
<file path=[Content_Types].xml><?xml version="1.0" encoding="utf-8"?>
<Types xmlns="http://schemas.openxmlformats.org/package/2006/content-types">
  <Default Extension="xml" ContentType="application/xml"/>
  <Default Extension="jpeg" ContentType="image/jpeg"/>
  <Default Extension="JPG" ContentType="image/.jpg"/>
  <Default Extension="png" ContentType="image/png"/>
  <Default Extension="emf" ContentType="image/x-emf"/>
  <Default Extension="gif" ContentType="image/gif"/>
  <Default Extension="wdp" ContentType="image/vnd.ms-photo"/>
  <Default Extension="mp4" ContentType="video/mp4"/>
  <Default Extension="rels" ContentType="application/vnd.openxmlformats-package.relationships+xml"/>
  <Override PartName="/customXml/itemProps201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57.svg" ContentType="image/svg+xml"/>
  <Override PartName="/ppt/media/image6.svg" ContentType="image/svg+xml"/>
  <Override PartName="/ppt/media/image64.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tags/tag1157.xml" ContentType="application/vnd.openxmlformats-officedocument.presentationml.tags+xml"/>
  <Override PartName="/ppt/tags/tag1158.xml" ContentType="application/vnd.openxmlformats-officedocument.presentationml.tags+xml"/>
  <Override PartName="/ppt/tags/tag1159.xml" ContentType="application/vnd.openxmlformats-officedocument.presentationml.tags+xml"/>
  <Override PartName="/ppt/tags/tag116.xml" ContentType="application/vnd.openxmlformats-officedocument.presentationml.tags+xml"/>
  <Override PartName="/ppt/tags/tag1160.xml" ContentType="application/vnd.openxmlformats-officedocument.presentationml.tags+xml"/>
  <Override PartName="/ppt/tags/tag1161.xml" ContentType="application/vnd.openxmlformats-officedocument.presentationml.tags+xml"/>
  <Override PartName="/ppt/tags/tag1162.xml" ContentType="application/vnd.openxmlformats-officedocument.presentationml.tags+xml"/>
  <Override PartName="/ppt/tags/tag1163.xml" ContentType="application/vnd.openxmlformats-officedocument.presentationml.tags+xml"/>
  <Override PartName="/ppt/tags/tag1164.xml" ContentType="application/vnd.openxmlformats-officedocument.presentationml.tags+xml"/>
  <Override PartName="/ppt/tags/tag1165.xml" ContentType="application/vnd.openxmlformats-officedocument.presentationml.tags+xml"/>
  <Override PartName="/ppt/tags/tag1166.xml" ContentType="application/vnd.openxmlformats-officedocument.presentationml.tags+xml"/>
  <Override PartName="/ppt/tags/tag1167.xml" ContentType="application/vnd.openxmlformats-officedocument.presentationml.tags+xml"/>
  <Override PartName="/ppt/tags/tag1168.xml" ContentType="application/vnd.openxmlformats-officedocument.presentationml.tags+xml"/>
  <Override PartName="/ppt/tags/tag1169.xml" ContentType="application/vnd.openxmlformats-officedocument.presentationml.tags+xml"/>
  <Override PartName="/ppt/tags/tag117.xml" ContentType="application/vnd.openxmlformats-officedocument.presentationml.tags+xml"/>
  <Override PartName="/ppt/tags/tag1170.xml" ContentType="application/vnd.openxmlformats-officedocument.presentationml.tags+xml"/>
  <Override PartName="/ppt/tags/tag1171.xml" ContentType="application/vnd.openxmlformats-officedocument.presentationml.tags+xml"/>
  <Override PartName="/ppt/tags/tag1172.xml" ContentType="application/vnd.openxmlformats-officedocument.presentationml.tags+xml"/>
  <Override PartName="/ppt/tags/tag1173.xml" ContentType="application/vnd.openxmlformats-officedocument.presentationml.tags+xml"/>
  <Override PartName="/ppt/tags/tag1174.xml" ContentType="application/vnd.openxmlformats-officedocument.presentationml.tags+xml"/>
  <Override PartName="/ppt/tags/tag1175.xml" ContentType="application/vnd.openxmlformats-officedocument.presentationml.tags+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tags/tag1185.xml" ContentType="application/vnd.openxmlformats-officedocument.presentationml.tags+xml"/>
  <Override PartName="/ppt/tags/tag1186.xml" ContentType="application/vnd.openxmlformats-officedocument.presentationml.tags+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tags/tag119.xml" ContentType="application/vnd.openxmlformats-officedocument.presentationml.tags+xml"/>
  <Override PartName="/ppt/tags/tag1190.xml" ContentType="application/vnd.openxmlformats-officedocument.presentationml.tags+xml"/>
  <Override PartName="/ppt/tags/tag1191.xml" ContentType="application/vnd.openxmlformats-officedocument.presentationml.tags+xml"/>
  <Override PartName="/ppt/tags/tag1192.xml" ContentType="application/vnd.openxmlformats-officedocument.presentationml.tags+xml"/>
  <Override PartName="/ppt/tags/tag1193.xml" ContentType="application/vnd.openxmlformats-officedocument.presentationml.tags+xml"/>
  <Override PartName="/ppt/tags/tag1194.xml" ContentType="application/vnd.openxmlformats-officedocument.presentationml.tags+xml"/>
  <Override PartName="/ppt/tags/tag1195.xml" ContentType="application/vnd.openxmlformats-officedocument.presentationml.tags+xml"/>
  <Override PartName="/ppt/tags/tag1196.xml" ContentType="application/vnd.openxmlformats-officedocument.presentationml.tags+xml"/>
  <Override PartName="/ppt/tags/tag1197.xml" ContentType="application/vnd.openxmlformats-officedocument.presentationml.tags+xml"/>
  <Override PartName="/ppt/tags/tag1198.xml" ContentType="application/vnd.openxmlformats-officedocument.presentationml.tags+xml"/>
  <Override PartName="/ppt/tags/tag119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00.xml" ContentType="application/vnd.openxmlformats-officedocument.presentationml.tags+xml"/>
  <Override PartName="/ppt/tags/tag1201.xml" ContentType="application/vnd.openxmlformats-officedocument.presentationml.tags+xml"/>
  <Override PartName="/ppt/tags/tag1202.xml" ContentType="application/vnd.openxmlformats-officedocument.presentationml.tags+xml"/>
  <Override PartName="/ppt/tags/tag1203.xml" ContentType="application/vnd.openxmlformats-officedocument.presentationml.tags+xml"/>
  <Override PartName="/ppt/tags/tag1204.xml" ContentType="application/vnd.openxmlformats-officedocument.presentationml.tags+xml"/>
  <Override PartName="/ppt/tags/tag1205.xml" ContentType="application/vnd.openxmlformats-officedocument.presentationml.tags+xml"/>
  <Override PartName="/ppt/tags/tag1206.xml" ContentType="application/vnd.openxmlformats-officedocument.presentationml.tags+xml"/>
  <Override PartName="/ppt/tags/tag1207.xml" ContentType="application/vnd.openxmlformats-officedocument.presentationml.tags+xml"/>
  <Override PartName="/ppt/tags/tag1208.xml" ContentType="application/vnd.openxmlformats-officedocument.presentationml.tags+xml"/>
  <Override PartName="/ppt/tags/tag1209.xml" ContentType="application/vnd.openxmlformats-officedocument.presentationml.tags+xml"/>
  <Override PartName="/ppt/tags/tag121.xml" ContentType="application/vnd.openxmlformats-officedocument.presentationml.tags+xml"/>
  <Override PartName="/ppt/tags/tag1210.xml" ContentType="application/vnd.openxmlformats-officedocument.presentationml.tags+xml"/>
  <Override PartName="/ppt/tags/tag1211.xml" ContentType="application/vnd.openxmlformats-officedocument.presentationml.tags+xml"/>
  <Override PartName="/ppt/tags/tag1212.xml" ContentType="application/vnd.openxmlformats-officedocument.presentationml.tags+xml"/>
  <Override PartName="/ppt/tags/tag1213.xml" ContentType="application/vnd.openxmlformats-officedocument.presentationml.tags+xml"/>
  <Override PartName="/ppt/tags/tag1214.xml" ContentType="application/vnd.openxmlformats-officedocument.presentationml.tags+xml"/>
  <Override PartName="/ppt/tags/tag1215.xml" ContentType="application/vnd.openxmlformats-officedocument.presentationml.tags+xml"/>
  <Override PartName="/ppt/tags/tag1216.xml" ContentType="application/vnd.openxmlformats-officedocument.presentationml.tags+xml"/>
  <Override PartName="/ppt/tags/tag1217.xml" ContentType="application/vnd.openxmlformats-officedocument.presentationml.tags+xml"/>
  <Override PartName="/ppt/tags/tag1218.xml" ContentType="application/vnd.openxmlformats-officedocument.presentationml.tags+xml"/>
  <Override PartName="/ppt/tags/tag1219.xml" ContentType="application/vnd.openxmlformats-officedocument.presentationml.tags+xml"/>
  <Override PartName="/ppt/tags/tag122.xml" ContentType="application/vnd.openxmlformats-officedocument.presentationml.tags+xml"/>
  <Override PartName="/ppt/tags/tag1220.xml" ContentType="application/vnd.openxmlformats-officedocument.presentationml.tags+xml"/>
  <Override PartName="/ppt/tags/tag1221.xml" ContentType="application/vnd.openxmlformats-officedocument.presentationml.tags+xml"/>
  <Override PartName="/ppt/tags/tag1222.xml" ContentType="application/vnd.openxmlformats-officedocument.presentationml.tags+xml"/>
  <Override PartName="/ppt/tags/tag1223.xml" ContentType="application/vnd.openxmlformats-officedocument.presentationml.tags+xml"/>
  <Override PartName="/ppt/tags/tag1224.xml" ContentType="application/vnd.openxmlformats-officedocument.presentationml.tags+xml"/>
  <Override PartName="/ppt/tags/tag1225.xml" ContentType="application/vnd.openxmlformats-officedocument.presentationml.tags+xml"/>
  <Override PartName="/ppt/tags/tag1226.xml" ContentType="application/vnd.openxmlformats-officedocument.presentationml.tags+xml"/>
  <Override PartName="/ppt/tags/tag1227.xml" ContentType="application/vnd.openxmlformats-officedocument.presentationml.tags+xml"/>
  <Override PartName="/ppt/tags/tag1228.xml" ContentType="application/vnd.openxmlformats-officedocument.presentationml.tags+xml"/>
  <Override PartName="/ppt/tags/tag1229.xml" ContentType="application/vnd.openxmlformats-officedocument.presentationml.tags+xml"/>
  <Override PartName="/ppt/tags/tag123.xml" ContentType="application/vnd.openxmlformats-officedocument.presentationml.tags+xml"/>
  <Override PartName="/ppt/tags/tag1230.xml" ContentType="application/vnd.openxmlformats-officedocument.presentationml.tags+xml"/>
  <Override PartName="/ppt/tags/tag1231.xml" ContentType="application/vnd.openxmlformats-officedocument.presentationml.tags+xml"/>
  <Override PartName="/ppt/tags/tag1232.xml" ContentType="application/vnd.openxmlformats-officedocument.presentationml.tags+xml"/>
  <Override PartName="/ppt/tags/tag1233.xml" ContentType="application/vnd.openxmlformats-officedocument.presentationml.tags+xml"/>
  <Override PartName="/ppt/tags/tag1234.xml" ContentType="application/vnd.openxmlformats-officedocument.presentationml.tags+xml"/>
  <Override PartName="/ppt/tags/tag1235.xml" ContentType="application/vnd.openxmlformats-officedocument.presentationml.tags+xml"/>
  <Override PartName="/ppt/tags/tag1236.xml" ContentType="application/vnd.openxmlformats-officedocument.presentationml.tags+xml"/>
  <Override PartName="/ppt/tags/tag1237.xml" ContentType="application/vnd.openxmlformats-officedocument.presentationml.tags+xml"/>
  <Override PartName="/ppt/tags/tag1238.xml" ContentType="application/vnd.openxmlformats-officedocument.presentationml.tags+xml"/>
  <Override PartName="/ppt/tags/tag1239.xml" ContentType="application/vnd.openxmlformats-officedocument.presentationml.tags+xml"/>
  <Override PartName="/ppt/tags/tag124.xml" ContentType="application/vnd.openxmlformats-officedocument.presentationml.tags+xml"/>
  <Override PartName="/ppt/tags/tag1240.xml" ContentType="application/vnd.openxmlformats-officedocument.presentationml.tags+xml"/>
  <Override PartName="/ppt/tags/tag1241.xml" ContentType="application/vnd.openxmlformats-officedocument.presentationml.tags+xml"/>
  <Override PartName="/ppt/tags/tag1242.xml" ContentType="application/vnd.openxmlformats-officedocument.presentationml.tags+xml"/>
  <Override PartName="/ppt/tags/tag1243.xml" ContentType="application/vnd.openxmlformats-officedocument.presentationml.tags+xml"/>
  <Override PartName="/ppt/tags/tag1244.xml" ContentType="application/vnd.openxmlformats-officedocument.presentationml.tags+xml"/>
  <Override PartName="/ppt/tags/tag1245.xml" ContentType="application/vnd.openxmlformats-officedocument.presentationml.tags+xml"/>
  <Override PartName="/ppt/tags/tag1246.xml" ContentType="application/vnd.openxmlformats-officedocument.presentationml.tags+xml"/>
  <Override PartName="/ppt/tags/tag1247.xml" ContentType="application/vnd.openxmlformats-officedocument.presentationml.tags+xml"/>
  <Override PartName="/ppt/tags/tag1248.xml" ContentType="application/vnd.openxmlformats-officedocument.presentationml.tags+xml"/>
  <Override PartName="/ppt/tags/tag1249.xml" ContentType="application/vnd.openxmlformats-officedocument.presentationml.tags+xml"/>
  <Override PartName="/ppt/tags/tag125.xml" ContentType="application/vnd.openxmlformats-officedocument.presentationml.tags+xml"/>
  <Override PartName="/ppt/tags/tag1250.xml" ContentType="application/vnd.openxmlformats-officedocument.presentationml.tags+xml"/>
  <Override PartName="/ppt/tags/tag1251.xml" ContentType="application/vnd.openxmlformats-officedocument.presentationml.tags+xml"/>
  <Override PartName="/ppt/tags/tag1252.xml" ContentType="application/vnd.openxmlformats-officedocument.presentationml.tags+xml"/>
  <Override PartName="/ppt/tags/tag1253.xml" ContentType="application/vnd.openxmlformats-officedocument.presentationml.tags+xml"/>
  <Override PartName="/ppt/tags/tag1254.xml" ContentType="application/vnd.openxmlformats-officedocument.presentationml.tags+xml"/>
  <Override PartName="/ppt/tags/tag1255.xml" ContentType="application/vnd.openxmlformats-officedocument.presentationml.tags+xml"/>
  <Override PartName="/ppt/tags/tag1256.xml" ContentType="application/vnd.openxmlformats-officedocument.presentationml.tags+xml"/>
  <Override PartName="/ppt/tags/tag1257.xml" ContentType="application/vnd.openxmlformats-officedocument.presentationml.tags+xml"/>
  <Override PartName="/ppt/tags/tag1258.xml" ContentType="application/vnd.openxmlformats-officedocument.presentationml.tags+xml"/>
  <Override PartName="/ppt/tags/tag1259.xml" ContentType="application/vnd.openxmlformats-officedocument.presentationml.tags+xml"/>
  <Override PartName="/ppt/tags/tag126.xml" ContentType="application/vnd.openxmlformats-officedocument.presentationml.tags+xml"/>
  <Override PartName="/ppt/tags/tag1260.xml" ContentType="application/vnd.openxmlformats-officedocument.presentationml.tags+xml"/>
  <Override PartName="/ppt/tags/tag1261.xml" ContentType="application/vnd.openxmlformats-officedocument.presentationml.tags+xml"/>
  <Override PartName="/ppt/tags/tag1262.xml" ContentType="application/vnd.openxmlformats-officedocument.presentationml.tags+xml"/>
  <Override PartName="/ppt/tags/tag1263.xml" ContentType="application/vnd.openxmlformats-officedocument.presentationml.tags+xml"/>
  <Override PartName="/ppt/tags/tag1264.xml" ContentType="application/vnd.openxmlformats-officedocument.presentationml.tags+xml"/>
  <Override PartName="/ppt/tags/tag1265.xml" ContentType="application/vnd.openxmlformats-officedocument.presentationml.tags+xml"/>
  <Override PartName="/ppt/tags/tag1266.xml" ContentType="application/vnd.openxmlformats-officedocument.presentationml.tags+xml"/>
  <Override PartName="/ppt/tags/tag1267.xml" ContentType="application/vnd.openxmlformats-officedocument.presentationml.tags+xml"/>
  <Override PartName="/ppt/tags/tag1268.xml" ContentType="application/vnd.openxmlformats-officedocument.presentationml.tags+xml"/>
  <Override PartName="/ppt/tags/tag1269.xml" ContentType="application/vnd.openxmlformats-officedocument.presentationml.tags+xml"/>
  <Override PartName="/ppt/tags/tag127.xml" ContentType="application/vnd.openxmlformats-officedocument.presentationml.tags+xml"/>
  <Override PartName="/ppt/tags/tag1270.xml" ContentType="application/vnd.openxmlformats-officedocument.presentationml.tags+xml"/>
  <Override PartName="/ppt/tags/tag1271.xml" ContentType="application/vnd.openxmlformats-officedocument.presentationml.tags+xml"/>
  <Override PartName="/ppt/tags/tag1272.xml" ContentType="application/vnd.openxmlformats-officedocument.presentationml.tags+xml"/>
  <Override PartName="/ppt/tags/tag1273.xml" ContentType="application/vnd.openxmlformats-officedocument.presentationml.tags+xml"/>
  <Override PartName="/ppt/tags/tag1274.xml" ContentType="application/vnd.openxmlformats-officedocument.presentationml.tags+xml"/>
  <Override PartName="/ppt/tags/tag1275.xml" ContentType="application/vnd.openxmlformats-officedocument.presentationml.tags+xml"/>
  <Override PartName="/ppt/tags/tag1276.xml" ContentType="application/vnd.openxmlformats-officedocument.presentationml.tags+xml"/>
  <Override PartName="/ppt/tags/tag1277.xml" ContentType="application/vnd.openxmlformats-officedocument.presentationml.tags+xml"/>
  <Override PartName="/ppt/tags/tag1278.xml" ContentType="application/vnd.openxmlformats-officedocument.presentationml.tags+xml"/>
  <Override PartName="/ppt/tags/tag1279.xml" ContentType="application/vnd.openxmlformats-officedocument.presentationml.tags+xml"/>
  <Override PartName="/ppt/tags/tag128.xml" ContentType="application/vnd.openxmlformats-officedocument.presentationml.tags+xml"/>
  <Override PartName="/ppt/tags/tag1280.xml" ContentType="application/vnd.openxmlformats-officedocument.presentationml.tags+xml"/>
  <Override PartName="/ppt/tags/tag1281.xml" ContentType="application/vnd.openxmlformats-officedocument.presentationml.tags+xml"/>
  <Override PartName="/ppt/tags/tag1282.xml" ContentType="application/vnd.openxmlformats-officedocument.presentationml.tags+xml"/>
  <Override PartName="/ppt/tags/tag1283.xml" ContentType="application/vnd.openxmlformats-officedocument.presentationml.tags+xml"/>
  <Override PartName="/ppt/tags/tag1284.xml" ContentType="application/vnd.openxmlformats-officedocument.presentationml.tags+xml"/>
  <Override PartName="/ppt/tags/tag1285.xml" ContentType="application/vnd.openxmlformats-officedocument.presentationml.tags+xml"/>
  <Override PartName="/ppt/tags/tag1286.xml" ContentType="application/vnd.openxmlformats-officedocument.presentationml.tags+xml"/>
  <Override PartName="/ppt/tags/tag1287.xml" ContentType="application/vnd.openxmlformats-officedocument.presentationml.tags+xml"/>
  <Override PartName="/ppt/tags/tag1288.xml" ContentType="application/vnd.openxmlformats-officedocument.presentationml.tags+xml"/>
  <Override PartName="/ppt/tags/tag1289.xml" ContentType="application/vnd.openxmlformats-officedocument.presentationml.tags+xml"/>
  <Override PartName="/ppt/tags/tag129.xml" ContentType="application/vnd.openxmlformats-officedocument.presentationml.tags+xml"/>
  <Override PartName="/ppt/tags/tag1290.xml" ContentType="application/vnd.openxmlformats-officedocument.presentationml.tags+xml"/>
  <Override PartName="/ppt/tags/tag1291.xml" ContentType="application/vnd.openxmlformats-officedocument.presentationml.tags+xml"/>
  <Override PartName="/ppt/tags/tag1292.xml" ContentType="application/vnd.openxmlformats-officedocument.presentationml.tags+xml"/>
  <Override PartName="/ppt/tags/tag1293.xml" ContentType="application/vnd.openxmlformats-officedocument.presentationml.tags+xml"/>
  <Override PartName="/ppt/tags/tag1294.xml" ContentType="application/vnd.openxmlformats-officedocument.presentationml.tags+xml"/>
  <Override PartName="/ppt/tags/tag1295.xml" ContentType="application/vnd.openxmlformats-officedocument.presentationml.tags+xml"/>
  <Override PartName="/ppt/tags/tag1296.xml" ContentType="application/vnd.openxmlformats-officedocument.presentationml.tags+xml"/>
  <Override PartName="/ppt/tags/tag1297.xml" ContentType="application/vnd.openxmlformats-officedocument.presentationml.tags+xml"/>
  <Override PartName="/ppt/tags/tag1298.xml" ContentType="application/vnd.openxmlformats-officedocument.presentationml.tags+xml"/>
  <Override PartName="/ppt/tags/tag129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00.xml" ContentType="application/vnd.openxmlformats-officedocument.presentationml.tags+xml"/>
  <Override PartName="/ppt/tags/tag1301.xml" ContentType="application/vnd.openxmlformats-officedocument.presentationml.tags+xml"/>
  <Override PartName="/ppt/tags/tag1302.xml" ContentType="application/vnd.openxmlformats-officedocument.presentationml.tags+xml"/>
  <Override PartName="/ppt/tags/tag1303.xml" ContentType="application/vnd.openxmlformats-officedocument.presentationml.tags+xml"/>
  <Override PartName="/ppt/tags/tag1304.xml" ContentType="application/vnd.openxmlformats-officedocument.presentationml.tags+xml"/>
  <Override PartName="/ppt/tags/tag1305.xml" ContentType="application/vnd.openxmlformats-officedocument.presentationml.tags+xml"/>
  <Override PartName="/ppt/tags/tag1306.xml" ContentType="application/vnd.openxmlformats-officedocument.presentationml.tags+xml"/>
  <Override PartName="/ppt/tags/tag1307.xml" ContentType="application/vnd.openxmlformats-officedocument.presentationml.tags+xml"/>
  <Override PartName="/ppt/tags/tag1308.xml" ContentType="application/vnd.openxmlformats-officedocument.presentationml.tags+xml"/>
  <Override PartName="/ppt/tags/tag1309.xml" ContentType="application/vnd.openxmlformats-officedocument.presentationml.tags+xml"/>
  <Override PartName="/ppt/tags/tag131.xml" ContentType="application/vnd.openxmlformats-officedocument.presentationml.tags+xml"/>
  <Override PartName="/ppt/tags/tag1310.xml" ContentType="application/vnd.openxmlformats-officedocument.presentationml.tags+xml"/>
  <Override PartName="/ppt/tags/tag1311.xml" ContentType="application/vnd.openxmlformats-officedocument.presentationml.tags+xml"/>
  <Override PartName="/ppt/tags/tag1312.xml" ContentType="application/vnd.openxmlformats-officedocument.presentationml.tags+xml"/>
  <Override PartName="/ppt/tags/tag1313.xml" ContentType="application/vnd.openxmlformats-officedocument.presentationml.tags+xml"/>
  <Override PartName="/ppt/tags/tag1314.xml" ContentType="application/vnd.openxmlformats-officedocument.presentationml.tags+xml"/>
  <Override PartName="/ppt/tags/tag1315.xml" ContentType="application/vnd.openxmlformats-officedocument.presentationml.tags+xml"/>
  <Override PartName="/ppt/tags/tag1316.xml" ContentType="application/vnd.openxmlformats-officedocument.presentationml.tags+xml"/>
  <Override PartName="/ppt/tags/tag1317.xml" ContentType="application/vnd.openxmlformats-officedocument.presentationml.tags+xml"/>
  <Override PartName="/ppt/tags/tag1318.xml" ContentType="application/vnd.openxmlformats-officedocument.presentationml.tags+xml"/>
  <Override PartName="/ppt/tags/tag1319.xml" ContentType="application/vnd.openxmlformats-officedocument.presentationml.tags+xml"/>
  <Override PartName="/ppt/tags/tag132.xml" ContentType="application/vnd.openxmlformats-officedocument.presentationml.tags+xml"/>
  <Override PartName="/ppt/tags/tag1320.xml" ContentType="application/vnd.openxmlformats-officedocument.presentationml.tags+xml"/>
  <Override PartName="/ppt/tags/tag1321.xml" ContentType="application/vnd.openxmlformats-officedocument.presentationml.tags+xml"/>
  <Override PartName="/ppt/tags/tag1322.xml" ContentType="application/vnd.openxmlformats-officedocument.presentationml.tags+xml"/>
  <Override PartName="/ppt/tags/tag1323.xml" ContentType="application/vnd.openxmlformats-officedocument.presentationml.tags+xml"/>
  <Override PartName="/ppt/tags/tag1324.xml" ContentType="application/vnd.openxmlformats-officedocument.presentationml.tags+xml"/>
  <Override PartName="/ppt/tags/tag1325.xml" ContentType="application/vnd.openxmlformats-officedocument.presentationml.tags+xml"/>
  <Override PartName="/ppt/tags/tag1326.xml" ContentType="application/vnd.openxmlformats-officedocument.presentationml.tags+xml"/>
  <Override PartName="/ppt/tags/tag1327.xml" ContentType="application/vnd.openxmlformats-officedocument.presentationml.tags+xml"/>
  <Override PartName="/ppt/tags/tag1328.xml" ContentType="application/vnd.openxmlformats-officedocument.presentationml.tags+xml"/>
  <Override PartName="/ppt/tags/tag1329.xml" ContentType="application/vnd.openxmlformats-officedocument.presentationml.tags+xml"/>
  <Override PartName="/ppt/tags/tag133.xml" ContentType="application/vnd.openxmlformats-officedocument.presentationml.tags+xml"/>
  <Override PartName="/ppt/tags/tag1330.xml" ContentType="application/vnd.openxmlformats-officedocument.presentationml.tags+xml"/>
  <Override PartName="/ppt/tags/tag1331.xml" ContentType="application/vnd.openxmlformats-officedocument.presentationml.tags+xml"/>
  <Override PartName="/ppt/tags/tag1332.xml" ContentType="application/vnd.openxmlformats-officedocument.presentationml.tags+xml"/>
  <Override PartName="/ppt/tags/tag1333.xml" ContentType="application/vnd.openxmlformats-officedocument.presentationml.tags+xml"/>
  <Override PartName="/ppt/tags/tag1334.xml" ContentType="application/vnd.openxmlformats-officedocument.presentationml.tags+xml"/>
  <Override PartName="/ppt/tags/tag1335.xml" ContentType="application/vnd.openxmlformats-officedocument.presentationml.tags+xml"/>
  <Override PartName="/ppt/tags/tag1336.xml" ContentType="application/vnd.openxmlformats-officedocument.presentationml.tags+xml"/>
  <Override PartName="/ppt/tags/tag1337.xml" ContentType="application/vnd.openxmlformats-officedocument.presentationml.tags+xml"/>
  <Override PartName="/ppt/tags/tag1338.xml" ContentType="application/vnd.openxmlformats-officedocument.presentationml.tags+xml"/>
  <Override PartName="/ppt/tags/tag1339.xml" ContentType="application/vnd.openxmlformats-officedocument.presentationml.tags+xml"/>
  <Override PartName="/ppt/tags/tag134.xml" ContentType="application/vnd.openxmlformats-officedocument.presentationml.tags+xml"/>
  <Override PartName="/ppt/tags/tag1340.xml" ContentType="application/vnd.openxmlformats-officedocument.presentationml.tags+xml"/>
  <Override PartName="/ppt/tags/tag1341.xml" ContentType="application/vnd.openxmlformats-officedocument.presentationml.tags+xml"/>
  <Override PartName="/ppt/tags/tag1342.xml" ContentType="application/vnd.openxmlformats-officedocument.presentationml.tags+xml"/>
  <Override PartName="/ppt/tags/tag1343.xml" ContentType="application/vnd.openxmlformats-officedocument.presentationml.tags+xml"/>
  <Override PartName="/ppt/tags/tag1344.xml" ContentType="application/vnd.openxmlformats-officedocument.presentationml.tags+xml"/>
  <Override PartName="/ppt/tags/tag1345.xml" ContentType="application/vnd.openxmlformats-officedocument.presentationml.tags+xml"/>
  <Override PartName="/ppt/tags/tag1346.xml" ContentType="application/vnd.openxmlformats-officedocument.presentationml.tags+xml"/>
  <Override PartName="/ppt/tags/tag1347.xml" ContentType="application/vnd.openxmlformats-officedocument.presentationml.tags+xml"/>
  <Override PartName="/ppt/tags/tag1348.xml" ContentType="application/vnd.openxmlformats-officedocument.presentationml.tags+xml"/>
  <Override PartName="/ppt/tags/tag1349.xml" ContentType="application/vnd.openxmlformats-officedocument.presentationml.tags+xml"/>
  <Override PartName="/ppt/tags/tag135.xml" ContentType="application/vnd.openxmlformats-officedocument.presentationml.tags+xml"/>
  <Override PartName="/ppt/tags/tag1350.xml" ContentType="application/vnd.openxmlformats-officedocument.presentationml.tags+xml"/>
  <Override PartName="/ppt/tags/tag1351.xml" ContentType="application/vnd.openxmlformats-officedocument.presentationml.tags+xml"/>
  <Override PartName="/ppt/tags/tag1352.xml" ContentType="application/vnd.openxmlformats-officedocument.presentationml.tags+xml"/>
  <Override PartName="/ppt/tags/tag1353.xml" ContentType="application/vnd.openxmlformats-officedocument.presentationml.tags+xml"/>
  <Override PartName="/ppt/tags/tag1354.xml" ContentType="application/vnd.openxmlformats-officedocument.presentationml.tags+xml"/>
  <Override PartName="/ppt/tags/tag1355.xml" ContentType="application/vnd.openxmlformats-officedocument.presentationml.tags+xml"/>
  <Override PartName="/ppt/tags/tag1356.xml" ContentType="application/vnd.openxmlformats-officedocument.presentationml.tags+xml"/>
  <Override PartName="/ppt/tags/tag1357.xml" ContentType="application/vnd.openxmlformats-officedocument.presentationml.tags+xml"/>
  <Override PartName="/ppt/tags/tag1358.xml" ContentType="application/vnd.openxmlformats-officedocument.presentationml.tags+xml"/>
  <Override PartName="/ppt/tags/tag1359.xml" ContentType="application/vnd.openxmlformats-officedocument.presentationml.tags+xml"/>
  <Override PartName="/ppt/tags/tag136.xml" ContentType="application/vnd.openxmlformats-officedocument.presentationml.tags+xml"/>
  <Override PartName="/ppt/tags/tag1360.xml" ContentType="application/vnd.openxmlformats-officedocument.presentationml.tags+xml"/>
  <Override PartName="/ppt/tags/tag1361.xml" ContentType="application/vnd.openxmlformats-officedocument.presentationml.tags+xml"/>
  <Override PartName="/ppt/tags/tag1362.xml" ContentType="application/vnd.openxmlformats-officedocument.presentationml.tags+xml"/>
  <Override PartName="/ppt/tags/tag1363.xml" ContentType="application/vnd.openxmlformats-officedocument.presentationml.tags+xml"/>
  <Override PartName="/ppt/tags/tag1364.xml" ContentType="application/vnd.openxmlformats-officedocument.presentationml.tags+xml"/>
  <Override PartName="/ppt/tags/tag1365.xml" ContentType="application/vnd.openxmlformats-officedocument.presentationml.tags+xml"/>
  <Override PartName="/ppt/tags/tag1366.xml" ContentType="application/vnd.openxmlformats-officedocument.presentationml.tags+xml"/>
  <Override PartName="/ppt/tags/tag1367.xml" ContentType="application/vnd.openxmlformats-officedocument.presentationml.tags+xml"/>
  <Override PartName="/ppt/tags/tag1368.xml" ContentType="application/vnd.openxmlformats-officedocument.presentationml.tags+xml"/>
  <Override PartName="/ppt/tags/tag1369.xml" ContentType="application/vnd.openxmlformats-officedocument.presentationml.tags+xml"/>
  <Override PartName="/ppt/tags/tag137.xml" ContentType="application/vnd.openxmlformats-officedocument.presentationml.tags+xml"/>
  <Override PartName="/ppt/tags/tag1370.xml" ContentType="application/vnd.openxmlformats-officedocument.presentationml.tags+xml"/>
  <Override PartName="/ppt/tags/tag1371.xml" ContentType="application/vnd.openxmlformats-officedocument.presentationml.tags+xml"/>
  <Override PartName="/ppt/tags/tag1372.xml" ContentType="application/vnd.openxmlformats-officedocument.presentationml.tags+xml"/>
  <Override PartName="/ppt/tags/tag1373.xml" ContentType="application/vnd.openxmlformats-officedocument.presentationml.tags+xml"/>
  <Override PartName="/ppt/tags/tag1374.xml" ContentType="application/vnd.openxmlformats-officedocument.presentationml.tags+xml"/>
  <Override PartName="/ppt/tags/tag1375.xml" ContentType="application/vnd.openxmlformats-officedocument.presentationml.tags+xml"/>
  <Override PartName="/ppt/tags/tag1376.xml" ContentType="application/vnd.openxmlformats-officedocument.presentationml.tags+xml"/>
  <Override PartName="/ppt/tags/tag1377.xml" ContentType="application/vnd.openxmlformats-officedocument.presentationml.tags+xml"/>
  <Override PartName="/ppt/tags/tag1378.xml" ContentType="application/vnd.openxmlformats-officedocument.presentationml.tags+xml"/>
  <Override PartName="/ppt/tags/tag1379.xml" ContentType="application/vnd.openxmlformats-officedocument.presentationml.tags+xml"/>
  <Override PartName="/ppt/tags/tag138.xml" ContentType="application/vnd.openxmlformats-officedocument.presentationml.tags+xml"/>
  <Override PartName="/ppt/tags/tag1380.xml" ContentType="application/vnd.openxmlformats-officedocument.presentationml.tags+xml"/>
  <Override PartName="/ppt/tags/tag1381.xml" ContentType="application/vnd.openxmlformats-officedocument.presentationml.tags+xml"/>
  <Override PartName="/ppt/tags/tag1382.xml" ContentType="application/vnd.openxmlformats-officedocument.presentationml.tags+xml"/>
  <Override PartName="/ppt/tags/tag1383.xml" ContentType="application/vnd.openxmlformats-officedocument.presentationml.tags+xml"/>
  <Override PartName="/ppt/tags/tag1384.xml" ContentType="application/vnd.openxmlformats-officedocument.presentationml.tags+xml"/>
  <Override PartName="/ppt/tags/tag1385.xml" ContentType="application/vnd.openxmlformats-officedocument.presentationml.tags+xml"/>
  <Override PartName="/ppt/tags/tag1386.xml" ContentType="application/vnd.openxmlformats-officedocument.presentationml.tags+xml"/>
  <Override PartName="/ppt/tags/tag1387.xml" ContentType="application/vnd.openxmlformats-officedocument.presentationml.tags+xml"/>
  <Override PartName="/ppt/tags/tag1388.xml" ContentType="application/vnd.openxmlformats-officedocument.presentationml.tags+xml"/>
  <Override PartName="/ppt/tags/tag1389.xml" ContentType="application/vnd.openxmlformats-officedocument.presentationml.tags+xml"/>
  <Override PartName="/ppt/tags/tag139.xml" ContentType="application/vnd.openxmlformats-officedocument.presentationml.tags+xml"/>
  <Override PartName="/ppt/tags/tag1390.xml" ContentType="application/vnd.openxmlformats-officedocument.presentationml.tags+xml"/>
  <Override PartName="/ppt/tags/tag1391.xml" ContentType="application/vnd.openxmlformats-officedocument.presentationml.tags+xml"/>
  <Override PartName="/ppt/tags/tag1392.xml" ContentType="application/vnd.openxmlformats-officedocument.presentationml.tags+xml"/>
  <Override PartName="/ppt/tags/tag1393.xml" ContentType="application/vnd.openxmlformats-officedocument.presentationml.tags+xml"/>
  <Override PartName="/ppt/tags/tag1394.xml" ContentType="application/vnd.openxmlformats-officedocument.presentationml.tags+xml"/>
  <Override PartName="/ppt/tags/tag1395.xml" ContentType="application/vnd.openxmlformats-officedocument.presentationml.tags+xml"/>
  <Override PartName="/ppt/tags/tag1396.xml" ContentType="application/vnd.openxmlformats-officedocument.presentationml.tags+xml"/>
  <Override PartName="/ppt/tags/tag1397.xml" ContentType="application/vnd.openxmlformats-officedocument.presentationml.tags+xml"/>
  <Override PartName="/ppt/tags/tag1398.xml" ContentType="application/vnd.openxmlformats-officedocument.presentationml.tags+xml"/>
  <Override PartName="/ppt/tags/tag139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00.xml" ContentType="application/vnd.openxmlformats-officedocument.presentationml.tags+xml"/>
  <Override PartName="/ppt/tags/tag1401.xml" ContentType="application/vnd.openxmlformats-officedocument.presentationml.tags+xml"/>
  <Override PartName="/ppt/tags/tag1402.xml" ContentType="application/vnd.openxmlformats-officedocument.presentationml.tags+xml"/>
  <Override PartName="/ppt/tags/tag1403.xml" ContentType="application/vnd.openxmlformats-officedocument.presentationml.tags+xml"/>
  <Override PartName="/ppt/tags/tag1404.xml" ContentType="application/vnd.openxmlformats-officedocument.presentationml.tags+xml"/>
  <Override PartName="/ppt/tags/tag1405.xml" ContentType="application/vnd.openxmlformats-officedocument.presentationml.tags+xml"/>
  <Override PartName="/ppt/tags/tag1406.xml" ContentType="application/vnd.openxmlformats-officedocument.presentationml.tags+xml"/>
  <Override PartName="/ppt/tags/tag1407.xml" ContentType="application/vnd.openxmlformats-officedocument.presentationml.tags+xml"/>
  <Override PartName="/ppt/tags/tag1408.xml" ContentType="application/vnd.openxmlformats-officedocument.presentationml.tags+xml"/>
  <Override PartName="/ppt/tags/tag1409.xml" ContentType="application/vnd.openxmlformats-officedocument.presentationml.tags+xml"/>
  <Override PartName="/ppt/tags/tag141.xml" ContentType="application/vnd.openxmlformats-officedocument.presentationml.tags+xml"/>
  <Override PartName="/ppt/tags/tag1410.xml" ContentType="application/vnd.openxmlformats-officedocument.presentationml.tags+xml"/>
  <Override PartName="/ppt/tags/tag1411.xml" ContentType="application/vnd.openxmlformats-officedocument.presentationml.tags+xml"/>
  <Override PartName="/ppt/tags/tag1412.xml" ContentType="application/vnd.openxmlformats-officedocument.presentationml.tags+xml"/>
  <Override PartName="/ppt/tags/tag1413.xml" ContentType="application/vnd.openxmlformats-officedocument.presentationml.tags+xml"/>
  <Override PartName="/ppt/tags/tag1414.xml" ContentType="application/vnd.openxmlformats-officedocument.presentationml.tags+xml"/>
  <Override PartName="/ppt/tags/tag1415.xml" ContentType="application/vnd.openxmlformats-officedocument.presentationml.tags+xml"/>
  <Override PartName="/ppt/tags/tag1416.xml" ContentType="application/vnd.openxmlformats-officedocument.presentationml.tags+xml"/>
  <Override PartName="/ppt/tags/tag1417.xml" ContentType="application/vnd.openxmlformats-officedocument.presentationml.tags+xml"/>
  <Override PartName="/ppt/tags/tag1418.xml" ContentType="application/vnd.openxmlformats-officedocument.presentationml.tags+xml"/>
  <Override PartName="/ppt/tags/tag1419.xml" ContentType="application/vnd.openxmlformats-officedocument.presentationml.tags+xml"/>
  <Override PartName="/ppt/tags/tag142.xml" ContentType="application/vnd.openxmlformats-officedocument.presentationml.tags+xml"/>
  <Override PartName="/ppt/tags/tag1420.xml" ContentType="application/vnd.openxmlformats-officedocument.presentationml.tags+xml"/>
  <Override PartName="/ppt/tags/tag1421.xml" ContentType="application/vnd.openxmlformats-officedocument.presentationml.tags+xml"/>
  <Override PartName="/ppt/tags/tag1422.xml" ContentType="application/vnd.openxmlformats-officedocument.presentationml.tags+xml"/>
  <Override PartName="/ppt/tags/tag1423.xml" ContentType="application/vnd.openxmlformats-officedocument.presentationml.tags+xml"/>
  <Override PartName="/ppt/tags/tag1424.xml" ContentType="application/vnd.openxmlformats-officedocument.presentationml.tags+xml"/>
  <Override PartName="/ppt/tags/tag1425.xml" ContentType="application/vnd.openxmlformats-officedocument.presentationml.tags+xml"/>
  <Override PartName="/ppt/tags/tag1426.xml" ContentType="application/vnd.openxmlformats-officedocument.presentationml.tags+xml"/>
  <Override PartName="/ppt/tags/tag1427.xml" ContentType="application/vnd.openxmlformats-officedocument.presentationml.tags+xml"/>
  <Override PartName="/ppt/tags/tag1428.xml" ContentType="application/vnd.openxmlformats-officedocument.presentationml.tags+xml"/>
  <Override PartName="/ppt/tags/tag1429.xml" ContentType="application/vnd.openxmlformats-officedocument.presentationml.tags+xml"/>
  <Override PartName="/ppt/tags/tag143.xml" ContentType="application/vnd.openxmlformats-officedocument.presentationml.tags+xml"/>
  <Override PartName="/ppt/tags/tag1430.xml" ContentType="application/vnd.openxmlformats-officedocument.presentationml.tags+xml"/>
  <Override PartName="/ppt/tags/tag1431.xml" ContentType="application/vnd.openxmlformats-officedocument.presentationml.tags+xml"/>
  <Override PartName="/ppt/tags/tag1432.xml" ContentType="application/vnd.openxmlformats-officedocument.presentationml.tags+xml"/>
  <Override PartName="/ppt/tags/tag1433.xml" ContentType="application/vnd.openxmlformats-officedocument.presentationml.tags+xml"/>
  <Override PartName="/ppt/tags/tag1434.xml" ContentType="application/vnd.openxmlformats-officedocument.presentationml.tags+xml"/>
  <Override PartName="/ppt/tags/tag1435.xml" ContentType="application/vnd.openxmlformats-officedocument.presentationml.tags+xml"/>
  <Override PartName="/ppt/tags/tag1436.xml" ContentType="application/vnd.openxmlformats-officedocument.presentationml.tags+xml"/>
  <Override PartName="/ppt/tags/tag1437.xml" ContentType="application/vnd.openxmlformats-officedocument.presentationml.tags+xml"/>
  <Override PartName="/ppt/tags/tag1438.xml" ContentType="application/vnd.openxmlformats-officedocument.presentationml.tags+xml"/>
  <Override PartName="/ppt/tags/tag1439.xml" ContentType="application/vnd.openxmlformats-officedocument.presentationml.tags+xml"/>
  <Override PartName="/ppt/tags/tag144.xml" ContentType="application/vnd.openxmlformats-officedocument.presentationml.tags+xml"/>
  <Override PartName="/ppt/tags/tag1440.xml" ContentType="application/vnd.openxmlformats-officedocument.presentationml.tags+xml"/>
  <Override PartName="/ppt/tags/tag1441.xml" ContentType="application/vnd.openxmlformats-officedocument.presentationml.tags+xml"/>
  <Override PartName="/ppt/tags/tag1442.xml" ContentType="application/vnd.openxmlformats-officedocument.presentationml.tags+xml"/>
  <Override PartName="/ppt/tags/tag1443.xml" ContentType="application/vnd.openxmlformats-officedocument.presentationml.tags+xml"/>
  <Override PartName="/ppt/tags/tag1444.xml" ContentType="application/vnd.openxmlformats-officedocument.presentationml.tags+xml"/>
  <Override PartName="/ppt/tags/tag1445.xml" ContentType="application/vnd.openxmlformats-officedocument.presentationml.tags+xml"/>
  <Override PartName="/ppt/tags/tag1446.xml" ContentType="application/vnd.openxmlformats-officedocument.presentationml.tags+xml"/>
  <Override PartName="/ppt/tags/tag1447.xml" ContentType="application/vnd.openxmlformats-officedocument.presentationml.tags+xml"/>
  <Override PartName="/ppt/tags/tag1448.xml" ContentType="application/vnd.openxmlformats-officedocument.presentationml.tags+xml"/>
  <Override PartName="/ppt/tags/tag1449.xml" ContentType="application/vnd.openxmlformats-officedocument.presentationml.tags+xml"/>
  <Override PartName="/ppt/tags/tag145.xml" ContentType="application/vnd.openxmlformats-officedocument.presentationml.tags+xml"/>
  <Override PartName="/ppt/tags/tag1450.xml" ContentType="application/vnd.openxmlformats-officedocument.presentationml.tags+xml"/>
  <Override PartName="/ppt/tags/tag1451.xml" ContentType="application/vnd.openxmlformats-officedocument.presentationml.tags+xml"/>
  <Override PartName="/ppt/tags/tag1452.xml" ContentType="application/vnd.openxmlformats-officedocument.presentationml.tags+xml"/>
  <Override PartName="/ppt/tags/tag1453.xml" ContentType="application/vnd.openxmlformats-officedocument.presentationml.tags+xml"/>
  <Override PartName="/ppt/tags/tag1454.xml" ContentType="application/vnd.openxmlformats-officedocument.presentationml.tags+xml"/>
  <Override PartName="/ppt/tags/tag1455.xml" ContentType="application/vnd.openxmlformats-officedocument.presentationml.tags+xml"/>
  <Override PartName="/ppt/tags/tag1456.xml" ContentType="application/vnd.openxmlformats-officedocument.presentationml.tags+xml"/>
  <Override PartName="/ppt/tags/tag1457.xml" ContentType="application/vnd.openxmlformats-officedocument.presentationml.tags+xml"/>
  <Override PartName="/ppt/tags/tag1458.xml" ContentType="application/vnd.openxmlformats-officedocument.presentationml.tags+xml"/>
  <Override PartName="/ppt/tags/tag1459.xml" ContentType="application/vnd.openxmlformats-officedocument.presentationml.tags+xml"/>
  <Override PartName="/ppt/tags/tag146.xml" ContentType="application/vnd.openxmlformats-officedocument.presentationml.tags+xml"/>
  <Override PartName="/ppt/tags/tag1460.xml" ContentType="application/vnd.openxmlformats-officedocument.presentationml.tags+xml"/>
  <Override PartName="/ppt/tags/tag1461.xml" ContentType="application/vnd.openxmlformats-officedocument.presentationml.tags+xml"/>
  <Override PartName="/ppt/tags/tag1462.xml" ContentType="application/vnd.openxmlformats-officedocument.presentationml.tags+xml"/>
  <Override PartName="/ppt/tags/tag1463.xml" ContentType="application/vnd.openxmlformats-officedocument.presentationml.tags+xml"/>
  <Override PartName="/ppt/tags/tag1464.xml" ContentType="application/vnd.openxmlformats-officedocument.presentationml.tags+xml"/>
  <Override PartName="/ppt/tags/tag1465.xml" ContentType="application/vnd.openxmlformats-officedocument.presentationml.tags+xml"/>
  <Override PartName="/ppt/tags/tag1466.xml" ContentType="application/vnd.openxmlformats-officedocument.presentationml.tags+xml"/>
  <Override PartName="/ppt/tags/tag1467.xml" ContentType="application/vnd.openxmlformats-officedocument.presentationml.tags+xml"/>
  <Override PartName="/ppt/tags/tag1468.xml" ContentType="application/vnd.openxmlformats-officedocument.presentationml.tags+xml"/>
  <Override PartName="/ppt/tags/tag1469.xml" ContentType="application/vnd.openxmlformats-officedocument.presentationml.tags+xml"/>
  <Override PartName="/ppt/tags/tag147.xml" ContentType="application/vnd.openxmlformats-officedocument.presentationml.tags+xml"/>
  <Override PartName="/ppt/tags/tag1470.xml" ContentType="application/vnd.openxmlformats-officedocument.presentationml.tags+xml"/>
  <Override PartName="/ppt/tags/tag1471.xml" ContentType="application/vnd.openxmlformats-officedocument.presentationml.tags+xml"/>
  <Override PartName="/ppt/tags/tag1472.xml" ContentType="application/vnd.openxmlformats-officedocument.presentationml.tags+xml"/>
  <Override PartName="/ppt/tags/tag1473.xml" ContentType="application/vnd.openxmlformats-officedocument.presentationml.tags+xml"/>
  <Override PartName="/ppt/tags/tag1474.xml" ContentType="application/vnd.openxmlformats-officedocument.presentationml.tags+xml"/>
  <Override PartName="/ppt/tags/tag1475.xml" ContentType="application/vnd.openxmlformats-officedocument.presentationml.tags+xml"/>
  <Override PartName="/ppt/tags/tag1476.xml" ContentType="application/vnd.openxmlformats-officedocument.presentationml.tags+xml"/>
  <Override PartName="/ppt/tags/tag1477.xml" ContentType="application/vnd.openxmlformats-officedocument.presentationml.tags+xml"/>
  <Override PartName="/ppt/tags/tag1478.xml" ContentType="application/vnd.openxmlformats-officedocument.presentationml.tags+xml"/>
  <Override PartName="/ppt/tags/tag1479.xml" ContentType="application/vnd.openxmlformats-officedocument.presentationml.tags+xml"/>
  <Override PartName="/ppt/tags/tag148.xml" ContentType="application/vnd.openxmlformats-officedocument.presentationml.tags+xml"/>
  <Override PartName="/ppt/tags/tag1480.xml" ContentType="application/vnd.openxmlformats-officedocument.presentationml.tags+xml"/>
  <Override PartName="/ppt/tags/tag1481.xml" ContentType="application/vnd.openxmlformats-officedocument.presentationml.tags+xml"/>
  <Override PartName="/ppt/tags/tag1482.xml" ContentType="application/vnd.openxmlformats-officedocument.presentationml.tags+xml"/>
  <Override PartName="/ppt/tags/tag1483.xml" ContentType="application/vnd.openxmlformats-officedocument.presentationml.tags+xml"/>
  <Override PartName="/ppt/tags/tag1484.xml" ContentType="application/vnd.openxmlformats-officedocument.presentationml.tags+xml"/>
  <Override PartName="/ppt/tags/tag1485.xml" ContentType="application/vnd.openxmlformats-officedocument.presentationml.tags+xml"/>
  <Override PartName="/ppt/tags/tag1486.xml" ContentType="application/vnd.openxmlformats-officedocument.presentationml.tags+xml"/>
  <Override PartName="/ppt/tags/tag1487.xml" ContentType="application/vnd.openxmlformats-officedocument.presentationml.tags+xml"/>
  <Override PartName="/ppt/tags/tag1488.xml" ContentType="application/vnd.openxmlformats-officedocument.presentationml.tags+xml"/>
  <Override PartName="/ppt/tags/tag1489.xml" ContentType="application/vnd.openxmlformats-officedocument.presentationml.tags+xml"/>
  <Override PartName="/ppt/tags/tag149.xml" ContentType="application/vnd.openxmlformats-officedocument.presentationml.tags+xml"/>
  <Override PartName="/ppt/tags/tag1490.xml" ContentType="application/vnd.openxmlformats-officedocument.presentationml.tags+xml"/>
  <Override PartName="/ppt/tags/tag1491.xml" ContentType="application/vnd.openxmlformats-officedocument.presentationml.tags+xml"/>
  <Override PartName="/ppt/tags/tag1492.xml" ContentType="application/vnd.openxmlformats-officedocument.presentationml.tags+xml"/>
  <Override PartName="/ppt/tags/tag1493.xml" ContentType="application/vnd.openxmlformats-officedocument.presentationml.tags+xml"/>
  <Override PartName="/ppt/tags/tag1494.xml" ContentType="application/vnd.openxmlformats-officedocument.presentationml.tags+xml"/>
  <Override PartName="/ppt/tags/tag1495.xml" ContentType="application/vnd.openxmlformats-officedocument.presentationml.tags+xml"/>
  <Override PartName="/ppt/tags/tag1496.xml" ContentType="application/vnd.openxmlformats-officedocument.presentationml.tags+xml"/>
  <Override PartName="/ppt/tags/tag1497.xml" ContentType="application/vnd.openxmlformats-officedocument.presentationml.tags+xml"/>
  <Override PartName="/ppt/tags/tag1498.xml" ContentType="application/vnd.openxmlformats-officedocument.presentationml.tags+xml"/>
  <Override PartName="/ppt/tags/tag149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00.xml" ContentType="application/vnd.openxmlformats-officedocument.presentationml.tags+xml"/>
  <Override PartName="/ppt/tags/tag1501.xml" ContentType="application/vnd.openxmlformats-officedocument.presentationml.tags+xml"/>
  <Override PartName="/ppt/tags/tag1502.xml" ContentType="application/vnd.openxmlformats-officedocument.presentationml.tags+xml"/>
  <Override PartName="/ppt/tags/tag1503.xml" ContentType="application/vnd.openxmlformats-officedocument.presentationml.tags+xml"/>
  <Override PartName="/ppt/tags/tag1504.xml" ContentType="application/vnd.openxmlformats-officedocument.presentationml.tags+xml"/>
  <Override PartName="/ppt/tags/tag1505.xml" ContentType="application/vnd.openxmlformats-officedocument.presentationml.tags+xml"/>
  <Override PartName="/ppt/tags/tag1506.xml" ContentType="application/vnd.openxmlformats-officedocument.presentationml.tags+xml"/>
  <Override PartName="/ppt/tags/tag1507.xml" ContentType="application/vnd.openxmlformats-officedocument.presentationml.tags+xml"/>
  <Override PartName="/ppt/tags/tag1508.xml" ContentType="application/vnd.openxmlformats-officedocument.presentationml.tags+xml"/>
  <Override PartName="/ppt/tags/tag1509.xml" ContentType="application/vnd.openxmlformats-officedocument.presentationml.tags+xml"/>
  <Override PartName="/ppt/tags/tag151.xml" ContentType="application/vnd.openxmlformats-officedocument.presentationml.tags+xml"/>
  <Override PartName="/ppt/tags/tag1510.xml" ContentType="application/vnd.openxmlformats-officedocument.presentationml.tags+xml"/>
  <Override PartName="/ppt/tags/tag1511.xml" ContentType="application/vnd.openxmlformats-officedocument.presentationml.tags+xml"/>
  <Override PartName="/ppt/tags/tag1512.xml" ContentType="application/vnd.openxmlformats-officedocument.presentationml.tags+xml"/>
  <Override PartName="/ppt/tags/tag1513.xml" ContentType="application/vnd.openxmlformats-officedocument.presentationml.tags+xml"/>
  <Override PartName="/ppt/tags/tag1514.xml" ContentType="application/vnd.openxmlformats-officedocument.presentationml.tags+xml"/>
  <Override PartName="/ppt/tags/tag1515.xml" ContentType="application/vnd.openxmlformats-officedocument.presentationml.tags+xml"/>
  <Override PartName="/ppt/tags/tag1516.xml" ContentType="application/vnd.openxmlformats-officedocument.presentationml.tags+xml"/>
  <Override PartName="/ppt/tags/tag1517.xml" ContentType="application/vnd.openxmlformats-officedocument.presentationml.tags+xml"/>
  <Override PartName="/ppt/tags/tag1518.xml" ContentType="application/vnd.openxmlformats-officedocument.presentationml.tags+xml"/>
  <Override PartName="/ppt/tags/tag1519.xml" ContentType="application/vnd.openxmlformats-officedocument.presentationml.tags+xml"/>
  <Override PartName="/ppt/tags/tag152.xml" ContentType="application/vnd.openxmlformats-officedocument.presentationml.tags+xml"/>
  <Override PartName="/ppt/tags/tag1520.xml" ContentType="application/vnd.openxmlformats-officedocument.presentationml.tags+xml"/>
  <Override PartName="/ppt/tags/tag1521.xml" ContentType="application/vnd.openxmlformats-officedocument.presentationml.tags+xml"/>
  <Override PartName="/ppt/tags/tag1522.xml" ContentType="application/vnd.openxmlformats-officedocument.presentationml.tags+xml"/>
  <Override PartName="/ppt/tags/tag1523.xml" ContentType="application/vnd.openxmlformats-officedocument.presentationml.tags+xml"/>
  <Override PartName="/ppt/tags/tag1524.xml" ContentType="application/vnd.openxmlformats-officedocument.presentationml.tags+xml"/>
  <Override PartName="/ppt/tags/tag1525.xml" ContentType="application/vnd.openxmlformats-officedocument.presentationml.tags+xml"/>
  <Override PartName="/ppt/tags/tag1526.xml" ContentType="application/vnd.openxmlformats-officedocument.presentationml.tags+xml"/>
  <Override PartName="/ppt/tags/tag1527.xml" ContentType="application/vnd.openxmlformats-officedocument.presentationml.tags+xml"/>
  <Override PartName="/ppt/tags/tag1528.xml" ContentType="application/vnd.openxmlformats-officedocument.presentationml.tags+xml"/>
  <Override PartName="/ppt/tags/tag1529.xml" ContentType="application/vnd.openxmlformats-officedocument.presentationml.tags+xml"/>
  <Override PartName="/ppt/tags/tag153.xml" ContentType="application/vnd.openxmlformats-officedocument.presentationml.tags+xml"/>
  <Override PartName="/ppt/tags/tag1530.xml" ContentType="application/vnd.openxmlformats-officedocument.presentationml.tags+xml"/>
  <Override PartName="/ppt/tags/tag1531.xml" ContentType="application/vnd.openxmlformats-officedocument.presentationml.tags+xml"/>
  <Override PartName="/ppt/tags/tag1532.xml" ContentType="application/vnd.openxmlformats-officedocument.presentationml.tags+xml"/>
  <Override PartName="/ppt/tags/tag1533.xml" ContentType="application/vnd.openxmlformats-officedocument.presentationml.tags+xml"/>
  <Override PartName="/ppt/tags/tag1534.xml" ContentType="application/vnd.openxmlformats-officedocument.presentationml.tags+xml"/>
  <Override PartName="/ppt/tags/tag1535.xml" ContentType="application/vnd.openxmlformats-officedocument.presentationml.tags+xml"/>
  <Override PartName="/ppt/tags/tag1536.xml" ContentType="application/vnd.openxmlformats-officedocument.presentationml.tags+xml"/>
  <Override PartName="/ppt/tags/tag1537.xml" ContentType="application/vnd.openxmlformats-officedocument.presentationml.tags+xml"/>
  <Override PartName="/ppt/tags/tag1538.xml" ContentType="application/vnd.openxmlformats-officedocument.presentationml.tags+xml"/>
  <Override PartName="/ppt/tags/tag1539.xml" ContentType="application/vnd.openxmlformats-officedocument.presentationml.tags+xml"/>
  <Override PartName="/ppt/tags/tag154.xml" ContentType="application/vnd.openxmlformats-officedocument.presentationml.tags+xml"/>
  <Override PartName="/ppt/tags/tag1540.xml" ContentType="application/vnd.openxmlformats-officedocument.presentationml.tags+xml"/>
  <Override PartName="/ppt/tags/tag1541.xml" ContentType="application/vnd.openxmlformats-officedocument.presentationml.tags+xml"/>
  <Override PartName="/ppt/tags/tag1542.xml" ContentType="application/vnd.openxmlformats-officedocument.presentationml.tags+xml"/>
  <Override PartName="/ppt/tags/tag1543.xml" ContentType="application/vnd.openxmlformats-officedocument.presentationml.tags+xml"/>
  <Override PartName="/ppt/tags/tag1544.xml" ContentType="application/vnd.openxmlformats-officedocument.presentationml.tags+xml"/>
  <Override PartName="/ppt/tags/tag1545.xml" ContentType="application/vnd.openxmlformats-officedocument.presentationml.tags+xml"/>
  <Override PartName="/ppt/tags/tag1546.xml" ContentType="application/vnd.openxmlformats-officedocument.presentationml.tags+xml"/>
  <Override PartName="/ppt/tags/tag1547.xml" ContentType="application/vnd.openxmlformats-officedocument.presentationml.tags+xml"/>
  <Override PartName="/ppt/tags/tag1548.xml" ContentType="application/vnd.openxmlformats-officedocument.presentationml.tags+xml"/>
  <Override PartName="/ppt/tags/tag1549.xml" ContentType="application/vnd.openxmlformats-officedocument.presentationml.tags+xml"/>
  <Override PartName="/ppt/tags/tag155.xml" ContentType="application/vnd.openxmlformats-officedocument.presentationml.tags+xml"/>
  <Override PartName="/ppt/tags/tag1550.xml" ContentType="application/vnd.openxmlformats-officedocument.presentationml.tags+xml"/>
  <Override PartName="/ppt/tags/tag1551.xml" ContentType="application/vnd.openxmlformats-officedocument.presentationml.tags+xml"/>
  <Override PartName="/ppt/tags/tag1552.xml" ContentType="application/vnd.openxmlformats-officedocument.presentationml.tags+xml"/>
  <Override PartName="/ppt/tags/tag1553.xml" ContentType="application/vnd.openxmlformats-officedocument.presentationml.tags+xml"/>
  <Override PartName="/ppt/tags/tag1554.xml" ContentType="application/vnd.openxmlformats-officedocument.presentationml.tags+xml"/>
  <Override PartName="/ppt/tags/tag1555.xml" ContentType="application/vnd.openxmlformats-officedocument.presentationml.tags+xml"/>
  <Override PartName="/ppt/tags/tag1556.xml" ContentType="application/vnd.openxmlformats-officedocument.presentationml.tags+xml"/>
  <Override PartName="/ppt/tags/tag1557.xml" ContentType="application/vnd.openxmlformats-officedocument.presentationml.tags+xml"/>
  <Override PartName="/ppt/tags/tag1558.xml" ContentType="application/vnd.openxmlformats-officedocument.presentationml.tags+xml"/>
  <Override PartName="/ppt/tags/tag1559.xml" ContentType="application/vnd.openxmlformats-officedocument.presentationml.tags+xml"/>
  <Override PartName="/ppt/tags/tag156.xml" ContentType="application/vnd.openxmlformats-officedocument.presentationml.tags+xml"/>
  <Override PartName="/ppt/tags/tag1560.xml" ContentType="application/vnd.openxmlformats-officedocument.presentationml.tags+xml"/>
  <Override PartName="/ppt/tags/tag1561.xml" ContentType="application/vnd.openxmlformats-officedocument.presentationml.tags+xml"/>
  <Override PartName="/ppt/tags/tag1562.xml" ContentType="application/vnd.openxmlformats-officedocument.presentationml.tags+xml"/>
  <Override PartName="/ppt/tags/tag1563.xml" ContentType="application/vnd.openxmlformats-officedocument.presentationml.tags+xml"/>
  <Override PartName="/ppt/tags/tag1564.xml" ContentType="application/vnd.openxmlformats-officedocument.presentationml.tags+xml"/>
  <Override PartName="/ppt/tags/tag1565.xml" ContentType="application/vnd.openxmlformats-officedocument.presentationml.tags+xml"/>
  <Override PartName="/ppt/tags/tag1566.xml" ContentType="application/vnd.openxmlformats-officedocument.presentationml.tags+xml"/>
  <Override PartName="/ppt/tags/tag1567.xml" ContentType="application/vnd.openxmlformats-officedocument.presentationml.tags+xml"/>
  <Override PartName="/ppt/tags/tag1568.xml" ContentType="application/vnd.openxmlformats-officedocument.presentationml.tags+xml"/>
  <Override PartName="/ppt/tags/tag1569.xml" ContentType="application/vnd.openxmlformats-officedocument.presentationml.tags+xml"/>
  <Override PartName="/ppt/tags/tag157.xml" ContentType="application/vnd.openxmlformats-officedocument.presentationml.tags+xml"/>
  <Override PartName="/ppt/tags/tag1570.xml" ContentType="application/vnd.openxmlformats-officedocument.presentationml.tags+xml"/>
  <Override PartName="/ppt/tags/tag1571.xml" ContentType="application/vnd.openxmlformats-officedocument.presentationml.tags+xml"/>
  <Override PartName="/ppt/tags/tag1572.xml" ContentType="application/vnd.openxmlformats-officedocument.presentationml.tags+xml"/>
  <Override PartName="/ppt/tags/tag1573.xml" ContentType="application/vnd.openxmlformats-officedocument.presentationml.tags+xml"/>
  <Override PartName="/ppt/tags/tag1574.xml" ContentType="application/vnd.openxmlformats-officedocument.presentationml.tags+xml"/>
  <Override PartName="/ppt/tags/tag1575.xml" ContentType="application/vnd.openxmlformats-officedocument.presentationml.tags+xml"/>
  <Override PartName="/ppt/tags/tag1576.xml" ContentType="application/vnd.openxmlformats-officedocument.presentationml.tags+xml"/>
  <Override PartName="/ppt/tags/tag1577.xml" ContentType="application/vnd.openxmlformats-officedocument.presentationml.tags+xml"/>
  <Override PartName="/ppt/tags/tag1578.xml" ContentType="application/vnd.openxmlformats-officedocument.presentationml.tags+xml"/>
  <Override PartName="/ppt/tags/tag1579.xml" ContentType="application/vnd.openxmlformats-officedocument.presentationml.tags+xml"/>
  <Override PartName="/ppt/tags/tag158.xml" ContentType="application/vnd.openxmlformats-officedocument.presentationml.tags+xml"/>
  <Override PartName="/ppt/tags/tag1580.xml" ContentType="application/vnd.openxmlformats-officedocument.presentationml.tags+xml"/>
  <Override PartName="/ppt/tags/tag1581.xml" ContentType="application/vnd.openxmlformats-officedocument.presentationml.tags+xml"/>
  <Override PartName="/ppt/tags/tag1582.xml" ContentType="application/vnd.openxmlformats-officedocument.presentationml.tags+xml"/>
  <Override PartName="/ppt/tags/tag1583.xml" ContentType="application/vnd.openxmlformats-officedocument.presentationml.tags+xml"/>
  <Override PartName="/ppt/tags/tag1584.xml" ContentType="application/vnd.openxmlformats-officedocument.presentationml.tags+xml"/>
  <Override PartName="/ppt/tags/tag1585.xml" ContentType="application/vnd.openxmlformats-officedocument.presentationml.tags+xml"/>
  <Override PartName="/ppt/tags/tag1586.xml" ContentType="application/vnd.openxmlformats-officedocument.presentationml.tags+xml"/>
  <Override PartName="/ppt/tags/tag1587.xml" ContentType="application/vnd.openxmlformats-officedocument.presentationml.tags+xml"/>
  <Override PartName="/ppt/tags/tag1588.xml" ContentType="application/vnd.openxmlformats-officedocument.presentationml.tags+xml"/>
  <Override PartName="/ppt/tags/tag1589.xml" ContentType="application/vnd.openxmlformats-officedocument.presentationml.tags+xml"/>
  <Override PartName="/ppt/tags/tag159.xml" ContentType="application/vnd.openxmlformats-officedocument.presentationml.tags+xml"/>
  <Override PartName="/ppt/tags/tag1590.xml" ContentType="application/vnd.openxmlformats-officedocument.presentationml.tags+xml"/>
  <Override PartName="/ppt/tags/tag1591.xml" ContentType="application/vnd.openxmlformats-officedocument.presentationml.tags+xml"/>
  <Override PartName="/ppt/tags/tag1592.xml" ContentType="application/vnd.openxmlformats-officedocument.presentationml.tags+xml"/>
  <Override PartName="/ppt/tags/tag1593.xml" ContentType="application/vnd.openxmlformats-officedocument.presentationml.tags+xml"/>
  <Override PartName="/ppt/tags/tag1594.xml" ContentType="application/vnd.openxmlformats-officedocument.presentationml.tags+xml"/>
  <Override PartName="/ppt/tags/tag1595.xml" ContentType="application/vnd.openxmlformats-officedocument.presentationml.tags+xml"/>
  <Override PartName="/ppt/tags/tag1596.xml" ContentType="application/vnd.openxmlformats-officedocument.presentationml.tags+xml"/>
  <Override PartName="/ppt/tags/tag1597.xml" ContentType="application/vnd.openxmlformats-officedocument.presentationml.tags+xml"/>
  <Override PartName="/ppt/tags/tag1598.xml" ContentType="application/vnd.openxmlformats-officedocument.presentationml.tags+xml"/>
  <Override PartName="/ppt/tags/tag159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00.xml" ContentType="application/vnd.openxmlformats-officedocument.presentationml.tags+xml"/>
  <Override PartName="/ppt/tags/tag1601.xml" ContentType="application/vnd.openxmlformats-officedocument.presentationml.tags+xml"/>
  <Override PartName="/ppt/tags/tag1602.xml" ContentType="application/vnd.openxmlformats-officedocument.presentationml.tags+xml"/>
  <Override PartName="/ppt/tags/tag1603.xml" ContentType="application/vnd.openxmlformats-officedocument.presentationml.tags+xml"/>
  <Override PartName="/ppt/tags/tag1604.xml" ContentType="application/vnd.openxmlformats-officedocument.presentationml.tags+xml"/>
  <Override PartName="/ppt/tags/tag1605.xml" ContentType="application/vnd.openxmlformats-officedocument.presentationml.tags+xml"/>
  <Override PartName="/ppt/tags/tag1606.xml" ContentType="application/vnd.openxmlformats-officedocument.presentationml.tags+xml"/>
  <Override PartName="/ppt/tags/tag1607.xml" ContentType="application/vnd.openxmlformats-officedocument.presentationml.tags+xml"/>
  <Override PartName="/ppt/tags/tag1608.xml" ContentType="application/vnd.openxmlformats-officedocument.presentationml.tags+xml"/>
  <Override PartName="/ppt/tags/tag1609.xml" ContentType="application/vnd.openxmlformats-officedocument.presentationml.tags+xml"/>
  <Override PartName="/ppt/tags/tag161.xml" ContentType="application/vnd.openxmlformats-officedocument.presentationml.tags+xml"/>
  <Override PartName="/ppt/tags/tag1610.xml" ContentType="application/vnd.openxmlformats-officedocument.presentationml.tags+xml"/>
  <Override PartName="/ppt/tags/tag1611.xml" ContentType="application/vnd.openxmlformats-officedocument.presentationml.tags+xml"/>
  <Override PartName="/ppt/tags/tag1612.xml" ContentType="application/vnd.openxmlformats-officedocument.presentationml.tags+xml"/>
  <Override PartName="/ppt/tags/tag1613.xml" ContentType="application/vnd.openxmlformats-officedocument.presentationml.tags+xml"/>
  <Override PartName="/ppt/tags/tag1614.xml" ContentType="application/vnd.openxmlformats-officedocument.presentationml.tags+xml"/>
  <Override PartName="/ppt/tags/tag1615.xml" ContentType="application/vnd.openxmlformats-officedocument.presentationml.tags+xml"/>
  <Override PartName="/ppt/tags/tag1616.xml" ContentType="application/vnd.openxmlformats-officedocument.presentationml.tags+xml"/>
  <Override PartName="/ppt/tags/tag1617.xml" ContentType="application/vnd.openxmlformats-officedocument.presentationml.tags+xml"/>
  <Override PartName="/ppt/tags/tag1618.xml" ContentType="application/vnd.openxmlformats-officedocument.presentationml.tags+xml"/>
  <Override PartName="/ppt/tags/tag1619.xml" ContentType="application/vnd.openxmlformats-officedocument.presentationml.tags+xml"/>
  <Override PartName="/ppt/tags/tag162.xml" ContentType="application/vnd.openxmlformats-officedocument.presentationml.tags+xml"/>
  <Override PartName="/ppt/tags/tag1620.xml" ContentType="application/vnd.openxmlformats-officedocument.presentationml.tags+xml"/>
  <Override PartName="/ppt/tags/tag1621.xml" ContentType="application/vnd.openxmlformats-officedocument.presentationml.tags+xml"/>
  <Override PartName="/ppt/tags/tag1622.xml" ContentType="application/vnd.openxmlformats-officedocument.presentationml.tags+xml"/>
  <Override PartName="/ppt/tags/tag1623.xml" ContentType="application/vnd.openxmlformats-officedocument.presentationml.tags+xml"/>
  <Override PartName="/ppt/tags/tag1624.xml" ContentType="application/vnd.openxmlformats-officedocument.presentationml.tags+xml"/>
  <Override PartName="/ppt/tags/tag1625.xml" ContentType="application/vnd.openxmlformats-officedocument.presentationml.tags+xml"/>
  <Override PartName="/ppt/tags/tag1626.xml" ContentType="application/vnd.openxmlformats-officedocument.presentationml.tags+xml"/>
  <Override PartName="/ppt/tags/tag1627.xml" ContentType="application/vnd.openxmlformats-officedocument.presentationml.tags+xml"/>
  <Override PartName="/ppt/tags/tag1628.xml" ContentType="application/vnd.openxmlformats-officedocument.presentationml.tags+xml"/>
  <Override PartName="/ppt/tags/tag1629.xml" ContentType="application/vnd.openxmlformats-officedocument.presentationml.tags+xml"/>
  <Override PartName="/ppt/tags/tag163.xml" ContentType="application/vnd.openxmlformats-officedocument.presentationml.tags+xml"/>
  <Override PartName="/ppt/tags/tag1630.xml" ContentType="application/vnd.openxmlformats-officedocument.presentationml.tags+xml"/>
  <Override PartName="/ppt/tags/tag1631.xml" ContentType="application/vnd.openxmlformats-officedocument.presentationml.tags+xml"/>
  <Override PartName="/ppt/tags/tag1632.xml" ContentType="application/vnd.openxmlformats-officedocument.presentationml.tags+xml"/>
  <Override PartName="/ppt/tags/tag1633.xml" ContentType="application/vnd.openxmlformats-officedocument.presentationml.tags+xml"/>
  <Override PartName="/ppt/tags/tag1634.xml" ContentType="application/vnd.openxmlformats-officedocument.presentationml.tags+xml"/>
  <Override PartName="/ppt/tags/tag1635.xml" ContentType="application/vnd.openxmlformats-officedocument.presentationml.tags+xml"/>
  <Override PartName="/ppt/tags/tag1636.xml" ContentType="application/vnd.openxmlformats-officedocument.presentationml.tags+xml"/>
  <Override PartName="/ppt/tags/tag1637.xml" ContentType="application/vnd.openxmlformats-officedocument.presentationml.tags+xml"/>
  <Override PartName="/ppt/tags/tag1638.xml" ContentType="application/vnd.openxmlformats-officedocument.presentationml.tags+xml"/>
  <Override PartName="/ppt/tags/tag1639.xml" ContentType="application/vnd.openxmlformats-officedocument.presentationml.tags+xml"/>
  <Override PartName="/ppt/tags/tag164.xml" ContentType="application/vnd.openxmlformats-officedocument.presentationml.tags+xml"/>
  <Override PartName="/ppt/tags/tag1640.xml" ContentType="application/vnd.openxmlformats-officedocument.presentationml.tags+xml"/>
  <Override PartName="/ppt/tags/tag1641.xml" ContentType="application/vnd.openxmlformats-officedocument.presentationml.tags+xml"/>
  <Override PartName="/ppt/tags/tag1642.xml" ContentType="application/vnd.openxmlformats-officedocument.presentationml.tags+xml"/>
  <Override PartName="/ppt/tags/tag1643.xml" ContentType="application/vnd.openxmlformats-officedocument.presentationml.tags+xml"/>
  <Override PartName="/ppt/tags/tag1644.xml" ContentType="application/vnd.openxmlformats-officedocument.presentationml.tags+xml"/>
  <Override PartName="/ppt/tags/tag1645.xml" ContentType="application/vnd.openxmlformats-officedocument.presentationml.tags+xml"/>
  <Override PartName="/ppt/tags/tag1646.xml" ContentType="application/vnd.openxmlformats-officedocument.presentationml.tags+xml"/>
  <Override PartName="/ppt/tags/tag1647.xml" ContentType="application/vnd.openxmlformats-officedocument.presentationml.tags+xml"/>
  <Override PartName="/ppt/tags/tag1648.xml" ContentType="application/vnd.openxmlformats-officedocument.presentationml.tags+xml"/>
  <Override PartName="/ppt/tags/tag1649.xml" ContentType="application/vnd.openxmlformats-officedocument.presentationml.tags+xml"/>
  <Override PartName="/ppt/tags/tag165.xml" ContentType="application/vnd.openxmlformats-officedocument.presentationml.tags+xml"/>
  <Override PartName="/ppt/tags/tag1650.xml" ContentType="application/vnd.openxmlformats-officedocument.presentationml.tags+xml"/>
  <Override PartName="/ppt/tags/tag1651.xml" ContentType="application/vnd.openxmlformats-officedocument.presentationml.tags+xml"/>
  <Override PartName="/ppt/tags/tag1652.xml" ContentType="application/vnd.openxmlformats-officedocument.presentationml.tags+xml"/>
  <Override PartName="/ppt/tags/tag1653.xml" ContentType="application/vnd.openxmlformats-officedocument.presentationml.tags+xml"/>
  <Override PartName="/ppt/tags/tag1654.xml" ContentType="application/vnd.openxmlformats-officedocument.presentationml.tags+xml"/>
  <Override PartName="/ppt/tags/tag1655.xml" ContentType="application/vnd.openxmlformats-officedocument.presentationml.tags+xml"/>
  <Override PartName="/ppt/tags/tag1656.xml" ContentType="application/vnd.openxmlformats-officedocument.presentationml.tags+xml"/>
  <Override PartName="/ppt/tags/tag1657.xml" ContentType="application/vnd.openxmlformats-officedocument.presentationml.tags+xml"/>
  <Override PartName="/ppt/tags/tag1658.xml" ContentType="application/vnd.openxmlformats-officedocument.presentationml.tags+xml"/>
  <Override PartName="/ppt/tags/tag1659.xml" ContentType="application/vnd.openxmlformats-officedocument.presentationml.tags+xml"/>
  <Override PartName="/ppt/tags/tag166.xml" ContentType="application/vnd.openxmlformats-officedocument.presentationml.tags+xml"/>
  <Override PartName="/ppt/tags/tag1660.xml" ContentType="application/vnd.openxmlformats-officedocument.presentationml.tags+xml"/>
  <Override PartName="/ppt/tags/tag1661.xml" ContentType="application/vnd.openxmlformats-officedocument.presentationml.tags+xml"/>
  <Override PartName="/ppt/tags/tag1662.xml" ContentType="application/vnd.openxmlformats-officedocument.presentationml.tags+xml"/>
  <Override PartName="/ppt/tags/tag1663.xml" ContentType="application/vnd.openxmlformats-officedocument.presentationml.tags+xml"/>
  <Override PartName="/ppt/tags/tag1664.xml" ContentType="application/vnd.openxmlformats-officedocument.presentationml.tags+xml"/>
  <Override PartName="/ppt/tags/tag1665.xml" ContentType="application/vnd.openxmlformats-officedocument.presentationml.tags+xml"/>
  <Override PartName="/ppt/tags/tag1666.xml" ContentType="application/vnd.openxmlformats-officedocument.presentationml.tags+xml"/>
  <Override PartName="/ppt/tags/tag1667.xml" ContentType="application/vnd.openxmlformats-officedocument.presentationml.tags+xml"/>
  <Override PartName="/ppt/tags/tag1668.xml" ContentType="application/vnd.openxmlformats-officedocument.presentationml.tags+xml"/>
  <Override PartName="/ppt/tags/tag1669.xml" ContentType="application/vnd.openxmlformats-officedocument.presentationml.tags+xml"/>
  <Override PartName="/ppt/tags/tag167.xml" ContentType="application/vnd.openxmlformats-officedocument.presentationml.tags+xml"/>
  <Override PartName="/ppt/tags/tag1670.xml" ContentType="application/vnd.openxmlformats-officedocument.presentationml.tags+xml"/>
  <Override PartName="/ppt/tags/tag1671.xml" ContentType="application/vnd.openxmlformats-officedocument.presentationml.tags+xml"/>
  <Override PartName="/ppt/tags/tag1672.xml" ContentType="application/vnd.openxmlformats-officedocument.presentationml.tags+xml"/>
  <Override PartName="/ppt/tags/tag1673.xml" ContentType="application/vnd.openxmlformats-officedocument.presentationml.tags+xml"/>
  <Override PartName="/ppt/tags/tag1674.xml" ContentType="application/vnd.openxmlformats-officedocument.presentationml.tags+xml"/>
  <Override PartName="/ppt/tags/tag1675.xml" ContentType="application/vnd.openxmlformats-officedocument.presentationml.tags+xml"/>
  <Override PartName="/ppt/tags/tag1676.xml" ContentType="application/vnd.openxmlformats-officedocument.presentationml.tags+xml"/>
  <Override PartName="/ppt/tags/tag1677.xml" ContentType="application/vnd.openxmlformats-officedocument.presentationml.tags+xml"/>
  <Override PartName="/ppt/tags/tag1678.xml" ContentType="application/vnd.openxmlformats-officedocument.presentationml.tags+xml"/>
  <Override PartName="/ppt/tags/tag1679.xml" ContentType="application/vnd.openxmlformats-officedocument.presentationml.tags+xml"/>
  <Override PartName="/ppt/tags/tag168.xml" ContentType="application/vnd.openxmlformats-officedocument.presentationml.tags+xml"/>
  <Override PartName="/ppt/tags/tag1680.xml" ContentType="application/vnd.openxmlformats-officedocument.presentationml.tags+xml"/>
  <Override PartName="/ppt/tags/tag1681.xml" ContentType="application/vnd.openxmlformats-officedocument.presentationml.tags+xml"/>
  <Override PartName="/ppt/tags/tag1682.xml" ContentType="application/vnd.openxmlformats-officedocument.presentationml.tags+xml"/>
  <Override PartName="/ppt/tags/tag1683.xml" ContentType="application/vnd.openxmlformats-officedocument.presentationml.tags+xml"/>
  <Override PartName="/ppt/tags/tag1684.xml" ContentType="application/vnd.openxmlformats-officedocument.presentationml.tags+xml"/>
  <Override PartName="/ppt/tags/tag1685.xml" ContentType="application/vnd.openxmlformats-officedocument.presentationml.tags+xml"/>
  <Override PartName="/ppt/tags/tag1686.xml" ContentType="application/vnd.openxmlformats-officedocument.presentationml.tags+xml"/>
  <Override PartName="/ppt/tags/tag1687.xml" ContentType="application/vnd.openxmlformats-officedocument.presentationml.tags+xml"/>
  <Override PartName="/ppt/tags/tag1688.xml" ContentType="application/vnd.openxmlformats-officedocument.presentationml.tags+xml"/>
  <Override PartName="/ppt/tags/tag1689.xml" ContentType="application/vnd.openxmlformats-officedocument.presentationml.tags+xml"/>
  <Override PartName="/ppt/tags/tag169.xml" ContentType="application/vnd.openxmlformats-officedocument.presentationml.tags+xml"/>
  <Override PartName="/ppt/tags/tag1690.xml" ContentType="application/vnd.openxmlformats-officedocument.presentationml.tags+xml"/>
  <Override PartName="/ppt/tags/tag1691.xml" ContentType="application/vnd.openxmlformats-officedocument.presentationml.tags+xml"/>
  <Override PartName="/ppt/tags/tag1692.xml" ContentType="application/vnd.openxmlformats-officedocument.presentationml.tags+xml"/>
  <Override PartName="/ppt/tags/tag1693.xml" ContentType="application/vnd.openxmlformats-officedocument.presentationml.tags+xml"/>
  <Override PartName="/ppt/tags/tag1694.xml" ContentType="application/vnd.openxmlformats-officedocument.presentationml.tags+xml"/>
  <Override PartName="/ppt/tags/tag1695.xml" ContentType="application/vnd.openxmlformats-officedocument.presentationml.tags+xml"/>
  <Override PartName="/ppt/tags/tag1696.xml" ContentType="application/vnd.openxmlformats-officedocument.presentationml.tags+xml"/>
  <Override PartName="/ppt/tags/tag1697.xml" ContentType="application/vnd.openxmlformats-officedocument.presentationml.tags+xml"/>
  <Override PartName="/ppt/tags/tag1698.xml" ContentType="application/vnd.openxmlformats-officedocument.presentationml.tags+xml"/>
  <Override PartName="/ppt/tags/tag169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00.xml" ContentType="application/vnd.openxmlformats-officedocument.presentationml.tags+xml"/>
  <Override PartName="/ppt/tags/tag1701.xml" ContentType="application/vnd.openxmlformats-officedocument.presentationml.tags+xml"/>
  <Override PartName="/ppt/tags/tag1702.xml" ContentType="application/vnd.openxmlformats-officedocument.presentationml.tags+xml"/>
  <Override PartName="/ppt/tags/tag1703.xml" ContentType="application/vnd.openxmlformats-officedocument.presentationml.tags+xml"/>
  <Override PartName="/ppt/tags/tag1704.xml" ContentType="application/vnd.openxmlformats-officedocument.presentationml.tags+xml"/>
  <Override PartName="/ppt/tags/tag1705.xml" ContentType="application/vnd.openxmlformats-officedocument.presentationml.tags+xml"/>
  <Override PartName="/ppt/tags/tag1706.xml" ContentType="application/vnd.openxmlformats-officedocument.presentationml.tags+xml"/>
  <Override PartName="/ppt/tags/tag1707.xml" ContentType="application/vnd.openxmlformats-officedocument.presentationml.tags+xml"/>
  <Override PartName="/ppt/tags/tag1708.xml" ContentType="application/vnd.openxmlformats-officedocument.presentationml.tags+xml"/>
  <Override PartName="/ppt/tags/tag1709.xml" ContentType="application/vnd.openxmlformats-officedocument.presentationml.tags+xml"/>
  <Override PartName="/ppt/tags/tag171.xml" ContentType="application/vnd.openxmlformats-officedocument.presentationml.tags+xml"/>
  <Override PartName="/ppt/tags/tag1710.xml" ContentType="application/vnd.openxmlformats-officedocument.presentationml.tags+xml"/>
  <Override PartName="/ppt/tags/tag1711.xml" ContentType="application/vnd.openxmlformats-officedocument.presentationml.tags+xml"/>
  <Override PartName="/ppt/tags/tag1712.xml" ContentType="application/vnd.openxmlformats-officedocument.presentationml.tags+xml"/>
  <Override PartName="/ppt/tags/tag1713.xml" ContentType="application/vnd.openxmlformats-officedocument.presentationml.tags+xml"/>
  <Override PartName="/ppt/tags/tag1714.xml" ContentType="application/vnd.openxmlformats-officedocument.presentationml.tags+xml"/>
  <Override PartName="/ppt/tags/tag1715.xml" ContentType="application/vnd.openxmlformats-officedocument.presentationml.tags+xml"/>
  <Override PartName="/ppt/tags/tag1716.xml" ContentType="application/vnd.openxmlformats-officedocument.presentationml.tags+xml"/>
  <Override PartName="/ppt/tags/tag1717.xml" ContentType="application/vnd.openxmlformats-officedocument.presentationml.tags+xml"/>
  <Override PartName="/ppt/tags/tag1718.xml" ContentType="application/vnd.openxmlformats-officedocument.presentationml.tags+xml"/>
  <Override PartName="/ppt/tags/tag1719.xml" ContentType="application/vnd.openxmlformats-officedocument.presentationml.tags+xml"/>
  <Override PartName="/ppt/tags/tag172.xml" ContentType="application/vnd.openxmlformats-officedocument.presentationml.tags+xml"/>
  <Override PartName="/ppt/tags/tag1720.xml" ContentType="application/vnd.openxmlformats-officedocument.presentationml.tags+xml"/>
  <Override PartName="/ppt/tags/tag1721.xml" ContentType="application/vnd.openxmlformats-officedocument.presentationml.tags+xml"/>
  <Override PartName="/ppt/tags/tag1722.xml" ContentType="application/vnd.openxmlformats-officedocument.presentationml.tags+xml"/>
  <Override PartName="/ppt/tags/tag1723.xml" ContentType="application/vnd.openxmlformats-officedocument.presentationml.tags+xml"/>
  <Override PartName="/ppt/tags/tag1724.xml" ContentType="application/vnd.openxmlformats-officedocument.presentationml.tags+xml"/>
  <Override PartName="/ppt/tags/tag1725.xml" ContentType="application/vnd.openxmlformats-officedocument.presentationml.tags+xml"/>
  <Override PartName="/ppt/tags/tag1726.xml" ContentType="application/vnd.openxmlformats-officedocument.presentationml.tags+xml"/>
  <Override PartName="/ppt/tags/tag1727.xml" ContentType="application/vnd.openxmlformats-officedocument.presentationml.tags+xml"/>
  <Override PartName="/ppt/tags/tag1728.xml" ContentType="application/vnd.openxmlformats-officedocument.presentationml.tags+xml"/>
  <Override PartName="/ppt/tags/tag1729.xml" ContentType="application/vnd.openxmlformats-officedocument.presentationml.tags+xml"/>
  <Override PartName="/ppt/tags/tag173.xml" ContentType="application/vnd.openxmlformats-officedocument.presentationml.tags+xml"/>
  <Override PartName="/ppt/tags/tag1730.xml" ContentType="application/vnd.openxmlformats-officedocument.presentationml.tags+xml"/>
  <Override PartName="/ppt/tags/tag1731.xml" ContentType="application/vnd.openxmlformats-officedocument.presentationml.tags+xml"/>
  <Override PartName="/ppt/tags/tag1732.xml" ContentType="application/vnd.openxmlformats-officedocument.presentationml.tags+xml"/>
  <Override PartName="/ppt/tags/tag1733.xml" ContentType="application/vnd.openxmlformats-officedocument.presentationml.tags+xml"/>
  <Override PartName="/ppt/tags/tag1734.xml" ContentType="application/vnd.openxmlformats-officedocument.presentationml.tags+xml"/>
  <Override PartName="/ppt/tags/tag1735.xml" ContentType="application/vnd.openxmlformats-officedocument.presentationml.tags+xml"/>
  <Override PartName="/ppt/tags/tag1736.xml" ContentType="application/vnd.openxmlformats-officedocument.presentationml.tags+xml"/>
  <Override PartName="/ppt/tags/tag1737.xml" ContentType="application/vnd.openxmlformats-officedocument.presentationml.tags+xml"/>
  <Override PartName="/ppt/tags/tag1738.xml" ContentType="application/vnd.openxmlformats-officedocument.presentationml.tags+xml"/>
  <Override PartName="/ppt/tags/tag1739.xml" ContentType="application/vnd.openxmlformats-officedocument.presentationml.tags+xml"/>
  <Override PartName="/ppt/tags/tag174.xml" ContentType="application/vnd.openxmlformats-officedocument.presentationml.tags+xml"/>
  <Override PartName="/ppt/tags/tag1740.xml" ContentType="application/vnd.openxmlformats-officedocument.presentationml.tags+xml"/>
  <Override PartName="/ppt/tags/tag1741.xml" ContentType="application/vnd.openxmlformats-officedocument.presentationml.tags+xml"/>
  <Override PartName="/ppt/tags/tag1742.xml" ContentType="application/vnd.openxmlformats-officedocument.presentationml.tags+xml"/>
  <Override PartName="/ppt/tags/tag1743.xml" ContentType="application/vnd.openxmlformats-officedocument.presentationml.tags+xml"/>
  <Override PartName="/ppt/tags/tag1744.xml" ContentType="application/vnd.openxmlformats-officedocument.presentationml.tags+xml"/>
  <Override PartName="/ppt/tags/tag1745.xml" ContentType="application/vnd.openxmlformats-officedocument.presentationml.tags+xml"/>
  <Override PartName="/ppt/tags/tag1746.xml" ContentType="application/vnd.openxmlformats-officedocument.presentationml.tags+xml"/>
  <Override PartName="/ppt/tags/tag1747.xml" ContentType="application/vnd.openxmlformats-officedocument.presentationml.tags+xml"/>
  <Override PartName="/ppt/tags/tag1748.xml" ContentType="application/vnd.openxmlformats-officedocument.presentationml.tags+xml"/>
  <Override PartName="/ppt/tags/tag1749.xml" ContentType="application/vnd.openxmlformats-officedocument.presentationml.tags+xml"/>
  <Override PartName="/ppt/tags/tag175.xml" ContentType="application/vnd.openxmlformats-officedocument.presentationml.tags+xml"/>
  <Override PartName="/ppt/tags/tag1750.xml" ContentType="application/vnd.openxmlformats-officedocument.presentationml.tags+xml"/>
  <Override PartName="/ppt/tags/tag1751.xml" ContentType="application/vnd.openxmlformats-officedocument.presentationml.tags+xml"/>
  <Override PartName="/ppt/tags/tag1752.xml" ContentType="application/vnd.openxmlformats-officedocument.presentationml.tags+xml"/>
  <Override PartName="/ppt/tags/tag1753.xml" ContentType="application/vnd.openxmlformats-officedocument.presentationml.tags+xml"/>
  <Override PartName="/ppt/tags/tag1754.xml" ContentType="application/vnd.openxmlformats-officedocument.presentationml.tags+xml"/>
  <Override PartName="/ppt/tags/tag1755.xml" ContentType="application/vnd.openxmlformats-officedocument.presentationml.tags+xml"/>
  <Override PartName="/ppt/tags/tag1756.xml" ContentType="application/vnd.openxmlformats-officedocument.presentationml.tags+xml"/>
  <Override PartName="/ppt/tags/tag1757.xml" ContentType="application/vnd.openxmlformats-officedocument.presentationml.tags+xml"/>
  <Override PartName="/ppt/tags/tag1758.xml" ContentType="application/vnd.openxmlformats-officedocument.presentationml.tags+xml"/>
  <Override PartName="/ppt/tags/tag1759.xml" ContentType="application/vnd.openxmlformats-officedocument.presentationml.tags+xml"/>
  <Override PartName="/ppt/tags/tag176.xml" ContentType="application/vnd.openxmlformats-officedocument.presentationml.tags+xml"/>
  <Override PartName="/ppt/tags/tag1760.xml" ContentType="application/vnd.openxmlformats-officedocument.presentationml.tags+xml"/>
  <Override PartName="/ppt/tags/tag1761.xml" ContentType="application/vnd.openxmlformats-officedocument.presentationml.tags+xml"/>
  <Override PartName="/ppt/tags/tag1762.xml" ContentType="application/vnd.openxmlformats-officedocument.presentationml.tags+xml"/>
  <Override PartName="/ppt/tags/tag1763.xml" ContentType="application/vnd.openxmlformats-officedocument.presentationml.tags+xml"/>
  <Override PartName="/ppt/tags/tag1764.xml" ContentType="application/vnd.openxmlformats-officedocument.presentationml.tags+xml"/>
  <Override PartName="/ppt/tags/tag1765.xml" ContentType="application/vnd.openxmlformats-officedocument.presentationml.tags+xml"/>
  <Override PartName="/ppt/tags/tag1766.xml" ContentType="application/vnd.openxmlformats-officedocument.presentationml.tags+xml"/>
  <Override PartName="/ppt/tags/tag1767.xml" ContentType="application/vnd.openxmlformats-officedocument.presentationml.tags+xml"/>
  <Override PartName="/ppt/tags/tag1768.xml" ContentType="application/vnd.openxmlformats-officedocument.presentationml.tags+xml"/>
  <Override PartName="/ppt/tags/tag1769.xml" ContentType="application/vnd.openxmlformats-officedocument.presentationml.tags+xml"/>
  <Override PartName="/ppt/tags/tag177.xml" ContentType="application/vnd.openxmlformats-officedocument.presentationml.tags+xml"/>
  <Override PartName="/ppt/tags/tag1770.xml" ContentType="application/vnd.openxmlformats-officedocument.presentationml.tags+xml"/>
  <Override PartName="/ppt/tags/tag1771.xml" ContentType="application/vnd.openxmlformats-officedocument.presentationml.tags+xml"/>
  <Override PartName="/ppt/tags/tag1772.xml" ContentType="application/vnd.openxmlformats-officedocument.presentationml.tags+xml"/>
  <Override PartName="/ppt/tags/tag1773.xml" ContentType="application/vnd.openxmlformats-officedocument.presentationml.tags+xml"/>
  <Override PartName="/ppt/tags/tag1774.xml" ContentType="application/vnd.openxmlformats-officedocument.presentationml.tags+xml"/>
  <Override PartName="/ppt/tags/tag1775.xml" ContentType="application/vnd.openxmlformats-officedocument.presentationml.tags+xml"/>
  <Override PartName="/ppt/tags/tag1776.xml" ContentType="application/vnd.openxmlformats-officedocument.presentationml.tags+xml"/>
  <Override PartName="/ppt/tags/tag1777.xml" ContentType="application/vnd.openxmlformats-officedocument.presentationml.tags+xml"/>
  <Override PartName="/ppt/tags/tag1778.xml" ContentType="application/vnd.openxmlformats-officedocument.presentationml.tags+xml"/>
  <Override PartName="/ppt/tags/tag1779.xml" ContentType="application/vnd.openxmlformats-officedocument.presentationml.tags+xml"/>
  <Override PartName="/ppt/tags/tag178.xml" ContentType="application/vnd.openxmlformats-officedocument.presentationml.tags+xml"/>
  <Override PartName="/ppt/tags/tag1780.xml" ContentType="application/vnd.openxmlformats-officedocument.presentationml.tags+xml"/>
  <Override PartName="/ppt/tags/tag1781.xml" ContentType="application/vnd.openxmlformats-officedocument.presentationml.tags+xml"/>
  <Override PartName="/ppt/tags/tag1782.xml" ContentType="application/vnd.openxmlformats-officedocument.presentationml.tags+xml"/>
  <Override PartName="/ppt/tags/tag1783.xml" ContentType="application/vnd.openxmlformats-officedocument.presentationml.tags+xml"/>
  <Override PartName="/ppt/tags/tag1784.xml" ContentType="application/vnd.openxmlformats-officedocument.presentationml.tags+xml"/>
  <Override PartName="/ppt/tags/tag1785.xml" ContentType="application/vnd.openxmlformats-officedocument.presentationml.tags+xml"/>
  <Override PartName="/ppt/tags/tag1786.xml" ContentType="application/vnd.openxmlformats-officedocument.presentationml.tags+xml"/>
  <Override PartName="/ppt/tags/tag1787.xml" ContentType="application/vnd.openxmlformats-officedocument.presentationml.tags+xml"/>
  <Override PartName="/ppt/tags/tag1788.xml" ContentType="application/vnd.openxmlformats-officedocument.presentationml.tags+xml"/>
  <Override PartName="/ppt/tags/tag1789.xml" ContentType="application/vnd.openxmlformats-officedocument.presentationml.tags+xml"/>
  <Override PartName="/ppt/tags/tag179.xml" ContentType="application/vnd.openxmlformats-officedocument.presentationml.tags+xml"/>
  <Override PartName="/ppt/tags/tag1790.xml" ContentType="application/vnd.openxmlformats-officedocument.presentationml.tags+xml"/>
  <Override PartName="/ppt/tags/tag1791.xml" ContentType="application/vnd.openxmlformats-officedocument.presentationml.tags+xml"/>
  <Override PartName="/ppt/tags/tag1792.xml" ContentType="application/vnd.openxmlformats-officedocument.presentationml.tags+xml"/>
  <Override PartName="/ppt/tags/tag1793.xml" ContentType="application/vnd.openxmlformats-officedocument.presentationml.tags+xml"/>
  <Override PartName="/ppt/tags/tag1794.xml" ContentType="application/vnd.openxmlformats-officedocument.presentationml.tags+xml"/>
  <Override PartName="/ppt/tags/tag1795.xml" ContentType="application/vnd.openxmlformats-officedocument.presentationml.tags+xml"/>
  <Override PartName="/ppt/tags/tag1796.xml" ContentType="application/vnd.openxmlformats-officedocument.presentationml.tags+xml"/>
  <Override PartName="/ppt/tags/tag1797.xml" ContentType="application/vnd.openxmlformats-officedocument.presentationml.tags+xml"/>
  <Override PartName="/ppt/tags/tag1798.xml" ContentType="application/vnd.openxmlformats-officedocument.presentationml.tags+xml"/>
  <Override PartName="/ppt/tags/tag179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00.xml" ContentType="application/vnd.openxmlformats-officedocument.presentationml.tags+xml"/>
  <Override PartName="/ppt/tags/tag1801.xml" ContentType="application/vnd.openxmlformats-officedocument.presentationml.tags+xml"/>
  <Override PartName="/ppt/tags/tag1802.xml" ContentType="application/vnd.openxmlformats-officedocument.presentationml.tags+xml"/>
  <Override PartName="/ppt/tags/tag1803.xml" ContentType="application/vnd.openxmlformats-officedocument.presentationml.tags+xml"/>
  <Override PartName="/ppt/tags/tag1804.xml" ContentType="application/vnd.openxmlformats-officedocument.presentationml.tags+xml"/>
  <Override PartName="/ppt/tags/tag1805.xml" ContentType="application/vnd.openxmlformats-officedocument.presentationml.tags+xml"/>
  <Override PartName="/ppt/tags/tag1806.xml" ContentType="application/vnd.openxmlformats-officedocument.presentationml.tags+xml"/>
  <Override PartName="/ppt/tags/tag1807.xml" ContentType="application/vnd.openxmlformats-officedocument.presentationml.tags+xml"/>
  <Override PartName="/ppt/tags/tag1808.xml" ContentType="application/vnd.openxmlformats-officedocument.presentationml.tags+xml"/>
  <Override PartName="/ppt/tags/tag1809.xml" ContentType="application/vnd.openxmlformats-officedocument.presentationml.tags+xml"/>
  <Override PartName="/ppt/tags/tag181.xml" ContentType="application/vnd.openxmlformats-officedocument.presentationml.tags+xml"/>
  <Override PartName="/ppt/tags/tag1810.xml" ContentType="application/vnd.openxmlformats-officedocument.presentationml.tags+xml"/>
  <Override PartName="/ppt/tags/tag1811.xml" ContentType="application/vnd.openxmlformats-officedocument.presentationml.tags+xml"/>
  <Override PartName="/ppt/tags/tag1812.xml" ContentType="application/vnd.openxmlformats-officedocument.presentationml.tags+xml"/>
  <Override PartName="/ppt/tags/tag1813.xml" ContentType="application/vnd.openxmlformats-officedocument.presentationml.tags+xml"/>
  <Override PartName="/ppt/tags/tag1814.xml" ContentType="application/vnd.openxmlformats-officedocument.presentationml.tags+xml"/>
  <Override PartName="/ppt/tags/tag1815.xml" ContentType="application/vnd.openxmlformats-officedocument.presentationml.tags+xml"/>
  <Override PartName="/ppt/tags/tag1816.xml" ContentType="application/vnd.openxmlformats-officedocument.presentationml.tags+xml"/>
  <Override PartName="/ppt/tags/tag1817.xml" ContentType="application/vnd.openxmlformats-officedocument.presentationml.tags+xml"/>
  <Override PartName="/ppt/tags/tag1818.xml" ContentType="application/vnd.openxmlformats-officedocument.presentationml.tags+xml"/>
  <Override PartName="/ppt/tags/tag1819.xml" ContentType="application/vnd.openxmlformats-officedocument.presentationml.tags+xml"/>
  <Override PartName="/ppt/tags/tag182.xml" ContentType="application/vnd.openxmlformats-officedocument.presentationml.tags+xml"/>
  <Override PartName="/ppt/tags/tag1820.xml" ContentType="application/vnd.openxmlformats-officedocument.presentationml.tags+xml"/>
  <Override PartName="/ppt/tags/tag1821.xml" ContentType="application/vnd.openxmlformats-officedocument.presentationml.tags+xml"/>
  <Override PartName="/ppt/tags/tag1822.xml" ContentType="application/vnd.openxmlformats-officedocument.presentationml.tags+xml"/>
  <Override PartName="/ppt/tags/tag1823.xml" ContentType="application/vnd.openxmlformats-officedocument.presentationml.tags+xml"/>
  <Override PartName="/ppt/tags/tag1824.xml" ContentType="application/vnd.openxmlformats-officedocument.presentationml.tags+xml"/>
  <Override PartName="/ppt/tags/tag1825.xml" ContentType="application/vnd.openxmlformats-officedocument.presentationml.tags+xml"/>
  <Override PartName="/ppt/tags/tag1826.xml" ContentType="application/vnd.openxmlformats-officedocument.presentationml.tags+xml"/>
  <Override PartName="/ppt/tags/tag1827.xml" ContentType="application/vnd.openxmlformats-officedocument.presentationml.tags+xml"/>
  <Override PartName="/ppt/tags/tag1828.xml" ContentType="application/vnd.openxmlformats-officedocument.presentationml.tags+xml"/>
  <Override PartName="/ppt/tags/tag1829.xml" ContentType="application/vnd.openxmlformats-officedocument.presentationml.tags+xml"/>
  <Override PartName="/ppt/tags/tag183.xml" ContentType="application/vnd.openxmlformats-officedocument.presentationml.tags+xml"/>
  <Override PartName="/ppt/tags/tag1830.xml" ContentType="application/vnd.openxmlformats-officedocument.presentationml.tags+xml"/>
  <Override PartName="/ppt/tags/tag1831.xml" ContentType="application/vnd.openxmlformats-officedocument.presentationml.tags+xml"/>
  <Override PartName="/ppt/tags/tag1832.xml" ContentType="application/vnd.openxmlformats-officedocument.presentationml.tags+xml"/>
  <Override PartName="/ppt/tags/tag1833.xml" ContentType="application/vnd.openxmlformats-officedocument.presentationml.tags+xml"/>
  <Override PartName="/ppt/tags/tag1834.xml" ContentType="application/vnd.openxmlformats-officedocument.presentationml.tags+xml"/>
  <Override PartName="/ppt/tags/tag1835.xml" ContentType="application/vnd.openxmlformats-officedocument.presentationml.tags+xml"/>
  <Override PartName="/ppt/tags/tag1836.xml" ContentType="application/vnd.openxmlformats-officedocument.presentationml.tags+xml"/>
  <Override PartName="/ppt/tags/tag1837.xml" ContentType="application/vnd.openxmlformats-officedocument.presentationml.tags+xml"/>
  <Override PartName="/ppt/tags/tag1838.xml" ContentType="application/vnd.openxmlformats-officedocument.presentationml.tags+xml"/>
  <Override PartName="/ppt/tags/tag1839.xml" ContentType="application/vnd.openxmlformats-officedocument.presentationml.tags+xml"/>
  <Override PartName="/ppt/tags/tag184.xml" ContentType="application/vnd.openxmlformats-officedocument.presentationml.tags+xml"/>
  <Override PartName="/ppt/tags/tag1840.xml" ContentType="application/vnd.openxmlformats-officedocument.presentationml.tags+xml"/>
  <Override PartName="/ppt/tags/tag1841.xml" ContentType="application/vnd.openxmlformats-officedocument.presentationml.tags+xml"/>
  <Override PartName="/ppt/tags/tag1842.xml" ContentType="application/vnd.openxmlformats-officedocument.presentationml.tags+xml"/>
  <Override PartName="/ppt/tags/tag1843.xml" ContentType="application/vnd.openxmlformats-officedocument.presentationml.tags+xml"/>
  <Override PartName="/ppt/tags/tag1844.xml" ContentType="application/vnd.openxmlformats-officedocument.presentationml.tags+xml"/>
  <Override PartName="/ppt/tags/tag1845.xml" ContentType="application/vnd.openxmlformats-officedocument.presentationml.tags+xml"/>
  <Override PartName="/ppt/tags/tag1846.xml" ContentType="application/vnd.openxmlformats-officedocument.presentationml.tags+xml"/>
  <Override PartName="/ppt/tags/tag1847.xml" ContentType="application/vnd.openxmlformats-officedocument.presentationml.tags+xml"/>
  <Override PartName="/ppt/tags/tag1848.xml" ContentType="application/vnd.openxmlformats-officedocument.presentationml.tags+xml"/>
  <Override PartName="/ppt/tags/tag1849.xml" ContentType="application/vnd.openxmlformats-officedocument.presentationml.tags+xml"/>
  <Override PartName="/ppt/tags/tag185.xml" ContentType="application/vnd.openxmlformats-officedocument.presentationml.tags+xml"/>
  <Override PartName="/ppt/tags/tag1850.xml" ContentType="application/vnd.openxmlformats-officedocument.presentationml.tags+xml"/>
  <Override PartName="/ppt/tags/tag1851.xml" ContentType="application/vnd.openxmlformats-officedocument.presentationml.tags+xml"/>
  <Override PartName="/ppt/tags/tag1852.xml" ContentType="application/vnd.openxmlformats-officedocument.presentationml.tags+xml"/>
  <Override PartName="/ppt/tags/tag1853.xml" ContentType="application/vnd.openxmlformats-officedocument.presentationml.tags+xml"/>
  <Override PartName="/ppt/tags/tag1854.xml" ContentType="application/vnd.openxmlformats-officedocument.presentationml.tags+xml"/>
  <Override PartName="/ppt/tags/tag1855.xml" ContentType="application/vnd.openxmlformats-officedocument.presentationml.tags+xml"/>
  <Override PartName="/ppt/tags/tag1856.xml" ContentType="application/vnd.openxmlformats-officedocument.presentationml.tags+xml"/>
  <Override PartName="/ppt/tags/tag1857.xml" ContentType="application/vnd.openxmlformats-officedocument.presentationml.tags+xml"/>
  <Override PartName="/ppt/tags/tag1858.xml" ContentType="application/vnd.openxmlformats-officedocument.presentationml.tags+xml"/>
  <Override PartName="/ppt/tags/tag1859.xml" ContentType="application/vnd.openxmlformats-officedocument.presentationml.tags+xml"/>
  <Override PartName="/ppt/tags/tag186.xml" ContentType="application/vnd.openxmlformats-officedocument.presentationml.tags+xml"/>
  <Override PartName="/ppt/tags/tag1860.xml" ContentType="application/vnd.openxmlformats-officedocument.presentationml.tags+xml"/>
  <Override PartName="/ppt/tags/tag1861.xml" ContentType="application/vnd.openxmlformats-officedocument.presentationml.tags+xml"/>
  <Override PartName="/ppt/tags/tag1862.xml" ContentType="application/vnd.openxmlformats-officedocument.presentationml.tags+xml"/>
  <Override PartName="/ppt/tags/tag1863.xml" ContentType="application/vnd.openxmlformats-officedocument.presentationml.tags+xml"/>
  <Override PartName="/ppt/tags/tag1864.xml" ContentType="application/vnd.openxmlformats-officedocument.presentationml.tags+xml"/>
  <Override PartName="/ppt/tags/tag1865.xml" ContentType="application/vnd.openxmlformats-officedocument.presentationml.tags+xml"/>
  <Override PartName="/ppt/tags/tag1866.xml" ContentType="application/vnd.openxmlformats-officedocument.presentationml.tags+xml"/>
  <Override PartName="/ppt/tags/tag1867.xml" ContentType="application/vnd.openxmlformats-officedocument.presentationml.tags+xml"/>
  <Override PartName="/ppt/tags/tag1868.xml" ContentType="application/vnd.openxmlformats-officedocument.presentationml.tags+xml"/>
  <Override PartName="/ppt/tags/tag1869.xml" ContentType="application/vnd.openxmlformats-officedocument.presentationml.tags+xml"/>
  <Override PartName="/ppt/tags/tag187.xml" ContentType="application/vnd.openxmlformats-officedocument.presentationml.tags+xml"/>
  <Override PartName="/ppt/tags/tag1870.xml" ContentType="application/vnd.openxmlformats-officedocument.presentationml.tags+xml"/>
  <Override PartName="/ppt/tags/tag1871.xml" ContentType="application/vnd.openxmlformats-officedocument.presentationml.tags+xml"/>
  <Override PartName="/ppt/tags/tag1872.xml" ContentType="application/vnd.openxmlformats-officedocument.presentationml.tags+xml"/>
  <Override PartName="/ppt/tags/tag1873.xml" ContentType="application/vnd.openxmlformats-officedocument.presentationml.tags+xml"/>
  <Override PartName="/ppt/tags/tag1874.xml" ContentType="application/vnd.openxmlformats-officedocument.presentationml.tags+xml"/>
  <Override PartName="/ppt/tags/tag1875.xml" ContentType="application/vnd.openxmlformats-officedocument.presentationml.tags+xml"/>
  <Override PartName="/ppt/tags/tag1876.xml" ContentType="application/vnd.openxmlformats-officedocument.presentationml.tags+xml"/>
  <Override PartName="/ppt/tags/tag1877.xml" ContentType="application/vnd.openxmlformats-officedocument.presentationml.tags+xml"/>
  <Override PartName="/ppt/tags/tag1878.xml" ContentType="application/vnd.openxmlformats-officedocument.presentationml.tags+xml"/>
  <Override PartName="/ppt/tags/tag1879.xml" ContentType="application/vnd.openxmlformats-officedocument.presentationml.tags+xml"/>
  <Override PartName="/ppt/tags/tag188.xml" ContentType="application/vnd.openxmlformats-officedocument.presentationml.tags+xml"/>
  <Override PartName="/ppt/tags/tag1880.xml" ContentType="application/vnd.openxmlformats-officedocument.presentationml.tags+xml"/>
  <Override PartName="/ppt/tags/tag1881.xml" ContentType="application/vnd.openxmlformats-officedocument.presentationml.tags+xml"/>
  <Override PartName="/ppt/tags/tag1882.xml" ContentType="application/vnd.openxmlformats-officedocument.presentationml.tags+xml"/>
  <Override PartName="/ppt/tags/tag1883.xml" ContentType="application/vnd.openxmlformats-officedocument.presentationml.tags+xml"/>
  <Override PartName="/ppt/tags/tag1884.xml" ContentType="application/vnd.openxmlformats-officedocument.presentationml.tags+xml"/>
  <Override PartName="/ppt/tags/tag1885.xml" ContentType="application/vnd.openxmlformats-officedocument.presentationml.tags+xml"/>
  <Override PartName="/ppt/tags/tag1886.xml" ContentType="application/vnd.openxmlformats-officedocument.presentationml.tags+xml"/>
  <Override PartName="/ppt/tags/tag1887.xml" ContentType="application/vnd.openxmlformats-officedocument.presentationml.tags+xml"/>
  <Override PartName="/ppt/tags/tag1888.xml" ContentType="application/vnd.openxmlformats-officedocument.presentationml.tags+xml"/>
  <Override PartName="/ppt/tags/tag1889.xml" ContentType="application/vnd.openxmlformats-officedocument.presentationml.tags+xml"/>
  <Override PartName="/ppt/tags/tag189.xml" ContentType="application/vnd.openxmlformats-officedocument.presentationml.tags+xml"/>
  <Override PartName="/ppt/tags/tag1890.xml" ContentType="application/vnd.openxmlformats-officedocument.presentationml.tags+xml"/>
  <Override PartName="/ppt/tags/tag1891.xml" ContentType="application/vnd.openxmlformats-officedocument.presentationml.tags+xml"/>
  <Override PartName="/ppt/tags/tag1892.xml" ContentType="application/vnd.openxmlformats-officedocument.presentationml.tags+xml"/>
  <Override PartName="/ppt/tags/tag1893.xml" ContentType="application/vnd.openxmlformats-officedocument.presentationml.tags+xml"/>
  <Override PartName="/ppt/tags/tag1894.xml" ContentType="application/vnd.openxmlformats-officedocument.presentationml.tags+xml"/>
  <Override PartName="/ppt/tags/tag1895.xml" ContentType="application/vnd.openxmlformats-officedocument.presentationml.tags+xml"/>
  <Override PartName="/ppt/tags/tag1896.xml" ContentType="application/vnd.openxmlformats-officedocument.presentationml.tags+xml"/>
  <Override PartName="/ppt/tags/tag1897.xml" ContentType="application/vnd.openxmlformats-officedocument.presentationml.tags+xml"/>
  <Override PartName="/ppt/tags/tag1898.xml" ContentType="application/vnd.openxmlformats-officedocument.presentationml.tags+xml"/>
  <Override PartName="/ppt/tags/tag189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00.xml" ContentType="application/vnd.openxmlformats-officedocument.presentationml.tags+xml"/>
  <Override PartName="/ppt/tags/tag1901.xml" ContentType="application/vnd.openxmlformats-officedocument.presentationml.tags+xml"/>
  <Override PartName="/ppt/tags/tag1902.xml" ContentType="application/vnd.openxmlformats-officedocument.presentationml.tags+xml"/>
  <Override PartName="/ppt/tags/tag1903.xml" ContentType="application/vnd.openxmlformats-officedocument.presentationml.tags+xml"/>
  <Override PartName="/ppt/tags/tag1904.xml" ContentType="application/vnd.openxmlformats-officedocument.presentationml.tags+xml"/>
  <Override PartName="/ppt/tags/tag1905.xml" ContentType="application/vnd.openxmlformats-officedocument.presentationml.tags+xml"/>
  <Override PartName="/ppt/tags/tag1906.xml" ContentType="application/vnd.openxmlformats-officedocument.presentationml.tags+xml"/>
  <Override PartName="/ppt/tags/tag1907.xml" ContentType="application/vnd.openxmlformats-officedocument.presentationml.tags+xml"/>
  <Override PartName="/ppt/tags/tag1908.xml" ContentType="application/vnd.openxmlformats-officedocument.presentationml.tags+xml"/>
  <Override PartName="/ppt/tags/tag1909.xml" ContentType="application/vnd.openxmlformats-officedocument.presentationml.tags+xml"/>
  <Override PartName="/ppt/tags/tag191.xml" ContentType="application/vnd.openxmlformats-officedocument.presentationml.tags+xml"/>
  <Override PartName="/ppt/tags/tag1910.xml" ContentType="application/vnd.openxmlformats-officedocument.presentationml.tags+xml"/>
  <Override PartName="/ppt/tags/tag1911.xml" ContentType="application/vnd.openxmlformats-officedocument.presentationml.tags+xml"/>
  <Override PartName="/ppt/tags/tag1912.xml" ContentType="application/vnd.openxmlformats-officedocument.presentationml.tags+xml"/>
  <Override PartName="/ppt/tags/tag1913.xml" ContentType="application/vnd.openxmlformats-officedocument.presentationml.tags+xml"/>
  <Override PartName="/ppt/tags/tag1914.xml" ContentType="application/vnd.openxmlformats-officedocument.presentationml.tags+xml"/>
  <Override PartName="/ppt/tags/tag1915.xml" ContentType="application/vnd.openxmlformats-officedocument.presentationml.tags+xml"/>
  <Override PartName="/ppt/tags/tag1916.xml" ContentType="application/vnd.openxmlformats-officedocument.presentationml.tags+xml"/>
  <Override PartName="/ppt/tags/tag1917.xml" ContentType="application/vnd.openxmlformats-officedocument.presentationml.tags+xml"/>
  <Override PartName="/ppt/tags/tag1918.xml" ContentType="application/vnd.openxmlformats-officedocument.presentationml.tags+xml"/>
  <Override PartName="/ppt/tags/tag1919.xml" ContentType="application/vnd.openxmlformats-officedocument.presentationml.tags+xml"/>
  <Override PartName="/ppt/tags/tag192.xml" ContentType="application/vnd.openxmlformats-officedocument.presentationml.tags+xml"/>
  <Override PartName="/ppt/tags/tag1920.xml" ContentType="application/vnd.openxmlformats-officedocument.presentationml.tags+xml"/>
  <Override PartName="/ppt/tags/tag1921.xml" ContentType="application/vnd.openxmlformats-officedocument.presentationml.tags+xml"/>
  <Override PartName="/ppt/tags/tag1922.xml" ContentType="application/vnd.openxmlformats-officedocument.presentationml.tags+xml"/>
  <Override PartName="/ppt/tags/tag1923.xml" ContentType="application/vnd.openxmlformats-officedocument.presentationml.tags+xml"/>
  <Override PartName="/ppt/tags/tag1924.xml" ContentType="application/vnd.openxmlformats-officedocument.presentationml.tags+xml"/>
  <Override PartName="/ppt/tags/tag1925.xml" ContentType="application/vnd.openxmlformats-officedocument.presentationml.tags+xml"/>
  <Override PartName="/ppt/tags/tag1926.xml" ContentType="application/vnd.openxmlformats-officedocument.presentationml.tags+xml"/>
  <Override PartName="/ppt/tags/tag1927.xml" ContentType="application/vnd.openxmlformats-officedocument.presentationml.tags+xml"/>
  <Override PartName="/ppt/tags/tag1928.xml" ContentType="application/vnd.openxmlformats-officedocument.presentationml.tags+xml"/>
  <Override PartName="/ppt/tags/tag1929.xml" ContentType="application/vnd.openxmlformats-officedocument.presentationml.tags+xml"/>
  <Override PartName="/ppt/tags/tag193.xml" ContentType="application/vnd.openxmlformats-officedocument.presentationml.tags+xml"/>
  <Override PartName="/ppt/tags/tag1930.xml" ContentType="application/vnd.openxmlformats-officedocument.presentationml.tags+xml"/>
  <Override PartName="/ppt/tags/tag1931.xml" ContentType="application/vnd.openxmlformats-officedocument.presentationml.tags+xml"/>
  <Override PartName="/ppt/tags/tag1932.xml" ContentType="application/vnd.openxmlformats-officedocument.presentationml.tags+xml"/>
  <Override PartName="/ppt/tags/tag1933.xml" ContentType="application/vnd.openxmlformats-officedocument.presentationml.tags+xml"/>
  <Override PartName="/ppt/tags/tag1934.xml" ContentType="application/vnd.openxmlformats-officedocument.presentationml.tags+xml"/>
  <Override PartName="/ppt/tags/tag1935.xml" ContentType="application/vnd.openxmlformats-officedocument.presentationml.tags+xml"/>
  <Override PartName="/ppt/tags/tag1936.xml" ContentType="application/vnd.openxmlformats-officedocument.presentationml.tags+xml"/>
  <Override PartName="/ppt/tags/tag1937.xml" ContentType="application/vnd.openxmlformats-officedocument.presentationml.tags+xml"/>
  <Override PartName="/ppt/tags/tag1938.xml" ContentType="application/vnd.openxmlformats-officedocument.presentationml.tags+xml"/>
  <Override PartName="/ppt/tags/tag1939.xml" ContentType="application/vnd.openxmlformats-officedocument.presentationml.tags+xml"/>
  <Override PartName="/ppt/tags/tag194.xml" ContentType="application/vnd.openxmlformats-officedocument.presentationml.tags+xml"/>
  <Override PartName="/ppt/tags/tag1940.xml" ContentType="application/vnd.openxmlformats-officedocument.presentationml.tags+xml"/>
  <Override PartName="/ppt/tags/tag1941.xml" ContentType="application/vnd.openxmlformats-officedocument.presentationml.tags+xml"/>
  <Override PartName="/ppt/tags/tag1942.xml" ContentType="application/vnd.openxmlformats-officedocument.presentationml.tags+xml"/>
  <Override PartName="/ppt/tags/tag1943.xml" ContentType="application/vnd.openxmlformats-officedocument.presentationml.tags+xml"/>
  <Override PartName="/ppt/tags/tag1944.xml" ContentType="application/vnd.openxmlformats-officedocument.presentationml.tags+xml"/>
  <Override PartName="/ppt/tags/tag1945.xml" ContentType="application/vnd.openxmlformats-officedocument.presentationml.tags+xml"/>
  <Override PartName="/ppt/tags/tag1946.xml" ContentType="application/vnd.openxmlformats-officedocument.presentationml.tags+xml"/>
  <Override PartName="/ppt/tags/tag1947.xml" ContentType="application/vnd.openxmlformats-officedocument.presentationml.tags+xml"/>
  <Override PartName="/ppt/tags/tag1948.xml" ContentType="application/vnd.openxmlformats-officedocument.presentationml.tags+xml"/>
  <Override PartName="/ppt/tags/tag1949.xml" ContentType="application/vnd.openxmlformats-officedocument.presentationml.tags+xml"/>
  <Override PartName="/ppt/tags/tag195.xml" ContentType="application/vnd.openxmlformats-officedocument.presentationml.tags+xml"/>
  <Override PartName="/ppt/tags/tag1950.xml" ContentType="application/vnd.openxmlformats-officedocument.presentationml.tags+xml"/>
  <Override PartName="/ppt/tags/tag1951.xml" ContentType="application/vnd.openxmlformats-officedocument.presentationml.tags+xml"/>
  <Override PartName="/ppt/tags/tag1952.xml" ContentType="application/vnd.openxmlformats-officedocument.presentationml.tags+xml"/>
  <Override PartName="/ppt/tags/tag1953.xml" ContentType="application/vnd.openxmlformats-officedocument.presentationml.tags+xml"/>
  <Override PartName="/ppt/tags/tag1954.xml" ContentType="application/vnd.openxmlformats-officedocument.presentationml.tags+xml"/>
  <Override PartName="/ppt/tags/tag1955.xml" ContentType="application/vnd.openxmlformats-officedocument.presentationml.tags+xml"/>
  <Override PartName="/ppt/tags/tag1956.xml" ContentType="application/vnd.openxmlformats-officedocument.presentationml.tags+xml"/>
  <Override PartName="/ppt/tags/tag1957.xml" ContentType="application/vnd.openxmlformats-officedocument.presentationml.tags+xml"/>
  <Override PartName="/ppt/tags/tag1958.xml" ContentType="application/vnd.openxmlformats-officedocument.presentationml.tags+xml"/>
  <Override PartName="/ppt/tags/tag1959.xml" ContentType="application/vnd.openxmlformats-officedocument.presentationml.tags+xml"/>
  <Override PartName="/ppt/tags/tag196.xml" ContentType="application/vnd.openxmlformats-officedocument.presentationml.tags+xml"/>
  <Override PartName="/ppt/tags/tag1960.xml" ContentType="application/vnd.openxmlformats-officedocument.presentationml.tags+xml"/>
  <Override PartName="/ppt/tags/tag1961.xml" ContentType="application/vnd.openxmlformats-officedocument.presentationml.tags+xml"/>
  <Override PartName="/ppt/tags/tag1962.xml" ContentType="application/vnd.openxmlformats-officedocument.presentationml.tags+xml"/>
  <Override PartName="/ppt/tags/tag1963.xml" ContentType="application/vnd.openxmlformats-officedocument.presentationml.tags+xml"/>
  <Override PartName="/ppt/tags/tag1964.xml" ContentType="application/vnd.openxmlformats-officedocument.presentationml.tags+xml"/>
  <Override PartName="/ppt/tags/tag1965.xml" ContentType="application/vnd.openxmlformats-officedocument.presentationml.tags+xml"/>
  <Override PartName="/ppt/tags/tag1966.xml" ContentType="application/vnd.openxmlformats-officedocument.presentationml.tags+xml"/>
  <Override PartName="/ppt/tags/tag1967.xml" ContentType="application/vnd.openxmlformats-officedocument.presentationml.tags+xml"/>
  <Override PartName="/ppt/tags/tag1968.xml" ContentType="application/vnd.openxmlformats-officedocument.presentationml.tags+xml"/>
  <Override PartName="/ppt/tags/tag1969.xml" ContentType="application/vnd.openxmlformats-officedocument.presentationml.tags+xml"/>
  <Override PartName="/ppt/tags/tag197.xml" ContentType="application/vnd.openxmlformats-officedocument.presentationml.tags+xml"/>
  <Override PartName="/ppt/tags/tag1970.xml" ContentType="application/vnd.openxmlformats-officedocument.presentationml.tags+xml"/>
  <Override PartName="/ppt/tags/tag1971.xml" ContentType="application/vnd.openxmlformats-officedocument.presentationml.tags+xml"/>
  <Override PartName="/ppt/tags/tag1972.xml" ContentType="application/vnd.openxmlformats-officedocument.presentationml.tags+xml"/>
  <Override PartName="/ppt/tags/tag1973.xml" ContentType="application/vnd.openxmlformats-officedocument.presentationml.tags+xml"/>
  <Override PartName="/ppt/tags/tag1974.xml" ContentType="application/vnd.openxmlformats-officedocument.presentationml.tags+xml"/>
  <Override PartName="/ppt/tags/tag1975.xml" ContentType="application/vnd.openxmlformats-officedocument.presentationml.tags+xml"/>
  <Override PartName="/ppt/tags/tag1976.xml" ContentType="application/vnd.openxmlformats-officedocument.presentationml.tags+xml"/>
  <Override PartName="/ppt/tags/tag1977.xml" ContentType="application/vnd.openxmlformats-officedocument.presentationml.tags+xml"/>
  <Override PartName="/ppt/tags/tag1978.xml" ContentType="application/vnd.openxmlformats-officedocument.presentationml.tags+xml"/>
  <Override PartName="/ppt/tags/tag1979.xml" ContentType="application/vnd.openxmlformats-officedocument.presentationml.tags+xml"/>
  <Override PartName="/ppt/tags/tag198.xml" ContentType="application/vnd.openxmlformats-officedocument.presentationml.tags+xml"/>
  <Override PartName="/ppt/tags/tag1980.xml" ContentType="application/vnd.openxmlformats-officedocument.presentationml.tags+xml"/>
  <Override PartName="/ppt/tags/tag1981.xml" ContentType="application/vnd.openxmlformats-officedocument.presentationml.tags+xml"/>
  <Override PartName="/ppt/tags/tag1982.xml" ContentType="application/vnd.openxmlformats-officedocument.presentationml.tags+xml"/>
  <Override PartName="/ppt/tags/tag1983.xml" ContentType="application/vnd.openxmlformats-officedocument.presentationml.tags+xml"/>
  <Override PartName="/ppt/tags/tag1984.xml" ContentType="application/vnd.openxmlformats-officedocument.presentationml.tags+xml"/>
  <Override PartName="/ppt/tags/tag1985.xml" ContentType="application/vnd.openxmlformats-officedocument.presentationml.tags+xml"/>
  <Override PartName="/ppt/tags/tag1986.xml" ContentType="application/vnd.openxmlformats-officedocument.presentationml.tags+xml"/>
  <Override PartName="/ppt/tags/tag1987.xml" ContentType="application/vnd.openxmlformats-officedocument.presentationml.tags+xml"/>
  <Override PartName="/ppt/tags/tag1988.xml" ContentType="application/vnd.openxmlformats-officedocument.presentationml.tags+xml"/>
  <Override PartName="/ppt/tags/tag1989.xml" ContentType="application/vnd.openxmlformats-officedocument.presentationml.tags+xml"/>
  <Override PartName="/ppt/tags/tag199.xml" ContentType="application/vnd.openxmlformats-officedocument.presentationml.tags+xml"/>
  <Override PartName="/ppt/tags/tag1990.xml" ContentType="application/vnd.openxmlformats-officedocument.presentationml.tags+xml"/>
  <Override PartName="/ppt/tags/tag1991.xml" ContentType="application/vnd.openxmlformats-officedocument.presentationml.tags+xml"/>
  <Override PartName="/ppt/tags/tag1992.xml" ContentType="application/vnd.openxmlformats-officedocument.presentationml.tags+xml"/>
  <Override PartName="/ppt/tags/tag1993.xml" ContentType="application/vnd.openxmlformats-officedocument.presentationml.tags+xml"/>
  <Override PartName="/ppt/tags/tag1994.xml" ContentType="application/vnd.openxmlformats-officedocument.presentationml.tags+xml"/>
  <Override PartName="/ppt/tags/tag1995.xml" ContentType="application/vnd.openxmlformats-officedocument.presentationml.tags+xml"/>
  <Override PartName="/ppt/tags/tag1996.xml" ContentType="application/vnd.openxmlformats-officedocument.presentationml.tags+xml"/>
  <Override PartName="/ppt/tags/tag1997.xml" ContentType="application/vnd.openxmlformats-officedocument.presentationml.tags+xml"/>
  <Override PartName="/ppt/tags/tag1998.xml" ContentType="application/vnd.openxmlformats-officedocument.presentationml.tags+xml"/>
  <Override PartName="/ppt/tags/tag19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00.xml" ContentType="application/vnd.openxmlformats-officedocument.presentationml.tags+xml"/>
  <Override PartName="/ppt/tags/tag2001.xml" ContentType="application/vnd.openxmlformats-officedocument.presentationml.tags+xml"/>
  <Override PartName="/ppt/tags/tag2002.xml" ContentType="application/vnd.openxmlformats-officedocument.presentationml.tags+xml"/>
  <Override PartName="/ppt/tags/tag2003.xml" ContentType="application/vnd.openxmlformats-officedocument.presentationml.tags+xml"/>
  <Override PartName="/ppt/tags/tag2004.xml" ContentType="application/vnd.openxmlformats-officedocument.presentationml.tags+xml"/>
  <Override PartName="/ppt/tags/tag2005.xml" ContentType="application/vnd.openxmlformats-officedocument.presentationml.tags+xml"/>
  <Override PartName="/ppt/tags/tag2006.xml" ContentType="application/vnd.openxmlformats-officedocument.presentationml.tags+xml"/>
  <Override PartName="/ppt/tags/tag2007.xml" ContentType="application/vnd.openxmlformats-officedocument.presentationml.tags+xml"/>
  <Override PartName="/ppt/tags/tag2008.xml" ContentType="application/vnd.openxmlformats-officedocument.presentationml.tags+xml"/>
  <Override PartName="/ppt/tags/tag2009.xml" ContentType="application/vnd.openxmlformats-officedocument.presentationml.tags+xml"/>
  <Override PartName="/ppt/tags/tag201.xml" ContentType="application/vnd.openxmlformats-officedocument.presentationml.tags+xml"/>
  <Override PartName="/ppt/tags/tag2010.xml" ContentType="application/vnd.openxmlformats-officedocument.presentationml.tags+xml"/>
  <Override PartName="/ppt/tags/tag2011.xml" ContentType="application/vnd.openxmlformats-officedocument.presentationml.tags+xml"/>
  <Override PartName="/ppt/tags/tag2012.xml" ContentType="application/vnd.openxmlformats-officedocument.presentationml.tags+xml"/>
  <Override PartName="/ppt/tags/tag2014.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398" r:id="rId3"/>
    <p:sldId id="406" r:id="rId5"/>
    <p:sldId id="399" r:id="rId6"/>
    <p:sldId id="400" r:id="rId7"/>
    <p:sldId id="402" r:id="rId8"/>
    <p:sldId id="1122" r:id="rId9"/>
    <p:sldId id="405" r:id="rId10"/>
    <p:sldId id="1127" r:id="rId11"/>
    <p:sldId id="1106" r:id="rId12"/>
    <p:sldId id="1123" r:id="rId13"/>
    <p:sldId id="1124" r:id="rId14"/>
    <p:sldId id="1125" r:id="rId15"/>
    <p:sldId id="1128" r:id="rId16"/>
    <p:sldId id="1130" r:id="rId17"/>
    <p:sldId id="1129" r:id="rId18"/>
    <p:sldId id="1131" r:id="rId19"/>
    <p:sldId id="1132" r:id="rId20"/>
    <p:sldId id="1133" r:id="rId21"/>
    <p:sldId id="1134" r:id="rId22"/>
    <p:sldId id="1135" r:id="rId23"/>
    <p:sldId id="1139" r:id="rId24"/>
    <p:sldId id="1140" r:id="rId25"/>
    <p:sldId id="1141" r:id="rId26"/>
    <p:sldId id="1136" r:id="rId27"/>
    <p:sldId id="1144" r:id="rId28"/>
    <p:sldId id="805" r:id="rId29"/>
    <p:sldId id="806" r:id="rId30"/>
    <p:sldId id="807" r:id="rId31"/>
    <p:sldId id="1143" r:id="rId32"/>
    <p:sldId id="801" r:id="rId33"/>
    <p:sldId id="808" r:id="rId34"/>
    <p:sldId id="1145" r:id="rId35"/>
    <p:sldId id="1146" r:id="rId36"/>
    <p:sldId id="1147" r:id="rId37"/>
    <p:sldId id="1148" r:id="rId38"/>
    <p:sldId id="1149" r:id="rId39"/>
    <p:sldId id="1150" r:id="rId40"/>
    <p:sldId id="1155" r:id="rId41"/>
    <p:sldId id="1158" r:id="rId42"/>
    <p:sldId id="1159" r:id="rId43"/>
    <p:sldId id="1160" r:id="rId44"/>
    <p:sldId id="1169" r:id="rId45"/>
    <p:sldId id="1161" r:id="rId46"/>
    <p:sldId id="1170" r:id="rId47"/>
    <p:sldId id="1163" r:id="rId48"/>
    <p:sldId id="1164" r:id="rId49"/>
    <p:sldId id="1165" r:id="rId50"/>
    <p:sldId id="1167" r:id="rId51"/>
    <p:sldId id="1156" r:id="rId52"/>
    <p:sldId id="1118" r:id="rId53"/>
    <p:sldId id="1151" r:id="rId54"/>
    <p:sldId id="1152" r:id="rId55"/>
    <p:sldId id="656" r:id="rId56"/>
    <p:sldId id="636" r:id="rId57"/>
    <p:sldId id="637" r:id="rId58"/>
    <p:sldId id="638" r:id="rId59"/>
    <p:sldId id="764" r:id="rId60"/>
    <p:sldId id="765" r:id="rId61"/>
    <p:sldId id="766" r:id="rId62"/>
    <p:sldId id="1154" r:id="rId63"/>
    <p:sldId id="453" r:id="rId64"/>
    <p:sldId id="549" r:id="rId65"/>
    <p:sldId id="454" r:id="rId66"/>
    <p:sldId id="555" r:id="rId67"/>
    <p:sldId id="639" r:id="rId68"/>
    <p:sldId id="640" r:id="rId69"/>
    <p:sldId id="1119" r:id="rId70"/>
    <p:sldId id="476" r:id="rId71"/>
    <p:sldId id="477" r:id="rId72"/>
    <p:sldId id="1067" r:id="rId73"/>
    <p:sldId id="565" r:id="rId74"/>
    <p:sldId id="567" r:id="rId75"/>
  </p:sldIdLst>
  <p:sldSz cx="12192000" cy="6858000"/>
  <p:notesSz cx="6858000" cy="12192000"/>
  <p:custDataLst>
    <p:tags r:id="rId82"/>
  </p:custData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86" userDrawn="1">
          <p15:clr>
            <a:srgbClr val="A4A3A4"/>
          </p15:clr>
        </p15:guide>
        <p15:guide id="2" pos="3900" userDrawn="1">
          <p15:clr>
            <a:srgbClr val="A4A3A4"/>
          </p15:clr>
        </p15:guide>
        <p15:guide id="3" orient="horz" pos="541" userDrawn="1">
          <p15:clr>
            <a:srgbClr val="A4A3A4"/>
          </p15:clr>
        </p15:guide>
        <p15:guide id="4" pos="288" userDrawn="1">
          <p15:clr>
            <a:srgbClr val="A4A3A4"/>
          </p15:clr>
        </p15:guide>
        <p15:guide id="5" pos="7047" userDrawn="1">
          <p15:clr>
            <a:srgbClr val="A4A3A4"/>
          </p15:clr>
        </p15:guide>
        <p15:guide id="6" orient="horz" pos="766" userDrawn="1">
          <p15:clr>
            <a:srgbClr val="A4A3A4"/>
          </p15:clr>
        </p15:guide>
        <p15:guide id="7" pos="1783" userDrawn="1">
          <p15:clr>
            <a:srgbClr val="A4A3A4"/>
          </p15:clr>
        </p15:guide>
        <p15:guide id="8" orient="horz" pos="2171" userDrawn="1">
          <p15:clr>
            <a:srgbClr val="A4A3A4"/>
          </p15:clr>
        </p15:guide>
        <p15:guide id="9" orient="horz" pos="3987" userDrawn="1">
          <p15:clr>
            <a:srgbClr val="A4A3A4"/>
          </p15:clr>
        </p15:guide>
        <p15:guide id="10" orient="horz" pos="175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道环 李" initials="道环" lastIdx="0" clrIdx="0"/>
  <p:cmAuthor id="0" name="Administrator" initials="A" lastIdx="0" clrIdx="0"/>
  <p:cmAuthor id="2" name="郭小球~" initials="郭小球~" lastIdx="0" clrIdx="1"/>
  <p:cmAuthor id="3" name="shx" initials="s" lastIdx="0" clrIdx="0"/>
  <p:cmAuthor id="4" name="Lenovo" initials="L" lastIdx="0" clrIdx="2"/>
  <p:cmAuthor id="5" name="宋洁然" initials="宋" lastIdx="0" clrIdx="1"/>
  <p:cmAuthor id="6" name="ming qiu" initials="m" lastIdx="0" clrIdx="1"/>
  <p:cmAuthor id="7" name="1206988966@qq.com" initials="1" lastIdx="0" clrIdx="2"/>
  <p:cmAuthor id="8" name="姜伟光" initials="姜" lastIdx="0" clrIdx="0"/>
  <p:cmAuthor id="9" name="作者" initials="作" lastIdx="0" clrIdx="24"/>
  <p:cmAuthor id="10" name="yyyaogd@126.com" initials="y" lastIdx="0" clrIdx="0"/>
  <p:cmAuthor id="11" name="wucj" initials="w" lastIdx="0" clrIdx="0"/>
  <p:cmAuthor id="12" name="SkyUser" initials="S" lastIdx="0" clrIdx="0"/>
  <p:cmAuthor id="13" name="54410" initials="5" lastIdx="0" clrIdx="12"/>
  <p:cmAuthor id="14" name="珠珠的电脑" initials="珠" lastIdx="0" clrIdx="13"/>
  <p:cmAuthor id="15" name="admin" initials="a" lastIdx="0" clrIdx="14"/>
  <p:cmAuthor id="17" name="86187" initials="8" lastIdx="0" clrIdx="16"/>
  <p:cmAuthor id="18" name="宁鹏鹏" initials="宁" lastIdx="0" clrIdx="17"/>
  <p:cmAuthor id="16" name="aurora" initials="a" lastIdx="0" clrIdx="15"/>
  <p:cmAuthor id="22" name="cuisyz" initials="c" lastIdx="0" clrIdx="1"/>
  <p:cmAuthor id="23" name="Hiupan" initials="H" lastIdx="0" clrIdx="2"/>
  <p:cmAuthor id="21" name="薛 华林" initials="薛" lastIdx="0" clrIdx="0"/>
  <p:cmAuthor id="76" name="朱 昌花" initials="朱" lastIdx="0" clrIdx="25"/>
  <p:cmAuthor id="25" name="林文苗" initials="林" lastIdx="0" clrIdx="24"/>
  <p:cmAuthor id="19" name="d'y" initials="d" lastIdx="0" clrIdx="18"/>
  <p:cmAuthor id="302335242" name="泡沬" initials="泡" lastIdx="0" clrIdx="21"/>
  <p:cmAuthor id="2001" name="骆倩怡_Znauj26B" initials="authorId_382814100" lastIdx="0" clrIdx="0"/>
  <p:cmAuthor id="24" name="HIAPAD" initials="H" lastIdx="0" clrIdx="23"/>
  <p:cmAuthor id="20" name="Matebook 14" initials="M" lastIdx="0" clrIdx="19"/>
  <p:cmAuthor id="191839276" name="偲" initials="偲" lastIdx="0" clrIdx="29"/>
  <p:cmAuthor id="27" name="谢丹凤" initials="谢" lastIdx="0" clrIdx="26"/>
  <p:cmAuthor id="701" name="未知用户419" initials="未" lastIdx="0" clrIdx="0"/>
  <p:cmAuthor id="702" name="未知用户425" initials="未" lastIdx="0" clrIdx="0"/>
  <p:cmAuthor id="703" name="未知用户426" initials="未" lastIdx="0" clrIdx="0"/>
  <p:cmAuthor id="704" name="未知用户427" initials="未" lastIdx="0" clrIdx="1"/>
  <p:cmAuthor id="705" name="未知用户428" initials="未" lastIdx="0" clrIdx="0"/>
  <p:cmAuthor id="706" name="未知用户429" initials="未" lastIdx="0" clrIdx="0"/>
  <p:cmAuthor id="707" name="未知用户430" initials="未" lastIdx="0" clrIdx="0"/>
  <p:cmAuthor id="708" name="未知用户431" initials="未" lastIdx="0" clrIdx="0"/>
  <p:cmAuthor id="709" name="未知用户432" initials="未" lastIdx="0" clrIdx="0"/>
  <p:cmAuthor id="710" name="未知用户433" initials="未" lastIdx="0" clrIdx="0"/>
  <p:cmAuthor id="711" name="未知用户434" initials="未" lastIdx="0" clrIdx="0"/>
  <p:cmAuthor id="712" name="未知用户435" initials="未" lastIdx="0" clrIdx="0"/>
  <p:cmAuthor id="713" name="未知用户436" initials="未" lastIdx="0" clrIdx="0"/>
  <p:cmAuthor id="714" name="未知用户437" initials="未" lastIdx="0" clrIdx="0"/>
  <p:cmAuthor id="715" name="未知用户438" initials="未" lastIdx="0" clrIdx="0"/>
  <p:cmAuthor id="716" name="未知用户417" initials="未" lastIdx="0" clrIdx="0"/>
  <p:cmAuthor id="717" name="未知用户439" initials="未" lastIdx="0" clrIdx="0"/>
  <p:cmAuthor id="718" name="未知用户440" initials="未" lastIdx="0" clrIdx="0"/>
  <p:cmAuthor id="719" name="未知用户441" initials="未" lastIdx="0" clrIdx="0"/>
  <p:cmAuthor id="720" name="未知用户442" initials="未" lastIdx="0" clrIdx="0"/>
  <p:cmAuthor id="721" name="未知用户443" initials="未" lastIdx="0" clrIdx="1"/>
  <p:cmAuthor id="722" name="未知用户444" initials="未" lastIdx="0" clrIdx="0"/>
  <p:cmAuthor id="723" name="未知用户445" initials="未" lastIdx="0" clrIdx="0"/>
  <p:cmAuthor id="724" name="未知用户446" initials="未" lastIdx="0" clrIdx="0"/>
  <p:cmAuthor id="725" name="未知用户447" initials="未" lastIdx="0" clrIdx="0"/>
  <p:cmAuthor id="726" name="未知用户448" initials="未" lastIdx="0" clrIdx="0"/>
  <p:cmAuthor id="26" name="ansen emma" initials="a" lastIdx="0" clrIdx="18"/>
  <p:cmAuthor id="728" name="谢静波" initials="谢" lastIdx="0" clrIdx="727"/>
  <p:cmAuthor id="28" name="WHTP" initials="W" lastIdx="0" clrIdx="20"/>
  <p:cmAuthor id="29" name="w" initials="w" lastIdx="0" clrIdx="0"/>
  <p:cmAuthor id="730" name="zhang li" initials="z" lastIdx="0" clrIdx="138"/>
  <p:cmAuthor id="30" name="余潇迎" initials="余" lastIdx="0" clrIdx="0"/>
  <p:cmAuthor id="31" name="FrogPrince1121" initials="F" lastIdx="0" clrIdx="1"/>
  <p:cmAuthor id="32" name="未知用户12" initials="未" lastIdx="0" clrIdx="0"/>
  <p:cmAuthor id="33" name="jiansheng li" initials="j" lastIdx="0" clrIdx="0"/>
  <p:cmAuthor id="34" name="李增增" initials="李" lastIdx="0" clrIdx="2"/>
  <p:cmAuthor id="35" name="video" initials="v" lastIdx="0" clrIdx="0"/>
  <p:cmAuthor id="36" name="郭禹希" initials="郭" lastIdx="0" clrIdx="0"/>
  <p:cmAuthor id="37" name="YZB" initials="Y" lastIdx="0" clrIdx="15"/>
  <p:cmAuthor id="38" name="yiwei zhu" initials="y" lastIdx="0" clrIdx="0"/>
  <p:cmAuthor id="39" name="吕震" initials="吕" lastIdx="0" clrIdx="0"/>
  <p:cmAuthor id="40" name="吴岩" initials="吴" lastIdx="0" clrIdx="0"/>
  <p:cmAuthor id="41" name="陈 橙橙" initials="陈" lastIdx="0" clrIdx="21"/>
  <p:cmAuthor id="42" name="我" initials="我" lastIdx="0" clrIdx="32"/>
  <p:cmAuthor id="43" name="User" initials="U" lastIdx="0" clrIdx="0"/>
  <p:cmAuthor id="44" name="catlaohu" initials="c" lastIdx="0" clrIdx="0"/>
  <p:cmAuthor id="45" name="??" initials="?" lastIdx="0" clrIdx="0"/>
  <p:cmAuthor id="46" name="hy-tkyl" initials="h" lastIdx="0" clrIdx="0"/>
  <p:cmAuthor id="47" name="821375975@qq.com" initials="8" lastIdx="0" clrIdx="23"/>
  <p:cmAuthor id="748" name="殷 积波" initials="殷" lastIdx="0" clrIdx="22"/>
  <p:cmAuthor id="48" name="用户" initials="用" lastIdx="0" clrIdx="0"/>
  <p:cmAuthor id="749" name="启浩" initials="启" lastIdx="0" clrIdx="0"/>
  <p:cmAuthor id="49" name="幺以谦" initials="幺" lastIdx="0" clrIdx="1"/>
  <p:cmAuthor id="750" name="袨?嗴?傤?" initials="袨" lastIdx="0" clrIdx="0"/>
  <p:cmAuthor id="50" name="志龙 姜" initials="志" lastIdx="0" clrIdx="0"/>
  <p:cmAuthor id="751" name="林玲 郑" initials="林" lastIdx="0" clrIdx="0"/>
  <p:cmAuthor id="51" name="潈ऎ䕨அ" initials="潈" lastIdx="0" clrIdx="0"/>
  <p:cmAuthor id="752" name="554154816@qq.com" initials="5" lastIdx="0" clrIdx="0"/>
  <p:cmAuthor id="52" name="YANGS-PC" initials="Y" lastIdx="0" clrIdx="0"/>
  <p:cmAuthor id="753" name="未知用户192" initials="未" lastIdx="0" clrIdx="0"/>
  <p:cmAuthor id="53" name="庞宝国" initials="庞" lastIdx="0" clrIdx="0"/>
  <p:cmAuthor id="54" name="pangyt" initials="p" lastIdx="0" clrIdx="1"/>
  <p:cmAuthor id="55" name="apple" initials="a" lastIdx="0" clrIdx="0"/>
  <p:cmAuthor id="56" name="卫天一" initials="卫" lastIdx="0" clrIdx="0"/>
  <p:cmAuthor id="757" name="崔冶鸣（内蒙古英才管培生）" initials="崔" lastIdx="0" clrIdx="0"/>
  <p:cmAuthor id="57" name="万户网络" initials="万" lastIdx="0" clrIdx="0"/>
  <p:cmAuthor id="58" name="未知用户20" initials="未" lastIdx="0" clrIdx="0"/>
  <p:cmAuthor id="759" name="张逸晨" initials="张" lastIdx="0" clrIdx="0"/>
  <p:cmAuthor id="59" name="孙璐璐" initials="孙" lastIdx="0" clrIdx="0"/>
  <p:cmAuthor id="60" name="新萝卜家园" initials="新" lastIdx="0" clrIdx="0"/>
  <p:cmAuthor id="61" name="1003776019@qq.com" initials="1" lastIdx="0" clrIdx="33"/>
  <p:cmAuthor id="762" name="张洁01-lhq" initials="张" lastIdx="0" clrIdx="0"/>
  <p:cmAuthor id="62" name="Jinyi" initials="J" lastIdx="0" clrIdx="2"/>
  <p:cmAuthor id="763" name="池依曼" initials="池" lastIdx="0" clrIdx="72"/>
  <p:cmAuthor id="764" name="未知用户219" initials="未" lastIdx="0" clrIdx="0"/>
  <p:cmAuthor id="64" name="tkuser" initials="t" lastIdx="0" clrIdx="0"/>
  <p:cmAuthor id="765" name="未知用户230" initials="未" lastIdx="0" clrIdx="0"/>
  <p:cmAuthor id="65" name="江涛 李" initials="江" lastIdx="0" clrIdx="0"/>
  <p:cmAuthor id="766" name="未知用户231" initials="未" lastIdx="0" clrIdx="0"/>
  <p:cmAuthor id="66" name="杨国" initials="杨" lastIdx="0" clrIdx="0"/>
  <p:cmAuthor id="767" name="未知用户232" initials="未" lastIdx="0" clrIdx="0"/>
  <p:cmAuthor id="67" name="HaoshuaiWu" initials="H" lastIdx="0" clrIdx="0"/>
  <p:cmAuthor id="768" name="未知用户237" initials="未" lastIdx="0" clrIdx="0"/>
  <p:cmAuthor id="68" name="刘承刚" initials="刘" lastIdx="0" clrIdx="2"/>
  <p:cmAuthor id="769" name="未知用户226" initials="未" lastIdx="0" clrIdx="0"/>
  <p:cmAuthor id="69" name="史璐瑶" initials="史" lastIdx="0" clrIdx="23"/>
  <p:cmAuthor id="770" name="亚运 曹" initials="亚" lastIdx="0" clrIdx="2"/>
  <p:cmAuthor id="70" name="wangcz2" initials="w" lastIdx="0" clrIdx="0"/>
  <p:cmAuthor id="71" name="tianan" initials="t" lastIdx="0" clrIdx="5"/>
  <p:cmAuthor id="772" name="张正明" initials="张" lastIdx="0" clrIdx="0"/>
  <p:cmAuthor id="72" name="Microsoft" initials="M" lastIdx="0" clrIdx="0"/>
  <p:cmAuthor id="773" name="FANG SUN" initials="F" lastIdx="0" clrIdx="4"/>
  <p:cmAuthor id="73" name="未知用户14" initials="未" lastIdx="0" clrIdx="2"/>
  <p:cmAuthor id="774" name="富德生命人寿" initials="富" lastIdx="0" clrIdx="0"/>
  <p:cmAuthor id="74" name="Sky123.Org" initials="S" lastIdx="0" clrIdx="0"/>
  <p:cmAuthor id="775" name="袁缘" initials="袁" lastIdx="0" clrIdx="0"/>
  <p:cmAuthor id="75" name="zhouyiming" initials="z" lastIdx="0" clrIdx="0"/>
  <p:cmAuthor id="776" name="未知用户416" initials="未" lastIdx="0" clrIdx="0"/>
  <p:cmAuthor id="777" name="未知用户404" initials="未" lastIdx="0" clrIdx="0"/>
  <p:cmAuthor id="77" name=" " initials=" " lastIdx="0" clrIdx="1"/>
  <p:cmAuthor id="778" name="未知用户408" initials="未" lastIdx="0" clrIdx="1"/>
  <p:cmAuthor id="78" name="徐 宁" initials="徐" lastIdx="0" clrIdx="0"/>
  <p:cmAuthor id="779" name="未知用户409" initials="未" lastIdx="0" clrIdx="0"/>
  <p:cmAuthor id="79" name="QBOSSCHEN" initials="Q" lastIdx="0" clrIdx="0"/>
  <p:cmAuthor id="780" name="未知用户412" initials="未" lastIdx="0" clrIdx="1"/>
  <p:cmAuthor id="80" name="Calvin G" initials="C" lastIdx="0" clrIdx="0"/>
  <p:cmAuthor id="781" name="未知用户413" initials="未" lastIdx="0" clrIdx="0"/>
  <p:cmAuthor id="81" name="张莹" initials="张" lastIdx="0" clrIdx="0"/>
  <p:cmAuthor id="782" name="未知用户414" initials="未" lastIdx="0" clrIdx="0"/>
  <p:cmAuthor id="82" name="MC SYSTEM" initials="M" lastIdx="0" clrIdx="0"/>
  <p:cmAuthor id="783" name="未知用户415" initials="未" lastIdx="0" clrIdx="0"/>
  <p:cmAuthor id="83" name="spring_ren" initials="s" lastIdx="0" clrIdx="1"/>
  <p:cmAuthor id="784" name="未知用户215" initials="未" lastIdx="0" clrIdx="0"/>
  <p:cmAuthor id="84" name="user" initials="u" lastIdx="0" clrIdx="0"/>
  <p:cmAuthor id="785" name="未知用户217" initials="未" lastIdx="0" clrIdx="0"/>
  <p:cmAuthor id="85" name="李璐---寿险总公司营销管理部" initials="李" lastIdx="0" clrIdx="0"/>
  <p:cmAuthor id="786" name="未知用户261" initials="未" lastIdx="0" clrIdx="0"/>
  <p:cmAuthor id="86" name="xuqing" initials="x" lastIdx="0" clrIdx="0"/>
  <p:cmAuthor id="787" name="未知用户371" initials="未" lastIdx="0" clrIdx="0"/>
  <p:cmAuthor id="87" name="王顶" initials="王" lastIdx="0" clrIdx="0"/>
  <p:cmAuthor id="788" name="未知用户370" initials="未" lastIdx="0" clrIdx="0"/>
  <p:cmAuthor id="88" name="王 金谦" initials="王" lastIdx="0" clrIdx="21"/>
  <p:cmAuthor id="789" name="未知用户347" initials="未" lastIdx="0" clrIdx="0"/>
  <p:cmAuthor id="790" name="未知用户348" initials="未" lastIdx="0" clrIdx="0"/>
  <p:cmAuthor id="90" name="caoyq0624" initials="c" lastIdx="0" clrIdx="0"/>
  <p:cmAuthor id="791" name="未知用户286" initials="未" lastIdx="0" clrIdx="0"/>
  <p:cmAuthor id="91" name="wangyuan20" initials="w" lastIdx="0" clrIdx="1"/>
  <p:cmAuthor id="792" name="未知用户373" initials="未" lastIdx="0" clrIdx="0"/>
  <p:cmAuthor id="92" name="easonyoun" initials="e" lastIdx="0" clrIdx="0"/>
  <p:cmAuthor id="793" name="未知用户350" initials="未" lastIdx="0" clrIdx="0"/>
  <p:cmAuthor id="93" name="董苗苗" initials="董" lastIdx="0" clrIdx="1"/>
  <p:cmAuthor id="794" name="未知用户218" initials="未" lastIdx="0" clrIdx="0"/>
  <p:cmAuthor id="94" name="何慧丽" initials="何" lastIdx="0" clrIdx="0"/>
  <p:cmAuthor id="795" name="未知用户351" initials="未" lastIdx="0" clrIdx="0"/>
  <p:cmAuthor id="95" name="Chen" initials="C" lastIdx="0" clrIdx="94"/>
  <p:cmAuthor id="796" name="未知用户352" initials="未" lastIdx="0" clrIdx="1"/>
  <p:cmAuthor id="96" name="Mz" initials="M" lastIdx="0" clrIdx="0"/>
  <p:cmAuthor id="797" name="未知用户353" initials="未" lastIdx="0" clrIdx="0"/>
  <p:cmAuthor id="97" name="齐涛" initials="齐" lastIdx="0" clrIdx="0"/>
  <p:cmAuthor id="798" name="未知用户354" initials="未" lastIdx="0" clrIdx="0"/>
  <p:cmAuthor id="98" name="Microsoft Office 用户" initials="M" lastIdx="0" clrIdx="0"/>
  <p:cmAuthor id="799" name="未知用户355" initials="未" lastIdx="0" clrIdx="0"/>
  <p:cmAuthor id="99" name="季玉洁" initials="季" lastIdx="0" clrIdx="0"/>
  <p:cmAuthor id="800" name="未知用户356" initials="未" lastIdx="0" clrIdx="0"/>
  <p:cmAuthor id="100" name="陈树权" initials="陈" lastIdx="0" clrIdx="0"/>
  <p:cmAuthor id="801" name="未知用户378" initials="未" lastIdx="0" clrIdx="0"/>
  <p:cmAuthor id="101" name="八妹" initials="八" lastIdx="0" clrIdx="0"/>
  <p:cmAuthor id="802" name="未知用户357" initials="未" lastIdx="0" clrIdx="0"/>
  <p:cmAuthor id="102" name="方朝军/产品推动室/产品开发推广部/总公司" initials="方" lastIdx="0" clrIdx="0"/>
  <p:cmAuthor id="803" name="未知用户362" initials="未" lastIdx="0" clrIdx="0"/>
  <p:cmAuthor id="103" name="zq" initials="z" lastIdx="0" clrIdx="0"/>
  <p:cmAuthor id="804" name="未知用户363" initials="未" lastIdx="0" clrIdx="0"/>
  <p:cmAuthor id="104" name="刘 思蜀" initials="刘" lastIdx="0" clrIdx="0"/>
  <p:cmAuthor id="805" name="未知用户374" initials="未" lastIdx="0" clrIdx="0"/>
  <p:cmAuthor id="105" name="Ms" initials="M" lastIdx="0" clrIdx="0"/>
  <p:cmAuthor id="806" name="未知用户375" initials="未" lastIdx="0" clrIdx="0"/>
  <p:cmAuthor id="106" name="sdzz-syy" initials="s" lastIdx="0" clrIdx="0"/>
  <p:cmAuthor id="807" name="未知用户369" initials="未" lastIdx="0" clrIdx="0"/>
  <p:cmAuthor id="808" name="未知用户376" initials="未" lastIdx="0" clrIdx="0"/>
  <p:cmAuthor id="809" name="未知用户377" initials="未" lastIdx="0" clrIdx="0"/>
  <p:cmAuthor id="810" name="未知用户372" initials="未" lastIdx="0" clrIdx="1"/>
  <p:cmAuthor id="110" name="未知用户11" initials="未" lastIdx="0" clrIdx="0"/>
  <p:cmAuthor id="811" name="Xzjd" initials="X" lastIdx="0" clrIdx="0"/>
  <p:cmAuthor id="111" name="Lenovo User" initials="L" lastIdx="0" clrIdx="0"/>
  <p:cmAuthor id="112" name="冯炳辰/业务管理部/私人银行部/总行机关/ABC" initials="冯" lastIdx="0" clrIdx="0"/>
  <p:cmAuthor id="113" name="谢俊/技术总监室/软件开发中心/总行机关/ABC" initials="谢" lastIdx="0" clrIdx="2"/>
  <p:cmAuthor id="814" name="未知用户466" initials="未" lastIdx="0" clrIdx="0"/>
  <p:cmAuthor id="114" name="CN=谢俊/OU=技术总监室/OU=软件开发中心/OU=总行机关/O=ABC" initials="C" lastIdx="0" clrIdx="3"/>
  <p:cmAuthor id="815" name="未知用户460" initials="未" lastIdx="0" clrIdx="0"/>
  <p:cmAuthor id="115" name="赖强/技术总监室/软件开发中心/总行机关/ABC" initials="赖" lastIdx="0" clrIdx="2"/>
  <p:cmAuthor id="816" name="未知用户454" initials="未" lastIdx="0" clrIdx="0"/>
  <p:cmAuthor id="116" name="未知用户9" initials="未" lastIdx="0" clrIdx="0"/>
  <p:cmAuthor id="817" name="未知用户461" initials="未" lastIdx="0" clrIdx="0"/>
  <p:cmAuthor id="117" name="49254" initials="4" lastIdx="0" clrIdx="0"/>
  <p:cmAuthor id="818" name="未知用户455" initials="未" lastIdx="0" clrIdx="0"/>
  <p:cmAuthor id="118" name="lgp" initials="l" lastIdx="0" clrIdx="0"/>
  <p:cmAuthor id="819" name="未知用户462" initials="未" lastIdx="0" clrIdx="0"/>
  <p:cmAuthor id="119" name="沛斯 钟" initials="沛" lastIdx="0" clrIdx="2"/>
  <p:cmAuthor id="820" name="未知用户465" initials="未" lastIdx="0" clrIdx="5"/>
  <p:cmAuthor id="120" name="wangsc" initials="w" lastIdx="0" clrIdx="34"/>
  <p:cmAuthor id="821" name="未知用户457" initials="未" lastIdx="0" clrIdx="0"/>
  <p:cmAuthor id="121" name="马妍" initials="马" lastIdx="0" clrIdx="0"/>
  <p:cmAuthor id="822" name="未知用户450" initials="未" lastIdx="0" clrIdx="0"/>
  <p:cmAuthor id="122" name="yanqiqi-lgd" initials="y" lastIdx="0" clrIdx="5"/>
  <p:cmAuthor id="823" name="未知用户463" initials="未" lastIdx="0" clrIdx="18"/>
  <p:cmAuthor id="123" name="547716734@qq.com" initials="5" lastIdx="0" clrIdx="0"/>
  <p:cmAuthor id="824" name="未知用户467" initials="未" lastIdx="0" clrIdx="0"/>
  <p:cmAuthor id="124" name="shuaibing" initials="s" lastIdx="0" clrIdx="0"/>
  <p:cmAuthor id="825" name="未知用户468" initials="未" lastIdx="0" clrIdx="0"/>
  <p:cmAuthor id="125" name="贺龙" initials="贺" lastIdx="0" clrIdx="0"/>
  <p:cmAuthor id="826" name="未知用户469" initials="未" lastIdx="0" clrIdx="0"/>
  <p:cmAuthor id="126" name="个险部" initials="个" lastIdx="0" clrIdx="0"/>
  <p:cmAuthor id="827" name="未知用户458" initials="未" lastIdx="0" clrIdx="0"/>
  <p:cmAuthor id="127" name="林 声洋" initials="林" lastIdx="0" clrIdx="0"/>
  <p:cmAuthor id="828" name="未知用户470" initials="未" lastIdx="0" clrIdx="0"/>
  <p:cmAuthor id="128" name="Ray" initials="R" lastIdx="0" clrIdx="0"/>
  <p:cmAuthor id="829" name="未知用户471" initials="未" lastIdx="0" clrIdx="0"/>
  <p:cmAuthor id="129" name="zhengzhong" initials="z" lastIdx="0" clrIdx="0"/>
  <p:cmAuthor id="830" name="未知用户472" initials="未" lastIdx="0" clrIdx="0"/>
  <p:cmAuthor id="130" name="ydx2003new@163.com" initials="y" lastIdx="0" clrIdx="0"/>
  <p:cmAuthor id="831" name="未知用户473" initials="未" lastIdx="0" clrIdx="0"/>
  <p:cmAuthor id="131" name="肖 雷" initials="肖" lastIdx="0" clrIdx="0"/>
  <p:cmAuthor id="832" name="未知用户235" initials="未" lastIdx="0" clrIdx="1"/>
  <p:cmAuthor id="132" name="gongxuan" initials="g" lastIdx="0" clrIdx="0"/>
  <p:cmAuthor id="833" name="未知用户453" initials="未" lastIdx="0" clrIdx="0"/>
  <p:cmAuthor id="133" name="zhuqy3" initials="z" lastIdx="0" clrIdx="0"/>
  <p:cmAuthor id="834" name="未知用户474" initials="未" lastIdx="0" clrIdx="0"/>
  <p:cmAuthor id="134" name="雷庭" initials="雷" lastIdx="0" clrIdx="0"/>
  <p:cmAuthor id="835" name="未知用户475" initials="未" lastIdx="0" clrIdx="0"/>
  <p:cmAuthor id="135" name="未知用户10" initials="未" lastIdx="0" clrIdx="0"/>
  <p:cmAuthor id="836" name="未知用户476" initials="未" lastIdx="0" clrIdx="0"/>
  <p:cmAuthor id="136" name="wpp" initials="w" lastIdx="0" clrIdx="0"/>
  <p:cmAuthor id="837" name="未知用户459" initials="未" lastIdx="0" clrIdx="1"/>
  <p:cmAuthor id="137" name="asuse" initials="a" lastIdx="0" clrIdx="0"/>
  <p:cmAuthor id="838" name="未知用户489" initials="未" lastIdx="0" clrIdx="0"/>
  <p:cmAuthor id="138" name="lin lin" initials="l" lastIdx="0" clrIdx="0"/>
  <p:cmAuthor id="839" name="未知用户488" initials="未" lastIdx="0" clrIdx="0"/>
  <p:cmAuthor id="139" name="nieyp" initials="n" lastIdx="0" clrIdx="0"/>
  <p:cmAuthor id="840" name="未知用户490" initials="未" lastIdx="0" clrIdx="0"/>
  <p:cmAuthor id="140" name="未知用户16" initials="未" lastIdx="0" clrIdx="0"/>
  <p:cmAuthor id="841" name="未知用户477" initials="未" lastIdx="0" clrIdx="0"/>
  <p:cmAuthor id="141" name="China" initials="C" lastIdx="0" clrIdx="0"/>
  <p:cmAuthor id="842" name="未知用户478" initials="未" lastIdx="0" clrIdx="0"/>
  <p:cmAuthor id="142" name="AbuSina" initials="A" lastIdx="0" clrIdx="0"/>
  <p:cmAuthor id="843" name="未知用户479" initials="未" lastIdx="0" clrIdx="8"/>
  <p:cmAuthor id="143" name="zhengwen" initials="z" lastIdx="0" clrIdx="0"/>
  <p:cmAuthor id="844" name="未知用户480" initials="未" lastIdx="0" clrIdx="0"/>
  <p:cmAuthor id="144" name="Wanwei Liang" initials="W" lastIdx="0" clrIdx="0"/>
  <p:cmAuthor id="845" name="未知用户481" initials="未" lastIdx="0" clrIdx="0"/>
  <p:cmAuthor id="145" name="chinalife" initials="c" lastIdx="0" clrIdx="0"/>
  <p:cmAuthor id="846" name="未知用户482" initials="未" lastIdx="0" clrIdx="0"/>
  <p:cmAuthor id="146" name="刘莹" initials="刘" lastIdx="0" clrIdx="2"/>
  <p:cmAuthor id="847" name="未知用户483" initials="未" lastIdx="0" clrIdx="0"/>
  <p:cmAuthor id="147" name="彭凯" initials="彭" lastIdx="0" clrIdx="1"/>
  <p:cmAuthor id="848" name="未知用户484" initials="未" lastIdx="0" clrIdx="0"/>
  <p:cmAuthor id="148" name="Sky.Wang" initials="S" lastIdx="0" clrIdx="0"/>
  <p:cmAuthor id="849" name="未知用户485" initials="未" lastIdx="0" clrIdx="0"/>
  <p:cmAuthor id="149" name="黄元" initials="黄" lastIdx="0" clrIdx="1"/>
  <p:cmAuthor id="850" name="未知用户486" initials="未" lastIdx="0" clrIdx="0"/>
  <p:cmAuthor id="150" name="总公司培训部" initials="总" lastIdx="0" clrIdx="9"/>
  <p:cmAuthor id="851" name="未知用户452" initials="未" lastIdx="0" clrIdx="0"/>
  <p:cmAuthor id="151" name="sunxp002" initials="s" lastIdx="0" clrIdx="0"/>
  <p:cmAuthor id="852" name="未知用户456" initials="未" lastIdx="0" clrIdx="0"/>
  <p:cmAuthor id="152" name="杨姗" initials="杨" lastIdx="0" clrIdx="1"/>
  <p:cmAuthor id="853" name="未知用户464" initials="未" lastIdx="0" clrIdx="0"/>
  <p:cmAuthor id="153" name="未知用户15" initials="未" lastIdx="0" clrIdx="0"/>
  <p:cmAuthor id="854" name="未知用户487" initials="未" lastIdx="0" clrIdx="0"/>
  <p:cmAuthor id="154" name="严之" initials="严" lastIdx="0" clrIdx="0"/>
  <p:cmAuthor id="861" name="seki" initials="s" lastIdx="0" clrIdx="0"/>
  <p:cmAuthor id="161" name="未知用户17" initials="未" lastIdx="0" clrIdx="21"/>
  <p:cmAuthor id="163" name="91huhang" initials="9" lastIdx="0" clrIdx="0"/>
  <p:cmAuthor id="164" name="未知用户89" initials="未" lastIdx="0" clrIdx="0"/>
  <p:cmAuthor id="165" name="未知用户90" initials="未" lastIdx="0" clrIdx="0"/>
  <p:cmAuthor id="166" name="未知用户80" initials="未" lastIdx="0" clrIdx="0"/>
  <p:cmAuthor id="167" name="ProMedican" initials="P" lastIdx="0" clrIdx="1"/>
  <p:cmAuthor id="168" name="未知用户103" initials="未" lastIdx="0" clrIdx="0"/>
  <p:cmAuthor id="169" name="未知用户104" initials="未" lastIdx="0" clrIdx="0"/>
  <p:cmAuthor id="170" name="未知用户87" initials="未" lastIdx="0" clrIdx="0"/>
  <p:cmAuthor id="171" name="未知用户47" initials="未" lastIdx="0" clrIdx="0"/>
  <p:cmAuthor id="172" name="未知用户92" initials="未" lastIdx="0" clrIdx="0"/>
  <p:cmAuthor id="49837067" name="刘浩" initials="刘" lastIdx="0" clrIdx="0"/>
  <p:cmAuthor id="174" name="ht guo" initials="h" lastIdx="0" clrIdx="1"/>
  <p:cmAuthor id="49837068" name="Vivian Liu" initials="VL" lastIdx="0" clrIdx="1"/>
  <p:cmAuthor id="175" name="cuizijin01" initials="c" lastIdx="0" clrIdx="2"/>
  <p:cmAuthor id="49837069" name="程玉珍" initials="程" lastIdx="0" clrIdx="143"/>
  <p:cmAuthor id="49837070" name="yang" initials="y" lastIdx="0" clrIdx="144"/>
  <p:cmAuthor id="177" name="孙青川" initials="孙" lastIdx="0" clrIdx="1"/>
  <p:cmAuthor id="49837071" name="孙 澍" initials="孙" lastIdx="0" clrIdx="207"/>
  <p:cmAuthor id="178" name="未知用户52" initials="未" lastIdx="0" clrIdx="1"/>
  <p:cmAuthor id="179" name="未知用户85" initials="未" lastIdx="0" clrIdx="0"/>
  <p:cmAuthor id="180" name="Windows" initials="W" lastIdx="0" clrIdx="3"/>
  <p:cmAuthor id="181" name="松 李" initials="松" lastIdx="0" clrIdx="4"/>
  <p:cmAuthor id="182" name="b1487" initials="b" lastIdx="0" clrIdx="0"/>
  <p:cmAuthor id="183" name="郭书含" initials="郭" lastIdx="0" clrIdx="0"/>
  <p:cmAuthor id="184" name="sivaram" initials="s" lastIdx="0" clrIdx="0"/>
  <p:cmAuthor id="185" name="пользователь Microsoft Office" initials="п" lastIdx="0" clrIdx="0"/>
  <p:cmAuthor id="186" name="刘淼" initials="刘" lastIdx="0" clrIdx="6"/>
  <p:cmAuthor id="187" name="Office 365" initials="O" lastIdx="0" clrIdx="0"/>
  <p:cmAuthor id="188" name="1716266060@qq.com" initials="1" lastIdx="0" clrIdx="0"/>
  <p:cmAuthor id="189" name="程学春 cxc" initials="程" lastIdx="0" clrIdx="0"/>
  <p:cmAuthor id="190" name="chenli8" initials="c" lastIdx="0" clrIdx="0"/>
  <p:cmAuthor id="191" name="448097321@qq.com" initials="4" lastIdx="0" clrIdx="0"/>
  <p:cmAuthor id="192" name="zhumin1" initials="z" lastIdx="0" clrIdx="1"/>
  <p:cmAuthor id="193" name="FS" initials="F" lastIdx="0" clrIdx="0"/>
  <p:cmAuthor id="194" name="Temp" initials="T" lastIdx="0" clrIdx="0"/>
  <p:cmAuthor id="195" name="刘岸亮" initials="刘" lastIdx="0" clrIdx="0"/>
  <p:cmAuthor id="196" name="雍中婧" initials="雍" lastIdx="0" clrIdx="0"/>
  <p:cmAuthor id="197" name="任斐" initials="任" lastIdx="0" clrIdx="1"/>
  <p:cmAuthor id="198" name="未知用户33" initials="未" lastIdx="0" clrIdx="0"/>
  <p:cmAuthor id="199" name="未知用户34" initials="未" lastIdx="0" clrIdx="1"/>
  <p:cmAuthor id="200" name="未知用户25" initials="未" lastIdx="0" clrIdx="0"/>
  <p:cmAuthor id="201" name="未知用户26" initials="未" lastIdx="0" clrIdx="0"/>
  <p:cmAuthor id="202" name="未知用户48" initials="未" lastIdx="0" clrIdx="0"/>
  <p:cmAuthor id="203" name="未知用户27" initials="未" lastIdx="0" clrIdx="0"/>
  <p:cmAuthor id="204" name="未知用户28" initials="未" lastIdx="0" clrIdx="0"/>
  <p:cmAuthor id="205" name="未知用户29" initials="未" lastIdx="0" clrIdx="0"/>
  <p:cmAuthor id="206" name="未知用户30" initials="未" lastIdx="0" clrIdx="0"/>
  <p:cmAuthor id="207" name="未知用户31" initials="未" lastIdx="0" clrIdx="1"/>
  <p:cmAuthor id="208" name="未知用户35" initials="未" lastIdx="0" clrIdx="6"/>
  <p:cmAuthor id="209" name="未知用户39" initials="未" lastIdx="0" clrIdx="0"/>
  <p:cmAuthor id="210" name="未知用户40" initials="未" lastIdx="0" clrIdx="1"/>
  <p:cmAuthor id="211" name="未知用户41" initials="未" lastIdx="0" clrIdx="0"/>
  <p:cmAuthor id="212" name="未知用户43" initials="未" lastIdx="0" clrIdx="1"/>
  <p:cmAuthor id="213" name="未知用户44" initials="未" lastIdx="0" clrIdx="0"/>
  <p:cmAuthor id="214" name="未知用户45" initials="未" lastIdx="0" clrIdx="0"/>
  <p:cmAuthor id="215" name="王雅静" initials="王" lastIdx="0" clrIdx="0"/>
  <p:cmAuthor id="216" name="sun frank" initials="s" lastIdx="0" clrIdx="0"/>
  <p:cmAuthor id="217" name="zhao wei" initials="z" lastIdx="0" clrIdx="0"/>
  <p:cmAuthor id="218" name="徐 伟钦" initials="徐" lastIdx="0" clrIdx="0"/>
  <p:cmAuthor id="219" name="韩冰" initials="韩" lastIdx="0" clrIdx="0"/>
  <p:cmAuthor id="220" name="李昕玫" initials="李" lastIdx="0" clrIdx="0"/>
  <p:cmAuthor id="221" name="lianxing liao" initials="l" lastIdx="0" clrIdx="0"/>
  <p:cmAuthor id="222" name="未知用户" initials="未" lastIdx="0" clrIdx="0"/>
  <p:cmAuthor id="223" name="yangysh" initials="y" lastIdx="0" clrIdx="0"/>
  <p:cmAuthor id="224" name="未知用户46" initials="未" lastIdx="0" clrIdx="2"/>
  <p:cmAuthor id="226" name="JAMES 杨" initials="J" lastIdx="0" clrIdx="6"/>
  <p:cmAuthor id="227" name="闫志深" initials="闫" lastIdx="0" clrIdx="0"/>
  <p:cmAuthor id="235" name="梁潇-lhq" initials="梁" lastIdx="0" clrIdx="0"/>
  <p:cmAuthor id="236" name="未知用户21" initials="未" lastIdx="0" clrIdx="0"/>
  <p:cmAuthor id="237" name="未知用户22" initials="未" lastIdx="0" clrIdx="0"/>
  <p:cmAuthor id="238" name="未知用户18" initials="未" lastIdx="0" clrIdx="0"/>
  <p:cmAuthor id="240" name="2819264246@qq.com" initials="2" lastIdx="0" clrIdx="22"/>
  <p:cmAuthor id="243" name="Poseidon" initials="P" lastIdx="0" clrIdx="0"/>
  <p:cmAuthor id="248" name="ZZC" initials="Z" lastIdx="0" clrIdx="1"/>
  <p:cmAuthor id="249" name="李晨曦" initials="李" lastIdx="0" clrIdx="0"/>
  <p:cmAuthor id="250" name="Bonan Qi" initials="B" lastIdx="0" clrIdx="0"/>
  <p:cmAuthor id="251" name="yaoxiaojun" initials="y" lastIdx="0" clrIdx="0"/>
  <p:cmAuthor id="253" name="朱雪松" initials="朱" lastIdx="0" clrIdx="2"/>
  <p:cmAuthor id="254" name="周涛" initials="周" lastIdx="0" clrIdx="0"/>
  <p:cmAuthor id="257" name="张洲萌" initials="张" lastIdx="0" clrIdx="23"/>
  <p:cmAuthor id="259" name="Vagun Vagun" initials="V" lastIdx="0" clrIdx="0"/>
  <p:cmAuthor id="260" name="李秋静" initials="李" lastIdx="0" clrIdx="1"/>
  <p:cmAuthor id="261" name="陈林" initials="陈" lastIdx="0" clrIdx="0"/>
  <p:cmAuthor id="262" name="Author" initials="A" lastIdx="0" clrIdx="2"/>
  <p:cmAuthor id="263" name="张梦莞" initials="张" lastIdx="0" clrIdx="27"/>
  <p:cmAuthor id="265" name="程诗媛" initials="程" lastIdx="0" clrIdx="1"/>
  <p:cmAuthor id="266" name="未知用户36" initials="未" lastIdx="0" clrIdx="0"/>
  <p:cmAuthor id="267" name="未知用户148" initials="未" lastIdx="0" clrIdx="0"/>
  <p:cmAuthor id="268" name="未知用户163" initials="未" lastIdx="0" clrIdx="0"/>
  <p:cmAuthor id="269" name="未知用户151" initials="未" lastIdx="0" clrIdx="1"/>
  <p:cmAuthor id="270" name="未知用户152" initials="未" lastIdx="0" clrIdx="0"/>
  <p:cmAuthor id="271" name="未知用户164" initials="未" lastIdx="0" clrIdx="1"/>
  <p:cmAuthor id="272" name="未知用户153" initials="未" lastIdx="0" clrIdx="0"/>
  <p:cmAuthor id="273" name="未知用户154" initials="未" lastIdx="0" clrIdx="0"/>
  <p:cmAuthor id="274" name="未知用户155" initials="未" lastIdx="0" clrIdx="0"/>
  <p:cmAuthor id="275" name="未知用户156" initials="未" lastIdx="0" clrIdx="0"/>
  <p:cmAuthor id="276" name="未知用户157" initials="未" lastIdx="0" clrIdx="0"/>
  <p:cmAuthor id="277" name="未知用户158" initials="未" lastIdx="0" clrIdx="0"/>
  <p:cmAuthor id="278" name="未知用户159" initials="未" lastIdx="0" clrIdx="0"/>
  <p:cmAuthor id="279" name="未知用户160" initials="未" lastIdx="0" clrIdx="0"/>
  <p:cmAuthor id="280" name="未知用户161" initials="未" lastIdx="0" clrIdx="0"/>
  <p:cmAuthor id="281" name="未知用户162" initials="未" lastIdx="0" clrIdx="0"/>
  <p:cmAuthor id="282" name="未知用户149" initials="未" lastIdx="0" clrIdx="0"/>
  <p:cmAuthor id="283" name="未知用户146" initials="未" lastIdx="0" clrIdx="21"/>
  <p:cmAuthor id="284" name="未知用户147" initials="未" lastIdx="0" clrIdx="0"/>
  <p:cmAuthor id="285" name="未知用户37" initials="未" lastIdx="0" clrIdx="2"/>
  <p:cmAuthor id="286" name="未知用户23" initials="未" lastIdx="0" clrIdx="0"/>
  <p:cmAuthor id="287" name="未知用户19" initials="未" lastIdx="0" clrIdx="0"/>
  <p:cmAuthor id="288" name="刘仕俭" initials="刘" lastIdx="0" clrIdx="0"/>
  <p:cmAuthor id="289" name="Changing Zhuang" initials="C" lastIdx="0" clrIdx="1"/>
  <p:cmAuthor id="290" name="未知用户177" initials="未" lastIdx="0" clrIdx="0"/>
  <p:cmAuthor id="291" name="未知用户178" initials="未" lastIdx="0" clrIdx="0"/>
  <p:cmAuthor id="292" name="未知用户179" initials="未" lastIdx="0" clrIdx="0"/>
  <p:cmAuthor id="293" name="未知用户180" initials="未" lastIdx="0" clrIdx="0"/>
  <p:cmAuthor id="294" name="未知用户181" initials="未" lastIdx="0" clrIdx="1"/>
  <p:cmAuthor id="295" name="未知用户182" initials="未" lastIdx="0" clrIdx="0"/>
  <p:cmAuthor id="296" name="未知用户183" initials="未" lastIdx="0" clrIdx="0"/>
  <p:cmAuthor id="297" name="未知用户184" initials="未" lastIdx="0" clrIdx="0"/>
  <p:cmAuthor id="298" name="未知用户187" initials="未" lastIdx="0" clrIdx="0"/>
  <p:cmAuthor id="299" name="未知用户185" initials="未" lastIdx="0" clrIdx="21"/>
  <p:cmAuthor id="300" name="未知用户186" initials="未" lastIdx="0" clrIdx="0"/>
  <p:cmAuthor id="301" name="哒哒 熊猫" initials="哒" lastIdx="0" clrIdx="0"/>
  <p:cmAuthor id="302" name="Yun-Ting Tseng" initials="Y" lastIdx="0" clrIdx="0"/>
  <p:cmAuthor id="303" name="Miss 豆" initials="M" lastIdx="0" clrIdx="0"/>
  <p:cmAuthor id="304" name="G" initials="G" lastIdx="0" clrIdx="22"/>
  <p:cmAuthor id="307" name="未知用户108" initials="未" lastIdx="0" clrIdx="0"/>
  <p:cmAuthor id="308" name="未知用户72" initials="未" lastIdx="0" clrIdx="0"/>
  <p:cmAuthor id="309" name="未知用户73" initials="未" lastIdx="0" clrIdx="0"/>
  <p:cmAuthor id="310" name="未知用户74" initials="未" lastIdx="0" clrIdx="0"/>
  <p:cmAuthor id="311" name="未知用户110" initials="未" lastIdx="0" clrIdx="0"/>
  <p:cmAuthor id="312" name="未知用户77" initials="未" lastIdx="0" clrIdx="0"/>
  <p:cmAuthor id="313" name="86139" initials="8" lastIdx="0" clrIdx="0"/>
  <p:cmAuthor id="314" name="朴鹏-lhq" initials="朴" lastIdx="0" clrIdx="18"/>
  <p:cmAuthor id="315" name="吕 阔" initials="吕" lastIdx="0" clrIdx="22"/>
  <p:cmAuthor id="316" name="ozg106" initials="o" lastIdx="0" clrIdx="92"/>
  <p:cmAuthor id="317" name="冰箱" initials="冰" lastIdx="0" clrIdx="0"/>
  <p:cmAuthor id="318" name="lixun" initials="l" lastIdx="0" clrIdx="16"/>
  <p:cmAuthor id="319" name="Isabella" initials="I" lastIdx="0" clrIdx="4"/>
  <p:cmAuthor id="320" name="倚海听风" initials="倚" lastIdx="0" clrIdx="21"/>
  <p:cmAuthor id="321" name="CodonMedical" initials="C" lastIdx="0" clrIdx="2"/>
  <p:cmAuthor id="322" name="Yvonne Lin" initials="Y" lastIdx="0" clrIdx="3"/>
  <p:cmAuthor id="323" name="Gallivan, John-Paul {MDAO~Basel}" initials="G" lastIdx="0" clrIdx="4"/>
  <p:cmAuthor id="324" name="Helms, Hans-Joachim {MDBA~Basel}" initials="H" lastIdx="0" clrIdx="5"/>
  <p:cmAuthor id="325" name="Codon Medical" initials="C" lastIdx="0" clrIdx="6"/>
  <p:cmAuthor id="326" name="Petersen, Jenny {MDBD~South San Francisco}" initials="P" lastIdx="0" clrIdx="7"/>
  <p:cmAuthor id="327" name="刘风香" initials="刘" lastIdx="0" clrIdx="20"/>
  <p:cmAuthor id="328" name="feng wei" initials="f" lastIdx="0" clrIdx="0"/>
  <p:cmAuthor id="329" name="Meredith Kalish" initials="M" lastIdx="0" clrIdx="10"/>
  <p:cmAuthor id="330" name="Mary Beattie" initials="M" lastIdx="0" clrIdx="11"/>
  <p:cmAuthor id="331" name="Melanie Smitt" initials="M" lastIdx="0" clrIdx="12"/>
  <p:cmAuthor id="332" name="Andrea Michels" initials="A" lastIdx="0" clrIdx="13"/>
  <p:cmAuthor id="333" name="Daniel Clyde (HI)" initials="D" lastIdx="0" clrIdx="0"/>
  <p:cmAuthor id="334" name="Fitzpatrick, Nicole {MGAO~Basel}" initials="F" lastIdx="0" clrIdx="1"/>
  <p:cmAuthor id="335" name="Kate Rijnen" initials="K" lastIdx="0" clrIdx="2"/>
  <p:cmAuthor id="336" name="Mark McGregor (HI)" initials="M" lastIdx="0" clrIdx="3"/>
  <p:cmAuthor id="337" name="Machackova, Zuzana {MDAO~Basel}" initials="M" lastIdx="0" clrIdx="5"/>
  <p:cmAuthor id="338" name="Franca, Ryan {MDAO~Basel}" initials="F" lastIdx="0" clrIdx="6"/>
  <p:cmAuthor id="339" name="Bart Baranowski (HI)" initials="B" lastIdx="0" clrIdx="7"/>
  <p:cmAuthor id="340" name="Helen Keyworth (HI)" initials="H" lastIdx="0" clrIdx="8"/>
  <p:cmAuthor id="341" name="Louise Adamson (HI)" initials="L" lastIdx="0" clrIdx="9"/>
  <p:cmAuthor id="342" name="Andrew Moss (HI)" initials="A" lastIdx="0" clrIdx="10"/>
  <p:cmAuthor id="343" name="David Morgan (HI)" initials="D" lastIdx="0" clrIdx="11"/>
  <p:cmAuthor id="344" name="Kate Sillitoe (HI)" initials="K" lastIdx="0" clrIdx="12"/>
  <p:cmAuthor id="345" name="孟轩君" initials="孟" lastIdx="0" clrIdx="0"/>
  <p:cmAuthor id="346" name="hpguan" initials="h" lastIdx="0" clrIdx="0"/>
  <p:cmAuthor id="347" name="miaott" initials="m" lastIdx="0" clrIdx="195"/>
  <p:cmAuthor id="349" name="zhaoby01" initials="z" lastIdx="0" clrIdx="6"/>
  <p:cmAuthor id="350" name="Lydia" initials="L" lastIdx="0" clrIdx="0"/>
  <p:cmAuthor id="351" name="fengyuan03" initials="f" lastIdx="0" clrIdx="1"/>
  <p:cmAuthor id="352" name="古二蛋" initials="古" lastIdx="0" clrIdx="2"/>
  <p:cmAuthor id="353" name="xusha" initials="x" lastIdx="0" clrIdx="2"/>
  <p:cmAuthor id="354" name="李 东科" initials="李" lastIdx="0" clrIdx="35"/>
  <p:cmAuthor id="355" name="甘源" initials="甘" lastIdx="0" clrIdx="0"/>
  <p:cmAuthor id="356" name="何富军" initials="何" lastIdx="0" clrIdx="0"/>
  <p:cmAuthor id="357" name="闫秀丽" initials="闫" lastIdx="0" clrIdx="0"/>
  <p:cmAuthor id="358" name="fafa" initials="f" lastIdx="0" clrIdx="1"/>
  <p:cmAuthor id="359" name="qatr130" initials="q" lastIdx="0" clrIdx="0"/>
  <p:cmAuthor id="360" name="袁正海" initials="袁" lastIdx="0" clrIdx="0"/>
  <p:cmAuthor id="361" name="未知用户84" initials="未" lastIdx="0" clrIdx="0"/>
  <p:cmAuthor id="362" name="未知用户88" initials="未" lastIdx="0" clrIdx="0"/>
  <p:cmAuthor id="364" name="未知用户93" initials="未" lastIdx="0" clrIdx="0"/>
  <p:cmAuthor id="365" name="未知用户94" initials="未" lastIdx="0" clrIdx="0"/>
  <p:cmAuthor id="366" name="未知用户95" initials="未" lastIdx="0" clrIdx="0"/>
  <p:cmAuthor id="367" name="未知用户96" initials="未" lastIdx="0" clrIdx="1"/>
  <p:cmAuthor id="368" name="未知用户99" initials="未" lastIdx="0" clrIdx="0"/>
  <p:cmAuthor id="369" name="橙子" initials="橙" lastIdx="0" clrIdx="1"/>
  <p:cmAuthor id="370" name="加 林" initials="加" lastIdx="0" clrIdx="0"/>
  <p:cmAuthor id="371" name="wenle369@sina.com" initials="w" lastIdx="0" clrIdx="0"/>
  <p:cmAuthor id="372" name="未知用户418" initials="未" lastIdx="0" clrIdx="0"/>
  <p:cmAuthor id="373" name="未知用户271" initials="未" lastIdx="0" clrIdx="0"/>
  <p:cmAuthor id="374" name="think" initials="t" lastIdx="0" clrIdx="0"/>
  <p:cmAuthor id="375" name="过 去" initials="过" lastIdx="0" clrIdx="0"/>
  <p:cmAuthor id="376" name="ChinaUser" initials="C" lastIdx="0" clrIdx="0"/>
  <p:cmAuthor id="377" name="未知用户75" initials="未" lastIdx="0" clrIdx="0"/>
  <p:cmAuthor id="378" name="未知用户76" initials="未" lastIdx="0" clrIdx="0"/>
  <p:cmAuthor id="379" name="linkplus" initials="l" lastIdx="0" clrIdx="0"/>
  <p:cmAuthor id="380" name="未知用户118" initials="未" lastIdx="0" clrIdx="0"/>
  <p:cmAuthor id="381" name="未知用户119" initials="未" lastIdx="0" clrIdx="0"/>
  <p:cmAuthor id="382" name="未知用户120" initials="未" lastIdx="0" clrIdx="1"/>
  <p:cmAuthor id="383" name="未知用户121" initials="未" lastIdx="0" clrIdx="0"/>
  <p:cmAuthor id="384" name="未知用户122" initials="未" lastIdx="0" clrIdx="0"/>
  <p:cmAuthor id="385" name="未知用户123" initials="未" lastIdx="0" clrIdx="0"/>
  <p:cmAuthor id="386" name="未知用户124" initials="未" lastIdx="0" clrIdx="0"/>
  <p:cmAuthor id="387" name="未知用户125" initials="未" lastIdx="0" clrIdx="0"/>
  <p:cmAuthor id="388" name="未知用户126" initials="未" lastIdx="0" clrIdx="0"/>
  <p:cmAuthor id="389" name="未知用户127" initials="未" lastIdx="0" clrIdx="0"/>
  <p:cmAuthor id="390" name="未知用户128" initials="未" lastIdx="0" clrIdx="0"/>
  <p:cmAuthor id="391" name="未知用户129" initials="未" lastIdx="0" clrIdx="8"/>
  <p:cmAuthor id="392" name="未知用户130" initials="未" lastIdx="0" clrIdx="0"/>
  <p:cmAuthor id="393" name="未知用户131" initials="未" lastIdx="0" clrIdx="0"/>
  <p:cmAuthor id="394" name="未知用户132" initials="未" lastIdx="0" clrIdx="0"/>
  <p:cmAuthor id="395" name="未知用户133" initials="未" lastIdx="0" clrIdx="0"/>
  <p:cmAuthor id="396" name="未知用户134" initials="未" lastIdx="0" clrIdx="0"/>
  <p:cmAuthor id="397" name="未知用户135" initials="未" lastIdx="0" clrIdx="0"/>
  <p:cmAuthor id="398" name="未知用户136" initials="未" lastIdx="0" clrIdx="0"/>
  <p:cmAuthor id="399" name="未知用户137" initials="未" lastIdx="0" clrIdx="0"/>
  <p:cmAuthor id="400" name="未知用户138" initials="未" lastIdx="0" clrIdx="0"/>
  <p:cmAuthor id="401" name="未知用户141" initials="未" lastIdx="0" clrIdx="0"/>
  <p:cmAuthor id="402" name="未知用户142" initials="未" lastIdx="0" clrIdx="1"/>
  <p:cmAuthor id="403" name="未知用户143" initials="未" lastIdx="0" clrIdx="0"/>
  <p:cmAuthor id="404" name="未知用户144" initials="未" lastIdx="0" clrIdx="0"/>
  <p:cmAuthor id="405" name="未知用户145" initials="未" lastIdx="0" clrIdx="0"/>
  <p:cmAuthor id="406" name="未知用户114" initials="未" lastIdx="0" clrIdx="0"/>
  <p:cmAuthor id="407" name="未知用户115" initials="未" lastIdx="0" clrIdx="1"/>
  <p:cmAuthor id="408" name="未知用户116" initials="未" lastIdx="0" clrIdx="0"/>
  <p:cmAuthor id="409" name="未知用户117" initials="未" lastIdx="0" clrIdx="0"/>
  <p:cmAuthor id="410" name="未知用户139" initials="未" lastIdx="0" clrIdx="0"/>
  <p:cmAuthor id="411" name="未知用户188" initials="未" lastIdx="0" clrIdx="0"/>
  <p:cmAuthor id="412" name="未知用户189" initials="未" lastIdx="0" clrIdx="0"/>
  <p:cmAuthor id="413" name="未知用户165" initials="未" lastIdx="0" clrIdx="0"/>
  <p:cmAuthor id="414" name="未知用户166" initials="未" lastIdx="0" clrIdx="0"/>
  <p:cmAuthor id="415" name="未知用户167" initials="未" lastIdx="0" clrIdx="0"/>
  <p:cmAuthor id="416" name="未知用户168" initials="未" lastIdx="0" clrIdx="8"/>
  <p:cmAuthor id="417" name="未知用户169" initials="未" lastIdx="0" clrIdx="0"/>
  <p:cmAuthor id="418" name="未知用户170" initials="未" lastIdx="0" clrIdx="0"/>
  <p:cmAuthor id="419" name="未知用户171" initials="未" lastIdx="0" clrIdx="0"/>
  <p:cmAuthor id="420" name="未知用户172" initials="未" lastIdx="0" clrIdx="0"/>
  <p:cmAuthor id="421" name="未知用户173" initials="未" lastIdx="0" clrIdx="0"/>
  <p:cmAuthor id="422" name="未知用户174" initials="未" lastIdx="0" clrIdx="0"/>
  <p:cmAuthor id="423" name="未知用户175" initials="未" lastIdx="0" clrIdx="0"/>
  <p:cmAuthor id="424" name="未知用户176" initials="未" lastIdx="0" clrIdx="0"/>
  <p:cmAuthor id="425" name="未知用户68" initials="未" lastIdx="0" clrIdx="0"/>
  <p:cmAuthor id="426" name="未知用户65" initials="未" lastIdx="0" clrIdx="0"/>
  <p:cmAuthor id="427" name="alen" initials="a" lastIdx="0" clrIdx="0"/>
  <p:cmAuthor id="428" name="USER" initials="U" lastIdx="0" clrIdx="0"/>
  <p:cmAuthor id="429" name="王 一鸣" initials="王" lastIdx="0" clrIdx="0"/>
  <p:cmAuthor id="430" name="Well Li" initials="W" lastIdx="0" clrIdx="0"/>
  <p:cmAuthor id="431" name="任俊宣" initials="任" lastIdx="0" clrIdx="6"/>
  <p:cmAuthor id="432" name="未知用户198" initials="未" lastIdx="0" clrIdx="0"/>
  <p:cmAuthor id="433" name="未知用户150" initials="未" lastIdx="0" clrIdx="0"/>
  <p:cmAuthor id="434" name="未知用户220" initials="未" lastIdx="0" clrIdx="0"/>
  <p:cmAuthor id="435" name="未知用户221" initials="未" lastIdx="0" clrIdx="0"/>
  <p:cmAuthor id="436" name="未知用户199" initials="未" lastIdx="0" clrIdx="1"/>
  <p:cmAuthor id="437" name="未知用户200" initials="未" lastIdx="0" clrIdx="0"/>
  <p:cmAuthor id="438" name="未知用户201" initials="未" lastIdx="0" clrIdx="1"/>
  <p:cmAuthor id="439" name="未知用户214" initials="未" lastIdx="0" clrIdx="0"/>
  <p:cmAuthor id="440" name="未知用户216" initials="未" lastIdx="0" clrIdx="0"/>
  <p:cmAuthor id="441" name="未知用户202" initials="未" lastIdx="0" clrIdx="0"/>
  <p:cmAuthor id="442" name="未知用户203" initials="未" lastIdx="0" clrIdx="0"/>
  <p:cmAuthor id="443" name="未知用户204" initials="未" lastIdx="0" clrIdx="0"/>
  <p:cmAuthor id="444" name="未知用户205" initials="未" lastIdx="0" clrIdx="0"/>
  <p:cmAuthor id="445" name="未知用户206" initials="未" lastIdx="0" clrIdx="0"/>
  <p:cmAuthor id="446" name="未知用户207" initials="未" lastIdx="0" clrIdx="0"/>
  <p:cmAuthor id="447" name="未知用户208" initials="未" lastIdx="0" clrIdx="0"/>
  <p:cmAuthor id="448" name="未知用户209" initials="未" lastIdx="0" clrIdx="0"/>
  <p:cmAuthor id="449" name="未知用户210" initials="未" lastIdx="0" clrIdx="0"/>
  <p:cmAuthor id="450" name="未知用户213" initials="未" lastIdx="0" clrIdx="2"/>
  <p:cmAuthor id="451" name="未知用户211" initials="未" lastIdx="0" clrIdx="0"/>
  <p:cmAuthor id="452" name="?定义" initials="?" lastIdx="0" clrIdx="0"/>
  <p:cmAuthor id="453" name="sxp" initials="s" lastIdx="0" clrIdx="2"/>
  <p:cmAuthor id="454" name="allan" initials="a" lastIdx="0" clrIdx="0"/>
  <p:cmAuthor id="455" name="qiuzq02" initials="q" lastIdx="0" clrIdx="81"/>
  <p:cmAuthor id="457" name="mawei19" initials="m" lastIdx="0" clrIdx="21"/>
  <p:cmAuthor id="459" name="李红钢" initials="李" lastIdx="0" clrIdx="458"/>
  <p:cmAuthor id="460" name="McGlasson, Louise" initials="M" lastIdx="0" clrIdx="0"/>
  <p:cmAuthor id="516" name="未知用户197" initials="未" lastIdx="0" clrIdx="1"/>
  <p:cmAuthor id="558" name="未知用户337" initials="未" lastIdx="0" clrIdx="0"/>
  <p:cmAuthor id="559" name="未知用户336" initials="未" lastIdx="0" clrIdx="0"/>
  <p:cmAuthor id="560" name="未知用户318" initials="未" lastIdx="0" clrIdx="1"/>
  <p:cmAuthor id="562" name="未知用户320" initials="未" lastIdx="0" clrIdx="0"/>
  <p:cmAuthor id="564" name="未知用户322" initials="未" lastIdx="0" clrIdx="0"/>
  <p:cmAuthor id="565" name="未知用户323" initials="未" lastIdx="0" clrIdx="0"/>
  <p:cmAuthor id="566" name="未知用户287" initials="未" lastIdx="0" clrIdx="0"/>
  <p:cmAuthor id="567" name="未知用户324" initials="未" lastIdx="0" clrIdx="0"/>
  <p:cmAuthor id="568" name="未知用户325" initials="未" lastIdx="0" clrIdx="0"/>
  <p:cmAuthor id="569" name="未知用户290" initials="未" lastIdx="0" clrIdx="0"/>
  <p:cmAuthor id="570" name="未知用户291" initials="未" lastIdx="0" clrIdx="0"/>
  <p:cmAuthor id="571" name="未知用户292" initials="未" lastIdx="0" clrIdx="0"/>
  <p:cmAuthor id="572" name="未知用户293" initials="未" lastIdx="0" clrIdx="0"/>
  <p:cmAuthor id="573" name="未知用户294" initials="未" lastIdx="0" clrIdx="1"/>
  <p:cmAuthor id="574" name="未知用户295" initials="未" lastIdx="0" clrIdx="0"/>
  <p:cmAuthor id="575" name="未知用户326" initials="未" lastIdx="0" clrIdx="0"/>
  <p:cmAuthor id="576" name="未知用户327" initials="未" lastIdx="0" clrIdx="0"/>
  <p:cmAuthor id="577" name="未知用户328" initials="未" lastIdx="0" clrIdx="0"/>
  <p:cmAuthor id="578" name="未知用户299" initials="未" lastIdx="0" clrIdx="0"/>
  <p:cmAuthor id="579" name="未知用户300" initials="未" lastIdx="0" clrIdx="0"/>
  <p:cmAuthor id="580" name="未知用户301" initials="未" lastIdx="0" clrIdx="0"/>
  <p:cmAuthor id="581" name="未知用户302" initials="未" lastIdx="0" clrIdx="1"/>
  <p:cmAuthor id="582" name="未知用户303" initials="未" lastIdx="0" clrIdx="0"/>
  <p:cmAuthor id="583" name="未知用户304" initials="未" lastIdx="0" clrIdx="35"/>
  <p:cmAuthor id="584" name="未知用户305" initials="未" lastIdx="0" clrIdx="0"/>
  <p:cmAuthor id="585" name="未知用户306" initials="未" lastIdx="0" clrIdx="0"/>
  <p:cmAuthor id="586" name="未知用户222" initials="未" lastIdx="0" clrIdx="1"/>
  <p:cmAuthor id="587" name="未知用户224" initials="未" lastIdx="0" clrIdx="0"/>
  <p:cmAuthor id="588" name="未知用户332" initials="未" lastIdx="0" clrIdx="0"/>
  <p:cmAuthor id="589" name="未知用户309" initials="未" lastIdx="0" clrIdx="0"/>
  <p:cmAuthor id="590" name="未知用户310" initials="未" lastIdx="0" clrIdx="21"/>
  <p:cmAuthor id="591" name="未知用户311" initials="未" lastIdx="0" clrIdx="0"/>
  <p:cmAuthor id="592" name="未知用户312" initials="未" lastIdx="0" clrIdx="1"/>
  <p:cmAuthor id="593" name="未知用户313" initials="未" lastIdx="0" clrIdx="0"/>
  <p:cmAuthor id="594" name="未知用户335" initials="未" lastIdx="0" clrIdx="0"/>
  <p:cmAuthor id="595" name="未知用户316" initials="未" lastIdx="0" clrIdx="0"/>
  <p:cmAuthor id="596" name="未知用户277" initials="未" lastIdx="0" clrIdx="0"/>
  <p:cmAuthor id="597" name="未知用户278" initials="未" lastIdx="0" clrIdx="0"/>
  <p:cmAuthor id="598" name="未知用户272" initials="未" lastIdx="0" clrIdx="0"/>
  <p:cmAuthor id="2000" name="张静_QZZvv2Aj" initials="authorId_625078060" lastIdx="0" clrIdx="95"/>
  <p:cmAuthor id="599" name="未知用户273" initials="未" lastIdx="0" clrIdx="0"/>
  <p:cmAuthor id="600" name="未知用户279" initials="未" lastIdx="0" clrIdx="1"/>
  <p:cmAuthor id="601" name="未知用户233" initials="未" lastIdx="0" clrIdx="0"/>
  <p:cmAuthor id="602" name="未知用户229" initials="未" lastIdx="0" clrIdx="0"/>
  <p:cmAuthor id="603" name="未知用户234" initials="未" lastIdx="0" clrIdx="0"/>
  <p:cmAuthor id="604" name="未知用户274" initials="未" lastIdx="0" clrIdx="0"/>
  <p:cmAuthor id="605" name="未知用户236" initials="未" lastIdx="0" clrIdx="0"/>
  <p:cmAuthor id="606" name="未知用户280" initials="未" lastIdx="0" clrIdx="0"/>
  <p:cmAuthor id="607" name="未知用户238" initials="未" lastIdx="0" clrIdx="21"/>
  <p:cmAuthor id="608" name="未知用户239" initials="未" lastIdx="0" clrIdx="0"/>
  <p:cmAuthor id="609" name="未知用户240" initials="未" lastIdx="0" clrIdx="1"/>
  <p:cmAuthor id="610" name="未知用户241" initials="未" lastIdx="0" clrIdx="0"/>
  <p:cmAuthor id="611" name="未知用户242" initials="未" lastIdx="0" clrIdx="0"/>
  <p:cmAuthor id="612" name="未知用户243" initials="未" lastIdx="0" clrIdx="0"/>
  <p:cmAuthor id="613" name="未知用户244" initials="未" lastIdx="0" clrIdx="0"/>
  <p:cmAuthor id="614" name="未知用户245" initials="未" lastIdx="0" clrIdx="0"/>
  <p:cmAuthor id="615" name="未知用户246" initials="未" lastIdx="0" clrIdx="1"/>
  <p:cmAuthor id="616" name="未知用户247" initials="未" lastIdx="0" clrIdx="0"/>
  <p:cmAuthor id="617" name="未知用户248" initials="未" lastIdx="0" clrIdx="0"/>
  <p:cmAuthor id="618" name="未知用户249" initials="未" lastIdx="0" clrIdx="0"/>
  <p:cmAuthor id="619" name="未知用户250" initials="未" lastIdx="0" clrIdx="0"/>
  <p:cmAuthor id="620" name="未知用户251" initials="未" lastIdx="0" clrIdx="0"/>
  <p:cmAuthor id="621" name="未知用户252" initials="未" lastIdx="0" clrIdx="0"/>
  <p:cmAuthor id="622" name="未知用户253" initials="未" lastIdx="0" clrIdx="0"/>
  <p:cmAuthor id="623" name="未知用户254" initials="未" lastIdx="0" clrIdx="0"/>
  <p:cmAuthor id="624" name="未知用户255" initials="未" lastIdx="0" clrIdx="0"/>
  <p:cmAuthor id="625" name="未知用户256" initials="未" lastIdx="0" clrIdx="0"/>
  <p:cmAuthor id="626" name="未知用户257" initials="未" lastIdx="0" clrIdx="0"/>
  <p:cmAuthor id="627" name="未知用户258" initials="未" lastIdx="0" clrIdx="0"/>
  <p:cmAuthor id="628" name="未知用户259" initials="未" lastIdx="0" clrIdx="1"/>
  <p:cmAuthor id="629" name="未知用户260" initials="未" lastIdx="0" clrIdx="0"/>
  <p:cmAuthor id="630" name="未知用户275" initials="未" lastIdx="0" clrIdx="0"/>
  <p:cmAuthor id="631" name="未知用户276" initials="未" lastIdx="0" clrIdx="0"/>
  <p:cmAuthor id="632" name="未知用户263" initials="未" lastIdx="0" clrIdx="0"/>
  <p:cmAuthor id="633" name="未知用户264" initials="未" lastIdx="0" clrIdx="0"/>
  <p:cmAuthor id="634" name="未知用户265" initials="未" lastIdx="0" clrIdx="0"/>
  <p:cmAuthor id="635" name="未知用户266" initials="未" lastIdx="0" clrIdx="1"/>
  <p:cmAuthor id="636" name="未知用户267" initials="未" lastIdx="0" clrIdx="0"/>
  <p:cmAuthor id="637" name="未知用户268" initials="未" lastIdx="0" clrIdx="35"/>
  <p:cmAuthor id="638" name="未知用户269" initials="未" lastIdx="0" clrIdx="0"/>
  <p:cmAuthor id="639" name="未知用户270" initials="未" lastIdx="0" clrIdx="0"/>
  <p:cmAuthor id="640" name="未知用户193" initials="未" lastIdx="0" clrIdx="0"/>
  <p:cmAuthor id="641" name="未知用户195" initials="未" lastIdx="0" clrIdx="0"/>
  <p:cmAuthor id="642" name="未知用户196" initials="未" lastIdx="0" clrIdx="0"/>
  <p:cmAuthor id="643" name="未知用户358" initials="未" lastIdx="0" clrIdx="0"/>
  <p:cmAuthor id="644" name="未知用户359" initials="未" lastIdx="0" clrIdx="0"/>
  <p:cmAuthor id="645" name="未知用户360" initials="未" lastIdx="0" clrIdx="0"/>
  <p:cmAuthor id="646" name="未知用户361" initials="未" lastIdx="0" clrIdx="0"/>
  <p:cmAuthor id="647" name="未知用户364" initials="未" lastIdx="0" clrIdx="0"/>
  <p:cmAuthor id="648" name="未知用户288" initials="未" lastIdx="0" clrIdx="0"/>
  <p:cmAuthor id="649" name="未知用户297" initials="未" lastIdx="0" clrIdx="0"/>
  <p:cmAuthor id="650" name="未知用户298" initials="未" lastIdx="0" clrIdx="1"/>
  <p:cmAuthor id="651" name="未知用户307" initials="未" lastIdx="0" clrIdx="0"/>
  <p:cmAuthor id="652" name="未知用户308" initials="未" lastIdx="0" clrIdx="0"/>
  <p:cmAuthor id="653" name="未知用户315" initials="未" lastIdx="0" clrIdx="0"/>
  <p:cmAuthor id="654" name="未知用户317" initials="未" lastIdx="0" clrIdx="0"/>
  <p:cmAuthor id="655" name="未知用户329" initials="未" lastIdx="0" clrIdx="0"/>
  <p:cmAuthor id="656" name="未知用户333" initials="未" lastIdx="0" clrIdx="0"/>
  <p:cmAuthor id="657" name="未知用户334" initials="未" lastIdx="0" clrIdx="0"/>
  <p:cmAuthor id="658" name="未知用户340" initials="未" lastIdx="0" clrIdx="0"/>
  <p:cmAuthor id="659" name="未知用户341" initials="未" lastIdx="0" clrIdx="0"/>
  <p:cmAuthor id="660" name="未知用户342" initials="未" lastIdx="0" clrIdx="0"/>
  <p:cmAuthor id="661" name="未知用户343" initials="未" lastIdx="0" clrIdx="0"/>
  <p:cmAuthor id="662" name="未知用户344" initials="未" lastIdx="0" clrIdx="0"/>
  <p:cmAuthor id="663" name="未知用户345" initials="未" lastIdx="0" clrIdx="1"/>
  <p:cmAuthor id="664" name="未知用户365" initials="未" lastIdx="0" clrIdx="0"/>
  <p:cmAuthor id="665" name="未知用户366" initials="未" lastIdx="0" clrIdx="0"/>
  <p:cmAuthor id="666" name="未知用户367" initials="未" lastIdx="0" clrIdx="0"/>
  <p:cmAuthor id="667" name="未知用户368" initials="未" lastIdx="0" clrIdx="0"/>
  <p:cmAuthor id="668" name="未知用户403" initials="未" lastIdx="0" clrIdx="0"/>
  <p:cmAuthor id="669" name="未知用户402" initials="未" lastIdx="0" clrIdx="0"/>
  <p:cmAuthor id="670" name="未知用户379" initials="未" lastIdx="0" clrIdx="0"/>
  <p:cmAuthor id="671" name="未知用户380" initials="未" lastIdx="0" clrIdx="0"/>
  <p:cmAuthor id="672" name="未知用户405" initials="未" lastIdx="0" clrIdx="0"/>
  <p:cmAuthor id="673" name="未知用户382" initials="未" lastIdx="0" clrIdx="0"/>
  <p:cmAuthor id="674" name="未知用户383" initials="未" lastIdx="0" clrIdx="0"/>
  <p:cmAuthor id="675" name="未知用户384" initials="未" lastIdx="0" clrIdx="1"/>
  <p:cmAuthor id="676" name="未知用户385" initials="未" lastIdx="0" clrIdx="0"/>
  <p:cmAuthor id="677" name="未知用户386" initials="未" lastIdx="0" clrIdx="0"/>
  <p:cmAuthor id="678" name="未知用户387" initials="未" lastIdx="0" clrIdx="0"/>
  <p:cmAuthor id="679" name="未知用户388" initials="未" lastIdx="0" clrIdx="0"/>
  <p:cmAuthor id="680" name="未知用户411" initials="未" lastIdx="0" clrIdx="0"/>
  <p:cmAuthor id="681" name="未知用户389" initials="未" lastIdx="0" clrIdx="0"/>
  <p:cmAuthor id="682" name="未知用户390" initials="未" lastIdx="0" clrIdx="0"/>
  <p:cmAuthor id="683" name="未知用户391" initials="未" lastIdx="0" clrIdx="0"/>
  <p:cmAuthor id="684" name="未知用户392" initials="未" lastIdx="0" clrIdx="0"/>
  <p:cmAuthor id="685" name="未知用户393" initials="未" lastIdx="0" clrIdx="0"/>
  <p:cmAuthor id="686" name="未知用户394" initials="未" lastIdx="0" clrIdx="0"/>
  <p:cmAuthor id="687" name="未知用户395" initials="未" lastIdx="0" clrIdx="0"/>
  <p:cmAuthor id="688" name="未知用户396" initials="未" lastIdx="0" clrIdx="0"/>
  <p:cmAuthor id="689" name="未知用户406" initials="未" lastIdx="0" clrIdx="0"/>
  <p:cmAuthor id="690" name="未知用户397" initials="未" lastIdx="0" clrIdx="1"/>
  <p:cmAuthor id="691" name="未知用户407" initials="未" lastIdx="0" clrIdx="0"/>
  <p:cmAuthor id="692" name="未知用户398" initials="未" lastIdx="0" clrIdx="0"/>
  <p:cmAuthor id="693" name="未知用户399" initials="未" lastIdx="0" clrIdx="0"/>
  <p:cmAuthor id="694" name="未知用户400" initials="未" lastIdx="0" clrIdx="0"/>
  <p:cmAuthor id="695" name="未知用户401" initials="未" lastIdx="0" clrIdx="0"/>
  <p:cmAuthor id="696" name="未知用户420" initials="未" lastIdx="0" clrIdx="0"/>
  <p:cmAuthor id="697" name="未知用户421" initials="未" lastIdx="0" clrIdx="0"/>
  <p:cmAuthor id="698" name="未知用户422" initials="未" lastIdx="0" clrIdx="0"/>
  <p:cmAuthor id="699" name="未知用户423" initials="未" lastIdx="0" clrIdx="0"/>
  <p:cmAuthor id="700" name="未知用户424" initials="未" lastIdx="0" clrIdx="0"/>
  <p:cmAuthor id="282818018" name="迪" initials="迪" lastIdx="0" clrIdx="30"/>
  <p:cmAuthor id="1367494780" name="ciwei" initials="c" lastIdx="0" clrIdx="4"/>
  <p:cmAuthor id="1239498692" name="遥星" initials="遥" lastIdx="0" clrIdx="25"/>
  <p:cmAuthor id="443341179" name="猫小喵" initials="猫" lastIdx="0" clrIdx="16"/>
  <p:cmAuthor id="289870448" name="Luo" initials="L" lastIdx="0" clrIdx="23"/>
  <p:cmAuthor id="368832498" name="小蜂蜜@柠檬膏" initials="小" lastIdx="0" clrIdx="26"/>
  <p:cmAuthor id="764379307" name="小龙哈皮" initials="小" lastIdx="0" clrIdx="22"/>
  <p:cmAuthor id="717503864" name="彭彭" initials="彭" lastIdx="0" clrIdx="2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72061F4-6999-42DF-AE50-FB82E1FB77D4}" styleName="表样式 1 25">
    <a:wholeTbl>
      <a:tcTxStyle>
        <a:fontRef idx="none">
          <a:srgbClr val="000000"/>
        </a:fontRef>
      </a:tcTxStyle>
      <a:tcStyle>
        <a:tcBdr>
          <a:left>
            <a:ln w="9525" cmpd="sng">
              <a:solidFill>
                <a:schemeClr val="accent6"/>
              </a:solidFill>
              <a:prstDash val="solid"/>
            </a:ln>
          </a:left>
          <a:right>
            <a:ln w="9525" cmpd="sng">
              <a:solidFill>
                <a:schemeClr val="accent6"/>
              </a:solidFill>
              <a:prstDash val="solid"/>
            </a:ln>
          </a:right>
          <a:top>
            <a:ln w="9525" cmpd="sng">
              <a:solidFill>
                <a:schemeClr val="accent6"/>
              </a:solidFill>
              <a:prstDash val="solid"/>
            </a:ln>
          </a:top>
          <a:bottom>
            <a:ln w="9525" cmpd="sng">
              <a:solidFill>
                <a:schemeClr val="accent6"/>
              </a:solidFill>
              <a:prstDash val="solid"/>
            </a:ln>
          </a:bottom>
          <a:insideH>
            <a:ln w="9525" cmpd="sng">
              <a:solidFill>
                <a:schemeClr val="accent6">
                  <a:lumMod val="34000"/>
                  <a:lumOff val="66000"/>
                </a:schemeClr>
              </a:solidFill>
              <a:prstDash val="solid"/>
            </a:ln>
          </a:insideH>
          <a:insideV>
            <a:ln w="9525" cmpd="sng">
              <a:solidFill>
                <a:schemeClr val="accent6">
                  <a:lumMod val="34000"/>
                  <a:lumOff val="66000"/>
                </a:schemeClr>
              </a:solidFill>
              <a:prstDash val="solid"/>
            </a:ln>
          </a:insideV>
        </a:tcBdr>
        <a:fill>
          <a:solidFill>
            <a:srgbClr val="FFFFFF"/>
          </a:solidFill>
        </a:fill>
      </a:tcStyle>
    </a:wholeTbl>
    <a:band2H>
      <a:tcTxStyle>
        <a:fontRef idx="none">
          <a:srgbClr val="08090C"/>
        </a:fontRef>
      </a:tcTxStyle>
      <a:tcStyle>
        <a:tcBdr/>
        <a:fill>
          <a:solidFill>
            <a:schemeClr val="accent6">
              <a:lumMod val="10000"/>
              <a:lumOff val="90000"/>
            </a:schemeClr>
          </a:solidFill>
        </a:fill>
      </a:tcStyle>
    </a:band2H>
    <a:band1V>
      <a:tcStyle>
        <a:tcBdr>
          <a:left>
            <a:ln w="9525" cmpd="sng">
              <a:solidFill>
                <a:schemeClr val="accent6"/>
              </a:solidFill>
              <a:prstDash val="solid"/>
            </a:ln>
          </a:left>
          <a:right>
            <a:ln w="9525" cmpd="sng">
              <a:solidFill>
                <a:schemeClr val="accent6"/>
              </a:solidFill>
              <a:prstDash val="solid"/>
            </a:ln>
          </a:right>
          <a:top>
            <a:ln w="9525" cmpd="sng">
              <a:solidFill>
                <a:schemeClr val="accent6"/>
              </a:solidFill>
              <a:prstDash val="solid"/>
            </a:ln>
          </a:top>
          <a:bottom>
            <a:ln w="9525" cmpd="sng">
              <a:solidFill>
                <a:schemeClr val="accent6"/>
              </a:solidFill>
              <a:prstDash val="solid"/>
            </a:ln>
          </a:bottom>
          <a:insideH>
            <a:ln w="9525" cmpd="sng">
              <a:solidFill>
                <a:schemeClr val="accent6">
                  <a:lumMod val="40000"/>
                  <a:lumOff val="60000"/>
                </a:schemeClr>
              </a:solidFill>
              <a:prstDash val="solid"/>
            </a:ln>
          </a:insideH>
          <a:insideV>
            <a:ln w="9525" cmpd="sng">
              <a:solidFill>
                <a:schemeClr val="accent6">
                  <a:lumMod val="40000"/>
                  <a:lumOff val="60000"/>
                </a:schemeClr>
              </a:solidFill>
              <a:prstDash val="solid"/>
            </a:ln>
          </a:insideV>
        </a:tcBdr>
        <a:fill>
          <a:solidFill>
            <a:schemeClr val="accent6">
              <a:lumMod val="10000"/>
              <a:lumOff val="90000"/>
            </a:schemeClr>
          </a:solidFill>
        </a:fill>
      </a:tcStyle>
    </a:band1V>
    <a:band2V>
      <a:tcStyle>
        <a:tcBdr>
          <a:left>
            <a:ln w="9525" cmpd="sng">
              <a:solidFill>
                <a:schemeClr val="accent6">
                  <a:lumMod val="40000"/>
                  <a:lumOff val="60000"/>
                </a:schemeClr>
              </a:solidFill>
              <a:prstDash val="solid"/>
            </a:ln>
          </a:left>
          <a:right>
            <a:ln w="9525" cmpd="sng">
              <a:solidFill>
                <a:schemeClr val="accent6">
                  <a:lumMod val="40000"/>
                  <a:lumOff val="60000"/>
                </a:schemeClr>
              </a:solidFill>
              <a:prstDash val="solid"/>
            </a:ln>
          </a:right>
          <a:top>
            <a:ln w="9525" cmpd="sng">
              <a:solidFill>
                <a:schemeClr val="accent6"/>
              </a:solidFill>
              <a:prstDash val="solid"/>
            </a:ln>
          </a:top>
          <a:bottom>
            <a:ln w="9525" cmpd="sng">
              <a:solidFill>
                <a:schemeClr val="accent6"/>
              </a:solidFill>
              <a:prstDash val="solid"/>
            </a:ln>
          </a:bottom>
          <a:insideH>
            <a:ln w="9525" cmpd="sng">
              <a:solidFill>
                <a:schemeClr val="accent6">
                  <a:lumMod val="40000"/>
                  <a:lumOff val="60000"/>
                </a:schemeClr>
              </a:solidFill>
              <a:prstDash val="solid"/>
            </a:ln>
          </a:insideH>
          <a:insideV>
            <a:ln>
              <a:noFill/>
            </a:ln>
          </a:insideV>
        </a:tcBdr>
      </a:tcStyle>
    </a:band2V>
    <a:lastCol>
      <a:tcTxStyle b="on">
        <a:fontRef idx="none">
          <a:srgbClr val="08090C"/>
        </a:fontRef>
      </a:tcTxStyle>
      <a:tcStyle>
        <a:tcBdr>
          <a:left>
            <a:ln w="9525" cmpd="sng">
              <a:solidFill>
                <a:schemeClr val="accent6">
                  <a:lumMod val="34000"/>
                  <a:lumOff val="66000"/>
                </a:schemeClr>
              </a:solidFill>
              <a:prstDash val="solid"/>
            </a:ln>
          </a:left>
          <a:right>
            <a:ln w="9525" cmpd="sng">
              <a:solidFill>
                <a:schemeClr val="accent6"/>
              </a:solidFill>
              <a:prstDash val="solid"/>
            </a:ln>
          </a:right>
          <a:top>
            <a:ln w="9525" cmpd="sng">
              <a:solidFill>
                <a:schemeClr val="accent6">
                  <a:lumMod val="34000"/>
                  <a:lumOff val="66000"/>
                </a:schemeClr>
              </a:solidFill>
              <a:prstDash val="solid"/>
            </a:ln>
          </a:top>
          <a:bottom>
            <a:ln w="9525" cmpd="sng">
              <a:solidFill>
                <a:schemeClr val="accent6"/>
              </a:solidFill>
              <a:prstDash val="solid"/>
            </a:ln>
          </a:bottom>
          <a:insideH>
            <a:ln w="9525" cmpd="sng">
              <a:solidFill>
                <a:schemeClr val="accent6">
                  <a:lumMod val="34000"/>
                  <a:lumOff val="66000"/>
                </a:schemeClr>
              </a:solidFill>
              <a:prstDash val="solid"/>
            </a:ln>
          </a:insideH>
          <a:insideV>
            <a:ln>
              <a:noFill/>
            </a:ln>
          </a:insideV>
        </a:tcBdr>
        <a:fill>
          <a:solidFill>
            <a:srgbClr val="FFFFFF"/>
          </a:solidFill>
        </a:fill>
      </a:tcStyle>
    </a:lastCol>
    <a:firstCol>
      <a:tcTxStyle b="on">
        <a:fontRef idx="none">
          <a:srgbClr val="08090C"/>
        </a:fontRef>
      </a:tcTxStyle>
      <a:tcStyle>
        <a:tcBdr>
          <a:left>
            <a:ln w="9525" cmpd="sng">
              <a:solidFill>
                <a:schemeClr val="accent6"/>
              </a:solidFill>
              <a:prstDash val="solid"/>
            </a:ln>
          </a:left>
          <a:right>
            <a:ln w="9525" cmpd="sng">
              <a:solidFill>
                <a:schemeClr val="accent6">
                  <a:lumMod val="34000"/>
                  <a:lumOff val="66000"/>
                </a:schemeClr>
              </a:solidFill>
              <a:prstDash val="solid"/>
            </a:ln>
          </a:right>
          <a:top>
            <a:ln w="9525" cmpd="sng">
              <a:solidFill>
                <a:schemeClr val="accent6">
                  <a:lumMod val="34000"/>
                  <a:lumOff val="66000"/>
                </a:schemeClr>
              </a:solidFill>
              <a:prstDash val="solid"/>
            </a:ln>
          </a:top>
          <a:bottom>
            <a:ln w="9525" cmpd="sng">
              <a:solidFill>
                <a:schemeClr val="accent6"/>
              </a:solidFill>
              <a:prstDash val="solid"/>
            </a:ln>
          </a:bottom>
          <a:insideH>
            <a:ln w="9525" cmpd="sng">
              <a:solidFill>
                <a:schemeClr val="accent6">
                  <a:lumMod val="34000"/>
                  <a:lumOff val="66000"/>
                </a:schemeClr>
              </a:solidFill>
              <a:prstDash val="solid"/>
            </a:ln>
          </a:insideH>
          <a:insideV>
            <a:ln>
              <a:noFill/>
            </a:ln>
          </a:insideV>
        </a:tcBdr>
        <a:fill>
          <a:solidFill>
            <a:srgbClr val="FFFFFF"/>
          </a:solidFill>
        </a:fill>
      </a:tcStyle>
    </a:firstCol>
    <a:lastRow>
      <a:tcTxStyle b="on">
        <a:fontRef idx="none">
          <a:srgbClr val="08090C"/>
        </a:fontRef>
      </a:tcTxStyle>
      <a:tcStyle>
        <a:tcBdr>
          <a:left>
            <a:ln w="9525" cmpd="sng">
              <a:solidFill>
                <a:schemeClr val="accent6"/>
              </a:solidFill>
              <a:prstDash val="solid"/>
            </a:ln>
          </a:left>
          <a:right>
            <a:ln w="9525" cmpd="sng">
              <a:solidFill>
                <a:schemeClr val="accent6"/>
              </a:solidFill>
              <a:prstDash val="solid"/>
            </a:ln>
          </a:right>
          <a:top>
            <a:ln w="9525" cmpd="sng">
              <a:solidFill>
                <a:schemeClr val="accent6"/>
              </a:solidFill>
              <a:prstDash val="solid"/>
            </a:ln>
          </a:top>
          <a:bottom>
            <a:ln w="9525" cmpd="sng">
              <a:solidFill>
                <a:schemeClr val="accent6"/>
              </a:solidFill>
              <a:prstDash val="solid"/>
            </a:ln>
          </a:bottom>
          <a:insideH>
            <a:ln>
              <a:noFill/>
            </a:ln>
          </a:insideH>
          <a:insideV>
            <a:ln>
              <a:noFill/>
            </a:ln>
          </a:insideV>
        </a:tcBdr>
        <a:fill>
          <a:solidFill>
            <a:srgbClr val="FFFFFF"/>
          </a:solidFill>
        </a:fill>
      </a:tcStyle>
    </a:lastRow>
    <a:seCell>
      <a:tcStyle>
        <a:tcBdr>
          <a:left>
            <a:ln>
              <a:noFill/>
            </a:ln>
          </a:left>
          <a:right>
            <a:ln w="9525" cmpd="sng">
              <a:solidFill>
                <a:schemeClr val="accent6"/>
              </a:solidFill>
              <a:prstDash val="solid"/>
            </a:ln>
          </a:right>
          <a:top>
            <a:ln w="9525" cmpd="sng">
              <a:solidFill>
                <a:schemeClr val="accent6"/>
              </a:solidFill>
              <a:prstDash val="solid"/>
            </a:ln>
          </a:top>
          <a:bottom>
            <a:ln w="9525" cmpd="sng">
              <a:solidFill>
                <a:schemeClr val="accent6"/>
              </a:solidFill>
              <a:prstDash val="solid"/>
            </a:ln>
          </a:bottom>
          <a:insideH>
            <a:ln>
              <a:noFill/>
            </a:ln>
          </a:insideH>
          <a:insideV>
            <a:ln>
              <a:noFill/>
            </a:ln>
          </a:insideV>
        </a:tcBdr>
        <a:fill>
          <a:solidFill>
            <a:srgbClr val="FFFFFF"/>
          </a:solidFill>
        </a:fill>
      </a:tcStyle>
    </a:seCell>
    <a:swCell>
      <a:tcTxStyle b="on">
        <a:fontRef idx="none">
          <a:schemeClr val="accent6"/>
        </a:fontRef>
      </a:tcTxStyle>
      <a:tcStyle>
        <a:tcBdr>
          <a:left>
            <a:ln w="9525" cmpd="sng">
              <a:solidFill>
                <a:schemeClr val="accent6"/>
              </a:solidFill>
              <a:prstDash val="solid"/>
            </a:ln>
          </a:left>
          <a:right>
            <a:ln>
              <a:noFill/>
            </a:ln>
          </a:right>
          <a:top>
            <a:ln w="9525" cmpd="sng">
              <a:solidFill>
                <a:schemeClr val="accent6"/>
              </a:solidFill>
              <a:prstDash val="solid"/>
            </a:ln>
          </a:top>
          <a:bottom>
            <a:ln w="9525" cmpd="sng">
              <a:solidFill>
                <a:schemeClr val="accent6"/>
              </a:solidFill>
              <a:prstDash val="solid"/>
            </a:ln>
          </a:bottom>
          <a:insideH>
            <a:ln>
              <a:noFill/>
            </a:ln>
          </a:insideH>
          <a:insideV>
            <a:ln>
              <a:noFill/>
            </a:ln>
          </a:insideV>
        </a:tcBdr>
        <a:fill>
          <a:solidFill>
            <a:srgbClr val="FFFFFF"/>
          </a:solidFill>
        </a:fill>
      </a:tcStyle>
    </a:swCell>
    <a:firstRow>
      <a:tcTxStyle b="on">
        <a:fontRef idx="none">
          <a:srgbClr val="08090C"/>
        </a:fontRef>
      </a:tcTxStyle>
      <a:tcStyle>
        <a:tcBdr>
          <a:left>
            <a:ln w="9525" cmpd="sng">
              <a:solidFill>
                <a:schemeClr val="accent6"/>
              </a:solidFill>
              <a:prstDash val="solid"/>
            </a:ln>
          </a:left>
          <a:right>
            <a:ln w="9525" cmpd="sng">
              <a:solidFill>
                <a:schemeClr val="accent6"/>
              </a:solidFill>
              <a:prstDash val="solid"/>
            </a:ln>
          </a:right>
          <a:top>
            <a:ln w="9525" cmpd="sng">
              <a:solidFill>
                <a:schemeClr val="accent6"/>
              </a:solidFill>
              <a:prstDash val="solid"/>
            </a:ln>
          </a:top>
          <a:bottom>
            <a:ln w="9525" cmpd="sng">
              <a:solidFill>
                <a:schemeClr val="accent6">
                  <a:lumMod val="34000"/>
                  <a:lumOff val="66000"/>
                </a:schemeClr>
              </a:solidFill>
              <a:prstDash val="solid"/>
            </a:ln>
          </a:bottom>
          <a:insideH>
            <a:ln>
              <a:noFill/>
            </a:ln>
          </a:insideH>
          <a:insideV>
            <a:ln w="9525" cmpd="sng">
              <a:solidFill>
                <a:srgbClr val="FFFFFF"/>
              </a:solidFill>
              <a:prstDash val="solid"/>
            </a:ln>
          </a:insideV>
        </a:tcBdr>
        <a:fill>
          <a:solidFill>
            <a:schemeClr val="accent6">
              <a:lumMod val="20000"/>
              <a:lumOff val="80000"/>
            </a:schemeClr>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A111915-BE36-4E01-A7E5-04B1672EAD32}" styleName="浅色样式 2 - 强调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00" autoAdjust="0"/>
    <p:restoredTop sz="94610"/>
  </p:normalViewPr>
  <p:slideViewPr>
    <p:cSldViewPr snapToGrid="0" snapToObjects="1" showGuides="1">
      <p:cViewPr>
        <p:scale>
          <a:sx n="75" d="100"/>
          <a:sy n="75" d="100"/>
        </p:scale>
        <p:origin x="444" y="774"/>
      </p:cViewPr>
      <p:guideLst>
        <p:guide orient="horz" pos="1186"/>
        <p:guide pos="3900"/>
        <p:guide orient="horz" pos="541"/>
        <p:guide pos="288"/>
        <p:guide pos="7047"/>
        <p:guide orient="horz" pos="766"/>
        <p:guide pos="1783"/>
        <p:guide orient="horz" pos="2171"/>
        <p:guide orient="horz" pos="3987"/>
        <p:guide orient="horz" pos="175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 d="100"/>
          <a:sy n="1" d="100"/>
        </p:scale>
        <p:origin x="0" y="0"/>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2" Type="http://schemas.openxmlformats.org/officeDocument/2006/relationships/tags" Target="tags/tag2014.xml"/><Relationship Id="rId81" Type="http://schemas.openxmlformats.org/officeDocument/2006/relationships/customXml" Target="../customXml/item1.xml"/><Relationship Id="rId80" Type="http://schemas.openxmlformats.org/officeDocument/2006/relationships/customXmlProps" Target="../customXml/itemProps2013.xml"/><Relationship Id="rId8" Type="http://schemas.openxmlformats.org/officeDocument/2006/relationships/slide" Target="slides/slide5.xml"/><Relationship Id="rId79" Type="http://schemas.openxmlformats.org/officeDocument/2006/relationships/commentAuthors" Target="commentAuthors.xml"/><Relationship Id="rId78" Type="http://schemas.openxmlformats.org/officeDocument/2006/relationships/tableStyles" Target="tableStyles.xml"/><Relationship Id="rId77" Type="http://schemas.openxmlformats.org/officeDocument/2006/relationships/viewProps" Target="viewProps.xml"/><Relationship Id="rId76" Type="http://schemas.openxmlformats.org/officeDocument/2006/relationships/presProps" Target="presProps.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193.xml"/><Relationship Id="rId4" Type="http://schemas.openxmlformats.org/officeDocument/2006/relationships/tags" Target="../tags/tag192.xml"/><Relationship Id="rId3" Type="http://schemas.openxmlformats.org/officeDocument/2006/relationships/tags" Target="../tags/tag191.xml"/><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5" Type="http://schemas.openxmlformats.org/officeDocument/2006/relationships/tags" Target="../tags/tag537.xml"/><Relationship Id="rId4" Type="http://schemas.openxmlformats.org/officeDocument/2006/relationships/tags" Target="../tags/tag536.xml"/><Relationship Id="rId3" Type="http://schemas.openxmlformats.org/officeDocument/2006/relationships/tags" Target="../tags/tag535.xml"/><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5" Type="http://schemas.openxmlformats.org/officeDocument/2006/relationships/tags" Target="../tags/tag561.xml"/><Relationship Id="rId4" Type="http://schemas.openxmlformats.org/officeDocument/2006/relationships/tags" Target="../tags/tag560.xml"/><Relationship Id="rId3" Type="http://schemas.openxmlformats.org/officeDocument/2006/relationships/tags" Target="../tags/tag559.xml"/><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2.xml.rels><?xml version="1.0" encoding="UTF-8" standalone="yes"?>
<Relationships xmlns="http://schemas.openxmlformats.org/package/2006/relationships"><Relationship Id="rId5" Type="http://schemas.openxmlformats.org/officeDocument/2006/relationships/tags" Target="../tags/tag578.xml"/><Relationship Id="rId4" Type="http://schemas.openxmlformats.org/officeDocument/2006/relationships/tags" Target="../tags/tag577.xml"/><Relationship Id="rId3" Type="http://schemas.openxmlformats.org/officeDocument/2006/relationships/tags" Target="../tags/tag576.xml"/><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3.xml.rels><?xml version="1.0" encoding="UTF-8" standalone="yes"?>
<Relationships xmlns="http://schemas.openxmlformats.org/package/2006/relationships"><Relationship Id="rId5" Type="http://schemas.openxmlformats.org/officeDocument/2006/relationships/tags" Target="../tags/tag601.xml"/><Relationship Id="rId4" Type="http://schemas.openxmlformats.org/officeDocument/2006/relationships/tags" Target="../tags/tag600.xml"/><Relationship Id="rId3" Type="http://schemas.openxmlformats.org/officeDocument/2006/relationships/tags" Target="../tags/tag599.xml"/><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4.xml.rels><?xml version="1.0" encoding="UTF-8" standalone="yes"?>
<Relationships xmlns="http://schemas.openxmlformats.org/package/2006/relationships"><Relationship Id="rId5" Type="http://schemas.openxmlformats.org/officeDocument/2006/relationships/tags" Target="../tags/tag1284.xml"/><Relationship Id="rId4" Type="http://schemas.openxmlformats.org/officeDocument/2006/relationships/tags" Target="../tags/tag1283.xml"/><Relationship Id="rId3" Type="http://schemas.openxmlformats.org/officeDocument/2006/relationships/tags" Target="../tags/tag1282.xml"/><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15.xml.rels><?xml version="1.0" encoding="UTF-8" standalone="yes"?>
<Relationships xmlns="http://schemas.openxmlformats.org/package/2006/relationships"><Relationship Id="rId5" Type="http://schemas.openxmlformats.org/officeDocument/2006/relationships/tags" Target="../tags/tag1325.xml"/><Relationship Id="rId4" Type="http://schemas.openxmlformats.org/officeDocument/2006/relationships/tags" Target="../tags/tag1324.xml"/><Relationship Id="rId3" Type="http://schemas.openxmlformats.org/officeDocument/2006/relationships/tags" Target="../tags/tag1323.xml"/><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16.xml.rels><?xml version="1.0" encoding="UTF-8" standalone="yes"?>
<Relationships xmlns="http://schemas.openxmlformats.org/package/2006/relationships"><Relationship Id="rId5" Type="http://schemas.openxmlformats.org/officeDocument/2006/relationships/tags" Target="../tags/tag1347.xml"/><Relationship Id="rId4" Type="http://schemas.openxmlformats.org/officeDocument/2006/relationships/tags" Target="../tags/tag1346.xml"/><Relationship Id="rId3" Type="http://schemas.openxmlformats.org/officeDocument/2006/relationships/tags" Target="../tags/tag1345.xml"/><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17.xml.rels><?xml version="1.0" encoding="UTF-8" standalone="yes"?>
<Relationships xmlns="http://schemas.openxmlformats.org/package/2006/relationships"><Relationship Id="rId5" Type="http://schemas.openxmlformats.org/officeDocument/2006/relationships/tags" Target="../tags/tag1385.xml"/><Relationship Id="rId4" Type="http://schemas.openxmlformats.org/officeDocument/2006/relationships/tags" Target="../tags/tag1384.xml"/><Relationship Id="rId3" Type="http://schemas.openxmlformats.org/officeDocument/2006/relationships/tags" Target="../tags/tag1383.xml"/><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18.xml.rels><?xml version="1.0" encoding="UTF-8" standalone="yes"?>
<Relationships xmlns="http://schemas.openxmlformats.org/package/2006/relationships"><Relationship Id="rId5" Type="http://schemas.openxmlformats.org/officeDocument/2006/relationships/tags" Target="../tags/tag1415.xml"/><Relationship Id="rId4" Type="http://schemas.openxmlformats.org/officeDocument/2006/relationships/tags" Target="../tags/tag1414.xml"/><Relationship Id="rId3" Type="http://schemas.openxmlformats.org/officeDocument/2006/relationships/tags" Target="../tags/tag1413.xml"/><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19.xml.rels><?xml version="1.0" encoding="UTF-8" standalone="yes"?>
<Relationships xmlns="http://schemas.openxmlformats.org/package/2006/relationships"><Relationship Id="rId5" Type="http://schemas.openxmlformats.org/officeDocument/2006/relationships/tags" Target="../tags/tag1444.xml"/><Relationship Id="rId4" Type="http://schemas.openxmlformats.org/officeDocument/2006/relationships/tags" Target="../tags/tag1443.xml"/><Relationship Id="rId3" Type="http://schemas.openxmlformats.org/officeDocument/2006/relationships/tags" Target="../tags/tag1442.xml"/><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2.xml.rels><?xml version="1.0" encoding="UTF-8" standalone="yes"?>
<Relationships xmlns="http://schemas.openxmlformats.org/package/2006/relationships"><Relationship Id="rId3" Type="http://schemas.openxmlformats.org/officeDocument/2006/relationships/tags" Target="../tags/tag227.xml"/><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5" Type="http://schemas.openxmlformats.org/officeDocument/2006/relationships/tags" Target="../tags/tag1465.xml"/><Relationship Id="rId4" Type="http://schemas.openxmlformats.org/officeDocument/2006/relationships/tags" Target="../tags/tag1464.xml"/><Relationship Id="rId3" Type="http://schemas.openxmlformats.org/officeDocument/2006/relationships/tags" Target="../tags/tag1463.xml"/><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21.xml.rels><?xml version="1.0" encoding="UTF-8" standalone="yes"?>
<Relationships xmlns="http://schemas.openxmlformats.org/package/2006/relationships"><Relationship Id="rId5" Type="http://schemas.openxmlformats.org/officeDocument/2006/relationships/tags" Target="../tags/tag1484.xml"/><Relationship Id="rId4" Type="http://schemas.openxmlformats.org/officeDocument/2006/relationships/tags" Target="../tags/tag1483.xml"/><Relationship Id="rId3" Type="http://schemas.openxmlformats.org/officeDocument/2006/relationships/tags" Target="../tags/tag1482.xml"/><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22.xml.rels><?xml version="1.0" encoding="UTF-8" standalone="yes"?>
<Relationships xmlns="http://schemas.openxmlformats.org/package/2006/relationships"><Relationship Id="rId4" Type="http://schemas.openxmlformats.org/officeDocument/2006/relationships/tags" Target="../tags/tag1596.xml"/><Relationship Id="rId3" Type="http://schemas.openxmlformats.org/officeDocument/2006/relationships/tags" Target="../tags/tag1595.xml"/><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23.xml.rels><?xml version="1.0" encoding="UTF-8" standalone="yes"?>
<Relationships xmlns="http://schemas.openxmlformats.org/package/2006/relationships"><Relationship Id="rId5" Type="http://schemas.openxmlformats.org/officeDocument/2006/relationships/tags" Target="../tags/tag1617.xml"/><Relationship Id="rId4" Type="http://schemas.openxmlformats.org/officeDocument/2006/relationships/tags" Target="../tags/tag1616.xml"/><Relationship Id="rId3" Type="http://schemas.openxmlformats.org/officeDocument/2006/relationships/tags" Target="../tags/tag1615.xml"/><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24.xml.rels><?xml version="1.0" encoding="UTF-8" standalone="yes"?>
<Relationships xmlns="http://schemas.openxmlformats.org/package/2006/relationships"><Relationship Id="rId5" Type="http://schemas.openxmlformats.org/officeDocument/2006/relationships/tags" Target="../tags/tag1637.xml"/><Relationship Id="rId4" Type="http://schemas.openxmlformats.org/officeDocument/2006/relationships/tags" Target="../tags/tag1636.xml"/><Relationship Id="rId3" Type="http://schemas.openxmlformats.org/officeDocument/2006/relationships/tags" Target="../tags/tag1635.xml"/><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25.xml.rels><?xml version="1.0" encoding="UTF-8" standalone="yes"?>
<Relationships xmlns="http://schemas.openxmlformats.org/package/2006/relationships"><Relationship Id="rId5" Type="http://schemas.openxmlformats.org/officeDocument/2006/relationships/tags" Target="../tags/tag1673.xml"/><Relationship Id="rId4" Type="http://schemas.openxmlformats.org/officeDocument/2006/relationships/tags" Target="../tags/tag1672.xml"/><Relationship Id="rId3" Type="http://schemas.openxmlformats.org/officeDocument/2006/relationships/tags" Target="../tags/tag1671.xml"/><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26.xml.rels><?xml version="1.0" encoding="UTF-8" standalone="yes"?>
<Relationships xmlns="http://schemas.openxmlformats.org/package/2006/relationships"><Relationship Id="rId3" Type="http://schemas.openxmlformats.org/officeDocument/2006/relationships/tags" Target="../tags/tag1719.xml"/><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27.xml.rels><?xml version="1.0" encoding="UTF-8" standalone="yes"?>
<Relationships xmlns="http://schemas.openxmlformats.org/package/2006/relationships"><Relationship Id="rId5" Type="http://schemas.openxmlformats.org/officeDocument/2006/relationships/tags" Target="../tags/tag1865.xml"/><Relationship Id="rId4" Type="http://schemas.openxmlformats.org/officeDocument/2006/relationships/tags" Target="../tags/tag1864.xml"/><Relationship Id="rId3" Type="http://schemas.openxmlformats.org/officeDocument/2006/relationships/tags" Target="../tags/tag1863.xml"/><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28.xml.rels><?xml version="1.0" encoding="UTF-8" standalone="yes"?>
<Relationships xmlns="http://schemas.openxmlformats.org/package/2006/relationships"><Relationship Id="rId5" Type="http://schemas.openxmlformats.org/officeDocument/2006/relationships/tags" Target="../tags/tag1875.xml"/><Relationship Id="rId4" Type="http://schemas.openxmlformats.org/officeDocument/2006/relationships/tags" Target="../tags/tag1874.xml"/><Relationship Id="rId3" Type="http://schemas.openxmlformats.org/officeDocument/2006/relationships/tags" Target="../tags/tag1873.xml"/><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29.xml.rels><?xml version="1.0" encoding="UTF-8" standalone="yes"?>
<Relationships xmlns="http://schemas.openxmlformats.org/package/2006/relationships"><Relationship Id="rId5" Type="http://schemas.openxmlformats.org/officeDocument/2006/relationships/tags" Target="../tags/tag1889.xml"/><Relationship Id="rId4" Type="http://schemas.openxmlformats.org/officeDocument/2006/relationships/tags" Target="../tags/tag1888.xml"/><Relationship Id="rId3" Type="http://schemas.openxmlformats.org/officeDocument/2006/relationships/tags" Target="../tags/tag1887.xml"/><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244.xml"/><Relationship Id="rId4" Type="http://schemas.openxmlformats.org/officeDocument/2006/relationships/tags" Target="../tags/tag243.xml"/><Relationship Id="rId3" Type="http://schemas.openxmlformats.org/officeDocument/2006/relationships/tags" Target="../tags/tag242.xm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5" Type="http://schemas.openxmlformats.org/officeDocument/2006/relationships/tags" Target="../tags/tag1903.xml"/><Relationship Id="rId4" Type="http://schemas.openxmlformats.org/officeDocument/2006/relationships/tags" Target="../tags/tag1902.xml"/><Relationship Id="rId3" Type="http://schemas.openxmlformats.org/officeDocument/2006/relationships/tags" Target="../tags/tag1901.xml"/><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31.xml.rels><?xml version="1.0" encoding="UTF-8" standalone="yes"?>
<Relationships xmlns="http://schemas.openxmlformats.org/package/2006/relationships"><Relationship Id="rId5" Type="http://schemas.openxmlformats.org/officeDocument/2006/relationships/tags" Target="../tags/tag1925.xml"/><Relationship Id="rId4" Type="http://schemas.openxmlformats.org/officeDocument/2006/relationships/tags" Target="../tags/tag1924.xml"/><Relationship Id="rId3" Type="http://schemas.openxmlformats.org/officeDocument/2006/relationships/tags" Target="../tags/tag1923.xml"/><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32.xml.rels><?xml version="1.0" encoding="UTF-8" standalone="yes"?>
<Relationships xmlns="http://schemas.openxmlformats.org/package/2006/relationships"><Relationship Id="rId5" Type="http://schemas.openxmlformats.org/officeDocument/2006/relationships/tags" Target="../tags/tag1946.xml"/><Relationship Id="rId4" Type="http://schemas.openxmlformats.org/officeDocument/2006/relationships/tags" Target="../tags/tag1945.xml"/><Relationship Id="rId3" Type="http://schemas.openxmlformats.org/officeDocument/2006/relationships/tags" Target="../tags/tag1944.xml"/><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33.xml.rels><?xml version="1.0" encoding="UTF-8" standalone="yes"?>
<Relationships xmlns="http://schemas.openxmlformats.org/package/2006/relationships"><Relationship Id="rId5" Type="http://schemas.openxmlformats.org/officeDocument/2006/relationships/tags" Target="../tags/tag1971.xml"/><Relationship Id="rId4" Type="http://schemas.openxmlformats.org/officeDocument/2006/relationships/tags" Target="../tags/tag1970.xml"/><Relationship Id="rId3" Type="http://schemas.openxmlformats.org/officeDocument/2006/relationships/tags" Target="../tags/tag1969.xml"/><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34.xml.rels><?xml version="1.0" encoding="UTF-8" standalone="yes"?>
<Relationships xmlns="http://schemas.openxmlformats.org/package/2006/relationships"><Relationship Id="rId5" Type="http://schemas.openxmlformats.org/officeDocument/2006/relationships/tags" Target="../tags/tag1984.xml"/><Relationship Id="rId4" Type="http://schemas.openxmlformats.org/officeDocument/2006/relationships/tags" Target="../tags/tag1983.xml"/><Relationship Id="rId3" Type="http://schemas.openxmlformats.org/officeDocument/2006/relationships/tags" Target="../tags/tag1982.xml"/><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35.xml.rels><?xml version="1.0" encoding="UTF-8" standalone="yes"?>
<Relationships xmlns="http://schemas.openxmlformats.org/package/2006/relationships"><Relationship Id="rId5" Type="http://schemas.openxmlformats.org/officeDocument/2006/relationships/tags" Target="../tags/tag1998.xml"/><Relationship Id="rId4" Type="http://schemas.openxmlformats.org/officeDocument/2006/relationships/tags" Target="../tags/tag1997.xml"/><Relationship Id="rId3" Type="http://schemas.openxmlformats.org/officeDocument/2006/relationships/tags" Target="../tags/tag1996.xml"/><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36.xml.rels><?xml version="1.0" encoding="UTF-8" standalone="yes"?>
<Relationships xmlns="http://schemas.openxmlformats.org/package/2006/relationships"><Relationship Id="rId5" Type="http://schemas.openxmlformats.org/officeDocument/2006/relationships/tags" Target="../tags/tag2012.xml"/><Relationship Id="rId4" Type="http://schemas.openxmlformats.org/officeDocument/2006/relationships/tags" Target="../tags/tag2011.xml"/><Relationship Id="rId3" Type="http://schemas.openxmlformats.org/officeDocument/2006/relationships/tags" Target="../tags/tag2010.xml"/><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282.xml"/><Relationship Id="rId4" Type="http://schemas.openxmlformats.org/officeDocument/2006/relationships/tags" Target="../tags/tag281.xml"/><Relationship Id="rId3" Type="http://schemas.openxmlformats.org/officeDocument/2006/relationships/tags" Target="../tags/tag280.xml"/><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5" Type="http://schemas.openxmlformats.org/officeDocument/2006/relationships/tags" Target="../tags/tag334.xml"/><Relationship Id="rId4" Type="http://schemas.openxmlformats.org/officeDocument/2006/relationships/tags" Target="../tags/tag333.xml"/><Relationship Id="rId3" Type="http://schemas.openxmlformats.org/officeDocument/2006/relationships/tags" Target="../tags/tag332.xml"/><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5" Type="http://schemas.openxmlformats.org/officeDocument/2006/relationships/tags" Target="../tags/tag371.xml"/><Relationship Id="rId4" Type="http://schemas.openxmlformats.org/officeDocument/2006/relationships/tags" Target="../tags/tag370.xml"/><Relationship Id="rId3" Type="http://schemas.openxmlformats.org/officeDocument/2006/relationships/tags" Target="../tags/tag369.xml"/><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5" Type="http://schemas.openxmlformats.org/officeDocument/2006/relationships/tags" Target="../tags/tag388.xml"/><Relationship Id="rId4" Type="http://schemas.openxmlformats.org/officeDocument/2006/relationships/tags" Target="../tags/tag387.xml"/><Relationship Id="rId3" Type="http://schemas.openxmlformats.org/officeDocument/2006/relationships/tags" Target="../tags/tag386.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5" Type="http://schemas.openxmlformats.org/officeDocument/2006/relationships/tags" Target="../tags/tag414.xml"/><Relationship Id="rId4" Type="http://schemas.openxmlformats.org/officeDocument/2006/relationships/tags" Target="../tags/tag413.xml"/><Relationship Id="rId3" Type="http://schemas.openxmlformats.org/officeDocument/2006/relationships/tags" Target="../tags/tag412.xml"/><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5" Type="http://schemas.openxmlformats.org/officeDocument/2006/relationships/tags" Target="../tags/tag494.xml"/><Relationship Id="rId4" Type="http://schemas.openxmlformats.org/officeDocument/2006/relationships/tags" Target="../tags/tag493.xml"/><Relationship Id="rId3" Type="http://schemas.openxmlformats.org/officeDocument/2006/relationships/tags" Target="../tags/tag492.xml"/><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宋体" panose="02010600030101010101" pitchFamily="2" charset="-122"/>
                <a:ea typeface="宋体" panose="02010600030101010101" pitchFamily="2" charset="-122"/>
                <a:cs typeface="Arial" panose="020B0604020202020204"/>
              </a:rPr>
            </a:fld>
            <a:endParaRPr kumimoji="0" lang="zh-CN" altLang="en-US" sz="12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algn="just">
              <a:lnSpc>
                <a:spcPct val="120000"/>
              </a:lnSpc>
              <a:spcAft>
                <a:spcPct val="0"/>
              </a:spcAft>
              <a:tabLst>
                <a:tab pos="2700655" algn="l"/>
              </a:tabLst>
            </a:pP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a:lnSpc>
                <a:spcPct val="120000"/>
              </a:lnSpc>
              <a:spcAft>
                <a:spcPct val="0"/>
              </a:spcAft>
              <a:tabLst>
                <a:tab pos="2700655" algn="l"/>
              </a:tabLst>
            </a:pPr>
            <a:r>
              <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algn="just">
              <a:lnSpc>
                <a:spcPct val="120000"/>
              </a:lnSpc>
              <a:spcAft>
                <a:spcPct val="0"/>
              </a:spcAft>
              <a:tabLst>
                <a:tab pos="2700655" algn="l"/>
              </a:tabLst>
            </a:pP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a:lnSpc>
                <a:spcPct val="120000"/>
              </a:lnSpc>
              <a:spcAft>
                <a:spcPct val="0"/>
              </a:spcAft>
              <a:tabLst>
                <a:tab pos="2700655" algn="l"/>
              </a:tabLst>
            </a:pPr>
            <a:r>
              <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algn="just">
              <a:lnSpc>
                <a:spcPct val="120000"/>
              </a:lnSpc>
              <a:spcAft>
                <a:spcPct val="0"/>
              </a:spcAft>
              <a:tabLst>
                <a:tab pos="2700655" algn="l"/>
              </a:tabLst>
            </a:pP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a:lnSpc>
                <a:spcPct val="120000"/>
              </a:lnSpc>
              <a:spcAft>
                <a:spcPct val="0"/>
              </a:spcAft>
              <a:tabLst>
                <a:tab pos="2700655" algn="l"/>
              </a:tabLst>
            </a:pPr>
            <a:r>
              <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algn="just">
              <a:lnSpc>
                <a:spcPct val="120000"/>
              </a:lnSpc>
              <a:spcAft>
                <a:spcPct val="0"/>
              </a:spcAft>
              <a:tabLst>
                <a:tab pos="2700655" algn="l"/>
              </a:tabLst>
            </a:pP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a:lnSpc>
                <a:spcPct val="120000"/>
              </a:lnSpc>
              <a:spcAft>
                <a:spcPct val="0"/>
              </a:spcAft>
              <a:tabLst>
                <a:tab pos="2700655" algn="l"/>
              </a:tabLst>
            </a:pPr>
            <a:r>
              <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latin typeface="微软雅黑" panose="020B0503020204020204" pitchFamily="34" charset="-122"/>
              <a:ea typeface="微软雅黑" panose="020B0503020204020204" pitchFamily="34" charset="-122"/>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zh-CN">
              <a:latin typeface="Times New Roman" panose="02020603050405020304"/>
              <a:ea typeface="楷体" panose="02010609060101010101" charset="-122"/>
              <a:cs typeface="Times New Roman" panose="02020603050405020304" charset="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p:nvPr>
            <p:ph type="sldImg" idx="2"/>
            <p:custDataLst>
              <p:tags r:id="rId3"/>
            </p:custDataLst>
          </p:nvPr>
        </p:nvSpPr>
        <p:spPr/>
      </p:sp>
      <p:sp>
        <p:nvSpPr>
          <p:cNvPr id="3" name="文本占位符 2"/>
          <p:cNvSpPr txBox="1"/>
          <p:nvPr>
            <p:ph type="body" idx="3"/>
            <p:custDataLst>
              <p:tags r:id="rId4"/>
            </p:custDataLst>
          </p:nvPr>
        </p:nvSpPr>
        <p:spPr/>
        <p:txBody>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b="1">
              <a:solidFill>
                <a:schemeClr val="accent1"/>
              </a:solidFill>
              <a:effectLst>
                <a:outerShdw blurRad="38100" dist="25400" dir="5400000" algn="ctr" rotWithShape="0">
                  <a:srgbClr val="6E747A">
                    <a:alpha val="43000"/>
                  </a:srgbClr>
                </a:outerShdw>
              </a:effectLst>
              <a:latin typeface="楷体" panose="02010609060101010101" charset="-122"/>
              <a:ea typeface="楷体" panose="02010609060101010101" charset="-122"/>
              <a:sym typeface="宋体" panose="02010600030101010101" pitchFamily="2" charset="-122"/>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txBox="1">
            <a:spLocks noGrp="1"/>
          </p:cNvSpPr>
          <p:nvPr>
            <p:ph type="body" sz="quarter"/>
            <p:custDataLst>
              <p:tags r:id="rId3"/>
            </p:custDataLst>
          </p:nvPr>
        </p:nvSpPr>
        <p:spPr>
          <a:xfrm>
            <a:off x="662016" y="5242000"/>
            <a:ext cx="5296132" cy="4288909"/>
          </a:xfrm>
          <a:prstGeom prst="rect">
            <a:avLst/>
          </a:prstGeom>
        </p:spPr>
        <p:txBody>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fld id="{31C96E16-BC2B-4429-ACC4-B90CE702CCF8}"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endParaRPr lang="zh-CN" altLang="en-US"/>
          </a:p>
        </p:txBody>
      </p:sp>
      <p:sp>
        <p:nvSpPr>
          <p:cNvPr id="4" name="灯片编号占位符 3"/>
          <p:cNvSpPr>
            <a:spLocks noGrp="1"/>
          </p:cNvSpPr>
          <p:nvPr>
            <p:ph type="sldNum" sz="quarter" idx="5"/>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85D0DACE-38E0-42D2-9336-2B707D34BC6D}" type="slidenum">
              <a:rPr kumimoji="0" lang="zh-CN" altLang="en-US" sz="1200" b="0" i="0" u="none" strike="noStrike" kern="1200" cap="none" spc="0" normalizeH="0" baseline="0" noProof="0" smtClean="0">
                <a:ln>
                  <a:noFill/>
                </a:ln>
                <a:solidFill>
                  <a:prstClr val="black"/>
                </a:solidFill>
                <a:effectLst/>
                <a:uLnTx/>
                <a:uFillTx/>
                <a:latin typeface="宋体" panose="02010600030101010101" pitchFamily="2" charset="-122"/>
                <a:ea typeface="宋体" panose="02010600030101010101" pitchFamily="2" charset="-122"/>
                <a:cs typeface="Arial" panose="020B0604020202020204"/>
              </a:rPr>
            </a:fld>
            <a:endParaRPr kumimoji="0" lang="zh-CN" altLang="en-US" sz="1200" b="0" i="0" u="none" strike="noStrike" kern="1200" cap="none" spc="0" normalizeH="0" baseline="0" noProof="0">
              <a:ln>
                <a:noFill/>
              </a:ln>
              <a:solidFill>
                <a:prstClr val="black"/>
              </a:solidFill>
              <a:effectLst/>
              <a:uLnTx/>
              <a:uFillTx/>
              <a:latin typeface="宋体" panose="02010600030101010101" pitchFamily="2" charset="-122"/>
              <a:ea typeface="宋体" panose="02010600030101010101" pitchFamily="2" charset="-122"/>
              <a:cs typeface="Arial" panose="020B060402020202020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algn="just">
              <a:lnSpc>
                <a:spcPct val="120000"/>
              </a:lnSpc>
              <a:spcAft>
                <a:spcPct val="0"/>
              </a:spcAft>
              <a:tabLst>
                <a:tab pos="2700655" algn="l"/>
              </a:tabLst>
            </a:pP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a:lnSpc>
                <a:spcPct val="120000"/>
              </a:lnSpc>
              <a:spcAft>
                <a:spcPct val="0"/>
              </a:spcAft>
              <a:tabLst>
                <a:tab pos="2700655" algn="l"/>
              </a:tabLst>
            </a:pPr>
            <a:r>
              <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algn="just">
              <a:lnSpc>
                <a:spcPct val="120000"/>
              </a:lnSpc>
              <a:spcAft>
                <a:spcPct val="0"/>
              </a:spcAft>
              <a:tabLst>
                <a:tab pos="2700655" algn="l"/>
              </a:tabLst>
            </a:pP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a:lnSpc>
                <a:spcPct val="120000"/>
              </a:lnSpc>
              <a:spcAft>
                <a:spcPct val="0"/>
              </a:spcAft>
              <a:tabLst>
                <a:tab pos="2700655" algn="l"/>
              </a:tabLst>
            </a:pPr>
            <a:r>
              <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algn="just">
              <a:lnSpc>
                <a:spcPct val="120000"/>
              </a:lnSpc>
              <a:spcAft>
                <a:spcPct val="0"/>
              </a:spcAft>
              <a:tabLst>
                <a:tab pos="2700655" algn="l"/>
              </a:tabLst>
            </a:pP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a:lnSpc>
                <a:spcPct val="120000"/>
              </a:lnSpc>
              <a:spcAft>
                <a:spcPct val="0"/>
              </a:spcAft>
              <a:tabLst>
                <a:tab pos="2700655" algn="l"/>
              </a:tabLst>
            </a:pPr>
            <a:r>
              <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algn="just">
              <a:lnSpc>
                <a:spcPct val="120000"/>
              </a:lnSpc>
              <a:spcAft>
                <a:spcPct val="0"/>
              </a:spcAft>
              <a:tabLst>
                <a:tab pos="2700655" algn="l"/>
              </a:tabLst>
            </a:pP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a:lnSpc>
                <a:spcPct val="120000"/>
              </a:lnSpc>
              <a:spcAft>
                <a:spcPct val="0"/>
              </a:spcAft>
              <a:tabLst>
                <a:tab pos="2700655" algn="l"/>
              </a:tabLst>
            </a:pPr>
            <a:r>
              <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algn="just">
              <a:lnSpc>
                <a:spcPct val="120000"/>
              </a:lnSpc>
              <a:spcAft>
                <a:spcPct val="0"/>
              </a:spcAft>
              <a:tabLst>
                <a:tab pos="2700655" algn="l"/>
              </a:tabLst>
            </a:pP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a:lnSpc>
                <a:spcPct val="120000"/>
              </a:lnSpc>
              <a:spcAft>
                <a:spcPct val="0"/>
              </a:spcAft>
              <a:tabLst>
                <a:tab pos="2700655" algn="l"/>
              </a:tabLst>
            </a:pPr>
            <a:r>
              <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custDataLst>
              <p:tags r:id="rId3"/>
            </p:custDataLst>
          </p:nvPr>
        </p:nvSpPr>
        <p:spPr/>
      </p:sp>
      <p:sp>
        <p:nvSpPr>
          <p:cNvPr id="3" name="备注占位符 2"/>
          <p:cNvSpPr txBox="1">
            <a:spLocks noGrp="1"/>
          </p:cNvSpPr>
          <p:nvPr>
            <p:ph type="body" idx="1"/>
            <p:custDataLst>
              <p:tags r:id="rId4"/>
            </p:custDataLst>
          </p:nvPr>
        </p:nvSpPr>
        <p:spPr/>
        <p:txBody>
          <a:bodyPr/>
          <a:lstStyle/>
          <a:p>
            <a:pPr algn="just">
              <a:lnSpc>
                <a:spcPct val="120000"/>
              </a:lnSpc>
              <a:spcAft>
                <a:spcPct val="0"/>
              </a:spcAft>
              <a:tabLst>
                <a:tab pos="2700655" algn="l"/>
              </a:tabLst>
            </a:pP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just">
              <a:lnSpc>
                <a:spcPct val="120000"/>
              </a:lnSpc>
              <a:spcAft>
                <a:spcPct val="0"/>
              </a:spcAft>
              <a:tabLst>
                <a:tab pos="2700655" algn="l"/>
              </a:tabLst>
            </a:pPr>
            <a:r>
              <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b="1" kern="10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灯片编号占位符 3"/>
          <p:cNvSpPr>
            <a:spLocks noGrp="1"/>
          </p:cNvSpPr>
          <p:nvPr>
            <p:ph type="sldNum" sz="quarter" idx="10"/>
            <p:custDataLst>
              <p:tags r:id="rId5"/>
            </p:custDataLst>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AF94596-52AC-4318-B972-688F35562B6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ags" Target="../tags/tag134.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5.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ags" Target="../tags/tag136.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4" Type="http://schemas.openxmlformats.org/officeDocument/2006/relationships/tags" Target="../tags/tag143.xml"/><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tags" Target="../tags/tag146.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4" Type="http://schemas.openxmlformats.org/officeDocument/2006/relationships/tags" Target="../tags/tag151.xml"/><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160.xml"/><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4" Type="http://schemas.openxmlformats.org/officeDocument/2006/relationships/tags" Target="../tags/tag173.xml"/><Relationship Id="rId3" Type="http://schemas.openxmlformats.org/officeDocument/2006/relationships/tags" Target="../tags/tag172.xml"/><Relationship Id="rId2" Type="http://schemas.openxmlformats.org/officeDocument/2006/relationships/tags" Target="../tags/tag171.xm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tags" Target="../tags/tag6.xml"/><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image" Target="../media/image3.png"/><Relationship Id="rId4" Type="http://schemas.openxmlformats.org/officeDocument/2006/relationships/tags" Target="../tags/tag3.xml"/><Relationship Id="rId3" Type="http://schemas.openxmlformats.org/officeDocument/2006/relationships/image" Target="../media/image2.png"/><Relationship Id="rId25" Type="http://schemas.openxmlformats.org/officeDocument/2006/relationships/tags" Target="../tags/tag22.xml"/><Relationship Id="rId24" Type="http://schemas.openxmlformats.org/officeDocument/2006/relationships/tags" Target="../tags/tag21.xml"/><Relationship Id="rId23" Type="http://schemas.openxmlformats.org/officeDocument/2006/relationships/tags" Target="../tags/tag20.xml"/><Relationship Id="rId22" Type="http://schemas.openxmlformats.org/officeDocument/2006/relationships/tags" Target="../tags/tag19.xml"/><Relationship Id="rId21" Type="http://schemas.openxmlformats.org/officeDocument/2006/relationships/tags" Target="../tags/tag18.xml"/><Relationship Id="rId20" Type="http://schemas.openxmlformats.org/officeDocument/2006/relationships/tags" Target="../tags/tag17.xml"/><Relationship Id="rId2" Type="http://schemas.openxmlformats.org/officeDocument/2006/relationships/tags" Target="../tags/tag2.xml"/><Relationship Id="rId19" Type="http://schemas.openxmlformats.org/officeDocument/2006/relationships/tags" Target="../tags/tag16.xml"/><Relationship Id="rId18" Type="http://schemas.openxmlformats.org/officeDocument/2006/relationships/tags" Target="../tags/tag15.xml"/><Relationship Id="rId17" Type="http://schemas.openxmlformats.org/officeDocument/2006/relationships/tags" Target="../tags/tag14.xml"/><Relationship Id="rId16" Type="http://schemas.openxmlformats.org/officeDocument/2006/relationships/tags" Target="../tags/tag13.xml"/><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image" Target="../media/image4.png"/><Relationship Id="rId10" Type="http://schemas.openxmlformats.org/officeDocument/2006/relationships/tags" Target="../tags/tag8.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tags" Target="../tags/tag28.xml"/><Relationship Id="rId8" Type="http://schemas.openxmlformats.org/officeDocument/2006/relationships/tags" Target="../tags/tag27.xml"/><Relationship Id="rId7" Type="http://schemas.openxmlformats.org/officeDocument/2006/relationships/tags" Target="../tags/tag26.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image" Target="../media/image6.svg"/><Relationship Id="rId20" Type="http://schemas.openxmlformats.org/officeDocument/2006/relationships/tags" Target="../tags/tag39.xml"/><Relationship Id="rId2" Type="http://schemas.openxmlformats.org/officeDocument/2006/relationships/image" Target="../media/image5.png"/><Relationship Id="rId19" Type="http://schemas.openxmlformats.org/officeDocument/2006/relationships/tags" Target="../tags/tag38.xml"/><Relationship Id="rId18" Type="http://schemas.openxmlformats.org/officeDocument/2006/relationships/tags" Target="../tags/tag37.xml"/><Relationship Id="rId17" Type="http://schemas.openxmlformats.org/officeDocument/2006/relationships/tags" Target="../tags/tag36.xml"/><Relationship Id="rId16" Type="http://schemas.openxmlformats.org/officeDocument/2006/relationships/tags" Target="../tags/tag35.xml"/><Relationship Id="rId15" Type="http://schemas.openxmlformats.org/officeDocument/2006/relationships/tags" Target="../tags/tag34.xml"/><Relationship Id="rId14" Type="http://schemas.openxmlformats.org/officeDocument/2006/relationships/tags" Target="../tags/tag33.xml"/><Relationship Id="rId13" Type="http://schemas.openxmlformats.org/officeDocument/2006/relationships/tags" Target="../tags/tag32.xml"/><Relationship Id="rId12" Type="http://schemas.openxmlformats.org/officeDocument/2006/relationships/tags" Target="../tags/tag31.xml"/><Relationship Id="rId11" Type="http://schemas.openxmlformats.org/officeDocument/2006/relationships/tags" Target="../tags/tag30.xml"/><Relationship Id="rId10" Type="http://schemas.openxmlformats.org/officeDocument/2006/relationships/tags" Target="../tags/tag29.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image" Target="../media/image7.png"/><Relationship Id="rId20" Type="http://schemas.openxmlformats.org/officeDocument/2006/relationships/tags" Target="../tags/tag57.xml"/><Relationship Id="rId2" Type="http://schemas.openxmlformats.org/officeDocument/2006/relationships/tags" Target="../tags/tag40.xml"/><Relationship Id="rId19" Type="http://schemas.openxmlformats.org/officeDocument/2006/relationships/tags" Target="../tags/tag56.xml"/><Relationship Id="rId18" Type="http://schemas.openxmlformats.org/officeDocument/2006/relationships/tags" Target="../tags/tag55.xml"/><Relationship Id="rId17" Type="http://schemas.openxmlformats.org/officeDocument/2006/relationships/tags" Target="../tags/tag54.xml"/><Relationship Id="rId16" Type="http://schemas.openxmlformats.org/officeDocument/2006/relationships/tags" Target="../tags/tag53.xml"/><Relationship Id="rId15" Type="http://schemas.openxmlformats.org/officeDocument/2006/relationships/tags" Target="../tags/tag52.xml"/><Relationship Id="rId14" Type="http://schemas.openxmlformats.org/officeDocument/2006/relationships/tags" Target="../tags/tag51.xml"/><Relationship Id="rId13" Type="http://schemas.openxmlformats.org/officeDocument/2006/relationships/tags" Target="../tags/tag50.xml"/><Relationship Id="rId12" Type="http://schemas.openxmlformats.org/officeDocument/2006/relationships/tags" Target="../tags/tag49.xml"/><Relationship Id="rId11" Type="http://schemas.openxmlformats.org/officeDocument/2006/relationships/tags" Target="../tags/tag48.xml"/><Relationship Id="rId10" Type="http://schemas.openxmlformats.org/officeDocument/2006/relationships/tags" Target="../tags/tag47.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9" Type="http://schemas.openxmlformats.org/officeDocument/2006/relationships/tags" Target="../tags/tag63.xml"/><Relationship Id="rId8" Type="http://schemas.openxmlformats.org/officeDocument/2006/relationships/tags" Target="../tags/tag62.xml"/><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image" Target="../media/image6.svg"/><Relationship Id="rId20" Type="http://schemas.openxmlformats.org/officeDocument/2006/relationships/tags" Target="../tags/tag74.xml"/><Relationship Id="rId2" Type="http://schemas.openxmlformats.org/officeDocument/2006/relationships/image" Target="../media/image5.png"/><Relationship Id="rId19" Type="http://schemas.openxmlformats.org/officeDocument/2006/relationships/tags" Target="../tags/tag73.xml"/><Relationship Id="rId18" Type="http://schemas.openxmlformats.org/officeDocument/2006/relationships/tags" Target="../tags/tag72.xml"/><Relationship Id="rId17" Type="http://schemas.openxmlformats.org/officeDocument/2006/relationships/tags" Target="../tags/tag71.xml"/><Relationship Id="rId16" Type="http://schemas.openxmlformats.org/officeDocument/2006/relationships/tags" Target="../tags/tag70.xml"/><Relationship Id="rId15" Type="http://schemas.openxmlformats.org/officeDocument/2006/relationships/tags" Target="../tags/tag69.xml"/><Relationship Id="rId14" Type="http://schemas.openxmlformats.org/officeDocument/2006/relationships/tags" Target="../tags/tag68.xml"/><Relationship Id="rId13" Type="http://schemas.openxmlformats.org/officeDocument/2006/relationships/tags" Target="../tags/tag67.xml"/><Relationship Id="rId12" Type="http://schemas.openxmlformats.org/officeDocument/2006/relationships/tags" Target="../tags/tag66.xml"/><Relationship Id="rId11" Type="http://schemas.openxmlformats.org/officeDocument/2006/relationships/tags" Target="../tags/tag65.xml"/><Relationship Id="rId10" Type="http://schemas.openxmlformats.org/officeDocument/2006/relationships/tags" Target="../tags/tag64.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9" Type="http://schemas.openxmlformats.org/officeDocument/2006/relationships/tags" Target="../tags/tag80.xml"/><Relationship Id="rId8" Type="http://schemas.openxmlformats.org/officeDocument/2006/relationships/tags" Target="../tags/tag79.xml"/><Relationship Id="rId7" Type="http://schemas.openxmlformats.org/officeDocument/2006/relationships/tags" Target="../tags/tag78.xml"/><Relationship Id="rId6" Type="http://schemas.openxmlformats.org/officeDocument/2006/relationships/tags" Target="../tags/tag77.xml"/><Relationship Id="rId5" Type="http://schemas.openxmlformats.org/officeDocument/2006/relationships/tags" Target="../tags/tag76.xml"/><Relationship Id="rId4" Type="http://schemas.openxmlformats.org/officeDocument/2006/relationships/tags" Target="../tags/tag75.xml"/><Relationship Id="rId3" Type="http://schemas.openxmlformats.org/officeDocument/2006/relationships/image" Target="../media/image6.svg"/><Relationship Id="rId24" Type="http://schemas.openxmlformats.org/officeDocument/2006/relationships/tags" Target="../tags/tag95.xml"/><Relationship Id="rId23" Type="http://schemas.openxmlformats.org/officeDocument/2006/relationships/tags" Target="../tags/tag94.xml"/><Relationship Id="rId22" Type="http://schemas.openxmlformats.org/officeDocument/2006/relationships/tags" Target="../tags/tag93.xml"/><Relationship Id="rId21" Type="http://schemas.openxmlformats.org/officeDocument/2006/relationships/tags" Target="../tags/tag92.xml"/><Relationship Id="rId20" Type="http://schemas.openxmlformats.org/officeDocument/2006/relationships/tags" Target="../tags/tag91.xml"/><Relationship Id="rId2" Type="http://schemas.openxmlformats.org/officeDocument/2006/relationships/image" Target="../media/image5.png"/><Relationship Id="rId19" Type="http://schemas.openxmlformats.org/officeDocument/2006/relationships/tags" Target="../tags/tag90.xml"/><Relationship Id="rId18" Type="http://schemas.openxmlformats.org/officeDocument/2006/relationships/tags" Target="../tags/tag89.xml"/><Relationship Id="rId17" Type="http://schemas.openxmlformats.org/officeDocument/2006/relationships/tags" Target="../tags/tag88.xml"/><Relationship Id="rId16" Type="http://schemas.openxmlformats.org/officeDocument/2006/relationships/tags" Target="../tags/tag87.xml"/><Relationship Id="rId15" Type="http://schemas.openxmlformats.org/officeDocument/2006/relationships/tags" Target="../tags/tag86.xml"/><Relationship Id="rId14" Type="http://schemas.openxmlformats.org/officeDocument/2006/relationships/tags" Target="../tags/tag85.xml"/><Relationship Id="rId13" Type="http://schemas.openxmlformats.org/officeDocument/2006/relationships/tags" Target="../tags/tag84.xml"/><Relationship Id="rId12" Type="http://schemas.openxmlformats.org/officeDocument/2006/relationships/tags" Target="../tags/tag83.xml"/><Relationship Id="rId11" Type="http://schemas.openxmlformats.org/officeDocument/2006/relationships/tags" Target="../tags/tag82.xml"/><Relationship Id="rId10" Type="http://schemas.openxmlformats.org/officeDocument/2006/relationships/tags" Target="../tags/tag81.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9" Type="http://schemas.openxmlformats.org/officeDocument/2006/relationships/tags" Target="../tags/tag101.xml"/><Relationship Id="rId8" Type="http://schemas.openxmlformats.org/officeDocument/2006/relationships/tags" Target="../tags/tag100.xml"/><Relationship Id="rId7" Type="http://schemas.openxmlformats.org/officeDocument/2006/relationships/tags" Target="../tags/tag99.xml"/><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image" Target="../media/image6.svg"/><Relationship Id="rId24" Type="http://schemas.openxmlformats.org/officeDocument/2006/relationships/tags" Target="../tags/tag116.xml"/><Relationship Id="rId23" Type="http://schemas.openxmlformats.org/officeDocument/2006/relationships/tags" Target="../tags/tag115.xml"/><Relationship Id="rId22" Type="http://schemas.openxmlformats.org/officeDocument/2006/relationships/tags" Target="../tags/tag114.xml"/><Relationship Id="rId21" Type="http://schemas.openxmlformats.org/officeDocument/2006/relationships/tags" Target="../tags/tag113.xml"/><Relationship Id="rId20" Type="http://schemas.openxmlformats.org/officeDocument/2006/relationships/tags" Target="../tags/tag112.xml"/><Relationship Id="rId2" Type="http://schemas.openxmlformats.org/officeDocument/2006/relationships/image" Target="../media/image5.png"/><Relationship Id="rId19" Type="http://schemas.openxmlformats.org/officeDocument/2006/relationships/tags" Target="../tags/tag111.xml"/><Relationship Id="rId18" Type="http://schemas.openxmlformats.org/officeDocument/2006/relationships/tags" Target="../tags/tag110.xml"/><Relationship Id="rId17" Type="http://schemas.openxmlformats.org/officeDocument/2006/relationships/tags" Target="../tags/tag109.xml"/><Relationship Id="rId16" Type="http://schemas.openxmlformats.org/officeDocument/2006/relationships/tags" Target="../tags/tag108.xml"/><Relationship Id="rId15" Type="http://schemas.openxmlformats.org/officeDocument/2006/relationships/tags" Target="../tags/tag107.xml"/><Relationship Id="rId14" Type="http://schemas.openxmlformats.org/officeDocument/2006/relationships/tags" Target="../tags/tag106.xml"/><Relationship Id="rId13" Type="http://schemas.openxmlformats.org/officeDocument/2006/relationships/tags" Target="../tags/tag105.xml"/><Relationship Id="rId12" Type="http://schemas.openxmlformats.org/officeDocument/2006/relationships/tags" Target="../tags/tag104.xml"/><Relationship Id="rId11" Type="http://schemas.openxmlformats.org/officeDocument/2006/relationships/tags" Target="../tags/tag103.xml"/><Relationship Id="rId10" Type="http://schemas.openxmlformats.org/officeDocument/2006/relationships/tags" Target="../tags/tag102.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9" Type="http://schemas.openxmlformats.org/officeDocument/2006/relationships/tags" Target="../tags/tag122.xml"/><Relationship Id="rId8" Type="http://schemas.openxmlformats.org/officeDocument/2006/relationships/tags" Target="../tags/tag121.xml"/><Relationship Id="rId7" Type="http://schemas.openxmlformats.org/officeDocument/2006/relationships/tags" Target="../tags/tag120.xml"/><Relationship Id="rId6" Type="http://schemas.openxmlformats.org/officeDocument/2006/relationships/tags" Target="../tags/tag119.xml"/><Relationship Id="rId5" Type="http://schemas.openxmlformats.org/officeDocument/2006/relationships/tags" Target="../tags/tag118.xml"/><Relationship Id="rId4" Type="http://schemas.openxmlformats.org/officeDocument/2006/relationships/tags" Target="../tags/tag117.xml"/><Relationship Id="rId3" Type="http://schemas.openxmlformats.org/officeDocument/2006/relationships/image" Target="../media/image6.svg"/><Relationship Id="rId20" Type="http://schemas.openxmlformats.org/officeDocument/2006/relationships/tags" Target="../tags/tag133.xml"/><Relationship Id="rId2" Type="http://schemas.openxmlformats.org/officeDocument/2006/relationships/image" Target="../media/image5.png"/><Relationship Id="rId19" Type="http://schemas.openxmlformats.org/officeDocument/2006/relationships/tags" Target="../tags/tag132.xml"/><Relationship Id="rId18" Type="http://schemas.openxmlformats.org/officeDocument/2006/relationships/tags" Target="../tags/tag131.xml"/><Relationship Id="rId17" Type="http://schemas.openxmlformats.org/officeDocument/2006/relationships/tags" Target="../tags/tag130.xml"/><Relationship Id="rId16" Type="http://schemas.openxmlformats.org/officeDocument/2006/relationships/tags" Target="../tags/tag129.xml"/><Relationship Id="rId15" Type="http://schemas.openxmlformats.org/officeDocument/2006/relationships/tags" Target="../tags/tag128.xml"/><Relationship Id="rId14" Type="http://schemas.openxmlformats.org/officeDocument/2006/relationships/tags" Target="../tags/tag127.xml"/><Relationship Id="rId13" Type="http://schemas.openxmlformats.org/officeDocument/2006/relationships/tags" Target="../tags/tag126.xml"/><Relationship Id="rId12" Type="http://schemas.openxmlformats.org/officeDocument/2006/relationships/tags" Target="../tags/tag125.xml"/><Relationship Id="rId11" Type="http://schemas.openxmlformats.org/officeDocument/2006/relationships/tags" Target="../tags/tag124.xml"/><Relationship Id="rId10" Type="http://schemas.openxmlformats.org/officeDocument/2006/relationships/tags" Target="../tags/tag12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ckCover">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内容1#q1=1,2,3,4,5">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内容1#q1=1,2,3,4,5,6,7">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grpSp>
        <p:nvGrpSpPr>
          <p:cNvPr id="3" name="组合 2"/>
          <p:cNvGrpSpPr/>
          <p:nvPr userDrawn="1">
            <p:custDataLst>
              <p:tags r:id="rId2"/>
            </p:custDataLst>
          </p:nvPr>
        </p:nvGrpSpPr>
        <p:grpSpPr>
          <a:xfrm>
            <a:off x="110314" y="56919"/>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9588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体系构建</a:t>
              </a:r>
              <a:r>
                <a:rPr kumimoji="0" lang="en-US" altLang="zh-CN"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rPr>
                <a:t>思维领航</a:t>
              </a:r>
              <a:endParaRPr kumimoji="0" lang="zh-CN" altLang="en-US" sz="2800" b="1" i="0" u="none" strike="noStrike" kern="1200" cap="none" spc="0" normalizeH="0" baseline="0" noProof="0">
                <a:ln>
                  <a:noFill/>
                </a:ln>
                <a:solidFill>
                  <a:srgbClr val="0070C0"/>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userDrawn="1">
            <p:custDataLst>
              <p:tags r:id="rId5"/>
            </p:custDataLst>
          </p:nvPr>
        </p:nvSpPr>
        <p:spPr>
          <a:xfrm>
            <a:off x="0" y="6684645"/>
            <a:ext cx="12192000" cy="17335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8799830" y="244475"/>
            <a:ext cx="3244215" cy="460375"/>
            <a:chOff x="13811" y="415"/>
            <a:chExt cx="5109" cy="725"/>
          </a:xfrm>
        </p:grpSpPr>
        <p:sp>
          <p:nvSpPr>
            <p:cNvPr id="26" name="文本框 25"/>
            <p:cNvSpPr txBox="1"/>
            <p:nvPr>
              <p:custDataLst>
                <p:tags r:id="rId3"/>
              </p:custDataLst>
            </p:nvPr>
          </p:nvSpPr>
          <p:spPr>
            <a:xfrm>
              <a:off x="16610" y="415"/>
              <a:ext cx="2310" cy="725"/>
            </a:xfrm>
            <a:prstGeom prst="rect">
              <a:avLst/>
            </a:prstGeom>
            <a:noFill/>
            <a:ln w="12700" cap="rnd" cmpd="sng">
              <a:solidFill>
                <a:schemeClr val="accent3"/>
              </a:solidFill>
              <a:prstDash val="solid"/>
            </a:ln>
          </p:spPr>
          <p:txBody>
            <a:bodyPr wrap="square" rtlCol="0">
              <a:spAutoFit/>
            </a:bodyPr>
            <a:lstStyle/>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126365" y="244475"/>
            <a:ext cx="11938635" cy="6613525"/>
            <a:chOff x="152" y="415"/>
            <a:chExt cx="18801" cy="10415"/>
          </a:xfrm>
        </p:grpSpPr>
        <p:sp>
          <p:nvSpPr>
            <p:cNvPr id="26" name="文本框 25"/>
            <p:cNvSpPr txBox="1"/>
            <p:nvPr>
              <p:custDataLst>
                <p:tags r:id="rId3"/>
              </p:custDataLst>
            </p:nvPr>
          </p:nvSpPr>
          <p:spPr>
            <a:xfrm>
              <a:off x="16610" y="415"/>
              <a:ext cx="2310" cy="725"/>
            </a:xfrm>
            <a:prstGeom prst="rect">
              <a:avLst/>
            </a:prstGeom>
            <a:noFill/>
            <a:ln w="12700" cap="rnd" cmpd="sng">
              <a:solidFill>
                <a:schemeClr val="accent3"/>
              </a:solidFill>
              <a:prstDash val="solid"/>
            </a:ln>
          </p:spPr>
          <p:txBody>
            <a:bodyPr wrap="square" rtlCol="0">
              <a:spAutoFit/>
            </a:bodyPr>
            <a:lstStyle/>
            <a:p>
              <a:r>
                <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11" y="415"/>
              <a:ext cx="2351" cy="72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7" name="矩形 26"/>
            <p:cNvSpPr/>
            <p:nvPr>
              <p:custDataLst>
                <p:tags r:id="rId5"/>
              </p:custDataLst>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
        <p:nvSpPr>
          <p:cNvPr id="2" name="文本框 1"/>
          <p:cNvSpPr txBox="1"/>
          <p:nvPr userDrawn="1">
            <p:custDataLst>
              <p:tags r:id="rId6"/>
            </p:custDataLst>
          </p:nvPr>
        </p:nvSpPr>
        <p:spPr>
          <a:xfrm>
            <a:off x="3613150" y="2185670"/>
            <a:ext cx="3403600" cy="880110"/>
          </a:xfrm>
          <a:prstGeom prst="rect">
            <a:avLst/>
          </a:prstGeom>
          <a:noFill/>
        </p:spPr>
        <p:txBody>
          <a:bodyPr vert="horz" wrap="square" rtlCol="0">
            <a:noAutofit/>
          </a:bodyPr>
          <a:lstStyle/>
          <a:p>
            <a:endParaRPr lang="zh-CN" altLang="en-US" sz="2000" b="1">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cSld name="2_空白">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8763635" y="263525"/>
            <a:ext cx="3244215" cy="460375"/>
            <a:chOff x="13801" y="415"/>
            <a:chExt cx="5109" cy="725"/>
          </a:xfrm>
        </p:grpSpPr>
        <p:sp>
          <p:nvSpPr>
            <p:cNvPr id="26" name="文本框 25"/>
            <p:cNvSpPr txBox="1"/>
            <p:nvPr>
              <p:custDataLst>
                <p:tags r:id="rId3"/>
              </p:custDataLst>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lstStyle/>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lstStyle/>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
    <p:spTree>
      <p:nvGrpSpPr>
        <p:cNvPr id="1" name=""/>
        <p:cNvGrpSpPr/>
        <p:nvPr/>
      </p:nvGrpSpPr>
      <p:grpSpPr>
        <a:xfrm>
          <a:off x="0" y="0"/>
          <a:ext cx="0" cy="0"/>
          <a:chOff x="0" y="0"/>
          <a:chExt cx="0" cy="0"/>
        </a:xfrm>
      </p:grpSpPr>
      <p:pic>
        <p:nvPicPr>
          <p:cNvPr id="2" name="Hexin Shape 2" descr="preencoded.png"/>
          <p:cNvPicPr>
            <a:picLocks noChangeAspect="1"/>
          </p:cNvPicPr>
          <p:nvPr userDrawn="1">
            <p:custDataLst>
              <p:tags r:id="rId2"/>
            </p:custDataLst>
          </p:nvPr>
        </p:nvPicPr>
        <p:blipFill>
          <a:blip r:embed="rId3"/>
          <a:stretch>
            <a:fillRect/>
          </a:stretch>
        </p:blipFill>
        <p:spPr>
          <a:xfrm>
            <a:off x="0" y="0"/>
            <a:ext cx="12188952" cy="6858000"/>
          </a:xfrm>
          <a:prstGeom prst="rect">
            <a:avLst/>
          </a:prstGeom>
        </p:spPr>
      </p:pic>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1_空白">
    <p:spTree>
      <p:nvGrpSpPr>
        <p:cNvPr id="1" name=""/>
        <p:cNvGrpSpPr/>
        <p:nvPr/>
      </p:nvGrpSpPr>
      <p:grpSpPr>
        <a:xfrm>
          <a:off x="0" y="0"/>
          <a:ext cx="0" cy="0"/>
          <a:chOff x="0" y="0"/>
          <a:chExt cx="0" cy="0"/>
        </a:xfrm>
      </p:grpSpPr>
      <p:grpSp>
        <p:nvGrpSpPr>
          <p:cNvPr id="34" name="组合 33"/>
          <p:cNvGrpSpPr/>
          <p:nvPr>
            <p:custDataLst>
              <p:tags r:id="rId2"/>
            </p:custDataLst>
          </p:nvPr>
        </p:nvGrpSpPr>
        <p:grpSpPr>
          <a:xfrm>
            <a:off x="96520" y="263525"/>
            <a:ext cx="11938635" cy="6613525"/>
            <a:chOff x="152" y="415"/>
            <a:chExt cx="18801" cy="10415"/>
          </a:xfrm>
        </p:grpSpPr>
        <p:sp>
          <p:nvSpPr>
            <p:cNvPr id="26" name="文本框 25"/>
            <p:cNvSpPr txBox="1"/>
            <p:nvPr>
              <p:custDataLst>
                <p:tags r:id="rId3"/>
              </p:custDataLst>
            </p:nvPr>
          </p:nvSpPr>
          <p:spPr>
            <a:xfrm>
              <a:off x="16600" y="415"/>
              <a:ext cx="2310" cy="725"/>
            </a:xfrm>
            <a:prstGeom prst="rect">
              <a:avLst/>
            </a:prstGeom>
            <a:noFill/>
            <a:ln w="28575" cap="rnd" cmpd="sng">
              <a:solidFill>
                <a:schemeClr val="accent1">
                  <a:lumMod val="75000"/>
                  <a:alpha val="61000"/>
                </a:schemeClr>
              </a:solidFill>
              <a:prstDash val="solid"/>
            </a:ln>
          </p:spPr>
          <p:txBody>
            <a:bodyPr wrap="square" rtlCol="0">
              <a:spAutoFit/>
            </a:bodyPr>
            <a:lstStyle/>
            <a:p>
              <a:r>
                <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rPr>
                <a:t>考向研析</a:t>
              </a:r>
              <a:endParaRPr lang="zh-CN" altLang="en-US" sz="2400" b="1">
                <a:solidFill>
                  <a:srgbClr val="4472C4"/>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5" name="文本框 24"/>
            <p:cNvSpPr txBox="1"/>
            <p:nvPr>
              <p:custDataLst>
                <p:tags r:id="rId4"/>
              </p:custDataLst>
            </p:nvPr>
          </p:nvSpPr>
          <p:spPr>
            <a:xfrm>
              <a:off x="13801" y="415"/>
              <a:ext cx="2351" cy="725"/>
            </a:xfrm>
            <a:prstGeom prst="rect">
              <a:avLst/>
            </a:prstGeom>
            <a:noFill/>
            <a:ln w="28575" cap="rnd" cmpd="sng">
              <a:solidFill>
                <a:schemeClr val="accent3">
                  <a:alpha val="61000"/>
                </a:schemeClr>
              </a:solidFill>
              <a:prstDash val="solid"/>
            </a:ln>
          </p:spPr>
          <p:txBody>
            <a:bodyPr wrap="square" rtlCol="0">
              <a:spAutoFit/>
            </a:bodyPr>
            <a:lstStyle/>
            <a:p>
              <a:r>
                <a:rPr lang="zh-CN" altLang="en-US" sz="2400" b="1">
                  <a:solidFill>
                    <a:schemeClr val="bg2">
                      <a:lumMod val="7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rPr>
                <a:t>知识夯基</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7" name="矩形 26"/>
            <p:cNvSpPr/>
            <p:nvPr>
              <p:custDataLst>
                <p:tags r:id="rId5"/>
              </p:custDataLst>
            </p:nvPr>
          </p:nvSpPr>
          <p:spPr>
            <a:xfrm>
              <a:off x="152" y="1141"/>
              <a:ext cx="18801" cy="9689"/>
            </a:xfrm>
            <a:prstGeom prst="rect">
              <a:avLst/>
            </a:prstGeom>
            <a:solidFill>
              <a:schemeClr val="bg2">
                <a:alpha val="15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18" name="灯片编号占位符 17"/>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8200" y="365125"/>
            <a:ext cx="10515600" cy="1325563"/>
          </a:xfrm>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custDataLst>
              <p:tags r:id="rId5"/>
            </p:custDataLst>
          </p:nvPr>
        </p:nvSpPr>
        <p:spPr>
          <a:xfrm>
            <a:off x="838200" y="6356350"/>
            <a:ext cx="2743200" cy="365125"/>
          </a:xfrm>
        </p:spPr>
        <p:txBody>
          <a:bodyPr/>
          <a:lstStyle/>
          <a:p>
            <a:fld id="{C3F43290-5189-4C37-A931-22416A0CFF42}"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custDataLst>
              <p:tags r:id="rId7"/>
            </p:custDataLst>
          </p:nvPr>
        </p:nvSpPr>
        <p:spPr>
          <a:xfrm>
            <a:off x="8610600" y="6356350"/>
            <a:ext cx="2743200" cy="365125"/>
          </a:xfrm>
        </p:spPr>
        <p:txBody>
          <a:bodyPr/>
          <a:lstStyle/>
          <a:p>
            <a:fld id="{390D4B35-1930-4C0E-A7D8-8B216E2C2E9D}" type="slidenum">
              <a:rPr lang="zh-CN" altLang="en-US" smtClean="0"/>
            </a:fld>
            <a:endParaRPr lang="zh-CN" altLang="en-US"/>
          </a:p>
        </p:txBody>
      </p:sp>
    </p:spTree>
  </p:cSld>
  <p:clrMapOvr>
    <a:masterClrMapping/>
  </p:clrMapOvr>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空白板式">
    <p:spTree>
      <p:nvGrpSpPr>
        <p:cNvPr id="1" name=""/>
        <p:cNvGrpSpPr/>
        <p:nvPr/>
      </p:nvGrpSpPr>
      <p:grpSpPr>
        <a:xfrm>
          <a:off x="0" y="0"/>
          <a:ext cx="0" cy="0"/>
          <a:chOff x="0" y="0"/>
          <a:chExt cx="0" cy="0"/>
        </a:xfrm>
      </p:grpSpPr>
    </p:spTree>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3_自定义版式">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838200" y="6356350"/>
            <a:ext cx="2743200" cy="365125"/>
          </a:xfrm>
        </p:spPr>
        <p:txBody>
          <a:bodyPr/>
          <a:lstStyle/>
          <a:p>
            <a:fld id="{263DB197-84B0-484E-9C0F-88358ECCB797}"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610600" y="6356350"/>
            <a:ext cx="2743200" cy="365125"/>
          </a:xfrm>
        </p:spPr>
        <p:txBody>
          <a:bodyPr/>
          <a:lstStyle/>
          <a:p>
            <a:fld id="{E077DA78-E013-4A8C-AD75-63A150561B10}" type="slidenum">
              <a:rPr lang="zh-CN" altLang="en-US" smtClean="0"/>
            </a:fld>
            <a:endParaRPr lang="zh-CN" alt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仅标题">
    <p:spTree>
      <p:nvGrpSpPr>
        <p:cNvPr id="1" name=""/>
        <p:cNvGrpSpPr/>
        <p:nvPr/>
      </p:nvGrpSpPr>
      <p:grpSpPr>
        <a:xfrm>
          <a:off x="0" y="0"/>
          <a:ext cx="0" cy="0"/>
          <a:chOff x="0" y="0"/>
          <a:chExt cx="0" cy="0"/>
        </a:xfrm>
      </p:grpSpPr>
      <p:sp>
        <p:nvSpPr>
          <p:cNvPr id="14" name="Text Placeholder 7"/>
          <p:cNvSpPr txBox="1"/>
          <p:nvPr userDrawn="1">
            <p:custDataLst>
              <p:tags r:id="rId2"/>
            </p:custDataLst>
          </p:nvPr>
        </p:nvSpPr>
        <p:spPr>
          <a:xfrm>
            <a:off x="-61691" y="39533"/>
            <a:ext cx="1666427"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考点一</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sp>
        <p:nvSpPr>
          <p:cNvPr id="18" name="Text Placeholder 7"/>
          <p:cNvSpPr txBox="1"/>
          <p:nvPr userDrawn="1">
            <p:custDataLst>
              <p:tags r:id="rId3"/>
            </p:custDataLst>
          </p:nvPr>
        </p:nvSpPr>
        <p:spPr>
          <a:xfrm>
            <a:off x="-56702" y="77580"/>
            <a:ext cx="1447352" cy="5526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ct val="0"/>
              </a:spcBef>
              <a:buNone/>
            </a:pPr>
            <a:r>
              <a:rPr lang="zh-CN" altLang="en-US" sz="2800" b="1" smtClean="0">
                <a:solidFill>
                  <a:schemeClr val="bg1"/>
                </a:solidFill>
                <a:latin typeface="隶书" panose="02010509060101010101" pitchFamily="49" charset="-122"/>
                <a:ea typeface="隶书" panose="02010509060101010101" pitchFamily="49" charset="-122"/>
                <a:cs typeface="+mn-ea"/>
                <a:sym typeface="+mn-lt"/>
              </a:rPr>
              <a:t>考点一</a:t>
            </a:r>
            <a:endParaRPr lang="en-US" altLang="zh-CN" sz="2800" b="1">
              <a:solidFill>
                <a:schemeClr val="bg1"/>
              </a:solidFill>
              <a:latin typeface="隶书" panose="02010509060101010101" pitchFamily="49" charset="-122"/>
              <a:ea typeface="隶书" panose="02010509060101010101" pitchFamily="49" charset="-122"/>
              <a:cs typeface="+mn-ea"/>
              <a:sym typeface="+mn-lt"/>
            </a:endParaRP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目录">
    <p:spTree>
      <p:nvGrpSpPr>
        <p:cNvPr id="1" name=""/>
        <p:cNvGrpSpPr/>
        <p:nvPr/>
      </p:nvGrpSpPr>
      <p:grpSpPr>
        <a:xfrm>
          <a:off x="0" y="0"/>
          <a:ext cx="0" cy="0"/>
          <a:chOff x="0" y="0"/>
          <a:chExt cx="0" cy="0"/>
        </a:xfrm>
      </p:grpSpPr>
      <p:pic>
        <p:nvPicPr>
          <p:cNvPr id="2" name="Hexin Shape 2" descr="preencoded.png"/>
          <p:cNvPicPr>
            <a:picLocks noChangeAspect="1"/>
          </p:cNvPicPr>
          <p:nvPr>
            <p:custDataLst>
              <p:tags r:id="rId2"/>
            </p:custDataLst>
          </p:nvPr>
        </p:nvPicPr>
        <p:blipFill>
          <a:blip r:embed="rId3"/>
          <a:stretch>
            <a:fillRect/>
          </a:stretch>
        </p:blipFill>
        <p:spPr>
          <a:xfrm>
            <a:off x="0" y="0"/>
            <a:ext cx="12188952" cy="6858000"/>
          </a:xfrm>
          <a:prstGeom prst="rect">
            <a:avLst/>
          </a:prstGeom>
        </p:spPr>
      </p:pic>
      <p:pic>
        <p:nvPicPr>
          <p:cNvPr id="3" name="Hexin Shape 3" descr="preencoded.png"/>
          <p:cNvPicPr>
            <a:picLocks noChangeAspect="1"/>
          </p:cNvPicPr>
          <p:nvPr>
            <p:custDataLst>
              <p:tags r:id="rId4"/>
            </p:custDataLst>
          </p:nvPr>
        </p:nvPicPr>
        <p:blipFill>
          <a:blip r:embed="rId5"/>
          <a:stretch>
            <a:fillRect/>
          </a:stretch>
        </p:blipFill>
        <p:spPr>
          <a:xfrm>
            <a:off x="548640" y="3163824"/>
            <a:ext cx="2011680" cy="2450592"/>
          </a:xfrm>
          <a:prstGeom prst="rect">
            <a:avLst/>
          </a:prstGeom>
        </p:spPr>
      </p:pic>
      <p:pic>
        <p:nvPicPr>
          <p:cNvPr id="4" name="Hexin Shape 4" descr="preencoded.png"/>
          <p:cNvPicPr>
            <a:picLocks noChangeAspect="1"/>
          </p:cNvPicPr>
          <p:nvPr>
            <p:custDataLst>
              <p:tags r:id="rId6"/>
            </p:custDataLst>
          </p:nvPr>
        </p:nvPicPr>
        <p:blipFill>
          <a:blip r:embed="rId5"/>
          <a:stretch>
            <a:fillRect/>
          </a:stretch>
        </p:blipFill>
        <p:spPr>
          <a:xfrm>
            <a:off x="2779776" y="3163824"/>
            <a:ext cx="2011680" cy="2450592"/>
          </a:xfrm>
          <a:prstGeom prst="rect">
            <a:avLst/>
          </a:prstGeom>
        </p:spPr>
      </p:pic>
      <p:pic>
        <p:nvPicPr>
          <p:cNvPr id="5" name="Hexin Shape 5" descr="preencoded.png"/>
          <p:cNvPicPr>
            <a:picLocks noChangeAspect="1"/>
          </p:cNvPicPr>
          <p:nvPr>
            <p:custDataLst>
              <p:tags r:id="rId7"/>
            </p:custDataLst>
          </p:nvPr>
        </p:nvPicPr>
        <p:blipFill>
          <a:blip r:embed="rId5"/>
          <a:stretch>
            <a:fillRect/>
          </a:stretch>
        </p:blipFill>
        <p:spPr>
          <a:xfrm>
            <a:off x="5001768" y="3163824"/>
            <a:ext cx="2011680" cy="2450592"/>
          </a:xfrm>
          <a:prstGeom prst="rect">
            <a:avLst/>
          </a:prstGeom>
        </p:spPr>
      </p:pic>
      <p:pic>
        <p:nvPicPr>
          <p:cNvPr id="6" name="Hexin Shape 6" descr="preencoded.png"/>
          <p:cNvPicPr>
            <a:picLocks noChangeAspect="1"/>
          </p:cNvPicPr>
          <p:nvPr>
            <p:custDataLst>
              <p:tags r:id="rId8"/>
            </p:custDataLst>
          </p:nvPr>
        </p:nvPicPr>
        <p:blipFill>
          <a:blip r:embed="rId5"/>
          <a:stretch>
            <a:fillRect/>
          </a:stretch>
        </p:blipFill>
        <p:spPr>
          <a:xfrm>
            <a:off x="7232904" y="3163824"/>
            <a:ext cx="2011680" cy="2450592"/>
          </a:xfrm>
          <a:prstGeom prst="rect">
            <a:avLst/>
          </a:prstGeom>
        </p:spPr>
      </p:pic>
      <p:pic>
        <p:nvPicPr>
          <p:cNvPr id="7" name="Hexin Shape 7" descr="preencoded.png"/>
          <p:cNvPicPr>
            <a:picLocks noChangeAspect="1"/>
          </p:cNvPicPr>
          <p:nvPr>
            <p:custDataLst>
              <p:tags r:id="rId9"/>
            </p:custDataLst>
          </p:nvPr>
        </p:nvPicPr>
        <p:blipFill>
          <a:blip r:embed="rId5"/>
          <a:stretch>
            <a:fillRect/>
          </a:stretch>
        </p:blipFill>
        <p:spPr>
          <a:xfrm>
            <a:off x="9518904" y="3163824"/>
            <a:ext cx="2011680" cy="2450592"/>
          </a:xfrm>
          <a:prstGeom prst="rect">
            <a:avLst/>
          </a:prstGeom>
        </p:spPr>
      </p:pic>
      <p:pic>
        <p:nvPicPr>
          <p:cNvPr id="8" name="Hexin Shape 8" descr="preencoded.png"/>
          <p:cNvPicPr>
            <a:picLocks noChangeAspect="1"/>
          </p:cNvPicPr>
          <p:nvPr>
            <p:custDataLst>
              <p:tags r:id="rId10"/>
            </p:custDataLst>
          </p:nvPr>
        </p:nvPicPr>
        <p:blipFill>
          <a:blip r:embed="rId11"/>
          <a:stretch>
            <a:fillRect/>
          </a:stretch>
        </p:blipFill>
        <p:spPr>
          <a:xfrm>
            <a:off x="960120" y="3429000"/>
            <a:ext cx="1188720" cy="1188720"/>
          </a:xfrm>
          <a:prstGeom prst="rect">
            <a:avLst/>
          </a:prstGeom>
        </p:spPr>
      </p:pic>
      <p:pic>
        <p:nvPicPr>
          <p:cNvPr id="9" name="Hexin Shape 9" descr="preencoded.png"/>
          <p:cNvPicPr>
            <a:picLocks noChangeAspect="1"/>
          </p:cNvPicPr>
          <p:nvPr>
            <p:custDataLst>
              <p:tags r:id="rId12"/>
            </p:custDataLst>
          </p:nvPr>
        </p:nvPicPr>
        <p:blipFill>
          <a:blip r:embed="rId11"/>
          <a:stretch>
            <a:fillRect/>
          </a:stretch>
        </p:blipFill>
        <p:spPr>
          <a:xfrm>
            <a:off x="3172968" y="3429000"/>
            <a:ext cx="1188720" cy="1188720"/>
          </a:xfrm>
          <a:prstGeom prst="rect">
            <a:avLst/>
          </a:prstGeom>
        </p:spPr>
      </p:pic>
      <p:pic>
        <p:nvPicPr>
          <p:cNvPr id="10" name="Hexin Shape 10" descr="preencoded.png"/>
          <p:cNvPicPr>
            <a:picLocks noChangeAspect="1"/>
          </p:cNvPicPr>
          <p:nvPr>
            <p:custDataLst>
              <p:tags r:id="rId13"/>
            </p:custDataLst>
          </p:nvPr>
        </p:nvPicPr>
        <p:blipFill>
          <a:blip r:embed="rId11"/>
          <a:stretch>
            <a:fillRect/>
          </a:stretch>
        </p:blipFill>
        <p:spPr>
          <a:xfrm>
            <a:off x="5413248" y="3429000"/>
            <a:ext cx="1188720" cy="1188720"/>
          </a:xfrm>
          <a:prstGeom prst="rect">
            <a:avLst/>
          </a:prstGeom>
        </p:spPr>
      </p:pic>
      <p:pic>
        <p:nvPicPr>
          <p:cNvPr id="11" name="Hexin Shape 11" descr="preencoded.png"/>
          <p:cNvPicPr>
            <a:picLocks noChangeAspect="1"/>
          </p:cNvPicPr>
          <p:nvPr>
            <p:custDataLst>
              <p:tags r:id="rId14"/>
            </p:custDataLst>
          </p:nvPr>
        </p:nvPicPr>
        <p:blipFill>
          <a:blip r:embed="rId11"/>
          <a:stretch>
            <a:fillRect/>
          </a:stretch>
        </p:blipFill>
        <p:spPr>
          <a:xfrm>
            <a:off x="7690104" y="3429000"/>
            <a:ext cx="1188720" cy="1188720"/>
          </a:xfrm>
          <a:prstGeom prst="rect">
            <a:avLst/>
          </a:prstGeom>
        </p:spPr>
      </p:pic>
      <p:pic>
        <p:nvPicPr>
          <p:cNvPr id="12" name="Hexin Shape 12" descr="preencoded.png"/>
          <p:cNvPicPr>
            <a:picLocks noChangeAspect="1"/>
          </p:cNvPicPr>
          <p:nvPr>
            <p:custDataLst>
              <p:tags r:id="rId15"/>
            </p:custDataLst>
          </p:nvPr>
        </p:nvPicPr>
        <p:blipFill>
          <a:blip r:embed="rId11"/>
          <a:stretch>
            <a:fillRect/>
          </a:stretch>
        </p:blipFill>
        <p:spPr>
          <a:xfrm>
            <a:off x="9921240" y="3429000"/>
            <a:ext cx="1188720" cy="1188720"/>
          </a:xfrm>
          <a:prstGeom prst="rect">
            <a:avLst/>
          </a:prstGeom>
        </p:spPr>
      </p:pic>
      <p:sp>
        <p:nvSpPr>
          <p:cNvPr id="13" name="Hexin Shape 13"/>
          <p:cNvSpPr/>
          <p:nvPr>
            <p:custDataLst>
              <p:tags r:id="rId16"/>
            </p:custDataLst>
          </p:nvPr>
        </p:nvSpPr>
        <p:spPr>
          <a:xfrm>
            <a:off x="108813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01</a:t>
            </a:r>
            <a:endParaRPr lang="en-US" sz="3600"/>
          </a:p>
        </p:txBody>
      </p:sp>
      <p:sp>
        <p:nvSpPr>
          <p:cNvPr id="14" name="Hexin Shape 14"/>
          <p:cNvSpPr/>
          <p:nvPr>
            <p:custDataLst>
              <p:tags r:id="rId17"/>
            </p:custDataLst>
          </p:nvPr>
        </p:nvSpPr>
        <p:spPr>
          <a:xfrm>
            <a:off x="3319272"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02</a:t>
            </a:r>
            <a:endParaRPr lang="en-US" sz="3600"/>
          </a:p>
        </p:txBody>
      </p:sp>
      <p:sp>
        <p:nvSpPr>
          <p:cNvPr id="15" name="Hexin Shape 15"/>
          <p:cNvSpPr/>
          <p:nvPr>
            <p:custDataLst>
              <p:tags r:id="rId18"/>
            </p:custDataLst>
          </p:nvPr>
        </p:nvSpPr>
        <p:spPr>
          <a:xfrm>
            <a:off x="5541264"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03</a:t>
            </a:r>
            <a:endParaRPr lang="en-US" sz="3600"/>
          </a:p>
        </p:txBody>
      </p:sp>
      <p:sp>
        <p:nvSpPr>
          <p:cNvPr id="16" name="Hexin Shape 16"/>
          <p:cNvSpPr/>
          <p:nvPr>
            <p:custDataLst>
              <p:tags r:id="rId19"/>
            </p:custDataLst>
          </p:nvPr>
        </p:nvSpPr>
        <p:spPr>
          <a:xfrm>
            <a:off x="7772400"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04</a:t>
            </a:r>
            <a:endParaRPr lang="en-US" sz="3600"/>
          </a:p>
        </p:txBody>
      </p:sp>
      <p:sp>
        <p:nvSpPr>
          <p:cNvPr id="17" name="Hexin Shape 17"/>
          <p:cNvSpPr/>
          <p:nvPr>
            <p:custDataLst>
              <p:tags r:id="rId20"/>
            </p:custDataLst>
          </p:nvPr>
        </p:nvSpPr>
        <p:spPr>
          <a:xfrm>
            <a:off x="10049256" y="3465576"/>
            <a:ext cx="932688" cy="932688"/>
          </a:xfrm>
          <a:prstGeom prst="rect">
            <a:avLst/>
          </a:prstGeom>
          <a:noFill/>
        </p:spPr>
        <p:txBody>
          <a:bodyPr wrap="square" lIns="0" tIns="0" rIns="0" bIns="0" rtlCol="0" anchor="ctr"/>
          <a:lstStyle/>
          <a:p>
            <a:pPr algn="ctr">
              <a:lnSpc>
                <a:spcPct val="100000"/>
              </a:lnSpc>
            </a:pPr>
            <a:r>
              <a:rPr lang="en-US" sz="3600" b="1" i="0">
                <a:solidFill>
                  <a:srgbClr val="FFFFFF"/>
                </a:solidFill>
                <a:latin typeface="Calibri" panose="020F0502020204030204" pitchFamily="34" charset="0"/>
                <a:ea typeface="Calibri" panose="020F0502020204030204" pitchFamily="34" charset="-122"/>
                <a:cs typeface="Calibri" panose="020F0502020204030204" pitchFamily="34" charset="-120"/>
              </a:rPr>
              <a:t>05</a:t>
            </a:r>
            <a:endParaRPr lang="en-US" sz="3600"/>
          </a:p>
        </p:txBody>
      </p:sp>
      <p:sp>
        <p:nvSpPr>
          <p:cNvPr id="18" name="Hexin Shape 18"/>
          <p:cNvSpPr/>
          <p:nvPr>
            <p:custDataLst>
              <p:tags r:id="rId21"/>
            </p:custDataLst>
          </p:nvPr>
        </p:nvSpPr>
        <p:spPr>
          <a:xfrm>
            <a:off x="548640"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考情分析</a:t>
            </a:r>
            <a:endParaRPr lang="en-US" sz="3200"/>
          </a:p>
        </p:txBody>
      </p:sp>
      <p:sp>
        <p:nvSpPr>
          <p:cNvPr id="19" name="Hexin Shape 19"/>
          <p:cNvSpPr/>
          <p:nvPr>
            <p:custDataLst>
              <p:tags r:id="rId22"/>
            </p:custDataLst>
          </p:nvPr>
        </p:nvSpPr>
        <p:spPr>
          <a:xfrm>
            <a:off x="2779776"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知识建构</a:t>
            </a:r>
            <a:endParaRPr lang="en-US" sz="3200"/>
          </a:p>
        </p:txBody>
      </p:sp>
      <p:sp>
        <p:nvSpPr>
          <p:cNvPr id="20" name="Hexin Shape 20"/>
          <p:cNvSpPr/>
          <p:nvPr>
            <p:custDataLst>
              <p:tags r:id="rId23"/>
            </p:custDataLst>
          </p:nvPr>
        </p:nvSpPr>
        <p:spPr>
          <a:xfrm>
            <a:off x="5001768"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真题研析</a:t>
            </a:r>
            <a:endParaRPr lang="en-US" sz="3200"/>
          </a:p>
        </p:txBody>
      </p:sp>
      <p:sp>
        <p:nvSpPr>
          <p:cNvPr id="21" name="Hexin Shape 21"/>
          <p:cNvSpPr/>
          <p:nvPr>
            <p:custDataLst>
              <p:tags r:id="rId24"/>
            </p:custDataLst>
          </p:nvPr>
        </p:nvSpPr>
        <p:spPr>
          <a:xfrm>
            <a:off x="7232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核心提炼</a:t>
            </a:r>
            <a:endParaRPr lang="en-US" sz="3200"/>
          </a:p>
        </p:txBody>
      </p:sp>
      <p:sp>
        <p:nvSpPr>
          <p:cNvPr id="22" name="Hexin Shape 22"/>
          <p:cNvSpPr/>
          <p:nvPr>
            <p:custDataLst>
              <p:tags r:id="rId25"/>
            </p:custDataLst>
          </p:nvPr>
        </p:nvSpPr>
        <p:spPr>
          <a:xfrm>
            <a:off x="9518904" y="4562856"/>
            <a:ext cx="2011680" cy="512064"/>
          </a:xfrm>
          <a:prstGeom prst="rect">
            <a:avLst/>
          </a:prstGeom>
          <a:noFill/>
        </p:spPr>
        <p:txBody>
          <a:bodyPr wrap="square" lIns="0" tIns="0" rIns="0" bIns="0" rtlCol="0" anchor="ctr"/>
          <a:lstStyle/>
          <a:p>
            <a:pPr algn="ctr">
              <a:lnSpc>
                <a:spcPct val="100000"/>
              </a:lnSpc>
            </a:pPr>
            <a:r>
              <a:rPr lang="en-US" sz="3200" b="1"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题型归纳</a:t>
            </a:r>
            <a:endParaRPr lang="en-US" sz="3200"/>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FE5305"/>
                  </a:solidFill>
                  <a:latin typeface="微软雅黑" panose="020B0503020204020204" pitchFamily="34" charset="-122"/>
                  <a:ea typeface="微软雅黑" panose="020B0503020204020204" pitchFamily="34" charset="-122"/>
                </a:rPr>
                <a:t>考情透视</a:t>
              </a:r>
              <a:r>
                <a:rPr lang="en-US" altLang="zh-CN" sz="2800" b="1">
                  <a:solidFill>
                    <a:srgbClr val="FE5305"/>
                  </a:solidFill>
                  <a:latin typeface="微软雅黑" panose="020B0503020204020204" pitchFamily="34" charset="-122"/>
                  <a:ea typeface="微软雅黑" panose="020B0503020204020204" pitchFamily="34" charset="-122"/>
                </a:rPr>
                <a:t>·</a:t>
              </a:r>
              <a:r>
                <a:rPr lang="zh-CN" altLang="en-US" sz="2800" b="1">
                  <a:solidFill>
                    <a:srgbClr val="FE5305"/>
                  </a:solidFill>
                  <a:latin typeface="微软雅黑" panose="020B0503020204020204" pitchFamily="34" charset="-122"/>
                  <a:ea typeface="微软雅黑" panose="020B0503020204020204" pitchFamily="34" charset="-122"/>
                </a:rPr>
                <a:t>目标导航</a:t>
              </a:r>
              <a:endParaRPr lang="zh-CN" altLang="en-US" sz="2800" b="1">
                <a:solidFill>
                  <a:srgbClr val="FE5305"/>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FE53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内容">
    <p:spTree>
      <p:nvGrpSpPr>
        <p:cNvPr id="1" name=""/>
        <p:cNvGrpSpPr/>
        <p:nvPr/>
      </p:nvGrpSpPr>
      <p:grpSpPr>
        <a:xfrm>
          <a:off x="0" y="0"/>
          <a:ext cx="0" cy="0"/>
          <a:chOff x="0" y="0"/>
          <a:chExt cx="0" cy="0"/>
        </a:xfrm>
      </p:grpSpPr>
      <p:pic>
        <p:nvPicPr>
          <p:cNvPr id="22" name="图片 21"/>
          <p:cNvPicPr>
            <a:picLocks noChangeAspect="1"/>
          </p:cNvPicPr>
          <p:nvPr userDrawn="1">
            <p:custDataLst>
              <p:tags r:id="rId2"/>
            </p:custDataLst>
          </p:nvPr>
        </p:nvPicPr>
        <p:blipFill>
          <a:blip r:embed="rId3"/>
          <a:stretch>
            <a:fillRect/>
          </a:stretch>
        </p:blipFill>
        <p:spPr>
          <a:xfrm>
            <a:off x="0" y="0"/>
            <a:ext cx="12192000" cy="6857999"/>
          </a:xfrm>
          <a:prstGeom prst="rect">
            <a:avLst/>
          </a:prstGeom>
        </p:spPr>
      </p:pic>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none" lIns="0" tIns="0" rIns="0" bIns="0" rtlCol="0">
              <a:spAutoFit/>
            </a:bodyPr>
            <a:lstStyle/>
            <a:p>
              <a:pPr algn="just">
                <a:lnSpc>
                  <a:spcPct val="120000"/>
                </a:lnSpc>
              </a:pPr>
              <a:r>
                <a:rPr lang="zh-CN" altLang="en-US" sz="2800" b="1">
                  <a:solidFill>
                    <a:srgbClr val="00A8B0"/>
                  </a:solidFill>
                  <a:latin typeface="微软雅黑" panose="020B0503020204020204" pitchFamily="34" charset="-122"/>
                  <a:ea typeface="微软雅黑" panose="020B0503020204020204" pitchFamily="34" charset="-122"/>
                </a:rPr>
                <a:t>知识导图</a:t>
              </a:r>
              <a:r>
                <a:rPr lang="en-US" altLang="zh-CN" sz="2800" b="1">
                  <a:solidFill>
                    <a:srgbClr val="00A8B0"/>
                  </a:solidFill>
                  <a:latin typeface="微软雅黑" panose="020B0503020204020204" pitchFamily="34" charset="-122"/>
                  <a:ea typeface="微软雅黑" panose="020B0503020204020204" pitchFamily="34" charset="-122"/>
                </a:rPr>
                <a:t>·</a:t>
              </a:r>
              <a:r>
                <a:rPr lang="zh-CN" altLang="en-US" sz="2800" b="1">
                  <a:solidFill>
                    <a:srgbClr val="00A8B0"/>
                  </a:solidFill>
                  <a:latin typeface="微软雅黑" panose="020B0503020204020204" pitchFamily="34" charset="-122"/>
                  <a:ea typeface="微软雅黑" panose="020B0503020204020204" pitchFamily="34" charset="-122"/>
                </a:rPr>
                <a:t>思维引航</a:t>
              </a:r>
              <a:endParaRPr lang="zh-CN" altLang="en-US" sz="2800" b="1">
                <a:solidFill>
                  <a:srgbClr val="00A8B0"/>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00A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0" name="组合 19"/>
          <p:cNvGrpSpPr/>
          <p:nvPr userDrawn="1">
            <p:custDataLst>
              <p:tags r:id="rId21"/>
            </p:custDataLst>
          </p:nvPr>
        </p:nvGrpSpPr>
        <p:grpSpPr>
          <a:xfrm>
            <a:off x="413171" y="1135136"/>
            <a:ext cx="11365659" cy="506742"/>
            <a:chOff x="431220" y="1311468"/>
            <a:chExt cx="11365659" cy="506742"/>
          </a:xfrm>
        </p:grpSpPr>
        <p:sp>
          <p:nvSpPr>
            <p:cNvPr id="21" name="任意多边形: 形状 20"/>
            <p:cNvSpPr/>
            <p:nvPr>
              <p:custDataLst>
                <p:tags r:id="rId22"/>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2" name="Hexin Shape 2"/>
            <p:cNvSpPr/>
            <p:nvPr>
              <p:custDataLst>
                <p:tags r:id="rId23"/>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知识固本</a:t>
              </a:r>
              <a:endParaRPr lang="en-US" altLang="zh-CN" sz="3000">
                <a:solidFill>
                  <a:schemeClr val="bg1"/>
                </a:solidFill>
                <a:cs typeface="+mn-ea"/>
                <a:sym typeface="+mn-lt"/>
              </a:endParaRPr>
            </a:p>
          </p:txBody>
        </p:sp>
        <p:sp>
          <p:nvSpPr>
            <p:cNvPr id="23" name="任意多边形: 形状 22"/>
            <p:cNvSpPr/>
            <p:nvPr>
              <p:custDataLst>
                <p:tags r:id="rId24"/>
              </p:custDataLst>
            </p:nvPr>
          </p:nvSpPr>
          <p:spPr>
            <a:xfrm>
              <a:off x="2526631"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3" name="组合 2"/>
          <p:cNvGrpSpPr/>
          <p:nvPr userDrawn="1">
            <p:custDataLst>
              <p:tags r:id="rId4"/>
            </p:custDataLst>
          </p:nvPr>
        </p:nvGrpSpPr>
        <p:grpSpPr>
          <a:xfrm>
            <a:off x="334961" y="311900"/>
            <a:ext cx="5986041" cy="559007"/>
            <a:chOff x="334961" y="311900"/>
            <a:chExt cx="5986041" cy="559007"/>
          </a:xfrm>
        </p:grpSpPr>
        <p:sp>
          <p:nvSpPr>
            <p:cNvPr id="4" name="文本框 3"/>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AC39FF"/>
                  </a:solidFill>
                  <a:latin typeface="微软雅黑" panose="020B0503020204020204" pitchFamily="34" charset="-122"/>
                  <a:ea typeface="微软雅黑" panose="020B0503020204020204" pitchFamily="34" charset="-122"/>
                </a:rPr>
                <a:t>考点突破</a:t>
              </a:r>
              <a:r>
                <a:rPr lang="en-US" altLang="zh-CN" sz="2800" b="1">
                  <a:solidFill>
                    <a:srgbClr val="AC39FF"/>
                  </a:solidFill>
                  <a:latin typeface="微软雅黑" panose="020B0503020204020204" pitchFamily="34" charset="-122"/>
                  <a:ea typeface="微软雅黑" panose="020B0503020204020204" pitchFamily="34" charset="-122"/>
                </a:rPr>
                <a:t>·</a:t>
              </a:r>
              <a:r>
                <a:rPr lang="zh-CN" altLang="en-US" sz="2800" b="1">
                  <a:solidFill>
                    <a:srgbClr val="AC39FF"/>
                  </a:solidFill>
                  <a:latin typeface="微软雅黑" panose="020B0503020204020204" pitchFamily="34" charset="-122"/>
                  <a:ea typeface="微软雅黑" panose="020B0503020204020204" pitchFamily="34" charset="-122"/>
                </a:rPr>
                <a:t>考法探究</a:t>
              </a:r>
              <a:endParaRPr lang="zh-CN" altLang="en-US" sz="2800" b="1">
                <a:solidFill>
                  <a:srgbClr val="AC39FF"/>
                </a:solidFill>
                <a:latin typeface="微软雅黑" panose="020B0503020204020204" pitchFamily="34" charset="-122"/>
                <a:ea typeface="微软雅黑" panose="020B0503020204020204" pitchFamily="34" charset="-122"/>
              </a:endParaRPr>
            </a:p>
          </p:txBody>
        </p:sp>
        <p:grpSp>
          <p:nvGrpSpPr>
            <p:cNvPr id="5" name="组合 4"/>
            <p:cNvGrpSpPr/>
            <p:nvPr>
              <p:custDataLst>
                <p:tags r:id="rId6"/>
              </p:custDataLst>
            </p:nvPr>
          </p:nvGrpSpPr>
          <p:grpSpPr>
            <a:xfrm>
              <a:off x="334961" y="802318"/>
              <a:ext cx="5490804" cy="68589"/>
              <a:chOff x="528957" y="1415060"/>
              <a:chExt cx="5490804" cy="68589"/>
            </a:xfrm>
          </p:grpSpPr>
          <p:cxnSp>
            <p:nvCxnSpPr>
              <p:cNvPr id="18" name="直接连接符 17"/>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矩形: 圆角 18"/>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6" name="组合 5"/>
            <p:cNvGrpSpPr/>
            <p:nvPr>
              <p:custDataLst>
                <p:tags r:id="rId9"/>
              </p:custDataLst>
            </p:nvPr>
          </p:nvGrpSpPr>
          <p:grpSpPr>
            <a:xfrm>
              <a:off x="5870998" y="813600"/>
              <a:ext cx="450004" cy="46023"/>
              <a:chOff x="4581427" y="2078594"/>
              <a:chExt cx="1659117" cy="169682"/>
            </a:xfrm>
          </p:grpSpPr>
          <p:grpSp>
            <p:nvGrpSpPr>
              <p:cNvPr id="10" name="组合 9"/>
              <p:cNvGrpSpPr/>
              <p:nvPr>
                <p:custDataLst>
                  <p:tags r:id="rId10"/>
                </p:custDataLst>
              </p:nvPr>
            </p:nvGrpSpPr>
            <p:grpSpPr>
              <a:xfrm>
                <a:off x="4581427" y="2078594"/>
                <a:ext cx="598859" cy="169682"/>
                <a:chOff x="4581427" y="2078594"/>
                <a:chExt cx="598859" cy="169682"/>
              </a:xfrm>
            </p:grpSpPr>
            <p:sp>
              <p:nvSpPr>
                <p:cNvPr id="15" name="椭圆 14"/>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 name="组合 10"/>
              <p:cNvGrpSpPr/>
              <p:nvPr>
                <p:custDataLst>
                  <p:tags r:id="rId14"/>
                </p:custDataLst>
              </p:nvPr>
            </p:nvGrpSpPr>
            <p:grpSpPr>
              <a:xfrm>
                <a:off x="5600700" y="2078594"/>
                <a:ext cx="639844" cy="169682"/>
                <a:chOff x="5600700" y="2078594"/>
                <a:chExt cx="639844" cy="169682"/>
              </a:xfrm>
            </p:grpSpPr>
            <p:sp>
              <p:nvSpPr>
                <p:cNvPr id="12" name="椭圆 11"/>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7" name="组合 6"/>
            <p:cNvGrpSpPr/>
            <p:nvPr>
              <p:custDataLst>
                <p:tags r:id="rId18"/>
              </p:custDataLst>
            </p:nvPr>
          </p:nvGrpSpPr>
          <p:grpSpPr>
            <a:xfrm>
              <a:off x="334963" y="377216"/>
              <a:ext cx="792957" cy="342637"/>
              <a:chOff x="881446" y="1470776"/>
              <a:chExt cx="792957" cy="342637"/>
            </a:xfrm>
          </p:grpSpPr>
          <p:sp>
            <p:nvSpPr>
              <p:cNvPr id="8"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AC3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5" name="组合 24"/>
          <p:cNvGrpSpPr/>
          <p:nvPr userDrawn="1">
            <p:custDataLst>
              <p:tags r:id="rId21"/>
            </p:custDataLst>
          </p:nvPr>
        </p:nvGrpSpPr>
        <p:grpSpPr>
          <a:xfrm>
            <a:off x="444127" y="1135136"/>
            <a:ext cx="11303746" cy="506742"/>
            <a:chOff x="431220" y="1311468"/>
            <a:chExt cx="11303746" cy="506742"/>
          </a:xfrm>
        </p:grpSpPr>
        <p:sp>
          <p:nvSpPr>
            <p:cNvPr id="26" name="任意多边形: 形状 25"/>
            <p:cNvSpPr/>
            <p:nvPr>
              <p:custDataLst>
                <p:tags r:id="rId22"/>
              </p:custDataLst>
            </p:nvPr>
          </p:nvSpPr>
          <p:spPr>
            <a:xfrm>
              <a:off x="2464718" y="1311468"/>
              <a:ext cx="9270248" cy="506742"/>
            </a:xfrm>
            <a:custGeom>
              <a:avLst/>
              <a:gdLst>
                <a:gd name="connsiteX0" fmla="*/ 0 w 9270248"/>
                <a:gd name="connsiteY0" fmla="*/ 0 h 506742"/>
                <a:gd name="connsiteX1" fmla="*/ 9016877 w 9270248"/>
                <a:gd name="connsiteY1" fmla="*/ 0 h 506742"/>
                <a:gd name="connsiteX2" fmla="*/ 9270248 w 9270248"/>
                <a:gd name="connsiteY2" fmla="*/ 253371 h 506742"/>
                <a:gd name="connsiteX3" fmla="*/ 9016877 w 9270248"/>
                <a:gd name="connsiteY3" fmla="*/ 506742 h 506742"/>
                <a:gd name="connsiteX4" fmla="*/ 0 w 9270248"/>
                <a:gd name="connsiteY4" fmla="*/ 506742 h 506742"/>
                <a:gd name="connsiteX5" fmla="*/ 0 w 9270248"/>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0248" h="506742">
                  <a:moveTo>
                    <a:pt x="0" y="0"/>
                  </a:moveTo>
                  <a:lnTo>
                    <a:pt x="9016877" y="0"/>
                  </a:lnTo>
                  <a:cubicBezTo>
                    <a:pt x="9156810" y="0"/>
                    <a:pt x="9270248" y="113438"/>
                    <a:pt x="9270248" y="253371"/>
                  </a:cubicBezTo>
                  <a:cubicBezTo>
                    <a:pt x="9270248" y="393304"/>
                    <a:pt x="9156810" y="506742"/>
                    <a:pt x="9016877" y="506742"/>
                  </a:cubicBezTo>
                  <a:lnTo>
                    <a:pt x="0" y="506742"/>
                  </a:lnTo>
                  <a:lnTo>
                    <a:pt x="0" y="0"/>
                  </a:lnTo>
                  <a:close/>
                </a:path>
              </a:pathLst>
            </a:custGeom>
            <a:solidFill>
              <a:schemeClr val="accent4"/>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7" name="任意多边形: 形状 26"/>
            <p:cNvSpPr/>
            <p:nvPr>
              <p:custDataLst>
                <p:tags r:id="rId23"/>
              </p:custDataLst>
            </p:nvPr>
          </p:nvSpPr>
          <p:spPr>
            <a:xfrm>
              <a:off x="431220" y="1311468"/>
              <a:ext cx="2131511" cy="506742"/>
            </a:xfrm>
            <a:custGeom>
              <a:avLst/>
              <a:gdLst>
                <a:gd name="connsiteX0" fmla="*/ 253371 w 2131511"/>
                <a:gd name="connsiteY0" fmla="*/ 0 h 506742"/>
                <a:gd name="connsiteX1" fmla="*/ 2131511 w 2131511"/>
                <a:gd name="connsiteY1" fmla="*/ 0 h 506742"/>
                <a:gd name="connsiteX2" fmla="*/ 2131511 w 2131511"/>
                <a:gd name="connsiteY2" fmla="*/ 506742 h 506742"/>
                <a:gd name="connsiteX3" fmla="*/ 253371 w 2131511"/>
                <a:gd name="connsiteY3" fmla="*/ 506742 h 506742"/>
                <a:gd name="connsiteX4" fmla="*/ 0 w 2131511"/>
                <a:gd name="connsiteY4" fmla="*/ 253371 h 506742"/>
                <a:gd name="connsiteX5" fmla="*/ 253371 w 2131511"/>
                <a:gd name="connsiteY5" fmla="*/ 0 h 50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31511" h="506742">
                  <a:moveTo>
                    <a:pt x="253371" y="0"/>
                  </a:moveTo>
                  <a:lnTo>
                    <a:pt x="2131511" y="0"/>
                  </a:lnTo>
                  <a:lnTo>
                    <a:pt x="2131511" y="506742"/>
                  </a:lnTo>
                  <a:lnTo>
                    <a:pt x="253371" y="506742"/>
                  </a:lnTo>
                  <a:cubicBezTo>
                    <a:pt x="113438" y="506742"/>
                    <a:pt x="0" y="393304"/>
                    <a:pt x="0" y="253371"/>
                  </a:cubicBezTo>
                  <a:cubicBezTo>
                    <a:pt x="0" y="113438"/>
                    <a:pt x="113438" y="0"/>
                    <a:pt x="253371" y="0"/>
                  </a:cubicBezTo>
                  <a:close/>
                </a:path>
              </a:pathLst>
            </a:custGeom>
            <a:solidFill>
              <a:srgbClr val="663CC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28" name="Hexin Shape 2"/>
            <p:cNvSpPr/>
            <p:nvPr>
              <p:custDataLst>
                <p:tags r:id="rId24"/>
              </p:custDataLst>
            </p:nvPr>
          </p:nvSpPr>
          <p:spPr>
            <a:xfrm>
              <a:off x="795501" y="1311468"/>
              <a:ext cx="1538883" cy="506742"/>
            </a:xfrm>
            <a:prstGeom prst="rect">
              <a:avLst/>
            </a:prstGeom>
            <a:noFill/>
          </p:spPr>
          <p:txBody>
            <a:bodyPr wrap="none" lIns="0" tIns="0" rIns="0" bIns="0" rtlCol="0" anchor="t">
              <a:spAutoFit/>
            </a:bodyPr>
            <a:lstStyle/>
            <a:p>
              <a:pPr algn="l" latinLnBrk="1">
                <a:lnSpc>
                  <a:spcPct val="120000"/>
                </a:lnSpc>
              </a:pPr>
              <a:r>
                <a:rPr lang="zh-CN" altLang="en-US" sz="3000" b="1" i="0">
                  <a:solidFill>
                    <a:schemeClr val="bg1"/>
                  </a:solidFill>
                  <a:cs typeface="+mn-ea"/>
                  <a:sym typeface="+mn-lt"/>
                </a:rPr>
                <a:t>考向洞察</a:t>
              </a:r>
              <a:endParaRPr lang="zh-CN" altLang="en-US" sz="3000" b="1" i="0">
                <a:solidFill>
                  <a:schemeClr val="bg1"/>
                </a:solidFill>
                <a:cs typeface="+mn-ea"/>
                <a:sym typeface="+mn-lt"/>
              </a:endParaRPr>
            </a:p>
          </p:txBody>
        </p:sp>
      </p:gr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内容">
    <p:bg>
      <p:bgPr>
        <a:blipFill dpi="0" rotWithShape="1">
          <a:blip r:embed="rId2">
            <a:lum/>
            <a:extLst>
              <a:ext uri="{96DAC541-7B7A-43D3-8B79-37D633B846F1}">
                <asvg:svgBlip xmlns:asvg="http://schemas.microsoft.com/office/drawing/2016/SVG/main" r:embed="rId3"/>
              </a:ext>
            </a:extLst>
          </a:blip>
          <a:stretch>
            <a:fillRect/>
          </a:stretch>
        </a:blipFill>
        <a:effectLst/>
      </p:bgPr>
    </p:bg>
    <p:spTree>
      <p:nvGrpSpPr>
        <p:cNvPr id="1" name=""/>
        <p:cNvGrpSpPr/>
        <p:nvPr/>
      </p:nvGrpSpPr>
      <p:grpSpPr>
        <a:xfrm>
          <a:off x="0" y="0"/>
          <a:ext cx="0" cy="0"/>
          <a:chOff x="0" y="0"/>
          <a:chExt cx="0" cy="0"/>
        </a:xfrm>
      </p:grpSpPr>
      <p:grpSp>
        <p:nvGrpSpPr>
          <p:cNvPr id="20" name="组合 19"/>
          <p:cNvGrpSpPr/>
          <p:nvPr userDrawn="1">
            <p:custDataLst>
              <p:tags r:id="rId4"/>
            </p:custDataLst>
          </p:nvPr>
        </p:nvGrpSpPr>
        <p:grpSpPr>
          <a:xfrm>
            <a:off x="334961" y="311900"/>
            <a:ext cx="5986041" cy="559007"/>
            <a:chOff x="334961" y="311900"/>
            <a:chExt cx="5986041" cy="559007"/>
          </a:xfrm>
        </p:grpSpPr>
        <p:sp>
          <p:nvSpPr>
            <p:cNvPr id="21" name="文本框 20"/>
            <p:cNvSpPr txBox="1"/>
            <p:nvPr>
              <p:custDataLst>
                <p:tags r:id="rId5"/>
              </p:custDataLst>
            </p:nvPr>
          </p:nvSpPr>
          <p:spPr>
            <a:xfrm>
              <a:off x="1181854" y="311900"/>
              <a:ext cx="3029676" cy="473271"/>
            </a:xfrm>
            <a:prstGeom prst="rect">
              <a:avLst/>
            </a:prstGeom>
            <a:noFill/>
          </p:spPr>
          <p:txBody>
            <a:bodyPr wrap="square" lIns="0" tIns="0" rIns="0" bIns="0" rtlCol="0">
              <a:spAutoFit/>
            </a:bodyPr>
            <a:lstStyle/>
            <a:p>
              <a:pPr algn="just">
                <a:lnSpc>
                  <a:spcPct val="120000"/>
                </a:lnSpc>
              </a:pPr>
              <a:r>
                <a:rPr lang="zh-CN" altLang="en-US" sz="2800" b="1">
                  <a:solidFill>
                    <a:srgbClr val="2BD400"/>
                  </a:solidFill>
                  <a:latin typeface="微软雅黑" panose="020B0503020204020204" pitchFamily="34" charset="-122"/>
                  <a:ea typeface="微软雅黑" panose="020B0503020204020204" pitchFamily="34" charset="-122"/>
                </a:rPr>
                <a:t>真题练习</a:t>
              </a:r>
              <a:r>
                <a:rPr lang="en-US" altLang="zh-CN" sz="2800" b="1">
                  <a:solidFill>
                    <a:srgbClr val="2BD400"/>
                  </a:solidFill>
                  <a:latin typeface="微软雅黑" panose="020B0503020204020204" pitchFamily="34" charset="-122"/>
                  <a:ea typeface="微软雅黑" panose="020B0503020204020204" pitchFamily="34" charset="-122"/>
                </a:rPr>
                <a:t>.</a:t>
              </a:r>
              <a:r>
                <a:rPr lang="zh-CN" altLang="en-US" sz="2800" b="1">
                  <a:solidFill>
                    <a:srgbClr val="2BD400"/>
                  </a:solidFill>
                  <a:latin typeface="微软雅黑" panose="020B0503020204020204" pitchFamily="34" charset="-122"/>
                  <a:ea typeface="微软雅黑" panose="020B0503020204020204" pitchFamily="34" charset="-122"/>
                </a:rPr>
                <a:t>命题洞见</a:t>
              </a:r>
              <a:endParaRPr lang="zh-CN" altLang="en-US" sz="2800" b="1">
                <a:solidFill>
                  <a:srgbClr val="2BD400"/>
                </a:solidFill>
                <a:latin typeface="微软雅黑" panose="020B0503020204020204" pitchFamily="34" charset="-122"/>
                <a:ea typeface="微软雅黑" panose="020B0503020204020204" pitchFamily="34" charset="-122"/>
              </a:endParaRPr>
            </a:p>
          </p:txBody>
        </p:sp>
        <p:grpSp>
          <p:nvGrpSpPr>
            <p:cNvPr id="22" name="组合 21"/>
            <p:cNvGrpSpPr/>
            <p:nvPr>
              <p:custDataLst>
                <p:tags r:id="rId6"/>
              </p:custDataLst>
            </p:nvPr>
          </p:nvGrpSpPr>
          <p:grpSpPr>
            <a:xfrm>
              <a:off x="334961" y="802318"/>
              <a:ext cx="5490804" cy="68589"/>
              <a:chOff x="528957" y="1415060"/>
              <a:chExt cx="5490804" cy="68589"/>
            </a:xfrm>
          </p:grpSpPr>
          <p:cxnSp>
            <p:nvCxnSpPr>
              <p:cNvPr id="35" name="直接连接符 34"/>
              <p:cNvCxnSpPr/>
              <p:nvPr>
                <p:custDataLst>
                  <p:tags r:id="rId7"/>
                </p:custDataLst>
              </p:nvPr>
            </p:nvCxnSpPr>
            <p:spPr>
              <a:xfrm>
                <a:off x="1547567" y="1449354"/>
                <a:ext cx="4472194" cy="0"/>
              </a:xfrm>
              <a:prstGeom prst="line">
                <a:avLst/>
              </a:prstGeom>
              <a:ln w="127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矩形: 圆角 35"/>
              <p:cNvSpPr/>
              <p:nvPr>
                <p:custDataLst>
                  <p:tags r:id="rId8"/>
                </p:custDataLst>
              </p:nvPr>
            </p:nvSpPr>
            <p:spPr>
              <a:xfrm>
                <a:off x="528957" y="1415060"/>
                <a:ext cx="3898901" cy="68589"/>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p>
            </p:txBody>
          </p:sp>
        </p:grpSp>
        <p:grpSp>
          <p:nvGrpSpPr>
            <p:cNvPr id="23" name="组合 22"/>
            <p:cNvGrpSpPr/>
            <p:nvPr>
              <p:custDataLst>
                <p:tags r:id="rId9"/>
              </p:custDataLst>
            </p:nvPr>
          </p:nvGrpSpPr>
          <p:grpSpPr>
            <a:xfrm>
              <a:off x="5870998" y="813600"/>
              <a:ext cx="450004" cy="46023"/>
              <a:chOff x="4581427" y="2078594"/>
              <a:chExt cx="1659117" cy="169682"/>
            </a:xfrm>
          </p:grpSpPr>
          <p:grpSp>
            <p:nvGrpSpPr>
              <p:cNvPr id="27" name="组合 26"/>
              <p:cNvGrpSpPr/>
              <p:nvPr>
                <p:custDataLst>
                  <p:tags r:id="rId10"/>
                </p:custDataLst>
              </p:nvPr>
            </p:nvGrpSpPr>
            <p:grpSpPr>
              <a:xfrm>
                <a:off x="4581427" y="2078594"/>
                <a:ext cx="598859" cy="169682"/>
                <a:chOff x="4581427" y="2078594"/>
                <a:chExt cx="598859" cy="169682"/>
              </a:xfrm>
            </p:grpSpPr>
            <p:sp>
              <p:nvSpPr>
                <p:cNvPr id="32" name="椭圆 31"/>
                <p:cNvSpPr/>
                <p:nvPr>
                  <p:custDataLst>
                    <p:tags r:id="rId11"/>
                  </p:custDataLst>
                </p:nvPr>
              </p:nvSpPr>
              <p:spPr>
                <a:xfrm>
                  <a:off x="4581427"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custDataLst>
                    <p:tags r:id="rId12"/>
                  </p:custDataLst>
                </p:nvPr>
              </p:nvSpPr>
              <p:spPr>
                <a:xfrm>
                  <a:off x="4796016"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custDataLst>
                    <p:tags r:id="rId13"/>
                  </p:custDataLst>
                </p:nvPr>
              </p:nvSpPr>
              <p:spPr>
                <a:xfrm>
                  <a:off x="5010604" y="2078594"/>
                  <a:ext cx="169682" cy="16968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 name="组合 27"/>
              <p:cNvGrpSpPr/>
              <p:nvPr>
                <p:custDataLst>
                  <p:tags r:id="rId14"/>
                </p:custDataLst>
              </p:nvPr>
            </p:nvGrpSpPr>
            <p:grpSpPr>
              <a:xfrm>
                <a:off x="5600700" y="2078594"/>
                <a:ext cx="639844" cy="169682"/>
                <a:chOff x="5600700" y="2078594"/>
                <a:chExt cx="639844" cy="169682"/>
              </a:xfrm>
            </p:grpSpPr>
            <p:sp>
              <p:nvSpPr>
                <p:cNvPr id="29" name="椭圆 28"/>
                <p:cNvSpPr/>
                <p:nvPr>
                  <p:custDataLst>
                    <p:tags r:id="rId15"/>
                  </p:custDataLst>
                </p:nvPr>
              </p:nvSpPr>
              <p:spPr>
                <a:xfrm>
                  <a:off x="5600700"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custDataLst>
                    <p:tags r:id="rId16"/>
                  </p:custDataLst>
                </p:nvPr>
              </p:nvSpPr>
              <p:spPr>
                <a:xfrm>
                  <a:off x="5835781"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椭圆 30"/>
                <p:cNvSpPr/>
                <p:nvPr>
                  <p:custDataLst>
                    <p:tags r:id="rId17"/>
                  </p:custDataLst>
                </p:nvPr>
              </p:nvSpPr>
              <p:spPr>
                <a:xfrm>
                  <a:off x="6070862" y="2078594"/>
                  <a:ext cx="169682" cy="169682"/>
                </a:xfrm>
                <a:prstGeom prst="ellipse">
                  <a:avLst/>
                </a:prstGeom>
                <a:solidFill>
                  <a:srgbClr val="7E7E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4" name="组合 23"/>
            <p:cNvGrpSpPr/>
            <p:nvPr>
              <p:custDataLst>
                <p:tags r:id="rId18"/>
              </p:custDataLst>
            </p:nvPr>
          </p:nvGrpSpPr>
          <p:grpSpPr>
            <a:xfrm>
              <a:off x="334963" y="377216"/>
              <a:ext cx="792957" cy="342637"/>
              <a:chOff x="881446" y="1470776"/>
              <a:chExt cx="792957" cy="342637"/>
            </a:xfrm>
          </p:grpSpPr>
          <p:sp>
            <p:nvSpPr>
              <p:cNvPr id="25" name="chevron_225598"/>
              <p:cNvSpPr/>
              <p:nvPr>
                <p:custDataLst>
                  <p:tags r:id="rId19"/>
                </p:custDataLst>
              </p:nvPr>
            </p:nvSpPr>
            <p:spPr>
              <a:xfrm rot="10800000">
                <a:off x="881446" y="1470776"/>
                <a:ext cx="560944" cy="342636"/>
              </a:xfrm>
              <a:custGeom>
                <a:avLst/>
                <a:gdLst>
                  <a:gd name="connsiteX0" fmla="*/ 148077 w 558218"/>
                  <a:gd name="connsiteY0" fmla="*/ 479905 h 606722"/>
                  <a:gd name="connsiteX1" fmla="*/ 164347 w 558218"/>
                  <a:gd name="connsiteY1" fmla="*/ 485240 h 606722"/>
                  <a:gd name="connsiteX2" fmla="*/ 168170 w 558218"/>
                  <a:gd name="connsiteY2" fmla="*/ 492886 h 606722"/>
                  <a:gd name="connsiteX3" fmla="*/ 162746 w 558218"/>
                  <a:gd name="connsiteY3" fmla="*/ 509156 h 606722"/>
                  <a:gd name="connsiteX4" fmla="*/ 157323 w 558218"/>
                  <a:gd name="connsiteY4" fmla="*/ 510401 h 606722"/>
                  <a:gd name="connsiteX5" fmla="*/ 146566 w 558218"/>
                  <a:gd name="connsiteY5" fmla="*/ 503733 h 606722"/>
                  <a:gd name="connsiteX6" fmla="*/ 142743 w 558218"/>
                  <a:gd name="connsiteY6" fmla="*/ 496087 h 606722"/>
                  <a:gd name="connsiteX7" fmla="*/ 148077 w 558218"/>
                  <a:gd name="connsiteY7" fmla="*/ 479905 h 606722"/>
                  <a:gd name="connsiteX8" fmla="*/ 53885 w 558218"/>
                  <a:gd name="connsiteY8" fmla="*/ 292552 h 606722"/>
                  <a:gd name="connsiteX9" fmla="*/ 70089 w 558218"/>
                  <a:gd name="connsiteY9" fmla="*/ 297886 h 606722"/>
                  <a:gd name="connsiteX10" fmla="*/ 144878 w 558218"/>
                  <a:gd name="connsiteY10" fmla="*/ 446598 h 606722"/>
                  <a:gd name="connsiteX11" fmla="*/ 139536 w 558218"/>
                  <a:gd name="connsiteY11" fmla="*/ 462865 h 606722"/>
                  <a:gd name="connsiteX12" fmla="*/ 134105 w 558218"/>
                  <a:gd name="connsiteY12" fmla="*/ 464109 h 606722"/>
                  <a:gd name="connsiteX13" fmla="*/ 123243 w 558218"/>
                  <a:gd name="connsiteY13" fmla="*/ 457442 h 606722"/>
                  <a:gd name="connsiteX14" fmla="*/ 48453 w 558218"/>
                  <a:gd name="connsiteY14" fmla="*/ 308730 h 606722"/>
                  <a:gd name="connsiteX15" fmla="*/ 53885 w 558218"/>
                  <a:gd name="connsiteY15" fmla="*/ 292552 h 606722"/>
                  <a:gd name="connsiteX16" fmla="*/ 395055 w 558218"/>
                  <a:gd name="connsiteY16" fmla="*/ 24173 h 606722"/>
                  <a:gd name="connsiteX17" fmla="*/ 254619 w 558218"/>
                  <a:gd name="connsiteY17" fmla="*/ 303317 h 606722"/>
                  <a:gd name="connsiteX18" fmla="*/ 395055 w 558218"/>
                  <a:gd name="connsiteY18" fmla="*/ 582549 h 606722"/>
                  <a:gd name="connsiteX19" fmla="*/ 526503 w 558218"/>
                  <a:gd name="connsiteY19" fmla="*/ 582549 h 606722"/>
                  <a:gd name="connsiteX20" fmla="*/ 388825 w 558218"/>
                  <a:gd name="connsiteY20" fmla="*/ 308738 h 606722"/>
                  <a:gd name="connsiteX21" fmla="*/ 388825 w 558218"/>
                  <a:gd name="connsiteY21" fmla="*/ 297895 h 606722"/>
                  <a:gd name="connsiteX22" fmla="*/ 526503 w 558218"/>
                  <a:gd name="connsiteY22" fmla="*/ 24173 h 606722"/>
                  <a:gd name="connsiteX23" fmla="*/ 166035 w 558218"/>
                  <a:gd name="connsiteY23" fmla="*/ 24173 h 606722"/>
                  <a:gd name="connsiteX24" fmla="*/ 25658 w 558218"/>
                  <a:gd name="connsiteY24" fmla="*/ 303317 h 606722"/>
                  <a:gd name="connsiteX25" fmla="*/ 166035 w 558218"/>
                  <a:gd name="connsiteY25" fmla="*/ 582549 h 606722"/>
                  <a:gd name="connsiteX26" fmla="*/ 297511 w 558218"/>
                  <a:gd name="connsiteY26" fmla="*/ 582549 h 606722"/>
                  <a:gd name="connsiteX27" fmla="*/ 159804 w 558218"/>
                  <a:gd name="connsiteY27" fmla="*/ 308738 h 606722"/>
                  <a:gd name="connsiteX28" fmla="*/ 159804 w 558218"/>
                  <a:gd name="connsiteY28" fmla="*/ 297895 h 606722"/>
                  <a:gd name="connsiteX29" fmla="*/ 297511 w 558218"/>
                  <a:gd name="connsiteY29" fmla="*/ 24173 h 606722"/>
                  <a:gd name="connsiteX30" fmla="*/ 387580 w 558218"/>
                  <a:gd name="connsiteY30" fmla="*/ 0 h 606722"/>
                  <a:gd name="connsiteX31" fmla="*/ 546082 w 558218"/>
                  <a:gd name="connsiteY31" fmla="*/ 0 h 606722"/>
                  <a:gd name="connsiteX32" fmla="*/ 556405 w 558218"/>
                  <a:gd name="connsiteY32" fmla="*/ 5777 h 606722"/>
                  <a:gd name="connsiteX33" fmla="*/ 556939 w 558218"/>
                  <a:gd name="connsiteY33" fmla="*/ 17508 h 606722"/>
                  <a:gd name="connsiteX34" fmla="*/ 413210 w 558218"/>
                  <a:gd name="connsiteY34" fmla="*/ 303317 h 606722"/>
                  <a:gd name="connsiteX35" fmla="*/ 556939 w 558218"/>
                  <a:gd name="connsiteY35" fmla="*/ 589214 h 606722"/>
                  <a:gd name="connsiteX36" fmla="*/ 556405 w 558218"/>
                  <a:gd name="connsiteY36" fmla="*/ 600945 h 606722"/>
                  <a:gd name="connsiteX37" fmla="*/ 546082 w 558218"/>
                  <a:gd name="connsiteY37" fmla="*/ 606722 h 606722"/>
                  <a:gd name="connsiteX38" fmla="*/ 387580 w 558218"/>
                  <a:gd name="connsiteY38" fmla="*/ 606722 h 606722"/>
                  <a:gd name="connsiteX39" fmla="*/ 376722 w 558218"/>
                  <a:gd name="connsiteY39" fmla="*/ 600057 h 606722"/>
                  <a:gd name="connsiteX40" fmla="*/ 230323 w 558218"/>
                  <a:gd name="connsiteY40" fmla="*/ 308738 h 606722"/>
                  <a:gd name="connsiteX41" fmla="*/ 230323 w 558218"/>
                  <a:gd name="connsiteY41" fmla="*/ 297895 h 606722"/>
                  <a:gd name="connsiteX42" fmla="*/ 376722 w 558218"/>
                  <a:gd name="connsiteY42" fmla="*/ 6665 h 606722"/>
                  <a:gd name="connsiteX43" fmla="*/ 387580 w 558218"/>
                  <a:gd name="connsiteY43" fmla="*/ 0 h 606722"/>
                  <a:gd name="connsiteX44" fmla="*/ 158558 w 558218"/>
                  <a:gd name="connsiteY44" fmla="*/ 0 h 606722"/>
                  <a:gd name="connsiteX45" fmla="*/ 317094 w 558218"/>
                  <a:gd name="connsiteY45" fmla="*/ 0 h 606722"/>
                  <a:gd name="connsiteX46" fmla="*/ 327420 w 558218"/>
                  <a:gd name="connsiteY46" fmla="*/ 5777 h 606722"/>
                  <a:gd name="connsiteX47" fmla="*/ 327954 w 558218"/>
                  <a:gd name="connsiteY47" fmla="*/ 17508 h 606722"/>
                  <a:gd name="connsiteX48" fmla="*/ 184195 w 558218"/>
                  <a:gd name="connsiteY48" fmla="*/ 303317 h 606722"/>
                  <a:gd name="connsiteX49" fmla="*/ 327954 w 558218"/>
                  <a:gd name="connsiteY49" fmla="*/ 589214 h 606722"/>
                  <a:gd name="connsiteX50" fmla="*/ 327420 w 558218"/>
                  <a:gd name="connsiteY50" fmla="*/ 600945 h 606722"/>
                  <a:gd name="connsiteX51" fmla="*/ 317094 w 558218"/>
                  <a:gd name="connsiteY51" fmla="*/ 606722 h 606722"/>
                  <a:gd name="connsiteX52" fmla="*/ 158558 w 558218"/>
                  <a:gd name="connsiteY52" fmla="*/ 606722 h 606722"/>
                  <a:gd name="connsiteX53" fmla="*/ 147698 w 558218"/>
                  <a:gd name="connsiteY53" fmla="*/ 600057 h 606722"/>
                  <a:gd name="connsiteX54" fmla="*/ 1268 w 558218"/>
                  <a:gd name="connsiteY54" fmla="*/ 308738 h 606722"/>
                  <a:gd name="connsiteX55" fmla="*/ 1268 w 558218"/>
                  <a:gd name="connsiteY55" fmla="*/ 297895 h 606722"/>
                  <a:gd name="connsiteX56" fmla="*/ 147698 w 558218"/>
                  <a:gd name="connsiteY56" fmla="*/ 6665 h 606722"/>
                  <a:gd name="connsiteX57" fmla="*/ 158558 w 558218"/>
                  <a:gd name="connsiteY57"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558218" h="606722">
                    <a:moveTo>
                      <a:pt x="148077" y="479905"/>
                    </a:moveTo>
                    <a:cubicBezTo>
                      <a:pt x="154034" y="476882"/>
                      <a:pt x="161324" y="479283"/>
                      <a:pt x="164347" y="485240"/>
                    </a:cubicBezTo>
                    <a:lnTo>
                      <a:pt x="168170" y="492886"/>
                    </a:lnTo>
                    <a:cubicBezTo>
                      <a:pt x="171192" y="498843"/>
                      <a:pt x="168703" y="506133"/>
                      <a:pt x="162746" y="509156"/>
                    </a:cubicBezTo>
                    <a:cubicBezTo>
                      <a:pt x="161057" y="510045"/>
                      <a:pt x="159190" y="510401"/>
                      <a:pt x="157323" y="510401"/>
                    </a:cubicBezTo>
                    <a:cubicBezTo>
                      <a:pt x="152967" y="510401"/>
                      <a:pt x="148700" y="508000"/>
                      <a:pt x="146566" y="503733"/>
                    </a:cubicBezTo>
                    <a:lnTo>
                      <a:pt x="142743" y="496087"/>
                    </a:lnTo>
                    <a:cubicBezTo>
                      <a:pt x="139720" y="490130"/>
                      <a:pt x="142121" y="482839"/>
                      <a:pt x="148077" y="479905"/>
                    </a:cubicBezTo>
                    <a:close/>
                    <a:moveTo>
                      <a:pt x="53885" y="292552"/>
                    </a:moveTo>
                    <a:cubicBezTo>
                      <a:pt x="59850" y="289530"/>
                      <a:pt x="67151" y="291930"/>
                      <a:pt x="70089" y="297886"/>
                    </a:cubicBezTo>
                    <a:lnTo>
                      <a:pt x="144878" y="446598"/>
                    </a:lnTo>
                    <a:cubicBezTo>
                      <a:pt x="147905" y="452553"/>
                      <a:pt x="145501" y="459842"/>
                      <a:pt x="139536" y="462865"/>
                    </a:cubicBezTo>
                    <a:cubicBezTo>
                      <a:pt x="137755" y="463665"/>
                      <a:pt x="135886" y="464109"/>
                      <a:pt x="134105" y="464109"/>
                    </a:cubicBezTo>
                    <a:cubicBezTo>
                      <a:pt x="129653" y="464109"/>
                      <a:pt x="125379" y="461709"/>
                      <a:pt x="123243" y="457442"/>
                    </a:cubicBezTo>
                    <a:lnTo>
                      <a:pt x="48453" y="308730"/>
                    </a:lnTo>
                    <a:cubicBezTo>
                      <a:pt x="45515" y="302775"/>
                      <a:pt x="47919" y="295486"/>
                      <a:pt x="53885" y="292552"/>
                    </a:cubicBezTo>
                    <a:close/>
                    <a:moveTo>
                      <a:pt x="395055" y="24173"/>
                    </a:moveTo>
                    <a:lnTo>
                      <a:pt x="254619" y="303317"/>
                    </a:lnTo>
                    <a:lnTo>
                      <a:pt x="395055" y="582549"/>
                    </a:lnTo>
                    <a:lnTo>
                      <a:pt x="526503" y="582549"/>
                    </a:lnTo>
                    <a:lnTo>
                      <a:pt x="388825" y="308738"/>
                    </a:lnTo>
                    <a:cubicBezTo>
                      <a:pt x="387135" y="305361"/>
                      <a:pt x="387135" y="301361"/>
                      <a:pt x="388825" y="297895"/>
                    </a:cubicBezTo>
                    <a:lnTo>
                      <a:pt x="526503" y="24173"/>
                    </a:lnTo>
                    <a:close/>
                    <a:moveTo>
                      <a:pt x="166035" y="24173"/>
                    </a:moveTo>
                    <a:lnTo>
                      <a:pt x="25658" y="303317"/>
                    </a:lnTo>
                    <a:lnTo>
                      <a:pt x="166035" y="582549"/>
                    </a:lnTo>
                    <a:lnTo>
                      <a:pt x="297511" y="582549"/>
                    </a:lnTo>
                    <a:lnTo>
                      <a:pt x="159804" y="308738"/>
                    </a:lnTo>
                    <a:cubicBezTo>
                      <a:pt x="158113" y="305361"/>
                      <a:pt x="158113" y="301361"/>
                      <a:pt x="159804" y="297895"/>
                    </a:cubicBezTo>
                    <a:lnTo>
                      <a:pt x="297511" y="24173"/>
                    </a:lnTo>
                    <a:close/>
                    <a:moveTo>
                      <a:pt x="387580" y="0"/>
                    </a:moveTo>
                    <a:lnTo>
                      <a:pt x="546082" y="0"/>
                    </a:lnTo>
                    <a:cubicBezTo>
                      <a:pt x="550265" y="0"/>
                      <a:pt x="554180" y="2133"/>
                      <a:pt x="556405" y="5777"/>
                    </a:cubicBezTo>
                    <a:cubicBezTo>
                      <a:pt x="558630" y="9331"/>
                      <a:pt x="558808" y="13775"/>
                      <a:pt x="556939" y="17508"/>
                    </a:cubicBezTo>
                    <a:lnTo>
                      <a:pt x="413210" y="303317"/>
                    </a:lnTo>
                    <a:lnTo>
                      <a:pt x="556939" y="589214"/>
                    </a:lnTo>
                    <a:cubicBezTo>
                      <a:pt x="558808" y="592947"/>
                      <a:pt x="558630" y="597391"/>
                      <a:pt x="556405" y="600945"/>
                    </a:cubicBezTo>
                    <a:cubicBezTo>
                      <a:pt x="554180" y="604500"/>
                      <a:pt x="550265" y="606722"/>
                      <a:pt x="546082" y="606722"/>
                    </a:cubicBezTo>
                    <a:lnTo>
                      <a:pt x="387580" y="606722"/>
                    </a:lnTo>
                    <a:cubicBezTo>
                      <a:pt x="382952" y="606722"/>
                      <a:pt x="378769" y="604145"/>
                      <a:pt x="376722" y="600057"/>
                    </a:cubicBezTo>
                    <a:lnTo>
                      <a:pt x="230323" y="308738"/>
                    </a:lnTo>
                    <a:cubicBezTo>
                      <a:pt x="228632" y="305361"/>
                      <a:pt x="228632" y="301361"/>
                      <a:pt x="230323" y="297895"/>
                    </a:cubicBezTo>
                    <a:lnTo>
                      <a:pt x="376722" y="6665"/>
                    </a:lnTo>
                    <a:cubicBezTo>
                      <a:pt x="378769" y="2577"/>
                      <a:pt x="382952" y="0"/>
                      <a:pt x="387580" y="0"/>
                    </a:cubicBezTo>
                    <a:close/>
                    <a:moveTo>
                      <a:pt x="158558" y="0"/>
                    </a:moveTo>
                    <a:lnTo>
                      <a:pt x="317094" y="0"/>
                    </a:lnTo>
                    <a:cubicBezTo>
                      <a:pt x="321367" y="0"/>
                      <a:pt x="325194" y="2133"/>
                      <a:pt x="327420" y="5777"/>
                    </a:cubicBezTo>
                    <a:cubicBezTo>
                      <a:pt x="329645" y="9331"/>
                      <a:pt x="329823" y="13775"/>
                      <a:pt x="327954" y="17508"/>
                    </a:cubicBezTo>
                    <a:lnTo>
                      <a:pt x="184195" y="303317"/>
                    </a:lnTo>
                    <a:lnTo>
                      <a:pt x="327954" y="589214"/>
                    </a:lnTo>
                    <a:cubicBezTo>
                      <a:pt x="329823" y="592947"/>
                      <a:pt x="329645" y="597391"/>
                      <a:pt x="327420" y="600945"/>
                    </a:cubicBezTo>
                    <a:cubicBezTo>
                      <a:pt x="325194" y="604500"/>
                      <a:pt x="321367" y="606722"/>
                      <a:pt x="317094" y="606722"/>
                    </a:cubicBezTo>
                    <a:lnTo>
                      <a:pt x="158558" y="606722"/>
                    </a:lnTo>
                    <a:cubicBezTo>
                      <a:pt x="153929" y="606722"/>
                      <a:pt x="149746" y="604145"/>
                      <a:pt x="147698" y="600057"/>
                    </a:cubicBezTo>
                    <a:lnTo>
                      <a:pt x="1268" y="308738"/>
                    </a:lnTo>
                    <a:cubicBezTo>
                      <a:pt x="-423" y="305361"/>
                      <a:pt x="-423" y="301361"/>
                      <a:pt x="1268" y="297895"/>
                    </a:cubicBezTo>
                    <a:lnTo>
                      <a:pt x="147698" y="6665"/>
                    </a:lnTo>
                    <a:cubicBezTo>
                      <a:pt x="149746" y="2577"/>
                      <a:pt x="153929" y="0"/>
                      <a:pt x="158558" y="0"/>
                    </a:cubicBez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arrow_156300"/>
              <p:cNvSpPr/>
              <p:nvPr>
                <p:custDataLst>
                  <p:tags r:id="rId20"/>
                </p:custDataLst>
              </p:nvPr>
            </p:nvSpPr>
            <p:spPr>
              <a:xfrm>
                <a:off x="1331766" y="1470776"/>
                <a:ext cx="342637" cy="342637"/>
              </a:xfrm>
              <a:custGeom>
                <a:avLst/>
                <a:gdLst>
                  <a:gd name="connsiteX0" fmla="*/ 207956 w 605592"/>
                  <a:gd name="connsiteY0" fmla="*/ 89900 h 605592"/>
                  <a:gd name="connsiteX1" fmla="*/ 275355 w 605592"/>
                  <a:gd name="connsiteY1" fmla="*/ 89900 h 605592"/>
                  <a:gd name="connsiteX2" fmla="*/ 480056 w 605592"/>
                  <a:gd name="connsiteY2" fmla="*/ 302831 h 605592"/>
                  <a:gd name="connsiteX3" fmla="*/ 275355 w 605592"/>
                  <a:gd name="connsiteY3" fmla="*/ 515762 h 605592"/>
                  <a:gd name="connsiteX4" fmla="*/ 207956 w 605592"/>
                  <a:gd name="connsiteY4" fmla="*/ 515762 h 605592"/>
                  <a:gd name="connsiteX5" fmla="*/ 364941 w 605592"/>
                  <a:gd name="connsiteY5" fmla="*/ 352703 h 605592"/>
                  <a:gd name="connsiteX6" fmla="*/ 413029 w 605592"/>
                  <a:gd name="connsiteY6" fmla="*/ 302831 h 605592"/>
                  <a:gd name="connsiteX7" fmla="*/ 364941 w 605592"/>
                  <a:gd name="connsiteY7" fmla="*/ 252959 h 605592"/>
                  <a:gd name="connsiteX8" fmla="*/ 89033 w 605592"/>
                  <a:gd name="connsiteY8" fmla="*/ 37820 h 605592"/>
                  <a:gd name="connsiteX9" fmla="*/ 344249 w 605592"/>
                  <a:gd name="connsiteY9" fmla="*/ 302842 h 605592"/>
                  <a:gd name="connsiteX10" fmla="*/ 89033 w 605592"/>
                  <a:gd name="connsiteY10" fmla="*/ 567772 h 605592"/>
                  <a:gd name="connsiteX11" fmla="*/ 298386 w 605592"/>
                  <a:gd name="connsiteY11" fmla="*/ 567772 h 605592"/>
                  <a:gd name="connsiteX12" fmla="*/ 553045 w 605592"/>
                  <a:gd name="connsiteY12" fmla="*/ 302842 h 605592"/>
                  <a:gd name="connsiteX13" fmla="*/ 298386 w 605592"/>
                  <a:gd name="connsiteY13" fmla="*/ 37820 h 605592"/>
                  <a:gd name="connsiteX14" fmla="*/ 0 w 605592"/>
                  <a:gd name="connsiteY14" fmla="*/ 0 h 605592"/>
                  <a:gd name="connsiteX15" fmla="*/ 314448 w 605592"/>
                  <a:gd name="connsiteY15" fmla="*/ 0 h 605592"/>
                  <a:gd name="connsiteX16" fmla="*/ 605592 w 605592"/>
                  <a:gd name="connsiteY16" fmla="*/ 302842 h 605592"/>
                  <a:gd name="connsiteX17" fmla="*/ 314448 w 605592"/>
                  <a:gd name="connsiteY17" fmla="*/ 605592 h 605592"/>
                  <a:gd name="connsiteX18" fmla="*/ 0 w 605592"/>
                  <a:gd name="connsiteY18" fmla="*/ 605592 h 605592"/>
                  <a:gd name="connsiteX19" fmla="*/ 291609 w 605592"/>
                  <a:gd name="connsiteY19" fmla="*/ 302842 h 60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5592" h="605592">
                    <a:moveTo>
                      <a:pt x="207956" y="89900"/>
                    </a:moveTo>
                    <a:lnTo>
                      <a:pt x="275355" y="89900"/>
                    </a:lnTo>
                    <a:lnTo>
                      <a:pt x="480056" y="302831"/>
                    </a:lnTo>
                    <a:lnTo>
                      <a:pt x="275355" y="515762"/>
                    </a:lnTo>
                    <a:lnTo>
                      <a:pt x="207956" y="515762"/>
                    </a:lnTo>
                    <a:lnTo>
                      <a:pt x="364941" y="352703"/>
                    </a:lnTo>
                    <a:lnTo>
                      <a:pt x="413029" y="302831"/>
                    </a:lnTo>
                    <a:lnTo>
                      <a:pt x="364941" y="252959"/>
                    </a:lnTo>
                    <a:close/>
                    <a:moveTo>
                      <a:pt x="89033" y="37820"/>
                    </a:moveTo>
                    <a:lnTo>
                      <a:pt x="344249" y="302842"/>
                    </a:lnTo>
                    <a:lnTo>
                      <a:pt x="89033" y="567772"/>
                    </a:lnTo>
                    <a:lnTo>
                      <a:pt x="298386" y="567772"/>
                    </a:lnTo>
                    <a:lnTo>
                      <a:pt x="553045" y="302842"/>
                    </a:lnTo>
                    <a:lnTo>
                      <a:pt x="298386" y="37820"/>
                    </a:lnTo>
                    <a:close/>
                    <a:moveTo>
                      <a:pt x="0" y="0"/>
                    </a:moveTo>
                    <a:lnTo>
                      <a:pt x="314448" y="0"/>
                    </a:lnTo>
                    <a:lnTo>
                      <a:pt x="605592" y="302842"/>
                    </a:lnTo>
                    <a:lnTo>
                      <a:pt x="314448" y="605592"/>
                    </a:lnTo>
                    <a:lnTo>
                      <a:pt x="0" y="605592"/>
                    </a:lnTo>
                    <a:lnTo>
                      <a:pt x="291609" y="302842"/>
                    </a:lnTo>
                    <a:close/>
                  </a:path>
                </a:pathLst>
              </a:custGeom>
              <a:solidFill>
                <a:srgbClr val="2BD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2" Type="http://schemas.openxmlformats.org/officeDocument/2006/relationships/theme" Target="../theme/theme1.xml"/><Relationship Id="rId31" Type="http://schemas.openxmlformats.org/officeDocument/2006/relationships/tags" Target="../tags/tag177.xml"/><Relationship Id="rId30" Type="http://schemas.openxmlformats.org/officeDocument/2006/relationships/image" Target="file:///D:\qq&#25991;&#20214;\712321467\Image\C2C\Image2\%7b75232B38-A165-1FB7-499C-2E1C792CACB5%7d.png" TargetMode="External"/><Relationship Id="rId3" Type="http://schemas.openxmlformats.org/officeDocument/2006/relationships/slideLayout" Target="../slideLayouts/slideLayout3.xml"/><Relationship Id="rId29" Type="http://schemas.openxmlformats.org/officeDocument/2006/relationships/image" Target="../media/image10.png"/><Relationship Id="rId28" Type="http://schemas.openxmlformats.org/officeDocument/2006/relationships/tags" Target="../tags/tag176.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073743875" descr="学科网 zxxk.com"/>
          <p:cNvPicPr>
            <a:picLocks noChangeAspect="1"/>
          </p:cNvPicPr>
          <p:nvPr>
            <p:custDataLst>
              <p:tags r:id="rId28"/>
            </p:custDataLst>
          </p:nvPr>
        </p:nvPicPr>
        <p:blipFill>
          <a:blip r:embed="rId29" r:link="rId30"/>
          <a:stretch>
            <a:fillRect/>
          </a:stretch>
        </p:blipFill>
        <p:spPr>
          <a:xfrm>
            <a:off x="838200" y="365125"/>
            <a:ext cx="9525" cy="9525"/>
          </a:xfrm>
          <a:prstGeom prst="rect">
            <a:avLst/>
          </a:prstGeom>
          <a:noFill/>
          <a:ln>
            <a:noFill/>
            <a:miter lim="800000"/>
            <a:headEnd/>
            <a:tailEnd/>
          </a:ln>
        </p:spPr>
      </p:pic>
      <p:pic>
        <p:nvPicPr>
          <p:cNvPr id="3" name="图片 1073743875" descr="学科网 zxxk.com"/>
          <p:cNvPicPr>
            <a:picLocks noChangeAspect="1"/>
          </p:cNvPicPr>
          <p:nvPr>
            <p:custDataLst>
              <p:tags r:id="rId31"/>
            </p:custDataLst>
          </p:nvPr>
        </p:nvPicPr>
        <p:blipFill>
          <a:blip r:embed="rId29" r:link="rId30"/>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186.xml"/><Relationship Id="rId8" Type="http://schemas.openxmlformats.org/officeDocument/2006/relationships/tags" Target="../tags/tag185.xml"/><Relationship Id="rId7" Type="http://schemas.openxmlformats.org/officeDocument/2006/relationships/tags" Target="../tags/tag184.xml"/><Relationship Id="rId6" Type="http://schemas.openxmlformats.org/officeDocument/2006/relationships/tags" Target="../tags/tag183.xml"/><Relationship Id="rId5" Type="http://schemas.openxmlformats.org/officeDocument/2006/relationships/tags" Target="../tags/tag182.xml"/><Relationship Id="rId4" Type="http://schemas.openxmlformats.org/officeDocument/2006/relationships/tags" Target="../tags/tag181.xml"/><Relationship Id="rId3" Type="http://schemas.openxmlformats.org/officeDocument/2006/relationships/tags" Target="../tags/tag180.xml"/><Relationship Id="rId2" Type="http://schemas.openxmlformats.org/officeDocument/2006/relationships/tags" Target="../tags/tag179.xml"/><Relationship Id="rId17" Type="http://schemas.openxmlformats.org/officeDocument/2006/relationships/notesSlide" Target="../notesSlides/notesSlide1.xml"/><Relationship Id="rId16" Type="http://schemas.openxmlformats.org/officeDocument/2006/relationships/slideLayout" Target="../slideLayouts/slideLayout14.xml"/><Relationship Id="rId15" Type="http://schemas.openxmlformats.org/officeDocument/2006/relationships/tags" Target="../tags/tag190.xml"/><Relationship Id="rId14" Type="http://schemas.openxmlformats.org/officeDocument/2006/relationships/tags" Target="../tags/tag189.xml"/><Relationship Id="rId13" Type="http://schemas.openxmlformats.org/officeDocument/2006/relationships/image" Target="../media/image12.png"/><Relationship Id="rId12" Type="http://schemas.openxmlformats.org/officeDocument/2006/relationships/tags" Target="../tags/tag188.xml"/><Relationship Id="rId11" Type="http://schemas.openxmlformats.org/officeDocument/2006/relationships/tags" Target="../tags/tag187.xml"/><Relationship Id="rId10" Type="http://schemas.openxmlformats.org/officeDocument/2006/relationships/image" Target="../media/image11.png"/><Relationship Id="rId1" Type="http://schemas.openxmlformats.org/officeDocument/2006/relationships/tags" Target="../tags/tag178.xml"/></Relationships>
</file>

<file path=ppt/slides/_rels/slide10.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342.xml"/><Relationship Id="rId7" Type="http://schemas.openxmlformats.org/officeDocument/2006/relationships/tags" Target="../tags/tag341.xml"/><Relationship Id="rId6" Type="http://schemas.openxmlformats.org/officeDocument/2006/relationships/tags" Target="../tags/tag340.xml"/><Relationship Id="rId5" Type="http://schemas.openxmlformats.org/officeDocument/2006/relationships/tags" Target="../tags/tag339.xml"/><Relationship Id="rId4" Type="http://schemas.openxmlformats.org/officeDocument/2006/relationships/tags" Target="../tags/tag338.xml"/><Relationship Id="rId39" Type="http://schemas.openxmlformats.org/officeDocument/2006/relationships/notesSlide" Target="../notesSlides/notesSlide6.xml"/><Relationship Id="rId38" Type="http://schemas.openxmlformats.org/officeDocument/2006/relationships/slideLayout" Target="../slideLayouts/slideLayout17.xml"/><Relationship Id="rId37" Type="http://schemas.openxmlformats.org/officeDocument/2006/relationships/tags" Target="../tags/tag368.xml"/><Relationship Id="rId36" Type="http://schemas.openxmlformats.org/officeDocument/2006/relationships/tags" Target="../tags/tag367.xml"/><Relationship Id="rId35" Type="http://schemas.openxmlformats.org/officeDocument/2006/relationships/tags" Target="../tags/tag366.xml"/><Relationship Id="rId34" Type="http://schemas.openxmlformats.org/officeDocument/2006/relationships/tags" Target="../tags/tag365.xml"/><Relationship Id="rId33" Type="http://schemas.openxmlformats.org/officeDocument/2006/relationships/tags" Target="../tags/tag364.xml"/><Relationship Id="rId32" Type="http://schemas.openxmlformats.org/officeDocument/2006/relationships/tags" Target="../tags/tag363.xml"/><Relationship Id="rId31" Type="http://schemas.openxmlformats.org/officeDocument/2006/relationships/tags" Target="../tags/tag362.xml"/><Relationship Id="rId30" Type="http://schemas.openxmlformats.org/officeDocument/2006/relationships/tags" Target="../tags/tag361.xml"/><Relationship Id="rId3" Type="http://schemas.openxmlformats.org/officeDocument/2006/relationships/tags" Target="../tags/tag337.xml"/><Relationship Id="rId29" Type="http://schemas.openxmlformats.org/officeDocument/2006/relationships/tags" Target="../tags/tag360.xml"/><Relationship Id="rId28" Type="http://schemas.openxmlformats.org/officeDocument/2006/relationships/tags" Target="../tags/tag359.xml"/><Relationship Id="rId27" Type="http://schemas.openxmlformats.org/officeDocument/2006/relationships/tags" Target="../tags/tag358.xml"/><Relationship Id="rId26" Type="http://schemas.openxmlformats.org/officeDocument/2006/relationships/tags" Target="../tags/tag357.xml"/><Relationship Id="rId25" Type="http://schemas.openxmlformats.org/officeDocument/2006/relationships/tags" Target="../tags/tag356.xml"/><Relationship Id="rId24" Type="http://schemas.openxmlformats.org/officeDocument/2006/relationships/tags" Target="../tags/tag355.xml"/><Relationship Id="rId23" Type="http://schemas.openxmlformats.org/officeDocument/2006/relationships/tags" Target="../tags/tag354.xml"/><Relationship Id="rId22" Type="http://schemas.openxmlformats.org/officeDocument/2006/relationships/image" Target="../media/image21.png"/><Relationship Id="rId21" Type="http://schemas.openxmlformats.org/officeDocument/2006/relationships/tags" Target="../tags/tag353.xml"/><Relationship Id="rId20" Type="http://schemas.openxmlformats.org/officeDocument/2006/relationships/tags" Target="../tags/tag352.xml"/><Relationship Id="rId2" Type="http://schemas.openxmlformats.org/officeDocument/2006/relationships/tags" Target="../tags/tag336.xml"/><Relationship Id="rId19" Type="http://schemas.openxmlformats.org/officeDocument/2006/relationships/tags" Target="../tags/tag351.xml"/><Relationship Id="rId18" Type="http://schemas.openxmlformats.org/officeDocument/2006/relationships/tags" Target="../tags/tag350.xml"/><Relationship Id="rId17" Type="http://schemas.openxmlformats.org/officeDocument/2006/relationships/image" Target="../media/image20.png"/><Relationship Id="rId16" Type="http://schemas.openxmlformats.org/officeDocument/2006/relationships/tags" Target="../tags/tag349.xml"/><Relationship Id="rId15" Type="http://schemas.openxmlformats.org/officeDocument/2006/relationships/tags" Target="../tags/tag348.xml"/><Relationship Id="rId14" Type="http://schemas.openxmlformats.org/officeDocument/2006/relationships/tags" Target="../tags/tag347.xml"/><Relationship Id="rId13" Type="http://schemas.openxmlformats.org/officeDocument/2006/relationships/tags" Target="../tags/tag346.xml"/><Relationship Id="rId12" Type="http://schemas.openxmlformats.org/officeDocument/2006/relationships/tags" Target="../tags/tag345.xml"/><Relationship Id="rId11" Type="http://schemas.openxmlformats.org/officeDocument/2006/relationships/tags" Target="../tags/tag344.xml"/><Relationship Id="rId10" Type="http://schemas.openxmlformats.org/officeDocument/2006/relationships/tags" Target="../tags/tag343.xml"/><Relationship Id="rId1" Type="http://schemas.openxmlformats.org/officeDocument/2006/relationships/tags" Target="../tags/tag335.xml"/></Relationships>
</file>

<file path=ppt/slides/_rels/slide11.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379.xml"/><Relationship Id="rId7" Type="http://schemas.openxmlformats.org/officeDocument/2006/relationships/tags" Target="../tags/tag378.xml"/><Relationship Id="rId6" Type="http://schemas.openxmlformats.org/officeDocument/2006/relationships/tags" Target="../tags/tag377.xml"/><Relationship Id="rId5" Type="http://schemas.openxmlformats.org/officeDocument/2006/relationships/tags" Target="../tags/tag376.xml"/><Relationship Id="rId4" Type="http://schemas.openxmlformats.org/officeDocument/2006/relationships/tags" Target="../tags/tag375.xml"/><Relationship Id="rId3" Type="http://schemas.openxmlformats.org/officeDocument/2006/relationships/tags" Target="../tags/tag374.xml"/><Relationship Id="rId2" Type="http://schemas.openxmlformats.org/officeDocument/2006/relationships/tags" Target="../tags/tag373.xml"/><Relationship Id="rId19" Type="http://schemas.openxmlformats.org/officeDocument/2006/relationships/notesSlide" Target="../notesSlides/notesSlide7.xml"/><Relationship Id="rId18" Type="http://schemas.openxmlformats.org/officeDocument/2006/relationships/slideLayout" Target="../slideLayouts/slideLayout17.xml"/><Relationship Id="rId17" Type="http://schemas.openxmlformats.org/officeDocument/2006/relationships/tags" Target="../tags/tag385.xml"/><Relationship Id="rId16" Type="http://schemas.openxmlformats.org/officeDocument/2006/relationships/tags" Target="../tags/tag384.xml"/><Relationship Id="rId15" Type="http://schemas.openxmlformats.org/officeDocument/2006/relationships/tags" Target="../tags/tag383.xml"/><Relationship Id="rId14" Type="http://schemas.openxmlformats.org/officeDocument/2006/relationships/tags" Target="../tags/tag382.xml"/><Relationship Id="rId13" Type="http://schemas.openxmlformats.org/officeDocument/2006/relationships/image" Target="../media/image23.png"/><Relationship Id="rId12" Type="http://schemas.openxmlformats.org/officeDocument/2006/relationships/tags" Target="../tags/tag381.xml"/><Relationship Id="rId11" Type="http://schemas.openxmlformats.org/officeDocument/2006/relationships/image" Target="../media/image22.png"/><Relationship Id="rId10" Type="http://schemas.openxmlformats.org/officeDocument/2006/relationships/tags" Target="../tags/tag380.xml"/><Relationship Id="rId1" Type="http://schemas.openxmlformats.org/officeDocument/2006/relationships/tags" Target="../tags/tag372.xml"/></Relationships>
</file>

<file path=ppt/slides/_rels/slide12.xml.rels><?xml version="1.0" encoding="UTF-8" standalone="yes"?>
<Relationships xmlns="http://schemas.openxmlformats.org/package/2006/relationships"><Relationship Id="rId9" Type="http://schemas.openxmlformats.org/officeDocument/2006/relationships/tags" Target="../tags/tag396.xml"/><Relationship Id="rId8" Type="http://schemas.openxmlformats.org/officeDocument/2006/relationships/tags" Target="../tags/tag395.xml"/><Relationship Id="rId7" Type="http://schemas.openxmlformats.org/officeDocument/2006/relationships/tags" Target="../tags/tag394.xml"/><Relationship Id="rId6" Type="http://schemas.openxmlformats.org/officeDocument/2006/relationships/tags" Target="../tags/tag393.xml"/><Relationship Id="rId5" Type="http://schemas.openxmlformats.org/officeDocument/2006/relationships/tags" Target="../tags/tag392.xml"/><Relationship Id="rId4" Type="http://schemas.openxmlformats.org/officeDocument/2006/relationships/tags" Target="../tags/tag391.xml"/><Relationship Id="rId30" Type="http://schemas.openxmlformats.org/officeDocument/2006/relationships/notesSlide" Target="../notesSlides/notesSlide8.xml"/><Relationship Id="rId3" Type="http://schemas.openxmlformats.org/officeDocument/2006/relationships/tags" Target="../tags/tag390.xml"/><Relationship Id="rId29" Type="http://schemas.openxmlformats.org/officeDocument/2006/relationships/slideLayout" Target="../slideLayouts/slideLayout17.xml"/><Relationship Id="rId28" Type="http://schemas.openxmlformats.org/officeDocument/2006/relationships/tags" Target="../tags/tag411.xml"/><Relationship Id="rId27" Type="http://schemas.openxmlformats.org/officeDocument/2006/relationships/image" Target="../media/image27.png"/><Relationship Id="rId26" Type="http://schemas.openxmlformats.org/officeDocument/2006/relationships/tags" Target="../tags/tag410.xml"/><Relationship Id="rId25" Type="http://schemas.openxmlformats.org/officeDocument/2006/relationships/image" Target="../media/image26.jpeg"/><Relationship Id="rId24" Type="http://schemas.openxmlformats.org/officeDocument/2006/relationships/tags" Target="../tags/tag409.xml"/><Relationship Id="rId23" Type="http://schemas.openxmlformats.org/officeDocument/2006/relationships/image" Target="../media/image25.jpeg"/><Relationship Id="rId22" Type="http://schemas.openxmlformats.org/officeDocument/2006/relationships/tags" Target="../tags/tag408.xml"/><Relationship Id="rId21" Type="http://schemas.openxmlformats.org/officeDocument/2006/relationships/tags" Target="../tags/tag407.xml"/><Relationship Id="rId20" Type="http://schemas.openxmlformats.org/officeDocument/2006/relationships/tags" Target="../tags/tag406.xml"/><Relationship Id="rId2" Type="http://schemas.openxmlformats.org/officeDocument/2006/relationships/image" Target="../media/image24.png"/><Relationship Id="rId19" Type="http://schemas.openxmlformats.org/officeDocument/2006/relationships/tags" Target="../tags/tag405.xml"/><Relationship Id="rId18" Type="http://schemas.openxmlformats.org/officeDocument/2006/relationships/tags" Target="../tags/tag404.xml"/><Relationship Id="rId17" Type="http://schemas.openxmlformats.org/officeDocument/2006/relationships/tags" Target="../tags/tag403.xml"/><Relationship Id="rId16" Type="http://schemas.openxmlformats.org/officeDocument/2006/relationships/tags" Target="../tags/tag402.xml"/><Relationship Id="rId15" Type="http://schemas.openxmlformats.org/officeDocument/2006/relationships/tags" Target="../tags/tag401.xml"/><Relationship Id="rId14" Type="http://schemas.openxmlformats.org/officeDocument/2006/relationships/tags" Target="../tags/tag400.xml"/><Relationship Id="rId13" Type="http://schemas.openxmlformats.org/officeDocument/2006/relationships/tags" Target="../tags/tag399.xml"/><Relationship Id="rId12" Type="http://schemas.openxmlformats.org/officeDocument/2006/relationships/tags" Target="../tags/tag398.xml"/><Relationship Id="rId11" Type="http://schemas.openxmlformats.org/officeDocument/2006/relationships/image" Target="../media/image17.png"/><Relationship Id="rId10" Type="http://schemas.openxmlformats.org/officeDocument/2006/relationships/tags" Target="../tags/tag397.xml"/><Relationship Id="rId1" Type="http://schemas.openxmlformats.org/officeDocument/2006/relationships/tags" Target="../tags/tag389.xml"/></Relationships>
</file>

<file path=ppt/slides/_rels/slide13.xml.rels><?xml version="1.0" encoding="UTF-8" standalone="yes"?>
<Relationships xmlns="http://schemas.openxmlformats.org/package/2006/relationships"><Relationship Id="rId9" Type="http://schemas.openxmlformats.org/officeDocument/2006/relationships/image" Target="../media/image17.png"/><Relationship Id="rId88" Type="http://schemas.openxmlformats.org/officeDocument/2006/relationships/notesSlide" Target="../notesSlides/notesSlide9.xml"/><Relationship Id="rId87" Type="http://schemas.openxmlformats.org/officeDocument/2006/relationships/slideLayout" Target="../slideLayouts/slideLayout17.xml"/><Relationship Id="rId86" Type="http://schemas.openxmlformats.org/officeDocument/2006/relationships/tags" Target="../tags/tag491.xml"/><Relationship Id="rId85" Type="http://schemas.openxmlformats.org/officeDocument/2006/relationships/tags" Target="../tags/tag490.xml"/><Relationship Id="rId84" Type="http://schemas.openxmlformats.org/officeDocument/2006/relationships/tags" Target="../tags/tag489.xml"/><Relationship Id="rId83" Type="http://schemas.openxmlformats.org/officeDocument/2006/relationships/tags" Target="../tags/tag488.xml"/><Relationship Id="rId82" Type="http://schemas.openxmlformats.org/officeDocument/2006/relationships/tags" Target="../tags/tag487.xml"/><Relationship Id="rId81" Type="http://schemas.openxmlformats.org/officeDocument/2006/relationships/tags" Target="../tags/tag486.xml"/><Relationship Id="rId80" Type="http://schemas.openxmlformats.org/officeDocument/2006/relationships/tags" Target="../tags/tag485.xml"/><Relationship Id="rId8" Type="http://schemas.openxmlformats.org/officeDocument/2006/relationships/tags" Target="../tags/tag422.xml"/><Relationship Id="rId79" Type="http://schemas.openxmlformats.org/officeDocument/2006/relationships/tags" Target="../tags/tag484.xml"/><Relationship Id="rId78" Type="http://schemas.openxmlformats.org/officeDocument/2006/relationships/tags" Target="../tags/tag483.xml"/><Relationship Id="rId77" Type="http://schemas.openxmlformats.org/officeDocument/2006/relationships/tags" Target="../tags/tag482.xml"/><Relationship Id="rId76" Type="http://schemas.openxmlformats.org/officeDocument/2006/relationships/tags" Target="../tags/tag481.xml"/><Relationship Id="rId75" Type="http://schemas.openxmlformats.org/officeDocument/2006/relationships/tags" Target="../tags/tag480.xml"/><Relationship Id="rId74" Type="http://schemas.openxmlformats.org/officeDocument/2006/relationships/tags" Target="../tags/tag479.xml"/><Relationship Id="rId73" Type="http://schemas.openxmlformats.org/officeDocument/2006/relationships/tags" Target="../tags/tag478.xml"/><Relationship Id="rId72" Type="http://schemas.openxmlformats.org/officeDocument/2006/relationships/tags" Target="../tags/tag477.xml"/><Relationship Id="rId71" Type="http://schemas.openxmlformats.org/officeDocument/2006/relationships/tags" Target="../tags/tag476.xml"/><Relationship Id="rId70" Type="http://schemas.openxmlformats.org/officeDocument/2006/relationships/tags" Target="../tags/tag475.xml"/><Relationship Id="rId7" Type="http://schemas.openxmlformats.org/officeDocument/2006/relationships/tags" Target="../tags/tag421.xml"/><Relationship Id="rId69" Type="http://schemas.openxmlformats.org/officeDocument/2006/relationships/tags" Target="../tags/tag474.xml"/><Relationship Id="rId68" Type="http://schemas.openxmlformats.org/officeDocument/2006/relationships/tags" Target="../tags/tag473.xml"/><Relationship Id="rId67" Type="http://schemas.openxmlformats.org/officeDocument/2006/relationships/tags" Target="../tags/tag472.xml"/><Relationship Id="rId66" Type="http://schemas.openxmlformats.org/officeDocument/2006/relationships/tags" Target="../tags/tag471.xml"/><Relationship Id="rId65" Type="http://schemas.openxmlformats.org/officeDocument/2006/relationships/tags" Target="../tags/tag470.xml"/><Relationship Id="rId64" Type="http://schemas.openxmlformats.org/officeDocument/2006/relationships/tags" Target="../tags/tag469.xml"/><Relationship Id="rId63" Type="http://schemas.openxmlformats.org/officeDocument/2006/relationships/tags" Target="../tags/tag468.xml"/><Relationship Id="rId62" Type="http://schemas.openxmlformats.org/officeDocument/2006/relationships/tags" Target="../tags/tag467.xml"/><Relationship Id="rId61" Type="http://schemas.openxmlformats.org/officeDocument/2006/relationships/tags" Target="../tags/tag466.xml"/><Relationship Id="rId60" Type="http://schemas.openxmlformats.org/officeDocument/2006/relationships/tags" Target="../tags/tag465.xml"/><Relationship Id="rId6" Type="http://schemas.openxmlformats.org/officeDocument/2006/relationships/tags" Target="../tags/tag420.xml"/><Relationship Id="rId59" Type="http://schemas.openxmlformats.org/officeDocument/2006/relationships/image" Target="../media/image25.jpeg"/><Relationship Id="rId58" Type="http://schemas.openxmlformats.org/officeDocument/2006/relationships/tags" Target="../tags/tag464.xml"/><Relationship Id="rId57" Type="http://schemas.openxmlformats.org/officeDocument/2006/relationships/tags" Target="../tags/tag463.xml"/><Relationship Id="rId56" Type="http://schemas.openxmlformats.org/officeDocument/2006/relationships/tags" Target="../tags/tag462.xml"/><Relationship Id="rId55" Type="http://schemas.openxmlformats.org/officeDocument/2006/relationships/tags" Target="../tags/tag461.xml"/><Relationship Id="rId54" Type="http://schemas.openxmlformats.org/officeDocument/2006/relationships/tags" Target="../tags/tag460.xml"/><Relationship Id="rId53" Type="http://schemas.openxmlformats.org/officeDocument/2006/relationships/image" Target="../media/image34.png"/><Relationship Id="rId52" Type="http://schemas.openxmlformats.org/officeDocument/2006/relationships/tags" Target="../tags/tag459.xml"/><Relationship Id="rId51" Type="http://schemas.openxmlformats.org/officeDocument/2006/relationships/tags" Target="../tags/tag458.xml"/><Relationship Id="rId50" Type="http://schemas.openxmlformats.org/officeDocument/2006/relationships/tags" Target="../tags/tag457.xml"/><Relationship Id="rId5" Type="http://schemas.openxmlformats.org/officeDocument/2006/relationships/tags" Target="../tags/tag419.xml"/><Relationship Id="rId49" Type="http://schemas.openxmlformats.org/officeDocument/2006/relationships/tags" Target="../tags/tag456.xml"/><Relationship Id="rId48" Type="http://schemas.openxmlformats.org/officeDocument/2006/relationships/tags" Target="../tags/tag455.xml"/><Relationship Id="rId47" Type="http://schemas.openxmlformats.org/officeDocument/2006/relationships/image" Target="../media/image33.png"/><Relationship Id="rId46" Type="http://schemas.openxmlformats.org/officeDocument/2006/relationships/tags" Target="../tags/tag454.xml"/><Relationship Id="rId45" Type="http://schemas.openxmlformats.org/officeDocument/2006/relationships/tags" Target="../tags/tag453.xml"/><Relationship Id="rId44" Type="http://schemas.openxmlformats.org/officeDocument/2006/relationships/tags" Target="../tags/tag452.xml"/><Relationship Id="rId43" Type="http://schemas.openxmlformats.org/officeDocument/2006/relationships/tags" Target="../tags/tag451.xml"/><Relationship Id="rId42" Type="http://schemas.openxmlformats.org/officeDocument/2006/relationships/tags" Target="../tags/tag450.xml"/><Relationship Id="rId41" Type="http://schemas.openxmlformats.org/officeDocument/2006/relationships/tags" Target="../tags/tag449.xml"/><Relationship Id="rId40" Type="http://schemas.openxmlformats.org/officeDocument/2006/relationships/tags" Target="../tags/tag448.xml"/><Relationship Id="rId4" Type="http://schemas.openxmlformats.org/officeDocument/2006/relationships/tags" Target="../tags/tag418.xml"/><Relationship Id="rId39" Type="http://schemas.openxmlformats.org/officeDocument/2006/relationships/tags" Target="../tags/tag447.xml"/><Relationship Id="rId38" Type="http://schemas.openxmlformats.org/officeDocument/2006/relationships/tags" Target="../tags/tag446.xml"/><Relationship Id="rId37" Type="http://schemas.openxmlformats.org/officeDocument/2006/relationships/tags" Target="../tags/tag445.xml"/><Relationship Id="rId36" Type="http://schemas.openxmlformats.org/officeDocument/2006/relationships/image" Target="../media/image32.png"/><Relationship Id="rId35" Type="http://schemas.openxmlformats.org/officeDocument/2006/relationships/tags" Target="../tags/tag444.xml"/><Relationship Id="rId34" Type="http://schemas.openxmlformats.org/officeDocument/2006/relationships/image" Target="../media/image31.png"/><Relationship Id="rId33" Type="http://schemas.openxmlformats.org/officeDocument/2006/relationships/tags" Target="../tags/tag443.xml"/><Relationship Id="rId32" Type="http://schemas.openxmlformats.org/officeDocument/2006/relationships/tags" Target="../tags/tag442.xml"/><Relationship Id="rId31" Type="http://schemas.openxmlformats.org/officeDocument/2006/relationships/tags" Target="../tags/tag441.xml"/><Relationship Id="rId30" Type="http://schemas.openxmlformats.org/officeDocument/2006/relationships/image" Target="../media/image30.png"/><Relationship Id="rId3" Type="http://schemas.openxmlformats.org/officeDocument/2006/relationships/tags" Target="../tags/tag417.xml"/><Relationship Id="rId29" Type="http://schemas.openxmlformats.org/officeDocument/2006/relationships/tags" Target="../tags/tag440.xml"/><Relationship Id="rId28" Type="http://schemas.openxmlformats.org/officeDocument/2006/relationships/tags" Target="../tags/tag439.xml"/><Relationship Id="rId27" Type="http://schemas.openxmlformats.org/officeDocument/2006/relationships/tags" Target="../tags/tag438.xml"/><Relationship Id="rId26" Type="http://schemas.openxmlformats.org/officeDocument/2006/relationships/tags" Target="../tags/tag437.xml"/><Relationship Id="rId25" Type="http://schemas.openxmlformats.org/officeDocument/2006/relationships/tags" Target="../tags/tag436.xml"/><Relationship Id="rId24" Type="http://schemas.openxmlformats.org/officeDocument/2006/relationships/image" Target="../media/image29.png"/><Relationship Id="rId23" Type="http://schemas.openxmlformats.org/officeDocument/2006/relationships/tags" Target="../tags/tag435.xml"/><Relationship Id="rId22" Type="http://schemas.openxmlformats.org/officeDocument/2006/relationships/tags" Target="../tags/tag434.xml"/><Relationship Id="rId21" Type="http://schemas.openxmlformats.org/officeDocument/2006/relationships/image" Target="../media/image28.png"/><Relationship Id="rId20" Type="http://schemas.openxmlformats.org/officeDocument/2006/relationships/tags" Target="../tags/tag433.xml"/><Relationship Id="rId2" Type="http://schemas.openxmlformats.org/officeDocument/2006/relationships/tags" Target="../tags/tag416.xml"/><Relationship Id="rId19" Type="http://schemas.openxmlformats.org/officeDocument/2006/relationships/tags" Target="../tags/tag432.xml"/><Relationship Id="rId18" Type="http://schemas.openxmlformats.org/officeDocument/2006/relationships/tags" Target="../tags/tag431.xml"/><Relationship Id="rId17" Type="http://schemas.openxmlformats.org/officeDocument/2006/relationships/tags" Target="../tags/tag430.xml"/><Relationship Id="rId16" Type="http://schemas.openxmlformats.org/officeDocument/2006/relationships/tags" Target="../tags/tag429.xml"/><Relationship Id="rId15" Type="http://schemas.openxmlformats.org/officeDocument/2006/relationships/tags" Target="../tags/tag428.xml"/><Relationship Id="rId14" Type="http://schemas.openxmlformats.org/officeDocument/2006/relationships/tags" Target="../tags/tag427.xml"/><Relationship Id="rId13" Type="http://schemas.openxmlformats.org/officeDocument/2006/relationships/tags" Target="../tags/tag426.xml"/><Relationship Id="rId12" Type="http://schemas.openxmlformats.org/officeDocument/2006/relationships/tags" Target="../tags/tag425.xml"/><Relationship Id="rId11" Type="http://schemas.openxmlformats.org/officeDocument/2006/relationships/tags" Target="../tags/tag424.xml"/><Relationship Id="rId10" Type="http://schemas.openxmlformats.org/officeDocument/2006/relationships/tags" Target="../tags/tag423.xml"/><Relationship Id="rId1" Type="http://schemas.openxmlformats.org/officeDocument/2006/relationships/tags" Target="../tags/tag415.xml"/></Relationships>
</file>

<file path=ppt/slides/_rels/slide14.xml.rels><?xml version="1.0" encoding="UTF-8" standalone="yes"?>
<Relationships xmlns="http://schemas.openxmlformats.org/package/2006/relationships"><Relationship Id="rId9" Type="http://schemas.openxmlformats.org/officeDocument/2006/relationships/tags" Target="../tags/tag503.xml"/><Relationship Id="rId8" Type="http://schemas.openxmlformats.org/officeDocument/2006/relationships/tags" Target="../tags/tag502.xml"/><Relationship Id="rId7" Type="http://schemas.openxmlformats.org/officeDocument/2006/relationships/tags" Target="../tags/tag501.xml"/><Relationship Id="rId6" Type="http://schemas.openxmlformats.org/officeDocument/2006/relationships/tags" Target="../tags/tag500.xml"/><Relationship Id="rId5" Type="http://schemas.openxmlformats.org/officeDocument/2006/relationships/tags" Target="../tags/tag499.xml"/><Relationship Id="rId4" Type="http://schemas.openxmlformats.org/officeDocument/2006/relationships/tags" Target="../tags/tag498.xml"/><Relationship Id="rId3" Type="http://schemas.openxmlformats.org/officeDocument/2006/relationships/tags" Target="../tags/tag497.xml"/><Relationship Id="rId20" Type="http://schemas.openxmlformats.org/officeDocument/2006/relationships/slideLayout" Target="../slideLayouts/slideLayout17.xml"/><Relationship Id="rId2" Type="http://schemas.openxmlformats.org/officeDocument/2006/relationships/tags" Target="../tags/tag496.xml"/><Relationship Id="rId19" Type="http://schemas.openxmlformats.org/officeDocument/2006/relationships/image" Target="../media/image17.png"/><Relationship Id="rId18" Type="http://schemas.openxmlformats.org/officeDocument/2006/relationships/tags" Target="../tags/tag512.xml"/><Relationship Id="rId17" Type="http://schemas.openxmlformats.org/officeDocument/2006/relationships/tags" Target="../tags/tag511.xml"/><Relationship Id="rId16" Type="http://schemas.openxmlformats.org/officeDocument/2006/relationships/tags" Target="../tags/tag510.xml"/><Relationship Id="rId15" Type="http://schemas.openxmlformats.org/officeDocument/2006/relationships/tags" Target="../tags/tag509.xml"/><Relationship Id="rId14" Type="http://schemas.openxmlformats.org/officeDocument/2006/relationships/tags" Target="../tags/tag508.xml"/><Relationship Id="rId13" Type="http://schemas.openxmlformats.org/officeDocument/2006/relationships/tags" Target="../tags/tag507.xml"/><Relationship Id="rId12" Type="http://schemas.openxmlformats.org/officeDocument/2006/relationships/tags" Target="../tags/tag506.xml"/><Relationship Id="rId11" Type="http://schemas.openxmlformats.org/officeDocument/2006/relationships/tags" Target="../tags/tag505.xml"/><Relationship Id="rId10" Type="http://schemas.openxmlformats.org/officeDocument/2006/relationships/tags" Target="../tags/tag504.xml"/><Relationship Id="rId1" Type="http://schemas.openxmlformats.org/officeDocument/2006/relationships/tags" Target="../tags/tag495.xml"/></Relationships>
</file>

<file path=ppt/slides/_rels/slide15.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520.xml"/><Relationship Id="rId7" Type="http://schemas.openxmlformats.org/officeDocument/2006/relationships/tags" Target="../tags/tag519.xml"/><Relationship Id="rId6" Type="http://schemas.openxmlformats.org/officeDocument/2006/relationships/tags" Target="../tags/tag518.xml"/><Relationship Id="rId5" Type="http://schemas.openxmlformats.org/officeDocument/2006/relationships/tags" Target="../tags/tag517.xml"/><Relationship Id="rId4" Type="http://schemas.openxmlformats.org/officeDocument/2006/relationships/tags" Target="../tags/tag516.xml"/><Relationship Id="rId3" Type="http://schemas.openxmlformats.org/officeDocument/2006/relationships/tags" Target="../tags/tag515.xml"/><Relationship Id="rId26" Type="http://schemas.openxmlformats.org/officeDocument/2006/relationships/notesSlide" Target="../notesSlides/notesSlide10.xml"/><Relationship Id="rId25" Type="http://schemas.openxmlformats.org/officeDocument/2006/relationships/slideLayout" Target="../slideLayouts/slideLayout17.xml"/><Relationship Id="rId24" Type="http://schemas.openxmlformats.org/officeDocument/2006/relationships/tags" Target="../tags/tag534.xml"/><Relationship Id="rId23" Type="http://schemas.openxmlformats.org/officeDocument/2006/relationships/tags" Target="../tags/tag533.xml"/><Relationship Id="rId22" Type="http://schemas.openxmlformats.org/officeDocument/2006/relationships/tags" Target="../tags/tag532.xml"/><Relationship Id="rId21" Type="http://schemas.openxmlformats.org/officeDocument/2006/relationships/tags" Target="../tags/tag531.xml"/><Relationship Id="rId20" Type="http://schemas.openxmlformats.org/officeDocument/2006/relationships/tags" Target="../tags/tag530.xml"/><Relationship Id="rId2" Type="http://schemas.openxmlformats.org/officeDocument/2006/relationships/tags" Target="../tags/tag514.xml"/><Relationship Id="rId19" Type="http://schemas.openxmlformats.org/officeDocument/2006/relationships/tags" Target="../tags/tag529.xml"/><Relationship Id="rId18" Type="http://schemas.openxmlformats.org/officeDocument/2006/relationships/tags" Target="../tags/tag528.xml"/><Relationship Id="rId17" Type="http://schemas.openxmlformats.org/officeDocument/2006/relationships/image" Target="../media/image35.png"/><Relationship Id="rId16" Type="http://schemas.openxmlformats.org/officeDocument/2006/relationships/tags" Target="../tags/tag527.xml"/><Relationship Id="rId15" Type="http://schemas.openxmlformats.org/officeDocument/2006/relationships/tags" Target="../tags/tag526.xml"/><Relationship Id="rId14" Type="http://schemas.openxmlformats.org/officeDocument/2006/relationships/tags" Target="../tags/tag525.xml"/><Relationship Id="rId13" Type="http://schemas.openxmlformats.org/officeDocument/2006/relationships/tags" Target="../tags/tag524.xml"/><Relationship Id="rId12" Type="http://schemas.openxmlformats.org/officeDocument/2006/relationships/tags" Target="../tags/tag523.xml"/><Relationship Id="rId11" Type="http://schemas.openxmlformats.org/officeDocument/2006/relationships/tags" Target="../tags/tag522.xml"/><Relationship Id="rId10" Type="http://schemas.openxmlformats.org/officeDocument/2006/relationships/tags" Target="../tags/tag521.xml"/><Relationship Id="rId1" Type="http://schemas.openxmlformats.org/officeDocument/2006/relationships/tags" Target="../tags/tag513.xml"/></Relationships>
</file>

<file path=ppt/slides/_rels/slide16.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545.xml"/><Relationship Id="rId7" Type="http://schemas.openxmlformats.org/officeDocument/2006/relationships/tags" Target="../tags/tag544.xml"/><Relationship Id="rId6" Type="http://schemas.openxmlformats.org/officeDocument/2006/relationships/tags" Target="../tags/tag543.xml"/><Relationship Id="rId5" Type="http://schemas.openxmlformats.org/officeDocument/2006/relationships/tags" Target="../tags/tag542.xml"/><Relationship Id="rId4" Type="http://schemas.openxmlformats.org/officeDocument/2006/relationships/tags" Target="../tags/tag541.xml"/><Relationship Id="rId3" Type="http://schemas.openxmlformats.org/officeDocument/2006/relationships/tags" Target="../tags/tag540.xml"/><Relationship Id="rId25" Type="http://schemas.openxmlformats.org/officeDocument/2006/relationships/notesSlide" Target="../notesSlides/notesSlide11.xml"/><Relationship Id="rId24" Type="http://schemas.openxmlformats.org/officeDocument/2006/relationships/slideLayout" Target="../slideLayouts/slideLayout17.xml"/><Relationship Id="rId23" Type="http://schemas.openxmlformats.org/officeDocument/2006/relationships/tags" Target="../tags/tag558.xml"/><Relationship Id="rId22" Type="http://schemas.openxmlformats.org/officeDocument/2006/relationships/tags" Target="../tags/tag557.xml"/><Relationship Id="rId21" Type="http://schemas.openxmlformats.org/officeDocument/2006/relationships/tags" Target="../tags/tag556.xml"/><Relationship Id="rId20" Type="http://schemas.openxmlformats.org/officeDocument/2006/relationships/tags" Target="../tags/tag555.xml"/><Relationship Id="rId2" Type="http://schemas.openxmlformats.org/officeDocument/2006/relationships/tags" Target="../tags/tag539.xml"/><Relationship Id="rId19" Type="http://schemas.openxmlformats.org/officeDocument/2006/relationships/tags" Target="../tags/tag554.xml"/><Relationship Id="rId18" Type="http://schemas.openxmlformats.org/officeDocument/2006/relationships/tags" Target="../tags/tag553.xml"/><Relationship Id="rId17" Type="http://schemas.openxmlformats.org/officeDocument/2006/relationships/tags" Target="../tags/tag552.xml"/><Relationship Id="rId16" Type="http://schemas.openxmlformats.org/officeDocument/2006/relationships/image" Target="../media/image36.png"/><Relationship Id="rId15" Type="http://schemas.openxmlformats.org/officeDocument/2006/relationships/tags" Target="../tags/tag551.xml"/><Relationship Id="rId14" Type="http://schemas.openxmlformats.org/officeDocument/2006/relationships/tags" Target="../tags/tag550.xml"/><Relationship Id="rId13" Type="http://schemas.openxmlformats.org/officeDocument/2006/relationships/tags" Target="../tags/tag549.xml"/><Relationship Id="rId12" Type="http://schemas.openxmlformats.org/officeDocument/2006/relationships/tags" Target="../tags/tag548.xml"/><Relationship Id="rId11" Type="http://schemas.openxmlformats.org/officeDocument/2006/relationships/tags" Target="../tags/tag547.xml"/><Relationship Id="rId10" Type="http://schemas.openxmlformats.org/officeDocument/2006/relationships/tags" Target="../tags/tag546.xml"/><Relationship Id="rId1" Type="http://schemas.openxmlformats.org/officeDocument/2006/relationships/tags" Target="../tags/tag538.xml"/></Relationships>
</file>

<file path=ppt/slides/_rels/slide17.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569.xml"/><Relationship Id="rId7" Type="http://schemas.openxmlformats.org/officeDocument/2006/relationships/tags" Target="../tags/tag568.xml"/><Relationship Id="rId6" Type="http://schemas.openxmlformats.org/officeDocument/2006/relationships/tags" Target="../tags/tag567.xml"/><Relationship Id="rId5" Type="http://schemas.openxmlformats.org/officeDocument/2006/relationships/tags" Target="../tags/tag566.xml"/><Relationship Id="rId4" Type="http://schemas.openxmlformats.org/officeDocument/2006/relationships/tags" Target="../tags/tag565.xml"/><Relationship Id="rId3" Type="http://schemas.openxmlformats.org/officeDocument/2006/relationships/tags" Target="../tags/tag564.xml"/><Relationship Id="rId2" Type="http://schemas.openxmlformats.org/officeDocument/2006/relationships/tags" Target="../tags/tag563.xml"/><Relationship Id="rId19" Type="http://schemas.openxmlformats.org/officeDocument/2006/relationships/notesSlide" Target="../notesSlides/notesSlide12.xml"/><Relationship Id="rId18" Type="http://schemas.openxmlformats.org/officeDocument/2006/relationships/slideLayout" Target="../slideLayouts/slideLayout17.xml"/><Relationship Id="rId17" Type="http://schemas.openxmlformats.org/officeDocument/2006/relationships/image" Target="../media/image38.emf"/><Relationship Id="rId16" Type="http://schemas.openxmlformats.org/officeDocument/2006/relationships/tags" Target="../tags/tag575.xml"/><Relationship Id="rId15" Type="http://schemas.openxmlformats.org/officeDocument/2006/relationships/tags" Target="../tags/tag574.xml"/><Relationship Id="rId14" Type="http://schemas.openxmlformats.org/officeDocument/2006/relationships/tags" Target="../tags/tag573.xml"/><Relationship Id="rId13" Type="http://schemas.openxmlformats.org/officeDocument/2006/relationships/tags" Target="../tags/tag572.xml"/><Relationship Id="rId12" Type="http://schemas.openxmlformats.org/officeDocument/2006/relationships/image" Target="../media/image37.png"/><Relationship Id="rId11" Type="http://schemas.openxmlformats.org/officeDocument/2006/relationships/tags" Target="../tags/tag571.xml"/><Relationship Id="rId10" Type="http://schemas.openxmlformats.org/officeDocument/2006/relationships/tags" Target="../tags/tag570.xml"/><Relationship Id="rId1" Type="http://schemas.openxmlformats.org/officeDocument/2006/relationships/tags" Target="../tags/tag562.xml"/></Relationships>
</file>

<file path=ppt/slides/_rels/slide18.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586.xml"/><Relationship Id="rId7" Type="http://schemas.openxmlformats.org/officeDocument/2006/relationships/tags" Target="../tags/tag585.xml"/><Relationship Id="rId6" Type="http://schemas.openxmlformats.org/officeDocument/2006/relationships/tags" Target="../tags/tag584.xml"/><Relationship Id="rId5" Type="http://schemas.openxmlformats.org/officeDocument/2006/relationships/tags" Target="../tags/tag583.xml"/><Relationship Id="rId4" Type="http://schemas.openxmlformats.org/officeDocument/2006/relationships/tags" Target="../tags/tag582.xml"/><Relationship Id="rId3" Type="http://schemas.openxmlformats.org/officeDocument/2006/relationships/tags" Target="../tags/tag581.xml"/><Relationship Id="rId26" Type="http://schemas.openxmlformats.org/officeDocument/2006/relationships/notesSlide" Target="../notesSlides/notesSlide13.xml"/><Relationship Id="rId25" Type="http://schemas.openxmlformats.org/officeDocument/2006/relationships/slideLayout" Target="../slideLayouts/slideLayout17.xml"/><Relationship Id="rId24" Type="http://schemas.openxmlformats.org/officeDocument/2006/relationships/image" Target="../media/image41.png"/><Relationship Id="rId23" Type="http://schemas.openxmlformats.org/officeDocument/2006/relationships/tags" Target="../tags/tag598.xml"/><Relationship Id="rId22" Type="http://schemas.openxmlformats.org/officeDocument/2006/relationships/tags" Target="../tags/tag597.xml"/><Relationship Id="rId21" Type="http://schemas.openxmlformats.org/officeDocument/2006/relationships/tags" Target="../tags/tag596.xml"/><Relationship Id="rId20" Type="http://schemas.openxmlformats.org/officeDocument/2006/relationships/tags" Target="../tags/tag595.xml"/><Relationship Id="rId2" Type="http://schemas.openxmlformats.org/officeDocument/2006/relationships/tags" Target="../tags/tag580.xml"/><Relationship Id="rId19" Type="http://schemas.openxmlformats.org/officeDocument/2006/relationships/tags" Target="../tags/tag594.xml"/><Relationship Id="rId18" Type="http://schemas.openxmlformats.org/officeDocument/2006/relationships/image" Target="../media/image40.png"/><Relationship Id="rId17" Type="http://schemas.openxmlformats.org/officeDocument/2006/relationships/tags" Target="../tags/tag593.xml"/><Relationship Id="rId16" Type="http://schemas.openxmlformats.org/officeDocument/2006/relationships/tags" Target="../tags/tag592.xml"/><Relationship Id="rId15" Type="http://schemas.openxmlformats.org/officeDocument/2006/relationships/tags" Target="../tags/tag591.xml"/><Relationship Id="rId14" Type="http://schemas.openxmlformats.org/officeDocument/2006/relationships/image" Target="../media/image39.emf"/><Relationship Id="rId13" Type="http://schemas.openxmlformats.org/officeDocument/2006/relationships/tags" Target="../tags/tag590.xml"/><Relationship Id="rId12" Type="http://schemas.openxmlformats.org/officeDocument/2006/relationships/tags" Target="../tags/tag589.xml"/><Relationship Id="rId11" Type="http://schemas.openxmlformats.org/officeDocument/2006/relationships/tags" Target="../tags/tag588.xml"/><Relationship Id="rId10" Type="http://schemas.openxmlformats.org/officeDocument/2006/relationships/tags" Target="../tags/tag587.xml"/><Relationship Id="rId1" Type="http://schemas.openxmlformats.org/officeDocument/2006/relationships/tags" Target="../tags/tag579.xml"/></Relationships>
</file>

<file path=ppt/slides/_rels/slide19.xml.rels><?xml version="1.0" encoding="UTF-8" standalone="yes"?>
<Relationships xmlns="http://schemas.openxmlformats.org/package/2006/relationships"><Relationship Id="rId9" Type="http://schemas.openxmlformats.org/officeDocument/2006/relationships/tags" Target="../tags/tag609.xml"/><Relationship Id="rId8" Type="http://schemas.openxmlformats.org/officeDocument/2006/relationships/tags" Target="../tags/tag608.xml"/><Relationship Id="rId7" Type="http://schemas.openxmlformats.org/officeDocument/2006/relationships/tags" Target="../tags/tag607.xml"/><Relationship Id="rId6" Type="http://schemas.openxmlformats.org/officeDocument/2006/relationships/tags" Target="../tags/tag606.xml"/><Relationship Id="rId5" Type="http://schemas.openxmlformats.org/officeDocument/2006/relationships/tags" Target="../tags/tag605.xml"/><Relationship Id="rId4" Type="http://schemas.openxmlformats.org/officeDocument/2006/relationships/tags" Target="../tags/tag604.xml"/><Relationship Id="rId3" Type="http://schemas.openxmlformats.org/officeDocument/2006/relationships/tags" Target="../tags/tag603.xml"/><Relationship Id="rId2" Type="http://schemas.openxmlformats.org/officeDocument/2006/relationships/image" Target="../media/image42.png"/><Relationship Id="rId19" Type="http://schemas.openxmlformats.org/officeDocument/2006/relationships/slideLayout" Target="../slideLayouts/slideLayout17.xml"/><Relationship Id="rId18" Type="http://schemas.openxmlformats.org/officeDocument/2006/relationships/tags" Target="../tags/tag617.xml"/><Relationship Id="rId17" Type="http://schemas.openxmlformats.org/officeDocument/2006/relationships/tags" Target="../tags/tag616.xml"/><Relationship Id="rId16" Type="http://schemas.openxmlformats.org/officeDocument/2006/relationships/tags" Target="../tags/tag615.xml"/><Relationship Id="rId15" Type="http://schemas.openxmlformats.org/officeDocument/2006/relationships/tags" Target="../tags/tag614.xml"/><Relationship Id="rId14" Type="http://schemas.openxmlformats.org/officeDocument/2006/relationships/tags" Target="../tags/tag613.xml"/><Relationship Id="rId13" Type="http://schemas.openxmlformats.org/officeDocument/2006/relationships/tags" Target="../tags/tag612.xml"/><Relationship Id="rId12" Type="http://schemas.openxmlformats.org/officeDocument/2006/relationships/image" Target="../media/image17.png"/><Relationship Id="rId11" Type="http://schemas.openxmlformats.org/officeDocument/2006/relationships/tags" Target="../tags/tag611.xml"/><Relationship Id="rId10" Type="http://schemas.openxmlformats.org/officeDocument/2006/relationships/tags" Target="../tags/tag610.xml"/><Relationship Id="rId1" Type="http://schemas.openxmlformats.org/officeDocument/2006/relationships/tags" Target="../tags/tag602.xml"/></Relationships>
</file>

<file path=ppt/slides/_rels/slide2.xml.rels><?xml version="1.0" encoding="UTF-8" standalone="yes"?>
<Relationships xmlns="http://schemas.openxmlformats.org/package/2006/relationships"><Relationship Id="rId9" Type="http://schemas.openxmlformats.org/officeDocument/2006/relationships/tags" Target="../tags/tag202.xml"/><Relationship Id="rId8" Type="http://schemas.openxmlformats.org/officeDocument/2006/relationships/tags" Target="../tags/tag201.xml"/><Relationship Id="rId7" Type="http://schemas.openxmlformats.org/officeDocument/2006/relationships/tags" Target="../tags/tag200.xml"/><Relationship Id="rId6" Type="http://schemas.openxmlformats.org/officeDocument/2006/relationships/tags" Target="../tags/tag199.xml"/><Relationship Id="rId5" Type="http://schemas.openxmlformats.org/officeDocument/2006/relationships/tags" Target="../tags/tag198.xml"/><Relationship Id="rId4" Type="http://schemas.openxmlformats.org/officeDocument/2006/relationships/tags" Target="../tags/tag197.xml"/><Relationship Id="rId37" Type="http://schemas.openxmlformats.org/officeDocument/2006/relationships/notesSlide" Target="../notesSlides/notesSlide2.xml"/><Relationship Id="rId36" Type="http://schemas.openxmlformats.org/officeDocument/2006/relationships/slideLayout" Target="../slideLayouts/slideLayout15.xml"/><Relationship Id="rId35" Type="http://schemas.openxmlformats.org/officeDocument/2006/relationships/tags" Target="../tags/tag226.xml"/><Relationship Id="rId34" Type="http://schemas.openxmlformats.org/officeDocument/2006/relationships/image" Target="../media/image14.png"/><Relationship Id="rId33" Type="http://schemas.openxmlformats.org/officeDocument/2006/relationships/tags" Target="../tags/tag225.xml"/><Relationship Id="rId32" Type="http://schemas.openxmlformats.org/officeDocument/2006/relationships/tags" Target="../tags/tag224.xml"/><Relationship Id="rId31" Type="http://schemas.openxmlformats.org/officeDocument/2006/relationships/image" Target="../media/image13.png"/><Relationship Id="rId30" Type="http://schemas.openxmlformats.org/officeDocument/2006/relationships/tags" Target="../tags/tag223.xml"/><Relationship Id="rId3" Type="http://schemas.openxmlformats.org/officeDocument/2006/relationships/tags" Target="../tags/tag196.xml"/><Relationship Id="rId29" Type="http://schemas.openxmlformats.org/officeDocument/2006/relationships/tags" Target="../tags/tag222.xml"/><Relationship Id="rId28" Type="http://schemas.openxmlformats.org/officeDocument/2006/relationships/tags" Target="../tags/tag221.xml"/><Relationship Id="rId27" Type="http://schemas.openxmlformats.org/officeDocument/2006/relationships/tags" Target="../tags/tag220.xml"/><Relationship Id="rId26" Type="http://schemas.openxmlformats.org/officeDocument/2006/relationships/tags" Target="../tags/tag219.xml"/><Relationship Id="rId25" Type="http://schemas.openxmlformats.org/officeDocument/2006/relationships/tags" Target="../tags/tag218.xml"/><Relationship Id="rId24" Type="http://schemas.openxmlformats.org/officeDocument/2006/relationships/tags" Target="../tags/tag217.xml"/><Relationship Id="rId23" Type="http://schemas.openxmlformats.org/officeDocument/2006/relationships/tags" Target="../tags/tag216.xml"/><Relationship Id="rId22" Type="http://schemas.openxmlformats.org/officeDocument/2006/relationships/tags" Target="../tags/tag215.xml"/><Relationship Id="rId21" Type="http://schemas.openxmlformats.org/officeDocument/2006/relationships/tags" Target="../tags/tag214.xml"/><Relationship Id="rId20" Type="http://schemas.openxmlformats.org/officeDocument/2006/relationships/tags" Target="../tags/tag213.xml"/><Relationship Id="rId2" Type="http://schemas.openxmlformats.org/officeDocument/2006/relationships/tags" Target="../tags/tag195.xml"/><Relationship Id="rId19" Type="http://schemas.openxmlformats.org/officeDocument/2006/relationships/tags" Target="../tags/tag212.xml"/><Relationship Id="rId18" Type="http://schemas.openxmlformats.org/officeDocument/2006/relationships/tags" Target="../tags/tag211.xml"/><Relationship Id="rId17" Type="http://schemas.openxmlformats.org/officeDocument/2006/relationships/tags" Target="../tags/tag210.xml"/><Relationship Id="rId16" Type="http://schemas.openxmlformats.org/officeDocument/2006/relationships/tags" Target="../tags/tag209.xml"/><Relationship Id="rId15" Type="http://schemas.openxmlformats.org/officeDocument/2006/relationships/tags" Target="../tags/tag208.xml"/><Relationship Id="rId14" Type="http://schemas.openxmlformats.org/officeDocument/2006/relationships/tags" Target="../tags/tag207.xml"/><Relationship Id="rId13" Type="http://schemas.openxmlformats.org/officeDocument/2006/relationships/tags" Target="../tags/tag206.xml"/><Relationship Id="rId12" Type="http://schemas.openxmlformats.org/officeDocument/2006/relationships/tags" Target="../tags/tag205.xml"/><Relationship Id="rId11" Type="http://schemas.openxmlformats.org/officeDocument/2006/relationships/tags" Target="../tags/tag204.xml"/><Relationship Id="rId10" Type="http://schemas.openxmlformats.org/officeDocument/2006/relationships/tags" Target="../tags/tag203.xml"/><Relationship Id="rId1" Type="http://schemas.openxmlformats.org/officeDocument/2006/relationships/tags" Target="../tags/tag194.xml"/></Relationships>
</file>

<file path=ppt/slides/_rels/slide20.xml.rels><?xml version="1.0" encoding="UTF-8" standalone="yes"?>
<Relationships xmlns="http://schemas.openxmlformats.org/package/2006/relationships"><Relationship Id="rId9" Type="http://schemas.openxmlformats.org/officeDocument/2006/relationships/tags" Target="../tags/tag625.xml"/><Relationship Id="rId8" Type="http://schemas.openxmlformats.org/officeDocument/2006/relationships/tags" Target="../tags/tag624.xml"/><Relationship Id="rId7" Type="http://schemas.openxmlformats.org/officeDocument/2006/relationships/tags" Target="../tags/tag623.xml"/><Relationship Id="rId6" Type="http://schemas.openxmlformats.org/officeDocument/2006/relationships/tags" Target="../tags/tag622.xml"/><Relationship Id="rId5" Type="http://schemas.openxmlformats.org/officeDocument/2006/relationships/tags" Target="../tags/tag621.xml"/><Relationship Id="rId4" Type="http://schemas.openxmlformats.org/officeDocument/2006/relationships/tags" Target="../tags/tag620.xml"/><Relationship Id="rId3" Type="http://schemas.openxmlformats.org/officeDocument/2006/relationships/tags" Target="../tags/tag619.xml"/><Relationship Id="rId23" Type="http://schemas.openxmlformats.org/officeDocument/2006/relationships/slideLayout" Target="../slideLayouts/slideLayout17.xml"/><Relationship Id="rId22" Type="http://schemas.openxmlformats.org/officeDocument/2006/relationships/tags" Target="../tags/tag637.xml"/><Relationship Id="rId21" Type="http://schemas.openxmlformats.org/officeDocument/2006/relationships/tags" Target="../tags/tag636.xml"/><Relationship Id="rId20" Type="http://schemas.openxmlformats.org/officeDocument/2006/relationships/tags" Target="../tags/tag635.xml"/><Relationship Id="rId2" Type="http://schemas.openxmlformats.org/officeDocument/2006/relationships/image" Target="../media/image43.png"/><Relationship Id="rId19" Type="http://schemas.openxmlformats.org/officeDocument/2006/relationships/tags" Target="../tags/tag634.xml"/><Relationship Id="rId18" Type="http://schemas.openxmlformats.org/officeDocument/2006/relationships/tags" Target="../tags/tag633.xml"/><Relationship Id="rId17" Type="http://schemas.openxmlformats.org/officeDocument/2006/relationships/tags" Target="../tags/tag632.xml"/><Relationship Id="rId16" Type="http://schemas.openxmlformats.org/officeDocument/2006/relationships/tags" Target="../tags/tag631.xml"/><Relationship Id="rId15" Type="http://schemas.openxmlformats.org/officeDocument/2006/relationships/tags" Target="../tags/tag630.xml"/><Relationship Id="rId14" Type="http://schemas.openxmlformats.org/officeDocument/2006/relationships/tags" Target="../tags/tag629.xml"/><Relationship Id="rId13" Type="http://schemas.openxmlformats.org/officeDocument/2006/relationships/tags" Target="../tags/tag628.xml"/><Relationship Id="rId12" Type="http://schemas.openxmlformats.org/officeDocument/2006/relationships/tags" Target="../tags/tag627.xml"/><Relationship Id="rId11" Type="http://schemas.openxmlformats.org/officeDocument/2006/relationships/image" Target="../media/image17.png"/><Relationship Id="rId10" Type="http://schemas.openxmlformats.org/officeDocument/2006/relationships/tags" Target="../tags/tag626.xml"/><Relationship Id="rId1" Type="http://schemas.openxmlformats.org/officeDocument/2006/relationships/tags" Target="../tags/tag618.xml"/></Relationships>
</file>

<file path=ppt/slides/_rels/slide21.xml.rels><?xml version="1.0" encoding="UTF-8" standalone="yes"?>
<Relationships xmlns="http://schemas.openxmlformats.org/package/2006/relationships"><Relationship Id="rId9" Type="http://schemas.openxmlformats.org/officeDocument/2006/relationships/tags" Target="../tags/tag646.xml"/><Relationship Id="rId8" Type="http://schemas.openxmlformats.org/officeDocument/2006/relationships/tags" Target="../tags/tag645.xml"/><Relationship Id="rId7" Type="http://schemas.openxmlformats.org/officeDocument/2006/relationships/tags" Target="../tags/tag644.xml"/><Relationship Id="rId6" Type="http://schemas.openxmlformats.org/officeDocument/2006/relationships/tags" Target="../tags/tag643.xml"/><Relationship Id="rId5" Type="http://schemas.openxmlformats.org/officeDocument/2006/relationships/tags" Target="../tags/tag642.xml"/><Relationship Id="rId4" Type="http://schemas.openxmlformats.org/officeDocument/2006/relationships/tags" Target="../tags/tag641.xml"/><Relationship Id="rId3" Type="http://schemas.openxmlformats.org/officeDocument/2006/relationships/tags" Target="../tags/tag640.xml"/><Relationship Id="rId25" Type="http://schemas.openxmlformats.org/officeDocument/2006/relationships/slideLayout" Target="../slideLayouts/slideLayout17.xml"/><Relationship Id="rId24" Type="http://schemas.openxmlformats.org/officeDocument/2006/relationships/image" Target="../media/image17.png"/><Relationship Id="rId23" Type="http://schemas.openxmlformats.org/officeDocument/2006/relationships/tags" Target="../tags/tag659.xml"/><Relationship Id="rId22" Type="http://schemas.openxmlformats.org/officeDocument/2006/relationships/tags" Target="../tags/tag658.xml"/><Relationship Id="rId21" Type="http://schemas.openxmlformats.org/officeDocument/2006/relationships/tags" Target="../tags/tag657.xml"/><Relationship Id="rId20" Type="http://schemas.openxmlformats.org/officeDocument/2006/relationships/tags" Target="../tags/tag656.xml"/><Relationship Id="rId2" Type="http://schemas.openxmlformats.org/officeDocument/2006/relationships/tags" Target="../tags/tag639.xml"/><Relationship Id="rId19" Type="http://schemas.openxmlformats.org/officeDocument/2006/relationships/tags" Target="../tags/tag655.xml"/><Relationship Id="rId18" Type="http://schemas.openxmlformats.org/officeDocument/2006/relationships/tags" Target="../tags/tag654.xml"/><Relationship Id="rId17" Type="http://schemas.openxmlformats.org/officeDocument/2006/relationships/tags" Target="../tags/tag653.xml"/><Relationship Id="rId16" Type="http://schemas.openxmlformats.org/officeDocument/2006/relationships/tags" Target="../tags/tag652.xml"/><Relationship Id="rId15" Type="http://schemas.openxmlformats.org/officeDocument/2006/relationships/tags" Target="../tags/tag651.xml"/><Relationship Id="rId14" Type="http://schemas.openxmlformats.org/officeDocument/2006/relationships/tags" Target="../tags/tag650.xml"/><Relationship Id="rId13" Type="http://schemas.openxmlformats.org/officeDocument/2006/relationships/tags" Target="../tags/tag649.xml"/><Relationship Id="rId12" Type="http://schemas.openxmlformats.org/officeDocument/2006/relationships/image" Target="../media/image44.png"/><Relationship Id="rId11" Type="http://schemas.openxmlformats.org/officeDocument/2006/relationships/tags" Target="../tags/tag648.xml"/><Relationship Id="rId10" Type="http://schemas.openxmlformats.org/officeDocument/2006/relationships/tags" Target="../tags/tag647.xml"/><Relationship Id="rId1" Type="http://schemas.openxmlformats.org/officeDocument/2006/relationships/tags" Target="../tags/tag638.xml"/></Relationships>
</file>

<file path=ppt/slides/_rels/slide22.xml.rels><?xml version="1.0" encoding="UTF-8" standalone="yes"?>
<Relationships xmlns="http://schemas.openxmlformats.org/package/2006/relationships"><Relationship Id="rId99" Type="http://schemas.openxmlformats.org/officeDocument/2006/relationships/tags" Target="../tags/tag758.xml"/><Relationship Id="rId98" Type="http://schemas.openxmlformats.org/officeDocument/2006/relationships/tags" Target="../tags/tag757.xml"/><Relationship Id="rId97" Type="http://schemas.openxmlformats.org/officeDocument/2006/relationships/tags" Target="../tags/tag756.xml"/><Relationship Id="rId96" Type="http://schemas.openxmlformats.org/officeDocument/2006/relationships/tags" Target="../tags/tag755.xml"/><Relationship Id="rId95" Type="http://schemas.openxmlformats.org/officeDocument/2006/relationships/tags" Target="../tags/tag754.xml"/><Relationship Id="rId94" Type="http://schemas.openxmlformats.org/officeDocument/2006/relationships/tags" Target="../tags/tag753.xml"/><Relationship Id="rId93" Type="http://schemas.openxmlformats.org/officeDocument/2006/relationships/tags" Target="../tags/tag752.xml"/><Relationship Id="rId92" Type="http://schemas.openxmlformats.org/officeDocument/2006/relationships/tags" Target="../tags/tag751.xml"/><Relationship Id="rId91" Type="http://schemas.openxmlformats.org/officeDocument/2006/relationships/tags" Target="../tags/tag750.xml"/><Relationship Id="rId90" Type="http://schemas.openxmlformats.org/officeDocument/2006/relationships/tags" Target="../tags/tag749.xml"/><Relationship Id="rId9" Type="http://schemas.openxmlformats.org/officeDocument/2006/relationships/tags" Target="../tags/tag668.xml"/><Relationship Id="rId89" Type="http://schemas.openxmlformats.org/officeDocument/2006/relationships/tags" Target="../tags/tag748.xml"/><Relationship Id="rId88" Type="http://schemas.openxmlformats.org/officeDocument/2006/relationships/tags" Target="../tags/tag747.xml"/><Relationship Id="rId87" Type="http://schemas.openxmlformats.org/officeDocument/2006/relationships/tags" Target="../tags/tag746.xml"/><Relationship Id="rId86" Type="http://schemas.openxmlformats.org/officeDocument/2006/relationships/tags" Target="../tags/tag745.xml"/><Relationship Id="rId85" Type="http://schemas.openxmlformats.org/officeDocument/2006/relationships/tags" Target="../tags/tag744.xml"/><Relationship Id="rId84" Type="http://schemas.openxmlformats.org/officeDocument/2006/relationships/tags" Target="../tags/tag743.xml"/><Relationship Id="rId83" Type="http://schemas.openxmlformats.org/officeDocument/2006/relationships/tags" Target="../tags/tag742.xml"/><Relationship Id="rId82" Type="http://schemas.openxmlformats.org/officeDocument/2006/relationships/tags" Target="../tags/tag741.xml"/><Relationship Id="rId81" Type="http://schemas.openxmlformats.org/officeDocument/2006/relationships/tags" Target="../tags/tag740.xml"/><Relationship Id="rId80" Type="http://schemas.openxmlformats.org/officeDocument/2006/relationships/tags" Target="../tags/tag739.xml"/><Relationship Id="rId8" Type="http://schemas.openxmlformats.org/officeDocument/2006/relationships/tags" Target="../tags/tag667.xml"/><Relationship Id="rId79" Type="http://schemas.openxmlformats.org/officeDocument/2006/relationships/tags" Target="../tags/tag738.xml"/><Relationship Id="rId78" Type="http://schemas.openxmlformats.org/officeDocument/2006/relationships/tags" Target="../tags/tag737.xml"/><Relationship Id="rId77" Type="http://schemas.openxmlformats.org/officeDocument/2006/relationships/tags" Target="../tags/tag736.xml"/><Relationship Id="rId76" Type="http://schemas.openxmlformats.org/officeDocument/2006/relationships/tags" Target="../tags/tag735.xml"/><Relationship Id="rId75" Type="http://schemas.openxmlformats.org/officeDocument/2006/relationships/tags" Target="../tags/tag734.xml"/><Relationship Id="rId74" Type="http://schemas.openxmlformats.org/officeDocument/2006/relationships/tags" Target="../tags/tag733.xml"/><Relationship Id="rId73" Type="http://schemas.openxmlformats.org/officeDocument/2006/relationships/tags" Target="../tags/tag732.xml"/><Relationship Id="rId72" Type="http://schemas.openxmlformats.org/officeDocument/2006/relationships/tags" Target="../tags/tag731.xml"/><Relationship Id="rId71" Type="http://schemas.openxmlformats.org/officeDocument/2006/relationships/tags" Target="../tags/tag730.xml"/><Relationship Id="rId70" Type="http://schemas.openxmlformats.org/officeDocument/2006/relationships/tags" Target="../tags/tag729.xml"/><Relationship Id="rId7" Type="http://schemas.openxmlformats.org/officeDocument/2006/relationships/tags" Target="../tags/tag666.xml"/><Relationship Id="rId69" Type="http://schemas.openxmlformats.org/officeDocument/2006/relationships/tags" Target="../tags/tag728.xml"/><Relationship Id="rId68" Type="http://schemas.openxmlformats.org/officeDocument/2006/relationships/tags" Target="../tags/tag727.xml"/><Relationship Id="rId67" Type="http://schemas.openxmlformats.org/officeDocument/2006/relationships/tags" Target="../tags/tag726.xml"/><Relationship Id="rId66" Type="http://schemas.openxmlformats.org/officeDocument/2006/relationships/tags" Target="../tags/tag725.xml"/><Relationship Id="rId65" Type="http://schemas.openxmlformats.org/officeDocument/2006/relationships/tags" Target="../tags/tag724.xml"/><Relationship Id="rId64" Type="http://schemas.openxmlformats.org/officeDocument/2006/relationships/tags" Target="../tags/tag723.xml"/><Relationship Id="rId63" Type="http://schemas.openxmlformats.org/officeDocument/2006/relationships/tags" Target="../tags/tag722.xml"/><Relationship Id="rId62" Type="http://schemas.openxmlformats.org/officeDocument/2006/relationships/tags" Target="../tags/tag721.xml"/><Relationship Id="rId61" Type="http://schemas.openxmlformats.org/officeDocument/2006/relationships/tags" Target="../tags/tag720.xml"/><Relationship Id="rId60" Type="http://schemas.openxmlformats.org/officeDocument/2006/relationships/tags" Target="../tags/tag719.xml"/><Relationship Id="rId6" Type="http://schemas.openxmlformats.org/officeDocument/2006/relationships/tags" Target="../tags/tag665.xml"/><Relationship Id="rId59" Type="http://schemas.openxmlformats.org/officeDocument/2006/relationships/tags" Target="../tags/tag718.xml"/><Relationship Id="rId58" Type="http://schemas.openxmlformats.org/officeDocument/2006/relationships/tags" Target="../tags/tag717.xml"/><Relationship Id="rId57" Type="http://schemas.openxmlformats.org/officeDocument/2006/relationships/tags" Target="../tags/tag716.xml"/><Relationship Id="rId56" Type="http://schemas.openxmlformats.org/officeDocument/2006/relationships/tags" Target="../tags/tag715.xml"/><Relationship Id="rId55" Type="http://schemas.openxmlformats.org/officeDocument/2006/relationships/tags" Target="../tags/tag714.xml"/><Relationship Id="rId54" Type="http://schemas.openxmlformats.org/officeDocument/2006/relationships/tags" Target="../tags/tag713.xml"/><Relationship Id="rId53" Type="http://schemas.openxmlformats.org/officeDocument/2006/relationships/tags" Target="../tags/tag712.xml"/><Relationship Id="rId52" Type="http://schemas.openxmlformats.org/officeDocument/2006/relationships/tags" Target="../tags/tag711.xml"/><Relationship Id="rId51" Type="http://schemas.openxmlformats.org/officeDocument/2006/relationships/tags" Target="../tags/tag710.xml"/><Relationship Id="rId50" Type="http://schemas.openxmlformats.org/officeDocument/2006/relationships/tags" Target="../tags/tag709.xml"/><Relationship Id="rId5" Type="http://schemas.openxmlformats.org/officeDocument/2006/relationships/tags" Target="../tags/tag664.xml"/><Relationship Id="rId49" Type="http://schemas.openxmlformats.org/officeDocument/2006/relationships/tags" Target="../tags/tag708.xml"/><Relationship Id="rId48" Type="http://schemas.openxmlformats.org/officeDocument/2006/relationships/tags" Target="../tags/tag707.xml"/><Relationship Id="rId47" Type="http://schemas.openxmlformats.org/officeDocument/2006/relationships/tags" Target="../tags/tag706.xml"/><Relationship Id="rId46" Type="http://schemas.openxmlformats.org/officeDocument/2006/relationships/tags" Target="../tags/tag705.xml"/><Relationship Id="rId45" Type="http://schemas.openxmlformats.org/officeDocument/2006/relationships/tags" Target="../tags/tag704.xml"/><Relationship Id="rId44" Type="http://schemas.openxmlformats.org/officeDocument/2006/relationships/tags" Target="../tags/tag703.xml"/><Relationship Id="rId43" Type="http://schemas.openxmlformats.org/officeDocument/2006/relationships/tags" Target="../tags/tag702.xml"/><Relationship Id="rId42" Type="http://schemas.openxmlformats.org/officeDocument/2006/relationships/tags" Target="../tags/tag701.xml"/><Relationship Id="rId41" Type="http://schemas.openxmlformats.org/officeDocument/2006/relationships/tags" Target="../tags/tag700.xml"/><Relationship Id="rId40" Type="http://schemas.openxmlformats.org/officeDocument/2006/relationships/tags" Target="../tags/tag699.xml"/><Relationship Id="rId4" Type="http://schemas.openxmlformats.org/officeDocument/2006/relationships/tags" Target="../tags/tag663.xml"/><Relationship Id="rId39" Type="http://schemas.openxmlformats.org/officeDocument/2006/relationships/tags" Target="../tags/tag698.xml"/><Relationship Id="rId38" Type="http://schemas.openxmlformats.org/officeDocument/2006/relationships/tags" Target="../tags/tag697.xml"/><Relationship Id="rId37" Type="http://schemas.openxmlformats.org/officeDocument/2006/relationships/tags" Target="../tags/tag696.xml"/><Relationship Id="rId36" Type="http://schemas.openxmlformats.org/officeDocument/2006/relationships/tags" Target="../tags/tag695.xml"/><Relationship Id="rId35" Type="http://schemas.openxmlformats.org/officeDocument/2006/relationships/tags" Target="../tags/tag694.xml"/><Relationship Id="rId34" Type="http://schemas.openxmlformats.org/officeDocument/2006/relationships/tags" Target="../tags/tag693.xml"/><Relationship Id="rId33" Type="http://schemas.openxmlformats.org/officeDocument/2006/relationships/tags" Target="../tags/tag692.xml"/><Relationship Id="rId32" Type="http://schemas.openxmlformats.org/officeDocument/2006/relationships/tags" Target="../tags/tag691.xml"/><Relationship Id="rId31" Type="http://schemas.openxmlformats.org/officeDocument/2006/relationships/tags" Target="../tags/tag690.xml"/><Relationship Id="rId30" Type="http://schemas.openxmlformats.org/officeDocument/2006/relationships/tags" Target="../tags/tag689.xml"/><Relationship Id="rId3" Type="http://schemas.openxmlformats.org/officeDocument/2006/relationships/tags" Target="../tags/tag662.xml"/><Relationship Id="rId29" Type="http://schemas.openxmlformats.org/officeDocument/2006/relationships/tags" Target="../tags/tag688.xml"/><Relationship Id="rId28" Type="http://schemas.openxmlformats.org/officeDocument/2006/relationships/tags" Target="../tags/tag687.xml"/><Relationship Id="rId27" Type="http://schemas.openxmlformats.org/officeDocument/2006/relationships/tags" Target="../tags/tag686.xml"/><Relationship Id="rId26" Type="http://schemas.openxmlformats.org/officeDocument/2006/relationships/tags" Target="../tags/tag685.xml"/><Relationship Id="rId25" Type="http://schemas.openxmlformats.org/officeDocument/2006/relationships/tags" Target="../tags/tag684.xml"/><Relationship Id="rId24" Type="http://schemas.openxmlformats.org/officeDocument/2006/relationships/tags" Target="../tags/tag683.xml"/><Relationship Id="rId23" Type="http://schemas.openxmlformats.org/officeDocument/2006/relationships/tags" Target="../tags/tag682.xml"/><Relationship Id="rId22" Type="http://schemas.openxmlformats.org/officeDocument/2006/relationships/tags" Target="../tags/tag681.xml"/><Relationship Id="rId21" Type="http://schemas.openxmlformats.org/officeDocument/2006/relationships/tags" Target="../tags/tag680.xml"/><Relationship Id="rId20" Type="http://schemas.openxmlformats.org/officeDocument/2006/relationships/tags" Target="../tags/tag679.xml"/><Relationship Id="rId2" Type="http://schemas.openxmlformats.org/officeDocument/2006/relationships/tags" Target="../tags/tag661.xml"/><Relationship Id="rId19" Type="http://schemas.openxmlformats.org/officeDocument/2006/relationships/tags" Target="../tags/tag678.xml"/><Relationship Id="rId18" Type="http://schemas.openxmlformats.org/officeDocument/2006/relationships/tags" Target="../tags/tag677.xml"/><Relationship Id="rId17" Type="http://schemas.openxmlformats.org/officeDocument/2006/relationships/tags" Target="../tags/tag676.xml"/><Relationship Id="rId16" Type="http://schemas.openxmlformats.org/officeDocument/2006/relationships/tags" Target="../tags/tag675.xml"/><Relationship Id="rId15" Type="http://schemas.openxmlformats.org/officeDocument/2006/relationships/tags" Target="../tags/tag674.xml"/><Relationship Id="rId14" Type="http://schemas.openxmlformats.org/officeDocument/2006/relationships/tags" Target="../tags/tag673.xml"/><Relationship Id="rId137" Type="http://schemas.openxmlformats.org/officeDocument/2006/relationships/slideLayout" Target="../slideLayouts/slideLayout17.xml"/><Relationship Id="rId136" Type="http://schemas.openxmlformats.org/officeDocument/2006/relationships/tags" Target="../tags/tag794.xml"/><Relationship Id="rId135" Type="http://schemas.openxmlformats.org/officeDocument/2006/relationships/image" Target="../media/image17.png"/><Relationship Id="rId134" Type="http://schemas.openxmlformats.org/officeDocument/2006/relationships/tags" Target="../tags/tag793.xml"/><Relationship Id="rId133" Type="http://schemas.openxmlformats.org/officeDocument/2006/relationships/tags" Target="../tags/tag792.xml"/><Relationship Id="rId132" Type="http://schemas.openxmlformats.org/officeDocument/2006/relationships/tags" Target="../tags/tag791.xml"/><Relationship Id="rId131" Type="http://schemas.openxmlformats.org/officeDocument/2006/relationships/tags" Target="../tags/tag790.xml"/><Relationship Id="rId130" Type="http://schemas.openxmlformats.org/officeDocument/2006/relationships/tags" Target="../tags/tag789.xml"/><Relationship Id="rId13" Type="http://schemas.openxmlformats.org/officeDocument/2006/relationships/tags" Target="../tags/tag672.xml"/><Relationship Id="rId129" Type="http://schemas.openxmlformats.org/officeDocument/2006/relationships/tags" Target="../tags/tag788.xml"/><Relationship Id="rId128" Type="http://schemas.openxmlformats.org/officeDocument/2006/relationships/tags" Target="../tags/tag787.xml"/><Relationship Id="rId127" Type="http://schemas.openxmlformats.org/officeDocument/2006/relationships/tags" Target="../tags/tag786.xml"/><Relationship Id="rId126" Type="http://schemas.openxmlformats.org/officeDocument/2006/relationships/tags" Target="../tags/tag785.xml"/><Relationship Id="rId125" Type="http://schemas.openxmlformats.org/officeDocument/2006/relationships/tags" Target="../tags/tag784.xml"/><Relationship Id="rId124" Type="http://schemas.openxmlformats.org/officeDocument/2006/relationships/tags" Target="../tags/tag783.xml"/><Relationship Id="rId123" Type="http://schemas.openxmlformats.org/officeDocument/2006/relationships/tags" Target="../tags/tag782.xml"/><Relationship Id="rId122" Type="http://schemas.openxmlformats.org/officeDocument/2006/relationships/tags" Target="../tags/tag781.xml"/><Relationship Id="rId121" Type="http://schemas.openxmlformats.org/officeDocument/2006/relationships/tags" Target="../tags/tag780.xml"/><Relationship Id="rId120" Type="http://schemas.openxmlformats.org/officeDocument/2006/relationships/tags" Target="../tags/tag779.xml"/><Relationship Id="rId12" Type="http://schemas.openxmlformats.org/officeDocument/2006/relationships/tags" Target="../tags/tag671.xml"/><Relationship Id="rId119" Type="http://schemas.openxmlformats.org/officeDocument/2006/relationships/tags" Target="../tags/tag778.xml"/><Relationship Id="rId118" Type="http://schemas.openxmlformats.org/officeDocument/2006/relationships/tags" Target="../tags/tag777.xml"/><Relationship Id="rId117" Type="http://schemas.openxmlformats.org/officeDocument/2006/relationships/tags" Target="../tags/tag776.xml"/><Relationship Id="rId116" Type="http://schemas.openxmlformats.org/officeDocument/2006/relationships/tags" Target="../tags/tag775.xml"/><Relationship Id="rId115" Type="http://schemas.openxmlformats.org/officeDocument/2006/relationships/tags" Target="../tags/tag774.xml"/><Relationship Id="rId114" Type="http://schemas.openxmlformats.org/officeDocument/2006/relationships/tags" Target="../tags/tag773.xml"/><Relationship Id="rId113" Type="http://schemas.openxmlformats.org/officeDocument/2006/relationships/tags" Target="../tags/tag772.xml"/><Relationship Id="rId112" Type="http://schemas.openxmlformats.org/officeDocument/2006/relationships/tags" Target="../tags/tag771.xml"/><Relationship Id="rId111" Type="http://schemas.openxmlformats.org/officeDocument/2006/relationships/tags" Target="../tags/tag770.xml"/><Relationship Id="rId110" Type="http://schemas.openxmlformats.org/officeDocument/2006/relationships/tags" Target="../tags/tag769.xml"/><Relationship Id="rId11" Type="http://schemas.openxmlformats.org/officeDocument/2006/relationships/tags" Target="../tags/tag670.xml"/><Relationship Id="rId109" Type="http://schemas.openxmlformats.org/officeDocument/2006/relationships/tags" Target="../tags/tag768.xml"/><Relationship Id="rId108" Type="http://schemas.openxmlformats.org/officeDocument/2006/relationships/tags" Target="../tags/tag767.xml"/><Relationship Id="rId107" Type="http://schemas.openxmlformats.org/officeDocument/2006/relationships/tags" Target="../tags/tag766.xml"/><Relationship Id="rId106" Type="http://schemas.openxmlformats.org/officeDocument/2006/relationships/tags" Target="../tags/tag765.xml"/><Relationship Id="rId105" Type="http://schemas.openxmlformats.org/officeDocument/2006/relationships/tags" Target="../tags/tag764.xml"/><Relationship Id="rId104" Type="http://schemas.openxmlformats.org/officeDocument/2006/relationships/tags" Target="../tags/tag763.xml"/><Relationship Id="rId103" Type="http://schemas.openxmlformats.org/officeDocument/2006/relationships/tags" Target="../tags/tag762.xml"/><Relationship Id="rId102" Type="http://schemas.openxmlformats.org/officeDocument/2006/relationships/tags" Target="../tags/tag761.xml"/><Relationship Id="rId101" Type="http://schemas.openxmlformats.org/officeDocument/2006/relationships/tags" Target="../tags/tag760.xml"/><Relationship Id="rId100" Type="http://schemas.openxmlformats.org/officeDocument/2006/relationships/tags" Target="../tags/tag759.xml"/><Relationship Id="rId10" Type="http://schemas.openxmlformats.org/officeDocument/2006/relationships/tags" Target="../tags/tag669.xml"/><Relationship Id="rId1" Type="http://schemas.openxmlformats.org/officeDocument/2006/relationships/tags" Target="../tags/tag660.xml"/></Relationships>
</file>

<file path=ppt/slides/_rels/slide23.xml.rels><?xml version="1.0" encoding="UTF-8" standalone="yes"?>
<Relationships xmlns="http://schemas.openxmlformats.org/package/2006/relationships"><Relationship Id="rId99" Type="http://schemas.openxmlformats.org/officeDocument/2006/relationships/tags" Target="../tags/tag893.xml"/><Relationship Id="rId98" Type="http://schemas.openxmlformats.org/officeDocument/2006/relationships/tags" Target="../tags/tag892.xml"/><Relationship Id="rId97" Type="http://schemas.openxmlformats.org/officeDocument/2006/relationships/tags" Target="../tags/tag891.xml"/><Relationship Id="rId96" Type="http://schemas.openxmlformats.org/officeDocument/2006/relationships/tags" Target="../tags/tag890.xml"/><Relationship Id="rId95" Type="http://schemas.openxmlformats.org/officeDocument/2006/relationships/tags" Target="../tags/tag889.xml"/><Relationship Id="rId94" Type="http://schemas.openxmlformats.org/officeDocument/2006/relationships/tags" Target="../tags/tag888.xml"/><Relationship Id="rId93" Type="http://schemas.openxmlformats.org/officeDocument/2006/relationships/tags" Target="../tags/tag887.xml"/><Relationship Id="rId92" Type="http://schemas.openxmlformats.org/officeDocument/2006/relationships/tags" Target="../tags/tag886.xml"/><Relationship Id="rId91" Type="http://schemas.openxmlformats.org/officeDocument/2006/relationships/tags" Target="../tags/tag885.xml"/><Relationship Id="rId90" Type="http://schemas.openxmlformats.org/officeDocument/2006/relationships/tags" Target="../tags/tag884.xml"/><Relationship Id="rId9" Type="http://schemas.openxmlformats.org/officeDocument/2006/relationships/tags" Target="../tags/tag803.xml"/><Relationship Id="rId89" Type="http://schemas.openxmlformats.org/officeDocument/2006/relationships/tags" Target="../tags/tag883.xml"/><Relationship Id="rId88" Type="http://schemas.openxmlformats.org/officeDocument/2006/relationships/tags" Target="../tags/tag882.xml"/><Relationship Id="rId87" Type="http://schemas.openxmlformats.org/officeDocument/2006/relationships/tags" Target="../tags/tag881.xml"/><Relationship Id="rId86" Type="http://schemas.openxmlformats.org/officeDocument/2006/relationships/tags" Target="../tags/tag880.xml"/><Relationship Id="rId85" Type="http://schemas.openxmlformats.org/officeDocument/2006/relationships/tags" Target="../tags/tag879.xml"/><Relationship Id="rId84" Type="http://schemas.openxmlformats.org/officeDocument/2006/relationships/tags" Target="../tags/tag878.xml"/><Relationship Id="rId83" Type="http://schemas.openxmlformats.org/officeDocument/2006/relationships/tags" Target="../tags/tag877.xml"/><Relationship Id="rId82" Type="http://schemas.openxmlformats.org/officeDocument/2006/relationships/tags" Target="../tags/tag876.xml"/><Relationship Id="rId81" Type="http://schemas.openxmlformats.org/officeDocument/2006/relationships/tags" Target="../tags/tag875.xml"/><Relationship Id="rId80" Type="http://schemas.openxmlformats.org/officeDocument/2006/relationships/tags" Target="../tags/tag874.xml"/><Relationship Id="rId8" Type="http://schemas.openxmlformats.org/officeDocument/2006/relationships/tags" Target="../tags/tag802.xml"/><Relationship Id="rId79" Type="http://schemas.openxmlformats.org/officeDocument/2006/relationships/tags" Target="../tags/tag873.xml"/><Relationship Id="rId78" Type="http://schemas.openxmlformats.org/officeDocument/2006/relationships/tags" Target="../tags/tag872.xml"/><Relationship Id="rId77" Type="http://schemas.openxmlformats.org/officeDocument/2006/relationships/tags" Target="../tags/tag871.xml"/><Relationship Id="rId76" Type="http://schemas.openxmlformats.org/officeDocument/2006/relationships/tags" Target="../tags/tag870.xml"/><Relationship Id="rId75" Type="http://schemas.openxmlformats.org/officeDocument/2006/relationships/tags" Target="../tags/tag869.xml"/><Relationship Id="rId74" Type="http://schemas.openxmlformats.org/officeDocument/2006/relationships/tags" Target="../tags/tag868.xml"/><Relationship Id="rId73" Type="http://schemas.openxmlformats.org/officeDocument/2006/relationships/tags" Target="../tags/tag867.xml"/><Relationship Id="rId72" Type="http://schemas.openxmlformats.org/officeDocument/2006/relationships/tags" Target="../tags/tag866.xml"/><Relationship Id="rId71" Type="http://schemas.openxmlformats.org/officeDocument/2006/relationships/tags" Target="../tags/tag865.xml"/><Relationship Id="rId70" Type="http://schemas.openxmlformats.org/officeDocument/2006/relationships/tags" Target="../tags/tag864.xml"/><Relationship Id="rId7" Type="http://schemas.openxmlformats.org/officeDocument/2006/relationships/tags" Target="../tags/tag801.xml"/><Relationship Id="rId69" Type="http://schemas.openxmlformats.org/officeDocument/2006/relationships/tags" Target="../tags/tag863.xml"/><Relationship Id="rId68" Type="http://schemas.openxmlformats.org/officeDocument/2006/relationships/tags" Target="../tags/tag862.xml"/><Relationship Id="rId67" Type="http://schemas.openxmlformats.org/officeDocument/2006/relationships/tags" Target="../tags/tag861.xml"/><Relationship Id="rId66" Type="http://schemas.openxmlformats.org/officeDocument/2006/relationships/tags" Target="../tags/tag860.xml"/><Relationship Id="rId65" Type="http://schemas.openxmlformats.org/officeDocument/2006/relationships/tags" Target="../tags/tag859.xml"/><Relationship Id="rId64" Type="http://schemas.openxmlformats.org/officeDocument/2006/relationships/tags" Target="../tags/tag858.xml"/><Relationship Id="rId63" Type="http://schemas.openxmlformats.org/officeDocument/2006/relationships/tags" Target="../tags/tag857.xml"/><Relationship Id="rId62" Type="http://schemas.openxmlformats.org/officeDocument/2006/relationships/tags" Target="../tags/tag856.xml"/><Relationship Id="rId61" Type="http://schemas.openxmlformats.org/officeDocument/2006/relationships/tags" Target="../tags/tag855.xml"/><Relationship Id="rId60" Type="http://schemas.openxmlformats.org/officeDocument/2006/relationships/tags" Target="../tags/tag854.xml"/><Relationship Id="rId6" Type="http://schemas.openxmlformats.org/officeDocument/2006/relationships/tags" Target="../tags/tag800.xml"/><Relationship Id="rId59" Type="http://schemas.openxmlformats.org/officeDocument/2006/relationships/tags" Target="../tags/tag853.xml"/><Relationship Id="rId58" Type="http://schemas.openxmlformats.org/officeDocument/2006/relationships/tags" Target="../tags/tag852.xml"/><Relationship Id="rId57" Type="http://schemas.openxmlformats.org/officeDocument/2006/relationships/tags" Target="../tags/tag851.xml"/><Relationship Id="rId56" Type="http://schemas.openxmlformats.org/officeDocument/2006/relationships/tags" Target="../tags/tag850.xml"/><Relationship Id="rId55" Type="http://schemas.openxmlformats.org/officeDocument/2006/relationships/tags" Target="../tags/tag849.xml"/><Relationship Id="rId54" Type="http://schemas.openxmlformats.org/officeDocument/2006/relationships/tags" Target="../tags/tag848.xml"/><Relationship Id="rId53" Type="http://schemas.openxmlformats.org/officeDocument/2006/relationships/tags" Target="../tags/tag847.xml"/><Relationship Id="rId52" Type="http://schemas.openxmlformats.org/officeDocument/2006/relationships/tags" Target="../tags/tag846.xml"/><Relationship Id="rId51" Type="http://schemas.openxmlformats.org/officeDocument/2006/relationships/tags" Target="../tags/tag845.xml"/><Relationship Id="rId50" Type="http://schemas.openxmlformats.org/officeDocument/2006/relationships/tags" Target="../tags/tag844.xml"/><Relationship Id="rId5" Type="http://schemas.openxmlformats.org/officeDocument/2006/relationships/tags" Target="../tags/tag799.xml"/><Relationship Id="rId49" Type="http://schemas.openxmlformats.org/officeDocument/2006/relationships/tags" Target="../tags/tag843.xml"/><Relationship Id="rId48" Type="http://schemas.openxmlformats.org/officeDocument/2006/relationships/tags" Target="../tags/tag842.xml"/><Relationship Id="rId47" Type="http://schemas.openxmlformats.org/officeDocument/2006/relationships/tags" Target="../tags/tag841.xml"/><Relationship Id="rId46" Type="http://schemas.openxmlformats.org/officeDocument/2006/relationships/tags" Target="../tags/tag840.xml"/><Relationship Id="rId45" Type="http://schemas.openxmlformats.org/officeDocument/2006/relationships/tags" Target="../tags/tag839.xml"/><Relationship Id="rId44" Type="http://schemas.openxmlformats.org/officeDocument/2006/relationships/tags" Target="../tags/tag838.xml"/><Relationship Id="rId43" Type="http://schemas.openxmlformats.org/officeDocument/2006/relationships/tags" Target="../tags/tag837.xml"/><Relationship Id="rId42" Type="http://schemas.openxmlformats.org/officeDocument/2006/relationships/tags" Target="../tags/tag836.xml"/><Relationship Id="rId41" Type="http://schemas.openxmlformats.org/officeDocument/2006/relationships/tags" Target="../tags/tag835.xml"/><Relationship Id="rId40" Type="http://schemas.openxmlformats.org/officeDocument/2006/relationships/tags" Target="../tags/tag834.xml"/><Relationship Id="rId4" Type="http://schemas.openxmlformats.org/officeDocument/2006/relationships/tags" Target="../tags/tag798.xml"/><Relationship Id="rId39" Type="http://schemas.openxmlformats.org/officeDocument/2006/relationships/tags" Target="../tags/tag833.xml"/><Relationship Id="rId38" Type="http://schemas.openxmlformats.org/officeDocument/2006/relationships/tags" Target="../tags/tag832.xml"/><Relationship Id="rId37" Type="http://schemas.openxmlformats.org/officeDocument/2006/relationships/tags" Target="../tags/tag831.xml"/><Relationship Id="rId36" Type="http://schemas.openxmlformats.org/officeDocument/2006/relationships/tags" Target="../tags/tag830.xml"/><Relationship Id="rId35" Type="http://schemas.openxmlformats.org/officeDocument/2006/relationships/tags" Target="../tags/tag829.xml"/><Relationship Id="rId34" Type="http://schemas.openxmlformats.org/officeDocument/2006/relationships/tags" Target="../tags/tag828.xml"/><Relationship Id="rId33" Type="http://schemas.openxmlformats.org/officeDocument/2006/relationships/tags" Target="../tags/tag827.xml"/><Relationship Id="rId32" Type="http://schemas.openxmlformats.org/officeDocument/2006/relationships/tags" Target="../tags/tag826.xml"/><Relationship Id="rId31" Type="http://schemas.openxmlformats.org/officeDocument/2006/relationships/tags" Target="../tags/tag825.xml"/><Relationship Id="rId30" Type="http://schemas.openxmlformats.org/officeDocument/2006/relationships/tags" Target="../tags/tag824.xml"/><Relationship Id="rId3" Type="http://schemas.openxmlformats.org/officeDocument/2006/relationships/tags" Target="../tags/tag797.xml"/><Relationship Id="rId29" Type="http://schemas.openxmlformats.org/officeDocument/2006/relationships/tags" Target="../tags/tag823.xml"/><Relationship Id="rId28" Type="http://schemas.openxmlformats.org/officeDocument/2006/relationships/tags" Target="../tags/tag822.xml"/><Relationship Id="rId27" Type="http://schemas.openxmlformats.org/officeDocument/2006/relationships/tags" Target="../tags/tag821.xml"/><Relationship Id="rId26" Type="http://schemas.openxmlformats.org/officeDocument/2006/relationships/tags" Target="../tags/tag820.xml"/><Relationship Id="rId25" Type="http://schemas.openxmlformats.org/officeDocument/2006/relationships/tags" Target="../tags/tag819.xml"/><Relationship Id="rId24" Type="http://schemas.openxmlformats.org/officeDocument/2006/relationships/tags" Target="../tags/tag818.xml"/><Relationship Id="rId23" Type="http://schemas.openxmlformats.org/officeDocument/2006/relationships/tags" Target="../tags/tag817.xml"/><Relationship Id="rId22" Type="http://schemas.openxmlformats.org/officeDocument/2006/relationships/tags" Target="../tags/tag816.xml"/><Relationship Id="rId21" Type="http://schemas.openxmlformats.org/officeDocument/2006/relationships/tags" Target="../tags/tag815.xml"/><Relationship Id="rId20" Type="http://schemas.openxmlformats.org/officeDocument/2006/relationships/tags" Target="../tags/tag814.xml"/><Relationship Id="rId2" Type="http://schemas.openxmlformats.org/officeDocument/2006/relationships/tags" Target="../tags/tag796.xml"/><Relationship Id="rId19" Type="http://schemas.openxmlformats.org/officeDocument/2006/relationships/tags" Target="../tags/tag813.xml"/><Relationship Id="rId18" Type="http://schemas.openxmlformats.org/officeDocument/2006/relationships/tags" Target="../tags/tag812.xml"/><Relationship Id="rId17" Type="http://schemas.openxmlformats.org/officeDocument/2006/relationships/tags" Target="../tags/tag811.xml"/><Relationship Id="rId16" Type="http://schemas.openxmlformats.org/officeDocument/2006/relationships/tags" Target="../tags/tag810.xml"/><Relationship Id="rId15" Type="http://schemas.openxmlformats.org/officeDocument/2006/relationships/tags" Target="../tags/tag809.xml"/><Relationship Id="rId14" Type="http://schemas.openxmlformats.org/officeDocument/2006/relationships/tags" Target="../tags/tag808.xml"/><Relationship Id="rId139" Type="http://schemas.openxmlformats.org/officeDocument/2006/relationships/slideLayout" Target="../slideLayouts/slideLayout17.xml"/><Relationship Id="rId138" Type="http://schemas.openxmlformats.org/officeDocument/2006/relationships/tags" Target="../tags/tag931.xml"/><Relationship Id="rId137" Type="http://schemas.openxmlformats.org/officeDocument/2006/relationships/tags" Target="../tags/tag930.xml"/><Relationship Id="rId136" Type="http://schemas.openxmlformats.org/officeDocument/2006/relationships/image" Target="../media/image17.png"/><Relationship Id="rId135" Type="http://schemas.openxmlformats.org/officeDocument/2006/relationships/tags" Target="../tags/tag929.xml"/><Relationship Id="rId134" Type="http://schemas.openxmlformats.org/officeDocument/2006/relationships/tags" Target="../tags/tag928.xml"/><Relationship Id="rId133" Type="http://schemas.openxmlformats.org/officeDocument/2006/relationships/tags" Target="../tags/tag927.xml"/><Relationship Id="rId132" Type="http://schemas.openxmlformats.org/officeDocument/2006/relationships/tags" Target="../tags/tag926.xml"/><Relationship Id="rId131" Type="http://schemas.openxmlformats.org/officeDocument/2006/relationships/tags" Target="../tags/tag925.xml"/><Relationship Id="rId130" Type="http://schemas.openxmlformats.org/officeDocument/2006/relationships/tags" Target="../tags/tag924.xml"/><Relationship Id="rId13" Type="http://schemas.openxmlformats.org/officeDocument/2006/relationships/tags" Target="../tags/tag807.xml"/><Relationship Id="rId129" Type="http://schemas.openxmlformats.org/officeDocument/2006/relationships/tags" Target="../tags/tag923.xml"/><Relationship Id="rId128" Type="http://schemas.openxmlformats.org/officeDocument/2006/relationships/tags" Target="../tags/tag922.xml"/><Relationship Id="rId127" Type="http://schemas.openxmlformats.org/officeDocument/2006/relationships/tags" Target="../tags/tag921.xml"/><Relationship Id="rId126" Type="http://schemas.openxmlformats.org/officeDocument/2006/relationships/tags" Target="../tags/tag920.xml"/><Relationship Id="rId125" Type="http://schemas.openxmlformats.org/officeDocument/2006/relationships/tags" Target="../tags/tag919.xml"/><Relationship Id="rId124" Type="http://schemas.openxmlformats.org/officeDocument/2006/relationships/tags" Target="../tags/tag918.xml"/><Relationship Id="rId123" Type="http://schemas.openxmlformats.org/officeDocument/2006/relationships/tags" Target="../tags/tag917.xml"/><Relationship Id="rId122" Type="http://schemas.openxmlformats.org/officeDocument/2006/relationships/tags" Target="../tags/tag916.xml"/><Relationship Id="rId121" Type="http://schemas.openxmlformats.org/officeDocument/2006/relationships/tags" Target="../tags/tag915.xml"/><Relationship Id="rId120" Type="http://schemas.openxmlformats.org/officeDocument/2006/relationships/tags" Target="../tags/tag914.xml"/><Relationship Id="rId12" Type="http://schemas.openxmlformats.org/officeDocument/2006/relationships/tags" Target="../tags/tag806.xml"/><Relationship Id="rId119" Type="http://schemas.openxmlformats.org/officeDocument/2006/relationships/tags" Target="../tags/tag913.xml"/><Relationship Id="rId118" Type="http://schemas.openxmlformats.org/officeDocument/2006/relationships/tags" Target="../tags/tag912.xml"/><Relationship Id="rId117" Type="http://schemas.openxmlformats.org/officeDocument/2006/relationships/tags" Target="../tags/tag911.xml"/><Relationship Id="rId116" Type="http://schemas.openxmlformats.org/officeDocument/2006/relationships/tags" Target="../tags/tag910.xml"/><Relationship Id="rId115" Type="http://schemas.openxmlformats.org/officeDocument/2006/relationships/tags" Target="../tags/tag909.xml"/><Relationship Id="rId114" Type="http://schemas.openxmlformats.org/officeDocument/2006/relationships/tags" Target="../tags/tag908.xml"/><Relationship Id="rId113" Type="http://schemas.openxmlformats.org/officeDocument/2006/relationships/tags" Target="../tags/tag907.xml"/><Relationship Id="rId112" Type="http://schemas.openxmlformats.org/officeDocument/2006/relationships/tags" Target="../tags/tag906.xml"/><Relationship Id="rId111" Type="http://schemas.openxmlformats.org/officeDocument/2006/relationships/tags" Target="../tags/tag905.xml"/><Relationship Id="rId110" Type="http://schemas.openxmlformats.org/officeDocument/2006/relationships/tags" Target="../tags/tag904.xml"/><Relationship Id="rId11" Type="http://schemas.openxmlformats.org/officeDocument/2006/relationships/tags" Target="../tags/tag805.xml"/><Relationship Id="rId109" Type="http://schemas.openxmlformats.org/officeDocument/2006/relationships/tags" Target="../tags/tag903.xml"/><Relationship Id="rId108" Type="http://schemas.openxmlformats.org/officeDocument/2006/relationships/tags" Target="../tags/tag902.xml"/><Relationship Id="rId107" Type="http://schemas.openxmlformats.org/officeDocument/2006/relationships/tags" Target="../tags/tag901.xml"/><Relationship Id="rId106" Type="http://schemas.openxmlformats.org/officeDocument/2006/relationships/tags" Target="../tags/tag900.xml"/><Relationship Id="rId105" Type="http://schemas.openxmlformats.org/officeDocument/2006/relationships/tags" Target="../tags/tag899.xml"/><Relationship Id="rId104" Type="http://schemas.openxmlformats.org/officeDocument/2006/relationships/tags" Target="../tags/tag898.xml"/><Relationship Id="rId103" Type="http://schemas.openxmlformats.org/officeDocument/2006/relationships/tags" Target="../tags/tag897.xml"/><Relationship Id="rId102" Type="http://schemas.openxmlformats.org/officeDocument/2006/relationships/tags" Target="../tags/tag896.xml"/><Relationship Id="rId101" Type="http://schemas.openxmlformats.org/officeDocument/2006/relationships/tags" Target="../tags/tag895.xml"/><Relationship Id="rId100" Type="http://schemas.openxmlformats.org/officeDocument/2006/relationships/tags" Target="../tags/tag894.xml"/><Relationship Id="rId10" Type="http://schemas.openxmlformats.org/officeDocument/2006/relationships/tags" Target="../tags/tag804.xml"/><Relationship Id="rId1" Type="http://schemas.openxmlformats.org/officeDocument/2006/relationships/tags" Target="../tags/tag795.xml"/></Relationships>
</file>

<file path=ppt/slides/_rels/slide24.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939.xml"/><Relationship Id="rId7" Type="http://schemas.openxmlformats.org/officeDocument/2006/relationships/tags" Target="../tags/tag938.xml"/><Relationship Id="rId6" Type="http://schemas.openxmlformats.org/officeDocument/2006/relationships/tags" Target="../tags/tag937.xml"/><Relationship Id="rId5" Type="http://schemas.openxmlformats.org/officeDocument/2006/relationships/tags" Target="../tags/tag936.xml"/><Relationship Id="rId4" Type="http://schemas.openxmlformats.org/officeDocument/2006/relationships/tags" Target="../tags/tag935.xml"/><Relationship Id="rId3" Type="http://schemas.openxmlformats.org/officeDocument/2006/relationships/tags" Target="../tags/tag934.xml"/><Relationship Id="rId2" Type="http://schemas.openxmlformats.org/officeDocument/2006/relationships/tags" Target="../tags/tag933.xml"/><Relationship Id="rId18" Type="http://schemas.openxmlformats.org/officeDocument/2006/relationships/slideLayout" Target="../slideLayouts/slideLayout17.xml"/><Relationship Id="rId17" Type="http://schemas.openxmlformats.org/officeDocument/2006/relationships/tags" Target="../tags/tag946.xml"/><Relationship Id="rId16" Type="http://schemas.openxmlformats.org/officeDocument/2006/relationships/tags" Target="../tags/tag945.xml"/><Relationship Id="rId15" Type="http://schemas.openxmlformats.org/officeDocument/2006/relationships/tags" Target="../tags/tag944.xml"/><Relationship Id="rId14" Type="http://schemas.openxmlformats.org/officeDocument/2006/relationships/tags" Target="../tags/tag943.xml"/><Relationship Id="rId13" Type="http://schemas.openxmlformats.org/officeDocument/2006/relationships/image" Target="../media/image45.png"/><Relationship Id="rId12" Type="http://schemas.openxmlformats.org/officeDocument/2006/relationships/tags" Target="../tags/tag942.xml"/><Relationship Id="rId11" Type="http://schemas.openxmlformats.org/officeDocument/2006/relationships/tags" Target="../tags/tag941.xml"/><Relationship Id="rId10" Type="http://schemas.openxmlformats.org/officeDocument/2006/relationships/tags" Target="../tags/tag940.xml"/><Relationship Id="rId1" Type="http://schemas.openxmlformats.org/officeDocument/2006/relationships/tags" Target="../tags/tag932.xml"/></Relationships>
</file>

<file path=ppt/slides/_rels/slide25.xml.rels><?xml version="1.0" encoding="UTF-8" standalone="yes"?>
<Relationships xmlns="http://schemas.openxmlformats.org/package/2006/relationships"><Relationship Id="rId9" Type="http://schemas.openxmlformats.org/officeDocument/2006/relationships/tags" Target="../tags/tag954.xml"/><Relationship Id="rId8" Type="http://schemas.openxmlformats.org/officeDocument/2006/relationships/tags" Target="../tags/tag953.xml"/><Relationship Id="rId7" Type="http://schemas.openxmlformats.org/officeDocument/2006/relationships/tags" Target="../tags/tag952.xml"/><Relationship Id="rId6" Type="http://schemas.openxmlformats.org/officeDocument/2006/relationships/tags" Target="../tags/tag951.xml"/><Relationship Id="rId5" Type="http://schemas.openxmlformats.org/officeDocument/2006/relationships/tags" Target="../tags/tag950.xml"/><Relationship Id="rId4" Type="http://schemas.openxmlformats.org/officeDocument/2006/relationships/tags" Target="../tags/tag949.xml"/><Relationship Id="rId3" Type="http://schemas.openxmlformats.org/officeDocument/2006/relationships/tags" Target="../tags/tag948.xml"/><Relationship Id="rId27" Type="http://schemas.openxmlformats.org/officeDocument/2006/relationships/slideLayout" Target="../slideLayouts/slideLayout19.xml"/><Relationship Id="rId26" Type="http://schemas.openxmlformats.org/officeDocument/2006/relationships/tags" Target="../tags/tag970.xml"/><Relationship Id="rId25" Type="http://schemas.openxmlformats.org/officeDocument/2006/relationships/tags" Target="../tags/tag969.xml"/><Relationship Id="rId24" Type="http://schemas.openxmlformats.org/officeDocument/2006/relationships/tags" Target="../tags/tag968.xml"/><Relationship Id="rId23" Type="http://schemas.openxmlformats.org/officeDocument/2006/relationships/tags" Target="../tags/tag967.xml"/><Relationship Id="rId22" Type="http://schemas.openxmlformats.org/officeDocument/2006/relationships/tags" Target="../tags/tag966.xml"/><Relationship Id="rId21" Type="http://schemas.openxmlformats.org/officeDocument/2006/relationships/tags" Target="../tags/tag965.xml"/><Relationship Id="rId20" Type="http://schemas.openxmlformats.org/officeDocument/2006/relationships/tags" Target="../tags/tag964.xml"/><Relationship Id="rId2" Type="http://schemas.openxmlformats.org/officeDocument/2006/relationships/image" Target="../media/image46.png"/><Relationship Id="rId19" Type="http://schemas.openxmlformats.org/officeDocument/2006/relationships/tags" Target="../tags/tag963.xml"/><Relationship Id="rId18" Type="http://schemas.openxmlformats.org/officeDocument/2006/relationships/tags" Target="../tags/tag962.xml"/><Relationship Id="rId17" Type="http://schemas.openxmlformats.org/officeDocument/2006/relationships/image" Target="../media/image17.png"/><Relationship Id="rId16" Type="http://schemas.openxmlformats.org/officeDocument/2006/relationships/tags" Target="../tags/tag961.xml"/><Relationship Id="rId15" Type="http://schemas.openxmlformats.org/officeDocument/2006/relationships/tags" Target="../tags/tag960.xml"/><Relationship Id="rId14" Type="http://schemas.openxmlformats.org/officeDocument/2006/relationships/tags" Target="../tags/tag959.xml"/><Relationship Id="rId13" Type="http://schemas.openxmlformats.org/officeDocument/2006/relationships/tags" Target="../tags/tag958.xml"/><Relationship Id="rId12" Type="http://schemas.openxmlformats.org/officeDocument/2006/relationships/tags" Target="../tags/tag957.xml"/><Relationship Id="rId11" Type="http://schemas.openxmlformats.org/officeDocument/2006/relationships/tags" Target="../tags/tag956.xml"/><Relationship Id="rId10" Type="http://schemas.openxmlformats.org/officeDocument/2006/relationships/tags" Target="../tags/tag955.xml"/><Relationship Id="rId1" Type="http://schemas.openxmlformats.org/officeDocument/2006/relationships/tags" Target="../tags/tag947.xml"/></Relationships>
</file>

<file path=ppt/slides/_rels/slide26.xml.rels><?xml version="1.0" encoding="UTF-8" standalone="yes"?>
<Relationships xmlns="http://schemas.openxmlformats.org/package/2006/relationships"><Relationship Id="rId9" Type="http://schemas.openxmlformats.org/officeDocument/2006/relationships/tags" Target="../tags/tag978.xml"/><Relationship Id="rId8" Type="http://schemas.openxmlformats.org/officeDocument/2006/relationships/tags" Target="../tags/tag977.xml"/><Relationship Id="rId7" Type="http://schemas.openxmlformats.org/officeDocument/2006/relationships/tags" Target="../tags/tag976.xml"/><Relationship Id="rId6" Type="http://schemas.openxmlformats.org/officeDocument/2006/relationships/tags" Target="../tags/tag975.xml"/><Relationship Id="rId5" Type="http://schemas.openxmlformats.org/officeDocument/2006/relationships/tags" Target="../tags/tag974.xml"/><Relationship Id="rId4" Type="http://schemas.openxmlformats.org/officeDocument/2006/relationships/tags" Target="../tags/tag973.xml"/><Relationship Id="rId3" Type="http://schemas.openxmlformats.org/officeDocument/2006/relationships/tags" Target="../tags/tag972.xml"/><Relationship Id="rId26" Type="http://schemas.openxmlformats.org/officeDocument/2006/relationships/slideLayout" Target="../slideLayouts/slideLayout19.xml"/><Relationship Id="rId25" Type="http://schemas.openxmlformats.org/officeDocument/2006/relationships/image" Target="../media/image17.png"/><Relationship Id="rId24" Type="http://schemas.openxmlformats.org/officeDocument/2006/relationships/tags" Target="../tags/tag993.xml"/><Relationship Id="rId23" Type="http://schemas.openxmlformats.org/officeDocument/2006/relationships/tags" Target="../tags/tag992.xml"/><Relationship Id="rId22" Type="http://schemas.openxmlformats.org/officeDocument/2006/relationships/tags" Target="../tags/tag991.xml"/><Relationship Id="rId21" Type="http://schemas.openxmlformats.org/officeDocument/2006/relationships/tags" Target="../tags/tag990.xml"/><Relationship Id="rId20" Type="http://schemas.openxmlformats.org/officeDocument/2006/relationships/tags" Target="../tags/tag989.xml"/><Relationship Id="rId2" Type="http://schemas.openxmlformats.org/officeDocument/2006/relationships/image" Target="../media/image47.png"/><Relationship Id="rId19" Type="http://schemas.openxmlformats.org/officeDocument/2006/relationships/tags" Target="../tags/tag988.xml"/><Relationship Id="rId18" Type="http://schemas.openxmlformats.org/officeDocument/2006/relationships/tags" Target="../tags/tag987.xml"/><Relationship Id="rId17" Type="http://schemas.openxmlformats.org/officeDocument/2006/relationships/tags" Target="../tags/tag986.xml"/><Relationship Id="rId16" Type="http://schemas.openxmlformats.org/officeDocument/2006/relationships/tags" Target="../tags/tag985.xml"/><Relationship Id="rId15" Type="http://schemas.openxmlformats.org/officeDocument/2006/relationships/tags" Target="../tags/tag984.xml"/><Relationship Id="rId14" Type="http://schemas.openxmlformats.org/officeDocument/2006/relationships/tags" Target="../tags/tag983.xml"/><Relationship Id="rId13" Type="http://schemas.openxmlformats.org/officeDocument/2006/relationships/tags" Target="../tags/tag982.xml"/><Relationship Id="rId12" Type="http://schemas.openxmlformats.org/officeDocument/2006/relationships/tags" Target="../tags/tag981.xml"/><Relationship Id="rId11" Type="http://schemas.openxmlformats.org/officeDocument/2006/relationships/tags" Target="../tags/tag980.xml"/><Relationship Id="rId10" Type="http://schemas.openxmlformats.org/officeDocument/2006/relationships/tags" Target="../tags/tag979.xml"/><Relationship Id="rId1" Type="http://schemas.openxmlformats.org/officeDocument/2006/relationships/tags" Target="../tags/tag971.xml"/></Relationships>
</file>

<file path=ppt/slides/_rels/slide27.xml.rels><?xml version="1.0" encoding="UTF-8" standalone="yes"?>
<Relationships xmlns="http://schemas.openxmlformats.org/package/2006/relationships"><Relationship Id="rId9" Type="http://schemas.openxmlformats.org/officeDocument/2006/relationships/tags" Target="../tags/tag1002.xml"/><Relationship Id="rId8" Type="http://schemas.openxmlformats.org/officeDocument/2006/relationships/tags" Target="../tags/tag1001.xml"/><Relationship Id="rId7" Type="http://schemas.openxmlformats.org/officeDocument/2006/relationships/tags" Target="../tags/tag1000.xml"/><Relationship Id="rId6" Type="http://schemas.openxmlformats.org/officeDocument/2006/relationships/tags" Target="../tags/tag999.xml"/><Relationship Id="rId5" Type="http://schemas.openxmlformats.org/officeDocument/2006/relationships/tags" Target="../tags/tag998.xml"/><Relationship Id="rId4" Type="http://schemas.openxmlformats.org/officeDocument/2006/relationships/tags" Target="../tags/tag997.xml"/><Relationship Id="rId3" Type="http://schemas.openxmlformats.org/officeDocument/2006/relationships/tags" Target="../tags/tag996.xml"/><Relationship Id="rId24" Type="http://schemas.openxmlformats.org/officeDocument/2006/relationships/slideLayout" Target="../slideLayouts/slideLayout19.xml"/><Relationship Id="rId23" Type="http://schemas.openxmlformats.org/officeDocument/2006/relationships/tags" Target="../tags/tag1015.xml"/><Relationship Id="rId22" Type="http://schemas.openxmlformats.org/officeDocument/2006/relationships/tags" Target="../tags/tag1014.xml"/><Relationship Id="rId21" Type="http://schemas.openxmlformats.org/officeDocument/2006/relationships/tags" Target="../tags/tag1013.xml"/><Relationship Id="rId20" Type="http://schemas.openxmlformats.org/officeDocument/2006/relationships/tags" Target="../tags/tag1012.xml"/><Relationship Id="rId2" Type="http://schemas.openxmlformats.org/officeDocument/2006/relationships/tags" Target="../tags/tag995.xml"/><Relationship Id="rId19" Type="http://schemas.openxmlformats.org/officeDocument/2006/relationships/tags" Target="../tags/tag1011.xml"/><Relationship Id="rId18" Type="http://schemas.openxmlformats.org/officeDocument/2006/relationships/tags" Target="../tags/tag1010.xml"/><Relationship Id="rId17" Type="http://schemas.openxmlformats.org/officeDocument/2006/relationships/tags" Target="../tags/tag1009.xml"/><Relationship Id="rId16" Type="http://schemas.openxmlformats.org/officeDocument/2006/relationships/tags" Target="../tags/tag1008.xml"/><Relationship Id="rId15" Type="http://schemas.openxmlformats.org/officeDocument/2006/relationships/image" Target="../media/image17.png"/><Relationship Id="rId14" Type="http://schemas.openxmlformats.org/officeDocument/2006/relationships/tags" Target="../tags/tag1007.xml"/><Relationship Id="rId13" Type="http://schemas.openxmlformats.org/officeDocument/2006/relationships/tags" Target="../tags/tag1006.xml"/><Relationship Id="rId12" Type="http://schemas.openxmlformats.org/officeDocument/2006/relationships/tags" Target="../tags/tag1005.xml"/><Relationship Id="rId11" Type="http://schemas.openxmlformats.org/officeDocument/2006/relationships/tags" Target="../tags/tag1004.xml"/><Relationship Id="rId10" Type="http://schemas.openxmlformats.org/officeDocument/2006/relationships/tags" Target="../tags/tag1003.xml"/><Relationship Id="rId1" Type="http://schemas.openxmlformats.org/officeDocument/2006/relationships/tags" Target="../tags/tag994.xml"/></Relationships>
</file>

<file path=ppt/slides/_rels/slide28.xml.rels><?xml version="1.0" encoding="UTF-8" standalone="yes"?>
<Relationships xmlns="http://schemas.openxmlformats.org/package/2006/relationships"><Relationship Id="rId9" Type="http://schemas.openxmlformats.org/officeDocument/2006/relationships/tags" Target="../tags/tag1024.xml"/><Relationship Id="rId8" Type="http://schemas.openxmlformats.org/officeDocument/2006/relationships/tags" Target="../tags/tag1023.xml"/><Relationship Id="rId7" Type="http://schemas.openxmlformats.org/officeDocument/2006/relationships/tags" Target="../tags/tag1022.xml"/><Relationship Id="rId6" Type="http://schemas.openxmlformats.org/officeDocument/2006/relationships/tags" Target="../tags/tag1021.xml"/><Relationship Id="rId5" Type="http://schemas.openxmlformats.org/officeDocument/2006/relationships/tags" Target="../tags/tag1020.xml"/><Relationship Id="rId4" Type="http://schemas.openxmlformats.org/officeDocument/2006/relationships/tags" Target="../tags/tag1019.xml"/><Relationship Id="rId3" Type="http://schemas.openxmlformats.org/officeDocument/2006/relationships/tags" Target="../tags/tag1018.xml"/><Relationship Id="rId20" Type="http://schemas.openxmlformats.org/officeDocument/2006/relationships/slideLayout" Target="../slideLayouts/slideLayout19.xml"/><Relationship Id="rId2" Type="http://schemas.openxmlformats.org/officeDocument/2006/relationships/tags" Target="../tags/tag1017.xml"/><Relationship Id="rId19" Type="http://schemas.openxmlformats.org/officeDocument/2006/relationships/tags" Target="../tags/tag1033.xml"/><Relationship Id="rId18" Type="http://schemas.openxmlformats.org/officeDocument/2006/relationships/tags" Target="../tags/tag1032.xml"/><Relationship Id="rId17" Type="http://schemas.openxmlformats.org/officeDocument/2006/relationships/tags" Target="../tags/tag1031.xml"/><Relationship Id="rId16" Type="http://schemas.openxmlformats.org/officeDocument/2006/relationships/tags" Target="../tags/tag1030.xml"/><Relationship Id="rId15" Type="http://schemas.openxmlformats.org/officeDocument/2006/relationships/image" Target="../media/image17.png"/><Relationship Id="rId14" Type="http://schemas.openxmlformats.org/officeDocument/2006/relationships/tags" Target="../tags/tag1029.xml"/><Relationship Id="rId13" Type="http://schemas.openxmlformats.org/officeDocument/2006/relationships/tags" Target="../tags/tag1028.xml"/><Relationship Id="rId12" Type="http://schemas.openxmlformats.org/officeDocument/2006/relationships/tags" Target="../tags/tag1027.xml"/><Relationship Id="rId11" Type="http://schemas.openxmlformats.org/officeDocument/2006/relationships/tags" Target="../tags/tag1026.xml"/><Relationship Id="rId10" Type="http://schemas.openxmlformats.org/officeDocument/2006/relationships/tags" Target="../tags/tag1025.xml"/><Relationship Id="rId1" Type="http://schemas.openxmlformats.org/officeDocument/2006/relationships/tags" Target="../tags/tag1016.xml"/></Relationships>
</file>

<file path=ppt/slides/_rels/slide29.xml.rels><?xml version="1.0" encoding="UTF-8" standalone="yes"?>
<Relationships xmlns="http://schemas.openxmlformats.org/package/2006/relationships"><Relationship Id="rId9" Type="http://schemas.openxmlformats.org/officeDocument/2006/relationships/tags" Target="../tags/tag1042.xml"/><Relationship Id="rId8" Type="http://schemas.openxmlformats.org/officeDocument/2006/relationships/tags" Target="../tags/tag1041.xml"/><Relationship Id="rId7" Type="http://schemas.openxmlformats.org/officeDocument/2006/relationships/tags" Target="../tags/tag1040.xml"/><Relationship Id="rId6" Type="http://schemas.openxmlformats.org/officeDocument/2006/relationships/tags" Target="../tags/tag1039.xml"/><Relationship Id="rId5" Type="http://schemas.openxmlformats.org/officeDocument/2006/relationships/tags" Target="../tags/tag1038.xml"/><Relationship Id="rId4" Type="http://schemas.openxmlformats.org/officeDocument/2006/relationships/tags" Target="../tags/tag1037.xml"/><Relationship Id="rId33" Type="http://schemas.openxmlformats.org/officeDocument/2006/relationships/slideLayout" Target="../slideLayouts/slideLayout19.xml"/><Relationship Id="rId32" Type="http://schemas.openxmlformats.org/officeDocument/2006/relationships/tags" Target="../tags/tag1064.xml"/><Relationship Id="rId31" Type="http://schemas.openxmlformats.org/officeDocument/2006/relationships/image" Target="../media/image17.png"/><Relationship Id="rId30" Type="http://schemas.openxmlformats.org/officeDocument/2006/relationships/tags" Target="../tags/tag1063.xml"/><Relationship Id="rId3" Type="http://schemas.openxmlformats.org/officeDocument/2006/relationships/tags" Target="../tags/tag1036.xml"/><Relationship Id="rId29" Type="http://schemas.openxmlformats.org/officeDocument/2006/relationships/tags" Target="../tags/tag1062.xml"/><Relationship Id="rId28" Type="http://schemas.openxmlformats.org/officeDocument/2006/relationships/tags" Target="../tags/tag1061.xml"/><Relationship Id="rId27" Type="http://schemas.openxmlformats.org/officeDocument/2006/relationships/tags" Target="../tags/tag1060.xml"/><Relationship Id="rId26" Type="http://schemas.openxmlformats.org/officeDocument/2006/relationships/tags" Target="../tags/tag1059.xml"/><Relationship Id="rId25" Type="http://schemas.openxmlformats.org/officeDocument/2006/relationships/tags" Target="../tags/tag1058.xml"/><Relationship Id="rId24" Type="http://schemas.openxmlformats.org/officeDocument/2006/relationships/tags" Target="../tags/tag1057.xml"/><Relationship Id="rId23" Type="http://schemas.openxmlformats.org/officeDocument/2006/relationships/tags" Target="../tags/tag1056.xml"/><Relationship Id="rId22" Type="http://schemas.openxmlformats.org/officeDocument/2006/relationships/tags" Target="../tags/tag1055.xml"/><Relationship Id="rId21" Type="http://schemas.openxmlformats.org/officeDocument/2006/relationships/tags" Target="../tags/tag1054.xml"/><Relationship Id="rId20" Type="http://schemas.openxmlformats.org/officeDocument/2006/relationships/tags" Target="../tags/tag1053.xml"/><Relationship Id="rId2" Type="http://schemas.openxmlformats.org/officeDocument/2006/relationships/tags" Target="../tags/tag1035.xml"/><Relationship Id="rId19" Type="http://schemas.openxmlformats.org/officeDocument/2006/relationships/tags" Target="../tags/tag1052.xml"/><Relationship Id="rId18" Type="http://schemas.openxmlformats.org/officeDocument/2006/relationships/tags" Target="../tags/tag1051.xml"/><Relationship Id="rId17" Type="http://schemas.openxmlformats.org/officeDocument/2006/relationships/tags" Target="../tags/tag1050.xml"/><Relationship Id="rId16" Type="http://schemas.openxmlformats.org/officeDocument/2006/relationships/tags" Target="../tags/tag1049.xml"/><Relationship Id="rId15" Type="http://schemas.openxmlformats.org/officeDocument/2006/relationships/tags" Target="../tags/tag1048.xml"/><Relationship Id="rId14" Type="http://schemas.openxmlformats.org/officeDocument/2006/relationships/tags" Target="../tags/tag1047.xml"/><Relationship Id="rId13" Type="http://schemas.openxmlformats.org/officeDocument/2006/relationships/tags" Target="../tags/tag1046.xml"/><Relationship Id="rId12" Type="http://schemas.openxmlformats.org/officeDocument/2006/relationships/tags" Target="../tags/tag1045.xml"/><Relationship Id="rId11" Type="http://schemas.openxmlformats.org/officeDocument/2006/relationships/tags" Target="../tags/tag1044.xml"/><Relationship Id="rId10" Type="http://schemas.openxmlformats.org/officeDocument/2006/relationships/tags" Target="../tags/tag1043.xml"/><Relationship Id="rId1" Type="http://schemas.openxmlformats.org/officeDocument/2006/relationships/tags" Target="../tags/tag1034.xml"/></Relationships>
</file>

<file path=ppt/slides/_rels/slide3.xml.rels><?xml version="1.0" encoding="UTF-8" standalone="yes"?>
<Relationships xmlns="http://schemas.openxmlformats.org/package/2006/relationships"><Relationship Id="rId9" Type="http://schemas.openxmlformats.org/officeDocument/2006/relationships/tags" Target="../tags/tag236.xml"/><Relationship Id="rId8" Type="http://schemas.openxmlformats.org/officeDocument/2006/relationships/tags" Target="../tags/tag235.xml"/><Relationship Id="rId7" Type="http://schemas.openxmlformats.org/officeDocument/2006/relationships/tags" Target="../tags/tag234.xml"/><Relationship Id="rId6" Type="http://schemas.openxmlformats.org/officeDocument/2006/relationships/tags" Target="../tags/tag233.xml"/><Relationship Id="rId5" Type="http://schemas.openxmlformats.org/officeDocument/2006/relationships/tags" Target="../tags/tag232.xml"/><Relationship Id="rId4" Type="http://schemas.openxmlformats.org/officeDocument/2006/relationships/tags" Target="../tags/tag231.xml"/><Relationship Id="rId3" Type="http://schemas.openxmlformats.org/officeDocument/2006/relationships/tags" Target="../tags/tag230.xml"/><Relationship Id="rId2" Type="http://schemas.openxmlformats.org/officeDocument/2006/relationships/tags" Target="../tags/tag229.xml"/><Relationship Id="rId11" Type="http://schemas.openxmlformats.org/officeDocument/2006/relationships/slideLayout" Target="../slideLayouts/slideLayout14.xml"/><Relationship Id="rId10" Type="http://schemas.openxmlformats.org/officeDocument/2006/relationships/image" Target="../media/image12.png"/><Relationship Id="rId1" Type="http://schemas.openxmlformats.org/officeDocument/2006/relationships/tags" Target="../tags/tag228.xml"/></Relationships>
</file>

<file path=ppt/slides/_rels/slide30.xml.rels><?xml version="1.0" encoding="UTF-8" standalone="yes"?>
<Relationships xmlns="http://schemas.openxmlformats.org/package/2006/relationships"><Relationship Id="rId9" Type="http://schemas.openxmlformats.org/officeDocument/2006/relationships/tags" Target="../tags/tag1072.xml"/><Relationship Id="rId8" Type="http://schemas.openxmlformats.org/officeDocument/2006/relationships/tags" Target="../tags/tag1071.xml"/><Relationship Id="rId7" Type="http://schemas.openxmlformats.org/officeDocument/2006/relationships/tags" Target="../tags/tag1070.xml"/><Relationship Id="rId6" Type="http://schemas.openxmlformats.org/officeDocument/2006/relationships/tags" Target="../tags/tag1069.xml"/><Relationship Id="rId5" Type="http://schemas.openxmlformats.org/officeDocument/2006/relationships/tags" Target="../tags/tag1068.xml"/><Relationship Id="rId4" Type="http://schemas.openxmlformats.org/officeDocument/2006/relationships/tags" Target="../tags/tag1067.xml"/><Relationship Id="rId3" Type="http://schemas.openxmlformats.org/officeDocument/2006/relationships/tags" Target="../tags/tag1066.xml"/><Relationship Id="rId23" Type="http://schemas.openxmlformats.org/officeDocument/2006/relationships/slideLayout" Target="../slideLayouts/slideLayout19.xml"/><Relationship Id="rId22" Type="http://schemas.openxmlformats.org/officeDocument/2006/relationships/tags" Target="../tags/tag1084.xml"/><Relationship Id="rId21" Type="http://schemas.openxmlformats.org/officeDocument/2006/relationships/tags" Target="../tags/tag1083.xml"/><Relationship Id="rId20" Type="http://schemas.openxmlformats.org/officeDocument/2006/relationships/tags" Target="../tags/tag1082.xml"/><Relationship Id="rId2" Type="http://schemas.openxmlformats.org/officeDocument/2006/relationships/image" Target="../media/image48.png"/><Relationship Id="rId19" Type="http://schemas.openxmlformats.org/officeDocument/2006/relationships/tags" Target="../tags/tag1081.xml"/><Relationship Id="rId18" Type="http://schemas.openxmlformats.org/officeDocument/2006/relationships/tags" Target="../tags/tag1080.xml"/><Relationship Id="rId17" Type="http://schemas.openxmlformats.org/officeDocument/2006/relationships/image" Target="../media/image17.png"/><Relationship Id="rId16" Type="http://schemas.openxmlformats.org/officeDocument/2006/relationships/tags" Target="../tags/tag1079.xml"/><Relationship Id="rId15" Type="http://schemas.openxmlformats.org/officeDocument/2006/relationships/tags" Target="../tags/tag1078.xml"/><Relationship Id="rId14" Type="http://schemas.openxmlformats.org/officeDocument/2006/relationships/tags" Target="../tags/tag1077.xml"/><Relationship Id="rId13" Type="http://schemas.openxmlformats.org/officeDocument/2006/relationships/tags" Target="../tags/tag1076.xml"/><Relationship Id="rId12" Type="http://schemas.openxmlformats.org/officeDocument/2006/relationships/tags" Target="../tags/tag1075.xml"/><Relationship Id="rId11" Type="http://schemas.openxmlformats.org/officeDocument/2006/relationships/tags" Target="../tags/tag1074.xml"/><Relationship Id="rId10" Type="http://schemas.openxmlformats.org/officeDocument/2006/relationships/tags" Target="../tags/tag1073.xml"/><Relationship Id="rId1" Type="http://schemas.openxmlformats.org/officeDocument/2006/relationships/tags" Target="../tags/tag1065.xml"/></Relationships>
</file>

<file path=ppt/slides/_rels/slide31.xml.rels><?xml version="1.0" encoding="UTF-8" standalone="yes"?>
<Relationships xmlns="http://schemas.openxmlformats.org/package/2006/relationships"><Relationship Id="rId9" Type="http://schemas.openxmlformats.org/officeDocument/2006/relationships/tags" Target="../tags/tag1093.xml"/><Relationship Id="rId8" Type="http://schemas.openxmlformats.org/officeDocument/2006/relationships/tags" Target="../tags/tag1092.xml"/><Relationship Id="rId7" Type="http://schemas.openxmlformats.org/officeDocument/2006/relationships/tags" Target="../tags/tag1091.xml"/><Relationship Id="rId6" Type="http://schemas.openxmlformats.org/officeDocument/2006/relationships/tags" Target="../tags/tag1090.xml"/><Relationship Id="rId5" Type="http://schemas.openxmlformats.org/officeDocument/2006/relationships/tags" Target="../tags/tag1089.xml"/><Relationship Id="rId4" Type="http://schemas.openxmlformats.org/officeDocument/2006/relationships/tags" Target="../tags/tag1088.xml"/><Relationship Id="rId3" Type="http://schemas.openxmlformats.org/officeDocument/2006/relationships/tags" Target="../tags/tag1087.xml"/><Relationship Id="rId2" Type="http://schemas.openxmlformats.org/officeDocument/2006/relationships/tags" Target="../tags/tag1086.xml"/><Relationship Id="rId16" Type="http://schemas.openxmlformats.org/officeDocument/2006/relationships/slideLayout" Target="../slideLayouts/slideLayout19.xml"/><Relationship Id="rId15" Type="http://schemas.openxmlformats.org/officeDocument/2006/relationships/image" Target="../media/image17.png"/><Relationship Id="rId14" Type="http://schemas.openxmlformats.org/officeDocument/2006/relationships/tags" Target="../tags/tag1098.xml"/><Relationship Id="rId13" Type="http://schemas.openxmlformats.org/officeDocument/2006/relationships/tags" Target="../tags/tag1097.xml"/><Relationship Id="rId12" Type="http://schemas.openxmlformats.org/officeDocument/2006/relationships/tags" Target="../tags/tag1096.xml"/><Relationship Id="rId11" Type="http://schemas.openxmlformats.org/officeDocument/2006/relationships/tags" Target="../tags/tag1095.xml"/><Relationship Id="rId10" Type="http://schemas.openxmlformats.org/officeDocument/2006/relationships/tags" Target="../tags/tag1094.xml"/><Relationship Id="rId1" Type="http://schemas.openxmlformats.org/officeDocument/2006/relationships/tags" Target="../tags/tag1085.xml"/></Relationships>
</file>

<file path=ppt/slides/_rels/slide32.xml.rels><?xml version="1.0" encoding="UTF-8" standalone="yes"?>
<Relationships xmlns="http://schemas.openxmlformats.org/package/2006/relationships"><Relationship Id="rId9" Type="http://schemas.openxmlformats.org/officeDocument/2006/relationships/tags" Target="../tags/tag1106.xml"/><Relationship Id="rId8" Type="http://schemas.openxmlformats.org/officeDocument/2006/relationships/tags" Target="../tags/tag1105.xml"/><Relationship Id="rId7" Type="http://schemas.openxmlformats.org/officeDocument/2006/relationships/tags" Target="../tags/tag1104.xml"/><Relationship Id="rId6" Type="http://schemas.openxmlformats.org/officeDocument/2006/relationships/tags" Target="../tags/tag1103.xml"/><Relationship Id="rId5" Type="http://schemas.openxmlformats.org/officeDocument/2006/relationships/tags" Target="../tags/tag1102.xml"/><Relationship Id="rId4" Type="http://schemas.openxmlformats.org/officeDocument/2006/relationships/tags" Target="../tags/tag1101.xml"/><Relationship Id="rId3" Type="http://schemas.openxmlformats.org/officeDocument/2006/relationships/tags" Target="../tags/tag1100.xml"/><Relationship Id="rId2" Type="http://schemas.openxmlformats.org/officeDocument/2006/relationships/image" Target="../media/image49.png"/><Relationship Id="rId18" Type="http://schemas.openxmlformats.org/officeDocument/2006/relationships/slideLayout" Target="../slideLayouts/slideLayout19.xml"/><Relationship Id="rId17" Type="http://schemas.openxmlformats.org/officeDocument/2006/relationships/image" Target="../media/image17.png"/><Relationship Id="rId16" Type="http://schemas.openxmlformats.org/officeDocument/2006/relationships/tags" Target="../tags/tag1113.xml"/><Relationship Id="rId15" Type="http://schemas.openxmlformats.org/officeDocument/2006/relationships/tags" Target="../tags/tag1112.xml"/><Relationship Id="rId14" Type="http://schemas.openxmlformats.org/officeDocument/2006/relationships/tags" Target="../tags/tag1111.xml"/><Relationship Id="rId13" Type="http://schemas.openxmlformats.org/officeDocument/2006/relationships/tags" Target="../tags/tag1110.xml"/><Relationship Id="rId12" Type="http://schemas.openxmlformats.org/officeDocument/2006/relationships/tags" Target="../tags/tag1109.xml"/><Relationship Id="rId11" Type="http://schemas.openxmlformats.org/officeDocument/2006/relationships/tags" Target="../tags/tag1108.xml"/><Relationship Id="rId10" Type="http://schemas.openxmlformats.org/officeDocument/2006/relationships/tags" Target="../tags/tag1107.xml"/><Relationship Id="rId1" Type="http://schemas.openxmlformats.org/officeDocument/2006/relationships/tags" Target="../tags/tag1099.xml"/></Relationships>
</file>

<file path=ppt/slides/_rels/slide33.xml.rels><?xml version="1.0" encoding="UTF-8" standalone="yes"?>
<Relationships xmlns="http://schemas.openxmlformats.org/package/2006/relationships"><Relationship Id="rId9" Type="http://schemas.openxmlformats.org/officeDocument/2006/relationships/tags" Target="../tags/tag1122.xml"/><Relationship Id="rId8" Type="http://schemas.openxmlformats.org/officeDocument/2006/relationships/tags" Target="../tags/tag1121.xml"/><Relationship Id="rId7" Type="http://schemas.openxmlformats.org/officeDocument/2006/relationships/tags" Target="../tags/tag1120.xml"/><Relationship Id="rId6" Type="http://schemas.openxmlformats.org/officeDocument/2006/relationships/tags" Target="../tags/tag1119.xml"/><Relationship Id="rId5" Type="http://schemas.openxmlformats.org/officeDocument/2006/relationships/tags" Target="../tags/tag1118.xml"/><Relationship Id="rId4" Type="http://schemas.openxmlformats.org/officeDocument/2006/relationships/tags" Target="../tags/tag1117.xml"/><Relationship Id="rId3" Type="http://schemas.openxmlformats.org/officeDocument/2006/relationships/tags" Target="../tags/tag1116.xml"/><Relationship Id="rId2" Type="http://schemas.openxmlformats.org/officeDocument/2006/relationships/tags" Target="../tags/tag1115.xml"/><Relationship Id="rId18" Type="http://schemas.openxmlformats.org/officeDocument/2006/relationships/slideLayout" Target="../slideLayouts/slideLayout19.xml"/><Relationship Id="rId17" Type="http://schemas.openxmlformats.org/officeDocument/2006/relationships/image" Target="../media/image50.png"/><Relationship Id="rId16" Type="http://schemas.openxmlformats.org/officeDocument/2006/relationships/tags" Target="../tags/tag1128.xml"/><Relationship Id="rId15" Type="http://schemas.openxmlformats.org/officeDocument/2006/relationships/image" Target="../media/image17.png"/><Relationship Id="rId14" Type="http://schemas.openxmlformats.org/officeDocument/2006/relationships/tags" Target="../tags/tag1127.xml"/><Relationship Id="rId13" Type="http://schemas.openxmlformats.org/officeDocument/2006/relationships/tags" Target="../tags/tag1126.xml"/><Relationship Id="rId12" Type="http://schemas.openxmlformats.org/officeDocument/2006/relationships/tags" Target="../tags/tag1125.xml"/><Relationship Id="rId11" Type="http://schemas.openxmlformats.org/officeDocument/2006/relationships/tags" Target="../tags/tag1124.xml"/><Relationship Id="rId10" Type="http://schemas.openxmlformats.org/officeDocument/2006/relationships/tags" Target="../tags/tag1123.xml"/><Relationship Id="rId1" Type="http://schemas.openxmlformats.org/officeDocument/2006/relationships/tags" Target="../tags/tag1114.xml"/></Relationships>
</file>

<file path=ppt/slides/_rels/slide34.xml.rels><?xml version="1.0" encoding="UTF-8" standalone="yes"?>
<Relationships xmlns="http://schemas.openxmlformats.org/package/2006/relationships"><Relationship Id="rId9" Type="http://schemas.openxmlformats.org/officeDocument/2006/relationships/tags" Target="../tags/tag1137.xml"/><Relationship Id="rId8" Type="http://schemas.openxmlformats.org/officeDocument/2006/relationships/tags" Target="../tags/tag1136.xml"/><Relationship Id="rId7" Type="http://schemas.openxmlformats.org/officeDocument/2006/relationships/tags" Target="../tags/tag1135.xml"/><Relationship Id="rId6" Type="http://schemas.openxmlformats.org/officeDocument/2006/relationships/tags" Target="../tags/tag1134.xml"/><Relationship Id="rId5" Type="http://schemas.openxmlformats.org/officeDocument/2006/relationships/tags" Target="../tags/tag1133.xml"/><Relationship Id="rId4" Type="http://schemas.openxmlformats.org/officeDocument/2006/relationships/tags" Target="../tags/tag1132.xml"/><Relationship Id="rId3" Type="http://schemas.openxmlformats.org/officeDocument/2006/relationships/tags" Target="../tags/tag1131.xml"/><Relationship Id="rId2" Type="http://schemas.openxmlformats.org/officeDocument/2006/relationships/tags" Target="../tags/tag1130.xml"/><Relationship Id="rId18" Type="http://schemas.openxmlformats.org/officeDocument/2006/relationships/slideLayout" Target="../slideLayouts/slideLayout19.xml"/><Relationship Id="rId17" Type="http://schemas.openxmlformats.org/officeDocument/2006/relationships/image" Target="../media/image51.png"/><Relationship Id="rId16" Type="http://schemas.openxmlformats.org/officeDocument/2006/relationships/tags" Target="../tags/tag1143.xml"/><Relationship Id="rId15" Type="http://schemas.openxmlformats.org/officeDocument/2006/relationships/image" Target="../media/image17.png"/><Relationship Id="rId14" Type="http://schemas.openxmlformats.org/officeDocument/2006/relationships/tags" Target="../tags/tag1142.xml"/><Relationship Id="rId13" Type="http://schemas.openxmlformats.org/officeDocument/2006/relationships/tags" Target="../tags/tag1141.xml"/><Relationship Id="rId12" Type="http://schemas.openxmlformats.org/officeDocument/2006/relationships/tags" Target="../tags/tag1140.xml"/><Relationship Id="rId11" Type="http://schemas.openxmlformats.org/officeDocument/2006/relationships/tags" Target="../tags/tag1139.xml"/><Relationship Id="rId10" Type="http://schemas.openxmlformats.org/officeDocument/2006/relationships/tags" Target="../tags/tag1138.xml"/><Relationship Id="rId1" Type="http://schemas.openxmlformats.org/officeDocument/2006/relationships/tags" Target="../tags/tag1129.xml"/></Relationships>
</file>

<file path=ppt/slides/_rels/slide35.xml.rels><?xml version="1.0" encoding="UTF-8" standalone="yes"?>
<Relationships xmlns="http://schemas.openxmlformats.org/package/2006/relationships"><Relationship Id="rId9" Type="http://schemas.openxmlformats.org/officeDocument/2006/relationships/tags" Target="../tags/tag1152.xml"/><Relationship Id="rId8" Type="http://schemas.openxmlformats.org/officeDocument/2006/relationships/tags" Target="../tags/tag1151.xml"/><Relationship Id="rId7" Type="http://schemas.openxmlformats.org/officeDocument/2006/relationships/tags" Target="../tags/tag1150.xml"/><Relationship Id="rId6" Type="http://schemas.openxmlformats.org/officeDocument/2006/relationships/tags" Target="../tags/tag1149.xml"/><Relationship Id="rId5" Type="http://schemas.openxmlformats.org/officeDocument/2006/relationships/tags" Target="../tags/tag1148.xml"/><Relationship Id="rId4" Type="http://schemas.openxmlformats.org/officeDocument/2006/relationships/tags" Target="../tags/tag1147.xml"/><Relationship Id="rId3" Type="http://schemas.openxmlformats.org/officeDocument/2006/relationships/tags" Target="../tags/tag1146.xml"/><Relationship Id="rId2" Type="http://schemas.openxmlformats.org/officeDocument/2006/relationships/tags" Target="../tags/tag1145.xml"/><Relationship Id="rId18" Type="http://schemas.openxmlformats.org/officeDocument/2006/relationships/slideLayout" Target="../slideLayouts/slideLayout19.xml"/><Relationship Id="rId17" Type="http://schemas.openxmlformats.org/officeDocument/2006/relationships/image" Target="../media/image52.png"/><Relationship Id="rId16" Type="http://schemas.openxmlformats.org/officeDocument/2006/relationships/tags" Target="../tags/tag1158.xml"/><Relationship Id="rId15" Type="http://schemas.openxmlformats.org/officeDocument/2006/relationships/image" Target="../media/image17.png"/><Relationship Id="rId14" Type="http://schemas.openxmlformats.org/officeDocument/2006/relationships/tags" Target="../tags/tag1157.xml"/><Relationship Id="rId13" Type="http://schemas.openxmlformats.org/officeDocument/2006/relationships/tags" Target="../tags/tag1156.xml"/><Relationship Id="rId12" Type="http://schemas.openxmlformats.org/officeDocument/2006/relationships/tags" Target="../tags/tag1155.xml"/><Relationship Id="rId11" Type="http://schemas.openxmlformats.org/officeDocument/2006/relationships/tags" Target="../tags/tag1154.xml"/><Relationship Id="rId10" Type="http://schemas.openxmlformats.org/officeDocument/2006/relationships/tags" Target="../tags/tag1153.xml"/><Relationship Id="rId1" Type="http://schemas.openxmlformats.org/officeDocument/2006/relationships/tags" Target="../tags/tag1144.xml"/></Relationships>
</file>

<file path=ppt/slides/_rels/slide36.xml.rels><?xml version="1.0" encoding="UTF-8" standalone="yes"?>
<Relationships xmlns="http://schemas.openxmlformats.org/package/2006/relationships"><Relationship Id="rId9" Type="http://schemas.openxmlformats.org/officeDocument/2006/relationships/tags" Target="../tags/tag1167.xml"/><Relationship Id="rId8" Type="http://schemas.openxmlformats.org/officeDocument/2006/relationships/tags" Target="../tags/tag1166.xml"/><Relationship Id="rId7" Type="http://schemas.openxmlformats.org/officeDocument/2006/relationships/tags" Target="../tags/tag1165.xml"/><Relationship Id="rId6" Type="http://schemas.openxmlformats.org/officeDocument/2006/relationships/tags" Target="../tags/tag1164.xml"/><Relationship Id="rId5" Type="http://schemas.openxmlformats.org/officeDocument/2006/relationships/tags" Target="../tags/tag1163.xml"/><Relationship Id="rId4" Type="http://schemas.openxmlformats.org/officeDocument/2006/relationships/tags" Target="../tags/tag1162.xml"/><Relationship Id="rId3" Type="http://schemas.openxmlformats.org/officeDocument/2006/relationships/tags" Target="../tags/tag1161.xml"/><Relationship Id="rId24" Type="http://schemas.openxmlformats.org/officeDocument/2006/relationships/slideLayout" Target="../slideLayouts/slideLayout19.xml"/><Relationship Id="rId23" Type="http://schemas.openxmlformats.org/officeDocument/2006/relationships/tags" Target="../tags/tag1180.xml"/><Relationship Id="rId22" Type="http://schemas.openxmlformats.org/officeDocument/2006/relationships/tags" Target="../tags/tag1179.xml"/><Relationship Id="rId21" Type="http://schemas.openxmlformats.org/officeDocument/2006/relationships/tags" Target="../tags/tag1178.xml"/><Relationship Id="rId20" Type="http://schemas.openxmlformats.org/officeDocument/2006/relationships/tags" Target="../tags/tag1177.xml"/><Relationship Id="rId2" Type="http://schemas.openxmlformats.org/officeDocument/2006/relationships/tags" Target="../tags/tag1160.xml"/><Relationship Id="rId19" Type="http://schemas.openxmlformats.org/officeDocument/2006/relationships/tags" Target="../tags/tag1176.xml"/><Relationship Id="rId18" Type="http://schemas.openxmlformats.org/officeDocument/2006/relationships/tags" Target="../tags/tag1175.xml"/><Relationship Id="rId17" Type="http://schemas.openxmlformats.org/officeDocument/2006/relationships/tags" Target="../tags/tag1174.xml"/><Relationship Id="rId16" Type="http://schemas.openxmlformats.org/officeDocument/2006/relationships/tags" Target="../tags/tag1173.xml"/><Relationship Id="rId15" Type="http://schemas.openxmlformats.org/officeDocument/2006/relationships/image" Target="../media/image17.png"/><Relationship Id="rId14" Type="http://schemas.openxmlformats.org/officeDocument/2006/relationships/tags" Target="../tags/tag1172.xml"/><Relationship Id="rId13" Type="http://schemas.openxmlformats.org/officeDocument/2006/relationships/tags" Target="../tags/tag1171.xml"/><Relationship Id="rId12" Type="http://schemas.openxmlformats.org/officeDocument/2006/relationships/tags" Target="../tags/tag1170.xml"/><Relationship Id="rId11" Type="http://schemas.openxmlformats.org/officeDocument/2006/relationships/tags" Target="../tags/tag1169.xml"/><Relationship Id="rId10" Type="http://schemas.openxmlformats.org/officeDocument/2006/relationships/tags" Target="../tags/tag1168.xml"/><Relationship Id="rId1" Type="http://schemas.openxmlformats.org/officeDocument/2006/relationships/tags" Target="../tags/tag1159.xml"/></Relationships>
</file>

<file path=ppt/slides/_rels/slide37.xml.rels><?xml version="1.0" encoding="UTF-8" standalone="yes"?>
<Relationships xmlns="http://schemas.openxmlformats.org/package/2006/relationships"><Relationship Id="rId9" Type="http://schemas.openxmlformats.org/officeDocument/2006/relationships/tags" Target="../tags/tag1189.xml"/><Relationship Id="rId8" Type="http://schemas.openxmlformats.org/officeDocument/2006/relationships/tags" Target="../tags/tag1188.xml"/><Relationship Id="rId7" Type="http://schemas.openxmlformats.org/officeDocument/2006/relationships/tags" Target="../tags/tag1187.xml"/><Relationship Id="rId6" Type="http://schemas.openxmlformats.org/officeDocument/2006/relationships/tags" Target="../tags/tag1186.xml"/><Relationship Id="rId5" Type="http://schemas.openxmlformats.org/officeDocument/2006/relationships/tags" Target="../tags/tag1185.xml"/><Relationship Id="rId4" Type="http://schemas.openxmlformats.org/officeDocument/2006/relationships/tags" Target="../tags/tag1184.xml"/><Relationship Id="rId3" Type="http://schemas.openxmlformats.org/officeDocument/2006/relationships/tags" Target="../tags/tag1183.xml"/><Relationship Id="rId2" Type="http://schemas.openxmlformats.org/officeDocument/2006/relationships/tags" Target="../tags/tag1182.xml"/><Relationship Id="rId15" Type="http://schemas.openxmlformats.org/officeDocument/2006/relationships/slideLayout" Target="../slideLayouts/slideLayout19.xml"/><Relationship Id="rId14" Type="http://schemas.openxmlformats.org/officeDocument/2006/relationships/image" Target="../media/image53.png"/><Relationship Id="rId13" Type="http://schemas.openxmlformats.org/officeDocument/2006/relationships/tags" Target="../tags/tag1192.xml"/><Relationship Id="rId12" Type="http://schemas.openxmlformats.org/officeDocument/2006/relationships/image" Target="../media/image17.png"/><Relationship Id="rId11" Type="http://schemas.openxmlformats.org/officeDocument/2006/relationships/tags" Target="../tags/tag1191.xml"/><Relationship Id="rId10" Type="http://schemas.openxmlformats.org/officeDocument/2006/relationships/tags" Target="../tags/tag1190.xml"/><Relationship Id="rId1" Type="http://schemas.openxmlformats.org/officeDocument/2006/relationships/tags" Target="../tags/tag1181.xml"/></Relationships>
</file>

<file path=ppt/slides/_rels/slide38.xml.rels><?xml version="1.0" encoding="UTF-8" standalone="yes"?>
<Relationships xmlns="http://schemas.openxmlformats.org/package/2006/relationships"><Relationship Id="rId9" Type="http://schemas.openxmlformats.org/officeDocument/2006/relationships/tags" Target="../tags/tag1200.xml"/><Relationship Id="rId8" Type="http://schemas.openxmlformats.org/officeDocument/2006/relationships/tags" Target="../tags/tag1199.xml"/><Relationship Id="rId7" Type="http://schemas.openxmlformats.org/officeDocument/2006/relationships/tags" Target="../tags/tag1198.xml"/><Relationship Id="rId6" Type="http://schemas.openxmlformats.org/officeDocument/2006/relationships/tags" Target="../tags/tag1197.xml"/><Relationship Id="rId5" Type="http://schemas.openxmlformats.org/officeDocument/2006/relationships/tags" Target="../tags/tag1196.xml"/><Relationship Id="rId4" Type="http://schemas.openxmlformats.org/officeDocument/2006/relationships/image" Target="../media/image54.jpeg"/><Relationship Id="rId3" Type="http://schemas.openxmlformats.org/officeDocument/2006/relationships/tags" Target="../tags/tag1195.xml"/><Relationship Id="rId2" Type="http://schemas.openxmlformats.org/officeDocument/2006/relationships/tags" Target="../tags/tag1194.xml"/><Relationship Id="rId17" Type="http://schemas.openxmlformats.org/officeDocument/2006/relationships/slideLayout" Target="../slideLayouts/slideLayout17.xml"/><Relationship Id="rId16" Type="http://schemas.openxmlformats.org/officeDocument/2006/relationships/tags" Target="../tags/tag1206.xml"/><Relationship Id="rId15" Type="http://schemas.openxmlformats.org/officeDocument/2006/relationships/image" Target="../media/image17.png"/><Relationship Id="rId14" Type="http://schemas.openxmlformats.org/officeDocument/2006/relationships/tags" Target="../tags/tag1205.xml"/><Relationship Id="rId13" Type="http://schemas.openxmlformats.org/officeDocument/2006/relationships/tags" Target="../tags/tag1204.xml"/><Relationship Id="rId12" Type="http://schemas.openxmlformats.org/officeDocument/2006/relationships/tags" Target="../tags/tag1203.xml"/><Relationship Id="rId11" Type="http://schemas.openxmlformats.org/officeDocument/2006/relationships/tags" Target="../tags/tag1202.xml"/><Relationship Id="rId10" Type="http://schemas.openxmlformats.org/officeDocument/2006/relationships/tags" Target="../tags/tag1201.xml"/><Relationship Id="rId1" Type="http://schemas.openxmlformats.org/officeDocument/2006/relationships/tags" Target="../tags/tag1193.xml"/></Relationships>
</file>

<file path=ppt/slides/_rels/slide39.xml.rels><?xml version="1.0" encoding="UTF-8" standalone="yes"?>
<Relationships xmlns="http://schemas.openxmlformats.org/package/2006/relationships"><Relationship Id="rId9" Type="http://schemas.openxmlformats.org/officeDocument/2006/relationships/tags" Target="../tags/tag1215.xml"/><Relationship Id="rId81" Type="http://schemas.openxmlformats.org/officeDocument/2006/relationships/notesSlide" Target="../notesSlides/notesSlide14.xml"/><Relationship Id="rId80" Type="http://schemas.openxmlformats.org/officeDocument/2006/relationships/slideLayout" Target="../slideLayouts/slideLayout17.xml"/><Relationship Id="rId8" Type="http://schemas.openxmlformats.org/officeDocument/2006/relationships/tags" Target="../tags/tag1214.xml"/><Relationship Id="rId79" Type="http://schemas.openxmlformats.org/officeDocument/2006/relationships/tags" Target="../tags/tag1281.xml"/><Relationship Id="rId78" Type="http://schemas.openxmlformats.org/officeDocument/2006/relationships/image" Target="../media/image17.png"/><Relationship Id="rId77" Type="http://schemas.openxmlformats.org/officeDocument/2006/relationships/tags" Target="../tags/tag1280.xml"/><Relationship Id="rId76" Type="http://schemas.openxmlformats.org/officeDocument/2006/relationships/tags" Target="../tags/tag1279.xml"/><Relationship Id="rId75" Type="http://schemas.openxmlformats.org/officeDocument/2006/relationships/tags" Target="../tags/tag1278.xml"/><Relationship Id="rId74" Type="http://schemas.openxmlformats.org/officeDocument/2006/relationships/tags" Target="../tags/tag1277.xml"/><Relationship Id="rId73" Type="http://schemas.openxmlformats.org/officeDocument/2006/relationships/tags" Target="../tags/tag1276.xml"/><Relationship Id="rId72" Type="http://schemas.openxmlformats.org/officeDocument/2006/relationships/tags" Target="../tags/tag1275.xml"/><Relationship Id="rId71" Type="http://schemas.openxmlformats.org/officeDocument/2006/relationships/tags" Target="../tags/tag1274.xml"/><Relationship Id="rId70" Type="http://schemas.openxmlformats.org/officeDocument/2006/relationships/tags" Target="../tags/tag1273.xml"/><Relationship Id="rId7" Type="http://schemas.openxmlformats.org/officeDocument/2006/relationships/tags" Target="../tags/tag1213.xml"/><Relationship Id="rId69" Type="http://schemas.openxmlformats.org/officeDocument/2006/relationships/tags" Target="../tags/tag1272.xml"/><Relationship Id="rId68" Type="http://schemas.openxmlformats.org/officeDocument/2006/relationships/tags" Target="../tags/tag1271.xml"/><Relationship Id="rId67" Type="http://schemas.openxmlformats.org/officeDocument/2006/relationships/tags" Target="../tags/tag1270.xml"/><Relationship Id="rId66" Type="http://schemas.openxmlformats.org/officeDocument/2006/relationships/tags" Target="../tags/tag1269.xml"/><Relationship Id="rId65" Type="http://schemas.openxmlformats.org/officeDocument/2006/relationships/tags" Target="../tags/tag1268.xml"/><Relationship Id="rId64" Type="http://schemas.openxmlformats.org/officeDocument/2006/relationships/tags" Target="../tags/tag1267.xml"/><Relationship Id="rId63" Type="http://schemas.openxmlformats.org/officeDocument/2006/relationships/tags" Target="../tags/tag1266.xml"/><Relationship Id="rId62" Type="http://schemas.openxmlformats.org/officeDocument/2006/relationships/tags" Target="../tags/tag1265.xml"/><Relationship Id="rId61" Type="http://schemas.openxmlformats.org/officeDocument/2006/relationships/tags" Target="../tags/tag1264.xml"/><Relationship Id="rId60" Type="http://schemas.openxmlformats.org/officeDocument/2006/relationships/tags" Target="../tags/tag1263.xml"/><Relationship Id="rId6" Type="http://schemas.openxmlformats.org/officeDocument/2006/relationships/tags" Target="../tags/tag1212.xml"/><Relationship Id="rId59" Type="http://schemas.openxmlformats.org/officeDocument/2006/relationships/tags" Target="../tags/tag1262.xml"/><Relationship Id="rId58" Type="http://schemas.openxmlformats.org/officeDocument/2006/relationships/tags" Target="../tags/tag1261.xml"/><Relationship Id="rId57" Type="http://schemas.openxmlformats.org/officeDocument/2006/relationships/image" Target="../media/image57.svg"/><Relationship Id="rId56" Type="http://schemas.openxmlformats.org/officeDocument/2006/relationships/image" Target="../media/image56.png"/><Relationship Id="rId55" Type="http://schemas.openxmlformats.org/officeDocument/2006/relationships/tags" Target="../tags/tag1260.xml"/><Relationship Id="rId54" Type="http://schemas.openxmlformats.org/officeDocument/2006/relationships/tags" Target="../tags/tag1259.xml"/><Relationship Id="rId53" Type="http://schemas.openxmlformats.org/officeDocument/2006/relationships/tags" Target="../tags/tag1258.xml"/><Relationship Id="rId52" Type="http://schemas.openxmlformats.org/officeDocument/2006/relationships/tags" Target="../tags/tag1257.xml"/><Relationship Id="rId51" Type="http://schemas.openxmlformats.org/officeDocument/2006/relationships/tags" Target="../tags/tag1256.xml"/><Relationship Id="rId50" Type="http://schemas.openxmlformats.org/officeDocument/2006/relationships/tags" Target="../tags/tag1255.xml"/><Relationship Id="rId5" Type="http://schemas.openxmlformats.org/officeDocument/2006/relationships/tags" Target="../tags/tag1211.xml"/><Relationship Id="rId49" Type="http://schemas.openxmlformats.org/officeDocument/2006/relationships/tags" Target="../tags/tag1254.xml"/><Relationship Id="rId48" Type="http://schemas.openxmlformats.org/officeDocument/2006/relationships/tags" Target="../tags/tag1253.xml"/><Relationship Id="rId47" Type="http://schemas.openxmlformats.org/officeDocument/2006/relationships/tags" Target="../tags/tag1252.xml"/><Relationship Id="rId46" Type="http://schemas.openxmlformats.org/officeDocument/2006/relationships/tags" Target="../tags/tag1251.xml"/><Relationship Id="rId45" Type="http://schemas.openxmlformats.org/officeDocument/2006/relationships/tags" Target="../tags/tag1250.xml"/><Relationship Id="rId44" Type="http://schemas.openxmlformats.org/officeDocument/2006/relationships/tags" Target="../tags/tag1249.xml"/><Relationship Id="rId43" Type="http://schemas.openxmlformats.org/officeDocument/2006/relationships/tags" Target="../tags/tag1248.xml"/><Relationship Id="rId42" Type="http://schemas.openxmlformats.org/officeDocument/2006/relationships/tags" Target="../tags/tag1247.xml"/><Relationship Id="rId41" Type="http://schemas.openxmlformats.org/officeDocument/2006/relationships/tags" Target="../tags/tag1246.xml"/><Relationship Id="rId40" Type="http://schemas.openxmlformats.org/officeDocument/2006/relationships/tags" Target="../tags/tag1245.xml"/><Relationship Id="rId4" Type="http://schemas.openxmlformats.org/officeDocument/2006/relationships/tags" Target="../tags/tag1210.xml"/><Relationship Id="rId39" Type="http://schemas.openxmlformats.org/officeDocument/2006/relationships/tags" Target="../tags/tag1244.xml"/><Relationship Id="rId38" Type="http://schemas.openxmlformats.org/officeDocument/2006/relationships/tags" Target="../tags/tag1243.xml"/><Relationship Id="rId37" Type="http://schemas.openxmlformats.org/officeDocument/2006/relationships/tags" Target="../tags/tag1242.xml"/><Relationship Id="rId36" Type="http://schemas.openxmlformats.org/officeDocument/2006/relationships/tags" Target="../tags/tag1241.xml"/><Relationship Id="rId35" Type="http://schemas.openxmlformats.org/officeDocument/2006/relationships/tags" Target="../tags/tag1240.xml"/><Relationship Id="rId34" Type="http://schemas.openxmlformats.org/officeDocument/2006/relationships/tags" Target="../tags/tag1239.xml"/><Relationship Id="rId33" Type="http://schemas.openxmlformats.org/officeDocument/2006/relationships/tags" Target="../tags/tag1238.xml"/><Relationship Id="rId32" Type="http://schemas.openxmlformats.org/officeDocument/2006/relationships/tags" Target="../tags/tag1237.xml"/><Relationship Id="rId31" Type="http://schemas.openxmlformats.org/officeDocument/2006/relationships/tags" Target="../tags/tag1236.xml"/><Relationship Id="rId30" Type="http://schemas.openxmlformats.org/officeDocument/2006/relationships/tags" Target="../tags/tag1235.xml"/><Relationship Id="rId3" Type="http://schemas.openxmlformats.org/officeDocument/2006/relationships/tags" Target="../tags/tag1209.xml"/><Relationship Id="rId29" Type="http://schemas.openxmlformats.org/officeDocument/2006/relationships/tags" Target="../tags/tag1234.xml"/><Relationship Id="rId28" Type="http://schemas.openxmlformats.org/officeDocument/2006/relationships/tags" Target="../tags/tag1233.xml"/><Relationship Id="rId27" Type="http://schemas.openxmlformats.org/officeDocument/2006/relationships/tags" Target="../tags/tag1232.xml"/><Relationship Id="rId26" Type="http://schemas.openxmlformats.org/officeDocument/2006/relationships/tags" Target="../tags/tag1231.xml"/><Relationship Id="rId25" Type="http://schemas.openxmlformats.org/officeDocument/2006/relationships/tags" Target="../tags/tag1230.xml"/><Relationship Id="rId24" Type="http://schemas.openxmlformats.org/officeDocument/2006/relationships/tags" Target="../tags/tag1229.xml"/><Relationship Id="rId23" Type="http://schemas.openxmlformats.org/officeDocument/2006/relationships/tags" Target="../tags/tag1228.xml"/><Relationship Id="rId22" Type="http://schemas.openxmlformats.org/officeDocument/2006/relationships/tags" Target="../tags/tag1227.xml"/><Relationship Id="rId21" Type="http://schemas.openxmlformats.org/officeDocument/2006/relationships/tags" Target="../tags/tag1226.xml"/><Relationship Id="rId20" Type="http://schemas.openxmlformats.org/officeDocument/2006/relationships/tags" Target="../tags/tag1225.xml"/><Relationship Id="rId2" Type="http://schemas.openxmlformats.org/officeDocument/2006/relationships/tags" Target="../tags/tag1208.xml"/><Relationship Id="rId19" Type="http://schemas.openxmlformats.org/officeDocument/2006/relationships/tags" Target="../tags/tag1224.xml"/><Relationship Id="rId18" Type="http://schemas.openxmlformats.org/officeDocument/2006/relationships/tags" Target="../tags/tag1223.xml"/><Relationship Id="rId17" Type="http://schemas.openxmlformats.org/officeDocument/2006/relationships/tags" Target="../tags/tag1222.xml"/><Relationship Id="rId16" Type="http://schemas.openxmlformats.org/officeDocument/2006/relationships/tags" Target="../tags/tag1221.xml"/><Relationship Id="rId15" Type="http://schemas.openxmlformats.org/officeDocument/2006/relationships/tags" Target="../tags/tag1220.xml"/><Relationship Id="rId14" Type="http://schemas.openxmlformats.org/officeDocument/2006/relationships/tags" Target="../tags/tag1219.xml"/><Relationship Id="rId13" Type="http://schemas.openxmlformats.org/officeDocument/2006/relationships/tags" Target="../tags/tag1218.xml"/><Relationship Id="rId12" Type="http://schemas.openxmlformats.org/officeDocument/2006/relationships/image" Target="../media/image55.png"/><Relationship Id="rId11" Type="http://schemas.openxmlformats.org/officeDocument/2006/relationships/tags" Target="../tags/tag1217.xml"/><Relationship Id="rId10" Type="http://schemas.openxmlformats.org/officeDocument/2006/relationships/tags" Target="../tags/tag1216.xml"/><Relationship Id="rId1" Type="http://schemas.openxmlformats.org/officeDocument/2006/relationships/tags" Target="../tags/tag1207.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4.xml"/><Relationship Id="rId5" Type="http://schemas.openxmlformats.org/officeDocument/2006/relationships/tags" Target="../tags/tag241.xml"/><Relationship Id="rId4" Type="http://schemas.openxmlformats.org/officeDocument/2006/relationships/tags" Target="../tags/tag240.xml"/><Relationship Id="rId3" Type="http://schemas.openxmlformats.org/officeDocument/2006/relationships/tags" Target="../tags/tag239.xml"/><Relationship Id="rId2" Type="http://schemas.openxmlformats.org/officeDocument/2006/relationships/tags" Target="../tags/tag238.xml"/><Relationship Id="rId1" Type="http://schemas.openxmlformats.org/officeDocument/2006/relationships/tags" Target="../tags/tag237.xml"/></Relationships>
</file>

<file path=ppt/slides/_rels/slide40.xml.rels><?xml version="1.0" encoding="UTF-8" standalone="yes"?>
<Relationships xmlns="http://schemas.openxmlformats.org/package/2006/relationships"><Relationship Id="rId9" Type="http://schemas.openxmlformats.org/officeDocument/2006/relationships/tags" Target="../tags/tag1292.xml"/><Relationship Id="rId8" Type="http://schemas.openxmlformats.org/officeDocument/2006/relationships/image" Target="../media/image58.jpeg"/><Relationship Id="rId7" Type="http://schemas.openxmlformats.org/officeDocument/2006/relationships/tags" Target="../tags/tag1291.xml"/><Relationship Id="rId6" Type="http://schemas.openxmlformats.org/officeDocument/2006/relationships/tags" Target="../tags/tag1290.xml"/><Relationship Id="rId5" Type="http://schemas.openxmlformats.org/officeDocument/2006/relationships/tags" Target="../tags/tag1289.xml"/><Relationship Id="rId45" Type="http://schemas.openxmlformats.org/officeDocument/2006/relationships/notesSlide" Target="../notesSlides/notesSlide15.xml"/><Relationship Id="rId44" Type="http://schemas.openxmlformats.org/officeDocument/2006/relationships/slideLayout" Target="../slideLayouts/slideLayout17.xml"/><Relationship Id="rId43" Type="http://schemas.openxmlformats.org/officeDocument/2006/relationships/tags" Target="../tags/tag1322.xml"/><Relationship Id="rId42" Type="http://schemas.openxmlformats.org/officeDocument/2006/relationships/image" Target="../media/image17.png"/><Relationship Id="rId41" Type="http://schemas.openxmlformats.org/officeDocument/2006/relationships/tags" Target="../tags/tag1321.xml"/><Relationship Id="rId40" Type="http://schemas.openxmlformats.org/officeDocument/2006/relationships/tags" Target="../tags/tag1320.xml"/><Relationship Id="rId4" Type="http://schemas.openxmlformats.org/officeDocument/2006/relationships/tags" Target="../tags/tag1288.xml"/><Relationship Id="rId39" Type="http://schemas.openxmlformats.org/officeDocument/2006/relationships/tags" Target="../tags/tag1319.xml"/><Relationship Id="rId38" Type="http://schemas.openxmlformats.org/officeDocument/2006/relationships/tags" Target="../tags/tag1318.xml"/><Relationship Id="rId37" Type="http://schemas.openxmlformats.org/officeDocument/2006/relationships/tags" Target="../tags/tag1317.xml"/><Relationship Id="rId36" Type="http://schemas.openxmlformats.org/officeDocument/2006/relationships/tags" Target="../tags/tag1316.xml"/><Relationship Id="rId35" Type="http://schemas.openxmlformats.org/officeDocument/2006/relationships/tags" Target="../tags/tag1315.xml"/><Relationship Id="rId34" Type="http://schemas.openxmlformats.org/officeDocument/2006/relationships/tags" Target="../tags/tag1314.xml"/><Relationship Id="rId33" Type="http://schemas.openxmlformats.org/officeDocument/2006/relationships/tags" Target="../tags/tag1313.xml"/><Relationship Id="rId32" Type="http://schemas.openxmlformats.org/officeDocument/2006/relationships/tags" Target="../tags/tag1312.xml"/><Relationship Id="rId31" Type="http://schemas.openxmlformats.org/officeDocument/2006/relationships/tags" Target="../tags/tag1311.xml"/><Relationship Id="rId30" Type="http://schemas.openxmlformats.org/officeDocument/2006/relationships/tags" Target="../tags/tag1310.xml"/><Relationship Id="rId3" Type="http://schemas.openxmlformats.org/officeDocument/2006/relationships/tags" Target="../tags/tag1287.xml"/><Relationship Id="rId29" Type="http://schemas.openxmlformats.org/officeDocument/2006/relationships/tags" Target="../tags/tag1309.xml"/><Relationship Id="rId28" Type="http://schemas.openxmlformats.org/officeDocument/2006/relationships/tags" Target="../tags/tag1308.xml"/><Relationship Id="rId27" Type="http://schemas.openxmlformats.org/officeDocument/2006/relationships/tags" Target="../tags/tag1307.xml"/><Relationship Id="rId26" Type="http://schemas.openxmlformats.org/officeDocument/2006/relationships/tags" Target="../tags/tag1306.xml"/><Relationship Id="rId25" Type="http://schemas.openxmlformats.org/officeDocument/2006/relationships/tags" Target="../tags/tag1305.xml"/><Relationship Id="rId24" Type="http://schemas.openxmlformats.org/officeDocument/2006/relationships/image" Target="../media/image61.png"/><Relationship Id="rId23" Type="http://schemas.openxmlformats.org/officeDocument/2006/relationships/tags" Target="../tags/tag1304.xml"/><Relationship Id="rId22" Type="http://schemas.openxmlformats.org/officeDocument/2006/relationships/tags" Target="../tags/tag1303.xml"/><Relationship Id="rId21" Type="http://schemas.openxmlformats.org/officeDocument/2006/relationships/tags" Target="../tags/tag1302.xml"/><Relationship Id="rId20" Type="http://schemas.openxmlformats.org/officeDocument/2006/relationships/tags" Target="../tags/tag1301.xml"/><Relationship Id="rId2" Type="http://schemas.openxmlformats.org/officeDocument/2006/relationships/tags" Target="../tags/tag1286.xml"/><Relationship Id="rId19" Type="http://schemas.openxmlformats.org/officeDocument/2006/relationships/image" Target="../media/image60.jpeg"/><Relationship Id="rId18" Type="http://schemas.openxmlformats.org/officeDocument/2006/relationships/tags" Target="../tags/tag1300.xml"/><Relationship Id="rId17" Type="http://schemas.openxmlformats.org/officeDocument/2006/relationships/tags" Target="../tags/tag1299.xml"/><Relationship Id="rId16" Type="http://schemas.openxmlformats.org/officeDocument/2006/relationships/tags" Target="../tags/tag1298.xml"/><Relationship Id="rId15" Type="http://schemas.openxmlformats.org/officeDocument/2006/relationships/tags" Target="../tags/tag1297.xml"/><Relationship Id="rId14" Type="http://schemas.openxmlformats.org/officeDocument/2006/relationships/tags" Target="../tags/tag1296.xml"/><Relationship Id="rId13" Type="http://schemas.openxmlformats.org/officeDocument/2006/relationships/tags" Target="../tags/tag1295.xml"/><Relationship Id="rId12" Type="http://schemas.openxmlformats.org/officeDocument/2006/relationships/image" Target="../media/image59.jpeg"/><Relationship Id="rId11" Type="http://schemas.openxmlformats.org/officeDocument/2006/relationships/tags" Target="../tags/tag1294.xml"/><Relationship Id="rId10" Type="http://schemas.openxmlformats.org/officeDocument/2006/relationships/tags" Target="../tags/tag1293.xml"/><Relationship Id="rId1" Type="http://schemas.openxmlformats.org/officeDocument/2006/relationships/tags" Target="../tags/tag1285.xml"/></Relationships>
</file>

<file path=ppt/slides/_rels/slide41.xml.rels><?xml version="1.0" encoding="UTF-8" standalone="yes"?>
<Relationships xmlns="http://schemas.openxmlformats.org/package/2006/relationships"><Relationship Id="rId9" Type="http://schemas.openxmlformats.org/officeDocument/2006/relationships/tags" Target="../tags/tag1331.xml"/><Relationship Id="rId8" Type="http://schemas.openxmlformats.org/officeDocument/2006/relationships/image" Target="../media/image64.svg"/><Relationship Id="rId7" Type="http://schemas.openxmlformats.org/officeDocument/2006/relationships/image" Target="../media/image63.png"/><Relationship Id="rId6" Type="http://schemas.openxmlformats.org/officeDocument/2006/relationships/tags" Target="../tags/tag1330.xml"/><Relationship Id="rId5" Type="http://schemas.openxmlformats.org/officeDocument/2006/relationships/tags" Target="../tags/tag1329.xml"/><Relationship Id="rId4" Type="http://schemas.openxmlformats.org/officeDocument/2006/relationships/tags" Target="../tags/tag1328.xml"/><Relationship Id="rId3" Type="http://schemas.openxmlformats.org/officeDocument/2006/relationships/tags" Target="../tags/tag1327.xml"/><Relationship Id="rId25" Type="http://schemas.openxmlformats.org/officeDocument/2006/relationships/notesSlide" Target="../notesSlides/notesSlide16.xml"/><Relationship Id="rId24" Type="http://schemas.openxmlformats.org/officeDocument/2006/relationships/slideLayout" Target="../slideLayouts/slideLayout17.xml"/><Relationship Id="rId23" Type="http://schemas.openxmlformats.org/officeDocument/2006/relationships/tags" Target="../tags/tag1344.xml"/><Relationship Id="rId22" Type="http://schemas.openxmlformats.org/officeDocument/2006/relationships/image" Target="../media/image17.png"/><Relationship Id="rId21" Type="http://schemas.openxmlformats.org/officeDocument/2006/relationships/tags" Target="../tags/tag1343.xml"/><Relationship Id="rId20" Type="http://schemas.openxmlformats.org/officeDocument/2006/relationships/tags" Target="../tags/tag1342.xml"/><Relationship Id="rId2" Type="http://schemas.openxmlformats.org/officeDocument/2006/relationships/image" Target="../media/image62.GIF"/><Relationship Id="rId19" Type="http://schemas.openxmlformats.org/officeDocument/2006/relationships/tags" Target="../tags/tag1341.xml"/><Relationship Id="rId18" Type="http://schemas.openxmlformats.org/officeDocument/2006/relationships/tags" Target="../tags/tag1340.xml"/><Relationship Id="rId17" Type="http://schemas.openxmlformats.org/officeDocument/2006/relationships/tags" Target="../tags/tag1339.xml"/><Relationship Id="rId16" Type="http://schemas.openxmlformats.org/officeDocument/2006/relationships/tags" Target="../tags/tag1338.xml"/><Relationship Id="rId15" Type="http://schemas.openxmlformats.org/officeDocument/2006/relationships/tags" Target="../tags/tag1337.xml"/><Relationship Id="rId14" Type="http://schemas.openxmlformats.org/officeDocument/2006/relationships/tags" Target="../tags/tag1336.xml"/><Relationship Id="rId13" Type="http://schemas.openxmlformats.org/officeDocument/2006/relationships/tags" Target="../tags/tag1335.xml"/><Relationship Id="rId12" Type="http://schemas.openxmlformats.org/officeDocument/2006/relationships/tags" Target="../tags/tag1334.xml"/><Relationship Id="rId11" Type="http://schemas.openxmlformats.org/officeDocument/2006/relationships/tags" Target="../tags/tag1333.xml"/><Relationship Id="rId10" Type="http://schemas.openxmlformats.org/officeDocument/2006/relationships/tags" Target="../tags/tag1332.xml"/><Relationship Id="rId1" Type="http://schemas.openxmlformats.org/officeDocument/2006/relationships/tags" Target="../tags/tag1326.xml"/></Relationships>
</file>

<file path=ppt/slides/_rels/slide42.xml.rels><?xml version="1.0" encoding="UTF-8" standalone="yes"?>
<Relationships xmlns="http://schemas.openxmlformats.org/package/2006/relationships"><Relationship Id="rId9" Type="http://schemas.openxmlformats.org/officeDocument/2006/relationships/tags" Target="../tags/tag1355.xml"/><Relationship Id="rId8" Type="http://schemas.openxmlformats.org/officeDocument/2006/relationships/tags" Target="../tags/tag1354.xml"/><Relationship Id="rId7" Type="http://schemas.openxmlformats.org/officeDocument/2006/relationships/tags" Target="../tags/tag1353.xml"/><Relationship Id="rId6" Type="http://schemas.openxmlformats.org/officeDocument/2006/relationships/tags" Target="../tags/tag1352.xml"/><Relationship Id="rId5" Type="http://schemas.openxmlformats.org/officeDocument/2006/relationships/tags" Target="../tags/tag1351.xml"/><Relationship Id="rId4" Type="http://schemas.openxmlformats.org/officeDocument/2006/relationships/tags" Target="../tags/tag1350.xml"/><Relationship Id="rId3" Type="http://schemas.openxmlformats.org/officeDocument/2006/relationships/tags" Target="../tags/tag1349.xml"/><Relationship Id="rId2" Type="http://schemas.openxmlformats.org/officeDocument/2006/relationships/image" Target="../media/image65.png"/><Relationship Id="rId18" Type="http://schemas.openxmlformats.org/officeDocument/2006/relationships/slideLayout" Target="../slideLayouts/slideLayout17.xml"/><Relationship Id="rId17" Type="http://schemas.openxmlformats.org/officeDocument/2006/relationships/tags" Target="../tags/tag1362.xml"/><Relationship Id="rId16" Type="http://schemas.openxmlformats.org/officeDocument/2006/relationships/image" Target="../media/image17.png"/><Relationship Id="rId15" Type="http://schemas.openxmlformats.org/officeDocument/2006/relationships/tags" Target="../tags/tag1361.xml"/><Relationship Id="rId14" Type="http://schemas.openxmlformats.org/officeDocument/2006/relationships/tags" Target="../tags/tag1360.xml"/><Relationship Id="rId13" Type="http://schemas.openxmlformats.org/officeDocument/2006/relationships/tags" Target="../tags/tag1359.xml"/><Relationship Id="rId12" Type="http://schemas.openxmlformats.org/officeDocument/2006/relationships/tags" Target="../tags/tag1358.xml"/><Relationship Id="rId11" Type="http://schemas.openxmlformats.org/officeDocument/2006/relationships/tags" Target="../tags/tag1357.xml"/><Relationship Id="rId10" Type="http://schemas.openxmlformats.org/officeDocument/2006/relationships/tags" Target="../tags/tag1356.xml"/><Relationship Id="rId1" Type="http://schemas.openxmlformats.org/officeDocument/2006/relationships/tags" Target="../tags/tag1348.xml"/></Relationships>
</file>

<file path=ppt/slides/_rels/slide43.xml.rels><?xml version="1.0" encoding="UTF-8" standalone="yes"?>
<Relationships xmlns="http://schemas.openxmlformats.org/package/2006/relationships"><Relationship Id="rId9" Type="http://schemas.openxmlformats.org/officeDocument/2006/relationships/tags" Target="../tags/tag1370.xml"/><Relationship Id="rId8" Type="http://schemas.openxmlformats.org/officeDocument/2006/relationships/tags" Target="../tags/tag1369.xml"/><Relationship Id="rId7" Type="http://schemas.openxmlformats.org/officeDocument/2006/relationships/tags" Target="../tags/tag1368.xml"/><Relationship Id="rId6" Type="http://schemas.openxmlformats.org/officeDocument/2006/relationships/tags" Target="../tags/tag1367.xml"/><Relationship Id="rId5" Type="http://schemas.openxmlformats.org/officeDocument/2006/relationships/image" Target="../media/image66.png"/><Relationship Id="rId4" Type="http://schemas.openxmlformats.org/officeDocument/2006/relationships/tags" Target="../tags/tag1366.xml"/><Relationship Id="rId3" Type="http://schemas.openxmlformats.org/officeDocument/2006/relationships/tags" Target="../tags/tag1365.xml"/><Relationship Id="rId24" Type="http://schemas.openxmlformats.org/officeDocument/2006/relationships/notesSlide" Target="../notesSlides/notesSlide17.xml"/><Relationship Id="rId23" Type="http://schemas.openxmlformats.org/officeDocument/2006/relationships/slideLayout" Target="../slideLayouts/slideLayout17.xml"/><Relationship Id="rId22" Type="http://schemas.openxmlformats.org/officeDocument/2006/relationships/tags" Target="../tags/tag1382.xml"/><Relationship Id="rId21" Type="http://schemas.openxmlformats.org/officeDocument/2006/relationships/tags" Target="../tags/tag1381.xml"/><Relationship Id="rId20" Type="http://schemas.openxmlformats.org/officeDocument/2006/relationships/image" Target="../media/image17.png"/><Relationship Id="rId2" Type="http://schemas.openxmlformats.org/officeDocument/2006/relationships/tags" Target="../tags/tag1364.xml"/><Relationship Id="rId19" Type="http://schemas.openxmlformats.org/officeDocument/2006/relationships/tags" Target="../tags/tag1380.xml"/><Relationship Id="rId18" Type="http://schemas.openxmlformats.org/officeDocument/2006/relationships/tags" Target="../tags/tag1379.xml"/><Relationship Id="rId17" Type="http://schemas.openxmlformats.org/officeDocument/2006/relationships/tags" Target="../tags/tag1378.xml"/><Relationship Id="rId16" Type="http://schemas.openxmlformats.org/officeDocument/2006/relationships/tags" Target="../tags/tag1377.xml"/><Relationship Id="rId15" Type="http://schemas.openxmlformats.org/officeDocument/2006/relationships/tags" Target="../tags/tag1376.xml"/><Relationship Id="rId14" Type="http://schemas.openxmlformats.org/officeDocument/2006/relationships/tags" Target="../tags/tag1375.xml"/><Relationship Id="rId13" Type="http://schemas.openxmlformats.org/officeDocument/2006/relationships/tags" Target="../tags/tag1374.xml"/><Relationship Id="rId12" Type="http://schemas.openxmlformats.org/officeDocument/2006/relationships/tags" Target="../tags/tag1373.xml"/><Relationship Id="rId11" Type="http://schemas.openxmlformats.org/officeDocument/2006/relationships/tags" Target="../tags/tag1372.xml"/><Relationship Id="rId10" Type="http://schemas.openxmlformats.org/officeDocument/2006/relationships/tags" Target="../tags/tag1371.xml"/><Relationship Id="rId1" Type="http://schemas.openxmlformats.org/officeDocument/2006/relationships/tags" Target="../tags/tag1363.xml"/></Relationships>
</file>

<file path=ppt/slides/_rels/slide44.xml.rels><?xml version="1.0" encoding="UTF-8" standalone="yes"?>
<Relationships xmlns="http://schemas.openxmlformats.org/package/2006/relationships"><Relationship Id="rId9" Type="http://schemas.openxmlformats.org/officeDocument/2006/relationships/tags" Target="../tags/tag1393.xml"/><Relationship Id="rId8" Type="http://schemas.openxmlformats.org/officeDocument/2006/relationships/tags" Target="../tags/tag1392.xml"/><Relationship Id="rId7" Type="http://schemas.openxmlformats.org/officeDocument/2006/relationships/image" Target="../media/image67.png"/><Relationship Id="rId6" Type="http://schemas.openxmlformats.org/officeDocument/2006/relationships/tags" Target="../tags/tag1391.xml"/><Relationship Id="rId5" Type="http://schemas.openxmlformats.org/officeDocument/2006/relationships/tags" Target="../tags/tag1390.xml"/><Relationship Id="rId4" Type="http://schemas.openxmlformats.org/officeDocument/2006/relationships/tags" Target="../tags/tag1389.xml"/><Relationship Id="rId3" Type="http://schemas.openxmlformats.org/officeDocument/2006/relationships/tags" Target="../tags/tag1388.xml"/><Relationship Id="rId2" Type="http://schemas.openxmlformats.org/officeDocument/2006/relationships/tags" Target="../tags/tag1387.xml"/><Relationship Id="rId19" Type="http://schemas.openxmlformats.org/officeDocument/2006/relationships/slideLayout" Target="../slideLayouts/slideLayout17.xml"/><Relationship Id="rId18" Type="http://schemas.openxmlformats.org/officeDocument/2006/relationships/tags" Target="../tags/tag1401.xml"/><Relationship Id="rId17" Type="http://schemas.openxmlformats.org/officeDocument/2006/relationships/image" Target="../media/image17.png"/><Relationship Id="rId16" Type="http://schemas.openxmlformats.org/officeDocument/2006/relationships/tags" Target="../tags/tag1400.xml"/><Relationship Id="rId15" Type="http://schemas.openxmlformats.org/officeDocument/2006/relationships/tags" Target="../tags/tag1399.xml"/><Relationship Id="rId14" Type="http://schemas.openxmlformats.org/officeDocument/2006/relationships/tags" Target="../tags/tag1398.xml"/><Relationship Id="rId13" Type="http://schemas.openxmlformats.org/officeDocument/2006/relationships/tags" Target="../tags/tag1397.xml"/><Relationship Id="rId12" Type="http://schemas.openxmlformats.org/officeDocument/2006/relationships/tags" Target="../tags/tag1396.xml"/><Relationship Id="rId11" Type="http://schemas.openxmlformats.org/officeDocument/2006/relationships/tags" Target="../tags/tag1395.xml"/><Relationship Id="rId10" Type="http://schemas.openxmlformats.org/officeDocument/2006/relationships/tags" Target="../tags/tag1394.xml"/><Relationship Id="rId1" Type="http://schemas.openxmlformats.org/officeDocument/2006/relationships/tags" Target="../tags/tag1386.xml"/></Relationships>
</file>

<file path=ppt/slides/_rels/slide45.xml.rels><?xml version="1.0" encoding="UTF-8" standalone="yes"?>
<Relationships xmlns="http://schemas.openxmlformats.org/package/2006/relationships"><Relationship Id="rId9" Type="http://schemas.openxmlformats.org/officeDocument/2006/relationships/tags" Target="../tags/tag1409.xml"/><Relationship Id="rId8" Type="http://schemas.openxmlformats.org/officeDocument/2006/relationships/tags" Target="../tags/tag1408.xml"/><Relationship Id="rId7" Type="http://schemas.openxmlformats.org/officeDocument/2006/relationships/tags" Target="../tags/tag1407.xml"/><Relationship Id="rId6" Type="http://schemas.openxmlformats.org/officeDocument/2006/relationships/tags" Target="../tags/tag1406.xml"/><Relationship Id="rId5" Type="http://schemas.openxmlformats.org/officeDocument/2006/relationships/tags" Target="../tags/tag1405.xml"/><Relationship Id="rId4" Type="http://schemas.openxmlformats.org/officeDocument/2006/relationships/tags" Target="../tags/tag1404.xml"/><Relationship Id="rId3" Type="http://schemas.openxmlformats.org/officeDocument/2006/relationships/tags" Target="../tags/tag1403.xml"/><Relationship Id="rId2" Type="http://schemas.openxmlformats.org/officeDocument/2006/relationships/image" Target="../media/image68.png"/><Relationship Id="rId15" Type="http://schemas.openxmlformats.org/officeDocument/2006/relationships/notesSlide" Target="../notesSlides/notesSlide18.xml"/><Relationship Id="rId14" Type="http://schemas.openxmlformats.org/officeDocument/2006/relationships/slideLayout" Target="../slideLayouts/slideLayout17.xml"/><Relationship Id="rId13" Type="http://schemas.openxmlformats.org/officeDocument/2006/relationships/tags" Target="../tags/tag1412.xml"/><Relationship Id="rId12" Type="http://schemas.openxmlformats.org/officeDocument/2006/relationships/image" Target="../media/image17.png"/><Relationship Id="rId11" Type="http://schemas.openxmlformats.org/officeDocument/2006/relationships/tags" Target="../tags/tag1411.xml"/><Relationship Id="rId10" Type="http://schemas.openxmlformats.org/officeDocument/2006/relationships/tags" Target="../tags/tag1410.xml"/><Relationship Id="rId1" Type="http://schemas.openxmlformats.org/officeDocument/2006/relationships/tags" Target="../tags/tag1402.xml"/></Relationships>
</file>

<file path=ppt/slides/_rels/slide46.xml.rels><?xml version="1.0" encoding="UTF-8" standalone="yes"?>
<Relationships xmlns="http://schemas.openxmlformats.org/package/2006/relationships"><Relationship Id="rId9" Type="http://schemas.openxmlformats.org/officeDocument/2006/relationships/tags" Target="../tags/tag1424.xml"/><Relationship Id="rId8" Type="http://schemas.openxmlformats.org/officeDocument/2006/relationships/tags" Target="../tags/tag1423.xml"/><Relationship Id="rId7" Type="http://schemas.openxmlformats.org/officeDocument/2006/relationships/tags" Target="../tags/tag1422.xml"/><Relationship Id="rId6" Type="http://schemas.openxmlformats.org/officeDocument/2006/relationships/tags" Target="../tags/tag1421.xml"/><Relationship Id="rId5" Type="http://schemas.openxmlformats.org/officeDocument/2006/relationships/tags" Target="../tags/tag1420.xml"/><Relationship Id="rId4" Type="http://schemas.openxmlformats.org/officeDocument/2006/relationships/tags" Target="../tags/tag1419.xml"/><Relationship Id="rId32" Type="http://schemas.openxmlformats.org/officeDocument/2006/relationships/notesSlide" Target="../notesSlides/notesSlide19.xml"/><Relationship Id="rId31" Type="http://schemas.openxmlformats.org/officeDocument/2006/relationships/slideLayout" Target="../slideLayouts/slideLayout17.xml"/><Relationship Id="rId30" Type="http://schemas.openxmlformats.org/officeDocument/2006/relationships/tags" Target="../tags/tag1441.xml"/><Relationship Id="rId3" Type="http://schemas.openxmlformats.org/officeDocument/2006/relationships/tags" Target="../tags/tag1418.xml"/><Relationship Id="rId29" Type="http://schemas.openxmlformats.org/officeDocument/2006/relationships/image" Target="../media/image17.png"/><Relationship Id="rId28" Type="http://schemas.openxmlformats.org/officeDocument/2006/relationships/tags" Target="../tags/tag1440.xml"/><Relationship Id="rId27" Type="http://schemas.openxmlformats.org/officeDocument/2006/relationships/tags" Target="../tags/tag1439.xml"/><Relationship Id="rId26" Type="http://schemas.openxmlformats.org/officeDocument/2006/relationships/tags" Target="../tags/tag1438.xml"/><Relationship Id="rId25" Type="http://schemas.openxmlformats.org/officeDocument/2006/relationships/tags" Target="../tags/tag1437.xml"/><Relationship Id="rId24" Type="http://schemas.openxmlformats.org/officeDocument/2006/relationships/tags" Target="../tags/tag1436.xml"/><Relationship Id="rId23" Type="http://schemas.openxmlformats.org/officeDocument/2006/relationships/tags" Target="../tags/tag1435.xml"/><Relationship Id="rId22" Type="http://schemas.openxmlformats.org/officeDocument/2006/relationships/tags" Target="../tags/tag1434.xml"/><Relationship Id="rId21" Type="http://schemas.openxmlformats.org/officeDocument/2006/relationships/tags" Target="../tags/tag1433.xml"/><Relationship Id="rId20" Type="http://schemas.openxmlformats.org/officeDocument/2006/relationships/tags" Target="../tags/tag1432.xml"/><Relationship Id="rId2" Type="http://schemas.openxmlformats.org/officeDocument/2006/relationships/tags" Target="../tags/tag1417.xml"/><Relationship Id="rId19" Type="http://schemas.openxmlformats.org/officeDocument/2006/relationships/tags" Target="../tags/tag1431.xml"/><Relationship Id="rId18" Type="http://schemas.openxmlformats.org/officeDocument/2006/relationships/image" Target="../media/image71.png"/><Relationship Id="rId17" Type="http://schemas.openxmlformats.org/officeDocument/2006/relationships/tags" Target="../tags/tag1430.xml"/><Relationship Id="rId16" Type="http://schemas.openxmlformats.org/officeDocument/2006/relationships/image" Target="../media/image70.png"/><Relationship Id="rId15" Type="http://schemas.openxmlformats.org/officeDocument/2006/relationships/tags" Target="../tags/tag1429.xml"/><Relationship Id="rId14" Type="http://schemas.openxmlformats.org/officeDocument/2006/relationships/image" Target="../media/image69.png"/><Relationship Id="rId13" Type="http://schemas.openxmlformats.org/officeDocument/2006/relationships/tags" Target="../tags/tag1428.xml"/><Relationship Id="rId12" Type="http://schemas.openxmlformats.org/officeDocument/2006/relationships/tags" Target="../tags/tag1427.xml"/><Relationship Id="rId11" Type="http://schemas.openxmlformats.org/officeDocument/2006/relationships/tags" Target="../tags/tag1426.xml"/><Relationship Id="rId10" Type="http://schemas.openxmlformats.org/officeDocument/2006/relationships/tags" Target="../tags/tag1425.xml"/><Relationship Id="rId1" Type="http://schemas.openxmlformats.org/officeDocument/2006/relationships/tags" Target="../tags/tag1416.xml"/></Relationships>
</file>

<file path=ppt/slides/_rels/slide47.xml.rels><?xml version="1.0" encoding="UTF-8" standalone="yes"?>
<Relationships xmlns="http://schemas.openxmlformats.org/package/2006/relationships"><Relationship Id="rId9" Type="http://schemas.openxmlformats.org/officeDocument/2006/relationships/tags" Target="../tags/tag1452.xml"/><Relationship Id="rId8" Type="http://schemas.openxmlformats.org/officeDocument/2006/relationships/image" Target="../media/image72.png"/><Relationship Id="rId7" Type="http://schemas.openxmlformats.org/officeDocument/2006/relationships/tags" Target="../tags/tag1451.xml"/><Relationship Id="rId6" Type="http://schemas.openxmlformats.org/officeDocument/2006/relationships/tags" Target="../tags/tag1450.xml"/><Relationship Id="rId5" Type="http://schemas.openxmlformats.org/officeDocument/2006/relationships/tags" Target="../tags/tag1449.xml"/><Relationship Id="rId4" Type="http://schemas.openxmlformats.org/officeDocument/2006/relationships/tags" Target="../tags/tag1448.xml"/><Relationship Id="rId3" Type="http://schemas.openxmlformats.org/officeDocument/2006/relationships/tags" Target="../tags/tag1447.xml"/><Relationship Id="rId22" Type="http://schemas.openxmlformats.org/officeDocument/2006/relationships/notesSlide" Target="../notesSlides/notesSlide20.xml"/><Relationship Id="rId21" Type="http://schemas.openxmlformats.org/officeDocument/2006/relationships/slideLayout" Target="../slideLayouts/slideLayout17.xml"/><Relationship Id="rId20" Type="http://schemas.openxmlformats.org/officeDocument/2006/relationships/tags" Target="../tags/tag1462.xml"/><Relationship Id="rId2" Type="http://schemas.openxmlformats.org/officeDocument/2006/relationships/tags" Target="../tags/tag1446.xml"/><Relationship Id="rId19" Type="http://schemas.openxmlformats.org/officeDocument/2006/relationships/tags" Target="../tags/tag1461.xml"/><Relationship Id="rId18" Type="http://schemas.openxmlformats.org/officeDocument/2006/relationships/tags" Target="../tags/tag1460.xml"/><Relationship Id="rId17" Type="http://schemas.openxmlformats.org/officeDocument/2006/relationships/image" Target="../media/image17.png"/><Relationship Id="rId16" Type="http://schemas.openxmlformats.org/officeDocument/2006/relationships/tags" Target="../tags/tag1459.xml"/><Relationship Id="rId15" Type="http://schemas.openxmlformats.org/officeDocument/2006/relationships/tags" Target="../tags/tag1458.xml"/><Relationship Id="rId14" Type="http://schemas.openxmlformats.org/officeDocument/2006/relationships/tags" Target="../tags/tag1457.xml"/><Relationship Id="rId13" Type="http://schemas.openxmlformats.org/officeDocument/2006/relationships/tags" Target="../tags/tag1456.xml"/><Relationship Id="rId12" Type="http://schemas.openxmlformats.org/officeDocument/2006/relationships/tags" Target="../tags/tag1455.xml"/><Relationship Id="rId11" Type="http://schemas.openxmlformats.org/officeDocument/2006/relationships/tags" Target="../tags/tag1454.xml"/><Relationship Id="rId10" Type="http://schemas.openxmlformats.org/officeDocument/2006/relationships/tags" Target="../tags/tag1453.xml"/><Relationship Id="rId1" Type="http://schemas.openxmlformats.org/officeDocument/2006/relationships/tags" Target="../tags/tag1445.xml"/></Relationships>
</file>

<file path=ppt/slides/_rels/slide48.xml.rels><?xml version="1.0" encoding="UTF-8" standalone="yes"?>
<Relationships xmlns="http://schemas.openxmlformats.org/package/2006/relationships"><Relationship Id="rId9" Type="http://schemas.openxmlformats.org/officeDocument/2006/relationships/tags" Target="../tags/tag1472.xml"/><Relationship Id="rId8" Type="http://schemas.openxmlformats.org/officeDocument/2006/relationships/tags" Target="../tags/tag1471.xml"/><Relationship Id="rId7" Type="http://schemas.openxmlformats.org/officeDocument/2006/relationships/tags" Target="../tags/tag1470.xml"/><Relationship Id="rId6" Type="http://schemas.openxmlformats.org/officeDocument/2006/relationships/tags" Target="../tags/tag1469.xml"/><Relationship Id="rId5" Type="http://schemas.microsoft.com/office/2007/relationships/hdphoto" Target="../media/image74.wdp"/><Relationship Id="rId4" Type="http://schemas.openxmlformats.org/officeDocument/2006/relationships/image" Target="../media/image73.png"/><Relationship Id="rId3" Type="http://schemas.openxmlformats.org/officeDocument/2006/relationships/tags" Target="../tags/tag1468.xml"/><Relationship Id="rId21" Type="http://schemas.openxmlformats.org/officeDocument/2006/relationships/notesSlide" Target="../notesSlides/notesSlide21.xml"/><Relationship Id="rId20" Type="http://schemas.openxmlformats.org/officeDocument/2006/relationships/slideLayout" Target="../slideLayouts/slideLayout17.xml"/><Relationship Id="rId2" Type="http://schemas.openxmlformats.org/officeDocument/2006/relationships/tags" Target="../tags/tag1467.xml"/><Relationship Id="rId19" Type="http://schemas.openxmlformats.org/officeDocument/2006/relationships/tags" Target="../tags/tag1481.xml"/><Relationship Id="rId18" Type="http://schemas.openxmlformats.org/officeDocument/2006/relationships/image" Target="../media/image17.png"/><Relationship Id="rId17" Type="http://schemas.openxmlformats.org/officeDocument/2006/relationships/tags" Target="../tags/tag1480.xml"/><Relationship Id="rId16" Type="http://schemas.openxmlformats.org/officeDocument/2006/relationships/tags" Target="../tags/tag1479.xml"/><Relationship Id="rId15" Type="http://schemas.openxmlformats.org/officeDocument/2006/relationships/tags" Target="../tags/tag1478.xml"/><Relationship Id="rId14" Type="http://schemas.openxmlformats.org/officeDocument/2006/relationships/tags" Target="../tags/tag1477.xml"/><Relationship Id="rId13" Type="http://schemas.openxmlformats.org/officeDocument/2006/relationships/tags" Target="../tags/tag1476.xml"/><Relationship Id="rId12" Type="http://schemas.openxmlformats.org/officeDocument/2006/relationships/tags" Target="../tags/tag1475.xml"/><Relationship Id="rId11" Type="http://schemas.openxmlformats.org/officeDocument/2006/relationships/tags" Target="../tags/tag1474.xml"/><Relationship Id="rId10" Type="http://schemas.openxmlformats.org/officeDocument/2006/relationships/tags" Target="../tags/tag1473.xml"/><Relationship Id="rId1" Type="http://schemas.openxmlformats.org/officeDocument/2006/relationships/tags" Target="../tags/tag1466.xml"/></Relationships>
</file>

<file path=ppt/slides/_rels/slide49.xml.rels><?xml version="1.0" encoding="UTF-8" standalone="yes"?>
<Relationships xmlns="http://schemas.openxmlformats.org/package/2006/relationships"><Relationship Id="rId99" Type="http://schemas.openxmlformats.org/officeDocument/2006/relationships/tags" Target="../tags/tag1578.xml"/><Relationship Id="rId98" Type="http://schemas.openxmlformats.org/officeDocument/2006/relationships/tags" Target="../tags/tag1577.xml"/><Relationship Id="rId97" Type="http://schemas.openxmlformats.org/officeDocument/2006/relationships/tags" Target="../tags/tag1576.xml"/><Relationship Id="rId96" Type="http://schemas.openxmlformats.org/officeDocument/2006/relationships/tags" Target="../tags/tag1575.xml"/><Relationship Id="rId95" Type="http://schemas.openxmlformats.org/officeDocument/2006/relationships/tags" Target="../tags/tag1574.xml"/><Relationship Id="rId94" Type="http://schemas.openxmlformats.org/officeDocument/2006/relationships/tags" Target="../tags/tag1573.xml"/><Relationship Id="rId93" Type="http://schemas.openxmlformats.org/officeDocument/2006/relationships/tags" Target="../tags/tag1572.xml"/><Relationship Id="rId92" Type="http://schemas.openxmlformats.org/officeDocument/2006/relationships/tags" Target="../tags/tag1571.xml"/><Relationship Id="rId91" Type="http://schemas.openxmlformats.org/officeDocument/2006/relationships/tags" Target="../tags/tag1570.xml"/><Relationship Id="rId90" Type="http://schemas.openxmlformats.org/officeDocument/2006/relationships/tags" Target="../tags/tag1569.xml"/><Relationship Id="rId9" Type="http://schemas.openxmlformats.org/officeDocument/2006/relationships/image" Target="../media/image76.png"/><Relationship Id="rId89" Type="http://schemas.openxmlformats.org/officeDocument/2006/relationships/tags" Target="../tags/tag1568.xml"/><Relationship Id="rId88" Type="http://schemas.openxmlformats.org/officeDocument/2006/relationships/tags" Target="../tags/tag1567.xml"/><Relationship Id="rId87" Type="http://schemas.openxmlformats.org/officeDocument/2006/relationships/tags" Target="../tags/tag1566.xml"/><Relationship Id="rId86" Type="http://schemas.openxmlformats.org/officeDocument/2006/relationships/tags" Target="../tags/tag1565.xml"/><Relationship Id="rId85" Type="http://schemas.openxmlformats.org/officeDocument/2006/relationships/tags" Target="../tags/tag1564.xml"/><Relationship Id="rId84" Type="http://schemas.openxmlformats.org/officeDocument/2006/relationships/tags" Target="../tags/tag1563.xml"/><Relationship Id="rId83" Type="http://schemas.openxmlformats.org/officeDocument/2006/relationships/tags" Target="../tags/tag1562.xml"/><Relationship Id="rId82" Type="http://schemas.openxmlformats.org/officeDocument/2006/relationships/tags" Target="../tags/tag1561.xml"/><Relationship Id="rId81" Type="http://schemas.openxmlformats.org/officeDocument/2006/relationships/tags" Target="../tags/tag1560.xml"/><Relationship Id="rId80" Type="http://schemas.openxmlformats.org/officeDocument/2006/relationships/tags" Target="../tags/tag1559.xml"/><Relationship Id="rId8" Type="http://schemas.openxmlformats.org/officeDocument/2006/relationships/tags" Target="../tags/tag1490.xml"/><Relationship Id="rId79" Type="http://schemas.openxmlformats.org/officeDocument/2006/relationships/tags" Target="../tags/tag1558.xml"/><Relationship Id="rId78" Type="http://schemas.openxmlformats.org/officeDocument/2006/relationships/tags" Target="../tags/tag1557.xml"/><Relationship Id="rId77" Type="http://schemas.openxmlformats.org/officeDocument/2006/relationships/tags" Target="../tags/tag1556.xml"/><Relationship Id="rId76" Type="http://schemas.openxmlformats.org/officeDocument/2006/relationships/tags" Target="../tags/tag1555.xml"/><Relationship Id="rId75" Type="http://schemas.openxmlformats.org/officeDocument/2006/relationships/tags" Target="../tags/tag1554.xml"/><Relationship Id="rId74" Type="http://schemas.openxmlformats.org/officeDocument/2006/relationships/tags" Target="../tags/tag1553.xml"/><Relationship Id="rId73" Type="http://schemas.openxmlformats.org/officeDocument/2006/relationships/tags" Target="../tags/tag1552.xml"/><Relationship Id="rId72" Type="http://schemas.openxmlformats.org/officeDocument/2006/relationships/tags" Target="../tags/tag1551.xml"/><Relationship Id="rId71" Type="http://schemas.openxmlformats.org/officeDocument/2006/relationships/tags" Target="../tags/tag1550.xml"/><Relationship Id="rId70" Type="http://schemas.openxmlformats.org/officeDocument/2006/relationships/tags" Target="../tags/tag1549.xml"/><Relationship Id="rId7" Type="http://schemas.openxmlformats.org/officeDocument/2006/relationships/tags" Target="../tags/tag1489.xml"/><Relationship Id="rId69" Type="http://schemas.openxmlformats.org/officeDocument/2006/relationships/tags" Target="../tags/tag1548.xml"/><Relationship Id="rId68" Type="http://schemas.openxmlformats.org/officeDocument/2006/relationships/tags" Target="../tags/tag1547.xml"/><Relationship Id="rId67" Type="http://schemas.openxmlformats.org/officeDocument/2006/relationships/tags" Target="../tags/tag1546.xml"/><Relationship Id="rId66" Type="http://schemas.openxmlformats.org/officeDocument/2006/relationships/tags" Target="../tags/tag1545.xml"/><Relationship Id="rId65" Type="http://schemas.openxmlformats.org/officeDocument/2006/relationships/tags" Target="../tags/tag1544.xml"/><Relationship Id="rId64" Type="http://schemas.openxmlformats.org/officeDocument/2006/relationships/tags" Target="../tags/tag1543.xml"/><Relationship Id="rId63" Type="http://schemas.openxmlformats.org/officeDocument/2006/relationships/tags" Target="../tags/tag1542.xml"/><Relationship Id="rId62" Type="http://schemas.openxmlformats.org/officeDocument/2006/relationships/tags" Target="../tags/tag1541.xml"/><Relationship Id="rId61" Type="http://schemas.openxmlformats.org/officeDocument/2006/relationships/tags" Target="../tags/tag1540.xml"/><Relationship Id="rId60" Type="http://schemas.openxmlformats.org/officeDocument/2006/relationships/tags" Target="../tags/tag1539.xml"/><Relationship Id="rId6" Type="http://schemas.openxmlformats.org/officeDocument/2006/relationships/tags" Target="../tags/tag1488.xml"/><Relationship Id="rId59" Type="http://schemas.openxmlformats.org/officeDocument/2006/relationships/tags" Target="../tags/tag1538.xml"/><Relationship Id="rId58" Type="http://schemas.openxmlformats.org/officeDocument/2006/relationships/tags" Target="../tags/tag1537.xml"/><Relationship Id="rId57" Type="http://schemas.openxmlformats.org/officeDocument/2006/relationships/tags" Target="../tags/tag1536.xml"/><Relationship Id="rId56" Type="http://schemas.openxmlformats.org/officeDocument/2006/relationships/tags" Target="../tags/tag1535.xml"/><Relationship Id="rId55" Type="http://schemas.openxmlformats.org/officeDocument/2006/relationships/tags" Target="../tags/tag1534.xml"/><Relationship Id="rId54" Type="http://schemas.openxmlformats.org/officeDocument/2006/relationships/tags" Target="../tags/tag1533.xml"/><Relationship Id="rId53" Type="http://schemas.openxmlformats.org/officeDocument/2006/relationships/tags" Target="../tags/tag1532.xml"/><Relationship Id="rId52" Type="http://schemas.openxmlformats.org/officeDocument/2006/relationships/tags" Target="../tags/tag1531.xml"/><Relationship Id="rId51" Type="http://schemas.openxmlformats.org/officeDocument/2006/relationships/tags" Target="../tags/tag1530.xml"/><Relationship Id="rId50" Type="http://schemas.openxmlformats.org/officeDocument/2006/relationships/tags" Target="../tags/tag1529.xml"/><Relationship Id="rId5" Type="http://schemas.openxmlformats.org/officeDocument/2006/relationships/tags" Target="../tags/tag1487.xml"/><Relationship Id="rId49" Type="http://schemas.openxmlformats.org/officeDocument/2006/relationships/tags" Target="../tags/tag1528.xml"/><Relationship Id="rId48" Type="http://schemas.openxmlformats.org/officeDocument/2006/relationships/image" Target="../media/image78.png"/><Relationship Id="rId47" Type="http://schemas.openxmlformats.org/officeDocument/2006/relationships/tags" Target="../tags/tag1527.xml"/><Relationship Id="rId46" Type="http://schemas.openxmlformats.org/officeDocument/2006/relationships/tags" Target="../tags/tag1526.xml"/><Relationship Id="rId45" Type="http://schemas.openxmlformats.org/officeDocument/2006/relationships/tags" Target="../tags/tag1525.xml"/><Relationship Id="rId44" Type="http://schemas.openxmlformats.org/officeDocument/2006/relationships/tags" Target="../tags/tag1524.xml"/><Relationship Id="rId43" Type="http://schemas.openxmlformats.org/officeDocument/2006/relationships/image" Target="../media/image77.png"/><Relationship Id="rId42" Type="http://schemas.openxmlformats.org/officeDocument/2006/relationships/tags" Target="../tags/tag1523.xml"/><Relationship Id="rId41" Type="http://schemas.openxmlformats.org/officeDocument/2006/relationships/tags" Target="../tags/tag1522.xml"/><Relationship Id="rId40" Type="http://schemas.openxmlformats.org/officeDocument/2006/relationships/tags" Target="../tags/tag1521.xml"/><Relationship Id="rId4" Type="http://schemas.openxmlformats.org/officeDocument/2006/relationships/tags" Target="../tags/tag1486.xml"/><Relationship Id="rId39" Type="http://schemas.openxmlformats.org/officeDocument/2006/relationships/tags" Target="../tags/tag1520.xml"/><Relationship Id="rId38" Type="http://schemas.openxmlformats.org/officeDocument/2006/relationships/tags" Target="../tags/tag1519.xml"/><Relationship Id="rId37" Type="http://schemas.openxmlformats.org/officeDocument/2006/relationships/tags" Target="../tags/tag1518.xml"/><Relationship Id="rId36" Type="http://schemas.openxmlformats.org/officeDocument/2006/relationships/tags" Target="../tags/tag1517.xml"/><Relationship Id="rId35" Type="http://schemas.openxmlformats.org/officeDocument/2006/relationships/tags" Target="../tags/tag1516.xml"/><Relationship Id="rId34" Type="http://schemas.openxmlformats.org/officeDocument/2006/relationships/tags" Target="../tags/tag1515.xml"/><Relationship Id="rId33" Type="http://schemas.openxmlformats.org/officeDocument/2006/relationships/tags" Target="../tags/tag1514.xml"/><Relationship Id="rId32" Type="http://schemas.openxmlformats.org/officeDocument/2006/relationships/tags" Target="../tags/tag1513.xml"/><Relationship Id="rId31" Type="http://schemas.openxmlformats.org/officeDocument/2006/relationships/tags" Target="../tags/tag1512.xml"/><Relationship Id="rId30" Type="http://schemas.openxmlformats.org/officeDocument/2006/relationships/tags" Target="../tags/tag1511.xml"/><Relationship Id="rId3" Type="http://schemas.openxmlformats.org/officeDocument/2006/relationships/image" Target="NULL" TargetMode="External"/><Relationship Id="rId29" Type="http://schemas.openxmlformats.org/officeDocument/2006/relationships/tags" Target="../tags/tag1510.xml"/><Relationship Id="rId28" Type="http://schemas.openxmlformats.org/officeDocument/2006/relationships/tags" Target="../tags/tag1509.xml"/><Relationship Id="rId27" Type="http://schemas.openxmlformats.org/officeDocument/2006/relationships/tags" Target="../tags/tag1508.xml"/><Relationship Id="rId26" Type="http://schemas.openxmlformats.org/officeDocument/2006/relationships/tags" Target="../tags/tag1507.xml"/><Relationship Id="rId25" Type="http://schemas.openxmlformats.org/officeDocument/2006/relationships/tags" Target="../tags/tag1506.xml"/><Relationship Id="rId24" Type="http://schemas.openxmlformats.org/officeDocument/2006/relationships/tags" Target="../tags/tag1505.xml"/><Relationship Id="rId23" Type="http://schemas.openxmlformats.org/officeDocument/2006/relationships/tags" Target="../tags/tag1504.xml"/><Relationship Id="rId22" Type="http://schemas.openxmlformats.org/officeDocument/2006/relationships/tags" Target="../tags/tag1503.xml"/><Relationship Id="rId21" Type="http://schemas.openxmlformats.org/officeDocument/2006/relationships/tags" Target="../tags/tag1502.xml"/><Relationship Id="rId20" Type="http://schemas.openxmlformats.org/officeDocument/2006/relationships/tags" Target="../tags/tag1501.xml"/><Relationship Id="rId2" Type="http://schemas.openxmlformats.org/officeDocument/2006/relationships/image" Target="../media/image75.png"/><Relationship Id="rId19" Type="http://schemas.openxmlformats.org/officeDocument/2006/relationships/tags" Target="../tags/tag1500.xml"/><Relationship Id="rId18" Type="http://schemas.openxmlformats.org/officeDocument/2006/relationships/tags" Target="../tags/tag1499.xml"/><Relationship Id="rId17" Type="http://schemas.openxmlformats.org/officeDocument/2006/relationships/tags" Target="../tags/tag1498.xml"/><Relationship Id="rId16" Type="http://schemas.openxmlformats.org/officeDocument/2006/relationships/tags" Target="../tags/tag1497.xml"/><Relationship Id="rId15" Type="http://schemas.openxmlformats.org/officeDocument/2006/relationships/tags" Target="../tags/tag1496.xml"/><Relationship Id="rId14" Type="http://schemas.openxmlformats.org/officeDocument/2006/relationships/tags" Target="../tags/tag1495.xml"/><Relationship Id="rId13" Type="http://schemas.openxmlformats.org/officeDocument/2006/relationships/tags" Target="../tags/tag1494.xml"/><Relationship Id="rId12" Type="http://schemas.openxmlformats.org/officeDocument/2006/relationships/tags" Target="../tags/tag1493.xml"/><Relationship Id="rId117" Type="http://schemas.openxmlformats.org/officeDocument/2006/relationships/notesSlide" Target="../notesSlides/notesSlide22.xml"/><Relationship Id="rId116" Type="http://schemas.openxmlformats.org/officeDocument/2006/relationships/slideLayout" Target="../slideLayouts/slideLayout16.xml"/><Relationship Id="rId115" Type="http://schemas.openxmlformats.org/officeDocument/2006/relationships/tags" Target="../tags/tag1594.xml"/><Relationship Id="rId114" Type="http://schemas.openxmlformats.org/officeDocument/2006/relationships/tags" Target="../tags/tag1593.xml"/><Relationship Id="rId113" Type="http://schemas.openxmlformats.org/officeDocument/2006/relationships/tags" Target="../tags/tag1592.xml"/><Relationship Id="rId112" Type="http://schemas.openxmlformats.org/officeDocument/2006/relationships/tags" Target="../tags/tag1591.xml"/><Relationship Id="rId111" Type="http://schemas.openxmlformats.org/officeDocument/2006/relationships/tags" Target="../tags/tag1590.xml"/><Relationship Id="rId110" Type="http://schemas.openxmlformats.org/officeDocument/2006/relationships/tags" Target="../tags/tag1589.xml"/><Relationship Id="rId11" Type="http://schemas.openxmlformats.org/officeDocument/2006/relationships/tags" Target="../tags/tag1492.xml"/><Relationship Id="rId109" Type="http://schemas.openxmlformats.org/officeDocument/2006/relationships/tags" Target="../tags/tag1588.xml"/><Relationship Id="rId108" Type="http://schemas.openxmlformats.org/officeDocument/2006/relationships/tags" Target="../tags/tag1587.xml"/><Relationship Id="rId107" Type="http://schemas.openxmlformats.org/officeDocument/2006/relationships/tags" Target="../tags/tag1586.xml"/><Relationship Id="rId106" Type="http://schemas.openxmlformats.org/officeDocument/2006/relationships/tags" Target="../tags/tag1585.xml"/><Relationship Id="rId105" Type="http://schemas.openxmlformats.org/officeDocument/2006/relationships/tags" Target="../tags/tag1584.xml"/><Relationship Id="rId104" Type="http://schemas.openxmlformats.org/officeDocument/2006/relationships/tags" Target="../tags/tag1583.xml"/><Relationship Id="rId103" Type="http://schemas.openxmlformats.org/officeDocument/2006/relationships/tags" Target="../tags/tag1582.xml"/><Relationship Id="rId102" Type="http://schemas.openxmlformats.org/officeDocument/2006/relationships/tags" Target="../tags/tag1581.xml"/><Relationship Id="rId101" Type="http://schemas.openxmlformats.org/officeDocument/2006/relationships/tags" Target="../tags/tag1580.xml"/><Relationship Id="rId100" Type="http://schemas.openxmlformats.org/officeDocument/2006/relationships/tags" Target="../tags/tag1579.xml"/><Relationship Id="rId10" Type="http://schemas.openxmlformats.org/officeDocument/2006/relationships/tags" Target="../tags/tag1491.xml"/><Relationship Id="rId1" Type="http://schemas.openxmlformats.org/officeDocument/2006/relationships/tags" Target="../tags/tag1485.xml"/></Relationships>
</file>

<file path=ppt/slides/_rels/slide5.xml.rels><?xml version="1.0" encoding="UTF-8" standalone="yes"?>
<Relationships xmlns="http://schemas.openxmlformats.org/package/2006/relationships"><Relationship Id="rId9" Type="http://schemas.openxmlformats.org/officeDocument/2006/relationships/tags" Target="../tags/tag253.xml"/><Relationship Id="rId8" Type="http://schemas.openxmlformats.org/officeDocument/2006/relationships/tags" Target="../tags/tag252.xml"/><Relationship Id="rId7" Type="http://schemas.openxmlformats.org/officeDocument/2006/relationships/tags" Target="../tags/tag251.xml"/><Relationship Id="rId6" Type="http://schemas.openxmlformats.org/officeDocument/2006/relationships/tags" Target="../tags/tag250.xml"/><Relationship Id="rId5" Type="http://schemas.openxmlformats.org/officeDocument/2006/relationships/tags" Target="../tags/tag249.xml"/><Relationship Id="rId4" Type="http://schemas.openxmlformats.org/officeDocument/2006/relationships/tags" Target="../tags/tag248.xml"/><Relationship Id="rId3" Type="http://schemas.openxmlformats.org/officeDocument/2006/relationships/tags" Target="../tags/tag247.xml"/><Relationship Id="rId2" Type="http://schemas.openxmlformats.org/officeDocument/2006/relationships/tags" Target="../tags/tag246.xml"/><Relationship Id="rId11" Type="http://schemas.openxmlformats.org/officeDocument/2006/relationships/slideLayout" Target="../slideLayouts/slideLayout14.xml"/><Relationship Id="rId10" Type="http://schemas.openxmlformats.org/officeDocument/2006/relationships/image" Target="../media/image12.png"/><Relationship Id="rId1" Type="http://schemas.openxmlformats.org/officeDocument/2006/relationships/tags" Target="../tags/tag245.xml"/></Relationships>
</file>

<file path=ppt/slides/_rels/slide50.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1604.xml"/><Relationship Id="rId7" Type="http://schemas.openxmlformats.org/officeDocument/2006/relationships/tags" Target="../tags/tag1603.xml"/><Relationship Id="rId6" Type="http://schemas.openxmlformats.org/officeDocument/2006/relationships/tags" Target="../tags/tag1602.xml"/><Relationship Id="rId5" Type="http://schemas.openxmlformats.org/officeDocument/2006/relationships/tags" Target="../tags/tag1601.xml"/><Relationship Id="rId4" Type="http://schemas.openxmlformats.org/officeDocument/2006/relationships/tags" Target="../tags/tag1600.xml"/><Relationship Id="rId3" Type="http://schemas.openxmlformats.org/officeDocument/2006/relationships/tags" Target="../tags/tag1599.xml"/><Relationship Id="rId22" Type="http://schemas.openxmlformats.org/officeDocument/2006/relationships/notesSlide" Target="../notesSlides/notesSlide23.xml"/><Relationship Id="rId21" Type="http://schemas.openxmlformats.org/officeDocument/2006/relationships/slideLayout" Target="../slideLayouts/slideLayout17.xml"/><Relationship Id="rId20" Type="http://schemas.openxmlformats.org/officeDocument/2006/relationships/tags" Target="../tags/tag1614.xml"/><Relationship Id="rId2" Type="http://schemas.openxmlformats.org/officeDocument/2006/relationships/tags" Target="../tags/tag1598.xml"/><Relationship Id="rId19" Type="http://schemas.openxmlformats.org/officeDocument/2006/relationships/tags" Target="../tags/tag1613.xml"/><Relationship Id="rId18" Type="http://schemas.openxmlformats.org/officeDocument/2006/relationships/tags" Target="../tags/tag1612.xml"/><Relationship Id="rId17" Type="http://schemas.openxmlformats.org/officeDocument/2006/relationships/tags" Target="../tags/tag1611.xml"/><Relationship Id="rId16" Type="http://schemas.openxmlformats.org/officeDocument/2006/relationships/tags" Target="../tags/tag1610.xml"/><Relationship Id="rId15" Type="http://schemas.openxmlformats.org/officeDocument/2006/relationships/tags" Target="../tags/tag1609.xml"/><Relationship Id="rId14" Type="http://schemas.openxmlformats.org/officeDocument/2006/relationships/tags" Target="../tags/tag1608.xml"/><Relationship Id="rId13" Type="http://schemas.openxmlformats.org/officeDocument/2006/relationships/image" Target="../media/image79.png"/><Relationship Id="rId12" Type="http://schemas.openxmlformats.org/officeDocument/2006/relationships/tags" Target="../tags/tag1607.xml"/><Relationship Id="rId11" Type="http://schemas.openxmlformats.org/officeDocument/2006/relationships/tags" Target="../tags/tag1606.xml"/><Relationship Id="rId10" Type="http://schemas.openxmlformats.org/officeDocument/2006/relationships/tags" Target="../tags/tag1605.xml"/><Relationship Id="rId1" Type="http://schemas.openxmlformats.org/officeDocument/2006/relationships/tags" Target="../tags/tag1597.xml"/></Relationships>
</file>

<file path=ppt/slides/_rels/slide51.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1625.xml"/><Relationship Id="rId7" Type="http://schemas.openxmlformats.org/officeDocument/2006/relationships/tags" Target="../tags/tag1624.xml"/><Relationship Id="rId6" Type="http://schemas.openxmlformats.org/officeDocument/2006/relationships/tags" Target="../tags/tag1623.xml"/><Relationship Id="rId5" Type="http://schemas.openxmlformats.org/officeDocument/2006/relationships/tags" Target="../tags/tag1622.xml"/><Relationship Id="rId4" Type="http://schemas.openxmlformats.org/officeDocument/2006/relationships/tags" Target="../tags/tag1621.xml"/><Relationship Id="rId3" Type="http://schemas.openxmlformats.org/officeDocument/2006/relationships/tags" Target="../tags/tag1620.xml"/><Relationship Id="rId21" Type="http://schemas.openxmlformats.org/officeDocument/2006/relationships/notesSlide" Target="../notesSlides/notesSlide24.xml"/><Relationship Id="rId20" Type="http://schemas.openxmlformats.org/officeDocument/2006/relationships/slideLayout" Target="../slideLayouts/slideLayout17.xml"/><Relationship Id="rId2" Type="http://schemas.openxmlformats.org/officeDocument/2006/relationships/tags" Target="../tags/tag1619.xml"/><Relationship Id="rId19" Type="http://schemas.openxmlformats.org/officeDocument/2006/relationships/tags" Target="../tags/tag1634.xml"/><Relationship Id="rId18" Type="http://schemas.openxmlformats.org/officeDocument/2006/relationships/tags" Target="../tags/tag1633.xml"/><Relationship Id="rId17" Type="http://schemas.openxmlformats.org/officeDocument/2006/relationships/tags" Target="../tags/tag1632.xml"/><Relationship Id="rId16" Type="http://schemas.openxmlformats.org/officeDocument/2006/relationships/tags" Target="../tags/tag1631.xml"/><Relationship Id="rId15" Type="http://schemas.openxmlformats.org/officeDocument/2006/relationships/tags" Target="../tags/tag1630.xml"/><Relationship Id="rId14" Type="http://schemas.openxmlformats.org/officeDocument/2006/relationships/tags" Target="../tags/tag1629.xml"/><Relationship Id="rId13" Type="http://schemas.openxmlformats.org/officeDocument/2006/relationships/tags" Target="../tags/tag1628.xml"/><Relationship Id="rId12" Type="http://schemas.openxmlformats.org/officeDocument/2006/relationships/image" Target="../media/image79.png"/><Relationship Id="rId11" Type="http://schemas.openxmlformats.org/officeDocument/2006/relationships/tags" Target="../tags/tag1627.xml"/><Relationship Id="rId10" Type="http://schemas.openxmlformats.org/officeDocument/2006/relationships/tags" Target="../tags/tag1626.xml"/><Relationship Id="rId1" Type="http://schemas.openxmlformats.org/officeDocument/2006/relationships/tags" Target="../tags/tag1618.xml"/></Relationships>
</file>

<file path=ppt/slides/_rels/slide52.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1645.xml"/><Relationship Id="rId7" Type="http://schemas.openxmlformats.org/officeDocument/2006/relationships/tags" Target="../tags/tag1644.xml"/><Relationship Id="rId6" Type="http://schemas.openxmlformats.org/officeDocument/2006/relationships/tags" Target="../tags/tag1643.xml"/><Relationship Id="rId5" Type="http://schemas.openxmlformats.org/officeDocument/2006/relationships/tags" Target="../tags/tag1642.xml"/><Relationship Id="rId4" Type="http://schemas.openxmlformats.org/officeDocument/2006/relationships/tags" Target="../tags/tag1641.xml"/><Relationship Id="rId37" Type="http://schemas.openxmlformats.org/officeDocument/2006/relationships/notesSlide" Target="../notesSlides/notesSlide25.xml"/><Relationship Id="rId36" Type="http://schemas.openxmlformats.org/officeDocument/2006/relationships/slideLayout" Target="../slideLayouts/slideLayout17.xml"/><Relationship Id="rId35" Type="http://schemas.openxmlformats.org/officeDocument/2006/relationships/tags" Target="../tags/tag1670.xml"/><Relationship Id="rId34" Type="http://schemas.openxmlformats.org/officeDocument/2006/relationships/image" Target="../media/image80.jpeg"/><Relationship Id="rId33" Type="http://schemas.openxmlformats.org/officeDocument/2006/relationships/tags" Target="../tags/tag1669.xml"/><Relationship Id="rId32" Type="http://schemas.openxmlformats.org/officeDocument/2006/relationships/tags" Target="../tags/tag1668.xml"/><Relationship Id="rId31" Type="http://schemas.openxmlformats.org/officeDocument/2006/relationships/tags" Target="../tags/tag1667.xml"/><Relationship Id="rId30" Type="http://schemas.openxmlformats.org/officeDocument/2006/relationships/tags" Target="../tags/tag1666.xml"/><Relationship Id="rId3" Type="http://schemas.openxmlformats.org/officeDocument/2006/relationships/tags" Target="../tags/tag1640.xml"/><Relationship Id="rId29" Type="http://schemas.openxmlformats.org/officeDocument/2006/relationships/tags" Target="../tags/tag1665.xml"/><Relationship Id="rId28" Type="http://schemas.openxmlformats.org/officeDocument/2006/relationships/tags" Target="../tags/tag1664.xml"/><Relationship Id="rId27" Type="http://schemas.openxmlformats.org/officeDocument/2006/relationships/tags" Target="../tags/tag1663.xml"/><Relationship Id="rId26" Type="http://schemas.openxmlformats.org/officeDocument/2006/relationships/tags" Target="../tags/tag1662.xml"/><Relationship Id="rId25" Type="http://schemas.openxmlformats.org/officeDocument/2006/relationships/tags" Target="../tags/tag1661.xml"/><Relationship Id="rId24" Type="http://schemas.openxmlformats.org/officeDocument/2006/relationships/tags" Target="../tags/tag1660.xml"/><Relationship Id="rId23" Type="http://schemas.openxmlformats.org/officeDocument/2006/relationships/tags" Target="../tags/tag1659.xml"/><Relationship Id="rId22" Type="http://schemas.openxmlformats.org/officeDocument/2006/relationships/tags" Target="../tags/tag1658.xml"/><Relationship Id="rId21" Type="http://schemas.openxmlformats.org/officeDocument/2006/relationships/tags" Target="../tags/tag1657.xml"/><Relationship Id="rId20" Type="http://schemas.openxmlformats.org/officeDocument/2006/relationships/tags" Target="../tags/tag1656.xml"/><Relationship Id="rId2" Type="http://schemas.openxmlformats.org/officeDocument/2006/relationships/tags" Target="../tags/tag1639.xml"/><Relationship Id="rId19" Type="http://schemas.openxmlformats.org/officeDocument/2006/relationships/tags" Target="../tags/tag1655.xml"/><Relationship Id="rId18" Type="http://schemas.openxmlformats.org/officeDocument/2006/relationships/tags" Target="../tags/tag1654.xml"/><Relationship Id="rId17" Type="http://schemas.openxmlformats.org/officeDocument/2006/relationships/tags" Target="../tags/tag1653.xml"/><Relationship Id="rId16" Type="http://schemas.openxmlformats.org/officeDocument/2006/relationships/tags" Target="../tags/tag1652.xml"/><Relationship Id="rId15" Type="http://schemas.openxmlformats.org/officeDocument/2006/relationships/tags" Target="../tags/tag1651.xml"/><Relationship Id="rId14" Type="http://schemas.openxmlformats.org/officeDocument/2006/relationships/tags" Target="../tags/tag1650.xml"/><Relationship Id="rId13" Type="http://schemas.openxmlformats.org/officeDocument/2006/relationships/tags" Target="../tags/tag1649.xml"/><Relationship Id="rId12" Type="http://schemas.openxmlformats.org/officeDocument/2006/relationships/tags" Target="../tags/tag1648.xml"/><Relationship Id="rId11" Type="http://schemas.openxmlformats.org/officeDocument/2006/relationships/tags" Target="../tags/tag1647.xml"/><Relationship Id="rId10" Type="http://schemas.openxmlformats.org/officeDocument/2006/relationships/tags" Target="../tags/tag1646.xml"/><Relationship Id="rId1" Type="http://schemas.openxmlformats.org/officeDocument/2006/relationships/tags" Target="../tags/tag1638.xml"/></Relationships>
</file>

<file path=ppt/slides/_rels/slide53.xml.rels><?xml version="1.0" encoding="UTF-8" standalone="yes"?>
<Relationships xmlns="http://schemas.openxmlformats.org/package/2006/relationships"><Relationship Id="rId9" Type="http://schemas.openxmlformats.org/officeDocument/2006/relationships/tags" Target="../tags/tag1680.xml"/><Relationship Id="rId8" Type="http://schemas.openxmlformats.org/officeDocument/2006/relationships/tags" Target="../tags/tag1679.xml"/><Relationship Id="rId7" Type="http://schemas.openxmlformats.org/officeDocument/2006/relationships/tags" Target="../tags/tag1678.xml"/><Relationship Id="rId6" Type="http://schemas.openxmlformats.org/officeDocument/2006/relationships/tags" Target="../tags/tag1677.xml"/><Relationship Id="rId50" Type="http://schemas.openxmlformats.org/officeDocument/2006/relationships/notesSlide" Target="../notesSlides/notesSlide26.xml"/><Relationship Id="rId5" Type="http://schemas.openxmlformats.org/officeDocument/2006/relationships/image" Target="../media/image82.jpeg"/><Relationship Id="rId49" Type="http://schemas.openxmlformats.org/officeDocument/2006/relationships/slideLayout" Target="../slideLayouts/slideLayout19.xml"/><Relationship Id="rId48" Type="http://schemas.openxmlformats.org/officeDocument/2006/relationships/tags" Target="../tags/tag1718.xml"/><Relationship Id="rId47" Type="http://schemas.openxmlformats.org/officeDocument/2006/relationships/tags" Target="../tags/tag1717.xml"/><Relationship Id="rId46" Type="http://schemas.openxmlformats.org/officeDocument/2006/relationships/image" Target="../media/image17.png"/><Relationship Id="rId45" Type="http://schemas.openxmlformats.org/officeDocument/2006/relationships/tags" Target="../tags/tag1716.xml"/><Relationship Id="rId44" Type="http://schemas.openxmlformats.org/officeDocument/2006/relationships/tags" Target="../tags/tag1715.xml"/><Relationship Id="rId43" Type="http://schemas.openxmlformats.org/officeDocument/2006/relationships/tags" Target="../tags/tag1714.xml"/><Relationship Id="rId42" Type="http://schemas.openxmlformats.org/officeDocument/2006/relationships/tags" Target="../tags/tag1713.xml"/><Relationship Id="rId41" Type="http://schemas.openxmlformats.org/officeDocument/2006/relationships/tags" Target="../tags/tag1712.xml"/><Relationship Id="rId40" Type="http://schemas.openxmlformats.org/officeDocument/2006/relationships/tags" Target="../tags/tag1711.xml"/><Relationship Id="rId4" Type="http://schemas.openxmlformats.org/officeDocument/2006/relationships/tags" Target="../tags/tag1676.xml"/><Relationship Id="rId39" Type="http://schemas.openxmlformats.org/officeDocument/2006/relationships/tags" Target="../tags/tag1710.xml"/><Relationship Id="rId38" Type="http://schemas.openxmlformats.org/officeDocument/2006/relationships/tags" Target="../tags/tag1709.xml"/><Relationship Id="rId37" Type="http://schemas.openxmlformats.org/officeDocument/2006/relationships/tags" Target="../tags/tag1708.xml"/><Relationship Id="rId36" Type="http://schemas.openxmlformats.org/officeDocument/2006/relationships/tags" Target="../tags/tag1707.xml"/><Relationship Id="rId35" Type="http://schemas.openxmlformats.org/officeDocument/2006/relationships/tags" Target="../tags/tag1706.xml"/><Relationship Id="rId34" Type="http://schemas.openxmlformats.org/officeDocument/2006/relationships/tags" Target="../tags/tag1705.xml"/><Relationship Id="rId33" Type="http://schemas.openxmlformats.org/officeDocument/2006/relationships/tags" Target="../tags/tag1704.xml"/><Relationship Id="rId32" Type="http://schemas.openxmlformats.org/officeDocument/2006/relationships/tags" Target="../tags/tag1703.xml"/><Relationship Id="rId31" Type="http://schemas.openxmlformats.org/officeDocument/2006/relationships/tags" Target="../tags/tag1702.xml"/><Relationship Id="rId30" Type="http://schemas.openxmlformats.org/officeDocument/2006/relationships/tags" Target="../tags/tag1701.xml"/><Relationship Id="rId3" Type="http://schemas.openxmlformats.org/officeDocument/2006/relationships/image" Target="../media/image81.jpeg"/><Relationship Id="rId29" Type="http://schemas.openxmlformats.org/officeDocument/2006/relationships/tags" Target="../tags/tag1700.xml"/><Relationship Id="rId28" Type="http://schemas.openxmlformats.org/officeDocument/2006/relationships/tags" Target="../tags/tag1699.xml"/><Relationship Id="rId27" Type="http://schemas.openxmlformats.org/officeDocument/2006/relationships/tags" Target="../tags/tag1698.xml"/><Relationship Id="rId26" Type="http://schemas.openxmlformats.org/officeDocument/2006/relationships/tags" Target="../tags/tag1697.xml"/><Relationship Id="rId25" Type="http://schemas.openxmlformats.org/officeDocument/2006/relationships/tags" Target="../tags/tag1696.xml"/><Relationship Id="rId24" Type="http://schemas.openxmlformats.org/officeDocument/2006/relationships/tags" Target="../tags/tag1695.xml"/><Relationship Id="rId23" Type="http://schemas.openxmlformats.org/officeDocument/2006/relationships/tags" Target="../tags/tag1694.xml"/><Relationship Id="rId22" Type="http://schemas.openxmlformats.org/officeDocument/2006/relationships/tags" Target="../tags/tag1693.xml"/><Relationship Id="rId21" Type="http://schemas.openxmlformats.org/officeDocument/2006/relationships/tags" Target="../tags/tag1692.xml"/><Relationship Id="rId20" Type="http://schemas.openxmlformats.org/officeDocument/2006/relationships/tags" Target="../tags/tag1691.xml"/><Relationship Id="rId2" Type="http://schemas.openxmlformats.org/officeDocument/2006/relationships/tags" Target="../tags/tag1675.xml"/><Relationship Id="rId19" Type="http://schemas.openxmlformats.org/officeDocument/2006/relationships/tags" Target="../tags/tag1690.xml"/><Relationship Id="rId18" Type="http://schemas.openxmlformats.org/officeDocument/2006/relationships/tags" Target="../tags/tag1689.xml"/><Relationship Id="rId17" Type="http://schemas.openxmlformats.org/officeDocument/2006/relationships/tags" Target="../tags/tag1688.xml"/><Relationship Id="rId16" Type="http://schemas.openxmlformats.org/officeDocument/2006/relationships/tags" Target="../tags/tag1687.xml"/><Relationship Id="rId15" Type="http://schemas.openxmlformats.org/officeDocument/2006/relationships/tags" Target="../tags/tag1686.xml"/><Relationship Id="rId14" Type="http://schemas.openxmlformats.org/officeDocument/2006/relationships/tags" Target="../tags/tag1685.xml"/><Relationship Id="rId13" Type="http://schemas.openxmlformats.org/officeDocument/2006/relationships/tags" Target="../tags/tag1684.xml"/><Relationship Id="rId12" Type="http://schemas.openxmlformats.org/officeDocument/2006/relationships/tags" Target="../tags/tag1683.xml"/><Relationship Id="rId11" Type="http://schemas.openxmlformats.org/officeDocument/2006/relationships/tags" Target="../tags/tag1682.xml"/><Relationship Id="rId10" Type="http://schemas.openxmlformats.org/officeDocument/2006/relationships/tags" Target="../tags/tag1681.xml"/><Relationship Id="rId1" Type="http://schemas.openxmlformats.org/officeDocument/2006/relationships/tags" Target="../tags/tag1674.xml"/></Relationships>
</file>

<file path=ppt/slides/_rels/slide54.xml.rels><?xml version="1.0" encoding="UTF-8" standalone="yes"?>
<Relationships xmlns="http://schemas.openxmlformats.org/package/2006/relationships"><Relationship Id="rId9" Type="http://schemas.openxmlformats.org/officeDocument/2006/relationships/tags" Target="../tags/tag1728.xml"/><Relationship Id="rId8" Type="http://schemas.openxmlformats.org/officeDocument/2006/relationships/tags" Target="../tags/tag1727.xml"/><Relationship Id="rId7" Type="http://schemas.openxmlformats.org/officeDocument/2006/relationships/tags" Target="../tags/tag1726.xml"/><Relationship Id="rId6" Type="http://schemas.openxmlformats.org/officeDocument/2006/relationships/tags" Target="../tags/tag1725.xml"/><Relationship Id="rId5" Type="http://schemas.openxmlformats.org/officeDocument/2006/relationships/tags" Target="../tags/tag1724.xml"/><Relationship Id="rId4" Type="http://schemas.openxmlformats.org/officeDocument/2006/relationships/tags" Target="../tags/tag1723.xml"/><Relationship Id="rId3" Type="http://schemas.openxmlformats.org/officeDocument/2006/relationships/tags" Target="../tags/tag1722.xml"/><Relationship Id="rId2" Type="http://schemas.openxmlformats.org/officeDocument/2006/relationships/tags" Target="../tags/tag1721.xml"/><Relationship Id="rId17" Type="http://schemas.openxmlformats.org/officeDocument/2006/relationships/slideLayout" Target="../slideLayouts/slideLayout19.xml"/><Relationship Id="rId16" Type="http://schemas.openxmlformats.org/officeDocument/2006/relationships/tags" Target="../tags/tag1734.xml"/><Relationship Id="rId15" Type="http://schemas.openxmlformats.org/officeDocument/2006/relationships/image" Target="../media/image17.png"/><Relationship Id="rId14" Type="http://schemas.openxmlformats.org/officeDocument/2006/relationships/tags" Target="../tags/tag1733.xml"/><Relationship Id="rId13" Type="http://schemas.openxmlformats.org/officeDocument/2006/relationships/tags" Target="../tags/tag1732.xml"/><Relationship Id="rId12" Type="http://schemas.openxmlformats.org/officeDocument/2006/relationships/tags" Target="../tags/tag1731.xml"/><Relationship Id="rId11" Type="http://schemas.openxmlformats.org/officeDocument/2006/relationships/tags" Target="../tags/tag1730.xml"/><Relationship Id="rId10" Type="http://schemas.openxmlformats.org/officeDocument/2006/relationships/tags" Target="../tags/tag1729.xml"/><Relationship Id="rId1" Type="http://schemas.openxmlformats.org/officeDocument/2006/relationships/tags" Target="../tags/tag1720.xml"/></Relationships>
</file>

<file path=ppt/slides/_rels/slide55.xml.rels><?xml version="1.0" encoding="UTF-8" standalone="yes"?>
<Relationships xmlns="http://schemas.openxmlformats.org/package/2006/relationships"><Relationship Id="rId9" Type="http://schemas.openxmlformats.org/officeDocument/2006/relationships/tags" Target="../tags/tag1743.xml"/><Relationship Id="rId8" Type="http://schemas.openxmlformats.org/officeDocument/2006/relationships/tags" Target="../tags/tag1742.xml"/><Relationship Id="rId7" Type="http://schemas.openxmlformats.org/officeDocument/2006/relationships/tags" Target="../tags/tag1741.xml"/><Relationship Id="rId6" Type="http://schemas.openxmlformats.org/officeDocument/2006/relationships/tags" Target="../tags/tag1740.xml"/><Relationship Id="rId5" Type="http://schemas.openxmlformats.org/officeDocument/2006/relationships/tags" Target="../tags/tag1739.xml"/><Relationship Id="rId4" Type="http://schemas.openxmlformats.org/officeDocument/2006/relationships/tags" Target="../tags/tag1738.xml"/><Relationship Id="rId3" Type="http://schemas.openxmlformats.org/officeDocument/2006/relationships/tags" Target="../tags/tag1737.xml"/><Relationship Id="rId20" Type="http://schemas.openxmlformats.org/officeDocument/2006/relationships/slideLayout" Target="../slideLayouts/slideLayout19.xml"/><Relationship Id="rId2" Type="http://schemas.openxmlformats.org/officeDocument/2006/relationships/tags" Target="../tags/tag1736.xml"/><Relationship Id="rId19" Type="http://schemas.openxmlformats.org/officeDocument/2006/relationships/tags" Target="../tags/tag1751.xml"/><Relationship Id="rId18" Type="http://schemas.openxmlformats.org/officeDocument/2006/relationships/image" Target="../media/image83.png"/><Relationship Id="rId17" Type="http://schemas.openxmlformats.org/officeDocument/2006/relationships/tags" Target="../tags/tag1750.xml"/><Relationship Id="rId16" Type="http://schemas.openxmlformats.org/officeDocument/2006/relationships/tags" Target="../tags/tag1749.xml"/><Relationship Id="rId15" Type="http://schemas.openxmlformats.org/officeDocument/2006/relationships/image" Target="../media/image17.png"/><Relationship Id="rId14" Type="http://schemas.openxmlformats.org/officeDocument/2006/relationships/tags" Target="../tags/tag1748.xml"/><Relationship Id="rId13" Type="http://schemas.openxmlformats.org/officeDocument/2006/relationships/tags" Target="../tags/tag1747.xml"/><Relationship Id="rId12" Type="http://schemas.openxmlformats.org/officeDocument/2006/relationships/tags" Target="../tags/tag1746.xml"/><Relationship Id="rId11" Type="http://schemas.openxmlformats.org/officeDocument/2006/relationships/tags" Target="../tags/tag1745.xml"/><Relationship Id="rId10" Type="http://schemas.openxmlformats.org/officeDocument/2006/relationships/tags" Target="../tags/tag1744.xml"/><Relationship Id="rId1" Type="http://schemas.openxmlformats.org/officeDocument/2006/relationships/tags" Target="../tags/tag1735.xml"/></Relationships>
</file>

<file path=ppt/slides/_rels/slide56.xml.rels><?xml version="1.0" encoding="UTF-8" standalone="yes"?>
<Relationships xmlns="http://schemas.openxmlformats.org/package/2006/relationships"><Relationship Id="rId9" Type="http://schemas.openxmlformats.org/officeDocument/2006/relationships/tags" Target="../tags/tag1759.xml"/><Relationship Id="rId8" Type="http://schemas.openxmlformats.org/officeDocument/2006/relationships/tags" Target="../tags/tag1758.xml"/><Relationship Id="rId7" Type="http://schemas.openxmlformats.org/officeDocument/2006/relationships/tags" Target="../tags/tag1757.xml"/><Relationship Id="rId6" Type="http://schemas.openxmlformats.org/officeDocument/2006/relationships/tags" Target="../tags/tag1756.xml"/><Relationship Id="rId5" Type="http://schemas.openxmlformats.org/officeDocument/2006/relationships/tags" Target="../tags/tag1755.xml"/><Relationship Id="rId4" Type="http://schemas.openxmlformats.org/officeDocument/2006/relationships/tags" Target="../tags/tag1754.xml"/><Relationship Id="rId3" Type="http://schemas.openxmlformats.org/officeDocument/2006/relationships/tags" Target="../tags/tag1753.xml"/><Relationship Id="rId27" Type="http://schemas.openxmlformats.org/officeDocument/2006/relationships/slideLayout" Target="../slideLayouts/slideLayout19.xml"/><Relationship Id="rId26" Type="http://schemas.openxmlformats.org/officeDocument/2006/relationships/tags" Target="../tags/tag1775.xml"/><Relationship Id="rId25" Type="http://schemas.openxmlformats.org/officeDocument/2006/relationships/tags" Target="../tags/tag1774.xml"/><Relationship Id="rId24" Type="http://schemas.openxmlformats.org/officeDocument/2006/relationships/tags" Target="../tags/tag1773.xml"/><Relationship Id="rId23" Type="http://schemas.openxmlformats.org/officeDocument/2006/relationships/tags" Target="../tags/tag1772.xml"/><Relationship Id="rId22" Type="http://schemas.openxmlformats.org/officeDocument/2006/relationships/tags" Target="../tags/tag1771.xml"/><Relationship Id="rId21" Type="http://schemas.openxmlformats.org/officeDocument/2006/relationships/tags" Target="../tags/tag1770.xml"/><Relationship Id="rId20" Type="http://schemas.openxmlformats.org/officeDocument/2006/relationships/tags" Target="../tags/tag1769.xml"/><Relationship Id="rId2" Type="http://schemas.openxmlformats.org/officeDocument/2006/relationships/image" Target="../media/image84.png"/><Relationship Id="rId19" Type="http://schemas.openxmlformats.org/officeDocument/2006/relationships/tags" Target="../tags/tag1768.xml"/><Relationship Id="rId18" Type="http://schemas.openxmlformats.org/officeDocument/2006/relationships/tags" Target="../tags/tag1767.xml"/><Relationship Id="rId17" Type="http://schemas.openxmlformats.org/officeDocument/2006/relationships/image" Target="../media/image17.png"/><Relationship Id="rId16" Type="http://schemas.openxmlformats.org/officeDocument/2006/relationships/tags" Target="../tags/tag1766.xml"/><Relationship Id="rId15" Type="http://schemas.openxmlformats.org/officeDocument/2006/relationships/tags" Target="../tags/tag1765.xml"/><Relationship Id="rId14" Type="http://schemas.openxmlformats.org/officeDocument/2006/relationships/tags" Target="../tags/tag1764.xml"/><Relationship Id="rId13" Type="http://schemas.openxmlformats.org/officeDocument/2006/relationships/tags" Target="../tags/tag1763.xml"/><Relationship Id="rId12" Type="http://schemas.openxmlformats.org/officeDocument/2006/relationships/tags" Target="../tags/tag1762.xml"/><Relationship Id="rId11" Type="http://schemas.openxmlformats.org/officeDocument/2006/relationships/tags" Target="../tags/tag1761.xml"/><Relationship Id="rId10" Type="http://schemas.openxmlformats.org/officeDocument/2006/relationships/tags" Target="../tags/tag1760.xml"/><Relationship Id="rId1" Type="http://schemas.openxmlformats.org/officeDocument/2006/relationships/tags" Target="../tags/tag1752.xml"/></Relationships>
</file>

<file path=ppt/slides/_rels/slide57.xml.rels><?xml version="1.0" encoding="UTF-8" standalone="yes"?>
<Relationships xmlns="http://schemas.openxmlformats.org/package/2006/relationships"><Relationship Id="rId9" Type="http://schemas.openxmlformats.org/officeDocument/2006/relationships/tags" Target="../tags/tag1784.xml"/><Relationship Id="rId8" Type="http://schemas.openxmlformats.org/officeDocument/2006/relationships/tags" Target="../tags/tag1783.xml"/><Relationship Id="rId7" Type="http://schemas.openxmlformats.org/officeDocument/2006/relationships/tags" Target="../tags/tag1782.xml"/><Relationship Id="rId6" Type="http://schemas.openxmlformats.org/officeDocument/2006/relationships/tags" Target="../tags/tag1781.xml"/><Relationship Id="rId5" Type="http://schemas.openxmlformats.org/officeDocument/2006/relationships/tags" Target="../tags/tag1780.xml"/><Relationship Id="rId4" Type="http://schemas.openxmlformats.org/officeDocument/2006/relationships/tags" Target="../tags/tag1779.xml"/><Relationship Id="rId3" Type="http://schemas.openxmlformats.org/officeDocument/2006/relationships/tags" Target="../tags/tag1778.xml"/><Relationship Id="rId2" Type="http://schemas.openxmlformats.org/officeDocument/2006/relationships/tags" Target="../tags/tag1777.xml"/><Relationship Id="rId17" Type="http://schemas.openxmlformats.org/officeDocument/2006/relationships/slideLayout" Target="../slideLayouts/slideLayout19.xml"/><Relationship Id="rId16" Type="http://schemas.openxmlformats.org/officeDocument/2006/relationships/tags" Target="../tags/tag1790.xml"/><Relationship Id="rId15" Type="http://schemas.openxmlformats.org/officeDocument/2006/relationships/image" Target="../media/image17.png"/><Relationship Id="rId14" Type="http://schemas.openxmlformats.org/officeDocument/2006/relationships/tags" Target="../tags/tag1789.xml"/><Relationship Id="rId13" Type="http://schemas.openxmlformats.org/officeDocument/2006/relationships/tags" Target="../tags/tag1788.xml"/><Relationship Id="rId12" Type="http://schemas.openxmlformats.org/officeDocument/2006/relationships/tags" Target="../tags/tag1787.xml"/><Relationship Id="rId11" Type="http://schemas.openxmlformats.org/officeDocument/2006/relationships/tags" Target="../tags/tag1786.xml"/><Relationship Id="rId10" Type="http://schemas.openxmlformats.org/officeDocument/2006/relationships/tags" Target="../tags/tag1785.xml"/><Relationship Id="rId1" Type="http://schemas.openxmlformats.org/officeDocument/2006/relationships/tags" Target="../tags/tag1776.xml"/></Relationships>
</file>

<file path=ppt/slides/_rels/slide58.xml.rels><?xml version="1.0" encoding="UTF-8" standalone="yes"?>
<Relationships xmlns="http://schemas.openxmlformats.org/package/2006/relationships"><Relationship Id="rId9" Type="http://schemas.openxmlformats.org/officeDocument/2006/relationships/tags" Target="../tags/tag1799.xml"/><Relationship Id="rId8" Type="http://schemas.openxmlformats.org/officeDocument/2006/relationships/tags" Target="../tags/tag1798.xml"/><Relationship Id="rId7" Type="http://schemas.openxmlformats.org/officeDocument/2006/relationships/tags" Target="../tags/tag1797.xml"/><Relationship Id="rId6" Type="http://schemas.openxmlformats.org/officeDocument/2006/relationships/tags" Target="../tags/tag1796.xml"/><Relationship Id="rId5" Type="http://schemas.openxmlformats.org/officeDocument/2006/relationships/tags" Target="../tags/tag1795.xml"/><Relationship Id="rId4" Type="http://schemas.openxmlformats.org/officeDocument/2006/relationships/tags" Target="../tags/tag1794.xml"/><Relationship Id="rId3" Type="http://schemas.openxmlformats.org/officeDocument/2006/relationships/tags" Target="../tags/tag1793.xml"/><Relationship Id="rId2" Type="http://schemas.openxmlformats.org/officeDocument/2006/relationships/tags" Target="../tags/tag1792.xml"/><Relationship Id="rId19" Type="http://schemas.openxmlformats.org/officeDocument/2006/relationships/slideLayout" Target="../slideLayouts/slideLayout19.xml"/><Relationship Id="rId18" Type="http://schemas.openxmlformats.org/officeDocument/2006/relationships/tags" Target="../tags/tag1806.xml"/><Relationship Id="rId17" Type="http://schemas.openxmlformats.org/officeDocument/2006/relationships/tags" Target="../tags/tag1805.xml"/><Relationship Id="rId16" Type="http://schemas.openxmlformats.org/officeDocument/2006/relationships/tags" Target="../tags/tag1804.xml"/><Relationship Id="rId15" Type="http://schemas.openxmlformats.org/officeDocument/2006/relationships/tags" Target="../tags/tag1803.xml"/><Relationship Id="rId14" Type="http://schemas.openxmlformats.org/officeDocument/2006/relationships/image" Target="../media/image85.png"/><Relationship Id="rId13" Type="http://schemas.openxmlformats.org/officeDocument/2006/relationships/tags" Target="../tags/tag1802.xml"/><Relationship Id="rId12" Type="http://schemas.openxmlformats.org/officeDocument/2006/relationships/tags" Target="../tags/tag1801.xml"/><Relationship Id="rId11" Type="http://schemas.openxmlformats.org/officeDocument/2006/relationships/image" Target="../media/image17.png"/><Relationship Id="rId10" Type="http://schemas.openxmlformats.org/officeDocument/2006/relationships/tags" Target="../tags/tag1800.xml"/><Relationship Id="rId1" Type="http://schemas.openxmlformats.org/officeDocument/2006/relationships/tags" Target="../tags/tag1791.xml"/></Relationships>
</file>

<file path=ppt/slides/_rels/slide59.xml.rels><?xml version="1.0" encoding="UTF-8" standalone="yes"?>
<Relationships xmlns="http://schemas.openxmlformats.org/package/2006/relationships"><Relationship Id="rId9" Type="http://schemas.openxmlformats.org/officeDocument/2006/relationships/tags" Target="../tags/tag1815.xml"/><Relationship Id="rId8" Type="http://schemas.openxmlformats.org/officeDocument/2006/relationships/tags" Target="../tags/tag1814.xml"/><Relationship Id="rId7" Type="http://schemas.openxmlformats.org/officeDocument/2006/relationships/tags" Target="../tags/tag1813.xml"/><Relationship Id="rId6" Type="http://schemas.openxmlformats.org/officeDocument/2006/relationships/tags" Target="../tags/tag1812.xml"/><Relationship Id="rId5" Type="http://schemas.openxmlformats.org/officeDocument/2006/relationships/tags" Target="../tags/tag1811.xml"/><Relationship Id="rId4" Type="http://schemas.openxmlformats.org/officeDocument/2006/relationships/tags" Target="../tags/tag1810.xml"/><Relationship Id="rId3" Type="http://schemas.openxmlformats.org/officeDocument/2006/relationships/tags" Target="../tags/tag1809.xml"/><Relationship Id="rId2" Type="http://schemas.openxmlformats.org/officeDocument/2006/relationships/tags" Target="../tags/tag1808.xml"/><Relationship Id="rId19" Type="http://schemas.openxmlformats.org/officeDocument/2006/relationships/slideLayout" Target="../slideLayouts/slideLayout19.xml"/><Relationship Id="rId18" Type="http://schemas.openxmlformats.org/officeDocument/2006/relationships/image" Target="../media/image86.png"/><Relationship Id="rId17" Type="http://schemas.openxmlformats.org/officeDocument/2006/relationships/tags" Target="../tags/tag1822.xml"/><Relationship Id="rId16" Type="http://schemas.openxmlformats.org/officeDocument/2006/relationships/tags" Target="../tags/tag1821.xml"/><Relationship Id="rId15" Type="http://schemas.openxmlformats.org/officeDocument/2006/relationships/image" Target="../media/image17.png"/><Relationship Id="rId14" Type="http://schemas.openxmlformats.org/officeDocument/2006/relationships/tags" Target="../tags/tag1820.xml"/><Relationship Id="rId13" Type="http://schemas.openxmlformats.org/officeDocument/2006/relationships/tags" Target="../tags/tag1819.xml"/><Relationship Id="rId12" Type="http://schemas.openxmlformats.org/officeDocument/2006/relationships/tags" Target="../tags/tag1818.xml"/><Relationship Id="rId11" Type="http://schemas.openxmlformats.org/officeDocument/2006/relationships/tags" Target="../tags/tag1817.xml"/><Relationship Id="rId10" Type="http://schemas.openxmlformats.org/officeDocument/2006/relationships/tags" Target="../tags/tag1816.xml"/><Relationship Id="rId1" Type="http://schemas.openxmlformats.org/officeDocument/2006/relationships/tags" Target="../tags/tag1807.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13.xml"/><Relationship Id="rId4" Type="http://schemas.openxmlformats.org/officeDocument/2006/relationships/image" Target="../media/image16.png"/><Relationship Id="rId3" Type="http://schemas.openxmlformats.org/officeDocument/2006/relationships/tags" Target="../tags/tag255.xml"/><Relationship Id="rId2" Type="http://schemas.openxmlformats.org/officeDocument/2006/relationships/image" Target="../media/image15.png"/><Relationship Id="rId1" Type="http://schemas.openxmlformats.org/officeDocument/2006/relationships/tags" Target="../tags/tag254.xml"/></Relationships>
</file>

<file path=ppt/slides/_rels/slide60.xml.rels><?xml version="1.0" encoding="UTF-8" standalone="yes"?>
<Relationships xmlns="http://schemas.openxmlformats.org/package/2006/relationships"><Relationship Id="rId9" Type="http://schemas.openxmlformats.org/officeDocument/2006/relationships/tags" Target="../tags/tag1831.xml"/><Relationship Id="rId8" Type="http://schemas.openxmlformats.org/officeDocument/2006/relationships/tags" Target="../tags/tag1830.xml"/><Relationship Id="rId7" Type="http://schemas.openxmlformats.org/officeDocument/2006/relationships/tags" Target="../tags/tag1829.xml"/><Relationship Id="rId6" Type="http://schemas.openxmlformats.org/officeDocument/2006/relationships/tags" Target="../tags/tag1828.xml"/><Relationship Id="rId5" Type="http://schemas.openxmlformats.org/officeDocument/2006/relationships/tags" Target="../tags/tag1827.xml"/><Relationship Id="rId4" Type="http://schemas.openxmlformats.org/officeDocument/2006/relationships/tags" Target="../tags/tag1826.xml"/><Relationship Id="rId3" Type="http://schemas.openxmlformats.org/officeDocument/2006/relationships/tags" Target="../tags/tag1825.xml"/><Relationship Id="rId2" Type="http://schemas.openxmlformats.org/officeDocument/2006/relationships/tags" Target="../tags/tag1824.xml"/><Relationship Id="rId16" Type="http://schemas.openxmlformats.org/officeDocument/2006/relationships/slideLayout" Target="../slideLayouts/slideLayout19.xml"/><Relationship Id="rId15" Type="http://schemas.openxmlformats.org/officeDocument/2006/relationships/image" Target="../media/image87.png"/><Relationship Id="rId14" Type="http://schemas.openxmlformats.org/officeDocument/2006/relationships/tags" Target="../tags/tag1835.xml"/><Relationship Id="rId13" Type="http://schemas.openxmlformats.org/officeDocument/2006/relationships/tags" Target="../tags/tag1834.xml"/><Relationship Id="rId12" Type="http://schemas.openxmlformats.org/officeDocument/2006/relationships/image" Target="../media/image17.png"/><Relationship Id="rId11" Type="http://schemas.openxmlformats.org/officeDocument/2006/relationships/tags" Target="../tags/tag1833.xml"/><Relationship Id="rId10" Type="http://schemas.openxmlformats.org/officeDocument/2006/relationships/tags" Target="../tags/tag1832.xml"/><Relationship Id="rId1" Type="http://schemas.openxmlformats.org/officeDocument/2006/relationships/tags" Target="../tags/tag1823.xml"/></Relationships>
</file>

<file path=ppt/slides/_rels/slide61.xml.rels><?xml version="1.0" encoding="UTF-8" standalone="yes"?>
<Relationships xmlns="http://schemas.openxmlformats.org/package/2006/relationships"><Relationship Id="rId9" Type="http://schemas.openxmlformats.org/officeDocument/2006/relationships/tags" Target="../tags/tag1844.xml"/><Relationship Id="rId8" Type="http://schemas.openxmlformats.org/officeDocument/2006/relationships/tags" Target="../tags/tag1843.xml"/><Relationship Id="rId7" Type="http://schemas.openxmlformats.org/officeDocument/2006/relationships/tags" Target="../tags/tag1842.xml"/><Relationship Id="rId6" Type="http://schemas.openxmlformats.org/officeDocument/2006/relationships/tags" Target="../tags/tag1841.xml"/><Relationship Id="rId5" Type="http://schemas.openxmlformats.org/officeDocument/2006/relationships/tags" Target="../tags/tag1840.xml"/><Relationship Id="rId4" Type="http://schemas.openxmlformats.org/officeDocument/2006/relationships/tags" Target="../tags/tag1839.xml"/><Relationship Id="rId3" Type="http://schemas.openxmlformats.org/officeDocument/2006/relationships/tags" Target="../tags/tag1838.xml"/><Relationship Id="rId2" Type="http://schemas.openxmlformats.org/officeDocument/2006/relationships/tags" Target="../tags/tag1837.xml"/><Relationship Id="rId11" Type="http://schemas.openxmlformats.org/officeDocument/2006/relationships/slideLayout" Target="../slideLayouts/slideLayout14.xml"/><Relationship Id="rId10" Type="http://schemas.openxmlformats.org/officeDocument/2006/relationships/image" Target="../media/image12.png"/><Relationship Id="rId1" Type="http://schemas.openxmlformats.org/officeDocument/2006/relationships/tags" Target="../tags/tag1836.xml"/></Relationships>
</file>

<file path=ppt/slides/_rels/slide62.xml.rels><?xml version="1.0" encoding="UTF-8" standalone="yes"?>
<Relationships xmlns="http://schemas.openxmlformats.org/package/2006/relationships"><Relationship Id="rId9" Type="http://schemas.openxmlformats.org/officeDocument/2006/relationships/tags" Target="../tags/tag1853.xml"/><Relationship Id="rId8" Type="http://schemas.openxmlformats.org/officeDocument/2006/relationships/tags" Target="../tags/tag1852.xml"/><Relationship Id="rId7" Type="http://schemas.openxmlformats.org/officeDocument/2006/relationships/tags" Target="../tags/tag1851.xml"/><Relationship Id="rId6" Type="http://schemas.openxmlformats.org/officeDocument/2006/relationships/tags" Target="../tags/tag1850.xml"/><Relationship Id="rId5" Type="http://schemas.openxmlformats.org/officeDocument/2006/relationships/tags" Target="../tags/tag1849.xml"/><Relationship Id="rId4" Type="http://schemas.openxmlformats.org/officeDocument/2006/relationships/tags" Target="../tags/tag1848.xml"/><Relationship Id="rId3" Type="http://schemas.openxmlformats.org/officeDocument/2006/relationships/tags" Target="../tags/tag1847.xml"/><Relationship Id="rId20" Type="http://schemas.openxmlformats.org/officeDocument/2006/relationships/notesSlide" Target="../notesSlides/notesSlide27.xml"/><Relationship Id="rId2" Type="http://schemas.openxmlformats.org/officeDocument/2006/relationships/tags" Target="../tags/tag1846.xml"/><Relationship Id="rId19" Type="http://schemas.openxmlformats.org/officeDocument/2006/relationships/slideLayout" Target="../slideLayouts/slideLayout14.xml"/><Relationship Id="rId18" Type="http://schemas.openxmlformats.org/officeDocument/2006/relationships/tags" Target="../tags/tag1862.xml"/><Relationship Id="rId17" Type="http://schemas.openxmlformats.org/officeDocument/2006/relationships/tags" Target="../tags/tag1861.xml"/><Relationship Id="rId16" Type="http://schemas.openxmlformats.org/officeDocument/2006/relationships/tags" Target="../tags/tag1860.xml"/><Relationship Id="rId15" Type="http://schemas.openxmlformats.org/officeDocument/2006/relationships/tags" Target="../tags/tag1859.xml"/><Relationship Id="rId14" Type="http://schemas.openxmlformats.org/officeDocument/2006/relationships/tags" Target="../tags/tag1858.xml"/><Relationship Id="rId13" Type="http://schemas.openxmlformats.org/officeDocument/2006/relationships/tags" Target="../tags/tag1857.xml"/><Relationship Id="rId12" Type="http://schemas.openxmlformats.org/officeDocument/2006/relationships/tags" Target="../tags/tag1856.xml"/><Relationship Id="rId11" Type="http://schemas.openxmlformats.org/officeDocument/2006/relationships/tags" Target="../tags/tag1855.xml"/><Relationship Id="rId10" Type="http://schemas.openxmlformats.org/officeDocument/2006/relationships/tags" Target="../tags/tag1854.xml"/><Relationship Id="rId1" Type="http://schemas.openxmlformats.org/officeDocument/2006/relationships/tags" Target="../tags/tag1845.xml"/></Relationships>
</file>

<file path=ppt/slides/_rels/slide63.xml.rels><?xml version="1.0" encoding="UTF-8" standalone="yes"?>
<Relationships xmlns="http://schemas.openxmlformats.org/package/2006/relationships"><Relationship Id="rId9" Type="http://schemas.openxmlformats.org/officeDocument/2006/relationships/slideLayout" Target="../slideLayouts/slideLayout14.xml"/><Relationship Id="rId8" Type="http://schemas.openxmlformats.org/officeDocument/2006/relationships/tags" Target="../tags/tag1872.xml"/><Relationship Id="rId7" Type="http://schemas.openxmlformats.org/officeDocument/2006/relationships/tags" Target="../tags/tag1871.xml"/><Relationship Id="rId6" Type="http://schemas.openxmlformats.org/officeDocument/2006/relationships/tags" Target="../tags/tag1870.xml"/><Relationship Id="rId5" Type="http://schemas.openxmlformats.org/officeDocument/2006/relationships/tags" Target="../tags/tag1869.xml"/><Relationship Id="rId4" Type="http://schemas.openxmlformats.org/officeDocument/2006/relationships/tags" Target="../tags/tag1868.xml"/><Relationship Id="rId3" Type="http://schemas.openxmlformats.org/officeDocument/2006/relationships/tags" Target="../tags/tag1867.xml"/><Relationship Id="rId2" Type="http://schemas.openxmlformats.org/officeDocument/2006/relationships/image" Target="../media/image88.png"/><Relationship Id="rId10" Type="http://schemas.openxmlformats.org/officeDocument/2006/relationships/notesSlide" Target="../notesSlides/notesSlide28.xml"/><Relationship Id="rId1" Type="http://schemas.openxmlformats.org/officeDocument/2006/relationships/tags" Target="../tags/tag1866.xml"/></Relationships>
</file>

<file path=ppt/slides/_rels/slide64.xml.rels><?xml version="1.0" encoding="UTF-8" standalone="yes"?>
<Relationships xmlns="http://schemas.openxmlformats.org/package/2006/relationships"><Relationship Id="rId9" Type="http://schemas.openxmlformats.org/officeDocument/2006/relationships/tags" Target="../tags/tag1883.xml"/><Relationship Id="rId8" Type="http://schemas.openxmlformats.org/officeDocument/2006/relationships/tags" Target="../tags/tag1882.xml"/><Relationship Id="rId7" Type="http://schemas.openxmlformats.org/officeDocument/2006/relationships/tags" Target="../tags/tag1881.xml"/><Relationship Id="rId6" Type="http://schemas.openxmlformats.org/officeDocument/2006/relationships/tags" Target="../tags/tag1880.xml"/><Relationship Id="rId5" Type="http://schemas.openxmlformats.org/officeDocument/2006/relationships/tags" Target="../tags/tag1879.xml"/><Relationship Id="rId4" Type="http://schemas.openxmlformats.org/officeDocument/2006/relationships/tags" Target="../tags/tag1878.xml"/><Relationship Id="rId3" Type="http://schemas.openxmlformats.org/officeDocument/2006/relationships/tags" Target="../tags/tag1877.xml"/><Relationship Id="rId2" Type="http://schemas.openxmlformats.org/officeDocument/2006/relationships/image" Target="../media/image89.png"/><Relationship Id="rId14" Type="http://schemas.openxmlformats.org/officeDocument/2006/relationships/notesSlide" Target="../notesSlides/notesSlide29.xml"/><Relationship Id="rId13" Type="http://schemas.openxmlformats.org/officeDocument/2006/relationships/slideLayout" Target="../slideLayouts/slideLayout14.xml"/><Relationship Id="rId12" Type="http://schemas.openxmlformats.org/officeDocument/2006/relationships/tags" Target="../tags/tag1886.xml"/><Relationship Id="rId11" Type="http://schemas.openxmlformats.org/officeDocument/2006/relationships/tags" Target="../tags/tag1885.xml"/><Relationship Id="rId10" Type="http://schemas.openxmlformats.org/officeDocument/2006/relationships/tags" Target="../tags/tag1884.xml"/><Relationship Id="rId1" Type="http://schemas.openxmlformats.org/officeDocument/2006/relationships/tags" Target="../tags/tag1876.xml"/></Relationships>
</file>

<file path=ppt/slides/_rels/slide65.xml.rels><?xml version="1.0" encoding="UTF-8" standalone="yes"?>
<Relationships xmlns="http://schemas.openxmlformats.org/package/2006/relationships"><Relationship Id="rId9" Type="http://schemas.openxmlformats.org/officeDocument/2006/relationships/tags" Target="../tags/tag1898.xml"/><Relationship Id="rId8" Type="http://schemas.openxmlformats.org/officeDocument/2006/relationships/tags" Target="../tags/tag1897.xml"/><Relationship Id="rId7" Type="http://schemas.openxmlformats.org/officeDocument/2006/relationships/tags" Target="../tags/tag1896.xml"/><Relationship Id="rId6" Type="http://schemas.openxmlformats.org/officeDocument/2006/relationships/tags" Target="../tags/tag1895.xml"/><Relationship Id="rId5" Type="http://schemas.openxmlformats.org/officeDocument/2006/relationships/tags" Target="../tags/tag1894.xml"/><Relationship Id="rId4" Type="http://schemas.openxmlformats.org/officeDocument/2006/relationships/tags" Target="../tags/tag1893.xml"/><Relationship Id="rId3" Type="http://schemas.openxmlformats.org/officeDocument/2006/relationships/tags" Target="../tags/tag1892.xml"/><Relationship Id="rId2" Type="http://schemas.openxmlformats.org/officeDocument/2006/relationships/tags" Target="../tags/tag1891.xml"/><Relationship Id="rId14" Type="http://schemas.openxmlformats.org/officeDocument/2006/relationships/notesSlide" Target="../notesSlides/notesSlide30.xml"/><Relationship Id="rId13" Type="http://schemas.openxmlformats.org/officeDocument/2006/relationships/slideLayout" Target="../slideLayouts/slideLayout14.xml"/><Relationship Id="rId12" Type="http://schemas.openxmlformats.org/officeDocument/2006/relationships/image" Target="../media/image90.png"/><Relationship Id="rId11" Type="http://schemas.openxmlformats.org/officeDocument/2006/relationships/tags" Target="../tags/tag1900.xml"/><Relationship Id="rId10" Type="http://schemas.openxmlformats.org/officeDocument/2006/relationships/tags" Target="../tags/tag1899.xml"/><Relationship Id="rId1" Type="http://schemas.openxmlformats.org/officeDocument/2006/relationships/tags" Target="../tags/tag1890.xml"/></Relationships>
</file>

<file path=ppt/slides/_rels/slide66.xml.rels><?xml version="1.0" encoding="UTF-8" standalone="yes"?>
<Relationships xmlns="http://schemas.openxmlformats.org/package/2006/relationships"><Relationship Id="rId9" Type="http://schemas.openxmlformats.org/officeDocument/2006/relationships/tags" Target="../tags/tag1911.xml"/><Relationship Id="rId8" Type="http://schemas.openxmlformats.org/officeDocument/2006/relationships/tags" Target="../tags/tag1910.xml"/><Relationship Id="rId7" Type="http://schemas.openxmlformats.org/officeDocument/2006/relationships/tags" Target="../tags/tag1909.xml"/><Relationship Id="rId6" Type="http://schemas.openxmlformats.org/officeDocument/2006/relationships/tags" Target="../tags/tag1908.xml"/><Relationship Id="rId5" Type="http://schemas.openxmlformats.org/officeDocument/2006/relationships/tags" Target="../tags/tag1907.xml"/><Relationship Id="rId4" Type="http://schemas.openxmlformats.org/officeDocument/2006/relationships/tags" Target="../tags/tag1906.xml"/><Relationship Id="rId3" Type="http://schemas.openxmlformats.org/officeDocument/2006/relationships/tags" Target="../tags/tag1905.xml"/><Relationship Id="rId22" Type="http://schemas.openxmlformats.org/officeDocument/2006/relationships/notesSlide" Target="../notesSlides/notesSlide31.xml"/><Relationship Id="rId21" Type="http://schemas.openxmlformats.org/officeDocument/2006/relationships/slideLayout" Target="../slideLayouts/slideLayout14.xml"/><Relationship Id="rId20" Type="http://schemas.openxmlformats.org/officeDocument/2006/relationships/tags" Target="../tags/tag1922.xml"/><Relationship Id="rId2" Type="http://schemas.openxmlformats.org/officeDocument/2006/relationships/image" Target="../media/image91.png"/><Relationship Id="rId19" Type="http://schemas.openxmlformats.org/officeDocument/2006/relationships/tags" Target="../tags/tag1921.xml"/><Relationship Id="rId18" Type="http://schemas.openxmlformats.org/officeDocument/2006/relationships/tags" Target="../tags/tag1920.xml"/><Relationship Id="rId17" Type="http://schemas.openxmlformats.org/officeDocument/2006/relationships/tags" Target="../tags/tag1919.xml"/><Relationship Id="rId16" Type="http://schemas.openxmlformats.org/officeDocument/2006/relationships/tags" Target="../tags/tag1918.xml"/><Relationship Id="rId15" Type="http://schemas.openxmlformats.org/officeDocument/2006/relationships/tags" Target="../tags/tag1917.xml"/><Relationship Id="rId14" Type="http://schemas.openxmlformats.org/officeDocument/2006/relationships/tags" Target="../tags/tag1916.xml"/><Relationship Id="rId13" Type="http://schemas.openxmlformats.org/officeDocument/2006/relationships/tags" Target="../tags/tag1915.xml"/><Relationship Id="rId12" Type="http://schemas.openxmlformats.org/officeDocument/2006/relationships/tags" Target="../tags/tag1914.xml"/><Relationship Id="rId11" Type="http://schemas.openxmlformats.org/officeDocument/2006/relationships/tags" Target="../tags/tag1913.xml"/><Relationship Id="rId10" Type="http://schemas.openxmlformats.org/officeDocument/2006/relationships/tags" Target="../tags/tag1912.xml"/><Relationship Id="rId1" Type="http://schemas.openxmlformats.org/officeDocument/2006/relationships/tags" Target="../tags/tag1904.xml"/></Relationships>
</file>

<file path=ppt/slides/_rels/slide67.xml.rels><?xml version="1.0" encoding="UTF-8" standalone="yes"?>
<Relationships xmlns="http://schemas.openxmlformats.org/package/2006/relationships"><Relationship Id="rId9" Type="http://schemas.openxmlformats.org/officeDocument/2006/relationships/tags" Target="../tags/tag1934.xml"/><Relationship Id="rId8" Type="http://schemas.openxmlformats.org/officeDocument/2006/relationships/tags" Target="../tags/tag1933.xml"/><Relationship Id="rId7" Type="http://schemas.openxmlformats.org/officeDocument/2006/relationships/tags" Target="../tags/tag1932.xml"/><Relationship Id="rId6" Type="http://schemas.openxmlformats.org/officeDocument/2006/relationships/tags" Target="../tags/tag1931.xml"/><Relationship Id="rId5" Type="http://schemas.openxmlformats.org/officeDocument/2006/relationships/tags" Target="../tags/tag1930.xml"/><Relationship Id="rId4" Type="http://schemas.openxmlformats.org/officeDocument/2006/relationships/tags" Target="../tags/tag1929.xml"/><Relationship Id="rId3" Type="http://schemas.openxmlformats.org/officeDocument/2006/relationships/tags" Target="../tags/tag1928.xml"/><Relationship Id="rId20" Type="http://schemas.openxmlformats.org/officeDocument/2006/relationships/notesSlide" Target="../notesSlides/notesSlide32.xml"/><Relationship Id="rId2" Type="http://schemas.openxmlformats.org/officeDocument/2006/relationships/tags" Target="../tags/tag1927.xml"/><Relationship Id="rId19" Type="http://schemas.openxmlformats.org/officeDocument/2006/relationships/slideLayout" Target="../slideLayouts/slideLayout14.xml"/><Relationship Id="rId18" Type="http://schemas.openxmlformats.org/officeDocument/2006/relationships/tags" Target="../tags/tag1943.xml"/><Relationship Id="rId17" Type="http://schemas.openxmlformats.org/officeDocument/2006/relationships/tags" Target="../tags/tag1942.xml"/><Relationship Id="rId16" Type="http://schemas.openxmlformats.org/officeDocument/2006/relationships/tags" Target="../tags/tag1941.xml"/><Relationship Id="rId15" Type="http://schemas.openxmlformats.org/officeDocument/2006/relationships/tags" Target="../tags/tag1940.xml"/><Relationship Id="rId14" Type="http://schemas.openxmlformats.org/officeDocument/2006/relationships/tags" Target="../tags/tag1939.xml"/><Relationship Id="rId13" Type="http://schemas.openxmlformats.org/officeDocument/2006/relationships/tags" Target="../tags/tag1938.xml"/><Relationship Id="rId12" Type="http://schemas.openxmlformats.org/officeDocument/2006/relationships/tags" Target="../tags/tag1937.xml"/><Relationship Id="rId11" Type="http://schemas.openxmlformats.org/officeDocument/2006/relationships/tags" Target="../tags/tag1936.xml"/><Relationship Id="rId10" Type="http://schemas.openxmlformats.org/officeDocument/2006/relationships/tags" Target="../tags/tag1935.xml"/><Relationship Id="rId1" Type="http://schemas.openxmlformats.org/officeDocument/2006/relationships/tags" Target="../tags/tag1926.xml"/></Relationships>
</file>

<file path=ppt/slides/_rels/slide68.xml.rels><?xml version="1.0" encoding="UTF-8" standalone="yes"?>
<Relationships xmlns="http://schemas.openxmlformats.org/package/2006/relationships"><Relationship Id="rId9" Type="http://schemas.openxmlformats.org/officeDocument/2006/relationships/tags" Target="../tags/tag1955.xml"/><Relationship Id="rId8" Type="http://schemas.openxmlformats.org/officeDocument/2006/relationships/tags" Target="../tags/tag1954.xml"/><Relationship Id="rId7" Type="http://schemas.openxmlformats.org/officeDocument/2006/relationships/tags" Target="../tags/tag1953.xml"/><Relationship Id="rId6" Type="http://schemas.openxmlformats.org/officeDocument/2006/relationships/tags" Target="../tags/tag1952.xml"/><Relationship Id="rId5" Type="http://schemas.openxmlformats.org/officeDocument/2006/relationships/tags" Target="../tags/tag1951.xml"/><Relationship Id="rId4" Type="http://schemas.openxmlformats.org/officeDocument/2006/relationships/tags" Target="../tags/tag1950.xml"/><Relationship Id="rId3" Type="http://schemas.openxmlformats.org/officeDocument/2006/relationships/tags" Target="../tags/tag1949.xml"/><Relationship Id="rId2" Type="http://schemas.openxmlformats.org/officeDocument/2006/relationships/tags" Target="../tags/tag1948.xml"/><Relationship Id="rId11" Type="http://schemas.openxmlformats.org/officeDocument/2006/relationships/slideLayout" Target="../slideLayouts/slideLayout14.xml"/><Relationship Id="rId10" Type="http://schemas.openxmlformats.org/officeDocument/2006/relationships/image" Target="../media/image12.png"/><Relationship Id="rId1" Type="http://schemas.openxmlformats.org/officeDocument/2006/relationships/tags" Target="../tags/tag1947.xml"/></Relationships>
</file>

<file path=ppt/slides/_rels/slide69.xml.rels><?xml version="1.0" encoding="UTF-8" standalone="yes"?>
<Relationships xmlns="http://schemas.openxmlformats.org/package/2006/relationships"><Relationship Id="rId9" Type="http://schemas.openxmlformats.org/officeDocument/2006/relationships/tags" Target="../tags/tag1963.xml"/><Relationship Id="rId8" Type="http://schemas.openxmlformats.org/officeDocument/2006/relationships/image" Target="../media/image92.jpeg"/><Relationship Id="rId7" Type="http://schemas.openxmlformats.org/officeDocument/2006/relationships/tags" Target="../tags/tag1962.xml"/><Relationship Id="rId6" Type="http://schemas.openxmlformats.org/officeDocument/2006/relationships/tags" Target="../tags/tag1961.xml"/><Relationship Id="rId5" Type="http://schemas.openxmlformats.org/officeDocument/2006/relationships/tags" Target="../tags/tag1960.xml"/><Relationship Id="rId4" Type="http://schemas.openxmlformats.org/officeDocument/2006/relationships/tags" Target="../tags/tag1959.xml"/><Relationship Id="rId3" Type="http://schemas.openxmlformats.org/officeDocument/2006/relationships/tags" Target="../tags/tag1958.xml"/><Relationship Id="rId2" Type="http://schemas.openxmlformats.org/officeDocument/2006/relationships/tags" Target="../tags/tag1957.xml"/><Relationship Id="rId16" Type="http://schemas.openxmlformats.org/officeDocument/2006/relationships/notesSlide" Target="../notesSlides/notesSlide33.xml"/><Relationship Id="rId15" Type="http://schemas.openxmlformats.org/officeDocument/2006/relationships/slideLayout" Target="../slideLayouts/slideLayout14.xml"/><Relationship Id="rId14" Type="http://schemas.openxmlformats.org/officeDocument/2006/relationships/tags" Target="../tags/tag1968.xml"/><Relationship Id="rId13" Type="http://schemas.openxmlformats.org/officeDocument/2006/relationships/tags" Target="../tags/tag1967.xml"/><Relationship Id="rId12" Type="http://schemas.openxmlformats.org/officeDocument/2006/relationships/tags" Target="../tags/tag1966.xml"/><Relationship Id="rId11" Type="http://schemas.openxmlformats.org/officeDocument/2006/relationships/tags" Target="../tags/tag1965.xml"/><Relationship Id="rId10" Type="http://schemas.openxmlformats.org/officeDocument/2006/relationships/tags" Target="../tags/tag1964.xml"/><Relationship Id="rId1" Type="http://schemas.openxmlformats.org/officeDocument/2006/relationships/tags" Target="../tags/tag1956.xml"/></Relationships>
</file>

<file path=ppt/slides/_rels/slide7.xml.rels><?xml version="1.0" encoding="UTF-8" standalone="yes"?>
<Relationships xmlns="http://schemas.openxmlformats.org/package/2006/relationships"><Relationship Id="rId9" Type="http://schemas.openxmlformats.org/officeDocument/2006/relationships/tags" Target="../tags/tag264.xml"/><Relationship Id="rId8" Type="http://schemas.openxmlformats.org/officeDocument/2006/relationships/tags" Target="../tags/tag263.xml"/><Relationship Id="rId7" Type="http://schemas.openxmlformats.org/officeDocument/2006/relationships/tags" Target="../tags/tag262.xml"/><Relationship Id="rId6" Type="http://schemas.openxmlformats.org/officeDocument/2006/relationships/tags" Target="../tags/tag261.xml"/><Relationship Id="rId5" Type="http://schemas.openxmlformats.org/officeDocument/2006/relationships/tags" Target="../tags/tag260.xml"/><Relationship Id="rId4" Type="http://schemas.openxmlformats.org/officeDocument/2006/relationships/tags" Target="../tags/tag259.xml"/><Relationship Id="rId3" Type="http://schemas.openxmlformats.org/officeDocument/2006/relationships/tags" Target="../tags/tag258.xml"/><Relationship Id="rId2" Type="http://schemas.openxmlformats.org/officeDocument/2006/relationships/tags" Target="../tags/tag257.xml"/><Relationship Id="rId11" Type="http://schemas.openxmlformats.org/officeDocument/2006/relationships/slideLayout" Target="../slideLayouts/slideLayout14.xml"/><Relationship Id="rId10" Type="http://schemas.openxmlformats.org/officeDocument/2006/relationships/image" Target="../media/image12.png"/><Relationship Id="rId1" Type="http://schemas.openxmlformats.org/officeDocument/2006/relationships/tags" Target="../tags/tag256.xml"/></Relationships>
</file>

<file path=ppt/slides/_rels/slide70.xml.rels><?xml version="1.0" encoding="UTF-8" standalone="yes"?>
<Relationships xmlns="http://schemas.openxmlformats.org/package/2006/relationships"><Relationship Id="rId9" Type="http://schemas.openxmlformats.org/officeDocument/2006/relationships/tags" Target="../tags/tag1980.xml"/><Relationship Id="rId8" Type="http://schemas.openxmlformats.org/officeDocument/2006/relationships/tags" Target="../tags/tag1979.xml"/><Relationship Id="rId7" Type="http://schemas.openxmlformats.org/officeDocument/2006/relationships/tags" Target="../tags/tag1978.xml"/><Relationship Id="rId6" Type="http://schemas.openxmlformats.org/officeDocument/2006/relationships/tags" Target="../tags/tag1977.xml"/><Relationship Id="rId5" Type="http://schemas.openxmlformats.org/officeDocument/2006/relationships/tags" Target="../tags/tag1976.xml"/><Relationship Id="rId4" Type="http://schemas.openxmlformats.org/officeDocument/2006/relationships/tags" Target="../tags/tag1975.xml"/><Relationship Id="rId3" Type="http://schemas.openxmlformats.org/officeDocument/2006/relationships/tags" Target="../tags/tag1974.xml"/><Relationship Id="rId2" Type="http://schemas.openxmlformats.org/officeDocument/2006/relationships/tags" Target="../tags/tag1973.xml"/><Relationship Id="rId12" Type="http://schemas.openxmlformats.org/officeDocument/2006/relationships/notesSlide" Target="../notesSlides/notesSlide34.xml"/><Relationship Id="rId11" Type="http://schemas.openxmlformats.org/officeDocument/2006/relationships/slideLayout" Target="../slideLayouts/slideLayout14.xml"/><Relationship Id="rId10" Type="http://schemas.openxmlformats.org/officeDocument/2006/relationships/tags" Target="../tags/tag1981.xml"/><Relationship Id="rId1" Type="http://schemas.openxmlformats.org/officeDocument/2006/relationships/tags" Target="../tags/tag1972.xml"/></Relationships>
</file>

<file path=ppt/slides/_rels/slide71.xml.rels><?xml version="1.0" encoding="UTF-8" standalone="yes"?>
<Relationships xmlns="http://schemas.openxmlformats.org/package/2006/relationships"><Relationship Id="rId9" Type="http://schemas.openxmlformats.org/officeDocument/2006/relationships/tags" Target="../tags/tag1993.xml"/><Relationship Id="rId8" Type="http://schemas.openxmlformats.org/officeDocument/2006/relationships/tags" Target="../tags/tag1992.xml"/><Relationship Id="rId7" Type="http://schemas.openxmlformats.org/officeDocument/2006/relationships/tags" Target="../tags/tag1991.xml"/><Relationship Id="rId6" Type="http://schemas.openxmlformats.org/officeDocument/2006/relationships/tags" Target="../tags/tag1990.xml"/><Relationship Id="rId5" Type="http://schemas.openxmlformats.org/officeDocument/2006/relationships/tags" Target="../tags/tag1989.xml"/><Relationship Id="rId4" Type="http://schemas.openxmlformats.org/officeDocument/2006/relationships/tags" Target="../tags/tag1988.xml"/><Relationship Id="rId3" Type="http://schemas.openxmlformats.org/officeDocument/2006/relationships/tags" Target="../tags/tag1987.xml"/><Relationship Id="rId2" Type="http://schemas.openxmlformats.org/officeDocument/2006/relationships/tags" Target="../tags/tag1986.xml"/><Relationship Id="rId13" Type="http://schemas.openxmlformats.org/officeDocument/2006/relationships/notesSlide" Target="../notesSlides/notesSlide35.xml"/><Relationship Id="rId12" Type="http://schemas.openxmlformats.org/officeDocument/2006/relationships/slideLayout" Target="../slideLayouts/slideLayout14.xml"/><Relationship Id="rId11" Type="http://schemas.openxmlformats.org/officeDocument/2006/relationships/tags" Target="../tags/tag1995.xml"/><Relationship Id="rId10" Type="http://schemas.openxmlformats.org/officeDocument/2006/relationships/tags" Target="../tags/tag1994.xml"/><Relationship Id="rId1" Type="http://schemas.openxmlformats.org/officeDocument/2006/relationships/tags" Target="../tags/tag1985.xml"/></Relationships>
</file>

<file path=ppt/slides/_rels/slide72.xml.rels><?xml version="1.0" encoding="UTF-8" standalone="yes"?>
<Relationships xmlns="http://schemas.openxmlformats.org/package/2006/relationships"><Relationship Id="rId9" Type="http://schemas.openxmlformats.org/officeDocument/2006/relationships/tags" Target="../tags/tag2006.xml"/><Relationship Id="rId8" Type="http://schemas.openxmlformats.org/officeDocument/2006/relationships/tags" Target="../tags/tag2005.xml"/><Relationship Id="rId7" Type="http://schemas.openxmlformats.org/officeDocument/2006/relationships/image" Target="../media/image11.png"/><Relationship Id="rId6" Type="http://schemas.openxmlformats.org/officeDocument/2006/relationships/tags" Target="../tags/tag2004.xml"/><Relationship Id="rId5" Type="http://schemas.openxmlformats.org/officeDocument/2006/relationships/tags" Target="../tags/tag2003.xml"/><Relationship Id="rId4" Type="http://schemas.openxmlformats.org/officeDocument/2006/relationships/tags" Target="../tags/tag2002.xml"/><Relationship Id="rId3" Type="http://schemas.openxmlformats.org/officeDocument/2006/relationships/tags" Target="../tags/tag2001.xml"/><Relationship Id="rId2" Type="http://schemas.openxmlformats.org/officeDocument/2006/relationships/tags" Target="../tags/tag2000.xml"/><Relationship Id="rId15" Type="http://schemas.openxmlformats.org/officeDocument/2006/relationships/notesSlide" Target="../notesSlides/notesSlide36.xml"/><Relationship Id="rId14" Type="http://schemas.openxmlformats.org/officeDocument/2006/relationships/slideLayout" Target="../slideLayouts/slideLayout14.xml"/><Relationship Id="rId13" Type="http://schemas.openxmlformats.org/officeDocument/2006/relationships/tags" Target="../tags/tag2009.xml"/><Relationship Id="rId12" Type="http://schemas.openxmlformats.org/officeDocument/2006/relationships/tags" Target="../tags/tag2008.xml"/><Relationship Id="rId11" Type="http://schemas.openxmlformats.org/officeDocument/2006/relationships/tags" Target="../tags/tag2007.xml"/><Relationship Id="rId10" Type="http://schemas.openxmlformats.org/officeDocument/2006/relationships/image" Target="../media/image12.png"/><Relationship Id="rId1" Type="http://schemas.openxmlformats.org/officeDocument/2006/relationships/tags" Target="../tags/tag1999.xml"/></Relationships>
</file>

<file path=ppt/slides/_rels/slide8.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272.xml"/><Relationship Id="rId7" Type="http://schemas.openxmlformats.org/officeDocument/2006/relationships/tags" Target="../tags/tag271.xml"/><Relationship Id="rId6" Type="http://schemas.openxmlformats.org/officeDocument/2006/relationships/tags" Target="../tags/tag270.xml"/><Relationship Id="rId5" Type="http://schemas.openxmlformats.org/officeDocument/2006/relationships/tags" Target="../tags/tag269.xml"/><Relationship Id="rId4" Type="http://schemas.openxmlformats.org/officeDocument/2006/relationships/tags" Target="../tags/tag268.xml"/><Relationship Id="rId3" Type="http://schemas.openxmlformats.org/officeDocument/2006/relationships/tags" Target="../tags/tag267.xml"/><Relationship Id="rId22" Type="http://schemas.openxmlformats.org/officeDocument/2006/relationships/notesSlide" Target="../notesSlides/notesSlide4.xml"/><Relationship Id="rId21" Type="http://schemas.openxmlformats.org/officeDocument/2006/relationships/slideLayout" Target="../slideLayouts/slideLayout17.xml"/><Relationship Id="rId20" Type="http://schemas.openxmlformats.org/officeDocument/2006/relationships/tags" Target="../tags/tag279.xml"/><Relationship Id="rId2" Type="http://schemas.openxmlformats.org/officeDocument/2006/relationships/tags" Target="../tags/tag266.xml"/><Relationship Id="rId19" Type="http://schemas.openxmlformats.org/officeDocument/2006/relationships/tags" Target="../tags/tag278.xml"/><Relationship Id="rId18" Type="http://schemas.openxmlformats.org/officeDocument/2006/relationships/tags" Target="../tags/tag277.xml"/><Relationship Id="rId17" Type="http://schemas.openxmlformats.org/officeDocument/2006/relationships/tags" Target="../tags/tag276.xml"/><Relationship Id="rId16" Type="http://schemas.openxmlformats.org/officeDocument/2006/relationships/image" Target="../media/image19.png"/><Relationship Id="rId15" Type="http://schemas.openxmlformats.org/officeDocument/2006/relationships/tags" Target="../tags/tag275.xml"/><Relationship Id="rId14" Type="http://schemas.openxmlformats.org/officeDocument/2006/relationships/tags" Target="../tags/tag274.xml"/><Relationship Id="rId13" Type="http://schemas.openxmlformats.org/officeDocument/2006/relationships/image" Target="../media/image18.png"/><Relationship Id="rId12" Type="http://schemas.openxmlformats.org/officeDocument/2006/relationships/tags" Target="../tags/tag273.xml"/><Relationship Id="rId11" Type="http://schemas.microsoft.com/office/2007/relationships/media" Target="../media/media1.mp4"/><Relationship Id="rId10" Type="http://schemas.openxmlformats.org/officeDocument/2006/relationships/video" Target="../media/media1.mp4"/><Relationship Id="rId1" Type="http://schemas.openxmlformats.org/officeDocument/2006/relationships/tags" Target="../tags/tag265.xml"/></Relationships>
</file>

<file path=ppt/slides/_rels/slide9.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tags" Target="../tags/tag290.xml"/><Relationship Id="rId7" Type="http://schemas.openxmlformats.org/officeDocument/2006/relationships/tags" Target="../tags/tag289.xml"/><Relationship Id="rId6" Type="http://schemas.openxmlformats.org/officeDocument/2006/relationships/tags" Target="../tags/tag288.xml"/><Relationship Id="rId52" Type="http://schemas.openxmlformats.org/officeDocument/2006/relationships/notesSlide" Target="../notesSlides/notesSlide5.xml"/><Relationship Id="rId51" Type="http://schemas.openxmlformats.org/officeDocument/2006/relationships/slideLayout" Target="../slideLayouts/slideLayout17.xml"/><Relationship Id="rId50" Type="http://schemas.openxmlformats.org/officeDocument/2006/relationships/tags" Target="../tags/tag331.xml"/><Relationship Id="rId5" Type="http://schemas.openxmlformats.org/officeDocument/2006/relationships/tags" Target="../tags/tag287.xml"/><Relationship Id="rId49" Type="http://schemas.openxmlformats.org/officeDocument/2006/relationships/tags" Target="../tags/tag330.xml"/><Relationship Id="rId48" Type="http://schemas.openxmlformats.org/officeDocument/2006/relationships/tags" Target="../tags/tag329.xml"/><Relationship Id="rId47" Type="http://schemas.openxmlformats.org/officeDocument/2006/relationships/tags" Target="../tags/tag328.xml"/><Relationship Id="rId46" Type="http://schemas.openxmlformats.org/officeDocument/2006/relationships/tags" Target="../tags/tag327.xml"/><Relationship Id="rId45" Type="http://schemas.openxmlformats.org/officeDocument/2006/relationships/tags" Target="../tags/tag326.xml"/><Relationship Id="rId44" Type="http://schemas.openxmlformats.org/officeDocument/2006/relationships/tags" Target="../tags/tag325.xml"/><Relationship Id="rId43" Type="http://schemas.openxmlformats.org/officeDocument/2006/relationships/tags" Target="../tags/tag324.xml"/><Relationship Id="rId42" Type="http://schemas.openxmlformats.org/officeDocument/2006/relationships/tags" Target="../tags/tag323.xml"/><Relationship Id="rId41" Type="http://schemas.openxmlformats.org/officeDocument/2006/relationships/tags" Target="../tags/tag322.xml"/><Relationship Id="rId40" Type="http://schemas.openxmlformats.org/officeDocument/2006/relationships/tags" Target="../tags/tag321.xml"/><Relationship Id="rId4" Type="http://schemas.openxmlformats.org/officeDocument/2006/relationships/tags" Target="../tags/tag286.xml"/><Relationship Id="rId39" Type="http://schemas.openxmlformats.org/officeDocument/2006/relationships/tags" Target="../tags/tag320.xml"/><Relationship Id="rId38" Type="http://schemas.openxmlformats.org/officeDocument/2006/relationships/tags" Target="../tags/tag319.xml"/><Relationship Id="rId37" Type="http://schemas.openxmlformats.org/officeDocument/2006/relationships/tags" Target="../tags/tag318.xml"/><Relationship Id="rId36" Type="http://schemas.openxmlformats.org/officeDocument/2006/relationships/tags" Target="../tags/tag317.xml"/><Relationship Id="rId35" Type="http://schemas.openxmlformats.org/officeDocument/2006/relationships/tags" Target="../tags/tag316.xml"/><Relationship Id="rId34" Type="http://schemas.openxmlformats.org/officeDocument/2006/relationships/tags" Target="../tags/tag315.xml"/><Relationship Id="rId33" Type="http://schemas.openxmlformats.org/officeDocument/2006/relationships/tags" Target="../tags/tag314.xml"/><Relationship Id="rId32" Type="http://schemas.openxmlformats.org/officeDocument/2006/relationships/tags" Target="../tags/tag313.xml"/><Relationship Id="rId31" Type="http://schemas.openxmlformats.org/officeDocument/2006/relationships/tags" Target="../tags/tag312.xml"/><Relationship Id="rId30" Type="http://schemas.openxmlformats.org/officeDocument/2006/relationships/tags" Target="../tags/tag311.xml"/><Relationship Id="rId3" Type="http://schemas.openxmlformats.org/officeDocument/2006/relationships/tags" Target="../tags/tag285.xml"/><Relationship Id="rId29" Type="http://schemas.openxmlformats.org/officeDocument/2006/relationships/tags" Target="../tags/tag310.xml"/><Relationship Id="rId28" Type="http://schemas.openxmlformats.org/officeDocument/2006/relationships/tags" Target="../tags/tag309.xml"/><Relationship Id="rId27" Type="http://schemas.openxmlformats.org/officeDocument/2006/relationships/tags" Target="../tags/tag308.xml"/><Relationship Id="rId26" Type="http://schemas.openxmlformats.org/officeDocument/2006/relationships/tags" Target="../tags/tag307.xml"/><Relationship Id="rId25" Type="http://schemas.openxmlformats.org/officeDocument/2006/relationships/tags" Target="../tags/tag306.xml"/><Relationship Id="rId24" Type="http://schemas.openxmlformats.org/officeDocument/2006/relationships/tags" Target="../tags/tag305.xml"/><Relationship Id="rId23" Type="http://schemas.openxmlformats.org/officeDocument/2006/relationships/tags" Target="../tags/tag304.xml"/><Relationship Id="rId22" Type="http://schemas.openxmlformats.org/officeDocument/2006/relationships/tags" Target="../tags/tag303.xml"/><Relationship Id="rId21" Type="http://schemas.openxmlformats.org/officeDocument/2006/relationships/tags" Target="../tags/tag302.xml"/><Relationship Id="rId20" Type="http://schemas.openxmlformats.org/officeDocument/2006/relationships/tags" Target="../tags/tag301.xml"/><Relationship Id="rId2" Type="http://schemas.openxmlformats.org/officeDocument/2006/relationships/tags" Target="../tags/tag284.xml"/><Relationship Id="rId19" Type="http://schemas.openxmlformats.org/officeDocument/2006/relationships/tags" Target="../tags/tag300.xml"/><Relationship Id="rId18" Type="http://schemas.openxmlformats.org/officeDocument/2006/relationships/tags" Target="../tags/tag299.xml"/><Relationship Id="rId17" Type="http://schemas.openxmlformats.org/officeDocument/2006/relationships/tags" Target="../tags/tag298.xml"/><Relationship Id="rId16" Type="http://schemas.openxmlformats.org/officeDocument/2006/relationships/tags" Target="../tags/tag297.xml"/><Relationship Id="rId15" Type="http://schemas.openxmlformats.org/officeDocument/2006/relationships/tags" Target="../tags/tag296.xml"/><Relationship Id="rId14" Type="http://schemas.openxmlformats.org/officeDocument/2006/relationships/tags" Target="../tags/tag295.xml"/><Relationship Id="rId13" Type="http://schemas.openxmlformats.org/officeDocument/2006/relationships/tags" Target="../tags/tag294.xml"/><Relationship Id="rId12" Type="http://schemas.openxmlformats.org/officeDocument/2006/relationships/tags" Target="../tags/tag293.xml"/><Relationship Id="rId11" Type="http://schemas.openxmlformats.org/officeDocument/2006/relationships/tags" Target="../tags/tag292.xml"/><Relationship Id="rId10" Type="http://schemas.openxmlformats.org/officeDocument/2006/relationships/tags" Target="../tags/tag291.xml"/><Relationship Id="rId1" Type="http://schemas.openxmlformats.org/officeDocument/2006/relationships/tags" Target="../tags/tag2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任意多边形: 形状 34"/>
          <p:cNvSpPr/>
          <p:nvPr>
            <p:custDataLst>
              <p:tags r:id="rId1"/>
            </p:custDataLst>
          </p:nvPr>
        </p:nvSpPr>
        <p:spPr>
          <a:xfrm>
            <a:off x="630528" y="1382383"/>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5" name="任意多边形: 形状 54"/>
          <p:cNvSpPr/>
          <p:nvPr>
            <p:custDataLst>
              <p:tags r:id="rId2"/>
            </p:custDataLst>
          </p:nvPr>
        </p:nvSpPr>
        <p:spPr>
          <a:xfrm>
            <a:off x="3153575" y="-1"/>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047676" y="463293"/>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4"/>
            </p:custDataLst>
          </p:nvPr>
        </p:nvSpPr>
        <p:spPr>
          <a:xfrm flipV="1">
            <a:off x="1483995" y="633004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0" name="TextBox 5"/>
          <p:cNvSpPr txBox="1"/>
          <p:nvPr>
            <p:custDataLst>
              <p:tags r:id="rId5"/>
            </p:custDataLst>
          </p:nvPr>
        </p:nvSpPr>
        <p:spPr>
          <a:xfrm>
            <a:off x="1138090" y="4786726"/>
            <a:ext cx="1312545" cy="378460"/>
          </a:xfrm>
          <a:prstGeom prst="rect">
            <a:avLst/>
          </a:prstGeom>
          <a:noFill/>
        </p:spPr>
        <p:txBody>
          <a:bodyPr wrap="none" lIns="91440" tIns="45720" rIns="91440" bIns="4572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讲师：</a:t>
            </a:r>
            <a:r>
              <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xxx</a:t>
            </a:r>
            <a:endPar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endParaRPr>
          </a:p>
        </p:txBody>
      </p:sp>
      <p:grpSp>
        <p:nvGrpSpPr>
          <p:cNvPr id="8" name="组合 7"/>
          <p:cNvGrpSpPr/>
          <p:nvPr>
            <p:custDataLst>
              <p:tags r:id="rId6"/>
            </p:custDataLst>
          </p:nvPr>
        </p:nvGrpSpPr>
        <p:grpSpPr>
          <a:xfrm>
            <a:off x="492125" y="1953634"/>
            <a:ext cx="4458970" cy="2377717"/>
            <a:chOff x="734" y="3379"/>
            <a:chExt cx="7022" cy="3040"/>
          </a:xfrm>
        </p:grpSpPr>
        <p:sp>
          <p:nvSpPr>
            <p:cNvPr id="9" name="文本框 8"/>
            <p:cNvSpPr txBox="1"/>
            <p:nvPr>
              <p:custDataLst>
                <p:tags r:id="rId7"/>
              </p:custDataLst>
            </p:nvPr>
          </p:nvSpPr>
          <p:spPr>
            <a:xfrm>
              <a:off x="2830" y="3379"/>
              <a:ext cx="3399" cy="1012"/>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第</a:t>
              </a:r>
              <a:r>
                <a:rPr kumimoji="0" lang="en-US" altLang="zh-CN"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07</a:t>
              </a:r>
              <a:r>
                <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rPr>
                <a:t>讲</a:t>
              </a:r>
              <a:endParaRPr kumimoji="0" lang="zh-CN" altLang="en-US" sz="4800" b="1" i="0" u="none" strike="noStrike" kern="1200" cap="none" spc="0" normalizeH="0" baseline="0" noProof="0">
                <a:ln>
                  <a:noFill/>
                </a:ln>
                <a:solidFill>
                  <a:schemeClr val="accent4"/>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14" name="文本框 13"/>
            <p:cNvSpPr txBox="1"/>
            <p:nvPr>
              <p:custDataLst>
                <p:tags r:id="rId8"/>
              </p:custDataLst>
            </p:nvPr>
          </p:nvSpPr>
          <p:spPr>
            <a:xfrm>
              <a:off x="734" y="4974"/>
              <a:ext cx="7022" cy="144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4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    </a:t>
              </a:r>
              <a:r>
                <a:rPr kumimoji="0" lang="zh-CN" altLang="en-US" sz="4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细胞的</a:t>
              </a:r>
              <a:r>
                <a:rPr kumimoji="0" lang="zh-CN" altLang="zh-CN" sz="4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rPr>
                <a:t>物质输入和输出</a:t>
              </a:r>
              <a:endParaRPr kumimoji="0" lang="zh-CN" altLang="zh-CN" sz="4400" b="1" i="0" u="none" strike="noStrike" kern="1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Arial" panose="020B0604020202020204"/>
              </a:endParaRPr>
            </a:p>
          </p:txBody>
        </p:sp>
      </p:grpSp>
      <p:pic>
        <p:nvPicPr>
          <p:cNvPr id="2" name="Picture 2"/>
          <p:cNvPicPr>
            <a:picLocks noChangeAspect="1"/>
          </p:cNvPicPr>
          <p:nvPr>
            <p:custDataLst>
              <p:tags r:id="rId9"/>
            </p:custDataLst>
          </p:nvPr>
        </p:nvPicPr>
        <p:blipFill>
          <a:blip r:embed="rId10"/>
          <a:stretch>
            <a:fillRect/>
          </a:stretch>
        </p:blipFill>
        <p:spPr>
          <a:xfrm flipH="1">
            <a:off x="11988800" y="10922000"/>
            <a:ext cx="0" cy="0"/>
          </a:xfrm>
          <a:prstGeom prst="rect">
            <a:avLst/>
          </a:prstGeom>
          <a:ln>
            <a:noFill/>
          </a:ln>
        </p:spPr>
      </p:pic>
      <p:sp>
        <p:nvSpPr>
          <p:cNvPr id="4" name="椭圆 3"/>
          <p:cNvSpPr/>
          <p:nvPr>
            <p:custDataLst>
              <p:tags r:id="rId11"/>
            </p:custDataLst>
          </p:nvPr>
        </p:nvSpPr>
        <p:spPr>
          <a:xfrm>
            <a:off x="5906135" y="-437515"/>
            <a:ext cx="8125460" cy="8143240"/>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1"/>
          <p:cNvPicPr>
            <a:picLocks noChangeAspect="1"/>
          </p:cNvPicPr>
          <p:nvPr>
            <p:custDataLst>
              <p:tags r:id="rId12"/>
            </p:custDataLst>
          </p:nvPr>
        </p:nvPicPr>
        <p:blipFill>
          <a:blip r:embed="rId13"/>
          <a:stretch>
            <a:fillRect/>
          </a:stretch>
        </p:blipFill>
        <p:spPr>
          <a:xfrm>
            <a:off x="6191250" y="-198120"/>
            <a:ext cx="8156575" cy="7737475"/>
          </a:xfrm>
          <a:prstGeom prst="rect">
            <a:avLst/>
          </a:prstGeom>
          <a:noFill/>
        </p:spPr>
      </p:pic>
      <p:sp>
        <p:nvSpPr>
          <p:cNvPr id="6" name="圆角矩形 5"/>
          <p:cNvSpPr/>
          <p:nvPr>
            <p:custDataLst>
              <p:tags r:id="rId14"/>
            </p:custDataLst>
          </p:nvPr>
        </p:nvSpPr>
        <p:spPr>
          <a:xfrm>
            <a:off x="2077085" y="1216025"/>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2027</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年高考一轮复习</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0" name="任意多边形: 形状 34"/>
          <p:cNvSpPr/>
          <p:nvPr>
            <p:custDataLst>
              <p:tags r:id="rId15"/>
            </p:custDataLst>
          </p:nvPr>
        </p:nvSpPr>
        <p:spPr>
          <a:xfrm>
            <a:off x="630528" y="470025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149225" y="81280"/>
            <a:ext cx="4082157" cy="1216025"/>
            <a:chOff x="235" y="128"/>
            <a:chExt cx="7307" cy="1915"/>
          </a:xfrm>
        </p:grpSpPr>
        <p:sp>
          <p:nvSpPr>
            <p:cNvPr id="23" name="文本框 22"/>
            <p:cNvSpPr txBox="1"/>
            <p:nvPr>
              <p:custDataLst>
                <p:tags r:id="rId2"/>
              </p:custDataLst>
            </p:nvPr>
          </p:nvSpPr>
          <p:spPr>
            <a:xfrm>
              <a:off x="503" y="1027"/>
              <a:ext cx="7039"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水进出细胞的原理</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a:off x="235" y="128"/>
              <a:ext cx="6793" cy="899"/>
              <a:chOff x="587375" y="977268"/>
              <a:chExt cx="4313278" cy="570900"/>
            </a:xfrm>
          </p:grpSpPr>
          <p:sp>
            <p:nvSpPr>
              <p:cNvPr id="215" name="任意多边形: 形状 17"/>
              <p:cNvSpPr/>
              <p:nvPr>
                <p:custDataLst>
                  <p:tags r:id="rId4"/>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6" name="文本框 15"/>
          <p:cNvSpPr txBox="1"/>
          <p:nvPr>
            <p:custDataLst>
              <p:tags r:id="rId10"/>
            </p:custDataLst>
          </p:nvPr>
        </p:nvSpPr>
        <p:spPr>
          <a:xfrm>
            <a:off x="371475" y="1391920"/>
            <a:ext cx="8818880" cy="521970"/>
          </a:xfrm>
          <a:prstGeom prst="rect">
            <a:avLst/>
          </a:prstGeom>
          <a:noFill/>
          <a:extLst>
            <a:ext uri="{909E8E84-426E-40DD-AFC4-6F175D3DCCD1}">
              <a14:hiddenFill xmlns:a14="http://schemas.microsoft.com/office/drawing/2010/main">
                <a:solidFill>
                  <a:srgbClr val="FFC000"/>
                </a:solidFill>
              </a14:hiddenFill>
            </a:ext>
          </a:extLst>
        </p:spPr>
        <p:txBody>
          <a:bodyPr wrap="square" rtlCol="0" anchor="t">
            <a:spAutoFit/>
          </a:bodyPr>
          <a:lstStyle/>
          <a:p>
            <a:pPr marL="457200" indent="-457200">
              <a:buFont typeface="Wingdings" panose="05000000000000000000" charset="0"/>
              <a:buChar char="Ø"/>
            </a:pP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动物和成熟植物细胞</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主要</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通过</a:t>
            </a: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rPr>
              <a:t>_____</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作用吸水或失水。</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326" name="文本框 57382"/>
          <p:cNvSpPr txBox="1"/>
          <p:nvPr>
            <p:custDataLst>
              <p:tags r:id="rId11"/>
            </p:custDataLst>
          </p:nvPr>
        </p:nvSpPr>
        <p:spPr>
          <a:xfrm>
            <a:off x="5525135" y="1391920"/>
            <a:ext cx="1082040" cy="521970"/>
          </a:xfrm>
          <a:prstGeom prst="rect">
            <a:avLst/>
          </a:prstGeom>
          <a:noFill/>
          <a:ln w="9525">
            <a:noFill/>
          </a:ln>
        </p:spPr>
        <p:txBody>
          <a:bodyPr wrap="square" anchor="t" anchorCtr="0">
            <a:spAutoFit/>
          </a:bodyPr>
          <a:lstStyle/>
          <a:p>
            <a:r>
              <a:rPr lang="zh-CN" altLang="en-US" sz="2800" b="1">
                <a:solidFill>
                  <a:srgbClr val="FF0000"/>
                </a:solidFill>
                <a:latin typeface="微软雅黑" panose="020B0503020204020204" pitchFamily="34" charset="-122"/>
                <a:ea typeface="微软雅黑" panose="020B0503020204020204" pitchFamily="34" charset="-122"/>
              </a:rPr>
              <a:t>渗透</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7" name="文本框 16"/>
          <p:cNvSpPr txBox="1"/>
          <p:nvPr>
            <p:custDataLst>
              <p:tags r:id="rId12"/>
            </p:custDataLst>
          </p:nvPr>
        </p:nvSpPr>
        <p:spPr>
          <a:xfrm>
            <a:off x="4303713" y="808355"/>
            <a:ext cx="5020310" cy="583565"/>
          </a:xfrm>
          <a:prstGeom prst="rect">
            <a:avLst/>
          </a:prstGeom>
          <a:noFill/>
        </p:spPr>
        <p:txBody>
          <a:bodyPr wrap="none" rtlCol="0" anchor="t">
            <a:spAutoFit/>
          </a:bodyPr>
          <a:lstStyle/>
          <a:p>
            <a:pPr algn="just">
              <a:lnSpc>
                <a:spcPct val="100000"/>
              </a:lnSpc>
              <a:spcAft>
                <a:spcPct val="0"/>
              </a:spcAft>
              <a:tabLst>
                <a:tab pos="2250440" algn="l"/>
              </a:tabLst>
            </a:pPr>
            <a:r>
              <a:rPr 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动</a:t>
            </a:r>
            <a:r>
              <a:rPr lang="zh-CN" altLang="zh-CN" sz="3200" b="1" kern="100">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mn-ea"/>
              </a:rPr>
              <a:t>植</a:t>
            </a:r>
            <a:r>
              <a:rPr lang="zh-CN"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物细胞的吸水和失水</a:t>
            </a:r>
            <a:endParaRPr lang="zh-CN"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2" name="组合 1"/>
          <p:cNvGrpSpPr/>
          <p:nvPr>
            <p:custDataLst>
              <p:tags r:id="rId13"/>
            </p:custDataLst>
          </p:nvPr>
        </p:nvGrpSpPr>
        <p:grpSpPr>
          <a:xfrm>
            <a:off x="1272540" y="1773555"/>
            <a:ext cx="9224645" cy="2927350"/>
            <a:chOff x="233" y="919"/>
            <a:chExt cx="14527" cy="4610"/>
          </a:xfrm>
        </p:grpSpPr>
        <p:grpSp>
          <p:nvGrpSpPr>
            <p:cNvPr id="4" name="组合 3"/>
            <p:cNvGrpSpPr/>
            <p:nvPr>
              <p:custDataLst>
                <p:tags r:id="rId14"/>
              </p:custDataLst>
            </p:nvPr>
          </p:nvGrpSpPr>
          <p:grpSpPr>
            <a:xfrm>
              <a:off x="233" y="1171"/>
              <a:ext cx="4489" cy="3417"/>
              <a:chOff x="13622" y="1088"/>
              <a:chExt cx="4394" cy="3417"/>
            </a:xfrm>
          </p:grpSpPr>
          <p:sp>
            <p:nvSpPr>
              <p:cNvPr id="21" name="文本框 20"/>
              <p:cNvSpPr txBox="1"/>
              <p:nvPr>
                <p:custDataLst>
                  <p:tags r:id="rId15"/>
                </p:custDataLst>
              </p:nvPr>
            </p:nvSpPr>
            <p:spPr>
              <a:xfrm>
                <a:off x="16455" y="1090"/>
                <a:ext cx="1561" cy="3415"/>
              </a:xfrm>
              <a:prstGeom prst="rect">
                <a:avLst/>
              </a:prstGeom>
              <a:solidFill>
                <a:schemeClr val="bg1"/>
              </a:solidFill>
            </p:spPr>
            <p:txBody>
              <a:bodyPr wrap="square" rtlCol="0">
                <a:spAutoFit/>
              </a:bodyPr>
              <a:lstStyle/>
              <a:p>
                <a:pPr marL="0" indent="0">
                  <a:lnSpc>
                    <a:spcPct val="100000"/>
                  </a:lnSpc>
                  <a:spcBef>
                    <a:spcPct val="0"/>
                  </a:spcBef>
                </a:pPr>
                <a:r>
                  <a:rPr lang="en-US" altLang="zh-CN" sz="2695" smtClean="0">
                    <a:solidFill>
                      <a:schemeClr val="bg1"/>
                    </a:solidFill>
                  </a:rPr>
                  <a:t>1</a:t>
                </a:r>
                <a:endParaRPr lang="en-US" altLang="zh-CN" sz="2695" smtClean="0">
                  <a:solidFill>
                    <a:schemeClr val="bg1"/>
                  </a:solidFill>
                </a:endParaRPr>
              </a:p>
              <a:p>
                <a:pPr marL="0" indent="0">
                  <a:lnSpc>
                    <a:spcPct val="100000"/>
                  </a:lnSpc>
                  <a:spcBef>
                    <a:spcPct val="0"/>
                  </a:spcBef>
                </a:pPr>
                <a:endParaRPr lang="en-US" altLang="zh-CN" sz="2695"/>
              </a:p>
              <a:p>
                <a:pPr marL="0" indent="0">
                  <a:lnSpc>
                    <a:spcPct val="100000"/>
                  </a:lnSpc>
                  <a:spcBef>
                    <a:spcPct val="0"/>
                  </a:spcBef>
                </a:pPr>
                <a:endParaRPr lang="en-US" altLang="zh-CN" sz="2695" smtClean="0"/>
              </a:p>
              <a:p>
                <a:pPr marL="0" indent="0">
                  <a:lnSpc>
                    <a:spcPct val="100000"/>
                  </a:lnSpc>
                  <a:spcBef>
                    <a:spcPct val="0"/>
                  </a:spcBef>
                </a:pPr>
                <a:endParaRPr lang="en-US" altLang="zh-CN" sz="2695"/>
              </a:p>
              <a:p>
                <a:pPr marL="0" indent="0">
                  <a:lnSpc>
                    <a:spcPct val="100000"/>
                  </a:lnSpc>
                  <a:spcBef>
                    <a:spcPct val="0"/>
                  </a:spcBef>
                </a:pPr>
                <a:endParaRPr lang="zh-CN" altLang="en-US" sz="2695" smtClean="0"/>
              </a:p>
            </p:txBody>
          </p:sp>
          <p:pic>
            <p:nvPicPr>
              <p:cNvPr id="18" name="图片 17"/>
              <p:cNvPicPr>
                <a:picLocks noChangeAspect="1"/>
              </p:cNvPicPr>
              <p:nvPr>
                <p:custDataLst>
                  <p:tags r:id="rId16"/>
                </p:custDataLst>
              </p:nvPr>
            </p:nvPicPr>
            <p:blipFill>
              <a:blip r:embed="rId17">
                <a:extLst>
                  <a:ext uri="{28A0092B-C50C-407E-A947-70E740481C1C}">
                    <a14:useLocalDpi xmlns:a14="http://schemas.microsoft.com/office/drawing/2010/main" val="0"/>
                  </a:ext>
                </a:extLst>
              </a:blip>
              <a:stretch>
                <a:fillRect/>
              </a:stretch>
            </p:blipFill>
            <p:spPr>
              <a:xfrm>
                <a:off x="13622" y="1088"/>
                <a:ext cx="3102" cy="3413"/>
              </a:xfrm>
              <a:prstGeom prst="rect">
                <a:avLst/>
              </a:prstGeom>
            </p:spPr>
          </p:pic>
          <p:sp>
            <p:nvSpPr>
              <p:cNvPr id="19" name="文本框 18"/>
              <p:cNvSpPr txBox="1"/>
              <p:nvPr>
                <p:custDataLst>
                  <p:tags r:id="rId18"/>
                </p:custDataLst>
              </p:nvPr>
            </p:nvSpPr>
            <p:spPr>
              <a:xfrm>
                <a:off x="16057" y="3231"/>
                <a:ext cx="1880" cy="628"/>
              </a:xfrm>
              <a:prstGeom prst="rect">
                <a:avLst/>
              </a:prstGeom>
              <a:solidFill>
                <a:schemeClr val="bg1"/>
              </a:solidFill>
            </p:spPr>
            <p:txBody>
              <a:bodyPr wrap="square" rtlCol="0">
                <a:spAutoFit/>
              </a:bodyPr>
              <a:lstStyle/>
              <a:p>
                <a:pPr marL="0" indent="0">
                  <a:lnSpc>
                    <a:spcPct val="100000"/>
                  </a:lnSpc>
                  <a:spcBef>
                    <a:spcPct val="0"/>
                  </a:spcBef>
                </a:pPr>
                <a:r>
                  <a:rPr lang="zh-CN" altLang="en-US" sz="2000" b="1" smtClean="0"/>
                  <a:t>细胞质</a:t>
                </a:r>
                <a:endParaRPr lang="zh-CN" altLang="en-US" sz="2000" b="1" smtClean="0"/>
              </a:p>
            </p:txBody>
          </p:sp>
          <p:sp>
            <p:nvSpPr>
              <p:cNvPr id="20" name="矩形 19"/>
              <p:cNvSpPr/>
              <p:nvPr>
                <p:custDataLst>
                  <p:tags r:id="rId19"/>
                </p:custDataLst>
              </p:nvPr>
            </p:nvSpPr>
            <p:spPr>
              <a:xfrm>
                <a:off x="16018" y="1625"/>
                <a:ext cx="1567" cy="628"/>
              </a:xfrm>
              <a:prstGeom prst="rect">
                <a:avLst/>
              </a:prstGeom>
              <a:solidFill>
                <a:schemeClr val="bg1"/>
              </a:solidFill>
            </p:spPr>
            <p:txBody>
              <a:bodyPr wrap="square">
                <a:spAutoFit/>
              </a:bodyPr>
              <a:lstStyle/>
              <a:p>
                <a:r>
                  <a:rPr lang="zh-CN" altLang="en-US" sz="2000" b="1"/>
                  <a:t>细胞膜</a:t>
                </a:r>
                <a:endParaRPr lang="zh-CN" altLang="en-US" sz="2000" b="1"/>
              </a:p>
            </p:txBody>
          </p:sp>
          <p:sp>
            <p:nvSpPr>
              <p:cNvPr id="22" name="矩形 21"/>
              <p:cNvSpPr/>
              <p:nvPr>
                <p:custDataLst>
                  <p:tags r:id="rId20"/>
                </p:custDataLst>
              </p:nvPr>
            </p:nvSpPr>
            <p:spPr>
              <a:xfrm>
                <a:off x="16018" y="2576"/>
                <a:ext cx="1567" cy="628"/>
              </a:xfrm>
              <a:prstGeom prst="rect">
                <a:avLst/>
              </a:prstGeom>
              <a:solidFill>
                <a:schemeClr val="bg1"/>
              </a:solidFill>
            </p:spPr>
            <p:txBody>
              <a:bodyPr wrap="square">
                <a:spAutoFit/>
              </a:bodyPr>
              <a:lstStyle/>
              <a:p>
                <a:r>
                  <a:rPr lang="zh-CN" altLang="en-US" sz="2000" b="1"/>
                  <a:t>细胞核</a:t>
                </a:r>
                <a:endParaRPr lang="zh-CN" altLang="en-US" sz="2000" b="1"/>
              </a:p>
            </p:txBody>
          </p:sp>
        </p:grpSp>
        <p:pic>
          <p:nvPicPr>
            <p:cNvPr id="24" name="图片 -2147482622" descr="1S99"/>
            <p:cNvPicPr>
              <a:picLocks noChangeAspect="1"/>
            </p:cNvPicPr>
            <p:nvPr>
              <p:custDataLst>
                <p:tags r:id="rId21"/>
              </p:custDataLst>
            </p:nvPr>
          </p:nvPicPr>
          <p:blipFill>
            <a:blip r:embed="rId22">
              <a:clrChange>
                <a:clrFrom>
                  <a:srgbClr val="FFFFFF">
                    <a:alpha val="100000"/>
                  </a:srgbClr>
                </a:clrFrom>
                <a:clrTo>
                  <a:srgbClr val="FFFFFF">
                    <a:alpha val="100000"/>
                    <a:alpha val="0"/>
                  </a:srgbClr>
                </a:clrTo>
              </a:clrChange>
            </a:blip>
            <a:stretch>
              <a:fillRect/>
            </a:stretch>
          </p:blipFill>
          <p:spPr>
            <a:xfrm>
              <a:off x="4440" y="919"/>
              <a:ext cx="10320" cy="4611"/>
            </a:xfrm>
            <a:prstGeom prst="rect">
              <a:avLst/>
            </a:prstGeom>
            <a:noFill/>
            <a:ln w="9525">
              <a:noFill/>
            </a:ln>
          </p:spPr>
        </p:pic>
        <p:cxnSp>
          <p:nvCxnSpPr>
            <p:cNvPr id="5" name="直接连接符 4"/>
            <p:cNvCxnSpPr/>
            <p:nvPr>
              <p:custDataLst>
                <p:tags r:id="rId23"/>
              </p:custDataLst>
            </p:nvPr>
          </p:nvCxnSpPr>
          <p:spPr>
            <a:xfrm>
              <a:off x="4045" y="2181"/>
              <a:ext cx="1237" cy="1504"/>
            </a:xfrm>
            <a:prstGeom prst="line">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aphicFrame>
        <p:nvGraphicFramePr>
          <p:cNvPr id="8" name="表格 7"/>
          <p:cNvGraphicFramePr>
            <a:graphicFrameLocks noGrp="1"/>
          </p:cNvGraphicFramePr>
          <p:nvPr>
            <p:custDataLst>
              <p:tags r:id="rId24"/>
            </p:custDataLst>
          </p:nvPr>
        </p:nvGraphicFramePr>
        <p:xfrm>
          <a:off x="299085" y="4614545"/>
          <a:ext cx="11671935" cy="1656080"/>
        </p:xfrm>
        <a:graphic>
          <a:graphicData uri="http://schemas.openxmlformats.org/drawingml/2006/table">
            <a:tbl>
              <a:tblPr firstRow="1">
                <a:tableStyleId>{572061F4-6999-42DF-AE50-FB82E1FB77D4}</a:tableStyleId>
              </a:tblPr>
              <a:tblGrid>
                <a:gridCol w="1242695"/>
                <a:gridCol w="5374640"/>
                <a:gridCol w="5054600"/>
              </a:tblGrid>
              <a:tr h="447040">
                <a:tc>
                  <a:txBody>
                    <a:bodyPr wrap="square"/>
                    <a:lstStyle/>
                    <a:p>
                      <a:pPr algn="ctr">
                        <a:buNone/>
                      </a:pPr>
                      <a:endParaRPr lang="zh-CN" altLang="en-US" sz="2400"/>
                    </a:p>
                  </a:txBody>
                  <a:tcPr vert="horz" anchor="ctr"/>
                </a:tc>
                <a:tc>
                  <a:txBody>
                    <a:bodyPr wrap="square"/>
                    <a:lstStyle/>
                    <a:p>
                      <a:pPr algn="ctr">
                        <a:buNone/>
                      </a:pPr>
                      <a:r>
                        <a:rPr lang="zh-CN" altLang="en-US" sz="2400"/>
                        <a:t>动物细胞</a:t>
                      </a:r>
                      <a:endParaRPr lang="zh-CN" altLang="en-US" sz="2400"/>
                    </a:p>
                  </a:txBody>
                  <a:tcPr vert="horz" anchor="ctr"/>
                </a:tc>
                <a:tc>
                  <a:txBody>
                    <a:bodyPr wrap="square"/>
                    <a:lstStyle/>
                    <a:p>
                      <a:pPr algn="ctr">
                        <a:buNone/>
                      </a:pPr>
                      <a:r>
                        <a:rPr lang="zh-CN" altLang="en-US" sz="2400"/>
                        <a:t>植物细胞</a:t>
                      </a:r>
                      <a:endParaRPr lang="zh-CN" altLang="en-US" sz="2400"/>
                    </a:p>
                  </a:txBody>
                  <a:tcPr vert="horz" anchor="ctr"/>
                </a:tc>
              </a:tr>
              <a:tr h="381000">
                <a:tc>
                  <a:txBody>
                    <a:bodyPr wrap="square"/>
                    <a:lstStyle/>
                    <a:p>
                      <a:pPr algn="ctr">
                        <a:buNone/>
                      </a:pPr>
                      <a:r>
                        <a:rPr lang="zh-CN" altLang="en-US" sz="2400"/>
                        <a:t>半透膜</a:t>
                      </a:r>
                      <a:endParaRPr lang="zh-CN" altLang="en-US" sz="2400"/>
                    </a:p>
                  </a:txBody>
                  <a:tcPr vert="horz" anchor="ctr"/>
                </a:tc>
                <a:tc>
                  <a:txBody>
                    <a:bodyPr wrap="square"/>
                    <a:lstStyle/>
                    <a:p>
                      <a:pPr algn="ctr">
                        <a:buNone/>
                      </a:pPr>
                      <a:endParaRPr lang="zh-CN" altLang="en-US" sz="2400"/>
                    </a:p>
                  </a:txBody>
                  <a:tcPr vert="horz" anchor="ctr"/>
                </a:tc>
                <a:tc>
                  <a:txBody>
                    <a:bodyPr wrap="square"/>
                    <a:lstStyle/>
                    <a:p>
                      <a:pPr algn="ctr">
                        <a:buNone/>
                      </a:pPr>
                      <a:endParaRPr lang="zh-CN" altLang="en-US" sz="2400"/>
                    </a:p>
                  </a:txBody>
                  <a:tcPr vert="horz" anchor="ctr"/>
                </a:tc>
              </a:tr>
              <a:tr h="447040">
                <a:tc>
                  <a:txBody>
                    <a:bodyPr wrap="square"/>
                    <a:lstStyle/>
                    <a:p>
                      <a:pPr algn="ctr">
                        <a:buNone/>
                      </a:pPr>
                      <a:r>
                        <a:rPr lang="zh-CN" altLang="en-US" sz="2400"/>
                        <a:t>浓度差</a:t>
                      </a:r>
                      <a:endParaRPr lang="zh-CN" altLang="en-US" sz="2400"/>
                    </a:p>
                  </a:txBody>
                  <a:tcPr vert="horz" anchor="ctr"/>
                </a:tc>
                <a:tc>
                  <a:txBody>
                    <a:bodyPr wrap="square"/>
                    <a:lstStyle/>
                    <a:p>
                      <a:pPr algn="ctr">
                        <a:buNone/>
                      </a:pPr>
                      <a:endParaRPr lang="zh-CN" altLang="en-US" sz="2400"/>
                    </a:p>
                  </a:txBody>
                  <a:tcPr vert="horz" anchor="ctr"/>
                </a:tc>
                <a:tc>
                  <a:txBody>
                    <a:bodyPr wrap="square"/>
                    <a:lstStyle/>
                    <a:p>
                      <a:pPr algn="ctr">
                        <a:buNone/>
                      </a:pPr>
                      <a:endParaRPr lang="zh-CN" altLang="en-US" sz="2400"/>
                    </a:p>
                  </a:txBody>
                  <a:tcPr vert="horz" anchor="ctr"/>
                </a:tc>
              </a:tr>
              <a:tr h="381000">
                <a:tc>
                  <a:txBody>
                    <a:bodyPr wrap="square"/>
                    <a:lstStyle/>
                    <a:p>
                      <a:pPr algn="ctr">
                        <a:buNone/>
                      </a:pPr>
                      <a:r>
                        <a:rPr lang="zh-CN" altLang="en-US" sz="2400"/>
                        <a:t>现象</a:t>
                      </a:r>
                      <a:endParaRPr lang="zh-CN" altLang="en-US" sz="2400"/>
                    </a:p>
                  </a:txBody>
                  <a:tcPr vert="horz" anchor="ctr"/>
                </a:tc>
                <a:tc>
                  <a:txBody>
                    <a:bodyPr wrap="square"/>
                    <a:lstStyle/>
                    <a:p>
                      <a:pPr algn="ctr">
                        <a:buNone/>
                      </a:pPr>
                      <a:endParaRPr lang="zh-CN" altLang="en-US" sz="2400"/>
                    </a:p>
                  </a:txBody>
                  <a:tcPr vert="horz" anchor="ctr"/>
                </a:tc>
                <a:tc>
                  <a:txBody>
                    <a:bodyPr wrap="square"/>
                    <a:lstStyle/>
                    <a:p>
                      <a:pPr algn="ctr">
                        <a:buNone/>
                      </a:pPr>
                      <a:endParaRPr lang="zh-CN" altLang="en-US" sz="2400"/>
                    </a:p>
                    <a:p>
                      <a:pPr algn="ctr">
                        <a:buNone/>
                      </a:pPr>
                      <a:endParaRPr lang="zh-CN" altLang="en-US" sz="2400"/>
                    </a:p>
                  </a:txBody>
                  <a:tcPr vert="horz" anchor="ctr"/>
                </a:tc>
              </a:tr>
            </a:tbl>
          </a:graphicData>
        </a:graphic>
      </p:graphicFrame>
      <p:sp>
        <p:nvSpPr>
          <p:cNvPr id="57369" name="文本框 57368"/>
          <p:cNvSpPr txBox="1"/>
          <p:nvPr>
            <p:custDataLst>
              <p:tags r:id="rId25"/>
            </p:custDataLst>
          </p:nvPr>
        </p:nvSpPr>
        <p:spPr>
          <a:xfrm>
            <a:off x="3497580" y="5079365"/>
            <a:ext cx="1126490" cy="460375"/>
          </a:xfrm>
          <a:prstGeom prst="rect">
            <a:avLst/>
          </a:prstGeom>
          <a:noFill/>
          <a:ln w="9525">
            <a:noFill/>
          </a:ln>
        </p:spPr>
        <p:txBody>
          <a:bodyPr wrap="square" anchor="t" anchorCtr="0">
            <a:spAutoFit/>
          </a:bodyPr>
          <a:lstStyle/>
          <a:p>
            <a:r>
              <a:rPr lang="zh-CN" altLang="en-US" sz="2400" b="1">
                <a:solidFill>
                  <a:srgbClr val="0000FF"/>
                </a:solidFill>
                <a:latin typeface="微软雅黑" panose="020B0503020204020204" pitchFamily="34" charset="-122"/>
                <a:ea typeface="微软雅黑" panose="020B0503020204020204" pitchFamily="34" charset="-122"/>
              </a:rPr>
              <a:t>细胞膜</a:t>
            </a:r>
            <a:endParaRPr lang="zh-CN" altLang="en-US" sz="2400" b="1">
              <a:solidFill>
                <a:srgbClr val="0000FF"/>
              </a:solidFill>
              <a:latin typeface="微软雅黑" panose="020B0503020204020204" pitchFamily="34" charset="-122"/>
              <a:ea typeface="微软雅黑" panose="020B0503020204020204" pitchFamily="34" charset="-122"/>
            </a:endParaRPr>
          </a:p>
        </p:txBody>
      </p:sp>
      <p:sp>
        <p:nvSpPr>
          <p:cNvPr id="57370" name="文本框 57369"/>
          <p:cNvSpPr txBox="1"/>
          <p:nvPr>
            <p:custDataLst>
              <p:tags r:id="rId26"/>
            </p:custDataLst>
          </p:nvPr>
        </p:nvSpPr>
        <p:spPr>
          <a:xfrm>
            <a:off x="8650605" y="5079365"/>
            <a:ext cx="1464945" cy="460375"/>
          </a:xfrm>
          <a:prstGeom prst="rect">
            <a:avLst/>
          </a:prstGeom>
          <a:noFill/>
          <a:ln w="9525">
            <a:noFill/>
          </a:ln>
        </p:spPr>
        <p:txBody>
          <a:bodyPr wrap="square" anchor="t" anchorCtr="0">
            <a:spAutoFit/>
          </a:bodyPr>
          <a:lstStyle/>
          <a:p>
            <a:r>
              <a:rPr lang="zh-CN" altLang="en-US" sz="2400" b="1">
                <a:solidFill>
                  <a:srgbClr val="FF0000"/>
                </a:solidFill>
                <a:latin typeface="微软雅黑" panose="020B0503020204020204" pitchFamily="34" charset="-122"/>
                <a:ea typeface="微软雅黑" panose="020B0503020204020204" pitchFamily="34" charset="-122"/>
              </a:rPr>
              <a:t>原生质层</a:t>
            </a:r>
            <a:endParaRPr lang="zh-CN" altLang="en-US" sz="2400" b="1">
              <a:solidFill>
                <a:srgbClr val="FF0000"/>
              </a:solidFill>
              <a:latin typeface="微软雅黑" panose="020B0503020204020204" pitchFamily="34" charset="-122"/>
              <a:ea typeface="微软雅黑" panose="020B0503020204020204" pitchFamily="34" charset="-122"/>
            </a:endParaRPr>
          </a:p>
        </p:txBody>
      </p:sp>
      <p:grpSp>
        <p:nvGrpSpPr>
          <p:cNvPr id="57373" name="组合 57372"/>
          <p:cNvGrpSpPr/>
          <p:nvPr>
            <p:custDataLst>
              <p:tags r:id="rId27"/>
            </p:custDataLst>
          </p:nvPr>
        </p:nvGrpSpPr>
        <p:grpSpPr>
          <a:xfrm>
            <a:off x="1934210" y="5533390"/>
            <a:ext cx="4895850" cy="460375"/>
            <a:chOff x="1122" y="2834"/>
            <a:chExt cx="3084" cy="290"/>
          </a:xfrm>
        </p:grpSpPr>
        <p:sp>
          <p:nvSpPr>
            <p:cNvPr id="19486" name="文本框 57373"/>
            <p:cNvSpPr txBox="1"/>
            <p:nvPr>
              <p:custDataLst>
                <p:tags r:id="rId28"/>
              </p:custDataLst>
            </p:nvPr>
          </p:nvSpPr>
          <p:spPr>
            <a:xfrm>
              <a:off x="1122" y="2834"/>
              <a:ext cx="1267" cy="290"/>
            </a:xfrm>
            <a:prstGeom prst="rect">
              <a:avLst/>
            </a:prstGeom>
            <a:noFill/>
            <a:ln w="9525">
              <a:noFill/>
            </a:ln>
          </p:spPr>
          <p:txBody>
            <a:bodyPr wrap="none" anchor="t" anchorCtr="0">
              <a:spAutoFit/>
            </a:bodyPr>
            <a:lstStyle/>
            <a:p>
              <a:pPr algn="l"/>
              <a:r>
                <a:rPr lang="zh-CN" altLang="en-US" sz="2400" b="1">
                  <a:solidFill>
                    <a:srgbClr val="0000FF"/>
                  </a:solidFill>
                  <a:latin typeface="微软雅黑" panose="020B0503020204020204" pitchFamily="34" charset="-122"/>
                  <a:ea typeface="微软雅黑" panose="020B0503020204020204" pitchFamily="34" charset="-122"/>
                </a:rPr>
                <a:t>外界溶液</a:t>
              </a:r>
              <a:r>
                <a:rPr lang="zh-CN" altLang="en-US" sz="2400" b="1">
                  <a:solidFill>
                    <a:srgbClr val="0000FF"/>
                  </a:solidFill>
                  <a:latin typeface="微软雅黑" panose="020B0503020204020204" pitchFamily="34" charset="-122"/>
                  <a:ea typeface="微软雅黑" panose="020B0503020204020204" pitchFamily="34" charset="-122"/>
                  <a:sym typeface="+mn-ea"/>
                </a:rPr>
                <a:t>①</a:t>
              </a:r>
              <a:r>
                <a:rPr lang="zh-CN" altLang="en-US" sz="2400" b="1">
                  <a:solidFill>
                    <a:srgbClr val="0000FF"/>
                  </a:solidFill>
                  <a:latin typeface="微软雅黑" panose="020B0503020204020204" pitchFamily="34" charset="-122"/>
                  <a:ea typeface="微软雅黑" panose="020B0503020204020204" pitchFamily="34" charset="-122"/>
                </a:rPr>
                <a:t>与</a:t>
              </a:r>
              <a:endParaRPr lang="zh-CN" altLang="en-US" sz="2400" b="1">
                <a:solidFill>
                  <a:srgbClr val="0000FF"/>
                </a:solidFill>
                <a:latin typeface="微软雅黑" panose="020B0503020204020204" pitchFamily="34" charset="-122"/>
                <a:ea typeface="微软雅黑" panose="020B0503020204020204" pitchFamily="34" charset="-122"/>
              </a:endParaRPr>
            </a:p>
          </p:txBody>
        </p:sp>
        <p:sp>
          <p:nvSpPr>
            <p:cNvPr id="19487" name="文本框 57374"/>
            <p:cNvSpPr txBox="1"/>
            <p:nvPr>
              <p:custDataLst>
                <p:tags r:id="rId29"/>
              </p:custDataLst>
            </p:nvPr>
          </p:nvSpPr>
          <p:spPr>
            <a:xfrm>
              <a:off x="2351" y="2834"/>
              <a:ext cx="1855" cy="290"/>
            </a:xfrm>
            <a:prstGeom prst="rect">
              <a:avLst/>
            </a:prstGeom>
            <a:noFill/>
            <a:ln w="9525">
              <a:noFill/>
            </a:ln>
          </p:spPr>
          <p:txBody>
            <a:bodyPr wrap="square" anchor="t" anchorCtr="0">
              <a:spAutoFit/>
            </a:bodyPr>
            <a:lstStyle/>
            <a:p>
              <a:r>
                <a:rPr lang="zh-CN" altLang="en-US" sz="2400" b="1">
                  <a:solidFill>
                    <a:srgbClr val="0000FF"/>
                  </a:solidFill>
                  <a:latin typeface="微软雅黑" panose="020B0503020204020204" pitchFamily="34" charset="-122"/>
                  <a:ea typeface="微软雅黑" panose="020B0503020204020204" pitchFamily="34" charset="-122"/>
                </a:rPr>
                <a:t>细胞质②存在浓度差</a:t>
              </a:r>
              <a:endParaRPr lang="zh-CN" altLang="en-US" sz="2400" b="1">
                <a:solidFill>
                  <a:srgbClr val="0000FF"/>
                </a:solidFill>
                <a:latin typeface="微软雅黑" panose="020B0503020204020204" pitchFamily="34" charset="-122"/>
                <a:ea typeface="微软雅黑" panose="020B0503020204020204" pitchFamily="34" charset="-122"/>
              </a:endParaRPr>
            </a:p>
          </p:txBody>
        </p:sp>
      </p:grpSp>
      <p:grpSp>
        <p:nvGrpSpPr>
          <p:cNvPr id="57376" name="组合 57375"/>
          <p:cNvGrpSpPr/>
          <p:nvPr>
            <p:custDataLst>
              <p:tags r:id="rId30"/>
            </p:custDataLst>
          </p:nvPr>
        </p:nvGrpSpPr>
        <p:grpSpPr>
          <a:xfrm>
            <a:off x="7175818" y="5554028"/>
            <a:ext cx="4867274" cy="460375"/>
            <a:chOff x="1104" y="2845"/>
            <a:chExt cx="3066" cy="290"/>
          </a:xfrm>
        </p:grpSpPr>
        <p:sp>
          <p:nvSpPr>
            <p:cNvPr id="19489" name="文本框 57376"/>
            <p:cNvSpPr txBox="1"/>
            <p:nvPr>
              <p:custDataLst>
                <p:tags r:id="rId31"/>
              </p:custDataLst>
            </p:nvPr>
          </p:nvSpPr>
          <p:spPr>
            <a:xfrm>
              <a:off x="1104" y="2845"/>
              <a:ext cx="1324" cy="290"/>
            </a:xfrm>
            <a:prstGeom prst="rect">
              <a:avLst/>
            </a:prstGeom>
            <a:noFill/>
            <a:ln w="9525">
              <a:noFill/>
            </a:ln>
          </p:spPr>
          <p:txBody>
            <a:bodyPr wrap="none" anchor="t" anchorCtr="0">
              <a:spAutoFit/>
            </a:bodyPr>
            <a:lstStyle/>
            <a:p>
              <a:r>
                <a:rPr lang="en-US" altLang="zh-CN"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外界溶液①与</a:t>
              </a:r>
              <a:endParaRPr lang="zh-CN" altLang="en-US" sz="24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9490" name="文本框 57377"/>
            <p:cNvSpPr txBox="1"/>
            <p:nvPr>
              <p:custDataLst>
                <p:tags r:id="rId32"/>
              </p:custDataLst>
            </p:nvPr>
          </p:nvSpPr>
          <p:spPr>
            <a:xfrm>
              <a:off x="2327" y="2845"/>
              <a:ext cx="1843" cy="290"/>
            </a:xfrm>
            <a:prstGeom prst="rect">
              <a:avLst/>
            </a:prstGeom>
            <a:noFill/>
            <a:ln w="9525">
              <a:noFill/>
            </a:ln>
          </p:spPr>
          <p:txBody>
            <a:bodyPr wrap="none" anchor="t" anchorCtr="0">
              <a:spAutoFit/>
            </a:bodyPr>
            <a:lstStyle/>
            <a:p>
              <a:r>
                <a:rPr lang="zh-CN" altLang="en-US" sz="2400" b="1">
                  <a:solidFill>
                    <a:srgbClr val="FF0000"/>
                  </a:solidFill>
                  <a:latin typeface="微软雅黑" panose="020B0503020204020204" pitchFamily="34" charset="-122"/>
                  <a:ea typeface="微软雅黑" panose="020B0503020204020204" pitchFamily="34" charset="-122"/>
                </a:rPr>
                <a:t>细胞液②存在浓度差</a:t>
              </a:r>
              <a:endParaRPr lang="zh-CN" altLang="en-US" sz="2400" b="1">
                <a:solidFill>
                  <a:srgbClr val="FF0000"/>
                </a:solidFill>
                <a:latin typeface="微软雅黑" panose="020B0503020204020204" pitchFamily="34" charset="-122"/>
                <a:ea typeface="微软雅黑" panose="020B0503020204020204" pitchFamily="34" charset="-122"/>
              </a:endParaRPr>
            </a:p>
          </p:txBody>
        </p:sp>
      </p:grpSp>
      <p:sp>
        <p:nvSpPr>
          <p:cNvPr id="28" name="矩形 27"/>
          <p:cNvSpPr/>
          <p:nvPr>
            <p:custDataLst>
              <p:tags r:id="rId33"/>
            </p:custDataLst>
          </p:nvPr>
        </p:nvSpPr>
        <p:spPr>
          <a:xfrm>
            <a:off x="7248525" y="2969260"/>
            <a:ext cx="1118870" cy="1078865"/>
          </a:xfrm>
          <a:prstGeom prst="rect">
            <a:avLst/>
          </a:prstGeom>
          <a:solidFill>
            <a:srgbClr val="7030A0">
              <a:alpha val="31000"/>
            </a:srgbClr>
          </a:solidFill>
          <a:ln>
            <a:solidFill>
              <a:srgbClr val="5B9BD5">
                <a:shade val="50000"/>
                <a:alpha val="96000"/>
              </a:srgbClr>
            </a:solidFill>
          </a:ln>
        </p:spPr>
        <p:style>
          <a:lnRef idx="2">
            <a:srgbClr val="5B9BD5">
              <a:shade val="50000"/>
            </a:srgbClr>
          </a:lnRef>
          <a:fillRef idx="1">
            <a:srgbClr val="5B9BD5"/>
          </a:fillRef>
          <a:effectRef idx="0">
            <a:srgbClr val="5B9BD5"/>
          </a:effectRef>
          <a:fontRef idx="minor">
            <a:sysClr val="window" lastClr="FFFFFF"/>
          </a:fontRef>
        </p:style>
        <p:txBody>
          <a:bodyPr rtlCol="0" anchor="ctr"/>
          <a:lstStyle/>
          <a:p>
            <a:pPr algn="ctr"/>
            <a:endParaRPr lang="zh-CN" altLang="en-US">
              <a:solidFill>
                <a:sysClr val="window" lastClr="FFFFFF"/>
              </a:solidFill>
              <a:latin typeface="Calibri" panose="020F0502020204030204" pitchFamily="34" charset="0"/>
              <a:ea typeface="Arial" panose="020B0604020202020204" pitchFamily="34" charset="0"/>
            </a:endParaRPr>
          </a:p>
        </p:txBody>
      </p:sp>
      <p:sp>
        <p:nvSpPr>
          <p:cNvPr id="9" name="文本框 8"/>
          <p:cNvSpPr txBox="1"/>
          <p:nvPr>
            <p:custDataLst>
              <p:tags r:id="rId34"/>
            </p:custDataLst>
          </p:nvPr>
        </p:nvSpPr>
        <p:spPr>
          <a:xfrm>
            <a:off x="1572578" y="5993448"/>
            <a:ext cx="3230880" cy="460375"/>
          </a:xfrm>
          <a:prstGeom prst="rect">
            <a:avLst/>
          </a:prstGeom>
          <a:noFill/>
          <a:ln w="9525">
            <a:noFill/>
          </a:ln>
        </p:spPr>
        <p:txBody>
          <a:bodyPr wrap="none" anchor="t" anchorCtr="0">
            <a:spAutoFit/>
          </a:bodyPr>
          <a:lstStyle/>
          <a:p>
            <a:r>
              <a:rPr lang="zh-CN" altLang="en-US" sz="2400">
                <a:solidFill>
                  <a:srgbClr val="FF0000"/>
                </a:solidFill>
                <a:latin typeface="微软雅黑" panose="020B0503020204020204" pitchFamily="34" charset="-122"/>
                <a:ea typeface="微软雅黑" panose="020B0503020204020204" pitchFamily="34" charset="-122"/>
              </a:rPr>
              <a:t>①＞②细胞失水皱缩；</a:t>
            </a: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10" name="文本框 9"/>
          <p:cNvSpPr txBox="1"/>
          <p:nvPr>
            <p:custDataLst>
              <p:tags r:id="rId35"/>
            </p:custDataLst>
          </p:nvPr>
        </p:nvSpPr>
        <p:spPr>
          <a:xfrm>
            <a:off x="1572895" y="6402070"/>
            <a:ext cx="4149725" cy="460375"/>
          </a:xfrm>
          <a:prstGeom prst="rect">
            <a:avLst/>
          </a:prstGeom>
          <a:noFill/>
          <a:ln w="9525">
            <a:noFill/>
          </a:ln>
        </p:spPr>
        <p:txBody>
          <a:bodyPr wrap="square" anchor="t" anchorCtr="0">
            <a:spAutoFit/>
          </a:bodyPr>
          <a:lstStyle/>
          <a:p>
            <a:pPr>
              <a:spcBef>
                <a:spcPct val="30000"/>
              </a:spcBef>
            </a:pPr>
            <a:r>
              <a:rPr lang="zh-CN" altLang="en-US" sz="2400">
                <a:solidFill>
                  <a:srgbClr val="FF0000"/>
                </a:solidFill>
                <a:latin typeface="微软雅黑" panose="020B0503020204020204" pitchFamily="34" charset="-122"/>
                <a:ea typeface="微软雅黑" panose="020B0503020204020204" pitchFamily="34" charset="-122"/>
              </a:rPr>
              <a:t>①＜②吸水膨胀，甚至涨破。</a:t>
            </a: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36"/>
            </p:custDataLst>
          </p:nvPr>
        </p:nvSpPr>
        <p:spPr>
          <a:xfrm>
            <a:off x="6911340" y="5965190"/>
            <a:ext cx="2764790" cy="460375"/>
          </a:xfrm>
          <a:prstGeom prst="rect">
            <a:avLst/>
          </a:prstGeom>
          <a:noFill/>
          <a:ln w="9525">
            <a:noFill/>
          </a:ln>
        </p:spPr>
        <p:txBody>
          <a:bodyPr wrap="square" anchor="t" anchorCtr="0">
            <a:spAutoFit/>
          </a:bodyPr>
          <a:lstStyle/>
          <a:p>
            <a:r>
              <a:rPr lang="zh-CN" altLang="en-US" sz="2400">
                <a:solidFill>
                  <a:srgbClr val="FF0000"/>
                </a:solidFill>
                <a:latin typeface="微软雅黑" panose="020B0503020204020204" pitchFamily="34" charset="-122"/>
                <a:ea typeface="微软雅黑" panose="020B0503020204020204" pitchFamily="34" charset="-122"/>
              </a:rPr>
              <a:t>①＞②质壁分离</a:t>
            </a:r>
            <a:endParaRPr lang="zh-CN" altLang="en-US" sz="2400">
              <a:solidFill>
                <a:srgbClr val="FF0000"/>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37"/>
            </p:custDataLst>
          </p:nvPr>
        </p:nvSpPr>
        <p:spPr>
          <a:xfrm>
            <a:off x="6911023" y="6299518"/>
            <a:ext cx="5059680" cy="460375"/>
          </a:xfrm>
          <a:prstGeom prst="rect">
            <a:avLst/>
          </a:prstGeom>
          <a:noFill/>
          <a:ln w="9525">
            <a:noFill/>
          </a:ln>
        </p:spPr>
        <p:txBody>
          <a:bodyPr wrap="none" anchor="t" anchorCtr="0">
            <a:spAutoFit/>
          </a:bodyPr>
          <a:lstStyle/>
          <a:p>
            <a:r>
              <a:rPr lang="zh-CN" altLang="en-US" sz="2400">
                <a:solidFill>
                  <a:srgbClr val="FF0000"/>
                </a:solidFill>
                <a:latin typeface="微软雅黑" panose="020B0503020204020204" pitchFamily="34" charset="-122"/>
                <a:ea typeface="微软雅黑" panose="020B0503020204020204" pitchFamily="34" charset="-122"/>
              </a:rPr>
              <a:t>①＜②细胞一定程度膨胀，不会涨破</a:t>
            </a:r>
            <a:endParaRPr lang="zh-CN" altLang="en-US" sz="2400">
              <a:solidFill>
                <a:srgbClr val="FF0000"/>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326"/>
                                        </p:tgtEl>
                                        <p:attrNameLst>
                                          <p:attrName>style.visibility</p:attrName>
                                        </p:attrNameLst>
                                      </p:cBhvr>
                                      <p:to>
                                        <p:strVal val="visible"/>
                                      </p:to>
                                    </p:set>
                                    <p:anim calcmode="lin" valueType="num">
                                      <p:cBhvr>
                                        <p:cTn id="7" dur="500" fill="hold"/>
                                        <p:tgtEl>
                                          <p:spTgt spid="12326"/>
                                        </p:tgtEl>
                                        <p:attrNameLst>
                                          <p:attrName>ppt_x</p:attrName>
                                        </p:attrNameLst>
                                      </p:cBhvr>
                                      <p:tavLst>
                                        <p:tav tm="0">
                                          <p:val>
                                            <p:strVal val="0-#ppt_w/2"/>
                                          </p:val>
                                        </p:tav>
                                        <p:tav tm="100000">
                                          <p:val>
                                            <p:strVal val="#ppt_x"/>
                                          </p:val>
                                        </p:tav>
                                      </p:tavLst>
                                    </p:anim>
                                    <p:anim calcmode="lin" valueType="num">
                                      <p:cBhvr>
                                        <p:cTn id="8" dur="500" fill="hold"/>
                                        <p:tgtEl>
                                          <p:spTgt spid="1232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57369"/>
                                        </p:tgtEl>
                                        <p:attrNameLst>
                                          <p:attrName>style.visibility</p:attrName>
                                        </p:attrNameLst>
                                      </p:cBhvr>
                                      <p:to>
                                        <p:strVal val="visible"/>
                                      </p:to>
                                    </p:set>
                                    <p:animEffect transition="in" filter="dissolve">
                                      <p:cBhvr>
                                        <p:cTn id="25" dur="500"/>
                                        <p:tgtEl>
                                          <p:spTgt spid="57369"/>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57373"/>
                                        </p:tgtEl>
                                        <p:attrNameLst>
                                          <p:attrName>style.visibility</p:attrName>
                                        </p:attrNameLst>
                                      </p:cBhvr>
                                      <p:to>
                                        <p:strVal val="visible"/>
                                      </p:to>
                                    </p:set>
                                    <p:animEffect transition="in" filter="dissolve">
                                      <p:cBhvr>
                                        <p:cTn id="30" dur="500"/>
                                        <p:tgtEl>
                                          <p:spTgt spid="57373"/>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57370"/>
                                        </p:tgtEl>
                                        <p:attrNameLst>
                                          <p:attrName>style.visibility</p:attrName>
                                        </p:attrNameLst>
                                      </p:cBhvr>
                                      <p:to>
                                        <p:strVal val="visible"/>
                                      </p:to>
                                    </p:set>
                                    <p:animEffect transition="in" filter="dissolve">
                                      <p:cBhvr>
                                        <p:cTn id="35" dur="500"/>
                                        <p:tgtEl>
                                          <p:spTgt spid="57370"/>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nodeType="clickEffect">
                                  <p:stCondLst>
                                    <p:cond delay="0"/>
                                  </p:stCondLst>
                                  <p:childTnLst>
                                    <p:set>
                                      <p:cBhvr>
                                        <p:cTn id="43" dur="1" fill="hold">
                                          <p:stCondLst>
                                            <p:cond delay="0"/>
                                          </p:stCondLst>
                                        </p:cTn>
                                        <p:tgtEl>
                                          <p:spTgt spid="57376"/>
                                        </p:tgtEl>
                                        <p:attrNameLst>
                                          <p:attrName>style.visibility</p:attrName>
                                        </p:attrNameLst>
                                      </p:cBhvr>
                                      <p:to>
                                        <p:strVal val="visible"/>
                                      </p:to>
                                    </p:set>
                                    <p:animEffect transition="in" filter="dissolve">
                                      <p:cBhvr>
                                        <p:cTn id="44" dur="500"/>
                                        <p:tgtEl>
                                          <p:spTgt spid="57376"/>
                                        </p:tgtEl>
                                      </p:cBhvr>
                                    </p:animEffect>
                                  </p:childTnLst>
                                </p:cTn>
                              </p:par>
                            </p:childTnLst>
                          </p:cTn>
                        </p:par>
                      </p:childTnLst>
                    </p:cTn>
                  </p:par>
                  <p:par>
                    <p:cTn id="45" fill="hold">
                      <p:stCondLst>
                        <p:cond delay="indefinite"/>
                      </p:stCondLst>
                      <p:childTnLst>
                        <p:par>
                          <p:cTn id="46" fill="hold">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blinds(horizontal)">
                                      <p:cBhvr>
                                        <p:cTn id="49" dur="5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blinds(horizontal)">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blinds(horizontal)">
                                      <p:cBhvr>
                                        <p:cTn id="59" dur="500"/>
                                        <p:tgtEl>
                                          <p:spTgt spid="11"/>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Effect transition="in" filter="blinds(horizontal)">
                                      <p:cBhvr>
                                        <p:cTn id="6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26" grpId="0"/>
      <p:bldP spid="17" grpId="0"/>
      <p:bldP spid="57369" grpId="0"/>
      <p:bldP spid="57370" grpId="0"/>
      <p:bldP spid="28" grpId="0" animBg="1"/>
      <p:bldP spid="9" grpId="0"/>
      <p:bldP spid="10"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149225" y="81280"/>
            <a:ext cx="5276022" cy="1216025"/>
            <a:chOff x="235" y="128"/>
            <a:chExt cx="9444" cy="1915"/>
          </a:xfrm>
        </p:grpSpPr>
        <p:sp>
          <p:nvSpPr>
            <p:cNvPr id="23" name="文本框 22"/>
            <p:cNvSpPr txBox="1"/>
            <p:nvPr>
              <p:custDataLst>
                <p:tags r:id="rId2"/>
              </p:custDataLst>
            </p:nvPr>
          </p:nvSpPr>
          <p:spPr>
            <a:xfrm>
              <a:off x="503" y="1027"/>
              <a:ext cx="91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探究植物细胞的吸水和失水</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a:off x="235" y="128"/>
              <a:ext cx="6793" cy="899"/>
              <a:chOff x="587375" y="977268"/>
              <a:chExt cx="4313278" cy="570900"/>
            </a:xfrm>
          </p:grpSpPr>
          <p:sp>
            <p:nvSpPr>
              <p:cNvPr id="215" name="任意多边形: 形状 17"/>
              <p:cNvSpPr/>
              <p:nvPr>
                <p:custDataLst>
                  <p:tags r:id="rId4"/>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pic>
        <p:nvPicPr>
          <p:cNvPr id="18434" name="Picture 2"/>
          <p:cNvPicPr>
            <a:picLocks noChangeAspect="1" noChangeArrowheads="1"/>
          </p:cNvPicPr>
          <p:nvPr>
            <p:custDataLst>
              <p:tags r:id="rId10"/>
            </p:custDataLst>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4656981" y="2288644"/>
            <a:ext cx="7447181" cy="304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9"/>
          <p:cNvPicPr>
            <a:picLocks noChangeAspect="1"/>
          </p:cNvPicPr>
          <p:nvPr>
            <p:custDataLst>
              <p:tags r:id="rId12"/>
            </p:custDataLst>
          </p:nvPr>
        </p:nvPicPr>
        <p:blipFill>
          <a:blip r:embed="rId13"/>
          <a:stretch>
            <a:fillRect/>
          </a:stretch>
        </p:blipFill>
        <p:spPr>
          <a:xfrm>
            <a:off x="258152" y="2147494"/>
            <a:ext cx="5261304" cy="3743268"/>
          </a:xfrm>
          <a:prstGeom prst="rect">
            <a:avLst/>
          </a:prstGeom>
        </p:spPr>
      </p:pic>
      <p:sp>
        <p:nvSpPr>
          <p:cNvPr id="4" name="矩形 3"/>
          <p:cNvSpPr/>
          <p:nvPr>
            <p:custDataLst>
              <p:tags r:id="rId14"/>
            </p:custDataLst>
          </p:nvPr>
        </p:nvSpPr>
        <p:spPr>
          <a:xfrm>
            <a:off x="7876468" y="2876640"/>
            <a:ext cx="1249680" cy="521970"/>
          </a:xfrm>
          <a:prstGeom prst="rect">
            <a:avLst/>
          </a:prstGeom>
        </p:spPr>
        <p:txBody>
          <a:bodyPr wrap="none">
            <a:spAutoFit/>
          </a:bodyPr>
          <a:lstStyle/>
          <a:p>
            <a:r>
              <a:rPr lang="zh-CN" altLang="zh-CN" sz="2800" b="1" kern="100" smtClean="0">
                <a:solidFill>
                  <a:srgbClr val="FF0000"/>
                </a:solidFill>
                <a:latin typeface="微软雅黑" panose="020B0503020204020204" pitchFamily="34" charset="-122"/>
                <a:ea typeface="微软雅黑" panose="020B0503020204020204" pitchFamily="34" charset="-122"/>
                <a:cs typeface="Times New Roman" panose="02020603050405020304" charset="0"/>
              </a:rPr>
              <a:t>半透膜</a:t>
            </a:r>
            <a:endParaRPr lang="zh-CN" altLang="zh-CN" sz="2800" b="1" kern="100" smtClean="0">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8" name="矩形 7"/>
          <p:cNvSpPr/>
          <p:nvPr>
            <p:custDataLst>
              <p:tags r:id="rId15"/>
            </p:custDataLst>
          </p:nvPr>
        </p:nvSpPr>
        <p:spPr>
          <a:xfrm>
            <a:off x="11269086" y="3350014"/>
            <a:ext cx="538480" cy="521970"/>
          </a:xfrm>
          <a:prstGeom prst="rect">
            <a:avLst/>
          </a:prstGeom>
        </p:spPr>
        <p:txBody>
          <a:bodyPr wrap="none">
            <a:spAutoFit/>
          </a:bodyPr>
          <a:lstStyle/>
          <a:p>
            <a:pPr>
              <a:lnSpc>
                <a:spcPct val="100000"/>
              </a:lnSpc>
            </a:pPr>
            <a:r>
              <a:rPr lang="zh-CN" altLang="zh-CN" sz="2800" b="1" kern="100" smtClean="0">
                <a:solidFill>
                  <a:srgbClr val="FF0000"/>
                </a:solidFill>
                <a:latin typeface="微软雅黑" panose="020B0503020204020204" pitchFamily="34" charset="-122"/>
                <a:ea typeface="微软雅黑" panose="020B0503020204020204" pitchFamily="34" charset="-122"/>
                <a:cs typeface="Times New Roman" panose="02020603050405020304" charset="0"/>
              </a:rPr>
              <a:t>大</a:t>
            </a:r>
            <a:endParaRPr lang="zh-CN" altLang="zh-CN" sz="2800" b="1" kern="100" smtClean="0">
              <a:solidFill>
                <a:srgbClr val="FF000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5" name="文本框 4"/>
          <p:cNvSpPr txBox="1"/>
          <p:nvPr>
            <p:custDataLst>
              <p:tags r:id="rId16"/>
            </p:custDataLst>
          </p:nvPr>
        </p:nvSpPr>
        <p:spPr>
          <a:xfrm>
            <a:off x="643255" y="1361440"/>
            <a:ext cx="2219325" cy="583565"/>
          </a:xfrm>
          <a:prstGeom prst="rect">
            <a:avLst/>
          </a:prstGeom>
          <a:noFill/>
        </p:spPr>
        <p:txBody>
          <a:bodyPr wrap="square" rtlCol="0" anchor="t">
            <a:spAutoFit/>
          </a:bodyPr>
          <a:lstStyle/>
          <a:p>
            <a:pPr algn="ct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1.</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实验</a:t>
            </a:r>
            <a:r>
              <a:rPr 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原理</a:t>
            </a:r>
            <a:endParaRPr 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sp>
        <p:nvSpPr>
          <p:cNvPr id="37" name="文本框 36"/>
          <p:cNvSpPr txBox="1"/>
          <p:nvPr>
            <p:custDataLst>
              <p:tags r:id="rId17"/>
            </p:custDataLst>
          </p:nvPr>
        </p:nvSpPr>
        <p:spPr>
          <a:xfrm>
            <a:off x="0" y="6028055"/>
            <a:ext cx="12219940" cy="829945"/>
          </a:xfrm>
          <a:prstGeom prst="rect">
            <a:avLst/>
          </a:prstGeom>
          <a:solidFill>
            <a:srgbClr val="70AD47">
              <a:lumMod val="40000"/>
              <a:lumOff val="60000"/>
            </a:srgbClr>
          </a:solidFill>
        </p:spPr>
        <p:txBody>
          <a:bodyPr wrap="square" rtlCol="0">
            <a:spAutoFit/>
          </a:bodyPr>
          <a:lstStyle/>
          <a:p>
            <a:pPr marL="0" indent="0">
              <a:lnSpc>
                <a:spcPct val="100000"/>
              </a:lnSpc>
              <a:spcBef>
                <a:spcPct val="0"/>
              </a:spcBef>
            </a:pP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温馨提示：①对于成熟的植物细胞，细胞内的液体环境主要是</a:t>
            </a:r>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液泡中细胞液</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endParaRPr>
          </a:p>
          <a:p>
            <a:pPr marL="0" indent="0">
              <a:lnSpc>
                <a:spcPct val="100000"/>
              </a:lnSpc>
              <a:spcBef>
                <a:spcPct val="0"/>
              </a:spcBef>
            </a:pPr>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②水进出细胞主要指水经过</a:t>
            </a:r>
            <a:r>
              <a:rPr lang="zh-CN" altLang="en-US" sz="24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原生质层</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进出液泡。</a:t>
            </a:r>
            <a:endPar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box(in)">
                                      <p:cBhvr>
                                        <p:cTn id="17" dur="20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1" nodeType="clickEffect">
                                  <p:stCondLst>
                                    <p:cond delay="0"/>
                                  </p:stCondLst>
                                  <p:childTnLst>
                                    <p:animEffect transition="out" filter="wipe(down)">
                                      <p:cBhvr>
                                        <p:cTn id="21" dur="500"/>
                                        <p:tgtEl>
                                          <p:spTgt spid="37"/>
                                        </p:tgtEl>
                                      </p:cBhvr>
                                    </p:animEffect>
                                    <p:set>
                                      <p:cBhvr>
                                        <p:cTn id="22" dur="1" fill="hold">
                                          <p:stCondLst>
                                            <p:cond delay="499"/>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37" grpId="0" animBg="1"/>
      <p:bldP spid="3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custDataLst>
              <p:tags r:id="rId1"/>
            </p:custDataLst>
          </p:nvPr>
        </p:nvPicPr>
        <p:blipFill>
          <a:blip r:embed="rId2">
            <a:clrChange>
              <a:clrFrom>
                <a:srgbClr val="FFFFFF">
                  <a:alpha val="100000"/>
                </a:srgbClr>
              </a:clrFrom>
              <a:clrTo>
                <a:srgbClr val="FFFFFF">
                  <a:alpha val="100000"/>
                  <a:alpha val="0"/>
                </a:srgbClr>
              </a:clrTo>
            </a:clrChange>
          </a:blip>
          <a:stretch>
            <a:fillRect/>
          </a:stretch>
        </p:blipFill>
        <p:spPr>
          <a:xfrm>
            <a:off x="2491740" y="3164205"/>
            <a:ext cx="3290570" cy="2502535"/>
          </a:xfrm>
          <a:prstGeom prst="rect">
            <a:avLst/>
          </a:prstGeom>
        </p:spPr>
      </p:pic>
      <p:grpSp>
        <p:nvGrpSpPr>
          <p:cNvPr id="2" name="组合 1"/>
          <p:cNvGrpSpPr/>
          <p:nvPr>
            <p:custDataLst>
              <p:tags r:id="rId3"/>
            </p:custDataLst>
          </p:nvPr>
        </p:nvGrpSpPr>
        <p:grpSpPr>
          <a:xfrm>
            <a:off x="149225" y="81280"/>
            <a:ext cx="5276022" cy="1216025"/>
            <a:chOff x="235" y="128"/>
            <a:chExt cx="9444" cy="1915"/>
          </a:xfrm>
        </p:grpSpPr>
        <p:sp>
          <p:nvSpPr>
            <p:cNvPr id="3" name="文本框 2"/>
            <p:cNvSpPr txBox="1"/>
            <p:nvPr>
              <p:custDataLst>
                <p:tags r:id="rId4"/>
              </p:custDataLst>
            </p:nvPr>
          </p:nvSpPr>
          <p:spPr>
            <a:xfrm>
              <a:off x="503" y="1027"/>
              <a:ext cx="91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探究植物细胞的吸水和失水</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5"/>
              </p:custDataLst>
            </p:nvPr>
          </p:nvGrpSpPr>
          <p:grpSpPr>
            <a:xfrm>
              <a:off x="235" y="128"/>
              <a:ext cx="6793" cy="899"/>
              <a:chOff x="587375" y="977268"/>
              <a:chExt cx="4313278" cy="570900"/>
            </a:xfrm>
          </p:grpSpPr>
          <p:sp>
            <p:nvSpPr>
              <p:cNvPr id="5" name="任意多边形: 形状 17"/>
              <p:cNvSpPr/>
              <p:nvPr>
                <p:custDataLst>
                  <p:tags r:id="rId6"/>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7" name="文本框 6"/>
              <p:cNvSpPr txBox="1"/>
              <p:nvPr>
                <p:custDataLst>
                  <p:tags r:id="rId7"/>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8" name="任意多边形: 形状 18"/>
              <p:cNvSpPr/>
              <p:nvPr>
                <p:custDataLst>
                  <p:tags r:id="rId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9" name="文本框 8"/>
              <p:cNvSpPr txBox="1"/>
              <p:nvPr>
                <p:custDataLst>
                  <p:tags r:id="rId9"/>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10"/>
              </p:custDataLst>
            </p:nvPr>
          </p:nvPicPr>
          <p:blipFill>
            <a:blip r:embed="rId11"/>
            <a:stretch>
              <a:fillRect/>
            </a:stretch>
          </p:blipFill>
          <p:spPr>
            <a:xfrm>
              <a:off x="1119" y="207"/>
              <a:ext cx="719" cy="719"/>
            </a:xfrm>
            <a:prstGeom prst="rect">
              <a:avLst/>
            </a:prstGeom>
          </p:spPr>
        </p:pic>
      </p:grpSp>
      <p:sp>
        <p:nvSpPr>
          <p:cNvPr id="11" name="文本框 746506"/>
          <p:cNvSpPr txBox="1"/>
          <p:nvPr>
            <p:custDataLst>
              <p:tags r:id="rId12"/>
            </p:custDataLst>
          </p:nvPr>
        </p:nvSpPr>
        <p:spPr>
          <a:xfrm>
            <a:off x="299085" y="1790700"/>
            <a:ext cx="11668125" cy="138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20000"/>
              </a:lnSpc>
              <a:tabLst>
                <a:tab pos="2339975" algn="l"/>
              </a:tabLst>
              <a:defRPr sz="2400" b="1">
                <a:latin typeface="Times New Roman" panose="02020603050405020304"/>
                <a:ea typeface="宋体" panose="02010600030101010101" pitchFamily="2" charset="-122"/>
              </a:defRPr>
            </a:lvl1pPr>
            <a:lvl2pPr>
              <a:tabLst>
                <a:tab pos="2339975" algn="l"/>
              </a:tabLst>
              <a:defRPr>
                <a:latin typeface="Arial" panose="020B0604020202020204"/>
                <a:ea typeface="宋体" panose="02010600030101010101" pitchFamily="2" charset="-122"/>
              </a:defRPr>
            </a:lvl2pPr>
            <a:lvl3pPr>
              <a:tabLst>
                <a:tab pos="2339975" algn="l"/>
              </a:tabLst>
              <a:defRPr>
                <a:latin typeface="Arial" panose="020B0604020202020204"/>
                <a:ea typeface="宋体" panose="02010600030101010101" pitchFamily="2" charset="-122"/>
              </a:defRPr>
            </a:lvl3pPr>
            <a:lvl4pPr>
              <a:tabLst>
                <a:tab pos="2339975" algn="l"/>
              </a:tabLst>
              <a:defRPr>
                <a:latin typeface="Arial" panose="020B0604020202020204"/>
                <a:ea typeface="宋体" panose="02010600030101010101" pitchFamily="2" charset="-122"/>
              </a:defRPr>
            </a:lvl4pPr>
            <a:lvl5pPr>
              <a:tabLst>
                <a:tab pos="2339975" algn="l"/>
              </a:tabLst>
              <a:defRPr>
                <a:latin typeface="Arial" panose="020B0604020202020204"/>
                <a:ea typeface="宋体" panose="02010600030101010101" pitchFamily="2" charset="-122"/>
              </a:defRPr>
            </a:lvl5pPr>
            <a:lvl6pPr fontAlgn="base">
              <a:spcBef>
                <a:spcPct val="0"/>
              </a:spcBef>
              <a:spcAft>
                <a:spcPct val="0"/>
              </a:spcAft>
              <a:buFont typeface="Arial" panose="020B0604020202020204"/>
              <a:tabLst>
                <a:tab pos="2339975" algn="l"/>
              </a:tabLst>
              <a:defRPr>
                <a:latin typeface="Arial" panose="020B0604020202020204"/>
                <a:ea typeface="宋体" panose="02010600030101010101" pitchFamily="2" charset="-122"/>
              </a:defRPr>
            </a:lvl6pPr>
            <a:lvl7pPr fontAlgn="base">
              <a:spcBef>
                <a:spcPct val="0"/>
              </a:spcBef>
              <a:spcAft>
                <a:spcPct val="0"/>
              </a:spcAft>
              <a:buFont typeface="Arial" panose="020B0604020202020204"/>
              <a:tabLst>
                <a:tab pos="2339975" algn="l"/>
              </a:tabLst>
              <a:defRPr>
                <a:latin typeface="Arial" panose="020B0604020202020204"/>
                <a:ea typeface="宋体" panose="02010600030101010101" pitchFamily="2" charset="-122"/>
              </a:defRPr>
            </a:lvl7pPr>
            <a:lvl8pPr fontAlgn="base">
              <a:spcBef>
                <a:spcPct val="0"/>
              </a:spcBef>
              <a:spcAft>
                <a:spcPct val="0"/>
              </a:spcAft>
              <a:buFont typeface="Arial" panose="020B0604020202020204"/>
              <a:tabLst>
                <a:tab pos="2339975" algn="l"/>
              </a:tabLst>
              <a:defRPr>
                <a:latin typeface="Arial" panose="020B0604020202020204"/>
                <a:ea typeface="宋体" panose="02010600030101010101" pitchFamily="2" charset="-122"/>
              </a:defRPr>
            </a:lvl8pPr>
            <a:lvl9pPr fontAlgn="base">
              <a:spcBef>
                <a:spcPct val="0"/>
              </a:spcBef>
              <a:spcAft>
                <a:spcPct val="0"/>
              </a:spcAft>
              <a:buFont typeface="Arial" panose="020B0604020202020204"/>
              <a:tabLst>
                <a:tab pos="2339975" algn="l"/>
              </a:tabLst>
              <a:defRPr>
                <a:latin typeface="Arial" panose="020B0604020202020204"/>
                <a:ea typeface="宋体" panose="02010600030101010101" pitchFamily="2" charset="-122"/>
              </a:defRPr>
            </a:lvl9pPr>
          </a:lstStyle>
          <a:p>
            <a:pPr indent="0" fontAlgn="auto">
              <a:lnSpc>
                <a:spcPct val="150000"/>
              </a:lnSpc>
              <a:tabLst>
                <a:tab pos="2339975" algn="l"/>
              </a:tabLs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(1</a:t>
            </a:r>
            <a:r>
              <a:rPr lang="en-US" altLang="zh-CN" sz="2800" smtClean="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smtClean="0">
                <a:latin typeface="微软雅黑" panose="020B0503020204020204" pitchFamily="34" charset="-122"/>
                <a:ea typeface="微软雅黑" panose="020B0503020204020204" pitchFamily="34" charset="-122"/>
                <a:cs typeface="微软雅黑" panose="020B0503020204020204" pitchFamily="34" charset="-120"/>
              </a:rPr>
              <a:t>材料：含</a:t>
            </a:r>
            <a:r>
              <a:rPr kumimoji="1" lang="zh-CN" altLang="en-US" sz="2800"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细胞壁</a:t>
            </a:r>
            <a:r>
              <a:rPr lang="zh-CN" altLang="en-US" sz="2800" smtClean="0">
                <a:latin typeface="微软雅黑" panose="020B0503020204020204" pitchFamily="34" charset="-122"/>
                <a:ea typeface="微软雅黑" panose="020B0503020204020204" pitchFamily="34" charset="-122"/>
                <a:cs typeface="微软雅黑" panose="020B0503020204020204" pitchFamily="34" charset="-120"/>
              </a:rPr>
              <a:t>和</a:t>
            </a:r>
            <a:r>
              <a:rPr kumimoji="1" lang="zh-CN" altLang="en-US" sz="2800"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大液泡</a:t>
            </a:r>
            <a:r>
              <a:rPr lang="zh-CN" altLang="en-US" sz="2800" smtClean="0">
                <a:latin typeface="微软雅黑" panose="020B0503020204020204" pitchFamily="34" charset="-122"/>
                <a:ea typeface="微软雅黑" panose="020B0503020204020204" pitchFamily="34" charset="-122"/>
                <a:cs typeface="微软雅黑" panose="020B0503020204020204" pitchFamily="34" charset="-120"/>
              </a:rPr>
              <a:t>的活组织</a:t>
            </a:r>
            <a:r>
              <a:rPr lang="en-US" altLang="zh-CN" sz="2800" smtClean="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smtClean="0">
                <a:latin typeface="微软雅黑" panose="020B0503020204020204" pitchFamily="34" charset="-122"/>
                <a:ea typeface="微软雅黑" panose="020B0503020204020204" pitchFamily="34" charset="-122"/>
                <a:cs typeface="微软雅黑" panose="020B0503020204020204" pitchFamily="34" charset="-120"/>
              </a:rPr>
              <a:t>其中</a:t>
            </a:r>
            <a:r>
              <a:rPr kumimoji="1" lang="zh-CN" altLang="en-US" sz="2800" u="sng" smtClean="0">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细胞液</a:t>
            </a:r>
            <a:r>
              <a:rPr lang="zh-CN" altLang="en-US" sz="2800" smtClean="0">
                <a:latin typeface="微软雅黑" panose="020B0503020204020204" pitchFamily="34" charset="-122"/>
                <a:ea typeface="微软雅黑" panose="020B0503020204020204" pitchFamily="34" charset="-122"/>
                <a:cs typeface="微软雅黑" panose="020B0503020204020204" pitchFamily="34" charset="-120"/>
              </a:rPr>
              <a:t>或</a:t>
            </a:r>
            <a:r>
              <a:rPr kumimoji="1" lang="zh-CN" altLang="en-US" sz="2800"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原生质</a:t>
            </a:r>
            <a:r>
              <a:rPr kumimoji="1" lang="zh-CN" altLang="en-US" sz="2800" u="sng" smtClean="0">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层</a:t>
            </a:r>
            <a:r>
              <a:rPr lang="zh-CN" altLang="en-US" sz="2800" smtClean="0">
                <a:latin typeface="微软雅黑" panose="020B0503020204020204" pitchFamily="34" charset="-122"/>
                <a:ea typeface="微软雅黑" panose="020B0503020204020204" pitchFamily="34" charset="-122"/>
                <a:cs typeface="微软雅黑" panose="020B0503020204020204" pitchFamily="34" charset="-120"/>
              </a:rPr>
              <a:t>最好有色，否则需将光线</a:t>
            </a:r>
            <a:r>
              <a:rPr kumimoji="1" lang="zh-CN" altLang="en-US" sz="2800"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调暗</a:t>
            </a:r>
            <a:r>
              <a:rPr lang="en-US" altLang="zh-CN" sz="2800" smtClean="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smtClean="0">
                <a:latin typeface="微软雅黑" panose="020B0503020204020204" pitchFamily="34" charset="-122"/>
                <a:ea typeface="微软雅黑" panose="020B0503020204020204" pitchFamily="34" charset="-122"/>
                <a:cs typeface="微软雅黑" panose="020B0503020204020204" pitchFamily="34" charset="-120"/>
              </a:rPr>
              <a:t>。如：洋葱</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鳞片</a:t>
            </a:r>
            <a:r>
              <a:rPr lang="zh-CN" altLang="en-US" sz="2800" smtClean="0">
                <a:latin typeface="微软雅黑" panose="020B0503020204020204" pitchFamily="34" charset="-122"/>
                <a:ea typeface="微软雅黑" panose="020B0503020204020204" pitchFamily="34" charset="-122"/>
                <a:cs typeface="微软雅黑" panose="020B0503020204020204" pitchFamily="34" charset="-120"/>
              </a:rPr>
              <a:t>叶</a:t>
            </a:r>
            <a:r>
              <a:rPr kumimoji="1" lang="zh-CN" altLang="en-US" sz="2800"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外</a:t>
            </a:r>
            <a:r>
              <a:rPr lang="zh-CN" altLang="en-US" sz="2800" smtClean="0">
                <a:latin typeface="微软雅黑" panose="020B0503020204020204" pitchFamily="34" charset="-122"/>
                <a:ea typeface="微软雅黑" panose="020B0503020204020204" pitchFamily="34" charset="-122"/>
                <a:cs typeface="微软雅黑" panose="020B0503020204020204" pitchFamily="34" charset="-120"/>
              </a:rPr>
              <a:t>表皮、黑藻</a:t>
            </a:r>
            <a:r>
              <a:rPr lang="en-US" altLang="zh-CN" sz="2800" smtClean="0">
                <a:latin typeface="微软雅黑" panose="020B0503020204020204" pitchFamily="34" charset="-122"/>
                <a:ea typeface="微软雅黑" panose="020B0503020204020204" pitchFamily="34" charset="-122"/>
                <a:cs typeface="微软雅黑" panose="020B0503020204020204" pitchFamily="34" charset="-120"/>
              </a:rPr>
              <a:t> </a:t>
            </a:r>
            <a:r>
              <a:rPr kumimoji="1" lang="zh-CN" altLang="en-US" sz="2800" u="sng">
                <a:solidFill>
                  <a:srgbClr val="FFFFFF"/>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叶</a:t>
            </a:r>
            <a:r>
              <a:rPr lang="zh-CN" altLang="en-US" sz="2800" smtClean="0">
                <a:latin typeface="微软雅黑" panose="020B0503020204020204" pitchFamily="34" charset="-122"/>
                <a:ea typeface="微软雅黑" panose="020B0503020204020204" pitchFamily="34" charset="-122"/>
                <a:cs typeface="微软雅黑" panose="020B0503020204020204" pitchFamily="34" charset="-120"/>
              </a:rPr>
              <a:t>等。</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6" name="矩形 35"/>
          <p:cNvSpPr/>
          <p:nvPr>
            <p:custDataLst>
              <p:tags r:id="rId13"/>
            </p:custDataLst>
          </p:nvPr>
        </p:nvSpPr>
        <p:spPr>
          <a:xfrm>
            <a:off x="2231495" y="1949093"/>
            <a:ext cx="1261884" cy="523220"/>
          </a:xfrm>
          <a:prstGeom prst="rect">
            <a:avLst/>
          </a:prstGeom>
        </p:spPr>
        <p:txBody>
          <a:bodyPr wrap="none">
            <a:spAutoFit/>
          </a:bodyPr>
          <a:lstStyle/>
          <a:p>
            <a:r>
              <a:rPr lang="zh-CN" altLang="en-US" sz="2800" b="1" smtClean="0">
                <a:solidFill>
                  <a:srgbClr val="FF0000"/>
                </a:solidFill>
                <a:latin typeface="微软雅黑" panose="020B0503020204020204" pitchFamily="34" charset="-122"/>
                <a:ea typeface="微软雅黑" panose="020B0503020204020204" pitchFamily="34" charset="-122"/>
              </a:rPr>
              <a:t>细胞壁</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37" name="矩形 36"/>
          <p:cNvSpPr/>
          <p:nvPr>
            <p:custDataLst>
              <p:tags r:id="rId14"/>
            </p:custDataLst>
          </p:nvPr>
        </p:nvSpPr>
        <p:spPr>
          <a:xfrm>
            <a:off x="8400786" y="1914526"/>
            <a:ext cx="1620957" cy="523220"/>
          </a:xfrm>
          <a:prstGeom prst="rect">
            <a:avLst/>
          </a:prstGeom>
        </p:spPr>
        <p:txBody>
          <a:bodyPr wrap="none">
            <a:spAutoFit/>
          </a:bodyPr>
          <a:lstStyle/>
          <a:p>
            <a:r>
              <a:rPr lang="zh-CN" altLang="en-US" sz="2800" b="1">
                <a:solidFill>
                  <a:srgbClr val="FF0000"/>
                </a:solidFill>
                <a:latin typeface="微软雅黑" panose="020B0503020204020204" pitchFamily="34" charset="-122"/>
                <a:ea typeface="微软雅黑" panose="020B0503020204020204" pitchFamily="34" charset="-122"/>
              </a:rPr>
              <a:t>原生质层</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39" name="矩形 38"/>
          <p:cNvSpPr/>
          <p:nvPr>
            <p:custDataLst>
              <p:tags r:id="rId15"/>
            </p:custDataLst>
          </p:nvPr>
        </p:nvSpPr>
        <p:spPr>
          <a:xfrm>
            <a:off x="3638121" y="1969272"/>
            <a:ext cx="1261884" cy="523220"/>
          </a:xfrm>
          <a:prstGeom prst="rect">
            <a:avLst/>
          </a:prstGeom>
        </p:spPr>
        <p:txBody>
          <a:bodyPr wrap="none">
            <a:spAutoFit/>
          </a:bodyPr>
          <a:lstStyle/>
          <a:p>
            <a:r>
              <a:rPr lang="zh-CN" altLang="en-US" sz="2800" b="1" smtClean="0">
                <a:solidFill>
                  <a:srgbClr val="FF0000"/>
                </a:solidFill>
                <a:latin typeface="微软雅黑" panose="020B0503020204020204" pitchFamily="34" charset="-122"/>
                <a:ea typeface="微软雅黑" panose="020B0503020204020204" pitchFamily="34" charset="-122"/>
              </a:rPr>
              <a:t>大液泡</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40" name="矩形 39"/>
          <p:cNvSpPr/>
          <p:nvPr>
            <p:custDataLst>
              <p:tags r:id="rId16"/>
            </p:custDataLst>
          </p:nvPr>
        </p:nvSpPr>
        <p:spPr>
          <a:xfrm>
            <a:off x="6065384" y="2588874"/>
            <a:ext cx="543739" cy="523220"/>
          </a:xfrm>
          <a:prstGeom prst="rect">
            <a:avLst/>
          </a:prstGeom>
        </p:spPr>
        <p:txBody>
          <a:bodyPr wrap="none">
            <a:spAutoFit/>
          </a:bodyPr>
          <a:lstStyle/>
          <a:p>
            <a:r>
              <a:rPr lang="zh-CN" altLang="en-US" sz="2800" b="1" smtClean="0">
                <a:solidFill>
                  <a:srgbClr val="FF0000"/>
                </a:solidFill>
                <a:latin typeface="微软雅黑" panose="020B0503020204020204" pitchFamily="34" charset="-122"/>
                <a:ea typeface="微软雅黑" panose="020B0503020204020204" pitchFamily="34" charset="-122"/>
              </a:rPr>
              <a:t>外</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47" name="矩形 46"/>
          <p:cNvSpPr>
            <a:spLocks noChangeArrowheads="1"/>
          </p:cNvSpPr>
          <p:nvPr>
            <p:custDataLst>
              <p:tags r:id="rId17"/>
            </p:custDataLst>
          </p:nvPr>
        </p:nvSpPr>
        <p:spPr bwMode="auto">
          <a:xfrm>
            <a:off x="7012389" y="1953365"/>
            <a:ext cx="126188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0" hangingPunct="0"/>
            <a:r>
              <a:rPr lang="zh-CN" altLang="en-US" sz="2800" b="1" smtClean="0">
                <a:solidFill>
                  <a:srgbClr val="FF0000"/>
                </a:solidFill>
                <a:latin typeface="微软雅黑" panose="020B0503020204020204" pitchFamily="34" charset="-122"/>
                <a:ea typeface="微软雅黑" panose="020B0503020204020204" pitchFamily="34" charset="-122"/>
              </a:rPr>
              <a:t>细胞液</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58" name="矩形 57"/>
          <p:cNvSpPr/>
          <p:nvPr>
            <p:custDataLst>
              <p:tags r:id="rId18"/>
            </p:custDataLst>
          </p:nvPr>
        </p:nvSpPr>
        <p:spPr>
          <a:xfrm>
            <a:off x="2411238" y="2588874"/>
            <a:ext cx="902811" cy="523220"/>
          </a:xfrm>
          <a:prstGeom prst="rect">
            <a:avLst/>
          </a:prstGeom>
        </p:spPr>
        <p:txBody>
          <a:bodyPr wrap="none">
            <a:spAutoFit/>
          </a:bodyPr>
          <a:lstStyle/>
          <a:p>
            <a:r>
              <a:rPr lang="zh-CN" altLang="en-US" sz="2800" b="1" smtClean="0">
                <a:solidFill>
                  <a:srgbClr val="0000FF"/>
                </a:solidFill>
                <a:latin typeface="微软雅黑" panose="020B0503020204020204" pitchFamily="34" charset="-122"/>
                <a:ea typeface="微软雅黑" panose="020B0503020204020204" pitchFamily="34" charset="-122"/>
              </a:rPr>
              <a:t>调暗</a:t>
            </a:r>
            <a:endParaRPr lang="zh-CN" altLang="en-US" sz="2800" b="1">
              <a:solidFill>
                <a:srgbClr val="0000FF"/>
              </a:solidFill>
              <a:latin typeface="微软雅黑" panose="020B0503020204020204" pitchFamily="34" charset="-122"/>
              <a:ea typeface="微软雅黑" panose="020B0503020204020204" pitchFamily="34" charset="-122"/>
            </a:endParaRPr>
          </a:p>
        </p:txBody>
      </p:sp>
      <p:sp>
        <p:nvSpPr>
          <p:cNvPr id="59" name="矩形 58"/>
          <p:cNvSpPr/>
          <p:nvPr>
            <p:custDataLst>
              <p:tags r:id="rId19"/>
            </p:custDataLst>
          </p:nvPr>
        </p:nvSpPr>
        <p:spPr>
          <a:xfrm>
            <a:off x="8274331" y="2589076"/>
            <a:ext cx="543739" cy="523220"/>
          </a:xfrm>
          <a:prstGeom prst="rect">
            <a:avLst/>
          </a:prstGeom>
        </p:spPr>
        <p:txBody>
          <a:bodyPr wrap="none">
            <a:spAutoFit/>
          </a:bodyPr>
          <a:lstStyle/>
          <a:p>
            <a:r>
              <a:rPr lang="zh-CN" altLang="en-US" sz="2800" b="1" smtClean="0">
                <a:solidFill>
                  <a:srgbClr val="FF0000"/>
                </a:solidFill>
                <a:latin typeface="微软雅黑" panose="020B0503020204020204" pitchFamily="34" charset="-122"/>
                <a:ea typeface="微软雅黑" panose="020B0503020204020204" pitchFamily="34" charset="-122"/>
              </a:rPr>
              <a:t>叶</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60" name="矩形标注 59"/>
          <p:cNvSpPr/>
          <p:nvPr>
            <p:custDataLst>
              <p:tags r:id="rId20"/>
            </p:custDataLst>
          </p:nvPr>
        </p:nvSpPr>
        <p:spPr>
          <a:xfrm>
            <a:off x="8578850" y="1307465"/>
            <a:ext cx="3388995" cy="607060"/>
          </a:xfrm>
          <a:prstGeom prst="wedgeRectCallout">
            <a:avLst>
              <a:gd name="adj1" fmla="val 4753"/>
              <a:gd name="adj2" fmla="val 81337"/>
            </a:avLst>
          </a:prstGeom>
          <a:solidFill>
            <a:schemeClr val="accent4">
              <a:lumMod val="20000"/>
              <a:lumOff val="80000"/>
            </a:schemeClr>
          </a:solidFill>
          <a:ln>
            <a:solidFill>
              <a:schemeClr val="accent4">
                <a:lumMod val="20000"/>
                <a:lumOff val="80000"/>
              </a:schemeClr>
            </a:solidFill>
          </a:ln>
        </p:spPr>
        <p:style>
          <a:lnRef idx="2">
            <a:srgbClr val="6096E6">
              <a:shade val="50000"/>
            </a:srgbClr>
          </a:lnRef>
          <a:fillRef idx="1">
            <a:srgbClr val="6096E6"/>
          </a:fillRef>
          <a:effectRef idx="0">
            <a:srgbClr val="6096E6"/>
          </a:effectRef>
          <a:fontRef idx="minor">
            <a:srgbClr val="FFFFFF"/>
          </a:fontRef>
        </p:style>
        <p:txBody>
          <a:bodyPr wrap="none" rtlCol="0" anchor="ctr">
            <a:noAutofit/>
          </a:bodyPr>
          <a:lstStyle/>
          <a:p>
            <a:pPr algn="ctr"/>
            <a:r>
              <a:rPr lang="zh-CN" altLang="en-US" sz="2800" b="1" smtClean="0">
                <a:solidFill>
                  <a:srgbClr val="7030A0"/>
                </a:solidFill>
                <a:latin typeface="微软雅黑" panose="020B0503020204020204" pitchFamily="34" charset="-122"/>
                <a:ea typeface="微软雅黑" panose="020B0503020204020204" pitchFamily="34" charset="-122"/>
              </a:rPr>
              <a:t>更利于现象的观察</a:t>
            </a:r>
            <a:endParaRPr lang="zh-CN" altLang="en-US" sz="2800" b="1" smtClean="0">
              <a:solidFill>
                <a:srgbClr val="7030A0"/>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21"/>
            </p:custDataLst>
          </p:nvPr>
        </p:nvSpPr>
        <p:spPr>
          <a:xfrm>
            <a:off x="546100" y="1361440"/>
            <a:ext cx="3397885" cy="583565"/>
          </a:xfrm>
          <a:prstGeom prst="rect">
            <a:avLst/>
          </a:prstGeom>
          <a:noFill/>
        </p:spPr>
        <p:txBody>
          <a:bodyPr wrap="square" rtlCol="0" anchor="t">
            <a:spAutoFit/>
          </a:bodyPr>
          <a:lstStyle/>
          <a:p>
            <a:pPr algn="ct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2.</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实验</a:t>
            </a:r>
            <a:r>
              <a:rPr 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材料的选择</a:t>
            </a:r>
            <a:endParaRPr 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pic>
        <p:nvPicPr>
          <p:cNvPr id="16" name="Picture 146"/>
          <p:cNvPicPr>
            <a:picLocks noChangeAspect="1"/>
          </p:cNvPicPr>
          <p:nvPr>
            <p:custDataLst>
              <p:tags r:id="rId22"/>
            </p:custDataLst>
          </p:nvPr>
        </p:nvPicPr>
        <p:blipFill>
          <a:blip r:embed="rId23">
            <a:lum bright="-1999" contrast="16000"/>
          </a:blip>
          <a:stretch>
            <a:fillRect/>
          </a:stretch>
        </p:blipFill>
        <p:spPr>
          <a:xfrm>
            <a:off x="2491740" y="3228975"/>
            <a:ext cx="3290570" cy="2379345"/>
          </a:xfrm>
          <a:prstGeom prst="roundRect">
            <a:avLst/>
          </a:prstGeom>
          <a:noFill/>
          <a:ln w="9525">
            <a:noFill/>
          </a:ln>
        </p:spPr>
      </p:pic>
      <p:pic>
        <p:nvPicPr>
          <p:cNvPr id="34" name="图片 33"/>
          <p:cNvPicPr>
            <a:picLocks noChangeAspect="1" noChangeArrowheads="1"/>
          </p:cNvPicPr>
          <p:nvPr>
            <p:custDataLst>
              <p:tags r:id="rId24"/>
            </p:custDataLst>
          </p:nvPr>
        </p:nvPicPr>
        <p:blipFill>
          <a:blip r:embed="rId25">
            <a:extLst>
              <a:ext uri="{28A0092B-C50C-407E-A947-70E740481C1C}">
                <a14:useLocalDpi xmlns:a14="http://schemas.microsoft.com/office/drawing/2010/main" val="0"/>
              </a:ext>
            </a:extLst>
          </a:blip>
          <a:srcRect t="480" b="30332"/>
          <a:stretch>
            <a:fillRect/>
          </a:stretch>
        </p:blipFill>
        <p:spPr bwMode="auto">
          <a:xfrm>
            <a:off x="6369685" y="3224530"/>
            <a:ext cx="4063365" cy="2357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图片 63"/>
          <p:cNvPicPr>
            <a:picLocks noChangeAspect="1"/>
          </p:cNvPicPr>
          <p:nvPr>
            <p:custDataLst>
              <p:tags r:id="rId26"/>
            </p:custDataLst>
          </p:nvPr>
        </p:nvPicPr>
        <p:blipFill>
          <a:blip r:embed="rId27"/>
          <a:srcRect l="2192" t="5449" r="2560" b="3976"/>
          <a:stretch>
            <a:fillRect/>
          </a:stretch>
        </p:blipFill>
        <p:spPr>
          <a:xfrm>
            <a:off x="6261100" y="3224530"/>
            <a:ext cx="4157980" cy="2360930"/>
          </a:xfrm>
          <a:prstGeom prst="rect">
            <a:avLst/>
          </a:prstGeom>
        </p:spPr>
      </p:pic>
      <p:sp>
        <p:nvSpPr>
          <p:cNvPr id="14" name="TextBox 4"/>
          <p:cNvSpPr txBox="1"/>
          <p:nvPr>
            <p:custDataLst>
              <p:tags r:id="rId28"/>
            </p:custDataLst>
          </p:nvPr>
        </p:nvSpPr>
        <p:spPr>
          <a:xfrm>
            <a:off x="149225" y="5725160"/>
            <a:ext cx="11863070" cy="1124585"/>
          </a:xfrm>
          <a:prstGeom prst="rect">
            <a:avLst/>
          </a:prstGeom>
          <a:noFill/>
        </p:spPr>
        <p:txBody>
          <a:bodyPr wrap="square" rtlCol="0">
            <a:spAutoFit/>
          </a:bodyPr>
          <a:lstStyle/>
          <a:p>
            <a:pPr>
              <a:lnSpc>
                <a:spcPct val="120000"/>
              </a:lnSpc>
            </a:pPr>
            <a:r>
              <a:rPr lang="zh-CN" altLang="en-US"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）试剂：要求</a:t>
            </a:r>
            <a:r>
              <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rPr>
              <a:t>对细胞无害</a:t>
            </a:r>
            <a:r>
              <a:rPr lang="zh-CN" altLang="en-US"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rPr>
              <a:t>。盐酸等溶液能杀死细胞，不适于用作实验试剂。</a:t>
            </a:r>
            <a:r>
              <a:rPr lang="zh-CN" altLang="en-US"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常选用质量浓度为</a:t>
            </a:r>
            <a:r>
              <a:rPr lang="en-US" alt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0.3g/mL</a:t>
            </a:r>
            <a:r>
              <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的蔗糖溶液</a:t>
            </a:r>
            <a:r>
              <a:rPr lang="zh-CN" altLang="en-US"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rPr>
              <a:t>作为外界溶液。</a:t>
            </a:r>
            <a:endParaRPr lang="zh-CN" altLang="en-US" sz="2800" b="1">
              <a:solidFill>
                <a:srgbClr val="080808"/>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1000"/>
                                        <p:tgtEl>
                                          <p:spTgt spid="39"/>
                                        </p:tgtEl>
                                      </p:cBhvr>
                                    </p:animEffect>
                                    <p:anim calcmode="lin" valueType="num">
                                      <p:cBhvr>
                                        <p:cTn id="18" dur="1000" fill="hold"/>
                                        <p:tgtEl>
                                          <p:spTgt spid="39"/>
                                        </p:tgtEl>
                                        <p:attrNameLst>
                                          <p:attrName>ppt_x</p:attrName>
                                        </p:attrNameLst>
                                      </p:cBhvr>
                                      <p:tavLst>
                                        <p:tav tm="0">
                                          <p:val>
                                            <p:strVal val="#ppt_x"/>
                                          </p:val>
                                        </p:tav>
                                        <p:tav tm="100000">
                                          <p:val>
                                            <p:strVal val="#ppt_x"/>
                                          </p:val>
                                        </p:tav>
                                      </p:tavLst>
                                    </p:anim>
                                    <p:anim calcmode="lin" valueType="num">
                                      <p:cBhvr>
                                        <p:cTn id="1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barn(inVertical)">
                                      <p:cBhvr>
                                        <p:cTn id="24" dur="500"/>
                                        <p:tgtEl>
                                          <p:spTgt spid="47"/>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barn(inVertical)">
                                      <p:cBhvr>
                                        <p:cTn id="27" dur="500"/>
                                        <p:tgtEl>
                                          <p:spTgt spid="37"/>
                                        </p:tgtEl>
                                      </p:cBhvr>
                                    </p:animEffect>
                                  </p:childTnLst>
                                </p:cTn>
                              </p:par>
                            </p:childTnLst>
                          </p:cTn>
                        </p:par>
                        <p:par>
                          <p:cTn id="28" fill="hold">
                            <p:stCondLst>
                              <p:cond delay="500"/>
                            </p:stCondLst>
                            <p:childTnLst>
                              <p:par>
                                <p:cTn id="29" presetID="22" presetClass="entr" presetSubtype="1" fill="hold" grpId="0" nodeType="after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wipe(up)">
                                      <p:cBhvr>
                                        <p:cTn id="31" dur="500"/>
                                        <p:tgtEl>
                                          <p:spTgt spid="60"/>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1000"/>
                                        <p:tgtEl>
                                          <p:spTgt spid="58"/>
                                        </p:tgtEl>
                                      </p:cBhvr>
                                    </p:animEffect>
                                    <p:anim calcmode="lin" valueType="num">
                                      <p:cBhvr>
                                        <p:cTn id="37" dur="1000" fill="hold"/>
                                        <p:tgtEl>
                                          <p:spTgt spid="58"/>
                                        </p:tgtEl>
                                        <p:attrNameLst>
                                          <p:attrName>ppt_x</p:attrName>
                                        </p:attrNameLst>
                                      </p:cBhvr>
                                      <p:tavLst>
                                        <p:tav tm="0">
                                          <p:val>
                                            <p:strVal val="#ppt_x"/>
                                          </p:val>
                                        </p:tav>
                                        <p:tav tm="100000">
                                          <p:val>
                                            <p:strVal val="#ppt_x"/>
                                          </p:val>
                                        </p:tav>
                                      </p:tavLst>
                                    </p:anim>
                                    <p:anim calcmode="lin" valueType="num">
                                      <p:cBhvr>
                                        <p:cTn id="38"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1000"/>
                                        <p:tgtEl>
                                          <p:spTgt spid="40"/>
                                        </p:tgtEl>
                                      </p:cBhvr>
                                    </p:animEffect>
                                    <p:anim calcmode="lin" valueType="num">
                                      <p:cBhvr>
                                        <p:cTn id="44" dur="1000" fill="hold"/>
                                        <p:tgtEl>
                                          <p:spTgt spid="40"/>
                                        </p:tgtEl>
                                        <p:attrNameLst>
                                          <p:attrName>ppt_x</p:attrName>
                                        </p:attrNameLst>
                                      </p:cBhvr>
                                      <p:tavLst>
                                        <p:tav tm="0">
                                          <p:val>
                                            <p:strVal val="#ppt_x"/>
                                          </p:val>
                                        </p:tav>
                                        <p:tav tm="100000">
                                          <p:val>
                                            <p:strVal val="#ppt_x"/>
                                          </p:val>
                                        </p:tav>
                                      </p:tavLst>
                                    </p:anim>
                                    <p:anim calcmode="lin" valueType="num">
                                      <p:cBhvr>
                                        <p:cTn id="45" dur="1000" fill="hold"/>
                                        <p:tgtEl>
                                          <p:spTgt spid="40"/>
                                        </p:tgtEl>
                                        <p:attrNameLst>
                                          <p:attrName>ppt_y</p:attrName>
                                        </p:attrNameLst>
                                      </p:cBhvr>
                                      <p:tavLst>
                                        <p:tav tm="0">
                                          <p:val>
                                            <p:strVal val="#ppt_y+.1"/>
                                          </p:val>
                                        </p:tav>
                                        <p:tav tm="100000">
                                          <p:val>
                                            <p:strVal val="#ppt_y"/>
                                          </p:val>
                                        </p:tav>
                                      </p:tavLst>
                                    </p:anim>
                                  </p:childTnLst>
                                </p:cTn>
                              </p:par>
                            </p:childTnLst>
                          </p:cTn>
                        </p:par>
                        <p:par>
                          <p:cTn id="46" fill="hold">
                            <p:stCondLst>
                              <p:cond delay="1000"/>
                            </p:stCondLst>
                            <p:childTnLst>
                              <p:par>
                                <p:cTn id="47" presetID="1" presetClass="entr" presetSubtype="0" fill="hold" nodeType="after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59"/>
                                        </p:tgtEl>
                                        <p:attrNameLst>
                                          <p:attrName>style.visibility</p:attrName>
                                        </p:attrNameLst>
                                      </p:cBhvr>
                                      <p:to>
                                        <p:strVal val="visible"/>
                                      </p:to>
                                    </p:set>
                                    <p:animEffect transition="in" filter="fade">
                                      <p:cBhvr>
                                        <p:cTn id="53" dur="1000"/>
                                        <p:tgtEl>
                                          <p:spTgt spid="59"/>
                                        </p:tgtEl>
                                      </p:cBhvr>
                                    </p:animEffect>
                                    <p:anim calcmode="lin" valueType="num">
                                      <p:cBhvr>
                                        <p:cTn id="54" dur="1000" fill="hold"/>
                                        <p:tgtEl>
                                          <p:spTgt spid="59"/>
                                        </p:tgtEl>
                                        <p:attrNameLst>
                                          <p:attrName>ppt_x</p:attrName>
                                        </p:attrNameLst>
                                      </p:cBhvr>
                                      <p:tavLst>
                                        <p:tav tm="0">
                                          <p:val>
                                            <p:strVal val="#ppt_x"/>
                                          </p:val>
                                        </p:tav>
                                        <p:tav tm="100000">
                                          <p:val>
                                            <p:strVal val="#ppt_x"/>
                                          </p:val>
                                        </p:tav>
                                      </p:tavLst>
                                    </p:anim>
                                    <p:anim calcmode="lin" valueType="num">
                                      <p:cBhvr>
                                        <p:cTn id="55"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randombar(horizontal)">
                                      <p:cBhvr>
                                        <p:cTn id="64" dur="500"/>
                                        <p:tgtEl>
                                          <p:spTgt spid="34"/>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nodeType="clickEffect">
                                  <p:stCondLst>
                                    <p:cond delay="0"/>
                                  </p:stCondLst>
                                  <p:childTnLst>
                                    <p:set>
                                      <p:cBhvr>
                                        <p:cTn id="68" dur="1" fill="hold">
                                          <p:stCondLst>
                                            <p:cond delay="0"/>
                                          </p:stCondLst>
                                        </p:cTn>
                                        <p:tgtEl>
                                          <p:spTgt spid="64"/>
                                        </p:tgtEl>
                                        <p:attrNameLst>
                                          <p:attrName>style.visibility</p:attrName>
                                        </p:attrNameLst>
                                      </p:cBhvr>
                                      <p:to>
                                        <p:strVal val="visible"/>
                                      </p:to>
                                    </p:set>
                                    <p:animEffect transition="in" filter="blinds(horizontal)">
                                      <p:cBhvr>
                                        <p:cTn id="69" dur="500"/>
                                        <p:tgtEl>
                                          <p:spTgt spid="64"/>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wipe(left)">
                                      <p:cBhvr>
                                        <p:cTn id="7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6" grpId="0"/>
      <p:bldP spid="37" grpId="0"/>
      <p:bldP spid="39" grpId="0"/>
      <p:bldP spid="40" grpId="0"/>
      <p:bldP spid="47" grpId="0"/>
      <p:bldP spid="58" grpId="0"/>
      <p:bldP spid="59" grpId="0"/>
      <p:bldP spid="60" grpId="0" animBg="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49225" y="81280"/>
            <a:ext cx="5276022" cy="1216025"/>
            <a:chOff x="235" y="128"/>
            <a:chExt cx="9444" cy="1915"/>
          </a:xfrm>
        </p:grpSpPr>
        <p:sp>
          <p:nvSpPr>
            <p:cNvPr id="3" name="文本框 2"/>
            <p:cNvSpPr txBox="1"/>
            <p:nvPr>
              <p:custDataLst>
                <p:tags r:id="rId2"/>
              </p:custDataLst>
            </p:nvPr>
          </p:nvSpPr>
          <p:spPr>
            <a:xfrm>
              <a:off x="503" y="1027"/>
              <a:ext cx="91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探究植物细胞的吸水和失水</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3"/>
              </p:custDataLst>
            </p:nvPr>
          </p:nvGrpSpPr>
          <p:grpSpPr>
            <a:xfrm>
              <a:off x="235" y="128"/>
              <a:ext cx="6793" cy="899"/>
              <a:chOff x="587375" y="977268"/>
              <a:chExt cx="4313278" cy="570900"/>
            </a:xfrm>
          </p:grpSpPr>
          <p:sp>
            <p:nvSpPr>
              <p:cNvPr id="5" name="任意多边形: 形状 17"/>
              <p:cNvSpPr/>
              <p:nvPr>
                <p:custDataLst>
                  <p:tags r:id="rId4"/>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7" name="文本框 6"/>
              <p:cNvSpPr txBox="1"/>
              <p:nvPr>
                <p:custDataLst>
                  <p:tags r:id="rId5"/>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8"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9" name="文本框 8"/>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2" name="文本框 11"/>
          <p:cNvSpPr txBox="1"/>
          <p:nvPr>
            <p:custDataLst>
              <p:tags r:id="rId10"/>
            </p:custDataLst>
          </p:nvPr>
        </p:nvSpPr>
        <p:spPr>
          <a:xfrm>
            <a:off x="361315" y="1297305"/>
            <a:ext cx="2550795" cy="521970"/>
          </a:xfrm>
          <a:prstGeom prst="rect">
            <a:avLst/>
          </a:prstGeom>
          <a:noFill/>
        </p:spPr>
        <p:txBody>
          <a:bodyPr wrap="square" rtlCol="0" anchor="t">
            <a:spAutoFit/>
          </a:bodyPr>
          <a:lstStyle/>
          <a:p>
            <a:pPr algn="l"/>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3.</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实验</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过程</a:t>
            </a:r>
            <a:endPar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endParaRPr>
          </a:p>
        </p:txBody>
      </p:sp>
      <p:grpSp>
        <p:nvGrpSpPr>
          <p:cNvPr id="59" name="组合 58"/>
          <p:cNvGrpSpPr/>
          <p:nvPr>
            <p:custDataLst>
              <p:tags r:id="rId11"/>
            </p:custDataLst>
          </p:nvPr>
        </p:nvGrpSpPr>
        <p:grpSpPr>
          <a:xfrm>
            <a:off x="642941" y="1910376"/>
            <a:ext cx="2436878" cy="4849506"/>
            <a:chOff x="-54289" y="1050586"/>
            <a:chExt cx="2436878" cy="4849506"/>
          </a:xfrm>
        </p:grpSpPr>
        <p:sp>
          <p:nvSpPr>
            <p:cNvPr id="60" name="下箭头 59"/>
            <p:cNvSpPr/>
            <p:nvPr>
              <p:custDataLst>
                <p:tags r:id="rId12"/>
              </p:custDataLst>
            </p:nvPr>
          </p:nvSpPr>
          <p:spPr>
            <a:xfrm>
              <a:off x="1043626" y="2092621"/>
              <a:ext cx="323850" cy="886460"/>
            </a:xfrm>
            <a:prstGeom prst="downArrow">
              <a:avLst>
                <a:gd name="adj1" fmla="val 50000"/>
                <a:gd name="adj2" fmla="val 92338"/>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矩形 10"/>
            <p:cNvSpPr>
              <a:spLocks noChangeArrowheads="1"/>
            </p:cNvSpPr>
            <p:nvPr>
              <p:custDataLst>
                <p:tags r:id="rId13"/>
              </p:custDataLst>
            </p:nvPr>
          </p:nvSpPr>
          <p:spPr bwMode="auto">
            <a:xfrm>
              <a:off x="-54289" y="4945985"/>
              <a:ext cx="2339103" cy="954107"/>
            </a:xfrm>
            <a:prstGeom prst="rect">
              <a:avLst/>
            </a:prstGeom>
            <a:solidFill>
              <a:schemeClr val="accent5">
                <a:lumMod val="20000"/>
                <a:lumOff val="80000"/>
              </a:schemeClr>
            </a:solidFill>
            <a:ln w="38100">
              <a:solidFill>
                <a:srgbClr val="FF0000"/>
              </a:solidFill>
              <a:miter lim="800000"/>
            </a:ln>
          </p:spPr>
          <p:txBody>
            <a:bodyPr wrap="none">
              <a:spAutoFit/>
            </a:bodyPr>
            <a:lstStyle/>
            <a:p>
              <a:pPr algn="ctr"/>
              <a:r>
                <a:rPr lang="zh-CN" altLang="en-US" sz="2800" b="1" smtClean="0">
                  <a:latin typeface="仿宋" panose="02010609060101010101" pitchFamily="49" charset="-122"/>
                  <a:ea typeface="仿宋" panose="02010609060101010101" pitchFamily="49" charset="-122"/>
                </a:rPr>
                <a:t>滴加</a:t>
              </a:r>
              <a:r>
                <a:rPr lang="zh-CN" altLang="en-US" sz="2800" b="1">
                  <a:latin typeface="+mj-ea"/>
                  <a:ea typeface="+mj-ea"/>
                </a:rPr>
                <a:t>清水</a:t>
              </a:r>
              <a:r>
                <a:rPr lang="zh-CN" altLang="en-US" sz="2800" b="1" smtClean="0">
                  <a:latin typeface="仿宋" panose="02010609060101010101" pitchFamily="49" charset="-122"/>
                  <a:ea typeface="仿宋" panose="02010609060101010101" pitchFamily="49" charset="-122"/>
                </a:rPr>
                <a:t>观察</a:t>
              </a:r>
              <a:endParaRPr lang="zh-CN" altLang="en-US" sz="2800" b="1">
                <a:latin typeface="仿宋" panose="02010609060101010101" pitchFamily="49" charset="-122"/>
                <a:ea typeface="仿宋" panose="02010609060101010101" pitchFamily="49" charset="-122"/>
              </a:endParaRPr>
            </a:p>
            <a:p>
              <a:pPr algn="ctr"/>
              <a:r>
                <a:rPr lang="en-US" altLang="zh-CN" sz="2800" b="1" smtClean="0">
                  <a:latin typeface="仿宋" panose="02010609060101010101" pitchFamily="49" charset="-122"/>
                  <a:ea typeface="仿宋" panose="02010609060101010101" pitchFamily="49" charset="-122"/>
                </a:rPr>
                <a:t>(_____</a:t>
              </a:r>
              <a:r>
                <a:rPr lang="zh-CN" altLang="en-US" sz="2800" b="1" smtClean="0">
                  <a:latin typeface="仿宋" panose="02010609060101010101" pitchFamily="49" charset="-122"/>
                  <a:ea typeface="仿宋" panose="02010609060101010101" pitchFamily="49" charset="-122"/>
                </a:rPr>
                <a:t>组</a:t>
              </a:r>
              <a:r>
                <a:rPr lang="en-US" altLang="zh-CN" sz="2800" b="1">
                  <a:latin typeface="仿宋" panose="02010609060101010101" pitchFamily="49" charset="-122"/>
                  <a:ea typeface="仿宋" panose="02010609060101010101" pitchFamily="49" charset="-122"/>
                </a:rPr>
                <a:t>)</a:t>
              </a:r>
              <a:endParaRPr lang="en-US" altLang="zh-CN" sz="2800">
                <a:latin typeface="仿宋" panose="02010609060101010101" pitchFamily="49" charset="-122"/>
                <a:ea typeface="仿宋" panose="02010609060101010101" pitchFamily="49" charset="-122"/>
              </a:endParaRPr>
            </a:p>
          </p:txBody>
        </p:sp>
        <p:sp>
          <p:nvSpPr>
            <p:cNvPr id="64" name="矩形 10"/>
            <p:cNvSpPr>
              <a:spLocks noChangeArrowheads="1"/>
            </p:cNvSpPr>
            <p:nvPr>
              <p:custDataLst>
                <p:tags r:id="rId14"/>
              </p:custDataLst>
            </p:nvPr>
          </p:nvSpPr>
          <p:spPr bwMode="auto">
            <a:xfrm>
              <a:off x="43486" y="3066326"/>
              <a:ext cx="2339103" cy="954107"/>
            </a:xfrm>
            <a:prstGeom prst="rect">
              <a:avLst/>
            </a:prstGeom>
            <a:solidFill>
              <a:schemeClr val="accent4">
                <a:lumMod val="20000"/>
                <a:lumOff val="80000"/>
              </a:schemeClr>
            </a:solidFill>
            <a:ln w="38100">
              <a:solidFill>
                <a:srgbClr val="7030A0"/>
              </a:solidFill>
              <a:miter lim="800000"/>
            </a:ln>
          </p:spPr>
          <p:txBody>
            <a:bodyPr wrap="none">
              <a:spAutoFit/>
            </a:bodyPr>
            <a:lstStyle/>
            <a:p>
              <a:pPr algn="ctr"/>
              <a:r>
                <a:rPr lang="zh-CN" altLang="en-US" sz="2800" b="1">
                  <a:latin typeface="仿宋" panose="02010609060101010101" pitchFamily="49" charset="-122"/>
                  <a:ea typeface="仿宋" panose="02010609060101010101" pitchFamily="49" charset="-122"/>
                </a:rPr>
                <a:t>滴加</a:t>
              </a:r>
              <a:r>
                <a:rPr lang="zh-CN" altLang="en-US" sz="2800" b="1">
                  <a:latin typeface="+mj-ea"/>
                  <a:ea typeface="+mj-ea"/>
                </a:rPr>
                <a:t>蔗糖</a:t>
              </a:r>
              <a:r>
                <a:rPr lang="zh-CN" altLang="en-US" sz="2800" b="1" smtClean="0">
                  <a:latin typeface="仿宋" panose="02010609060101010101" pitchFamily="49" charset="-122"/>
                  <a:ea typeface="仿宋" panose="02010609060101010101" pitchFamily="49" charset="-122"/>
                </a:rPr>
                <a:t>观察</a:t>
              </a:r>
              <a:endParaRPr lang="zh-CN" altLang="en-US" sz="2800" b="1">
                <a:latin typeface="仿宋" panose="02010609060101010101" pitchFamily="49" charset="-122"/>
                <a:ea typeface="仿宋" panose="02010609060101010101" pitchFamily="49" charset="-122"/>
              </a:endParaRPr>
            </a:p>
            <a:p>
              <a:pPr algn="ctr"/>
              <a:r>
                <a:rPr lang="en-US" altLang="zh-CN" sz="2800" b="1" smtClean="0">
                  <a:latin typeface="仿宋" panose="02010609060101010101" pitchFamily="49" charset="-122"/>
                  <a:ea typeface="仿宋" panose="02010609060101010101" pitchFamily="49" charset="-122"/>
                </a:rPr>
                <a:t>(_____</a:t>
              </a:r>
              <a:r>
                <a:rPr lang="zh-CN" altLang="en-US" sz="2800" b="1" smtClean="0">
                  <a:latin typeface="仿宋" panose="02010609060101010101" pitchFamily="49" charset="-122"/>
                  <a:ea typeface="仿宋" panose="02010609060101010101" pitchFamily="49" charset="-122"/>
                </a:rPr>
                <a:t>组</a:t>
              </a:r>
              <a:r>
                <a:rPr lang="en-US" altLang="zh-CN" sz="2800" b="1">
                  <a:latin typeface="仿宋" panose="02010609060101010101" pitchFamily="49" charset="-122"/>
                  <a:ea typeface="仿宋" panose="02010609060101010101" pitchFamily="49" charset="-122"/>
                </a:rPr>
                <a:t>)</a:t>
              </a:r>
              <a:endParaRPr lang="en-US" altLang="zh-CN" sz="2800">
                <a:latin typeface="仿宋" panose="02010609060101010101" pitchFamily="49" charset="-122"/>
                <a:ea typeface="仿宋" panose="02010609060101010101" pitchFamily="49" charset="-122"/>
              </a:endParaRPr>
            </a:p>
          </p:txBody>
        </p:sp>
        <p:sp>
          <p:nvSpPr>
            <p:cNvPr id="65" name="矩形 10"/>
            <p:cNvSpPr>
              <a:spLocks noChangeArrowheads="1"/>
            </p:cNvSpPr>
            <p:nvPr>
              <p:custDataLst>
                <p:tags r:id="rId15"/>
              </p:custDataLst>
            </p:nvPr>
          </p:nvSpPr>
          <p:spPr bwMode="auto">
            <a:xfrm>
              <a:off x="28686" y="1050586"/>
              <a:ext cx="2339102" cy="954107"/>
            </a:xfrm>
            <a:prstGeom prst="rect">
              <a:avLst/>
            </a:prstGeom>
            <a:solidFill>
              <a:schemeClr val="accent6">
                <a:lumMod val="20000"/>
                <a:lumOff val="80000"/>
              </a:schemeClr>
            </a:solidFill>
            <a:ln w="38100">
              <a:solidFill>
                <a:srgbClr val="002060"/>
              </a:solidFill>
              <a:miter lim="800000"/>
            </a:ln>
          </p:spPr>
          <p:txBody>
            <a:bodyPr wrap="none">
              <a:spAutoFit/>
            </a:bodyPr>
            <a:lstStyle/>
            <a:p>
              <a:pPr algn="ctr"/>
              <a:r>
                <a:rPr lang="zh-CN" altLang="en-US" sz="2800" b="1">
                  <a:latin typeface="+mj-ea"/>
                  <a:ea typeface="+mj-ea"/>
                </a:rPr>
                <a:t>清水</a:t>
              </a:r>
              <a:r>
                <a:rPr lang="zh-CN" altLang="en-US" sz="2800" b="1">
                  <a:latin typeface="仿宋" panose="02010609060101010101" pitchFamily="49" charset="-122"/>
                  <a:ea typeface="仿宋" panose="02010609060101010101" pitchFamily="49" charset="-122"/>
                </a:rPr>
                <a:t>制片观察</a:t>
              </a:r>
              <a:endParaRPr lang="zh-CN" altLang="en-US" sz="2800" b="1">
                <a:latin typeface="仿宋" panose="02010609060101010101" pitchFamily="49" charset="-122"/>
                <a:ea typeface="仿宋" panose="02010609060101010101" pitchFamily="49" charset="-122"/>
              </a:endParaRPr>
            </a:p>
            <a:p>
              <a:pPr algn="ctr"/>
              <a:r>
                <a:rPr lang="en-US" altLang="zh-CN" sz="2800" b="1" smtClean="0">
                  <a:latin typeface="仿宋" panose="02010609060101010101" pitchFamily="49" charset="-122"/>
                  <a:ea typeface="仿宋" panose="02010609060101010101" pitchFamily="49" charset="-122"/>
                </a:rPr>
                <a:t>(_____</a:t>
              </a:r>
              <a:r>
                <a:rPr lang="zh-CN" altLang="en-US" sz="2800" b="1" smtClean="0">
                  <a:latin typeface="仿宋" panose="02010609060101010101" pitchFamily="49" charset="-122"/>
                  <a:ea typeface="仿宋" panose="02010609060101010101" pitchFamily="49" charset="-122"/>
                </a:rPr>
                <a:t>组</a:t>
              </a:r>
              <a:r>
                <a:rPr lang="en-US" altLang="zh-CN" sz="2800" b="1">
                  <a:latin typeface="仿宋" panose="02010609060101010101" pitchFamily="49" charset="-122"/>
                  <a:ea typeface="仿宋" panose="02010609060101010101" pitchFamily="49" charset="-122"/>
                </a:rPr>
                <a:t>)</a:t>
              </a:r>
              <a:endParaRPr lang="en-US" altLang="zh-CN" sz="2800">
                <a:latin typeface="仿宋" panose="02010609060101010101" pitchFamily="49" charset="-122"/>
                <a:ea typeface="仿宋" panose="02010609060101010101" pitchFamily="49" charset="-122"/>
              </a:endParaRPr>
            </a:p>
          </p:txBody>
        </p:sp>
        <p:sp>
          <p:nvSpPr>
            <p:cNvPr id="66" name="下箭头 65"/>
            <p:cNvSpPr/>
            <p:nvPr>
              <p:custDataLst>
                <p:tags r:id="rId16"/>
              </p:custDataLst>
            </p:nvPr>
          </p:nvSpPr>
          <p:spPr>
            <a:xfrm>
              <a:off x="1043626" y="4036356"/>
              <a:ext cx="323850" cy="894715"/>
            </a:xfrm>
            <a:prstGeom prst="downArrow">
              <a:avLst>
                <a:gd name="adj1" fmla="val 50000"/>
                <a:gd name="adj2" fmla="val 92338"/>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6" name="组合 25"/>
          <p:cNvGrpSpPr/>
          <p:nvPr>
            <p:custDataLst>
              <p:tags r:id="rId17"/>
            </p:custDataLst>
          </p:nvPr>
        </p:nvGrpSpPr>
        <p:grpSpPr>
          <a:xfrm>
            <a:off x="3160395" y="957580"/>
            <a:ext cx="8947150" cy="2200910"/>
            <a:chOff x="4977" y="1508"/>
            <a:chExt cx="14090" cy="3466"/>
          </a:xfrm>
        </p:grpSpPr>
        <p:grpSp>
          <p:nvGrpSpPr>
            <p:cNvPr id="16" name="组合 15"/>
            <p:cNvGrpSpPr/>
            <p:nvPr>
              <p:custDataLst>
                <p:tags r:id="rId18"/>
              </p:custDataLst>
            </p:nvPr>
          </p:nvGrpSpPr>
          <p:grpSpPr>
            <a:xfrm>
              <a:off x="4977" y="1508"/>
              <a:ext cx="14090" cy="3466"/>
              <a:chOff x="4034" y="2724"/>
              <a:chExt cx="14090" cy="3465"/>
            </a:xfrm>
          </p:grpSpPr>
          <p:sp>
            <p:nvSpPr>
              <p:cNvPr id="29" name="文本框 28"/>
              <p:cNvSpPr txBox="1"/>
              <p:nvPr>
                <p:custDataLst>
                  <p:tags r:id="rId19"/>
                </p:custDataLst>
              </p:nvPr>
            </p:nvSpPr>
            <p:spPr>
              <a:xfrm>
                <a:off x="10556" y="4979"/>
                <a:ext cx="4298" cy="1210"/>
              </a:xfrm>
              <a:prstGeom prst="rect">
                <a:avLst/>
              </a:prstGeom>
              <a:solidFill>
                <a:srgbClr val="75BD42">
                  <a:lumMod val="40000"/>
                  <a:lumOff val="60000"/>
                </a:srgbClr>
              </a:solidFill>
            </p:spPr>
            <p:txBody>
              <a:bodyPr wrap="square" rtlCol="0">
                <a:spAutoFit/>
              </a:bodyPr>
              <a:lstStyle/>
              <a:p>
                <a:pPr>
                  <a:lnSpc>
                    <a:spcPct val="110000"/>
                  </a:lnSpc>
                </a:pPr>
                <a:r>
                  <a:rPr lang="zh-CN" altLang="en-US" sz="2000">
                    <a:latin typeface="微软雅黑" panose="020B0503020204020204" pitchFamily="34" charset="-122"/>
                    <a:ea typeface="微软雅黑" panose="020B0503020204020204" pitchFamily="34" charset="-122"/>
                    <a:sym typeface="Times New Roman" panose="02020603050405020304"/>
                  </a:rPr>
                  <a:t>盖上盖玻片，制成洋葱鳞片叶外表皮临时装片</a:t>
                </a:r>
                <a:endParaRPr lang="zh-CN" altLang="en-US" sz="2000">
                  <a:latin typeface="微软雅黑" panose="020B0503020204020204" pitchFamily="34" charset="-122"/>
                  <a:ea typeface="微软雅黑" panose="020B0503020204020204" pitchFamily="34" charset="-122"/>
                  <a:sym typeface="Times New Roman" panose="02020603050405020304"/>
                </a:endParaRPr>
              </a:p>
            </p:txBody>
          </p:sp>
          <p:pic>
            <p:nvPicPr>
              <p:cNvPr id="31" name="图片 30"/>
              <p:cNvPicPr>
                <a:picLocks noChangeAspect="1"/>
              </p:cNvPicPr>
              <p:nvPr>
                <p:custDataLst>
                  <p:tags r:id="rId20"/>
                </p:custDataLst>
              </p:nvPr>
            </p:nvPicPr>
            <p:blipFill>
              <a:blip r:embed="rId21">
                <a:extLst>
                  <a:ext uri="{28A0092B-C50C-407E-A947-70E740481C1C}">
                    <a14:useLocalDpi xmlns:a14="http://schemas.microsoft.com/office/drawing/2010/main" val="0"/>
                  </a:ext>
                </a:extLst>
              </a:blip>
              <a:stretch>
                <a:fillRect/>
              </a:stretch>
            </p:blipFill>
            <p:spPr>
              <a:xfrm>
                <a:off x="11221" y="3641"/>
                <a:ext cx="2863" cy="832"/>
              </a:xfrm>
              <a:prstGeom prst="rect">
                <a:avLst/>
              </a:prstGeom>
            </p:spPr>
          </p:pic>
          <p:grpSp>
            <p:nvGrpSpPr>
              <p:cNvPr id="43" name="组合 42"/>
              <p:cNvGrpSpPr/>
              <p:nvPr>
                <p:custDataLst>
                  <p:tags r:id="rId22"/>
                </p:custDataLst>
              </p:nvPr>
            </p:nvGrpSpPr>
            <p:grpSpPr>
              <a:xfrm>
                <a:off x="11426" y="2920"/>
                <a:ext cx="730" cy="644"/>
                <a:chOff x="8329193" y="1155797"/>
                <a:chExt cx="463492" cy="408908"/>
              </a:xfrm>
            </p:grpSpPr>
            <p:pic>
              <p:nvPicPr>
                <p:cNvPr id="44" name="图片 43"/>
                <p:cNvPicPr>
                  <a:picLocks noChangeAspect="1"/>
                </p:cNvPicPr>
                <p:nvPr>
                  <p:custDataLst>
                    <p:tags r:id="rId23"/>
                  </p:custDataLst>
                </p:nvPr>
              </p:nvPicPr>
              <p:blipFill>
                <a:blip r:embed="rId24">
                  <a:extLst>
                    <a:ext uri="{28A0092B-C50C-407E-A947-70E740481C1C}">
                      <a14:useLocalDpi xmlns:a14="http://schemas.microsoft.com/office/drawing/2010/main" val="0"/>
                    </a:ext>
                  </a:extLst>
                </a:blip>
                <a:stretch>
                  <a:fillRect/>
                </a:stretch>
              </p:blipFill>
              <p:spPr>
                <a:xfrm>
                  <a:off x="8329193" y="1194529"/>
                  <a:ext cx="360000" cy="360000"/>
                </a:xfrm>
                <a:prstGeom prst="rect">
                  <a:avLst/>
                </a:prstGeom>
              </p:spPr>
            </p:pic>
            <p:sp>
              <p:nvSpPr>
                <p:cNvPr id="45" name="文本框 44"/>
                <p:cNvSpPr txBox="1"/>
                <p:nvPr>
                  <p:custDataLst>
                    <p:tags r:id="rId25"/>
                  </p:custDataLst>
                </p:nvPr>
              </p:nvSpPr>
              <p:spPr>
                <a:xfrm>
                  <a:off x="8329193" y="1155797"/>
                  <a:ext cx="463492" cy="408908"/>
                </a:xfrm>
                <a:prstGeom prst="rect">
                  <a:avLst/>
                </a:prstGeom>
                <a:noFill/>
              </p:spPr>
              <p:txBody>
                <a:bodyPr wrap="square" rtlCol="0">
                  <a:noAutofit/>
                </a:bodyPr>
                <a:lstStyle/>
                <a:p>
                  <a:pPr>
                    <a:lnSpc>
                      <a:spcPct val="110000"/>
                    </a:lnSpc>
                  </a:pPr>
                  <a:r>
                    <a:rPr lang="en-US" altLang="zh-CN" sz="2000">
                      <a:solidFill>
                        <a:sysClr val="window" lastClr="FFFFFF"/>
                      </a:solidFill>
                      <a:latin typeface="微软雅黑" panose="020B0503020204020204" pitchFamily="34" charset="-122"/>
                      <a:ea typeface="微软雅黑" panose="020B0503020204020204" pitchFamily="34" charset="-122"/>
                      <a:sym typeface="Times New Roman" panose="02020603050405020304"/>
                    </a:rPr>
                    <a:t>3</a:t>
                  </a:r>
                  <a:endParaRPr lang="en-US" altLang="zh-CN" sz="2000">
                    <a:solidFill>
                      <a:sysClr val="window" lastClr="FFFFFF"/>
                    </a:solidFill>
                    <a:latin typeface="微软雅黑" panose="020B0503020204020204" pitchFamily="34" charset="-122"/>
                    <a:ea typeface="微软雅黑" panose="020B0503020204020204" pitchFamily="34" charset="-122"/>
                    <a:sym typeface="Times New Roman" panose="02020603050405020304"/>
                  </a:endParaRPr>
                </a:p>
              </p:txBody>
            </p:sp>
          </p:grpSp>
          <p:grpSp>
            <p:nvGrpSpPr>
              <p:cNvPr id="46" name="组合 45"/>
              <p:cNvGrpSpPr/>
              <p:nvPr>
                <p:custDataLst>
                  <p:tags r:id="rId26"/>
                </p:custDataLst>
              </p:nvPr>
            </p:nvGrpSpPr>
            <p:grpSpPr>
              <a:xfrm>
                <a:off x="15103" y="2724"/>
                <a:ext cx="748" cy="587"/>
                <a:chOff x="10117235" y="1166801"/>
                <a:chExt cx="475375" cy="372745"/>
              </a:xfrm>
            </p:grpSpPr>
            <p:pic>
              <p:nvPicPr>
                <p:cNvPr id="47" name="图片 46"/>
                <p:cNvPicPr>
                  <a:picLocks noChangeAspect="1"/>
                </p:cNvPicPr>
                <p:nvPr>
                  <p:custDataLst>
                    <p:tags r:id="rId27"/>
                  </p:custDataLst>
                </p:nvPr>
              </p:nvPicPr>
              <p:blipFill>
                <a:blip r:embed="rId24">
                  <a:extLst>
                    <a:ext uri="{28A0092B-C50C-407E-A947-70E740481C1C}">
                      <a14:useLocalDpi xmlns:a14="http://schemas.microsoft.com/office/drawing/2010/main" val="0"/>
                    </a:ext>
                  </a:extLst>
                </a:blip>
                <a:stretch>
                  <a:fillRect/>
                </a:stretch>
              </p:blipFill>
              <p:spPr>
                <a:xfrm>
                  <a:off x="10117235" y="1179501"/>
                  <a:ext cx="360000" cy="360000"/>
                </a:xfrm>
                <a:prstGeom prst="rect">
                  <a:avLst/>
                </a:prstGeom>
              </p:spPr>
            </p:pic>
            <p:sp>
              <p:nvSpPr>
                <p:cNvPr id="48" name="文本框 47"/>
                <p:cNvSpPr txBox="1"/>
                <p:nvPr>
                  <p:custDataLst>
                    <p:tags r:id="rId28"/>
                  </p:custDataLst>
                </p:nvPr>
              </p:nvSpPr>
              <p:spPr>
                <a:xfrm>
                  <a:off x="10117235" y="1166801"/>
                  <a:ext cx="475375" cy="372745"/>
                </a:xfrm>
                <a:prstGeom prst="rect">
                  <a:avLst/>
                </a:prstGeom>
                <a:noFill/>
              </p:spPr>
              <p:txBody>
                <a:bodyPr wrap="square" rtlCol="0">
                  <a:noAutofit/>
                </a:bodyPr>
                <a:lstStyle/>
                <a:p>
                  <a:pPr>
                    <a:lnSpc>
                      <a:spcPct val="110000"/>
                    </a:lnSpc>
                  </a:pPr>
                  <a:r>
                    <a:rPr lang="en-US" altLang="zh-CN" sz="2000">
                      <a:solidFill>
                        <a:sysClr val="window" lastClr="FFFFFF"/>
                      </a:solidFill>
                      <a:latin typeface="微软雅黑" panose="020B0503020204020204" pitchFamily="34" charset="-122"/>
                      <a:ea typeface="微软雅黑" panose="020B0503020204020204" pitchFamily="34" charset="-122"/>
                      <a:sym typeface="Times New Roman" panose="02020603050405020304"/>
                    </a:rPr>
                    <a:t>4</a:t>
                  </a:r>
                  <a:endParaRPr lang="en-US" altLang="zh-CN" sz="2000">
                    <a:solidFill>
                      <a:sysClr val="window" lastClr="FFFFFF"/>
                    </a:solidFill>
                    <a:latin typeface="微软雅黑" panose="020B0503020204020204" pitchFamily="34" charset="-122"/>
                    <a:ea typeface="微软雅黑" panose="020B0503020204020204" pitchFamily="34" charset="-122"/>
                    <a:sym typeface="Times New Roman" panose="02020603050405020304"/>
                  </a:endParaRPr>
                </a:p>
              </p:txBody>
            </p:sp>
          </p:grpSp>
          <p:pic>
            <p:nvPicPr>
              <p:cNvPr id="49" name="图片 48"/>
              <p:cNvPicPr>
                <a:picLocks noChangeAspect="1"/>
              </p:cNvPicPr>
              <p:nvPr>
                <p:custDataLst>
                  <p:tags r:id="rId29"/>
                </p:custDataLst>
              </p:nvPr>
            </p:nvPicPr>
            <p:blipFill>
              <a:blip r:embed="rId30">
                <a:extLst>
                  <a:ext uri="{28A0092B-C50C-407E-A947-70E740481C1C}">
                    <a14:useLocalDpi xmlns:a14="http://schemas.microsoft.com/office/drawing/2010/main" val="0"/>
                  </a:ext>
                </a:extLst>
              </a:blip>
              <a:stretch>
                <a:fillRect/>
              </a:stretch>
            </p:blipFill>
            <p:spPr>
              <a:xfrm>
                <a:off x="9842" y="3974"/>
                <a:ext cx="1270" cy="106"/>
              </a:xfrm>
              <a:prstGeom prst="rect">
                <a:avLst/>
              </a:prstGeom>
            </p:spPr>
          </p:pic>
          <p:pic>
            <p:nvPicPr>
              <p:cNvPr id="50" name="图片 49"/>
              <p:cNvPicPr>
                <a:picLocks noChangeAspect="1"/>
              </p:cNvPicPr>
              <p:nvPr>
                <p:custDataLst>
                  <p:tags r:id="rId31"/>
                </p:custDataLst>
              </p:nvPr>
            </p:nvPicPr>
            <p:blipFill>
              <a:blip r:embed="rId30">
                <a:extLst>
                  <a:ext uri="{28A0092B-C50C-407E-A947-70E740481C1C}">
                    <a14:useLocalDpi xmlns:a14="http://schemas.microsoft.com/office/drawing/2010/main" val="0"/>
                  </a:ext>
                </a:extLst>
              </a:blip>
              <a:stretch>
                <a:fillRect/>
              </a:stretch>
            </p:blipFill>
            <p:spPr>
              <a:xfrm>
                <a:off x="14140" y="3926"/>
                <a:ext cx="1270" cy="120"/>
              </a:xfrm>
              <a:prstGeom prst="rect">
                <a:avLst/>
              </a:prstGeom>
            </p:spPr>
          </p:pic>
          <p:sp>
            <p:nvSpPr>
              <p:cNvPr id="53" name="文本框 52"/>
              <p:cNvSpPr txBox="1"/>
              <p:nvPr>
                <p:custDataLst>
                  <p:tags r:id="rId32"/>
                </p:custDataLst>
              </p:nvPr>
            </p:nvSpPr>
            <p:spPr>
              <a:xfrm>
                <a:off x="15669" y="5187"/>
                <a:ext cx="2455" cy="677"/>
              </a:xfrm>
              <a:prstGeom prst="rect">
                <a:avLst/>
              </a:prstGeom>
              <a:solidFill>
                <a:srgbClr val="75BD42">
                  <a:lumMod val="40000"/>
                  <a:lumOff val="60000"/>
                </a:srgbClr>
              </a:solidFill>
            </p:spPr>
            <p:txBody>
              <a:bodyPr wrap="square" rtlCol="0">
                <a:spAutoFit/>
              </a:bodyPr>
              <a:lstStyle/>
              <a:p>
                <a:pPr>
                  <a:lnSpc>
                    <a:spcPct val="110000"/>
                  </a:lnSpc>
                </a:pPr>
                <a:r>
                  <a:rPr lang="zh-CN" altLang="en-US" sz="2000">
                    <a:solidFill>
                      <a:srgbClr val="0000FF"/>
                    </a:solidFill>
                    <a:latin typeface="微软雅黑" panose="020B0503020204020204" pitchFamily="34" charset="-122"/>
                    <a:ea typeface="微软雅黑" panose="020B0503020204020204" pitchFamily="34" charset="-122"/>
                    <a:sym typeface="Times New Roman" panose="02020603050405020304"/>
                  </a:rPr>
                  <a:t>低倍镜</a:t>
                </a:r>
                <a:r>
                  <a:rPr lang="zh-CN" altLang="en-US" sz="2000">
                    <a:latin typeface="微软雅黑" panose="020B0503020204020204" pitchFamily="34" charset="-122"/>
                    <a:ea typeface="微软雅黑" panose="020B0503020204020204" pitchFamily="34" charset="-122"/>
                    <a:sym typeface="Times New Roman" panose="02020603050405020304"/>
                  </a:rPr>
                  <a:t>观察</a:t>
                </a:r>
                <a:endParaRPr lang="zh-CN" altLang="en-US" sz="2000">
                  <a:latin typeface="微软雅黑" panose="020B0503020204020204" pitchFamily="34" charset="-122"/>
                  <a:ea typeface="微软雅黑" panose="020B0503020204020204" pitchFamily="34" charset="-122"/>
                  <a:sym typeface="Times New Roman" panose="02020603050405020304"/>
                </a:endParaRPr>
              </a:p>
            </p:txBody>
          </p:sp>
          <p:pic>
            <p:nvPicPr>
              <p:cNvPr id="6" name="图片 5"/>
              <p:cNvPicPr>
                <a:picLocks noChangeAspect="1"/>
              </p:cNvPicPr>
              <p:nvPr>
                <p:custDataLst>
                  <p:tags r:id="rId33"/>
                </p:custDataLst>
              </p:nvPr>
            </p:nvPicPr>
            <p:blipFill>
              <a:blip r:embed="rId34">
                <a:extLst>
                  <a:ext uri="{28A0092B-C50C-407E-A947-70E740481C1C}">
                    <a14:useLocalDpi xmlns:a14="http://schemas.microsoft.com/office/drawing/2010/main" val="0"/>
                  </a:ext>
                </a:extLst>
              </a:blip>
              <a:stretch>
                <a:fillRect/>
              </a:stretch>
            </p:blipFill>
            <p:spPr>
              <a:xfrm>
                <a:off x="7654" y="3316"/>
                <a:ext cx="2274" cy="1440"/>
              </a:xfrm>
              <a:prstGeom prst="rect">
                <a:avLst/>
              </a:prstGeom>
            </p:spPr>
          </p:pic>
          <p:pic>
            <p:nvPicPr>
              <p:cNvPr id="11" name="图片 10"/>
              <p:cNvPicPr>
                <a:picLocks noChangeAspect="1"/>
              </p:cNvPicPr>
              <p:nvPr>
                <p:custDataLst>
                  <p:tags r:id="rId35"/>
                </p:custDataLst>
              </p:nvPr>
            </p:nvPicPr>
            <p:blipFill>
              <a:blip r:embed="rId36">
                <a:extLst>
                  <a:ext uri="{28A0092B-C50C-407E-A947-70E740481C1C}">
                    <a14:useLocalDpi xmlns:a14="http://schemas.microsoft.com/office/drawing/2010/main" val="0"/>
                  </a:ext>
                </a:extLst>
              </a:blip>
              <a:stretch>
                <a:fillRect/>
              </a:stretch>
            </p:blipFill>
            <p:spPr>
              <a:xfrm>
                <a:off x="4437" y="3314"/>
                <a:ext cx="2377" cy="1881"/>
              </a:xfrm>
              <a:prstGeom prst="rect">
                <a:avLst/>
              </a:prstGeom>
            </p:spPr>
          </p:pic>
          <p:pic>
            <p:nvPicPr>
              <p:cNvPr id="13" name="图片 12"/>
              <p:cNvPicPr>
                <a:picLocks noChangeAspect="1"/>
              </p:cNvPicPr>
              <p:nvPr>
                <p:custDataLst>
                  <p:tags r:id="rId37"/>
                </p:custDataLst>
              </p:nvPr>
            </p:nvPicPr>
            <p:blipFill>
              <a:blip r:embed="rId30">
                <a:extLst>
                  <a:ext uri="{28A0092B-C50C-407E-A947-70E740481C1C}">
                    <a14:useLocalDpi xmlns:a14="http://schemas.microsoft.com/office/drawing/2010/main" val="0"/>
                  </a:ext>
                </a:extLst>
              </a:blip>
              <a:stretch>
                <a:fillRect/>
              </a:stretch>
            </p:blipFill>
            <p:spPr>
              <a:xfrm>
                <a:off x="6332" y="4257"/>
                <a:ext cx="1270" cy="106"/>
              </a:xfrm>
              <a:prstGeom prst="rect">
                <a:avLst/>
              </a:prstGeom>
            </p:spPr>
          </p:pic>
          <p:grpSp>
            <p:nvGrpSpPr>
              <p:cNvPr id="14" name="组合 13"/>
              <p:cNvGrpSpPr/>
              <p:nvPr>
                <p:custDataLst>
                  <p:tags r:id="rId38"/>
                </p:custDataLst>
              </p:nvPr>
            </p:nvGrpSpPr>
            <p:grpSpPr>
              <a:xfrm>
                <a:off x="4034" y="3249"/>
                <a:ext cx="567" cy="677"/>
                <a:chOff x="4767760" y="1331154"/>
                <a:chExt cx="360000" cy="430141"/>
              </a:xfrm>
            </p:grpSpPr>
            <p:pic>
              <p:nvPicPr>
                <p:cNvPr id="15" name="图片 14"/>
                <p:cNvPicPr>
                  <a:picLocks noChangeAspect="1"/>
                </p:cNvPicPr>
                <p:nvPr>
                  <p:custDataLst>
                    <p:tags r:id="rId39"/>
                  </p:custDataLst>
                </p:nvPr>
              </p:nvPicPr>
              <p:blipFill>
                <a:blip r:embed="rId24">
                  <a:extLst>
                    <a:ext uri="{28A0092B-C50C-407E-A947-70E740481C1C}">
                      <a14:useLocalDpi xmlns:a14="http://schemas.microsoft.com/office/drawing/2010/main" val="0"/>
                    </a:ext>
                  </a:extLst>
                </a:blip>
                <a:stretch>
                  <a:fillRect/>
                </a:stretch>
              </p:blipFill>
              <p:spPr>
                <a:xfrm>
                  <a:off x="4767760" y="1401295"/>
                  <a:ext cx="360000" cy="360000"/>
                </a:xfrm>
                <a:prstGeom prst="rect">
                  <a:avLst/>
                </a:prstGeom>
              </p:spPr>
            </p:pic>
            <p:sp>
              <p:nvSpPr>
                <p:cNvPr id="17" name="文本框 16"/>
                <p:cNvSpPr txBox="1"/>
                <p:nvPr>
                  <p:custDataLst>
                    <p:tags r:id="rId40"/>
                  </p:custDataLst>
                </p:nvPr>
              </p:nvSpPr>
              <p:spPr>
                <a:xfrm>
                  <a:off x="4767966" y="1331154"/>
                  <a:ext cx="346667" cy="429895"/>
                </a:xfrm>
                <a:prstGeom prst="rect">
                  <a:avLst/>
                </a:prstGeom>
                <a:noFill/>
              </p:spPr>
              <p:txBody>
                <a:bodyPr wrap="square" rtlCol="0">
                  <a:spAutoFit/>
                </a:bodyPr>
                <a:lstStyle/>
                <a:p>
                  <a:pPr>
                    <a:lnSpc>
                      <a:spcPct val="110000"/>
                    </a:lnSpc>
                  </a:pPr>
                  <a:r>
                    <a:rPr lang="en-US" altLang="zh-CN" sz="2000">
                      <a:solidFill>
                        <a:sysClr val="window" lastClr="FFFFFF"/>
                      </a:solidFill>
                      <a:latin typeface="微软雅黑" panose="020B0503020204020204" pitchFamily="34" charset="-122"/>
                      <a:ea typeface="微软雅黑" panose="020B0503020204020204" pitchFamily="34" charset="-122"/>
                      <a:sym typeface="Times New Roman" panose="02020603050405020304"/>
                    </a:rPr>
                    <a:t>1</a:t>
                  </a:r>
                  <a:endParaRPr lang="en-US" altLang="zh-CN" sz="2000">
                    <a:solidFill>
                      <a:sysClr val="window" lastClr="FFFFFF"/>
                    </a:solidFill>
                    <a:latin typeface="微软雅黑" panose="020B0503020204020204" pitchFamily="34" charset="-122"/>
                    <a:ea typeface="微软雅黑" panose="020B0503020204020204" pitchFamily="34" charset="-122"/>
                    <a:sym typeface="Times New Roman" panose="02020603050405020304"/>
                  </a:endParaRPr>
                </a:p>
              </p:txBody>
            </p:sp>
          </p:grpSp>
          <p:grpSp>
            <p:nvGrpSpPr>
              <p:cNvPr id="18" name="组合 17"/>
              <p:cNvGrpSpPr/>
              <p:nvPr>
                <p:custDataLst>
                  <p:tags r:id="rId41"/>
                </p:custDataLst>
              </p:nvPr>
            </p:nvGrpSpPr>
            <p:grpSpPr>
              <a:xfrm>
                <a:off x="7367" y="2964"/>
                <a:ext cx="567" cy="677"/>
                <a:chOff x="6086720" y="1193524"/>
                <a:chExt cx="360064" cy="429895"/>
              </a:xfrm>
            </p:grpSpPr>
            <p:pic>
              <p:nvPicPr>
                <p:cNvPr id="19" name="图片 18"/>
                <p:cNvPicPr>
                  <a:picLocks noChangeAspect="1"/>
                </p:cNvPicPr>
                <p:nvPr>
                  <p:custDataLst>
                    <p:tags r:id="rId42"/>
                  </p:custDataLst>
                </p:nvPr>
              </p:nvPicPr>
              <p:blipFill>
                <a:blip r:embed="rId24">
                  <a:extLst>
                    <a:ext uri="{28A0092B-C50C-407E-A947-70E740481C1C}">
                      <a14:useLocalDpi xmlns:a14="http://schemas.microsoft.com/office/drawing/2010/main" val="0"/>
                    </a:ext>
                  </a:extLst>
                </a:blip>
                <a:stretch>
                  <a:fillRect/>
                </a:stretch>
              </p:blipFill>
              <p:spPr>
                <a:xfrm>
                  <a:off x="6086784" y="1214576"/>
                  <a:ext cx="360000" cy="360000"/>
                </a:xfrm>
                <a:prstGeom prst="rect">
                  <a:avLst/>
                </a:prstGeom>
              </p:spPr>
            </p:pic>
            <p:sp>
              <p:nvSpPr>
                <p:cNvPr id="20" name="文本框 19"/>
                <p:cNvSpPr txBox="1"/>
                <p:nvPr>
                  <p:custDataLst>
                    <p:tags r:id="rId43"/>
                  </p:custDataLst>
                </p:nvPr>
              </p:nvSpPr>
              <p:spPr>
                <a:xfrm>
                  <a:off x="6086720" y="1193524"/>
                  <a:ext cx="351746" cy="429895"/>
                </a:xfrm>
                <a:prstGeom prst="rect">
                  <a:avLst/>
                </a:prstGeom>
                <a:noFill/>
              </p:spPr>
              <p:txBody>
                <a:bodyPr wrap="square" rtlCol="0">
                  <a:spAutoFit/>
                </a:bodyPr>
                <a:lstStyle/>
                <a:p>
                  <a:pPr>
                    <a:lnSpc>
                      <a:spcPct val="110000"/>
                    </a:lnSpc>
                  </a:pPr>
                  <a:r>
                    <a:rPr lang="en-US" altLang="zh-CN" sz="2000">
                      <a:solidFill>
                        <a:sysClr val="window" lastClr="FFFFFF"/>
                      </a:solidFill>
                      <a:latin typeface="微软雅黑" panose="020B0503020204020204" pitchFamily="34" charset="-122"/>
                      <a:ea typeface="微软雅黑" panose="020B0503020204020204" pitchFamily="34" charset="-122"/>
                      <a:sym typeface="Times New Roman" panose="02020603050405020304"/>
                    </a:rPr>
                    <a:t>2</a:t>
                  </a:r>
                  <a:endParaRPr lang="en-US" altLang="zh-CN" sz="2000">
                    <a:solidFill>
                      <a:sysClr val="window" lastClr="FFFFFF"/>
                    </a:solidFill>
                    <a:latin typeface="微软雅黑" panose="020B0503020204020204" pitchFamily="34" charset="-122"/>
                    <a:ea typeface="微软雅黑" panose="020B0503020204020204" pitchFamily="34" charset="-122"/>
                    <a:sym typeface="Times New Roman" panose="02020603050405020304"/>
                  </a:endParaRPr>
                </a:p>
              </p:txBody>
            </p:sp>
          </p:grpSp>
          <p:sp>
            <p:nvSpPr>
              <p:cNvPr id="21" name="文本框 20"/>
              <p:cNvSpPr txBox="1"/>
              <p:nvPr>
                <p:custDataLst>
                  <p:tags r:id="rId44"/>
                </p:custDataLst>
              </p:nvPr>
            </p:nvSpPr>
            <p:spPr>
              <a:xfrm>
                <a:off x="4788" y="5330"/>
                <a:ext cx="1544" cy="677"/>
              </a:xfrm>
              <a:prstGeom prst="rect">
                <a:avLst/>
              </a:prstGeom>
              <a:solidFill>
                <a:srgbClr val="75BD42">
                  <a:lumMod val="40000"/>
                  <a:lumOff val="60000"/>
                </a:srgbClr>
              </a:solidFill>
            </p:spPr>
            <p:txBody>
              <a:bodyPr wrap="square" rtlCol="0">
                <a:spAutoFit/>
              </a:bodyPr>
              <a:lstStyle/>
              <a:p>
                <a:pPr>
                  <a:lnSpc>
                    <a:spcPct val="110000"/>
                  </a:lnSpc>
                </a:pPr>
                <a:r>
                  <a:rPr lang="zh-CN" altLang="en-US" sz="2000">
                    <a:latin typeface="微软雅黑" panose="020B0503020204020204" pitchFamily="34" charset="-122"/>
                    <a:ea typeface="微软雅黑" panose="020B0503020204020204" pitchFamily="34" charset="-122"/>
                    <a:sym typeface="Times New Roman" panose="02020603050405020304"/>
                  </a:rPr>
                  <a:t>滴清水</a:t>
                </a:r>
                <a:endParaRPr lang="zh-CN" altLang="en-US" sz="2000">
                  <a:latin typeface="微软雅黑" panose="020B0503020204020204" pitchFamily="34" charset="-122"/>
                  <a:ea typeface="微软雅黑" panose="020B0503020204020204" pitchFamily="34" charset="-122"/>
                  <a:sym typeface="Times New Roman" panose="02020603050405020304"/>
                </a:endParaRPr>
              </a:p>
            </p:txBody>
          </p:sp>
          <p:sp>
            <p:nvSpPr>
              <p:cNvPr id="22" name="文本框 21"/>
              <p:cNvSpPr txBox="1"/>
              <p:nvPr>
                <p:custDataLst>
                  <p:tags r:id="rId45"/>
                </p:custDataLst>
              </p:nvPr>
            </p:nvSpPr>
            <p:spPr>
              <a:xfrm>
                <a:off x="7602" y="4979"/>
                <a:ext cx="2310" cy="1210"/>
              </a:xfrm>
              <a:prstGeom prst="rect">
                <a:avLst/>
              </a:prstGeom>
              <a:solidFill>
                <a:srgbClr val="75BD42">
                  <a:lumMod val="40000"/>
                  <a:lumOff val="60000"/>
                </a:srgbClr>
              </a:solidFill>
            </p:spPr>
            <p:txBody>
              <a:bodyPr wrap="square" rtlCol="0">
                <a:spAutoFit/>
              </a:bodyPr>
              <a:lstStyle/>
              <a:p>
                <a:pPr>
                  <a:lnSpc>
                    <a:spcPct val="110000"/>
                  </a:lnSpc>
                </a:pPr>
                <a:r>
                  <a:rPr lang="zh-CN" altLang="en-US" sz="2000">
                    <a:latin typeface="微软雅黑" panose="020B0503020204020204" pitchFamily="34" charset="-122"/>
                    <a:ea typeface="微软雅黑" panose="020B0503020204020204" pitchFamily="34" charset="-122"/>
                    <a:sym typeface="Times New Roman" panose="02020603050405020304"/>
                  </a:rPr>
                  <a:t>撕取洋葱鳞片叶</a:t>
                </a:r>
                <a:r>
                  <a:rPr lang="zh-CN" altLang="en-US" sz="2000">
                    <a:solidFill>
                      <a:srgbClr val="FF0000"/>
                    </a:solidFill>
                    <a:latin typeface="微软雅黑" panose="020B0503020204020204" pitchFamily="34" charset="-122"/>
                    <a:ea typeface="微软雅黑" panose="020B0503020204020204" pitchFamily="34" charset="-122"/>
                    <a:sym typeface="Times New Roman" panose="02020603050405020304"/>
                  </a:rPr>
                  <a:t>外表皮</a:t>
                </a:r>
                <a:endParaRPr lang="zh-CN" altLang="en-US" sz="2000">
                  <a:solidFill>
                    <a:srgbClr val="FF0000"/>
                  </a:solidFill>
                  <a:latin typeface="微软雅黑" panose="020B0503020204020204" pitchFamily="34" charset="-122"/>
                  <a:ea typeface="微软雅黑" panose="020B0503020204020204" pitchFamily="34" charset="-122"/>
                  <a:sym typeface="Times New Roman" panose="02020603050405020304"/>
                </a:endParaRPr>
              </a:p>
            </p:txBody>
          </p:sp>
        </p:grpSp>
        <p:pic>
          <p:nvPicPr>
            <p:cNvPr id="25" name="图片 24"/>
            <p:cNvPicPr>
              <a:picLocks noChangeAspect="1"/>
            </p:cNvPicPr>
            <p:nvPr>
              <p:custDataLst>
                <p:tags r:id="rId46"/>
              </p:custDataLst>
            </p:nvPr>
          </p:nvPicPr>
          <p:blipFill>
            <a:blip r:embed="rId47">
              <a:extLst>
                <a:ext uri="{28A0092B-C50C-407E-A947-70E740481C1C}">
                  <a14:useLocalDpi xmlns:a14="http://schemas.microsoft.com/office/drawing/2010/main" val="0"/>
                </a:ext>
              </a:extLst>
            </a:blip>
            <a:stretch>
              <a:fillRect/>
            </a:stretch>
          </p:blipFill>
          <p:spPr>
            <a:xfrm>
              <a:off x="16441" y="1508"/>
              <a:ext cx="2564" cy="2345"/>
            </a:xfrm>
            <a:prstGeom prst="rect">
              <a:avLst/>
            </a:prstGeom>
          </p:spPr>
        </p:pic>
      </p:grpSp>
      <p:grpSp>
        <p:nvGrpSpPr>
          <p:cNvPr id="28" name="组合 27"/>
          <p:cNvGrpSpPr/>
          <p:nvPr>
            <p:custDataLst>
              <p:tags r:id="rId48"/>
            </p:custDataLst>
          </p:nvPr>
        </p:nvGrpSpPr>
        <p:grpSpPr>
          <a:xfrm>
            <a:off x="10031095" y="3446145"/>
            <a:ext cx="1924050" cy="1344295"/>
            <a:chOff x="15797" y="5427"/>
            <a:chExt cx="3030" cy="2117"/>
          </a:xfrm>
        </p:grpSpPr>
        <p:grpSp>
          <p:nvGrpSpPr>
            <p:cNvPr id="27" name="组合 26"/>
            <p:cNvGrpSpPr/>
            <p:nvPr>
              <p:custDataLst>
                <p:tags r:id="rId49"/>
              </p:custDataLst>
            </p:nvPr>
          </p:nvGrpSpPr>
          <p:grpSpPr>
            <a:xfrm>
              <a:off x="16463" y="5427"/>
              <a:ext cx="567" cy="890"/>
              <a:chOff x="3394427" y="1150179"/>
              <a:chExt cx="360000" cy="565150"/>
            </a:xfrm>
          </p:grpSpPr>
          <p:pic>
            <p:nvPicPr>
              <p:cNvPr id="61" name="图片 60"/>
              <p:cNvPicPr>
                <a:picLocks noChangeAspect="1"/>
              </p:cNvPicPr>
              <p:nvPr>
                <p:custDataLst>
                  <p:tags r:id="rId50"/>
                </p:custDataLst>
              </p:nvPr>
            </p:nvPicPr>
            <p:blipFill>
              <a:blip r:embed="rId24">
                <a:extLst>
                  <a:ext uri="{28A0092B-C50C-407E-A947-70E740481C1C}">
                    <a14:useLocalDpi xmlns:a14="http://schemas.microsoft.com/office/drawing/2010/main" val="0"/>
                  </a:ext>
                </a:extLst>
              </a:blip>
              <a:stretch>
                <a:fillRect/>
              </a:stretch>
            </p:blipFill>
            <p:spPr>
              <a:xfrm>
                <a:off x="3394427" y="1248895"/>
                <a:ext cx="360000" cy="360000"/>
              </a:xfrm>
              <a:prstGeom prst="rect">
                <a:avLst/>
              </a:prstGeom>
            </p:spPr>
          </p:pic>
          <p:sp>
            <p:nvSpPr>
              <p:cNvPr id="62" name="文本框 61"/>
              <p:cNvSpPr txBox="1"/>
              <p:nvPr>
                <p:custDataLst>
                  <p:tags r:id="rId51"/>
                </p:custDataLst>
              </p:nvPr>
            </p:nvSpPr>
            <p:spPr>
              <a:xfrm>
                <a:off x="3399077" y="1150179"/>
                <a:ext cx="171675" cy="565150"/>
              </a:xfrm>
              <a:prstGeom prst="rect">
                <a:avLst/>
              </a:prstGeom>
              <a:noFill/>
            </p:spPr>
            <p:txBody>
              <a:bodyPr wrap="square" rtlCol="0">
                <a:spAutoFit/>
              </a:bodyPr>
              <a:lstStyle/>
              <a:p>
                <a:pPr>
                  <a:lnSpc>
                    <a:spcPct val="110000"/>
                  </a:lnSpc>
                </a:pPr>
                <a:r>
                  <a:rPr lang="en-US" altLang="zh-CN" sz="2800" b="1">
                    <a:solidFill>
                      <a:sysClr val="window" lastClr="FFFFFF"/>
                    </a:solidFill>
                    <a:latin typeface="微软雅黑" panose="020B0503020204020204" pitchFamily="34" charset="-122"/>
                    <a:ea typeface="微软雅黑" panose="020B0503020204020204" pitchFamily="34" charset="-122"/>
                    <a:sym typeface="Times New Roman" panose="02020603050405020304"/>
                  </a:rPr>
                  <a:t>5</a:t>
                </a:r>
                <a:endParaRPr lang="en-US" altLang="zh-CN" sz="2800" b="1">
                  <a:solidFill>
                    <a:sysClr val="window" lastClr="FFFFFF"/>
                  </a:solidFill>
                  <a:latin typeface="微软雅黑" panose="020B0503020204020204" pitchFamily="34" charset="-122"/>
                  <a:ea typeface="微软雅黑" panose="020B0503020204020204" pitchFamily="34" charset="-122"/>
                  <a:sym typeface="Times New Roman" panose="02020603050405020304"/>
                </a:endParaRPr>
              </a:p>
            </p:txBody>
          </p:sp>
        </p:grpSp>
        <p:pic>
          <p:nvPicPr>
            <p:cNvPr id="67" name="图片 66"/>
            <p:cNvPicPr>
              <a:picLocks noChangeAspect="1"/>
            </p:cNvPicPr>
            <p:nvPr>
              <p:custDataLst>
                <p:tags r:id="rId52"/>
              </p:custDataLst>
            </p:nvPr>
          </p:nvPicPr>
          <p:blipFill>
            <a:blip r:embed="rId53">
              <a:extLst>
                <a:ext uri="{28A0092B-C50C-407E-A947-70E740481C1C}">
                  <a14:useLocalDpi xmlns:a14="http://schemas.microsoft.com/office/drawing/2010/main" val="0"/>
                </a:ext>
              </a:extLst>
            </a:blip>
            <a:stretch>
              <a:fillRect/>
            </a:stretch>
          </p:blipFill>
          <p:spPr>
            <a:xfrm>
              <a:off x="15797" y="6182"/>
              <a:ext cx="3031" cy="1363"/>
            </a:xfrm>
            <a:prstGeom prst="rect">
              <a:avLst/>
            </a:prstGeom>
          </p:spPr>
        </p:pic>
      </p:grpSp>
      <p:sp>
        <p:nvSpPr>
          <p:cNvPr id="70" name="文本框 69"/>
          <p:cNvSpPr txBox="1"/>
          <p:nvPr>
            <p:custDataLst>
              <p:tags r:id="rId54"/>
            </p:custDataLst>
          </p:nvPr>
        </p:nvSpPr>
        <p:spPr>
          <a:xfrm>
            <a:off x="7073265" y="3792220"/>
            <a:ext cx="2785745" cy="1106805"/>
          </a:xfrm>
          <a:prstGeom prst="rect">
            <a:avLst/>
          </a:prstGeom>
          <a:solidFill>
            <a:schemeClr val="accent4">
              <a:lumMod val="20000"/>
              <a:lumOff val="80000"/>
            </a:schemeClr>
          </a:solidFill>
        </p:spPr>
        <p:txBody>
          <a:bodyPr wrap="square" rtlCol="0">
            <a:spAutoFit/>
          </a:bodyPr>
          <a:lstStyle/>
          <a:p>
            <a:pPr algn="ctr">
              <a:lnSpc>
                <a:spcPct val="110000"/>
              </a:lnSpc>
            </a:pPr>
            <a:r>
              <a:rPr lang="zh-CN" altLang="en-US" sz="20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在盖玻片的一侧滴加</a:t>
            </a:r>
            <a:r>
              <a:rPr lang="en-US" altLang="zh-CN" sz="20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0.3g/mL</a:t>
            </a:r>
            <a:r>
              <a:rPr lang="zh-CN" altLang="en-US" sz="2000"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的蔗糖溶液，</a:t>
            </a:r>
            <a:r>
              <a:rPr lang="zh-CN" altLang="en-US" sz="20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在另一侧用吸水纸吸引</a:t>
            </a:r>
            <a:endParaRPr lang="zh-CN" altLang="en-US" sz="2000" b="1">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pic>
        <p:nvPicPr>
          <p:cNvPr id="32" name="图片 31"/>
          <p:cNvPicPr>
            <a:picLocks noChangeAspect="1"/>
          </p:cNvPicPr>
          <p:nvPr>
            <p:custDataLst>
              <p:tags r:id="rId55"/>
            </p:custDataLst>
          </p:nvPr>
        </p:nvPicPr>
        <p:blipFill>
          <a:blip r:embed="rId30">
            <a:extLst>
              <a:ext uri="{28A0092B-C50C-407E-A947-70E740481C1C}">
                <a14:useLocalDpi xmlns:a14="http://schemas.microsoft.com/office/drawing/2010/main" val="0"/>
              </a:ext>
            </a:extLst>
          </a:blip>
          <a:stretch>
            <a:fillRect/>
          </a:stretch>
        </p:blipFill>
        <p:spPr>
          <a:xfrm rot="5400000">
            <a:off x="10865485" y="3484769"/>
            <a:ext cx="806450" cy="76206"/>
          </a:xfrm>
          <a:prstGeom prst="rect">
            <a:avLst/>
          </a:prstGeom>
        </p:spPr>
      </p:pic>
      <p:grpSp>
        <p:nvGrpSpPr>
          <p:cNvPr id="39" name="组合 38"/>
          <p:cNvGrpSpPr/>
          <p:nvPr>
            <p:custDataLst>
              <p:tags r:id="rId56"/>
            </p:custDataLst>
          </p:nvPr>
        </p:nvGrpSpPr>
        <p:grpSpPr>
          <a:xfrm>
            <a:off x="3319145" y="3324860"/>
            <a:ext cx="3582035" cy="1884680"/>
            <a:chOff x="5227" y="5236"/>
            <a:chExt cx="5641" cy="2968"/>
          </a:xfrm>
        </p:grpSpPr>
        <p:pic>
          <p:nvPicPr>
            <p:cNvPr id="33" name="图片 32"/>
            <p:cNvPicPr>
              <a:picLocks noChangeAspect="1"/>
            </p:cNvPicPr>
            <p:nvPr>
              <p:custDataLst>
                <p:tags r:id="rId57"/>
              </p:custDataLst>
            </p:nvPr>
          </p:nvPicPr>
          <p:blipFill>
            <a:blip r:embed="rId30">
              <a:extLst>
                <a:ext uri="{28A0092B-C50C-407E-A947-70E740481C1C}">
                  <a14:useLocalDpi xmlns:a14="http://schemas.microsoft.com/office/drawing/2010/main" val="0"/>
                </a:ext>
              </a:extLst>
            </a:blip>
            <a:stretch>
              <a:fillRect/>
            </a:stretch>
          </p:blipFill>
          <p:spPr>
            <a:xfrm rot="10800000">
              <a:off x="9598" y="6783"/>
              <a:ext cx="1270" cy="120"/>
            </a:xfrm>
            <a:prstGeom prst="rect">
              <a:avLst/>
            </a:prstGeom>
          </p:spPr>
        </p:pic>
        <p:pic>
          <p:nvPicPr>
            <p:cNvPr id="34" name="Picture 146"/>
            <p:cNvPicPr>
              <a:picLocks noChangeAspect="1"/>
            </p:cNvPicPr>
            <p:nvPr>
              <p:custDataLst>
                <p:tags r:id="rId58"/>
              </p:custDataLst>
            </p:nvPr>
          </p:nvPicPr>
          <p:blipFill>
            <a:blip r:embed="rId59">
              <a:lum bright="-1999" contrast="16000"/>
            </a:blip>
            <a:stretch>
              <a:fillRect/>
            </a:stretch>
          </p:blipFill>
          <p:spPr>
            <a:xfrm>
              <a:off x="6726" y="5557"/>
              <a:ext cx="2872" cy="2647"/>
            </a:xfrm>
            <a:prstGeom prst="ellipse">
              <a:avLst/>
            </a:prstGeom>
            <a:noFill/>
            <a:ln w="9525">
              <a:noFill/>
            </a:ln>
          </p:spPr>
        </p:pic>
        <p:grpSp>
          <p:nvGrpSpPr>
            <p:cNvPr id="35" name="组合 34"/>
            <p:cNvGrpSpPr/>
            <p:nvPr>
              <p:custDataLst>
                <p:tags r:id="rId60"/>
              </p:custDataLst>
            </p:nvPr>
          </p:nvGrpSpPr>
          <p:grpSpPr>
            <a:xfrm>
              <a:off x="5227" y="5236"/>
              <a:ext cx="1498" cy="2479"/>
              <a:chOff x="6001" y="3053"/>
              <a:chExt cx="1498" cy="2479"/>
            </a:xfrm>
          </p:grpSpPr>
          <p:grpSp>
            <p:nvGrpSpPr>
              <p:cNvPr id="36" name="组合 35"/>
              <p:cNvGrpSpPr/>
              <p:nvPr>
                <p:custDataLst>
                  <p:tags r:id="rId61"/>
                </p:custDataLst>
              </p:nvPr>
            </p:nvGrpSpPr>
            <p:grpSpPr>
              <a:xfrm>
                <a:off x="6419" y="3053"/>
                <a:ext cx="567" cy="890"/>
                <a:chOff x="5270911" y="1109069"/>
                <a:chExt cx="360000" cy="565150"/>
              </a:xfrm>
            </p:grpSpPr>
            <p:pic>
              <p:nvPicPr>
                <p:cNvPr id="37" name="图片 36"/>
                <p:cNvPicPr>
                  <a:picLocks noChangeAspect="1"/>
                </p:cNvPicPr>
                <p:nvPr>
                  <p:custDataLst>
                    <p:tags r:id="rId62"/>
                  </p:custDataLst>
                </p:nvPr>
              </p:nvPicPr>
              <p:blipFill>
                <a:blip r:embed="rId24">
                  <a:extLst>
                    <a:ext uri="{28A0092B-C50C-407E-A947-70E740481C1C}">
                      <a14:useLocalDpi xmlns:a14="http://schemas.microsoft.com/office/drawing/2010/main" val="0"/>
                    </a:ext>
                  </a:extLst>
                </a:blip>
                <a:stretch>
                  <a:fillRect/>
                </a:stretch>
              </p:blipFill>
              <p:spPr>
                <a:xfrm>
                  <a:off x="5270911" y="1214576"/>
                  <a:ext cx="360000" cy="360000"/>
                </a:xfrm>
                <a:prstGeom prst="rect">
                  <a:avLst/>
                </a:prstGeom>
              </p:spPr>
            </p:pic>
            <p:sp>
              <p:nvSpPr>
                <p:cNvPr id="38" name="文本框 37"/>
                <p:cNvSpPr txBox="1"/>
                <p:nvPr>
                  <p:custDataLst>
                    <p:tags r:id="rId63"/>
                  </p:custDataLst>
                </p:nvPr>
              </p:nvSpPr>
              <p:spPr>
                <a:xfrm>
                  <a:off x="5275926" y="1109069"/>
                  <a:ext cx="171675" cy="565150"/>
                </a:xfrm>
                <a:prstGeom prst="rect">
                  <a:avLst/>
                </a:prstGeom>
                <a:noFill/>
              </p:spPr>
              <p:txBody>
                <a:bodyPr wrap="square" rtlCol="0">
                  <a:spAutoFit/>
                </a:bodyPr>
                <a:lstStyle/>
                <a:p>
                  <a:pPr>
                    <a:lnSpc>
                      <a:spcPct val="110000"/>
                    </a:lnSpc>
                  </a:pPr>
                  <a:r>
                    <a:rPr lang="en-US" altLang="zh-CN" sz="2800" b="1">
                      <a:solidFill>
                        <a:sysClr val="window" lastClr="FFFFFF"/>
                      </a:solidFill>
                      <a:latin typeface="微软雅黑" panose="020B0503020204020204" pitchFamily="34" charset="-122"/>
                      <a:ea typeface="微软雅黑" panose="020B0503020204020204" pitchFamily="34" charset="-122"/>
                      <a:sym typeface="Times New Roman" panose="02020603050405020304"/>
                    </a:rPr>
                    <a:t>6</a:t>
                  </a:r>
                  <a:endParaRPr lang="en-US" altLang="zh-CN" sz="2800" b="1">
                    <a:solidFill>
                      <a:sysClr val="window" lastClr="FFFFFF"/>
                    </a:solidFill>
                    <a:latin typeface="微软雅黑" panose="020B0503020204020204" pitchFamily="34" charset="-122"/>
                    <a:ea typeface="微软雅黑" panose="020B0503020204020204" pitchFamily="34" charset="-122"/>
                    <a:sym typeface="Times New Roman" panose="02020603050405020304"/>
                  </a:endParaRPr>
                </a:p>
              </p:txBody>
            </p:sp>
          </p:grpSp>
          <p:sp>
            <p:nvSpPr>
              <p:cNvPr id="69" name="文本框 68"/>
              <p:cNvSpPr txBox="1"/>
              <p:nvPr>
                <p:custDataLst>
                  <p:tags r:id="rId64"/>
                </p:custDataLst>
              </p:nvPr>
            </p:nvSpPr>
            <p:spPr>
              <a:xfrm>
                <a:off x="6001" y="4134"/>
                <a:ext cx="1498" cy="1398"/>
              </a:xfrm>
              <a:prstGeom prst="rect">
                <a:avLst/>
              </a:prstGeom>
              <a:solidFill>
                <a:srgbClr val="75BD42">
                  <a:lumMod val="40000"/>
                  <a:lumOff val="60000"/>
                </a:srgbClr>
              </a:solidFill>
            </p:spPr>
            <p:txBody>
              <a:bodyPr wrap="square" rtlCol="0">
                <a:noAutofit/>
              </a:bodyPr>
              <a:lstStyle/>
              <a:p>
                <a:pPr algn="ctr">
                  <a:lnSpc>
                    <a:spcPct val="110000"/>
                  </a:lnSpc>
                </a:pPr>
                <a:r>
                  <a:rPr lang="zh-CN" altLang="en-US" sz="2000">
                    <a:solidFill>
                      <a:srgbClr val="0000FF"/>
                    </a:solidFill>
                    <a:latin typeface="微软雅黑" panose="020B0503020204020204" pitchFamily="34" charset="-122"/>
                    <a:ea typeface="微软雅黑" panose="020B0503020204020204" pitchFamily="34" charset="-122"/>
                    <a:sym typeface="Times New Roman" panose="02020603050405020304"/>
                  </a:rPr>
                  <a:t>低倍镜</a:t>
                </a:r>
                <a:r>
                  <a:rPr lang="zh-CN" altLang="en-US" sz="2000">
                    <a:latin typeface="微软雅黑" panose="020B0503020204020204" pitchFamily="34" charset="-122"/>
                    <a:ea typeface="微软雅黑" panose="020B0503020204020204" pitchFamily="34" charset="-122"/>
                    <a:sym typeface="Times New Roman" panose="02020603050405020304"/>
                  </a:rPr>
                  <a:t>观察</a:t>
                </a:r>
                <a:endParaRPr lang="zh-CN" altLang="en-US" sz="2000">
                  <a:latin typeface="微软雅黑" panose="020B0503020204020204" pitchFamily="34" charset="-122"/>
                  <a:ea typeface="微软雅黑" panose="020B0503020204020204" pitchFamily="34" charset="-122"/>
                  <a:sym typeface="Times New Roman" panose="02020603050405020304"/>
                </a:endParaRPr>
              </a:p>
            </p:txBody>
          </p:sp>
        </p:grpSp>
      </p:grpSp>
      <p:sp>
        <p:nvSpPr>
          <p:cNvPr id="82" name="文本框 81"/>
          <p:cNvSpPr txBox="1"/>
          <p:nvPr>
            <p:custDataLst>
              <p:tags r:id="rId65"/>
            </p:custDataLst>
          </p:nvPr>
        </p:nvSpPr>
        <p:spPr>
          <a:xfrm>
            <a:off x="6228080" y="5652770"/>
            <a:ext cx="2214880" cy="1106805"/>
          </a:xfrm>
          <a:prstGeom prst="rect">
            <a:avLst/>
          </a:prstGeom>
          <a:solidFill>
            <a:srgbClr val="FFFF00"/>
          </a:solidFill>
        </p:spPr>
        <p:txBody>
          <a:bodyPr wrap="square" rtlCol="0">
            <a:spAutoFit/>
          </a:bodyPr>
          <a:lstStyle/>
          <a:p>
            <a:pPr algn="ctr">
              <a:lnSpc>
                <a:spcPct val="110000"/>
              </a:lnSpc>
            </a:pPr>
            <a:r>
              <a:rPr lang="zh-CN" altLang="en-US" sz="2000" b="1">
                <a:solidFill>
                  <a:srgbClr val="0000FF"/>
                </a:solidFill>
                <a:latin typeface="微软雅黑" panose="020B0503020204020204" pitchFamily="34" charset="-122"/>
                <a:ea typeface="微软雅黑" panose="020B0503020204020204" pitchFamily="34" charset="-122"/>
                <a:sym typeface="Times New Roman" panose="02020603050405020304"/>
              </a:rPr>
              <a:t>在盖玻片的一侧</a:t>
            </a:r>
            <a:r>
              <a:rPr lang="zh-CN" altLang="en-US" sz="2000" b="1">
                <a:latin typeface="微软雅黑" panose="020B0503020204020204" pitchFamily="34" charset="-122"/>
                <a:ea typeface="微软雅黑" panose="020B0503020204020204" pitchFamily="34" charset="-122"/>
                <a:sym typeface="Times New Roman" panose="02020603050405020304"/>
              </a:rPr>
              <a:t>滴加清水，</a:t>
            </a:r>
            <a:r>
              <a:rPr lang="zh-CN" altLang="en-US" sz="2000" b="1">
                <a:solidFill>
                  <a:srgbClr val="0000FF"/>
                </a:solidFill>
                <a:latin typeface="微软雅黑" panose="020B0503020204020204" pitchFamily="34" charset="-122"/>
                <a:ea typeface="微软雅黑" panose="020B0503020204020204" pitchFamily="34" charset="-122"/>
                <a:sym typeface="Times New Roman" panose="02020603050405020304"/>
              </a:rPr>
              <a:t>在另一侧用吸水纸吸引</a:t>
            </a:r>
            <a:endParaRPr lang="zh-CN" altLang="en-US" sz="2000" b="1">
              <a:solidFill>
                <a:srgbClr val="0000FF"/>
              </a:solidFill>
              <a:latin typeface="微软雅黑" panose="020B0503020204020204" pitchFamily="34" charset="-122"/>
              <a:ea typeface="微软雅黑" panose="020B0503020204020204" pitchFamily="34" charset="-122"/>
              <a:sym typeface="Times New Roman" panose="02020603050405020304"/>
            </a:endParaRPr>
          </a:p>
        </p:txBody>
      </p:sp>
      <p:grpSp>
        <p:nvGrpSpPr>
          <p:cNvPr id="42" name="组合 41"/>
          <p:cNvGrpSpPr/>
          <p:nvPr>
            <p:custDataLst>
              <p:tags r:id="rId66"/>
            </p:custDataLst>
          </p:nvPr>
        </p:nvGrpSpPr>
        <p:grpSpPr>
          <a:xfrm>
            <a:off x="3639185" y="5184775"/>
            <a:ext cx="2349500" cy="1512570"/>
            <a:chOff x="5731" y="8165"/>
            <a:chExt cx="3700" cy="2382"/>
          </a:xfrm>
        </p:grpSpPr>
        <p:grpSp>
          <p:nvGrpSpPr>
            <p:cNvPr id="40" name="组合 39"/>
            <p:cNvGrpSpPr/>
            <p:nvPr>
              <p:custDataLst>
                <p:tags r:id="rId67"/>
              </p:custDataLst>
            </p:nvPr>
          </p:nvGrpSpPr>
          <p:grpSpPr>
            <a:xfrm>
              <a:off x="5731" y="8559"/>
              <a:ext cx="3701" cy="1989"/>
              <a:chOff x="9684" y="3153"/>
              <a:chExt cx="3701" cy="1989"/>
            </a:xfrm>
          </p:grpSpPr>
          <p:grpSp>
            <p:nvGrpSpPr>
              <p:cNvPr id="75" name="组合 74"/>
              <p:cNvGrpSpPr/>
              <p:nvPr>
                <p:custDataLst>
                  <p:tags r:id="rId68"/>
                </p:custDataLst>
              </p:nvPr>
            </p:nvGrpSpPr>
            <p:grpSpPr>
              <a:xfrm>
                <a:off x="9684" y="3153"/>
                <a:ext cx="567" cy="890"/>
                <a:chOff x="7296177" y="1106102"/>
                <a:chExt cx="360000" cy="565150"/>
              </a:xfrm>
            </p:grpSpPr>
            <p:pic>
              <p:nvPicPr>
                <p:cNvPr id="76" name="图片 75"/>
                <p:cNvPicPr>
                  <a:picLocks noChangeAspect="1"/>
                </p:cNvPicPr>
                <p:nvPr>
                  <p:custDataLst>
                    <p:tags r:id="rId69"/>
                  </p:custDataLst>
                </p:nvPr>
              </p:nvPicPr>
              <p:blipFill>
                <a:blip r:embed="rId24">
                  <a:extLst>
                    <a:ext uri="{28A0092B-C50C-407E-A947-70E740481C1C}">
                      <a14:useLocalDpi xmlns:a14="http://schemas.microsoft.com/office/drawing/2010/main" val="0"/>
                    </a:ext>
                  </a:extLst>
                </a:blip>
                <a:stretch>
                  <a:fillRect/>
                </a:stretch>
              </p:blipFill>
              <p:spPr>
                <a:xfrm>
                  <a:off x="7296177" y="1204700"/>
                  <a:ext cx="360000" cy="360000"/>
                </a:xfrm>
                <a:prstGeom prst="rect">
                  <a:avLst/>
                </a:prstGeom>
              </p:spPr>
            </p:pic>
            <p:sp>
              <p:nvSpPr>
                <p:cNvPr id="77" name="文本框 76"/>
                <p:cNvSpPr txBox="1"/>
                <p:nvPr>
                  <p:custDataLst>
                    <p:tags r:id="rId70"/>
                  </p:custDataLst>
                </p:nvPr>
              </p:nvSpPr>
              <p:spPr>
                <a:xfrm>
                  <a:off x="7321440" y="1106102"/>
                  <a:ext cx="171675" cy="565150"/>
                </a:xfrm>
                <a:prstGeom prst="rect">
                  <a:avLst/>
                </a:prstGeom>
                <a:noFill/>
              </p:spPr>
              <p:txBody>
                <a:bodyPr wrap="square" rtlCol="0">
                  <a:spAutoFit/>
                </a:bodyPr>
                <a:lstStyle/>
                <a:p>
                  <a:pPr>
                    <a:lnSpc>
                      <a:spcPct val="110000"/>
                    </a:lnSpc>
                  </a:pPr>
                  <a:r>
                    <a:rPr lang="en-US" altLang="zh-CN" sz="2800" b="1">
                      <a:solidFill>
                        <a:schemeClr val="bg1"/>
                      </a:solidFill>
                      <a:latin typeface="微软雅黑" panose="020B0503020204020204" pitchFamily="34" charset="-122"/>
                      <a:ea typeface="微软雅黑" panose="020B0503020204020204" pitchFamily="34" charset="-122"/>
                      <a:sym typeface="Times New Roman" panose="02020603050405020304"/>
                    </a:rPr>
                    <a:t>7</a:t>
                  </a:r>
                  <a:endParaRPr lang="en-US" altLang="zh-CN" sz="2800" b="1">
                    <a:solidFill>
                      <a:schemeClr val="bg1"/>
                    </a:solidFill>
                    <a:latin typeface="微软雅黑" panose="020B0503020204020204" pitchFamily="34" charset="-122"/>
                    <a:ea typeface="微软雅黑" panose="020B0503020204020204" pitchFamily="34" charset="-122"/>
                    <a:sym typeface="Times New Roman" panose="02020603050405020304"/>
                  </a:endParaRPr>
                </a:p>
              </p:txBody>
            </p:sp>
          </p:grpSp>
          <p:pic>
            <p:nvPicPr>
              <p:cNvPr id="81" name="图片 80"/>
              <p:cNvPicPr>
                <a:picLocks noChangeAspect="1"/>
              </p:cNvPicPr>
              <p:nvPr>
                <p:custDataLst>
                  <p:tags r:id="rId71"/>
                </p:custDataLst>
              </p:nvPr>
            </p:nvPicPr>
            <p:blipFill>
              <a:blip r:embed="rId53">
                <a:extLst>
                  <a:ext uri="{28A0092B-C50C-407E-A947-70E740481C1C}">
                    <a14:useLocalDpi xmlns:a14="http://schemas.microsoft.com/office/drawing/2010/main" val="0"/>
                  </a:ext>
                </a:extLst>
              </a:blip>
              <a:stretch>
                <a:fillRect/>
              </a:stretch>
            </p:blipFill>
            <p:spPr>
              <a:xfrm flipH="1">
                <a:off x="10355" y="3780"/>
                <a:ext cx="3031" cy="1363"/>
              </a:xfrm>
              <a:prstGeom prst="rect">
                <a:avLst/>
              </a:prstGeom>
            </p:spPr>
          </p:pic>
        </p:grpSp>
        <p:pic>
          <p:nvPicPr>
            <p:cNvPr id="41" name="图片 40"/>
            <p:cNvPicPr>
              <a:picLocks noChangeAspect="1"/>
            </p:cNvPicPr>
            <p:nvPr>
              <p:custDataLst>
                <p:tags r:id="rId72"/>
              </p:custDataLst>
            </p:nvPr>
          </p:nvPicPr>
          <p:blipFill>
            <a:blip r:embed="rId30">
              <a:extLst>
                <a:ext uri="{28A0092B-C50C-407E-A947-70E740481C1C}">
                  <a14:useLocalDpi xmlns:a14="http://schemas.microsoft.com/office/drawing/2010/main" val="0"/>
                </a:ext>
              </a:extLst>
            </a:blip>
            <a:stretch>
              <a:fillRect/>
            </a:stretch>
          </p:blipFill>
          <p:spPr>
            <a:xfrm rot="5400000">
              <a:off x="6821" y="8740"/>
              <a:ext cx="1270" cy="120"/>
            </a:xfrm>
            <a:prstGeom prst="rect">
              <a:avLst/>
            </a:prstGeom>
          </p:spPr>
        </p:pic>
      </p:grpSp>
      <p:grpSp>
        <p:nvGrpSpPr>
          <p:cNvPr id="55" name="组合 54"/>
          <p:cNvGrpSpPr/>
          <p:nvPr>
            <p:custDataLst>
              <p:tags r:id="rId73"/>
            </p:custDataLst>
          </p:nvPr>
        </p:nvGrpSpPr>
        <p:grpSpPr>
          <a:xfrm>
            <a:off x="8442960" y="5066665"/>
            <a:ext cx="3513455" cy="1631315"/>
            <a:chOff x="13296" y="7979"/>
            <a:chExt cx="5533" cy="2569"/>
          </a:xfrm>
        </p:grpSpPr>
        <p:pic>
          <p:nvPicPr>
            <p:cNvPr id="51" name="图片 50"/>
            <p:cNvPicPr>
              <a:picLocks noChangeAspect="1"/>
            </p:cNvPicPr>
            <p:nvPr>
              <p:custDataLst>
                <p:tags r:id="rId74"/>
              </p:custDataLst>
            </p:nvPr>
          </p:nvPicPr>
          <p:blipFill>
            <a:blip r:embed="rId30">
              <a:extLst>
                <a:ext uri="{28A0092B-C50C-407E-A947-70E740481C1C}">
                  <a14:useLocalDpi xmlns:a14="http://schemas.microsoft.com/office/drawing/2010/main" val="0"/>
                </a:ext>
              </a:extLst>
            </a:blip>
            <a:stretch>
              <a:fillRect/>
            </a:stretch>
          </p:blipFill>
          <p:spPr>
            <a:xfrm>
              <a:off x="13296" y="9720"/>
              <a:ext cx="1270" cy="106"/>
            </a:xfrm>
            <a:prstGeom prst="rect">
              <a:avLst/>
            </a:prstGeom>
          </p:spPr>
        </p:pic>
        <p:pic>
          <p:nvPicPr>
            <p:cNvPr id="52" name="图片 51"/>
            <p:cNvPicPr>
              <a:picLocks noChangeAspect="1"/>
            </p:cNvPicPr>
            <p:nvPr>
              <p:custDataLst>
                <p:tags r:id="rId75"/>
              </p:custDataLst>
            </p:nvPr>
          </p:nvPicPr>
          <p:blipFill>
            <a:blip r:embed="rId47">
              <a:extLst>
                <a:ext uri="{28A0092B-C50C-407E-A947-70E740481C1C}">
                  <a14:useLocalDpi xmlns:a14="http://schemas.microsoft.com/office/drawing/2010/main" val="0"/>
                </a:ext>
              </a:extLst>
            </a:blip>
            <a:stretch>
              <a:fillRect/>
            </a:stretch>
          </p:blipFill>
          <p:spPr>
            <a:xfrm>
              <a:off x="16265" y="8204"/>
              <a:ext cx="2564" cy="2345"/>
            </a:xfrm>
            <a:prstGeom prst="rect">
              <a:avLst/>
            </a:prstGeom>
          </p:spPr>
        </p:pic>
        <p:grpSp>
          <p:nvGrpSpPr>
            <p:cNvPr id="54" name="组合 53"/>
            <p:cNvGrpSpPr/>
            <p:nvPr>
              <p:custDataLst>
                <p:tags r:id="rId76"/>
              </p:custDataLst>
            </p:nvPr>
          </p:nvGrpSpPr>
          <p:grpSpPr>
            <a:xfrm>
              <a:off x="14566" y="7979"/>
              <a:ext cx="1491" cy="2417"/>
              <a:chOff x="13615" y="3186"/>
              <a:chExt cx="1491" cy="2417"/>
            </a:xfrm>
          </p:grpSpPr>
          <p:grpSp>
            <p:nvGrpSpPr>
              <p:cNvPr id="78" name="组合 77"/>
              <p:cNvGrpSpPr/>
              <p:nvPr>
                <p:custDataLst>
                  <p:tags r:id="rId77"/>
                </p:custDataLst>
              </p:nvPr>
            </p:nvGrpSpPr>
            <p:grpSpPr>
              <a:xfrm>
                <a:off x="14307" y="3186"/>
                <a:ext cx="583" cy="890"/>
                <a:chOff x="9565887" y="1135220"/>
                <a:chExt cx="370513" cy="565150"/>
              </a:xfrm>
            </p:grpSpPr>
            <p:pic>
              <p:nvPicPr>
                <p:cNvPr id="79" name="图片 78"/>
                <p:cNvPicPr>
                  <a:picLocks noChangeAspect="1"/>
                </p:cNvPicPr>
                <p:nvPr>
                  <p:custDataLst>
                    <p:tags r:id="rId78"/>
                  </p:custDataLst>
                </p:nvPr>
              </p:nvPicPr>
              <p:blipFill>
                <a:blip r:embed="rId24">
                  <a:extLst>
                    <a:ext uri="{28A0092B-C50C-407E-A947-70E740481C1C}">
                      <a14:useLocalDpi xmlns:a14="http://schemas.microsoft.com/office/drawing/2010/main" val="0"/>
                    </a:ext>
                  </a:extLst>
                </a:blip>
                <a:stretch>
                  <a:fillRect/>
                </a:stretch>
              </p:blipFill>
              <p:spPr>
                <a:xfrm>
                  <a:off x="9576400" y="1239191"/>
                  <a:ext cx="360000" cy="360000"/>
                </a:xfrm>
                <a:prstGeom prst="rect">
                  <a:avLst/>
                </a:prstGeom>
              </p:spPr>
            </p:pic>
            <p:sp>
              <p:nvSpPr>
                <p:cNvPr id="80" name="文本框 79"/>
                <p:cNvSpPr txBox="1"/>
                <p:nvPr>
                  <p:custDataLst>
                    <p:tags r:id="rId79"/>
                  </p:custDataLst>
                </p:nvPr>
              </p:nvSpPr>
              <p:spPr>
                <a:xfrm>
                  <a:off x="9565887" y="1135220"/>
                  <a:ext cx="171675" cy="565150"/>
                </a:xfrm>
                <a:prstGeom prst="rect">
                  <a:avLst/>
                </a:prstGeom>
                <a:noFill/>
              </p:spPr>
              <p:txBody>
                <a:bodyPr wrap="square" rtlCol="0">
                  <a:spAutoFit/>
                </a:bodyPr>
                <a:lstStyle/>
                <a:p>
                  <a:pPr>
                    <a:lnSpc>
                      <a:spcPct val="110000"/>
                    </a:lnSpc>
                  </a:pPr>
                  <a:r>
                    <a:rPr lang="en-US" altLang="zh-CN" sz="2800" b="1">
                      <a:solidFill>
                        <a:sysClr val="window" lastClr="FFFFFF"/>
                      </a:solidFill>
                      <a:latin typeface="微软雅黑" panose="020B0503020204020204" pitchFamily="34" charset="-122"/>
                      <a:ea typeface="微软雅黑" panose="020B0503020204020204" pitchFamily="34" charset="-122"/>
                      <a:sym typeface="Times New Roman" panose="02020603050405020304"/>
                    </a:rPr>
                    <a:t>8</a:t>
                  </a:r>
                  <a:endParaRPr lang="en-US" altLang="zh-CN" sz="2800" b="1">
                    <a:solidFill>
                      <a:sysClr val="window" lastClr="FFFFFF"/>
                    </a:solidFill>
                    <a:latin typeface="微软雅黑" panose="020B0503020204020204" pitchFamily="34" charset="-122"/>
                    <a:ea typeface="微软雅黑" panose="020B0503020204020204" pitchFamily="34" charset="-122"/>
                    <a:sym typeface="Times New Roman" panose="02020603050405020304"/>
                  </a:endParaRPr>
                </a:p>
              </p:txBody>
            </p:sp>
          </p:grpSp>
          <p:sp>
            <p:nvSpPr>
              <p:cNvPr id="86" name="文本框 85"/>
              <p:cNvSpPr txBox="1"/>
              <p:nvPr>
                <p:custDataLst>
                  <p:tags r:id="rId80"/>
                </p:custDataLst>
              </p:nvPr>
            </p:nvSpPr>
            <p:spPr>
              <a:xfrm>
                <a:off x="13615" y="4393"/>
                <a:ext cx="1491" cy="1210"/>
              </a:xfrm>
              <a:prstGeom prst="rect">
                <a:avLst/>
              </a:prstGeom>
              <a:solidFill>
                <a:srgbClr val="75BD42">
                  <a:lumMod val="40000"/>
                  <a:lumOff val="60000"/>
                </a:srgbClr>
              </a:solidFill>
            </p:spPr>
            <p:txBody>
              <a:bodyPr wrap="square" rtlCol="0">
                <a:spAutoFit/>
              </a:bodyPr>
              <a:lstStyle/>
              <a:p>
                <a:pPr algn="ctr">
                  <a:lnSpc>
                    <a:spcPct val="110000"/>
                  </a:lnSpc>
                </a:pPr>
                <a:r>
                  <a:rPr lang="zh-CN" altLang="en-US" sz="2000">
                    <a:solidFill>
                      <a:srgbClr val="0000FF"/>
                    </a:solidFill>
                    <a:latin typeface="微软雅黑" panose="020B0503020204020204" pitchFamily="34" charset="-122"/>
                    <a:ea typeface="微软雅黑" panose="020B0503020204020204" pitchFamily="34" charset="-122"/>
                    <a:sym typeface="Times New Roman" panose="02020603050405020304"/>
                  </a:rPr>
                  <a:t>低倍镜</a:t>
                </a:r>
                <a:r>
                  <a:rPr lang="zh-CN" altLang="en-US" sz="2000">
                    <a:latin typeface="微软雅黑" panose="020B0503020204020204" pitchFamily="34" charset="-122"/>
                    <a:ea typeface="微软雅黑" panose="020B0503020204020204" pitchFamily="34" charset="-122"/>
                    <a:sym typeface="Times New Roman" panose="02020603050405020304"/>
                  </a:rPr>
                  <a:t>观察</a:t>
                </a:r>
                <a:endParaRPr lang="zh-CN" altLang="en-US" sz="2000">
                  <a:latin typeface="微软雅黑" panose="020B0503020204020204" pitchFamily="34" charset="-122"/>
                  <a:ea typeface="微软雅黑" panose="020B0503020204020204" pitchFamily="34" charset="-122"/>
                  <a:sym typeface="Times New Roman" panose="02020603050405020304"/>
                </a:endParaRPr>
              </a:p>
            </p:txBody>
          </p:sp>
        </p:grpSp>
      </p:grpSp>
      <p:sp>
        <p:nvSpPr>
          <p:cNvPr id="159" name="矩形 10"/>
          <p:cNvSpPr>
            <a:spLocks noChangeArrowheads="1"/>
          </p:cNvSpPr>
          <p:nvPr>
            <p:custDataLst>
              <p:tags r:id="rId81"/>
            </p:custDataLst>
          </p:nvPr>
        </p:nvSpPr>
        <p:spPr bwMode="auto">
          <a:xfrm>
            <a:off x="1289631" y="2248228"/>
            <a:ext cx="9060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FF0000"/>
                </a:solidFill>
                <a:latin typeface="微软雅黑" panose="020B0503020204020204" pitchFamily="34" charset="-122"/>
                <a:ea typeface="微软雅黑" panose="020B0503020204020204" pitchFamily="34" charset="-122"/>
              </a:rPr>
              <a:t>对照</a:t>
            </a:r>
            <a:endParaRPr lang="zh-CN" altLang="en-US" sz="2800">
              <a:latin typeface="微软雅黑" panose="020B0503020204020204" pitchFamily="34" charset="-122"/>
              <a:ea typeface="微软雅黑" panose="020B0503020204020204" pitchFamily="34" charset="-122"/>
            </a:endParaRPr>
          </a:p>
        </p:txBody>
      </p:sp>
      <p:sp>
        <p:nvSpPr>
          <p:cNvPr id="160" name="矩形 10"/>
          <p:cNvSpPr>
            <a:spLocks noChangeArrowheads="1"/>
          </p:cNvSpPr>
          <p:nvPr>
            <p:custDataLst>
              <p:tags r:id="rId82"/>
            </p:custDataLst>
          </p:nvPr>
        </p:nvSpPr>
        <p:spPr bwMode="auto">
          <a:xfrm>
            <a:off x="1183504" y="6175211"/>
            <a:ext cx="9060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FF0000"/>
                </a:solidFill>
                <a:latin typeface="微软雅黑" panose="020B0503020204020204" pitchFamily="34" charset="-122"/>
                <a:ea typeface="微软雅黑" panose="020B0503020204020204" pitchFamily="34" charset="-122"/>
              </a:rPr>
              <a:t>实验</a:t>
            </a:r>
            <a:endParaRPr lang="zh-CN" altLang="en-US" sz="2800">
              <a:latin typeface="微软雅黑" panose="020B0503020204020204" pitchFamily="34" charset="-122"/>
              <a:ea typeface="微软雅黑" panose="020B0503020204020204" pitchFamily="34" charset="-122"/>
            </a:endParaRPr>
          </a:p>
        </p:txBody>
      </p:sp>
      <p:sp>
        <p:nvSpPr>
          <p:cNvPr id="161" name="矩形 10"/>
          <p:cNvSpPr>
            <a:spLocks noChangeArrowheads="1"/>
          </p:cNvSpPr>
          <p:nvPr>
            <p:custDataLst>
              <p:tags r:id="rId83"/>
            </p:custDataLst>
          </p:nvPr>
        </p:nvSpPr>
        <p:spPr bwMode="auto">
          <a:xfrm>
            <a:off x="1289673" y="4267220"/>
            <a:ext cx="90601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a:solidFill>
                  <a:srgbClr val="FF0000"/>
                </a:solidFill>
                <a:latin typeface="微软雅黑" panose="020B0503020204020204" pitchFamily="34" charset="-122"/>
                <a:ea typeface="微软雅黑" panose="020B0503020204020204" pitchFamily="34" charset="-122"/>
              </a:rPr>
              <a:t>实验</a:t>
            </a:r>
            <a:endParaRPr lang="zh-CN" altLang="en-US" sz="2800">
              <a:latin typeface="微软雅黑" panose="020B0503020204020204" pitchFamily="34" charset="-122"/>
              <a:ea typeface="微软雅黑" panose="020B0503020204020204" pitchFamily="34" charset="-122"/>
            </a:endParaRPr>
          </a:p>
        </p:txBody>
      </p:sp>
      <p:grpSp>
        <p:nvGrpSpPr>
          <p:cNvPr id="58" name="组合 57"/>
          <p:cNvGrpSpPr/>
          <p:nvPr>
            <p:custDataLst>
              <p:tags r:id="rId84"/>
            </p:custDataLst>
          </p:nvPr>
        </p:nvGrpSpPr>
        <p:grpSpPr>
          <a:xfrm>
            <a:off x="0" y="2668905"/>
            <a:ext cx="740410" cy="3163570"/>
            <a:chOff x="0" y="4203"/>
            <a:chExt cx="1166" cy="4982"/>
          </a:xfrm>
        </p:grpSpPr>
        <p:sp>
          <p:nvSpPr>
            <p:cNvPr id="56" name="上下箭头 55"/>
            <p:cNvSpPr/>
            <p:nvPr>
              <p:custDataLst>
                <p:tags r:id="rId85"/>
              </p:custDataLst>
            </p:nvPr>
          </p:nvSpPr>
          <p:spPr>
            <a:xfrm>
              <a:off x="0" y="4203"/>
              <a:ext cx="1166" cy="4983"/>
            </a:xfrm>
            <a:prstGeom prst="upDownArrow">
              <a:avLst/>
            </a:prstGeom>
            <a:solidFill>
              <a:srgbClr val="FFCCFF"/>
            </a:solidFill>
            <a:ln>
              <a:solidFill>
                <a:srgbClr val="FFCCFF"/>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7" name="矩形 10"/>
            <p:cNvSpPr>
              <a:spLocks noChangeArrowheads="1"/>
            </p:cNvSpPr>
            <p:nvPr>
              <p:custDataLst>
                <p:tags r:id="rId86"/>
              </p:custDataLst>
            </p:nvPr>
          </p:nvSpPr>
          <p:spPr bwMode="auto">
            <a:xfrm>
              <a:off x="228" y="5346"/>
              <a:ext cx="710" cy="2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zh-CN" altLang="en-US" sz="2800" b="1">
                  <a:solidFill>
                    <a:srgbClr val="0000FF"/>
                  </a:solidFill>
                  <a:latin typeface="微软雅黑" panose="020B0503020204020204" pitchFamily="34" charset="-122"/>
                  <a:ea typeface="微软雅黑" panose="020B0503020204020204" pitchFamily="34" charset="-122"/>
                </a:rPr>
                <a:t>前后对照</a:t>
              </a:r>
              <a:endParaRPr lang="zh-CN" altLang="en-US" sz="2800" b="1">
                <a:solidFill>
                  <a:srgbClr val="0000FF"/>
                </a:solidFill>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up)">
                                      <p:cBhvr>
                                        <p:cTn id="7" dur="500"/>
                                        <p:tgtEl>
                                          <p:spTgt spid="5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2"/>
                                        </p:tgtEl>
                                        <p:attrNameLst>
                                          <p:attrName>style.visibility</p:attrName>
                                        </p:attrNameLst>
                                      </p:cBhvr>
                                      <p:to>
                                        <p:strVal val="visible"/>
                                      </p:to>
                                    </p:set>
                                  </p:childTnLst>
                                </p:cTn>
                              </p:par>
                              <p:par>
                                <p:cTn id="28" presetID="2" presetClass="entr" presetSubtype="4" fill="hold" grpId="0" nodeType="withEffect">
                                  <p:stCondLst>
                                    <p:cond delay="0"/>
                                  </p:stCondLst>
                                  <p:childTnLst>
                                    <p:set>
                                      <p:cBhvr>
                                        <p:cTn id="29" dur="1" fill="hold">
                                          <p:stCondLst>
                                            <p:cond delay="0"/>
                                          </p:stCondLst>
                                        </p:cTn>
                                        <p:tgtEl>
                                          <p:spTgt spid="82"/>
                                        </p:tgtEl>
                                        <p:attrNameLst>
                                          <p:attrName>style.visibility</p:attrName>
                                        </p:attrNameLst>
                                      </p:cBhvr>
                                      <p:to>
                                        <p:strVal val="visible"/>
                                      </p:to>
                                    </p:set>
                                    <p:anim calcmode="lin" valueType="num">
                                      <p:cBhvr additive="base">
                                        <p:cTn id="30" dur="500" fill="hold"/>
                                        <p:tgtEl>
                                          <p:spTgt spid="82"/>
                                        </p:tgtEl>
                                        <p:attrNameLst>
                                          <p:attrName>ppt_x</p:attrName>
                                        </p:attrNameLst>
                                      </p:cBhvr>
                                      <p:tavLst>
                                        <p:tav tm="0">
                                          <p:val>
                                            <p:strVal val="#ppt_x"/>
                                          </p:val>
                                        </p:tav>
                                        <p:tav tm="100000">
                                          <p:val>
                                            <p:strVal val="#ppt_x"/>
                                          </p:val>
                                        </p:tav>
                                      </p:tavLst>
                                    </p:anim>
                                    <p:anim calcmode="lin" valueType="num">
                                      <p:cBhvr additive="base">
                                        <p:cTn id="31"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55"/>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grpId="0" nodeType="clickEffect">
                                  <p:stCondLst>
                                    <p:cond delay="0"/>
                                  </p:stCondLst>
                                  <p:childTnLst>
                                    <p:set>
                                      <p:cBhvr>
                                        <p:cTn id="39" dur="1" fill="hold">
                                          <p:stCondLst>
                                            <p:cond delay="0"/>
                                          </p:stCondLst>
                                        </p:cTn>
                                        <p:tgtEl>
                                          <p:spTgt spid="159"/>
                                        </p:tgtEl>
                                        <p:attrNameLst>
                                          <p:attrName>style.visibility</p:attrName>
                                        </p:attrNameLst>
                                      </p:cBhvr>
                                      <p:to>
                                        <p:strVal val="visible"/>
                                      </p:to>
                                    </p:set>
                                    <p:anim calcmode="lin" valueType="num">
                                      <p:cBhvr additive="base">
                                        <p:cTn id="40" dur="500" fill="hold"/>
                                        <p:tgtEl>
                                          <p:spTgt spid="159"/>
                                        </p:tgtEl>
                                        <p:attrNameLst>
                                          <p:attrName>ppt_x</p:attrName>
                                        </p:attrNameLst>
                                      </p:cBhvr>
                                      <p:tavLst>
                                        <p:tav tm="0">
                                          <p:val>
                                            <p:strVal val="0-#ppt_w/2"/>
                                          </p:val>
                                        </p:tav>
                                        <p:tav tm="100000">
                                          <p:val>
                                            <p:strVal val="#ppt_x"/>
                                          </p:val>
                                        </p:tav>
                                      </p:tavLst>
                                    </p:anim>
                                    <p:anim calcmode="lin" valueType="num">
                                      <p:cBhvr additive="base">
                                        <p:cTn id="41" dur="500" fill="hold"/>
                                        <p:tgtEl>
                                          <p:spTgt spid="159"/>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161"/>
                                        </p:tgtEl>
                                        <p:attrNameLst>
                                          <p:attrName>style.visibility</p:attrName>
                                        </p:attrNameLst>
                                      </p:cBhvr>
                                      <p:to>
                                        <p:strVal val="visible"/>
                                      </p:to>
                                    </p:set>
                                    <p:anim calcmode="lin" valueType="num">
                                      <p:cBhvr additive="base">
                                        <p:cTn id="46" dur="500" fill="hold"/>
                                        <p:tgtEl>
                                          <p:spTgt spid="161"/>
                                        </p:tgtEl>
                                        <p:attrNameLst>
                                          <p:attrName>ppt_x</p:attrName>
                                        </p:attrNameLst>
                                      </p:cBhvr>
                                      <p:tavLst>
                                        <p:tav tm="0">
                                          <p:val>
                                            <p:strVal val="0-#ppt_w/2"/>
                                          </p:val>
                                        </p:tav>
                                        <p:tav tm="100000">
                                          <p:val>
                                            <p:strVal val="#ppt_x"/>
                                          </p:val>
                                        </p:tav>
                                      </p:tavLst>
                                    </p:anim>
                                    <p:anim calcmode="lin" valueType="num">
                                      <p:cBhvr additive="base">
                                        <p:cTn id="47" dur="500" fill="hold"/>
                                        <p:tgtEl>
                                          <p:spTgt spid="161"/>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160"/>
                                        </p:tgtEl>
                                        <p:attrNameLst>
                                          <p:attrName>style.visibility</p:attrName>
                                        </p:attrNameLst>
                                      </p:cBhvr>
                                      <p:to>
                                        <p:strVal val="visible"/>
                                      </p:to>
                                    </p:set>
                                    <p:anim calcmode="lin" valueType="num">
                                      <p:cBhvr additive="base">
                                        <p:cTn id="50" dur="500" fill="hold"/>
                                        <p:tgtEl>
                                          <p:spTgt spid="160"/>
                                        </p:tgtEl>
                                        <p:attrNameLst>
                                          <p:attrName>ppt_x</p:attrName>
                                        </p:attrNameLst>
                                      </p:cBhvr>
                                      <p:tavLst>
                                        <p:tav tm="0">
                                          <p:val>
                                            <p:strVal val="0-#ppt_w/2"/>
                                          </p:val>
                                        </p:tav>
                                        <p:tav tm="100000">
                                          <p:val>
                                            <p:strVal val="#ppt_x"/>
                                          </p:val>
                                        </p:tav>
                                      </p:tavLst>
                                    </p:anim>
                                    <p:anim calcmode="lin" valueType="num">
                                      <p:cBhvr additive="base">
                                        <p:cTn id="51" dur="500" fill="hold"/>
                                        <p:tgtEl>
                                          <p:spTgt spid="160"/>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82" grpId="0" animBg="1"/>
      <p:bldP spid="159" grpId="0"/>
      <p:bldP spid="160" grpId="0"/>
      <p:bldP spid="16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4"/>
          <p:cNvSpPr/>
          <p:nvPr>
            <p:custDataLst>
              <p:tags r:id="rId1"/>
            </p:custDataLst>
          </p:nvPr>
        </p:nvSpPr>
        <p:spPr bwMode="auto">
          <a:xfrm>
            <a:off x="299085" y="1346932"/>
            <a:ext cx="2025663" cy="551180"/>
          </a:xfrm>
          <a:prstGeom prst="rect">
            <a:avLst/>
          </a:prstGeom>
          <a:noFill/>
          <a:ln w="9525">
            <a:noFill/>
          </a:ln>
        </p:spPr>
        <p:txBody>
          <a:bodyPr vert="horz" wrap="square" lIns="121917" tIns="60958" rIns="121917" bIns="60958"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eaLnBrk="1" hangingPunct="1">
              <a:buClrTx/>
              <a:buNone/>
            </a:pP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5.</a:t>
            </a:r>
            <a:r>
              <a:rPr lang="zh-CN" altLang="en-US"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实验结果</a:t>
            </a:r>
            <a:endParaRPr lang="zh-CN" altLang="en-US"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aphicFrame>
        <p:nvGraphicFramePr>
          <p:cNvPr id="2" name="表格 1"/>
          <p:cNvGraphicFramePr>
            <a:graphicFrameLocks noGrp="1"/>
          </p:cNvGraphicFramePr>
          <p:nvPr>
            <p:custDataLst>
              <p:tags r:id="rId2"/>
            </p:custDataLst>
          </p:nvPr>
        </p:nvGraphicFramePr>
        <p:xfrm>
          <a:off x="0" y="1949978"/>
          <a:ext cx="12170229" cy="2070751"/>
        </p:xfrm>
        <a:graphic>
          <a:graphicData uri="http://schemas.openxmlformats.org/drawingml/2006/table">
            <a:tbl>
              <a:tblPr firstRow="1" bandRow="1">
                <a:tableStyleId>{16D9F66E-5EB9-4882-86FB-DCBF35E3C3E4}</a:tableStyleId>
              </a:tblPr>
              <a:tblGrid>
                <a:gridCol w="1703705"/>
                <a:gridCol w="4966726"/>
                <a:gridCol w="3341077"/>
                <a:gridCol w="2158721"/>
              </a:tblGrid>
              <a:tr h="633837">
                <a:tc>
                  <a:txBody>
                    <a:bodyPr wrap="square"/>
                    <a:lstStyle/>
                    <a:p>
                      <a:pPr algn="ctr"/>
                      <a:r>
                        <a:rPr lang="zh-CN" altLang="en-US" sz="2800" b="1">
                          <a:solidFill>
                            <a:srgbClr val="080808"/>
                          </a:solidFill>
                          <a:latin typeface="微软雅黑" panose="020B0503020204020204" pitchFamily="34" charset="-122"/>
                          <a:ea typeface="微软雅黑" panose="020B0503020204020204" pitchFamily="34" charset="-122"/>
                        </a:rPr>
                        <a:t>外界溶液</a:t>
                      </a:r>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nchor="ctr"/>
                </a:tc>
                <a:tc>
                  <a:txBody>
                    <a:bodyPr wrap="square"/>
                    <a:lstStyle/>
                    <a:p>
                      <a:pPr algn="ctr"/>
                      <a:r>
                        <a:rPr lang="zh-CN" altLang="en-US" sz="2800" b="1">
                          <a:solidFill>
                            <a:srgbClr val="080808"/>
                          </a:solidFill>
                          <a:latin typeface="微软雅黑" panose="020B0503020204020204" pitchFamily="34" charset="-122"/>
                          <a:ea typeface="微软雅黑" panose="020B0503020204020204" pitchFamily="34" charset="-122"/>
                        </a:rPr>
                        <a:t>中央液泡大小</a:t>
                      </a:r>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nchor="ctr"/>
                </a:tc>
                <a:tc>
                  <a:txBody>
                    <a:bodyPr wrap="square"/>
                    <a:lstStyle/>
                    <a:p>
                      <a:pPr algn="ctr"/>
                      <a:r>
                        <a:rPr lang="zh-CN" altLang="en-US" sz="2800" b="1">
                          <a:solidFill>
                            <a:srgbClr val="080808"/>
                          </a:solidFill>
                          <a:latin typeface="微软雅黑" panose="020B0503020204020204" pitchFamily="34" charset="-122"/>
                          <a:ea typeface="微软雅黑" panose="020B0503020204020204" pitchFamily="34" charset="-122"/>
                        </a:rPr>
                        <a:t>原生质层的位置</a:t>
                      </a:r>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nchor="ctr"/>
                </a:tc>
                <a:tc>
                  <a:txBody>
                    <a:bodyPr wrap="square"/>
                    <a:lstStyle/>
                    <a:p>
                      <a:pPr algn="ctr"/>
                      <a:r>
                        <a:rPr lang="zh-CN" altLang="en-US" sz="2800" b="1">
                          <a:solidFill>
                            <a:srgbClr val="080808"/>
                          </a:solidFill>
                          <a:latin typeface="微软雅黑" panose="020B0503020204020204" pitchFamily="34" charset="-122"/>
                          <a:ea typeface="微软雅黑" panose="020B0503020204020204" pitchFamily="34" charset="-122"/>
                        </a:rPr>
                        <a:t>细胞大小</a:t>
                      </a:r>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nchor="ctr"/>
                </a:tc>
              </a:tr>
              <a:tr h="718457">
                <a:tc>
                  <a:txBody>
                    <a:bodyPr wrap="square"/>
                    <a:lstStyle/>
                    <a:p>
                      <a:pPr algn="ctr"/>
                      <a:r>
                        <a:rPr lang="zh-CN" altLang="en-US" sz="2800" b="1">
                          <a:solidFill>
                            <a:srgbClr val="080808"/>
                          </a:solidFill>
                          <a:latin typeface="微软雅黑" panose="020B0503020204020204" pitchFamily="34" charset="-122"/>
                          <a:ea typeface="微软雅黑" panose="020B0503020204020204" pitchFamily="34" charset="-122"/>
                        </a:rPr>
                        <a:t>蔗糖溶液</a:t>
                      </a:r>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nchor="ctr"/>
                </a:tc>
                <a:tc>
                  <a:txBody>
                    <a:bodyPr wrap="square"/>
                    <a:lstStyle/>
                    <a:p>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tc>
                <a:tc>
                  <a:txBody>
                    <a:bodyPr wrap="square"/>
                    <a:lstStyle/>
                    <a:p>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tc>
                <a:tc>
                  <a:txBody>
                    <a:bodyPr wrap="square"/>
                    <a:lstStyle/>
                    <a:p>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tc>
              </a:tr>
              <a:tr h="718457">
                <a:tc>
                  <a:txBody>
                    <a:bodyPr wrap="square"/>
                    <a:lstStyle/>
                    <a:p>
                      <a:pPr algn="ctr"/>
                      <a:r>
                        <a:rPr lang="zh-CN" altLang="en-US" sz="2800" b="1">
                          <a:solidFill>
                            <a:srgbClr val="080808"/>
                          </a:solidFill>
                          <a:latin typeface="微软雅黑" panose="020B0503020204020204" pitchFamily="34" charset="-122"/>
                          <a:ea typeface="微软雅黑" panose="020B0503020204020204" pitchFamily="34" charset="-122"/>
                        </a:rPr>
                        <a:t>清水</a:t>
                      </a:r>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nchor="ctr"/>
                </a:tc>
                <a:tc>
                  <a:txBody>
                    <a:bodyPr wrap="square"/>
                    <a:lstStyle/>
                    <a:p>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tc>
                <a:tc>
                  <a:txBody>
                    <a:bodyPr wrap="square"/>
                    <a:lstStyle/>
                    <a:p>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tc>
                <a:tc>
                  <a:txBody>
                    <a:bodyPr wrap="square"/>
                    <a:lstStyle/>
                    <a:p>
                      <a:endParaRPr lang="zh-CN" altLang="en-US" sz="2800" b="1">
                        <a:solidFill>
                          <a:srgbClr val="080808"/>
                        </a:solidFill>
                        <a:latin typeface="微软雅黑" panose="020B0503020204020204" pitchFamily="34" charset="-122"/>
                        <a:ea typeface="微软雅黑" panose="020B0503020204020204" pitchFamily="34" charset="-122"/>
                      </a:endParaRPr>
                    </a:p>
                  </a:txBody>
                  <a:tcPr vert="horz"/>
                </a:tc>
              </a:tr>
            </a:tbl>
          </a:graphicData>
        </a:graphic>
      </p:graphicFrame>
      <p:sp>
        <p:nvSpPr>
          <p:cNvPr id="4" name="TextBox 5"/>
          <p:cNvSpPr txBox="1"/>
          <p:nvPr>
            <p:custDataLst>
              <p:tags r:id="rId3"/>
            </p:custDataLst>
          </p:nvPr>
        </p:nvSpPr>
        <p:spPr>
          <a:xfrm>
            <a:off x="3167605" y="2658859"/>
            <a:ext cx="1934411" cy="58477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逐渐变小</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5" name="TextBox 94"/>
          <p:cNvSpPr txBox="1"/>
          <p:nvPr>
            <p:custDataLst>
              <p:tags r:id="rId4"/>
            </p:custDataLst>
          </p:nvPr>
        </p:nvSpPr>
        <p:spPr>
          <a:xfrm>
            <a:off x="1847078" y="3370640"/>
            <a:ext cx="4874275" cy="584775"/>
          </a:xfrm>
          <a:prstGeom prst="rect">
            <a:avLst/>
          </a:prstGeom>
          <a:noFill/>
        </p:spPr>
        <p:txBody>
          <a:bodyPr wrap="square" rtlCol="0">
            <a:spAutoFit/>
          </a:bodyPr>
          <a:lstStyle/>
          <a:p>
            <a:pPr algn="ctr"/>
            <a:r>
              <a:rPr lang="zh-CN" altLang="en-US" sz="3200" b="1">
                <a:solidFill>
                  <a:srgbClr val="FF0000"/>
                </a:solidFill>
                <a:latin typeface="微软雅黑" panose="020B0503020204020204" pitchFamily="34" charset="-122"/>
                <a:ea typeface="微软雅黑" panose="020B0503020204020204" pitchFamily="34" charset="-122"/>
              </a:rPr>
              <a:t>逐渐变大，恢复原来大小</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6" name="TextBox 95"/>
          <p:cNvSpPr txBox="1"/>
          <p:nvPr>
            <p:custDataLst>
              <p:tags r:id="rId5"/>
            </p:custDataLst>
          </p:nvPr>
        </p:nvSpPr>
        <p:spPr>
          <a:xfrm>
            <a:off x="6815127" y="2605736"/>
            <a:ext cx="3270391" cy="58477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逐渐脱离细胞壁</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8" name="TextBox 96"/>
          <p:cNvSpPr txBox="1"/>
          <p:nvPr>
            <p:custDataLst>
              <p:tags r:id="rId6"/>
            </p:custDataLst>
          </p:nvPr>
        </p:nvSpPr>
        <p:spPr>
          <a:xfrm>
            <a:off x="6827497" y="3339964"/>
            <a:ext cx="3270390" cy="58477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逐渐贴近细胞壁</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9" name="TextBox 97"/>
          <p:cNvSpPr txBox="1"/>
          <p:nvPr>
            <p:custDataLst>
              <p:tags r:id="rId7"/>
            </p:custDataLst>
          </p:nvPr>
        </p:nvSpPr>
        <p:spPr>
          <a:xfrm>
            <a:off x="10185138" y="2628182"/>
            <a:ext cx="2084711" cy="58477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基本不变</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10" name="TextBox 98"/>
          <p:cNvSpPr txBox="1"/>
          <p:nvPr>
            <p:custDataLst>
              <p:tags r:id="rId8"/>
            </p:custDataLst>
          </p:nvPr>
        </p:nvSpPr>
        <p:spPr>
          <a:xfrm>
            <a:off x="10185138" y="3339963"/>
            <a:ext cx="1897839" cy="584775"/>
          </a:xfrm>
          <a:prstGeom prst="rect">
            <a:avLst/>
          </a:prstGeom>
          <a:noFill/>
        </p:spPr>
        <p:txBody>
          <a:bodyPr wrap="square" rtlCol="0">
            <a:spAutoFit/>
          </a:bodyPr>
          <a:lstStyle/>
          <a:p>
            <a:r>
              <a:rPr lang="zh-CN" altLang="en-US" sz="3200" b="1">
                <a:solidFill>
                  <a:srgbClr val="FF0000"/>
                </a:solidFill>
                <a:latin typeface="微软雅黑" panose="020B0503020204020204" pitchFamily="34" charset="-122"/>
                <a:ea typeface="微软雅黑" panose="020B0503020204020204" pitchFamily="34" charset="-122"/>
              </a:rPr>
              <a:t>基本不变</a:t>
            </a:r>
            <a:endParaRPr lang="zh-CN" altLang="en-US" sz="3200" b="1">
              <a:solidFill>
                <a:srgbClr val="FF0000"/>
              </a:solidFill>
              <a:latin typeface="微软雅黑" panose="020B0503020204020204" pitchFamily="34" charset="-122"/>
              <a:ea typeface="微软雅黑" panose="020B0503020204020204" pitchFamily="34" charset="-122"/>
            </a:endParaRPr>
          </a:p>
        </p:txBody>
      </p:sp>
      <p:sp>
        <p:nvSpPr>
          <p:cNvPr id="11" name="Text Box 34"/>
          <p:cNvSpPr/>
          <p:nvPr>
            <p:custDataLst>
              <p:tags r:id="rId9"/>
            </p:custDataLst>
          </p:nvPr>
        </p:nvSpPr>
        <p:spPr bwMode="auto">
          <a:xfrm>
            <a:off x="299176" y="4168347"/>
            <a:ext cx="2025663" cy="551180"/>
          </a:xfrm>
          <a:prstGeom prst="rect">
            <a:avLst/>
          </a:prstGeom>
          <a:noFill/>
          <a:ln w="9525">
            <a:noFill/>
          </a:ln>
        </p:spPr>
        <p:txBody>
          <a:bodyPr vert="horz" wrap="square" lIns="121917" tIns="60958" rIns="121917" bIns="60958" rtlCol="0" anchor="t">
            <a:spAutoFit/>
          </a:bodyPr>
          <a:lstStyle>
            <a:lvl1pPr marL="342900" indent="-342900" algn="l" rtl="0" eaLnBrk="0" fontAlgn="base" hangingPunct="0">
              <a:spcBef>
                <a:spcPct val="20000"/>
              </a:spcBef>
              <a:spcAft>
                <a:spcPct val="0"/>
              </a:spcAft>
              <a:buClr>
                <a:schemeClr val="hlink"/>
              </a:buClr>
              <a:buFont typeface="Wingdings" panose="05000000000000000000" pitchFamily="2" charset="2"/>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85000"/>
              <a:buFont typeface="Wingdings" panose="05000000000000000000" pitchFamily="2" charset="2"/>
              <a:buChar char="Ø"/>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hlink"/>
              </a:buClr>
              <a:buSzPct val="95000"/>
              <a:buFont typeface="Wingdings 2" panose="05020102010507070707" pitchFamily="18" charset="2"/>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SzPct val="90000"/>
              <a:buFont typeface="Wingdings" panose="05000000000000000000" pitchFamily="2" charset="2"/>
              <a:buChar char="Ø"/>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hlink"/>
              </a:buClr>
              <a:buFont typeface="Wingdings 2" panose="05020102010507070707" pitchFamily="18" charset="2"/>
              <a:buChar char="¡"/>
              <a:defRPr sz="2000" kern="1200">
                <a:solidFill>
                  <a:schemeClr val="tx1"/>
                </a:solidFill>
                <a:latin typeface="+mn-lt"/>
                <a:ea typeface="+mn-ea"/>
                <a:cs typeface="+mn-cs"/>
              </a:defRPr>
            </a:lvl5pPr>
          </a:lstStyle>
          <a:p>
            <a:pPr marL="0" eaLnBrk="1" hangingPunct="1">
              <a:buClrTx/>
              <a:buNone/>
            </a:pPr>
            <a:r>
              <a:rPr lang="en-US" altLang="zh-CN"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6.</a:t>
            </a:r>
            <a:r>
              <a:rPr lang="zh-CN" altLang="en-US"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实验结论</a:t>
            </a:r>
            <a:endParaRPr lang="zh-CN" altLang="en-US" sz="28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2" name="TextBox 2"/>
          <p:cNvSpPr txBox="1"/>
          <p:nvPr>
            <p:custDataLst>
              <p:tags r:id="rId10"/>
            </p:custDataLst>
          </p:nvPr>
        </p:nvSpPr>
        <p:spPr>
          <a:xfrm>
            <a:off x="517275" y="4728938"/>
            <a:ext cx="10711534" cy="1568450"/>
          </a:xfrm>
          <a:prstGeom prst="rect">
            <a:avLst/>
          </a:prstGeom>
          <a:noFill/>
        </p:spPr>
        <p:txBody>
          <a:bodyPr wrap="square" rtlCol="0">
            <a:spAutoFit/>
          </a:bodyPr>
          <a:lstStyle/>
          <a:p>
            <a:pPr>
              <a:lnSpc>
                <a:spcPct val="150000"/>
              </a:lnSpc>
            </a:pPr>
            <a:r>
              <a:rPr lang="zh-CN" altLang="en-US" sz="3200" b="1">
                <a:latin typeface="微软雅黑" panose="020B0503020204020204" pitchFamily="34" charset="-122"/>
                <a:ea typeface="微软雅黑" panose="020B0503020204020204" pitchFamily="34" charset="-122"/>
                <a:cs typeface="微软雅黑" panose="020B0503020204020204" pitchFamily="34" charset="-120"/>
              </a:rPr>
              <a:t>         成熟的植物细胞的</a:t>
            </a:r>
            <a:r>
              <a:rPr lang="zh-CN" altLang="en-US" sz="3200"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原生质层</a:t>
            </a:r>
            <a:r>
              <a:rPr lang="zh-CN" altLang="en-US" sz="3200" b="1">
                <a:latin typeface="微软雅黑" panose="020B0503020204020204" pitchFamily="34" charset="-122"/>
                <a:ea typeface="微软雅黑" panose="020B0503020204020204" pitchFamily="34" charset="-122"/>
                <a:cs typeface="微软雅黑" panose="020B0503020204020204" pitchFamily="34" charset="-120"/>
              </a:rPr>
              <a:t>相当于一层半透膜，植物细胞也是通过</a:t>
            </a:r>
            <a:r>
              <a:rPr lang="zh-CN" altLang="en-US" sz="3200"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渗透作用</a:t>
            </a:r>
            <a:r>
              <a:rPr lang="zh-CN" altLang="en-US" sz="3200" b="1">
                <a:latin typeface="微软雅黑" panose="020B0503020204020204" pitchFamily="34" charset="-122"/>
                <a:ea typeface="微软雅黑" panose="020B0503020204020204" pitchFamily="34" charset="-122"/>
                <a:cs typeface="微软雅黑" panose="020B0503020204020204" pitchFamily="34" charset="-120"/>
              </a:rPr>
              <a:t>吸水和失水的。</a:t>
            </a:r>
            <a:r>
              <a:rPr lang="en-US" altLang="zh-CN" sz="3200" b="1">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P65</a:t>
            </a:r>
            <a:r>
              <a:rPr lang="zh-CN" altLang="en-US"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第一段</a:t>
            </a:r>
            <a:endParaRPr lang="zh-CN" altLang="en-US" sz="3200" b="1">
              <a:solidFill>
                <a:srgbClr val="410B41"/>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13" name="组合 12"/>
          <p:cNvGrpSpPr/>
          <p:nvPr>
            <p:custDataLst>
              <p:tags r:id="rId11"/>
            </p:custDataLst>
          </p:nvPr>
        </p:nvGrpSpPr>
        <p:grpSpPr>
          <a:xfrm>
            <a:off x="149225" y="81280"/>
            <a:ext cx="5276022" cy="1216025"/>
            <a:chOff x="235" y="128"/>
            <a:chExt cx="9444" cy="1915"/>
          </a:xfrm>
        </p:grpSpPr>
        <p:sp>
          <p:nvSpPr>
            <p:cNvPr id="14" name="文本框 13"/>
            <p:cNvSpPr txBox="1"/>
            <p:nvPr>
              <p:custDataLst>
                <p:tags r:id="rId12"/>
              </p:custDataLst>
            </p:nvPr>
          </p:nvSpPr>
          <p:spPr>
            <a:xfrm>
              <a:off x="503" y="1027"/>
              <a:ext cx="91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探究植物细胞的吸水和失水</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5" name="组合 14"/>
            <p:cNvGrpSpPr/>
            <p:nvPr>
              <p:custDataLst>
                <p:tags r:id="rId13"/>
              </p:custDataLst>
            </p:nvPr>
          </p:nvGrpSpPr>
          <p:grpSpPr>
            <a:xfrm>
              <a:off x="235" y="128"/>
              <a:ext cx="6793" cy="899"/>
              <a:chOff x="587375" y="977268"/>
              <a:chExt cx="4313278" cy="570900"/>
            </a:xfrm>
          </p:grpSpPr>
          <p:sp>
            <p:nvSpPr>
              <p:cNvPr id="16" name="任意多边形: 形状 17"/>
              <p:cNvSpPr/>
              <p:nvPr>
                <p:custDataLst>
                  <p:tags r:id="rId14"/>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7" name="文本框 16"/>
              <p:cNvSpPr txBox="1"/>
              <p:nvPr>
                <p:custDataLst>
                  <p:tags r:id="rId15"/>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18" name="任意多边形: 形状 18"/>
              <p:cNvSpPr/>
              <p:nvPr>
                <p:custDataLst>
                  <p:tags r:id="rId1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9" name="文本框 18"/>
              <p:cNvSpPr txBox="1"/>
              <p:nvPr>
                <p:custDataLst>
                  <p:tags r:id="rId1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0" name="图片 19" descr="32303137373532353b32303137393931383bc9faceefcfd4cea2beb5cfb8b0fb"/>
            <p:cNvPicPr>
              <a:picLocks noChangeAspect="1"/>
            </p:cNvPicPr>
            <p:nvPr>
              <p:custDataLst>
                <p:tags r:id="rId18"/>
              </p:custDataLst>
            </p:nvPr>
          </p:nvPicPr>
          <p:blipFill>
            <a:blip r:embed="rId19"/>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ppt_x</p:attrName>
                                        </p:attrNameLst>
                                      </p:cBhvr>
                                      <p:tavLst>
                                        <p:tav tm="0">
                                          <p:val>
                                            <p:strVal val="#ppt_x-#ppt_w*1.125000"/>
                                          </p:val>
                                        </p:tav>
                                        <p:tav tm="100000">
                                          <p:val>
                                            <p:strVal val="#ppt_x"/>
                                          </p:val>
                                        </p:tav>
                                      </p:tavLst>
                                    </p:anim>
                                    <p:animEffect transition="in" filter="wipe(right)">
                                      <p:cBhvr>
                                        <p:cTn id="8" dur="500"/>
                                        <p:tgtEl>
                                          <p:spTgt spid="7"/>
                                        </p:tgtEl>
                                      </p:cBhvr>
                                    </p:animEffec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par>
                          <p:cTn id="43" fill="hold">
                            <p:stCondLst>
                              <p:cond delay="500"/>
                            </p:stCondLst>
                            <p:childTnLst>
                              <p:par>
                                <p:cTn id="44" presetID="12" presetClass="entr" presetSubtype="8"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additive="base">
                                        <p:cTn id="46" dur="500"/>
                                        <p:tgtEl>
                                          <p:spTgt spid="11"/>
                                        </p:tgtEl>
                                        <p:attrNameLst>
                                          <p:attrName>ppt_x</p:attrName>
                                        </p:attrNameLst>
                                      </p:cBhvr>
                                      <p:tavLst>
                                        <p:tav tm="0">
                                          <p:val>
                                            <p:strVal val="#ppt_x-#ppt_w*1.125000"/>
                                          </p:val>
                                        </p:tav>
                                        <p:tav tm="100000">
                                          <p:val>
                                            <p:strVal val="#ppt_x"/>
                                          </p:val>
                                        </p:tav>
                                      </p:tavLst>
                                    </p:anim>
                                    <p:animEffect transition="in" filter="wipe(right)">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left)">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5" grpId="0"/>
      <p:bldP spid="6" grpId="0"/>
      <p:bldP spid="8" grpId="0"/>
      <p:bldP spid="9" grpId="0"/>
      <p:bldP spid="10"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49225" y="81280"/>
            <a:ext cx="5276022" cy="1216025"/>
            <a:chOff x="235" y="128"/>
            <a:chExt cx="9444" cy="1915"/>
          </a:xfrm>
        </p:grpSpPr>
        <p:sp>
          <p:nvSpPr>
            <p:cNvPr id="3" name="文本框 2"/>
            <p:cNvSpPr txBox="1"/>
            <p:nvPr>
              <p:custDataLst>
                <p:tags r:id="rId2"/>
              </p:custDataLst>
            </p:nvPr>
          </p:nvSpPr>
          <p:spPr>
            <a:xfrm>
              <a:off x="503" y="1027"/>
              <a:ext cx="91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探究植物细胞的吸水和失水</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3"/>
              </p:custDataLst>
            </p:nvPr>
          </p:nvGrpSpPr>
          <p:grpSpPr>
            <a:xfrm>
              <a:off x="235" y="128"/>
              <a:ext cx="6793" cy="899"/>
              <a:chOff x="587375" y="977268"/>
              <a:chExt cx="4313278" cy="570900"/>
            </a:xfrm>
          </p:grpSpPr>
          <p:sp>
            <p:nvSpPr>
              <p:cNvPr id="5" name="任意多边形: 形状 17"/>
              <p:cNvSpPr/>
              <p:nvPr>
                <p:custDataLst>
                  <p:tags r:id="rId4"/>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7" name="文本框 6"/>
              <p:cNvSpPr txBox="1"/>
              <p:nvPr>
                <p:custDataLst>
                  <p:tags r:id="rId5"/>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8"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9" name="文本框 8"/>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6" name="文本框 5"/>
          <p:cNvSpPr txBox="1"/>
          <p:nvPr>
            <p:custDataLst>
              <p:tags r:id="rId10"/>
            </p:custDataLst>
          </p:nvPr>
        </p:nvSpPr>
        <p:spPr>
          <a:xfrm>
            <a:off x="451778" y="2001150"/>
            <a:ext cx="4590415" cy="521970"/>
          </a:xfrm>
          <a:prstGeom prst="rect">
            <a:avLst/>
          </a:prstGeom>
          <a:noFill/>
          <a:ln w="9525">
            <a:noFill/>
          </a:ln>
        </p:spPr>
        <p:txBody>
          <a:bodyPr wrap="none" anchor="t">
            <a:spAutoFit/>
          </a:bodyPr>
          <a:lstStyle/>
          <a:p>
            <a:r>
              <a:rPr lang="en-US" altLang="zh-CN" sz="2800" b="1">
                <a:solidFill>
                  <a:srgbClr val="000000"/>
                </a:solidFill>
                <a:latin typeface="微软雅黑" panose="020B0503020204020204" pitchFamily="34" charset="-122"/>
                <a:ea typeface="微软雅黑" panose="020B0503020204020204" pitchFamily="34" charset="-122"/>
                <a:sym typeface="Arial" panose="020B0604020202020204" pitchFamily="34" charset="0"/>
              </a:rPr>
              <a:t>(1)</a:t>
            </a:r>
            <a:r>
              <a:rPr lang="zh-CN" altLang="en-US" sz="2800" b="1">
                <a:solidFill>
                  <a:srgbClr val="000000"/>
                </a:solidFill>
                <a:latin typeface="微软雅黑" panose="020B0503020204020204" pitchFamily="34" charset="-122"/>
                <a:ea typeface="微软雅黑" panose="020B0503020204020204" pitchFamily="34" charset="-122"/>
                <a:sym typeface="Arial" panose="020B0604020202020204" pitchFamily="34" charset="0"/>
              </a:rPr>
              <a:t>判断植物细胞的生活状况</a:t>
            </a:r>
            <a:endParaRPr lang="zh-CN" altLang="en-US" sz="2800" b="1">
              <a:solidFill>
                <a:srgbClr val="000000"/>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1" name="文本框 10"/>
          <p:cNvSpPr txBox="1"/>
          <p:nvPr>
            <p:custDataLst>
              <p:tags r:id="rId11"/>
            </p:custDataLst>
          </p:nvPr>
        </p:nvSpPr>
        <p:spPr>
          <a:xfrm>
            <a:off x="6019165" y="1301115"/>
            <a:ext cx="5939790" cy="953135"/>
          </a:xfrm>
          <a:prstGeom prst="rect">
            <a:avLst/>
          </a:prstGeom>
          <a:solidFill>
            <a:schemeClr val="accent2">
              <a:lumMod val="20000"/>
              <a:lumOff val="80000"/>
            </a:schemeClr>
          </a:solidFill>
        </p:spPr>
        <p:style>
          <a:lnRef idx="1">
            <a:srgbClr val="58B6E5"/>
          </a:lnRef>
          <a:fillRef idx="2">
            <a:srgbClr val="58B6E5"/>
          </a:fillRef>
          <a:effectRef idx="1">
            <a:srgbClr val="58B6E5"/>
          </a:effectRef>
          <a:fontRef idx="minor">
            <a:sysClr val="windowText" lastClr="000000"/>
          </a:fontRef>
        </p:style>
        <p:txBody>
          <a:bodyPr wrap="square" anchor="t">
            <a:spAutoFit/>
          </a:bodyPr>
          <a:lstStyle/>
          <a:p>
            <a:r>
              <a:rPr lang="zh-CN" altLang="en-US" sz="2800" b="1">
                <a:solidFill>
                  <a:sysClr val="windowText" lastClr="000000"/>
                </a:solidFill>
                <a:latin typeface="微软雅黑" panose="020B0503020204020204" pitchFamily="34" charset="-122"/>
                <a:ea typeface="微软雅黑" panose="020B0503020204020204" pitchFamily="34" charset="-122"/>
                <a:sym typeface="Arial" panose="020B0604020202020204" pitchFamily="34" charset="0"/>
              </a:rPr>
              <a:t>判断细胞死、活的方法：</a:t>
            </a:r>
            <a:r>
              <a:rPr lang="zh-CN" altLang="en-US" sz="2800" b="1">
                <a:solidFill>
                  <a:srgbClr val="0000FF"/>
                </a:solidFill>
                <a:latin typeface="微软雅黑" panose="020B0503020204020204" pitchFamily="34" charset="-122"/>
                <a:ea typeface="微软雅黑" panose="020B0503020204020204" pitchFamily="34" charset="-122"/>
                <a:sym typeface="Arial" panose="020B0604020202020204" pitchFamily="34" charset="0"/>
              </a:rPr>
              <a:t>染色排除法、细胞质的流动、质壁分离和复原</a:t>
            </a:r>
            <a:r>
              <a:rPr lang="en-US" altLang="zh-CN" sz="2800" b="1">
                <a:solidFill>
                  <a:srgbClr val="0000FF"/>
                </a:solidFill>
                <a:latin typeface="微软雅黑" panose="020B0503020204020204" pitchFamily="34" charset="-122"/>
                <a:ea typeface="微软雅黑" panose="020B0503020204020204" pitchFamily="34" charset="-122"/>
                <a:sym typeface="Arial" panose="020B0604020202020204" pitchFamily="34" charset="0"/>
              </a:rPr>
              <a:t>.</a:t>
            </a:r>
            <a:endParaRPr lang="en-US" altLang="zh-CN" sz="2800" b="1">
              <a:solidFill>
                <a:srgbClr val="0000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2" name="文本框 11"/>
          <p:cNvSpPr txBox="1"/>
          <p:nvPr>
            <p:custDataLst>
              <p:tags r:id="rId12"/>
            </p:custDataLst>
          </p:nvPr>
        </p:nvSpPr>
        <p:spPr>
          <a:xfrm>
            <a:off x="451485" y="1361440"/>
            <a:ext cx="3080385" cy="521970"/>
          </a:xfrm>
          <a:prstGeom prst="rect">
            <a:avLst/>
          </a:prstGeom>
          <a:noFill/>
        </p:spPr>
        <p:txBody>
          <a:bodyPr wrap="square" rtlCol="0">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7.</a:t>
            </a:r>
            <a:r>
              <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拓展应用</a:t>
            </a:r>
            <a:endPar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文本框 12"/>
          <p:cNvSpPr txBox="1"/>
          <p:nvPr>
            <p:custDataLst>
              <p:tags r:id="rId13"/>
            </p:custDataLst>
          </p:nvPr>
        </p:nvSpPr>
        <p:spPr>
          <a:xfrm>
            <a:off x="451368" y="5245379"/>
            <a:ext cx="4234815" cy="521970"/>
          </a:xfrm>
          <a:prstGeom prst="rect">
            <a:avLst/>
          </a:prstGeom>
          <a:noFill/>
          <a:ln w="9525">
            <a:noFill/>
          </a:ln>
        </p:spPr>
        <p:txBody>
          <a:bodyPr wrap="none" anchor="t">
            <a:spAutoFit/>
          </a:bodyPr>
          <a:lstStyle/>
          <a:p>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rPr>
              <a:t>(2)</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rPr>
              <a:t>农业生产中的水肥管理</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4" name="文本框 13"/>
          <p:cNvSpPr txBox="1"/>
          <p:nvPr>
            <p:custDataLst>
              <p:tags r:id="rId14"/>
            </p:custDataLst>
          </p:nvPr>
        </p:nvSpPr>
        <p:spPr>
          <a:xfrm>
            <a:off x="1765542" y="5790885"/>
            <a:ext cx="5609186" cy="694055"/>
          </a:xfrm>
          <a:prstGeom prst="rect">
            <a:avLst/>
          </a:prstGeom>
          <a:noFill/>
          <a:ln w="9525">
            <a:noFill/>
          </a:ln>
        </p:spPr>
        <p:txBody>
          <a:bodyPr wrap="square" anchor="t">
            <a:spAutoFit/>
          </a:bodyPr>
          <a:lstStyle/>
          <a:p>
            <a:pPr>
              <a:lnSpc>
                <a:spcPct val="140000"/>
              </a:lnSpc>
            </a:pPr>
            <a:r>
              <a:rPr lang="zh-CN" altLang="en-US" sz="2800">
                <a:solidFill>
                  <a:srgbClr val="FF0000"/>
                </a:solidFill>
                <a:latin typeface="微软雅黑" panose="020B0503020204020204" pitchFamily="34" charset="-122"/>
                <a:ea typeface="微软雅黑" panose="020B0503020204020204" pitchFamily="34" charset="-122"/>
              </a:rPr>
              <a:t>合理施肥：施肥要适度、合理灌溉</a:t>
            </a:r>
            <a:endParaRPr lang="zh-CN" altLang="en-US" sz="2800">
              <a:solidFill>
                <a:srgbClr val="FF0000"/>
              </a:solidFill>
              <a:latin typeface="微软雅黑" panose="020B0503020204020204" pitchFamily="34" charset="-122"/>
              <a:ea typeface="微软雅黑" panose="020B0503020204020204" pitchFamily="34" charset="-122"/>
            </a:endParaRPr>
          </a:p>
        </p:txBody>
      </p:sp>
      <p:grpSp>
        <p:nvGrpSpPr>
          <p:cNvPr id="26" name="组合 25"/>
          <p:cNvGrpSpPr/>
          <p:nvPr>
            <p:custDataLst>
              <p:tags r:id="rId15"/>
            </p:custDataLst>
          </p:nvPr>
        </p:nvGrpSpPr>
        <p:grpSpPr>
          <a:xfrm>
            <a:off x="600075" y="2674842"/>
            <a:ext cx="11547979" cy="2332904"/>
            <a:chOff x="3511718" y="3331749"/>
            <a:chExt cx="21362081" cy="5589878"/>
          </a:xfrm>
        </p:grpSpPr>
        <p:pic>
          <p:nvPicPr>
            <p:cNvPr id="27" name="图片 26"/>
            <p:cNvPicPr>
              <a:picLocks noChangeAspect="1"/>
            </p:cNvPicPr>
            <p:nvPr>
              <p:custDataLst>
                <p:tags r:id="rId16"/>
              </p:custDataLst>
            </p:nvPr>
          </p:nvPicPr>
          <p:blipFill>
            <a:blip r:embed="rId17">
              <a:extLst>
                <a:ext uri="{28A0092B-C50C-407E-A947-70E740481C1C}">
                  <a14:useLocalDpi xmlns:a14="http://schemas.microsoft.com/office/drawing/2010/main" val="0"/>
                </a:ext>
              </a:extLst>
            </a:blip>
            <a:stretch>
              <a:fillRect/>
            </a:stretch>
          </p:blipFill>
          <p:spPr>
            <a:xfrm>
              <a:off x="3511718" y="3422025"/>
              <a:ext cx="21362081" cy="5499602"/>
            </a:xfrm>
            <a:prstGeom prst="rect">
              <a:avLst/>
            </a:prstGeom>
          </p:spPr>
        </p:pic>
        <p:sp>
          <p:nvSpPr>
            <p:cNvPr id="28" name="文本框 27"/>
            <p:cNvSpPr txBox="1"/>
            <p:nvPr>
              <p:custDataLst>
                <p:tags r:id="rId18"/>
              </p:custDataLst>
            </p:nvPr>
          </p:nvSpPr>
          <p:spPr>
            <a:xfrm>
              <a:off x="4092940" y="3331749"/>
              <a:ext cx="3935021" cy="2283810"/>
            </a:xfrm>
            <a:prstGeom prst="rect">
              <a:avLst/>
            </a:prstGeom>
            <a:noFill/>
          </p:spPr>
          <p:txBody>
            <a:bodyPr wrap="square" rtlCol="0">
              <a:spAutoFit/>
            </a:bodyPr>
            <a:lstStyle/>
            <a:p>
              <a:r>
                <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rPr>
                <a:t>待测成熟植物细胞</a:t>
              </a:r>
              <a:endPar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endParaRPr>
            </a:p>
          </p:txBody>
        </p:sp>
        <p:sp>
          <p:nvSpPr>
            <p:cNvPr id="29" name="文本框 28"/>
            <p:cNvSpPr txBox="1"/>
            <p:nvPr>
              <p:custDataLst>
                <p:tags r:id="rId19"/>
              </p:custDataLst>
            </p:nvPr>
          </p:nvSpPr>
          <p:spPr>
            <a:xfrm>
              <a:off x="4092940" y="6353343"/>
              <a:ext cx="3973669" cy="2283810"/>
            </a:xfrm>
            <a:prstGeom prst="rect">
              <a:avLst/>
            </a:prstGeom>
            <a:noFill/>
          </p:spPr>
          <p:txBody>
            <a:bodyPr wrap="square" rtlCol="0">
              <a:spAutoFit/>
            </a:bodyPr>
            <a:lstStyle/>
            <a:p>
              <a:r>
                <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rPr>
                <a:t>一定浓度</a:t>
              </a:r>
              <a:endParaRPr lang="en-US" altLang="zh-CN" sz="2800">
                <a:solidFill>
                  <a:srgbClr val="080808"/>
                </a:solidFill>
                <a:latin typeface="微软雅黑" panose="020B0503020204020204" pitchFamily="34" charset="-122"/>
                <a:ea typeface="微软雅黑" panose="020B0503020204020204" pitchFamily="34" charset="-122"/>
                <a:sym typeface="Times New Roman" panose="02020603050405020304"/>
              </a:endParaRPr>
            </a:p>
            <a:p>
              <a:r>
                <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rPr>
                <a:t>蔗糖溶液</a:t>
              </a:r>
              <a:endPar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endParaRPr>
            </a:p>
          </p:txBody>
        </p:sp>
        <p:sp>
          <p:nvSpPr>
            <p:cNvPr id="30" name="文本框 29"/>
            <p:cNvSpPr txBox="1"/>
            <p:nvPr>
              <p:custDataLst>
                <p:tags r:id="rId20"/>
              </p:custDataLst>
            </p:nvPr>
          </p:nvSpPr>
          <p:spPr>
            <a:xfrm>
              <a:off x="10660358" y="5765325"/>
              <a:ext cx="1920012" cy="1354158"/>
            </a:xfrm>
            <a:prstGeom prst="rect">
              <a:avLst/>
            </a:prstGeom>
            <a:noFill/>
          </p:spPr>
          <p:txBody>
            <a:bodyPr wrap="square" rtlCol="0">
              <a:spAutoFit/>
            </a:bodyPr>
            <a:lstStyle/>
            <a:p>
              <a:pPr>
                <a:lnSpc>
                  <a:spcPct val="110000"/>
                </a:lnSpc>
              </a:pPr>
              <a:r>
                <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rPr>
                <a:t>镜检</a:t>
              </a:r>
              <a:endPar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endParaRPr>
            </a:p>
          </p:txBody>
        </p:sp>
        <p:sp>
          <p:nvSpPr>
            <p:cNvPr id="31" name="文本框 30"/>
            <p:cNvSpPr txBox="1"/>
            <p:nvPr>
              <p:custDataLst>
                <p:tags r:id="rId21"/>
              </p:custDataLst>
            </p:nvPr>
          </p:nvSpPr>
          <p:spPr>
            <a:xfrm>
              <a:off x="15352762" y="3331749"/>
              <a:ext cx="3715890" cy="2283810"/>
            </a:xfrm>
            <a:prstGeom prst="rect">
              <a:avLst/>
            </a:prstGeom>
            <a:noFill/>
          </p:spPr>
          <p:txBody>
            <a:bodyPr wrap="square" rtlCol="0">
              <a:spAutoFit/>
            </a:bodyPr>
            <a:lstStyle/>
            <a:p>
              <a:pPr algn="ctr"/>
              <a:r>
                <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a:rPr>
                <a:t>发生</a:t>
              </a:r>
              <a:endParaRPr lang="en-US" altLang="zh-CN" sz="2800" b="1">
                <a:solidFill>
                  <a:srgbClr val="C00000"/>
                </a:solidFill>
                <a:latin typeface="微软雅黑" panose="020B0503020204020204" pitchFamily="34" charset="-122"/>
                <a:ea typeface="微软雅黑" panose="020B0503020204020204" pitchFamily="34" charset="-122"/>
                <a:sym typeface="Times New Roman" panose="02020603050405020304"/>
              </a:endParaRPr>
            </a:p>
            <a:p>
              <a:pPr algn="ctr"/>
              <a:r>
                <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a:rPr>
                <a:t>质壁分离</a:t>
              </a:r>
              <a:endParaRPr lang="zh-CN" altLang="en-US" sz="2800" b="1">
                <a:solidFill>
                  <a:srgbClr val="C00000"/>
                </a:solidFill>
                <a:latin typeface="微软雅黑" panose="020B0503020204020204" pitchFamily="34" charset="-122"/>
                <a:ea typeface="微软雅黑" panose="020B0503020204020204" pitchFamily="34" charset="-122"/>
                <a:sym typeface="Times New Roman" panose="02020603050405020304"/>
              </a:endParaRPr>
            </a:p>
          </p:txBody>
        </p:sp>
        <p:sp>
          <p:nvSpPr>
            <p:cNvPr id="32" name="文本框 31"/>
            <p:cNvSpPr txBox="1"/>
            <p:nvPr>
              <p:custDataLst>
                <p:tags r:id="rId22"/>
              </p:custDataLst>
            </p:nvPr>
          </p:nvSpPr>
          <p:spPr>
            <a:xfrm>
              <a:off x="15909133" y="6445636"/>
              <a:ext cx="2603150" cy="2283810"/>
            </a:xfrm>
            <a:prstGeom prst="rect">
              <a:avLst/>
            </a:prstGeom>
            <a:noFill/>
          </p:spPr>
          <p:txBody>
            <a:bodyPr wrap="square" rtlCol="0">
              <a:spAutoFit/>
            </a:bodyPr>
            <a:lstStyle/>
            <a:p>
              <a:pPr algn="ctr"/>
              <a:r>
                <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rPr>
                <a:t>无质壁</a:t>
              </a:r>
              <a:endParaRPr lang="en-US" altLang="zh-CN" sz="2800">
                <a:solidFill>
                  <a:srgbClr val="080808"/>
                </a:solidFill>
                <a:latin typeface="微软雅黑" panose="020B0503020204020204" pitchFamily="34" charset="-122"/>
                <a:ea typeface="微软雅黑" panose="020B0503020204020204" pitchFamily="34" charset="-122"/>
                <a:sym typeface="Times New Roman" panose="02020603050405020304"/>
              </a:endParaRPr>
            </a:p>
            <a:p>
              <a:pPr algn="ctr"/>
              <a:r>
                <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rPr>
                <a:t>分离</a:t>
              </a:r>
              <a:endPar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endParaRPr>
            </a:p>
          </p:txBody>
        </p:sp>
        <p:sp>
          <p:nvSpPr>
            <p:cNvPr id="33" name="文本框 32"/>
            <p:cNvSpPr txBox="1"/>
            <p:nvPr>
              <p:custDataLst>
                <p:tags r:id="rId23"/>
              </p:custDataLst>
            </p:nvPr>
          </p:nvSpPr>
          <p:spPr>
            <a:xfrm>
              <a:off x="21656962" y="3942000"/>
              <a:ext cx="2621878" cy="1354158"/>
            </a:xfrm>
            <a:prstGeom prst="rect">
              <a:avLst/>
            </a:prstGeom>
            <a:noFill/>
          </p:spPr>
          <p:txBody>
            <a:bodyPr wrap="square" rtlCol="0">
              <a:spAutoFit/>
            </a:bodyPr>
            <a:lstStyle/>
            <a:p>
              <a:pPr>
                <a:lnSpc>
                  <a:spcPct val="110000"/>
                </a:lnSpc>
              </a:pPr>
              <a:r>
                <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rPr>
                <a:t>活细胞</a:t>
              </a:r>
              <a:endPar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endParaRPr>
            </a:p>
          </p:txBody>
        </p:sp>
        <p:sp>
          <p:nvSpPr>
            <p:cNvPr id="34" name="文本框 33"/>
            <p:cNvSpPr txBox="1"/>
            <p:nvPr>
              <p:custDataLst>
                <p:tags r:id="rId24"/>
              </p:custDataLst>
            </p:nvPr>
          </p:nvSpPr>
          <p:spPr>
            <a:xfrm>
              <a:off x="21656962" y="6997010"/>
              <a:ext cx="2621878" cy="1354158"/>
            </a:xfrm>
            <a:prstGeom prst="rect">
              <a:avLst/>
            </a:prstGeom>
            <a:noFill/>
          </p:spPr>
          <p:txBody>
            <a:bodyPr wrap="square" rtlCol="0">
              <a:spAutoFit/>
            </a:bodyPr>
            <a:lstStyle/>
            <a:p>
              <a:pPr>
                <a:lnSpc>
                  <a:spcPct val="110000"/>
                </a:lnSpc>
              </a:pPr>
              <a:r>
                <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rPr>
                <a:t>死细胞</a:t>
              </a:r>
              <a:endParaRPr lang="zh-CN" altLang="en-US" sz="2800">
                <a:solidFill>
                  <a:srgbClr val="080808"/>
                </a:solidFill>
                <a:latin typeface="微软雅黑" panose="020B0503020204020204" pitchFamily="34" charset="-122"/>
                <a:ea typeface="微软雅黑" panose="020B0503020204020204" pitchFamily="34" charset="-122"/>
                <a:sym typeface="Times New Roman" panose="02020603050405020304"/>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linds(horizontal)">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49225" y="81280"/>
            <a:ext cx="5276022" cy="1216025"/>
            <a:chOff x="235" y="128"/>
            <a:chExt cx="9444" cy="1915"/>
          </a:xfrm>
        </p:grpSpPr>
        <p:sp>
          <p:nvSpPr>
            <p:cNvPr id="3" name="文本框 2"/>
            <p:cNvSpPr txBox="1"/>
            <p:nvPr>
              <p:custDataLst>
                <p:tags r:id="rId2"/>
              </p:custDataLst>
            </p:nvPr>
          </p:nvSpPr>
          <p:spPr>
            <a:xfrm>
              <a:off x="503" y="1027"/>
              <a:ext cx="91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探究植物细胞的吸水和失水</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3"/>
              </p:custDataLst>
            </p:nvPr>
          </p:nvGrpSpPr>
          <p:grpSpPr>
            <a:xfrm>
              <a:off x="235" y="128"/>
              <a:ext cx="6793" cy="899"/>
              <a:chOff x="587375" y="977268"/>
              <a:chExt cx="4313278" cy="570900"/>
            </a:xfrm>
          </p:grpSpPr>
          <p:sp>
            <p:nvSpPr>
              <p:cNvPr id="5" name="任意多边形: 形状 17"/>
              <p:cNvSpPr/>
              <p:nvPr>
                <p:custDataLst>
                  <p:tags r:id="rId4"/>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7" name="文本框 6"/>
              <p:cNvSpPr txBox="1"/>
              <p:nvPr>
                <p:custDataLst>
                  <p:tags r:id="rId5"/>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8"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9" name="文本框 8"/>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5" name="文本框 14"/>
          <p:cNvSpPr txBox="1"/>
          <p:nvPr>
            <p:custDataLst>
              <p:tags r:id="rId10"/>
            </p:custDataLst>
          </p:nvPr>
        </p:nvSpPr>
        <p:spPr>
          <a:xfrm>
            <a:off x="779663" y="1991860"/>
            <a:ext cx="5301615" cy="521970"/>
          </a:xfrm>
          <a:prstGeom prst="rect">
            <a:avLst/>
          </a:prstGeom>
          <a:noFill/>
          <a:ln w="9525">
            <a:noFill/>
          </a:ln>
        </p:spPr>
        <p:txBody>
          <a:bodyPr wrap="none" anchor="t">
            <a:spAutoFit/>
          </a:bodyPr>
          <a:lstStyle/>
          <a:p>
            <a:pPr algn="l">
              <a:spcBef>
                <a:spcPct val="50000"/>
              </a:spcBef>
            </a:pP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(3)</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生活中杀菌、防腐、腌制食品</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文本框 15"/>
          <p:cNvSpPr txBox="1"/>
          <p:nvPr>
            <p:custDataLst>
              <p:tags r:id="rId11"/>
            </p:custDataLst>
          </p:nvPr>
        </p:nvSpPr>
        <p:spPr>
          <a:xfrm>
            <a:off x="6081395" y="1991995"/>
            <a:ext cx="4042410" cy="521970"/>
          </a:xfrm>
          <a:prstGeom prst="rect">
            <a:avLst/>
          </a:prstGeom>
          <a:noFill/>
          <a:ln w="9525">
            <a:noFill/>
          </a:ln>
        </p:spPr>
        <p:txBody>
          <a:bodyPr wrap="square" anchor="t">
            <a:spAutoFit/>
          </a:bodyPr>
          <a:lstStyle/>
          <a:p>
            <a:r>
              <a:rPr lang="zh-CN" altLang="en-US" sz="2800" b="1">
                <a:solidFill>
                  <a:srgbClr val="FF0000"/>
                </a:solidFill>
                <a:latin typeface="微软雅黑" panose="020B0503020204020204" pitchFamily="34" charset="-122"/>
                <a:ea typeface="微软雅黑" panose="020B0503020204020204" pitchFamily="34" charset="-122"/>
              </a:rPr>
              <a:t>：过高浓度杀死细胞。</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12"/>
            </p:custDataLst>
          </p:nvPr>
        </p:nvSpPr>
        <p:spPr>
          <a:xfrm>
            <a:off x="451485" y="1361440"/>
            <a:ext cx="3080385" cy="521970"/>
          </a:xfrm>
          <a:prstGeom prst="rect">
            <a:avLst/>
          </a:prstGeom>
          <a:noFill/>
        </p:spPr>
        <p:txBody>
          <a:bodyPr wrap="square" rtlCol="0">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7.</a:t>
            </a:r>
            <a:r>
              <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拓展应用</a:t>
            </a:r>
            <a:endPar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矩形 5"/>
          <p:cNvSpPr/>
          <p:nvPr>
            <p:custDataLst>
              <p:tags r:id="rId13"/>
            </p:custDataLst>
          </p:nvPr>
        </p:nvSpPr>
        <p:spPr>
          <a:xfrm>
            <a:off x="779780" y="2656840"/>
            <a:ext cx="8212455" cy="521970"/>
          </a:xfrm>
          <a:prstGeom prst="rect">
            <a:avLst/>
          </a:prstGeom>
        </p:spPr>
        <p:txBody>
          <a:bodyPr wrap="square">
            <a:spAutoFit/>
          </a:bodyPr>
          <a:lstStyle/>
          <a:p>
            <a:pPr algn="just">
              <a:lnSpc>
                <a:spcPct val="100000"/>
              </a:lnSpc>
              <a:spcAft>
                <a:spcPct val="0"/>
              </a:spcAft>
            </a:pPr>
            <a:r>
              <a:rPr lang="en-US" altLang="zh-CN" sz="2800" b="1" kern="100">
                <a:latin typeface="微软雅黑" panose="020B0503020204020204" pitchFamily="34" charset="-122"/>
                <a:ea typeface="微软雅黑" panose="020B0503020204020204" pitchFamily="34" charset="-122"/>
                <a:cs typeface="Courier New" panose="02070309020205020404"/>
              </a:rPr>
              <a:t>(4)</a:t>
            </a:r>
            <a:r>
              <a:rPr lang="zh-CN" altLang="zh-CN" sz="2800" b="1" kern="100">
                <a:latin typeface="微软雅黑" panose="020B0503020204020204" pitchFamily="34" charset="-122"/>
                <a:ea typeface="微软雅黑" panose="020B0503020204020204" pitchFamily="34" charset="-122"/>
                <a:cs typeface="Times New Roman" panose="02020603050405020304" charset="0"/>
              </a:rPr>
              <a:t>鉴别不同种类的溶液</a:t>
            </a:r>
            <a:r>
              <a:rPr lang="en-US" altLang="zh-CN" sz="2800" b="1" kern="100">
                <a:latin typeface="微软雅黑" panose="020B0503020204020204" pitchFamily="34" charset="-122"/>
                <a:ea typeface="微软雅黑" panose="020B0503020204020204" pitchFamily="34" charset="-122"/>
                <a:cs typeface="Courier New" panose="02070309020205020404"/>
              </a:rPr>
              <a:t>(</a:t>
            </a:r>
            <a:r>
              <a:rPr lang="zh-CN" altLang="zh-CN" sz="2800" b="1" kern="100">
                <a:latin typeface="微软雅黑" panose="020B0503020204020204" pitchFamily="34" charset="-122"/>
                <a:ea typeface="微软雅黑" panose="020B0503020204020204" pitchFamily="34" charset="-122"/>
                <a:cs typeface="Times New Roman" panose="02020603050405020304" charset="0"/>
              </a:rPr>
              <a:t>如</a:t>
            </a:r>
            <a:r>
              <a:rPr lang="en-US" altLang="zh-CN" sz="2800" b="1" kern="100">
                <a:latin typeface="微软雅黑" panose="020B0503020204020204" pitchFamily="34" charset="-122"/>
                <a:ea typeface="微软雅黑" panose="020B0503020204020204" pitchFamily="34" charset="-122"/>
                <a:cs typeface="Courier New" panose="02070309020205020404"/>
              </a:rPr>
              <a:t>KNO</a:t>
            </a:r>
            <a:r>
              <a:rPr lang="en-US" altLang="zh-CN" sz="2800" b="1" kern="100" baseline="-25000">
                <a:latin typeface="微软雅黑" panose="020B0503020204020204" pitchFamily="34" charset="-122"/>
                <a:ea typeface="微软雅黑" panose="020B0503020204020204" pitchFamily="34" charset="-122"/>
                <a:cs typeface="Courier New" panose="02070309020205020404"/>
              </a:rPr>
              <a:t>3</a:t>
            </a:r>
            <a:r>
              <a:rPr lang="zh-CN" altLang="zh-CN" sz="2800" b="1" kern="100">
                <a:latin typeface="微软雅黑" panose="020B0503020204020204" pitchFamily="34" charset="-122"/>
                <a:ea typeface="微软雅黑" panose="020B0503020204020204" pitchFamily="34" charset="-122"/>
                <a:cs typeface="Times New Roman" panose="02020603050405020304" charset="0"/>
              </a:rPr>
              <a:t>溶液和蔗糖溶液</a:t>
            </a:r>
            <a:r>
              <a:rPr lang="en-US" altLang="zh-CN" sz="2800" b="1" kern="100">
                <a:latin typeface="微软雅黑" panose="020B0503020204020204" pitchFamily="34" charset="-122"/>
                <a:ea typeface="微软雅黑" panose="020B0503020204020204" pitchFamily="34" charset="-122"/>
                <a:cs typeface="Courier New" panose="02070309020205020404"/>
              </a:rPr>
              <a:t>)</a:t>
            </a:r>
            <a:endParaRPr lang="zh-CN" altLang="zh-CN" sz="2800" b="1" kern="100">
              <a:effectLst/>
              <a:latin typeface="微软雅黑" panose="020B0503020204020204" pitchFamily="34" charset="-122"/>
              <a:ea typeface="微软雅黑" panose="020B0503020204020204" pitchFamily="34" charset="-122"/>
              <a:cs typeface="Courier New" panose="02070309020205020404"/>
            </a:endParaRPr>
          </a:p>
        </p:txBody>
      </p:sp>
      <p:grpSp>
        <p:nvGrpSpPr>
          <p:cNvPr id="11" name="组合 10"/>
          <p:cNvGrpSpPr/>
          <p:nvPr>
            <p:custDataLst>
              <p:tags r:id="rId14"/>
            </p:custDataLst>
          </p:nvPr>
        </p:nvGrpSpPr>
        <p:grpSpPr>
          <a:xfrm>
            <a:off x="643255" y="3208655"/>
            <a:ext cx="10706735" cy="3566700"/>
            <a:chOff x="2717826" y="5453849"/>
            <a:chExt cx="23082652" cy="8280000"/>
          </a:xfrm>
        </p:grpSpPr>
        <p:pic>
          <p:nvPicPr>
            <p:cNvPr id="13" name="图片 12"/>
            <p:cNvPicPr>
              <a:picLocks noChangeAspect="1"/>
            </p:cNvPicPr>
            <p:nvPr>
              <p:custDataLst>
                <p:tags r:id="rId15"/>
              </p:custDataLst>
            </p:nvPr>
          </p:nvPicPr>
          <p:blipFill>
            <a:blip r:embed="rId16">
              <a:extLst>
                <a:ext uri="{28A0092B-C50C-407E-A947-70E740481C1C}">
                  <a14:useLocalDpi xmlns:a14="http://schemas.microsoft.com/office/drawing/2010/main" val="0"/>
                </a:ext>
              </a:extLst>
            </a:blip>
            <a:stretch>
              <a:fillRect/>
            </a:stretch>
          </p:blipFill>
          <p:spPr>
            <a:xfrm>
              <a:off x="2717826" y="5453849"/>
              <a:ext cx="23082652" cy="8280000"/>
            </a:xfrm>
            <a:prstGeom prst="rect">
              <a:avLst/>
            </a:prstGeom>
          </p:spPr>
        </p:pic>
        <p:sp>
          <p:nvSpPr>
            <p:cNvPr id="14" name="文本框 13"/>
            <p:cNvSpPr txBox="1"/>
            <p:nvPr>
              <p:custDataLst>
                <p:tags r:id="rId17"/>
              </p:custDataLst>
            </p:nvPr>
          </p:nvSpPr>
          <p:spPr>
            <a:xfrm>
              <a:off x="2810918" y="6105011"/>
              <a:ext cx="3532011" cy="2411686"/>
            </a:xfrm>
            <a:prstGeom prst="rect">
              <a:avLst/>
            </a:prstGeom>
            <a:noFill/>
          </p:spPr>
          <p:txBody>
            <a:bodyPr wrap="square" rtlCol="0">
              <a:spAutoFit/>
            </a:bodyPr>
            <a:lstStyle/>
            <a:p>
              <a:pPr>
                <a:lnSpc>
                  <a:spcPct val="110000"/>
                </a:lnSpc>
              </a:pPr>
              <a:r>
                <a:rPr lang="zh-CN" altLang="en-US" sz="2800">
                  <a:latin typeface="微软雅黑" panose="020B0503020204020204" pitchFamily="34" charset="-122"/>
                  <a:ea typeface="微软雅黑" panose="020B0503020204020204" pitchFamily="34" charset="-122"/>
                  <a:sym typeface="Times New Roman" panose="02020603050405020304"/>
                </a:rPr>
                <a:t>成熟植</a:t>
              </a:r>
              <a:endParaRPr lang="en-US" altLang="zh-CN" sz="2800">
                <a:latin typeface="微软雅黑" panose="020B0503020204020204" pitchFamily="34" charset="-122"/>
                <a:ea typeface="微软雅黑" panose="020B0503020204020204" pitchFamily="34" charset="-122"/>
                <a:sym typeface="Times New Roman" panose="02020603050405020304"/>
              </a:endParaRPr>
            </a:p>
            <a:p>
              <a:pPr>
                <a:lnSpc>
                  <a:spcPct val="110000"/>
                </a:lnSpc>
              </a:pPr>
              <a:r>
                <a:rPr lang="zh-CN" altLang="en-US" sz="2800">
                  <a:latin typeface="微软雅黑" panose="020B0503020204020204" pitchFamily="34" charset="-122"/>
                  <a:ea typeface="微软雅黑" panose="020B0503020204020204" pitchFamily="34" charset="-122"/>
                  <a:sym typeface="Times New Roman" panose="02020603050405020304"/>
                </a:rPr>
                <a:t>物细胞</a:t>
              </a:r>
              <a:endParaRPr lang="zh-CN" altLang="en-US" sz="2800">
                <a:latin typeface="微软雅黑" panose="020B0503020204020204" pitchFamily="34" charset="-122"/>
                <a:ea typeface="微软雅黑" panose="020B0503020204020204" pitchFamily="34" charset="-122"/>
                <a:sym typeface="Times New Roman" panose="02020603050405020304"/>
              </a:endParaRPr>
            </a:p>
          </p:txBody>
        </p:sp>
        <p:sp>
          <p:nvSpPr>
            <p:cNvPr id="17" name="文本框 16"/>
            <p:cNvSpPr txBox="1"/>
            <p:nvPr>
              <p:custDataLst>
                <p:tags r:id="rId18"/>
              </p:custDataLst>
            </p:nvPr>
          </p:nvSpPr>
          <p:spPr>
            <a:xfrm>
              <a:off x="2810917" y="9958403"/>
              <a:ext cx="3530642" cy="2411686"/>
            </a:xfrm>
            <a:prstGeom prst="rect">
              <a:avLst/>
            </a:prstGeom>
            <a:noFill/>
          </p:spPr>
          <p:txBody>
            <a:bodyPr wrap="square" rtlCol="0">
              <a:spAutoFit/>
            </a:bodyPr>
            <a:lstStyle/>
            <a:p>
              <a:pPr>
                <a:lnSpc>
                  <a:spcPct val="110000"/>
                </a:lnSpc>
              </a:pPr>
              <a:r>
                <a:rPr lang="zh-CN" altLang="en-US" sz="2800">
                  <a:latin typeface="微软雅黑" panose="020B0503020204020204" pitchFamily="34" charset="-122"/>
                  <a:ea typeface="微软雅黑" panose="020B0503020204020204" pitchFamily="34" charset="-122"/>
                  <a:sym typeface="Times New Roman" panose="02020603050405020304"/>
                </a:rPr>
                <a:t>不同种</a:t>
              </a:r>
              <a:endParaRPr lang="en-US" altLang="zh-CN" sz="2800">
                <a:latin typeface="微软雅黑" panose="020B0503020204020204" pitchFamily="34" charset="-122"/>
                <a:ea typeface="微软雅黑" panose="020B0503020204020204" pitchFamily="34" charset="-122"/>
                <a:sym typeface="Times New Roman" panose="02020603050405020304"/>
              </a:endParaRPr>
            </a:p>
            <a:p>
              <a:pPr>
                <a:lnSpc>
                  <a:spcPct val="110000"/>
                </a:lnSpc>
              </a:pPr>
              <a:r>
                <a:rPr lang="zh-CN" altLang="en-US" sz="2800">
                  <a:latin typeface="微软雅黑" panose="020B0503020204020204" pitchFamily="34" charset="-122"/>
                  <a:ea typeface="微软雅黑" panose="020B0503020204020204" pitchFamily="34" charset="-122"/>
                  <a:sym typeface="Times New Roman" panose="02020603050405020304"/>
                </a:rPr>
                <a:t>类溶液</a:t>
              </a:r>
              <a:endParaRPr lang="zh-CN" altLang="en-US" sz="2800">
                <a:latin typeface="微软雅黑" panose="020B0503020204020204" pitchFamily="34" charset="-122"/>
                <a:ea typeface="微软雅黑" panose="020B0503020204020204" pitchFamily="34" charset="-122"/>
                <a:sym typeface="Times New Roman" panose="02020603050405020304"/>
              </a:endParaRPr>
            </a:p>
          </p:txBody>
        </p:sp>
        <p:sp>
          <p:nvSpPr>
            <p:cNvPr id="18" name="文本框 17"/>
            <p:cNvSpPr txBox="1"/>
            <p:nvPr>
              <p:custDataLst>
                <p:tags r:id="rId19"/>
              </p:custDataLst>
            </p:nvPr>
          </p:nvSpPr>
          <p:spPr>
            <a:xfrm>
              <a:off x="8340592" y="9185127"/>
              <a:ext cx="2342832" cy="1311981"/>
            </a:xfrm>
            <a:prstGeom prst="rect">
              <a:avLst/>
            </a:prstGeom>
            <a:noFill/>
          </p:spPr>
          <p:txBody>
            <a:bodyPr wrap="square" rtlCol="0">
              <a:spAutoFit/>
            </a:bodyPr>
            <a:lstStyle/>
            <a:p>
              <a:pPr>
                <a:lnSpc>
                  <a:spcPct val="110000"/>
                </a:lnSpc>
              </a:pPr>
              <a:r>
                <a:rPr lang="zh-CN" altLang="en-US" sz="2800">
                  <a:latin typeface="微软雅黑" panose="020B0503020204020204" pitchFamily="34" charset="-122"/>
                  <a:ea typeface="微软雅黑" panose="020B0503020204020204" pitchFamily="34" charset="-122"/>
                  <a:sym typeface="Times New Roman" panose="02020603050405020304"/>
                </a:rPr>
                <a:t>镜检</a:t>
              </a:r>
              <a:endParaRPr lang="zh-CN" altLang="en-US" sz="2800">
                <a:latin typeface="微软雅黑" panose="020B0503020204020204" pitchFamily="34" charset="-122"/>
                <a:ea typeface="微软雅黑" panose="020B0503020204020204" pitchFamily="34" charset="-122"/>
                <a:sym typeface="Times New Roman" panose="02020603050405020304"/>
              </a:endParaRPr>
            </a:p>
          </p:txBody>
        </p:sp>
        <p:sp>
          <p:nvSpPr>
            <p:cNvPr id="19" name="文本框 18"/>
            <p:cNvSpPr txBox="1"/>
            <p:nvPr>
              <p:custDataLst>
                <p:tags r:id="rId20"/>
              </p:custDataLst>
            </p:nvPr>
          </p:nvSpPr>
          <p:spPr>
            <a:xfrm>
              <a:off x="13407906" y="6105035"/>
              <a:ext cx="4295378" cy="2411686"/>
            </a:xfrm>
            <a:prstGeom prst="rect">
              <a:avLst/>
            </a:prstGeom>
            <a:noFill/>
          </p:spPr>
          <p:txBody>
            <a:bodyPr wrap="square" rtlCol="0">
              <a:spAutoFit/>
            </a:bodyPr>
            <a:lstStyle/>
            <a:p>
              <a:pPr algn="ctr">
                <a:lnSpc>
                  <a:spcPct val="110000"/>
                </a:lnSpc>
              </a:pPr>
              <a:r>
                <a:rPr lang="zh-CN" altLang="en-US" sz="2800">
                  <a:latin typeface="微软雅黑" panose="020B0503020204020204" pitchFamily="34" charset="-122"/>
                  <a:ea typeface="微软雅黑" panose="020B0503020204020204" pitchFamily="34" charset="-122"/>
                  <a:sym typeface="Times New Roman" panose="02020603050405020304"/>
                </a:rPr>
                <a:t>只发生</a:t>
              </a:r>
              <a:endParaRPr lang="en-US" altLang="zh-CN" sz="2800">
                <a:latin typeface="微软雅黑" panose="020B0503020204020204" pitchFamily="34" charset="-122"/>
                <a:ea typeface="微软雅黑" panose="020B0503020204020204" pitchFamily="34" charset="-122"/>
                <a:sym typeface="Times New Roman" panose="02020603050405020304"/>
              </a:endParaRPr>
            </a:p>
            <a:p>
              <a:pPr algn="ctr">
                <a:lnSpc>
                  <a:spcPct val="110000"/>
                </a:lnSpc>
              </a:pPr>
              <a:r>
                <a:rPr lang="zh-CN" altLang="en-US" sz="2800">
                  <a:latin typeface="微软雅黑" panose="020B0503020204020204" pitchFamily="34" charset="-122"/>
                  <a:ea typeface="微软雅黑" panose="020B0503020204020204" pitchFamily="34" charset="-122"/>
                  <a:sym typeface="Times New Roman" panose="02020603050405020304"/>
                </a:rPr>
                <a:t>质壁分离</a:t>
              </a:r>
              <a:endParaRPr lang="zh-CN" altLang="en-US" sz="2800">
                <a:latin typeface="微软雅黑" panose="020B0503020204020204" pitchFamily="34" charset="-122"/>
                <a:ea typeface="微软雅黑" panose="020B0503020204020204" pitchFamily="34" charset="-122"/>
                <a:sym typeface="Times New Roman" panose="02020603050405020304"/>
              </a:endParaRPr>
            </a:p>
          </p:txBody>
        </p:sp>
        <p:sp>
          <p:nvSpPr>
            <p:cNvPr id="20" name="文本框 19"/>
            <p:cNvSpPr txBox="1"/>
            <p:nvPr>
              <p:custDataLst>
                <p:tags r:id="rId21"/>
              </p:custDataLst>
            </p:nvPr>
          </p:nvSpPr>
          <p:spPr>
            <a:xfrm>
              <a:off x="13183806" y="10014420"/>
              <a:ext cx="4958506" cy="2411686"/>
            </a:xfrm>
            <a:prstGeom prst="rect">
              <a:avLst/>
            </a:prstGeom>
            <a:noFill/>
          </p:spPr>
          <p:txBody>
            <a:bodyPr wrap="square" rtlCol="0">
              <a:spAutoFit/>
            </a:bodyPr>
            <a:lstStyle/>
            <a:p>
              <a:pPr algn="ctr">
                <a:lnSpc>
                  <a:spcPct val="110000"/>
                </a:lnSpc>
              </a:pPr>
              <a:r>
                <a:rPr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rPr>
                <a:t>质壁分离</a:t>
              </a:r>
              <a:endParaRPr lang="en-US" altLang="zh-CN" sz="2800" b="1">
                <a:solidFill>
                  <a:srgbClr val="0000FF"/>
                </a:solidFill>
                <a:latin typeface="微软雅黑" panose="020B0503020204020204" pitchFamily="34" charset="-122"/>
                <a:ea typeface="微软雅黑" panose="020B0503020204020204" pitchFamily="34" charset="-122"/>
                <a:sym typeface="Times New Roman" panose="02020603050405020304"/>
              </a:endParaRPr>
            </a:p>
            <a:p>
              <a:pPr algn="ctr">
                <a:lnSpc>
                  <a:spcPct val="110000"/>
                </a:lnSpc>
              </a:pPr>
              <a:r>
                <a:rPr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rPr>
                <a:t>后自动复原</a:t>
              </a:r>
              <a:endParaRPr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endParaRPr>
            </a:p>
          </p:txBody>
        </p:sp>
        <p:sp>
          <p:nvSpPr>
            <p:cNvPr id="21" name="文本框 20"/>
            <p:cNvSpPr txBox="1"/>
            <p:nvPr>
              <p:custDataLst>
                <p:tags r:id="rId22"/>
              </p:custDataLst>
            </p:nvPr>
          </p:nvSpPr>
          <p:spPr>
            <a:xfrm>
              <a:off x="19951571" y="5653926"/>
              <a:ext cx="5848906" cy="3511392"/>
            </a:xfrm>
            <a:prstGeom prst="rect">
              <a:avLst/>
            </a:prstGeom>
            <a:noFill/>
          </p:spPr>
          <p:txBody>
            <a:bodyPr wrap="square" rtlCol="0">
              <a:spAutoFit/>
            </a:bodyPr>
            <a:lstStyle/>
            <a:p>
              <a:pPr>
                <a:lnSpc>
                  <a:spcPct val="110000"/>
                </a:lnSpc>
              </a:pPr>
              <a:r>
                <a:rPr lang="zh-CN" altLang="en-US" sz="2800">
                  <a:latin typeface="微软雅黑" panose="020B0503020204020204" pitchFamily="34" charset="-122"/>
                  <a:ea typeface="微软雅黑" panose="020B0503020204020204" pitchFamily="34" charset="-122"/>
                  <a:sym typeface="Times New Roman" panose="02020603050405020304"/>
                </a:rPr>
                <a:t>溶质不能透过半透膜（如蔗糖溶液）</a:t>
              </a:r>
              <a:endParaRPr lang="zh-CN" altLang="en-US" sz="2800">
                <a:latin typeface="微软雅黑" panose="020B0503020204020204" pitchFamily="34" charset="-122"/>
                <a:ea typeface="微软雅黑" panose="020B0503020204020204" pitchFamily="34" charset="-122"/>
                <a:sym typeface="Times New Roman" panose="02020603050405020304"/>
              </a:endParaRPr>
            </a:p>
          </p:txBody>
        </p:sp>
        <p:sp>
          <p:nvSpPr>
            <p:cNvPr id="22" name="文本框 21"/>
            <p:cNvSpPr txBox="1"/>
            <p:nvPr>
              <p:custDataLst>
                <p:tags r:id="rId23"/>
              </p:custDataLst>
            </p:nvPr>
          </p:nvSpPr>
          <p:spPr>
            <a:xfrm>
              <a:off x="20266994" y="9697480"/>
              <a:ext cx="5440393" cy="3511392"/>
            </a:xfrm>
            <a:prstGeom prst="rect">
              <a:avLst/>
            </a:prstGeom>
            <a:noFill/>
          </p:spPr>
          <p:txBody>
            <a:bodyPr wrap="square" rtlCol="0">
              <a:spAutoFit/>
            </a:bodyPr>
            <a:lstStyle/>
            <a:p>
              <a:pPr>
                <a:lnSpc>
                  <a:spcPct val="110000"/>
                </a:lnSpc>
              </a:pP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溶质能透过半透膜（如</a:t>
              </a: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KNO</a:t>
              </a:r>
              <a:r>
                <a:rPr lang="en-US" altLang="zh-CN" sz="2800" baseline="-250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3</a:t>
              </a: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溶液）</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par>
                          <p:cTn id="17" fill="hold">
                            <p:stCondLst>
                              <p:cond delay="0"/>
                            </p:stCondLst>
                            <p:childTnLst>
                              <p:par>
                                <p:cTn id="18" presetID="10"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49225" y="81280"/>
            <a:ext cx="5276022" cy="1216025"/>
            <a:chOff x="235" y="128"/>
            <a:chExt cx="9444" cy="1915"/>
          </a:xfrm>
        </p:grpSpPr>
        <p:sp>
          <p:nvSpPr>
            <p:cNvPr id="3" name="文本框 2"/>
            <p:cNvSpPr txBox="1"/>
            <p:nvPr>
              <p:custDataLst>
                <p:tags r:id="rId2"/>
              </p:custDataLst>
            </p:nvPr>
          </p:nvSpPr>
          <p:spPr>
            <a:xfrm>
              <a:off x="503" y="1027"/>
              <a:ext cx="91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探究植物细胞的吸水和失水</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3"/>
              </p:custDataLst>
            </p:nvPr>
          </p:nvGrpSpPr>
          <p:grpSpPr>
            <a:xfrm>
              <a:off x="235" y="128"/>
              <a:ext cx="6793" cy="899"/>
              <a:chOff x="587375" y="977268"/>
              <a:chExt cx="4313278" cy="570900"/>
            </a:xfrm>
          </p:grpSpPr>
          <p:sp>
            <p:nvSpPr>
              <p:cNvPr id="5" name="任意多边形: 形状 17"/>
              <p:cNvSpPr/>
              <p:nvPr>
                <p:custDataLst>
                  <p:tags r:id="rId4"/>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7" name="文本框 6"/>
              <p:cNvSpPr txBox="1"/>
              <p:nvPr>
                <p:custDataLst>
                  <p:tags r:id="rId5"/>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8"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9" name="文本框 8"/>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2" name="文本框 11"/>
          <p:cNvSpPr txBox="1"/>
          <p:nvPr>
            <p:custDataLst>
              <p:tags r:id="rId10"/>
            </p:custDataLst>
          </p:nvPr>
        </p:nvSpPr>
        <p:spPr>
          <a:xfrm>
            <a:off x="451485" y="1361440"/>
            <a:ext cx="3080385" cy="521970"/>
          </a:xfrm>
          <a:prstGeom prst="rect">
            <a:avLst/>
          </a:prstGeom>
          <a:noFill/>
        </p:spPr>
        <p:txBody>
          <a:bodyPr wrap="square" rtlCol="0">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7.</a:t>
            </a:r>
            <a:r>
              <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拓展应用</a:t>
            </a:r>
            <a:endPar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29700" name="Picture 4"/>
          <p:cNvPicPr>
            <a:picLocks noChangeAspect="1" noChangeArrowheads="1"/>
          </p:cNvPicPr>
          <p:nvPr>
            <p:custDataLst>
              <p:tags r:id="rId11"/>
            </p:custDataLst>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794510" y="2506345"/>
            <a:ext cx="744982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p:cNvSpPr txBox="1"/>
          <p:nvPr>
            <p:custDataLst>
              <p:tags r:id="rId13"/>
            </p:custDataLst>
          </p:nvPr>
        </p:nvSpPr>
        <p:spPr>
          <a:xfrm>
            <a:off x="471170" y="1984375"/>
            <a:ext cx="5994400" cy="521970"/>
          </a:xfrm>
          <a:prstGeom prst="rect">
            <a:avLst/>
          </a:prstGeom>
          <a:noFill/>
        </p:spPr>
        <p:txBody>
          <a:bodyPr wrap="square" rtlCol="0" anchor="t">
            <a:spAutoFit/>
          </a:bodyPr>
          <a:lstStyle/>
          <a:p>
            <a:pPr indent="0">
              <a:buNone/>
            </a:pPr>
            <a:r>
              <a:rPr lang="en-US" altLang="zh-CN"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(5)</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微软雅黑" panose="020B0503020204020204" pitchFamily="34" charset="-122"/>
              </a:rPr>
              <a:t>比较不同植物细胞的细胞液浓度</a:t>
            </a:r>
            <a:endParaRPr lang="zh-CN" altLang="en-US" sz="2800">
              <a:latin typeface="微软雅黑" panose="020B0503020204020204" pitchFamily="34" charset="-122"/>
              <a:cs typeface="微软雅黑" panose="020B0503020204020204" pitchFamily="34" charset="-120"/>
            </a:endParaRPr>
          </a:p>
        </p:txBody>
      </p:sp>
      <p:sp>
        <p:nvSpPr>
          <p:cNvPr id="13" name="文本框 12"/>
          <p:cNvSpPr txBox="1"/>
          <p:nvPr>
            <p:custDataLst>
              <p:tags r:id="rId14"/>
            </p:custDataLst>
          </p:nvPr>
        </p:nvSpPr>
        <p:spPr>
          <a:xfrm>
            <a:off x="232524" y="4322418"/>
            <a:ext cx="11959280" cy="2245360"/>
          </a:xfrm>
          <a:prstGeom prst="rect">
            <a:avLst/>
          </a:prstGeom>
          <a:noFill/>
          <a:ln w="9525">
            <a:noFill/>
          </a:ln>
        </p:spPr>
        <p:txBody>
          <a:bodyPr wrap="square" anchor="t">
            <a:spAutoFit/>
          </a:bodyPr>
          <a:lstStyle/>
          <a:p>
            <a:r>
              <a:rPr lang="zh-CN" altLang="en-US" sz="2800" b="1">
                <a:solidFill>
                  <a:srgbClr val="FF0000"/>
                </a:solidFill>
                <a:latin typeface="宋体" panose="02010600030101010101" pitchFamily="2" charset="-122"/>
                <a:ea typeface="宋体" panose="02010600030101010101" pitchFamily="2" charset="-122"/>
                <a:cs typeface="宋体" panose="02010600030101010101" pitchFamily="2" charset="-122"/>
              </a:rPr>
              <a:t>例</a:t>
            </a:r>
            <a:r>
              <a:rPr lang="zh-CN" sz="2800" b="1">
                <a:solidFill>
                  <a:srgbClr val="FF0000"/>
                </a:solidFill>
                <a:latin typeface="宋体" panose="02010600030101010101" pitchFamily="2" charset="-122"/>
                <a:ea typeface="宋体" panose="02010600030101010101" pitchFamily="2" charset="-122"/>
                <a:cs typeface="宋体" panose="02010600030101010101" pitchFamily="2" charset="-122"/>
              </a:rPr>
              <a:t>：</a:t>
            </a:r>
            <a:r>
              <a:rPr lang="zh-CN" altLang="en-US" sz="2800" b="1">
                <a:latin typeface="宋体" panose="02010600030101010101" pitchFamily="2" charset="-122"/>
                <a:ea typeface="宋体" panose="02010600030101010101" pitchFamily="2" charset="-122"/>
                <a:cs typeface="宋体" panose="02010600030101010101" pitchFamily="2" charset="-122"/>
              </a:rPr>
              <a:t>将不同植物的三个未发生质壁分离的细胞置于同一蔗糖溶液中，形态不再变化后的细胞图像如下图。则有关各细胞实验前细胞液浓度的判断，正确的是(   )</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en-US" altLang="zh-CN" sz="2800" b="1">
                <a:latin typeface="宋体" panose="02010600030101010101" pitchFamily="2" charset="-122"/>
                <a:ea typeface="宋体" panose="02010600030101010101" pitchFamily="2" charset="-122"/>
                <a:cs typeface="宋体" panose="02010600030101010101" pitchFamily="2" charset="-122"/>
              </a:rPr>
              <a:t>  </a:t>
            </a:r>
            <a:r>
              <a:rPr lang="zh-CN" altLang="en-US" sz="2800" b="1">
                <a:latin typeface="宋体" panose="02010600030101010101" pitchFamily="2" charset="-122"/>
                <a:ea typeface="宋体" panose="02010600030101010101" pitchFamily="2" charset="-122"/>
                <a:cs typeface="宋体" panose="02010600030101010101" pitchFamily="2" charset="-122"/>
              </a:rPr>
              <a:t>A.甲&gt;乙&gt;丙　B.乙&gt;甲&gt;丙</a:t>
            </a:r>
            <a:endParaRPr lang="zh-CN" altLang="en-US" sz="2800" b="1">
              <a:latin typeface="宋体" panose="02010600030101010101" pitchFamily="2" charset="-122"/>
              <a:ea typeface="宋体" panose="02010600030101010101" pitchFamily="2" charset="-122"/>
              <a:cs typeface="宋体" panose="02010600030101010101" pitchFamily="2" charset="-122"/>
            </a:endParaRPr>
          </a:p>
          <a:p>
            <a:r>
              <a:rPr lang="zh-CN" altLang="en-US" sz="2800" b="1">
                <a:latin typeface="宋体" panose="02010600030101010101" pitchFamily="2" charset="-122"/>
                <a:ea typeface="宋体" panose="02010600030101010101" pitchFamily="2" charset="-122"/>
                <a:cs typeface="宋体" panose="02010600030101010101" pitchFamily="2" charset="-122"/>
              </a:rPr>
              <a:t>  C.乙&gt;丙&gt;甲　D.丙&gt;甲&gt;乙</a:t>
            </a:r>
            <a:endParaRPr lang="zh-CN" altLang="en-US" sz="2800">
              <a:latin typeface="宋体" panose="02010600030101010101" pitchFamily="2" charset="-122"/>
              <a:ea typeface="宋体" panose="02010600030101010101" pitchFamily="2" charset="-122"/>
              <a:cs typeface="宋体" panose="02010600030101010101" pitchFamily="2" charset="-122"/>
            </a:endParaRPr>
          </a:p>
        </p:txBody>
      </p:sp>
      <p:sp>
        <p:nvSpPr>
          <p:cNvPr id="14" name="文本框 13"/>
          <p:cNvSpPr txBox="1"/>
          <p:nvPr>
            <p:custDataLst>
              <p:tags r:id="rId15"/>
            </p:custDataLst>
          </p:nvPr>
        </p:nvSpPr>
        <p:spPr>
          <a:xfrm>
            <a:off x="2006422" y="5089764"/>
            <a:ext cx="565150" cy="768350"/>
          </a:xfrm>
          <a:prstGeom prst="rect">
            <a:avLst/>
          </a:prstGeom>
          <a:noFill/>
          <a:ln w="9525">
            <a:noFill/>
          </a:ln>
        </p:spPr>
        <p:txBody>
          <a:bodyPr wrap="none" anchor="t">
            <a:spAutoFit/>
          </a:bodyPr>
          <a:lstStyle/>
          <a:p>
            <a:r>
              <a:rPr lang="zh-CN" altLang="en-US" sz="4400" b="1">
                <a:solidFill>
                  <a:srgbClr val="FF0000"/>
                </a:solidFill>
                <a:latin typeface="微软雅黑" panose="020B0503020204020204" pitchFamily="34" charset="-122"/>
                <a:ea typeface="微软雅黑" panose="020B0503020204020204" pitchFamily="34" charset="-122"/>
                <a:sym typeface="Arial" panose="020B0604020202020204" pitchFamily="34" charset="0"/>
              </a:rPr>
              <a:t>B</a:t>
            </a:r>
            <a:endParaRPr lang="zh-CN" altLang="en-US" sz="4400" b="1">
              <a:solidFill>
                <a:srgbClr val="FF0000"/>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15" name="图片 14"/>
          <p:cNvPicPr>
            <a:picLocks noChangeAspect="1"/>
          </p:cNvPicPr>
          <p:nvPr>
            <p:custDataLst>
              <p:tags r:id="rId16"/>
            </p:custDataLst>
          </p:nvPr>
        </p:nvPicPr>
        <p:blipFill>
          <a:blip r:embed="rId17"/>
          <a:srcRect l="2174" r="2115"/>
          <a:stretch>
            <a:fillRect/>
          </a:stretch>
        </p:blipFill>
        <p:spPr>
          <a:xfrm>
            <a:off x="5139690" y="5223510"/>
            <a:ext cx="6457950" cy="1500505"/>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linds(horizont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linds(horizontal)">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49225" y="81280"/>
            <a:ext cx="5276022" cy="1216025"/>
            <a:chOff x="235" y="128"/>
            <a:chExt cx="9444" cy="1915"/>
          </a:xfrm>
        </p:grpSpPr>
        <p:sp>
          <p:nvSpPr>
            <p:cNvPr id="3" name="文本框 2"/>
            <p:cNvSpPr txBox="1"/>
            <p:nvPr>
              <p:custDataLst>
                <p:tags r:id="rId2"/>
              </p:custDataLst>
            </p:nvPr>
          </p:nvSpPr>
          <p:spPr>
            <a:xfrm>
              <a:off x="503" y="1027"/>
              <a:ext cx="91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探究植物细胞的吸水和失水</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3"/>
              </p:custDataLst>
            </p:nvPr>
          </p:nvGrpSpPr>
          <p:grpSpPr>
            <a:xfrm>
              <a:off x="235" y="128"/>
              <a:ext cx="6793" cy="899"/>
              <a:chOff x="587375" y="977268"/>
              <a:chExt cx="4313278" cy="570900"/>
            </a:xfrm>
          </p:grpSpPr>
          <p:sp>
            <p:nvSpPr>
              <p:cNvPr id="5" name="任意多边形: 形状 17"/>
              <p:cNvSpPr/>
              <p:nvPr>
                <p:custDataLst>
                  <p:tags r:id="rId4"/>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7" name="文本框 6"/>
              <p:cNvSpPr txBox="1"/>
              <p:nvPr>
                <p:custDataLst>
                  <p:tags r:id="rId5"/>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8"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9" name="文本框 8"/>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1" name="文本框 10"/>
          <p:cNvSpPr txBox="1"/>
          <p:nvPr>
            <p:custDataLst>
              <p:tags r:id="rId10"/>
            </p:custDataLst>
          </p:nvPr>
        </p:nvSpPr>
        <p:spPr>
          <a:xfrm>
            <a:off x="2605528" y="1405060"/>
            <a:ext cx="6981802" cy="521970"/>
          </a:xfrm>
          <a:prstGeom prst="rect">
            <a:avLst/>
          </a:prstGeom>
          <a:noFill/>
          <a:ln w="9525">
            <a:noFill/>
          </a:ln>
        </p:spPr>
        <p:txBody>
          <a:bodyPr wrap="square" anchor="t">
            <a:spAutoFit/>
          </a:bodyPr>
          <a:lstStyle/>
          <a:p>
            <a:r>
              <a:rPr lang="en-US" altLang="zh-CN" sz="2800" b="1">
                <a:latin typeface="微软雅黑" panose="020B0503020204020204" pitchFamily="34" charset="-122"/>
                <a:ea typeface="微软雅黑" panose="020B0503020204020204" pitchFamily="34" charset="-122"/>
                <a:sym typeface="Arial" panose="020B0604020202020204" pitchFamily="34" charset="0"/>
              </a:rPr>
              <a:t>(6)</a:t>
            </a:r>
            <a:r>
              <a:rPr lang="zh-CN" altLang="en-US" sz="2800" b="1">
                <a:latin typeface="微软雅黑" panose="020B0503020204020204" pitchFamily="34" charset="-122"/>
                <a:ea typeface="微软雅黑" panose="020B0503020204020204" pitchFamily="34" charset="-122"/>
                <a:sym typeface="Arial" panose="020B0604020202020204" pitchFamily="34" charset="0"/>
              </a:rPr>
              <a:t>测定植物细胞的细胞液浓度范围</a:t>
            </a:r>
            <a:endParaRPr lang="zh-CN" altLang="en-US" sz="2800">
              <a:latin typeface="微软雅黑" panose="020B0503020204020204" pitchFamily="34" charset="-122"/>
              <a:ea typeface="微软雅黑" panose="020B0503020204020204" pitchFamily="34" charset="-122"/>
            </a:endParaRPr>
          </a:p>
        </p:txBody>
      </p:sp>
      <p:sp>
        <p:nvSpPr>
          <p:cNvPr id="12" name="文本框 11"/>
          <p:cNvSpPr txBox="1"/>
          <p:nvPr>
            <p:custDataLst>
              <p:tags r:id="rId11"/>
            </p:custDataLst>
          </p:nvPr>
        </p:nvSpPr>
        <p:spPr>
          <a:xfrm>
            <a:off x="451485" y="1361440"/>
            <a:ext cx="3080385" cy="521970"/>
          </a:xfrm>
          <a:prstGeom prst="rect">
            <a:avLst/>
          </a:prstGeom>
          <a:noFill/>
        </p:spPr>
        <p:txBody>
          <a:bodyPr wrap="square" rtlCol="0">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7.</a:t>
            </a:r>
            <a:r>
              <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拓展应用</a:t>
            </a:r>
            <a:endPar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文本框 12"/>
          <p:cNvSpPr txBox="1"/>
          <p:nvPr>
            <p:custDataLst>
              <p:tags r:id="rId12"/>
            </p:custDataLst>
          </p:nvPr>
        </p:nvSpPr>
        <p:spPr>
          <a:xfrm>
            <a:off x="299843" y="4082367"/>
            <a:ext cx="12043085" cy="2676525"/>
          </a:xfrm>
          <a:prstGeom prst="rect">
            <a:avLst/>
          </a:prstGeom>
          <a:noFill/>
          <a:ln w="9525">
            <a:noFill/>
          </a:ln>
        </p:spPr>
        <p:txBody>
          <a:bodyPr wrap="square" anchor="t">
            <a:spAutoFit/>
          </a:bodyPr>
          <a:lstStyle/>
          <a:p>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例：</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将洋葱鳞片叶放在0.45 mol/L蔗糖溶液中，细胞发生质壁分离；放在0.35 mol/L的蔗糖溶液中，细胞有胀大趋势，放在0.4 mol/L的蔗糖溶液中，细胞几乎不发生变化，这表明(   </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r>
              <a:rPr lang="zh-CN" altLang="en-US" sz="2400">
                <a:latin typeface="微软雅黑" panose="020B0503020204020204" pitchFamily="34" charset="-122"/>
                <a:ea typeface="微软雅黑" panose="020B0503020204020204" pitchFamily="34" charset="-122"/>
                <a:cs typeface="微软雅黑" panose="020B0503020204020204" pitchFamily="34" charset="-120"/>
              </a:rPr>
              <a:t>A.洋葱表皮细胞已经死亡</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r>
              <a:rPr lang="zh-CN" altLang="en-US" sz="2400">
                <a:latin typeface="微软雅黑" panose="020B0503020204020204" pitchFamily="34" charset="-122"/>
                <a:ea typeface="微软雅黑" panose="020B0503020204020204" pitchFamily="34" charset="-122"/>
                <a:cs typeface="微软雅黑" panose="020B0503020204020204" pitchFamily="34" charset="-120"/>
              </a:rPr>
              <a:t>B.细胞膜不允许水分子自由通过</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r>
              <a:rPr lang="zh-CN" altLang="en-US" sz="2400">
                <a:latin typeface="微软雅黑" panose="020B0503020204020204" pitchFamily="34" charset="-122"/>
                <a:ea typeface="微软雅黑" panose="020B0503020204020204" pitchFamily="34" charset="-122"/>
                <a:cs typeface="微软雅黑" panose="020B0503020204020204" pitchFamily="34" charset="-120"/>
              </a:rPr>
              <a:t>C.蔗糖分子进入细胞导致渗透平衡</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r>
              <a:rPr lang="zh-CN" altLang="en-US" sz="2400">
                <a:latin typeface="微软雅黑" panose="020B0503020204020204" pitchFamily="34" charset="-122"/>
                <a:ea typeface="微软雅黑" panose="020B0503020204020204" pitchFamily="34" charset="-122"/>
                <a:cs typeface="微软雅黑" panose="020B0503020204020204" pitchFamily="34" charset="-120"/>
              </a:rPr>
              <a:t>D.细胞液浓度为0.4 mol/L左右</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53250" name="图片 1"/>
          <p:cNvPicPr>
            <a:picLocks noChangeAspect="1"/>
          </p:cNvPicPr>
          <p:nvPr>
            <p:custDataLst>
              <p:tags r:id="rId13"/>
            </p:custDataLst>
          </p:nvPr>
        </p:nvPicPr>
        <p:blipFill>
          <a:blip r:embed="rId14"/>
          <a:srcRect l="3660" t="5802" r="7381" b="10429"/>
          <a:stretch>
            <a:fillRect/>
          </a:stretch>
        </p:blipFill>
        <p:spPr>
          <a:xfrm>
            <a:off x="7959090" y="4938395"/>
            <a:ext cx="3458210" cy="1748155"/>
          </a:xfrm>
          <a:prstGeom prst="rect">
            <a:avLst/>
          </a:prstGeom>
          <a:noFill/>
          <a:ln w="9525">
            <a:noFill/>
          </a:ln>
        </p:spPr>
      </p:pic>
      <p:sp>
        <p:nvSpPr>
          <p:cNvPr id="14" name="文本框 13"/>
          <p:cNvSpPr txBox="1"/>
          <p:nvPr>
            <p:custDataLst>
              <p:tags r:id="rId15"/>
            </p:custDataLst>
          </p:nvPr>
        </p:nvSpPr>
        <p:spPr>
          <a:xfrm>
            <a:off x="1133475" y="4802505"/>
            <a:ext cx="546735" cy="645160"/>
          </a:xfrm>
          <a:prstGeom prst="rect">
            <a:avLst/>
          </a:prstGeom>
          <a:noFill/>
          <a:ln w="9525">
            <a:noFill/>
          </a:ln>
        </p:spPr>
        <p:txBody>
          <a:bodyPr wrap="square" anchor="t">
            <a:spAutoFit/>
          </a:bodyPr>
          <a:lstStyle/>
          <a:p>
            <a:r>
              <a:rPr lang="en-US" altLang="zh-CN" sz="3600" b="1">
                <a:solidFill>
                  <a:srgbClr val="FF0000"/>
                </a:solidFill>
                <a:latin typeface="微软雅黑" panose="020B0503020204020204" pitchFamily="34" charset="-122"/>
                <a:ea typeface="微软雅黑" panose="020B0503020204020204" pitchFamily="34" charset="-122"/>
                <a:sym typeface="Arial" panose="020B0604020202020204" pitchFamily="34" charset="0"/>
              </a:rPr>
              <a:t>D</a:t>
            </a:r>
            <a:endParaRPr lang="en-US" altLang="zh-CN" sz="3600" b="1">
              <a:solidFill>
                <a:srgbClr val="FF0000"/>
              </a:solidFill>
              <a:latin typeface="微软雅黑" panose="020B0503020204020204" pitchFamily="34" charset="-122"/>
              <a:ea typeface="微软雅黑" panose="020B0503020204020204" pitchFamily="34" charset="-122"/>
              <a:sym typeface="Arial" panose="020B0604020202020204" pitchFamily="34" charset="0"/>
            </a:endParaRPr>
          </a:p>
        </p:txBody>
      </p:sp>
      <p:grpSp>
        <p:nvGrpSpPr>
          <p:cNvPr id="15" name="组合 14"/>
          <p:cNvGrpSpPr/>
          <p:nvPr>
            <p:custDataLst>
              <p:tags r:id="rId16"/>
            </p:custDataLst>
          </p:nvPr>
        </p:nvGrpSpPr>
        <p:grpSpPr>
          <a:xfrm>
            <a:off x="299720" y="2035175"/>
            <a:ext cx="11464290" cy="1964245"/>
            <a:chOff x="3209577" y="9291736"/>
            <a:chExt cx="24268427" cy="4962495"/>
          </a:xfrm>
        </p:grpSpPr>
        <p:pic>
          <p:nvPicPr>
            <p:cNvPr id="16" name="图片 15"/>
            <p:cNvPicPr>
              <a:picLocks noChangeAspect="1"/>
            </p:cNvPicPr>
            <p:nvPr>
              <p:custDataLst>
                <p:tags r:id="rId17"/>
              </p:custDataLst>
            </p:nvPr>
          </p:nvPicPr>
          <p:blipFill>
            <a:blip r:embed="rId18">
              <a:extLst>
                <a:ext uri="{28A0092B-C50C-407E-A947-70E740481C1C}">
                  <a14:useLocalDpi xmlns:a14="http://schemas.microsoft.com/office/drawing/2010/main" val="0"/>
                </a:ext>
              </a:extLst>
            </a:blip>
            <a:stretch>
              <a:fillRect/>
            </a:stretch>
          </p:blipFill>
          <p:spPr>
            <a:xfrm>
              <a:off x="3209577" y="9341468"/>
              <a:ext cx="24268427" cy="4775940"/>
            </a:xfrm>
            <a:prstGeom prst="rect">
              <a:avLst/>
            </a:prstGeom>
          </p:spPr>
        </p:pic>
        <p:sp>
          <p:nvSpPr>
            <p:cNvPr id="17" name="文本框 16"/>
            <p:cNvSpPr txBox="1"/>
            <p:nvPr>
              <p:custDataLst>
                <p:tags r:id="rId19"/>
              </p:custDataLst>
            </p:nvPr>
          </p:nvSpPr>
          <p:spPr>
            <a:xfrm>
              <a:off x="3621714" y="9291736"/>
              <a:ext cx="5559270" cy="2281276"/>
            </a:xfrm>
            <a:prstGeom prst="rect">
              <a:avLst/>
            </a:prstGeom>
            <a:noFill/>
          </p:spPr>
          <p:txBody>
            <a:bodyPr wrap="square" rtlCol="0">
              <a:spAutoFit/>
            </a:bodyPr>
            <a:lstStyle/>
            <a:p>
              <a:pPr algn="ctr">
                <a:lnSpc>
                  <a:spcPct val="110000"/>
                </a:lnSpc>
              </a:pPr>
              <a:r>
                <a:rPr lang="zh-CN" altLang="en-US" sz="2400">
                  <a:solidFill>
                    <a:srgbClr val="080808"/>
                  </a:solidFill>
                  <a:latin typeface="微软雅黑" panose="020B0503020204020204" pitchFamily="34" charset="-122"/>
                  <a:ea typeface="微软雅黑" panose="020B0503020204020204" pitchFamily="34" charset="-122"/>
                  <a:sym typeface="Times New Roman" panose="02020603050405020304"/>
                </a:rPr>
                <a:t>待测</a:t>
              </a:r>
              <a:endParaRPr lang="en-US" altLang="zh-CN" sz="2400">
                <a:solidFill>
                  <a:srgbClr val="080808"/>
                </a:solidFill>
                <a:latin typeface="微软雅黑" panose="020B0503020204020204" pitchFamily="34" charset="-122"/>
                <a:ea typeface="微软雅黑" panose="020B0503020204020204" pitchFamily="34" charset="-122"/>
                <a:sym typeface="Times New Roman" panose="02020603050405020304"/>
              </a:endParaRPr>
            </a:p>
            <a:p>
              <a:pPr algn="ctr">
                <a:lnSpc>
                  <a:spcPct val="110000"/>
                </a:lnSpc>
              </a:pPr>
              <a:r>
                <a:rPr lang="zh-CN" altLang="en-US" sz="2400">
                  <a:solidFill>
                    <a:srgbClr val="080808"/>
                  </a:solidFill>
                  <a:latin typeface="微软雅黑" panose="020B0503020204020204" pitchFamily="34" charset="-122"/>
                  <a:ea typeface="微软雅黑" panose="020B0503020204020204" pitchFamily="34" charset="-122"/>
                  <a:sym typeface="Times New Roman" panose="02020603050405020304"/>
                </a:rPr>
                <a:t>成熟植物细胞</a:t>
              </a:r>
              <a:endParaRPr lang="zh-CN" altLang="en-US" sz="2400">
                <a:solidFill>
                  <a:srgbClr val="080808"/>
                </a:solidFill>
                <a:latin typeface="微软雅黑" panose="020B0503020204020204" pitchFamily="34" charset="-122"/>
                <a:ea typeface="微软雅黑" panose="020B0503020204020204" pitchFamily="34" charset="-122"/>
                <a:sym typeface="Times New Roman" panose="02020603050405020304"/>
              </a:endParaRPr>
            </a:p>
          </p:txBody>
        </p:sp>
        <p:sp>
          <p:nvSpPr>
            <p:cNvPr id="18" name="文本框 17"/>
            <p:cNvSpPr txBox="1"/>
            <p:nvPr>
              <p:custDataLst>
                <p:tags r:id="rId20"/>
              </p:custDataLst>
            </p:nvPr>
          </p:nvSpPr>
          <p:spPr>
            <a:xfrm>
              <a:off x="3331007" y="11972955"/>
              <a:ext cx="6140681" cy="2281276"/>
            </a:xfrm>
            <a:prstGeom prst="rect">
              <a:avLst/>
            </a:prstGeom>
            <a:noFill/>
          </p:spPr>
          <p:txBody>
            <a:bodyPr wrap="square" rtlCol="0">
              <a:spAutoFit/>
            </a:bodyPr>
            <a:lstStyle/>
            <a:p>
              <a:pPr algn="ctr">
                <a:lnSpc>
                  <a:spcPct val="110000"/>
                </a:lnSpc>
              </a:pPr>
              <a:r>
                <a:rPr lang="zh-CN" altLang="en-US" sz="2400">
                  <a:solidFill>
                    <a:srgbClr val="0000FF"/>
                  </a:solidFill>
                  <a:latin typeface="微软雅黑" panose="020B0503020204020204" pitchFamily="34" charset="-122"/>
                  <a:ea typeface="微软雅黑" panose="020B0503020204020204" pitchFamily="34" charset="-122"/>
                  <a:sym typeface="Times New Roman" panose="02020603050405020304"/>
                </a:rPr>
                <a:t>一系列浓度梯度的蔗糖溶液</a:t>
              </a:r>
              <a:endParaRPr lang="zh-CN" altLang="en-US" sz="2400">
                <a:solidFill>
                  <a:srgbClr val="0000FF"/>
                </a:solidFill>
                <a:latin typeface="微软雅黑" panose="020B0503020204020204" pitchFamily="34" charset="-122"/>
                <a:ea typeface="微软雅黑" panose="020B0503020204020204" pitchFamily="34" charset="-122"/>
                <a:sym typeface="Times New Roman" panose="02020603050405020304"/>
              </a:endParaRPr>
            </a:p>
          </p:txBody>
        </p:sp>
        <p:sp>
          <p:nvSpPr>
            <p:cNvPr id="19" name="文本框 18"/>
            <p:cNvSpPr txBox="1"/>
            <p:nvPr>
              <p:custDataLst>
                <p:tags r:id="rId21"/>
              </p:custDataLst>
            </p:nvPr>
          </p:nvSpPr>
          <p:spPr>
            <a:xfrm>
              <a:off x="12420127" y="11114190"/>
              <a:ext cx="2133267" cy="1256146"/>
            </a:xfrm>
            <a:prstGeom prst="rect">
              <a:avLst/>
            </a:prstGeom>
            <a:noFill/>
          </p:spPr>
          <p:txBody>
            <a:bodyPr wrap="square" rtlCol="0">
              <a:spAutoFit/>
            </a:bodyPr>
            <a:lstStyle/>
            <a:p>
              <a:pPr>
                <a:lnSpc>
                  <a:spcPct val="110000"/>
                </a:lnSpc>
              </a:pPr>
              <a:r>
                <a:rPr lang="zh-CN" altLang="en-US" sz="2400">
                  <a:solidFill>
                    <a:srgbClr val="080808"/>
                  </a:solidFill>
                  <a:latin typeface="微软雅黑" panose="020B0503020204020204" pitchFamily="34" charset="-122"/>
                  <a:ea typeface="微软雅黑" panose="020B0503020204020204" pitchFamily="34" charset="-122"/>
                  <a:sym typeface="Times New Roman" panose="02020603050405020304"/>
                </a:rPr>
                <a:t>镜检</a:t>
              </a:r>
              <a:endParaRPr lang="zh-CN" altLang="en-US" sz="2400">
                <a:solidFill>
                  <a:srgbClr val="080808"/>
                </a:solidFill>
                <a:latin typeface="微软雅黑" panose="020B0503020204020204" pitchFamily="34" charset="-122"/>
                <a:ea typeface="微软雅黑" panose="020B0503020204020204" pitchFamily="34" charset="-122"/>
                <a:sym typeface="Times New Roman" panose="02020603050405020304"/>
              </a:endParaRPr>
            </a:p>
          </p:txBody>
        </p:sp>
        <p:sp>
          <p:nvSpPr>
            <p:cNvPr id="20" name="文本框 19"/>
            <p:cNvSpPr txBox="1"/>
            <p:nvPr>
              <p:custDataLst>
                <p:tags r:id="rId22"/>
              </p:custDataLst>
            </p:nvPr>
          </p:nvSpPr>
          <p:spPr>
            <a:xfrm>
              <a:off x="16573091" y="10816715"/>
              <a:ext cx="10904777" cy="2281276"/>
            </a:xfrm>
            <a:prstGeom prst="rect">
              <a:avLst/>
            </a:prstGeom>
            <a:noFill/>
          </p:spPr>
          <p:txBody>
            <a:bodyPr wrap="square" rtlCol="0">
              <a:spAutoFit/>
            </a:bodyPr>
            <a:lstStyle/>
            <a:p>
              <a:pPr>
                <a:lnSpc>
                  <a:spcPct val="110000"/>
                </a:lnSpc>
              </a:pPr>
              <a:r>
                <a:rPr lang="zh-CN" altLang="en-US" sz="2400">
                  <a:solidFill>
                    <a:srgbClr val="080808"/>
                  </a:solidFill>
                  <a:latin typeface="微软雅黑" panose="020B0503020204020204" pitchFamily="34" charset="-122"/>
                  <a:ea typeface="微软雅黑" panose="020B0503020204020204" pitchFamily="34" charset="-122"/>
                  <a:sym typeface="Times New Roman" panose="02020603050405020304"/>
                </a:rPr>
                <a:t>细胞液浓度</a:t>
              </a:r>
              <a:r>
                <a:rPr lang="zh-CN" altLang="en-US" sz="2400">
                  <a:solidFill>
                    <a:srgbClr val="0000FF"/>
                  </a:solidFill>
                  <a:latin typeface="微软雅黑" panose="020B0503020204020204" pitchFamily="34" charset="-122"/>
                  <a:ea typeface="微软雅黑" panose="020B0503020204020204" pitchFamily="34" charset="-122"/>
                  <a:sym typeface="Times New Roman" panose="02020603050405020304"/>
                </a:rPr>
                <a:t>介于</a:t>
              </a:r>
              <a:r>
                <a:rPr lang="zh-CN" altLang="en-US" sz="2400">
                  <a:solidFill>
                    <a:srgbClr val="080808"/>
                  </a:solidFill>
                  <a:latin typeface="微软雅黑" panose="020B0503020204020204" pitchFamily="34" charset="-122"/>
                  <a:ea typeface="微软雅黑" panose="020B0503020204020204" pitchFamily="34" charset="-122"/>
                  <a:sym typeface="Times New Roman" panose="02020603050405020304"/>
                </a:rPr>
                <a:t>未发生质壁分离和刚发生质壁分离的两蔗糖溶液浓度</a:t>
              </a:r>
              <a:r>
                <a:rPr lang="zh-CN" altLang="en-US" sz="2400">
                  <a:solidFill>
                    <a:srgbClr val="0000FF"/>
                  </a:solidFill>
                  <a:latin typeface="微软雅黑" panose="020B0503020204020204" pitchFamily="34" charset="-122"/>
                  <a:ea typeface="微软雅黑" panose="020B0503020204020204" pitchFamily="34" charset="-122"/>
                  <a:sym typeface="Times New Roman" panose="02020603050405020304"/>
                </a:rPr>
                <a:t>之间</a:t>
              </a:r>
              <a:endParaRPr lang="zh-CN" altLang="en-US" sz="2400">
                <a:solidFill>
                  <a:srgbClr val="0000FF"/>
                </a:solidFill>
                <a:latin typeface="微软雅黑" panose="020B0503020204020204" pitchFamily="34" charset="-122"/>
                <a:ea typeface="微软雅黑" panose="020B0503020204020204" pitchFamily="34" charset="-122"/>
                <a:sym typeface="Times New Roman" panose="02020603050405020304"/>
              </a:endParaRPr>
            </a:p>
          </p:txBody>
        </p:sp>
      </p:grpSp>
      <p:pic>
        <p:nvPicPr>
          <p:cNvPr id="6" name="Picture 6"/>
          <p:cNvPicPr>
            <a:picLocks noChangeAspect="1"/>
          </p:cNvPicPr>
          <p:nvPr>
            <p:custDataLst>
              <p:tags r:id="rId23"/>
            </p:custDataLst>
          </p:nvPr>
        </p:nvPicPr>
        <p:blipFill>
          <a:blip r:embed="rId24"/>
          <a:stretch>
            <a:fillRect/>
          </a:stretch>
        </p:blipFill>
        <p:spPr>
          <a:xfrm flipH="1">
            <a:off x="12598400" y="112014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nodeType="withEffect">
                                  <p:stCondLst>
                                    <p:cond delay="0"/>
                                  </p:stCondLst>
                                  <p:childTnLst>
                                    <p:set>
                                      <p:cBhvr>
                                        <p:cTn id="9" dur="1" fill="hold">
                                          <p:stCondLst>
                                            <p:cond delay="0"/>
                                          </p:stCondLst>
                                        </p:cTn>
                                        <p:tgtEl>
                                          <p:spTgt spid="53250"/>
                                        </p:tgtEl>
                                        <p:attrNameLst>
                                          <p:attrName>style.visibility</p:attrName>
                                        </p:attrNameLst>
                                      </p:cBhvr>
                                      <p:to>
                                        <p:strVal val="visible"/>
                                      </p:to>
                                    </p:set>
                                    <p:animEffect transition="in" filter="blinds(horizontal)">
                                      <p:cBhvr>
                                        <p:cTn id="10" dur="500"/>
                                        <p:tgtEl>
                                          <p:spTgt spid="53250"/>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linds(horizontal)">
                                      <p:cBhvr>
                                        <p:cTn id="15" dur="500"/>
                                        <p:tgtEl>
                                          <p:spTgt spid="14"/>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图片 1"/>
          <p:cNvPicPr/>
          <p:nvPr>
            <p:custDataLst>
              <p:tags r:id="rId1"/>
            </p:custDataLst>
          </p:nvPr>
        </p:nvPicPr>
        <p:blipFill>
          <a:blip r:embed="rId2"/>
          <a:srcRect l="566" b="19913"/>
          <a:stretch>
            <a:fillRect/>
          </a:stretch>
        </p:blipFill>
        <p:spPr>
          <a:xfrm>
            <a:off x="2654935" y="3368675"/>
            <a:ext cx="7457440" cy="2818130"/>
          </a:xfrm>
          <a:prstGeom prst="rect">
            <a:avLst/>
          </a:prstGeom>
          <a:noFill/>
          <a:ln w="9525">
            <a:noFill/>
          </a:ln>
        </p:spPr>
      </p:pic>
      <p:sp>
        <p:nvSpPr>
          <p:cNvPr id="16" name="文本5"/>
          <p:cNvSpPr txBox="1"/>
          <p:nvPr>
            <p:custDataLst>
              <p:tags r:id="rId3"/>
            </p:custDataLst>
          </p:nvPr>
        </p:nvSpPr>
        <p:spPr>
          <a:xfrm>
            <a:off x="457200" y="2657475"/>
            <a:ext cx="3486150" cy="855980"/>
          </a:xfrm>
          <a:prstGeom prst="rect">
            <a:avLst/>
          </a:prstGeom>
          <a:noFill/>
        </p:spPr>
        <p:txBody>
          <a:bodyPr anchor="t"/>
          <a:lstStyle/>
          <a:p>
            <a:pPr marL="0" algn="l">
              <a:lnSpc>
                <a:spcPts val="5000"/>
              </a:lnSpc>
            </a:pPr>
            <a:r>
              <a:rPr lang="zh-CN" altLang="en-US" sz="28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2．被动运输的</a:t>
            </a:r>
            <a:r>
              <a:rPr lang="zh-CN" altLang="en-US" sz="2800" b="1" i="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类型</a:t>
            </a:r>
            <a:endParaRPr lang="zh-CN" altLang="en-US" sz="2800" b="1" i="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2" name="组合 1"/>
          <p:cNvGrpSpPr/>
          <p:nvPr>
            <p:custDataLst>
              <p:tags r:id="rId4"/>
            </p:custDataLst>
          </p:nvPr>
        </p:nvGrpSpPr>
        <p:grpSpPr>
          <a:xfrm>
            <a:off x="149225" y="81280"/>
            <a:ext cx="4358137" cy="1216025"/>
            <a:chOff x="235" y="128"/>
            <a:chExt cx="7801" cy="1915"/>
          </a:xfrm>
        </p:grpSpPr>
        <p:sp>
          <p:nvSpPr>
            <p:cNvPr id="3" name="文本框 2"/>
            <p:cNvSpPr txBox="1"/>
            <p:nvPr>
              <p:custDataLst>
                <p:tags r:id="rId5"/>
              </p:custDataLst>
            </p:nvPr>
          </p:nvSpPr>
          <p:spPr>
            <a:xfrm>
              <a:off x="503" y="1027"/>
              <a:ext cx="753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自由扩散和协助扩散</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6"/>
              </p:custDataLst>
            </p:nvPr>
          </p:nvGrpSpPr>
          <p:grpSpPr>
            <a:xfrm>
              <a:off x="235" y="128"/>
              <a:ext cx="6793" cy="899"/>
              <a:chOff x="587375" y="977268"/>
              <a:chExt cx="4313278" cy="570900"/>
            </a:xfrm>
          </p:grpSpPr>
          <p:sp>
            <p:nvSpPr>
              <p:cNvPr id="5" name="任意多边形: 形状 17"/>
              <p:cNvSpPr/>
              <p:nvPr>
                <p:custDataLst>
                  <p:tags r:id="rId7"/>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7" name="文本框 6"/>
              <p:cNvSpPr txBox="1"/>
              <p:nvPr>
                <p:custDataLst>
                  <p:tags r:id="rId8"/>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8"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9" name="文本框 8"/>
              <p:cNvSpPr txBox="1"/>
              <p:nvPr>
                <p:custDataLst>
                  <p:tags r:id="rId10"/>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11"/>
              </p:custDataLst>
            </p:nvPr>
          </p:nvPicPr>
          <p:blipFill>
            <a:blip r:embed="rId12"/>
            <a:stretch>
              <a:fillRect/>
            </a:stretch>
          </p:blipFill>
          <p:spPr>
            <a:xfrm>
              <a:off x="1119" y="207"/>
              <a:ext cx="719" cy="719"/>
            </a:xfrm>
            <a:prstGeom prst="rect">
              <a:avLst/>
            </a:prstGeom>
          </p:spPr>
        </p:pic>
      </p:grpSp>
      <p:sp>
        <p:nvSpPr>
          <p:cNvPr id="46" name="文本框 45"/>
          <p:cNvSpPr txBox="1"/>
          <p:nvPr>
            <p:custDataLst>
              <p:tags r:id="rId13"/>
            </p:custDataLst>
          </p:nvPr>
        </p:nvSpPr>
        <p:spPr>
          <a:xfrm>
            <a:off x="7226257" y="2905681"/>
            <a:ext cx="1620957" cy="523220"/>
          </a:xfrm>
          <a:prstGeom prst="rect">
            <a:avLst/>
          </a:prstGeom>
          <a:extLst>
            <a:ext uri="{909E8E84-426E-40DD-AFC4-6F175D3DCCD1}">
              <a14:hiddenFill xmlns:a14="http://schemas.microsoft.com/office/drawing/2010/main">
                <a:solidFill>
                  <a:srgbClr val="FFFFFF"/>
                </a:solidFill>
              </a14:hiddenFill>
            </a:ext>
          </a:extLst>
        </p:spPr>
        <p:style>
          <a:lnRef idx="0">
            <a:srgbClr val="6096E6"/>
          </a:lnRef>
          <a:fillRef idx="3">
            <a:srgbClr val="6096E6"/>
          </a:fillRef>
          <a:effectRef idx="3">
            <a:srgbClr val="6096E6"/>
          </a:effectRef>
          <a:fontRef idx="minor">
            <a:srgbClr val="FFFFFF"/>
          </a:fontRef>
        </p:style>
        <p:txBody>
          <a:bodyPr wrap="none">
            <a:spAutoFit/>
          </a:bodyPr>
          <a:lstStyle/>
          <a:p>
            <a:r>
              <a:rPr lang="zh-CN" altLang="en-US" sz="2800" b="1">
                <a:solidFill>
                  <a:srgbClr val="FFFFFF"/>
                </a:solidFill>
                <a:latin typeface="微软雅黑" panose="020B0503020204020204" pitchFamily="34" charset="-122"/>
                <a:ea typeface="微软雅黑" panose="020B0503020204020204" pitchFamily="34" charset="-122"/>
              </a:rPr>
              <a:t>协助扩散</a:t>
            </a:r>
            <a:endParaRPr lang="en-US" altLang="zh-CN" sz="2800" b="1">
              <a:solidFill>
                <a:srgbClr val="FFFFFF"/>
              </a:solidFill>
              <a:latin typeface="微软雅黑" panose="020B0503020204020204" pitchFamily="34" charset="-122"/>
              <a:ea typeface="微软雅黑" panose="020B0503020204020204" pitchFamily="34" charset="-122"/>
            </a:endParaRPr>
          </a:p>
        </p:txBody>
      </p:sp>
      <p:sp>
        <p:nvSpPr>
          <p:cNvPr id="47" name="文本框 46"/>
          <p:cNvSpPr txBox="1"/>
          <p:nvPr>
            <p:custDataLst>
              <p:tags r:id="rId14"/>
            </p:custDataLst>
          </p:nvPr>
        </p:nvSpPr>
        <p:spPr>
          <a:xfrm>
            <a:off x="3752186" y="2905982"/>
            <a:ext cx="1620957" cy="523220"/>
          </a:xfrm>
          <a:prstGeom prst="rect">
            <a:avLst/>
          </a:prstGeom>
          <a:extLst>
            <a:ext uri="{909E8E84-426E-40DD-AFC4-6F175D3DCCD1}">
              <a14:hiddenFill xmlns:a14="http://schemas.microsoft.com/office/drawing/2010/main">
                <a:solidFill>
                  <a:srgbClr val="FFFFFF"/>
                </a:solidFill>
              </a14:hiddenFill>
            </a:ext>
          </a:extLst>
        </p:spPr>
        <p:style>
          <a:lnRef idx="0">
            <a:srgbClr val="6096E6"/>
          </a:lnRef>
          <a:fillRef idx="3">
            <a:srgbClr val="6096E6"/>
          </a:fillRef>
          <a:effectRef idx="3">
            <a:srgbClr val="6096E6"/>
          </a:effectRef>
          <a:fontRef idx="minor">
            <a:srgbClr val="FFFFFF"/>
          </a:fontRef>
        </p:style>
        <p:txBody>
          <a:bodyPr wrap="none">
            <a:spAutoFit/>
          </a:bodyPr>
          <a:lstStyle/>
          <a:p>
            <a:r>
              <a:rPr lang="zh-CN" altLang="en-US" sz="2800" b="1">
                <a:solidFill>
                  <a:srgbClr val="FFFFFF"/>
                </a:solidFill>
                <a:latin typeface="微软雅黑" panose="020B0503020204020204" pitchFamily="34" charset="-122"/>
                <a:ea typeface="微软雅黑" panose="020B0503020204020204" pitchFamily="34" charset="-122"/>
              </a:rPr>
              <a:t>自由扩散</a:t>
            </a:r>
            <a:endParaRPr lang="en-US" altLang="zh-CN" sz="2800" b="1">
              <a:solidFill>
                <a:srgbClr val="FFFFFF"/>
              </a:solidFill>
              <a:latin typeface="微软雅黑" panose="020B0503020204020204" pitchFamily="34" charset="-122"/>
              <a:ea typeface="微软雅黑" panose="020B0503020204020204" pitchFamily="34" charset="-122"/>
            </a:endParaRPr>
          </a:p>
        </p:txBody>
      </p:sp>
      <p:sp>
        <p:nvSpPr>
          <p:cNvPr id="13" name="文本2"/>
          <p:cNvSpPr txBox="1"/>
          <p:nvPr>
            <p:custDataLst>
              <p:tags r:id="rId15"/>
            </p:custDataLst>
          </p:nvPr>
        </p:nvSpPr>
        <p:spPr>
          <a:xfrm>
            <a:off x="457797" y="1267193"/>
            <a:ext cx="10882503" cy="1486385"/>
          </a:xfrm>
          <a:prstGeom prst="rect">
            <a:avLst/>
          </a:prstGeom>
          <a:noFill/>
        </p:spPr>
        <p:txBody>
          <a:bodyPr anchor="t"/>
          <a:lstStyle/>
          <a:p>
            <a:pPr marL="0" algn="l">
              <a:lnSpc>
                <a:spcPts val="5000"/>
              </a:lnSpc>
            </a:pPr>
            <a:r>
              <a:rPr lang="zh-CN" altLang="en-US" sz="28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b="1" i="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被动运输</a:t>
            </a:r>
            <a:r>
              <a:rPr lang="zh-CN" altLang="en-US" sz="28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概念：物质以_____方式进出细胞，_______消耗细胞内化学反应所释放的能量，这种物质跨膜运输方式称为被动运输。</a:t>
            </a:r>
            <a:endParaRPr lang="zh-CN" altLang="en-US" sz="28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4" name="文本3"/>
          <p:cNvSpPr txBox="1"/>
          <p:nvPr>
            <p:custDataLst>
              <p:tags r:id="rId16"/>
            </p:custDataLst>
          </p:nvPr>
        </p:nvSpPr>
        <p:spPr>
          <a:xfrm>
            <a:off x="7830820" y="1463675"/>
            <a:ext cx="1457325" cy="548640"/>
          </a:xfrm>
          <a:prstGeom prst="rect">
            <a:avLst/>
          </a:prstGeom>
          <a:noFill/>
        </p:spPr>
        <p:txBody>
          <a:bodyPr anchor="t"/>
          <a:lstStyle/>
          <a:p>
            <a:pPr marL="0" algn="l">
              <a:lnSpc>
                <a:spcPts val="3300"/>
              </a:lnSpc>
            </a:pPr>
            <a:r>
              <a:rPr lang="zh-CN" altLang="en-US" sz="2800" b="1" i="0">
                <a:solidFill>
                  <a:srgbClr val="FF0000">
                    <a:alpha val="100000"/>
                  </a:srgbClr>
                </a:solidFill>
                <a:latin typeface="微软雅黑" panose="020B0503020204020204" pitchFamily="34" charset="-122"/>
                <a:ea typeface="微软雅黑" panose="020B0503020204020204" pitchFamily="34" charset="-122"/>
              </a:rPr>
              <a:t>不需要</a:t>
            </a:r>
            <a:endParaRPr lang="zh-CN" altLang="en-US" sz="2800" b="1" i="0">
              <a:solidFill>
                <a:srgbClr val="FF0000">
                  <a:alpha val="100000"/>
                </a:srgbClr>
              </a:solidFill>
              <a:latin typeface="微软雅黑" panose="020B0503020204020204" pitchFamily="34" charset="-122"/>
              <a:ea typeface="微软雅黑" panose="020B0503020204020204" pitchFamily="34" charset="-122"/>
            </a:endParaRPr>
          </a:p>
        </p:txBody>
      </p:sp>
      <p:sp>
        <p:nvSpPr>
          <p:cNvPr id="15" name="文本4"/>
          <p:cNvSpPr txBox="1"/>
          <p:nvPr>
            <p:custDataLst>
              <p:tags r:id="rId17"/>
            </p:custDataLst>
          </p:nvPr>
        </p:nvSpPr>
        <p:spPr>
          <a:xfrm>
            <a:off x="4616450" y="1463675"/>
            <a:ext cx="1096645" cy="590550"/>
          </a:xfrm>
          <a:prstGeom prst="rect">
            <a:avLst/>
          </a:prstGeom>
          <a:noFill/>
        </p:spPr>
        <p:txBody>
          <a:bodyPr anchor="t"/>
          <a:lstStyle/>
          <a:p>
            <a:pPr marL="0" algn="l">
              <a:lnSpc>
                <a:spcPts val="3300"/>
              </a:lnSpc>
            </a:pPr>
            <a:r>
              <a:rPr lang="zh-CN" altLang="en-US" sz="2800" b="1" i="0">
                <a:solidFill>
                  <a:srgbClr val="FF0000">
                    <a:alpha val="100000"/>
                  </a:srgbClr>
                </a:solidFill>
                <a:latin typeface="微软雅黑" panose="020B0503020204020204" pitchFamily="34" charset="-122"/>
                <a:ea typeface="微软雅黑" panose="020B0503020204020204" pitchFamily="34" charset="-122"/>
              </a:rPr>
              <a:t>扩散</a:t>
            </a:r>
            <a:endParaRPr lang="zh-CN" altLang="en-US" sz="2800" b="1" i="0">
              <a:solidFill>
                <a:srgbClr val="FF0000">
                  <a:alpha val="100000"/>
                </a:srgbClr>
              </a:solidFill>
              <a:latin typeface="微软雅黑" panose="020B0503020204020204" pitchFamily="34" charset="-122"/>
              <a:ea typeface="微软雅黑" panose="020B0503020204020204" pitchFamily="34" charset="-122"/>
            </a:endParaRPr>
          </a:p>
        </p:txBody>
      </p:sp>
      <p:sp>
        <p:nvSpPr>
          <p:cNvPr id="6" name="文本框 5"/>
          <p:cNvSpPr txBox="1"/>
          <p:nvPr>
            <p:custDataLst>
              <p:tags r:id="rId18"/>
            </p:custDataLst>
          </p:nvPr>
        </p:nvSpPr>
        <p:spPr>
          <a:xfrm>
            <a:off x="0" y="6278880"/>
            <a:ext cx="12192000" cy="521970"/>
          </a:xfrm>
          <a:prstGeom prst="rect">
            <a:avLst/>
          </a:prstGeom>
          <a:noFill/>
          <a:ln>
            <a:noFill/>
          </a:ln>
        </p:spPr>
        <p:style>
          <a:lnRef idx="2">
            <a:srgbClr val="58B6E5"/>
          </a:lnRef>
          <a:fillRef idx="1">
            <a:sysClr val="window" lastClr="FFFFFF"/>
          </a:fillRef>
          <a:effectRef idx="0">
            <a:srgbClr val="58B6E5"/>
          </a:effectRef>
          <a:fontRef idx="minor">
            <a:sysClr val="windowText" lastClr="000000"/>
          </a:fontRef>
        </p:style>
        <p:txBody>
          <a:bodyPr wrap="square" rtlCol="0" anchor="t">
            <a:spAutoFit/>
          </a:bodyPr>
          <a:lstStyle/>
          <a:p>
            <a:pPr lvl="1" indent="-457200" fontAlgn="auto">
              <a:lnSpc>
                <a:spcPct val="100000"/>
              </a:lnSpc>
              <a:buFont typeface="Wingdings" panose="05000000000000000000" charset="0"/>
              <a:buChar char="Ø"/>
            </a:pPr>
            <a:r>
              <a:rPr lang="zh-CN" altLang="en-US" sz="2800" b="1">
                <a:solidFill>
                  <a:sysClr val="windowText" lastClr="000000"/>
                </a:solidFill>
                <a:latin typeface="微软雅黑" panose="020B0503020204020204" pitchFamily="34" charset="-122"/>
                <a:ea typeface="微软雅黑" panose="020B0503020204020204" pitchFamily="34" charset="-122"/>
                <a:cs typeface="楷体" panose="02010609060101010101" charset="-122"/>
                <a:sym typeface="Times New Roman" panose="02020603050405020304"/>
              </a:rPr>
              <a:t>两者的区别：是否需要膜</a:t>
            </a:r>
            <a:r>
              <a:rPr lang="zh-CN" altLang="en-US" sz="2800" b="1">
                <a:solidFill>
                  <a:srgbClr val="C00000"/>
                </a:solidFill>
                <a:latin typeface="微软雅黑" panose="020B0503020204020204" pitchFamily="34" charset="-122"/>
                <a:ea typeface="微软雅黑" panose="020B0503020204020204" pitchFamily="34" charset="-122"/>
                <a:cs typeface="楷体" panose="02010609060101010101" charset="-122"/>
                <a:sym typeface="Times New Roman" panose="02020603050405020304"/>
              </a:rPr>
              <a:t>转运蛋白</a:t>
            </a:r>
            <a:r>
              <a:rPr lang="zh-CN" altLang="en-US" sz="2800" b="1">
                <a:solidFill>
                  <a:sysClr val="windowText" lastClr="000000"/>
                </a:solidFill>
                <a:latin typeface="微软雅黑" panose="020B0503020204020204" pitchFamily="34" charset="-122"/>
                <a:ea typeface="微软雅黑" panose="020B0503020204020204" pitchFamily="34" charset="-122"/>
                <a:cs typeface="楷体" panose="02010609060101010101" charset="-122"/>
                <a:sym typeface="Times New Roman" panose="02020603050405020304"/>
              </a:rPr>
              <a:t>。膜转运蛋白包括</a:t>
            </a:r>
            <a:r>
              <a:rPr lang="zh-CN" altLang="en-US" sz="2800" b="1">
                <a:solidFill>
                  <a:srgbClr val="FF0000"/>
                </a:solidFill>
                <a:latin typeface="微软雅黑" panose="020B0503020204020204" pitchFamily="34" charset="-122"/>
                <a:ea typeface="微软雅黑" panose="020B0503020204020204" pitchFamily="34" charset="-122"/>
                <a:cs typeface="楷体" panose="02010609060101010101" charset="-122"/>
                <a:sym typeface="Times New Roman" panose="02020603050405020304"/>
              </a:rPr>
              <a:t>载体蛋白</a:t>
            </a:r>
            <a:r>
              <a:rPr lang="zh-CN" altLang="en-US" sz="2800" b="1">
                <a:solidFill>
                  <a:sysClr val="windowText" lastClr="000000"/>
                </a:solidFill>
                <a:latin typeface="微软雅黑" panose="020B0503020204020204" pitchFamily="34" charset="-122"/>
                <a:ea typeface="微软雅黑" panose="020B0503020204020204" pitchFamily="34" charset="-122"/>
                <a:cs typeface="楷体" panose="02010609060101010101" charset="-122"/>
                <a:sym typeface="Times New Roman" panose="02020603050405020304"/>
              </a:rPr>
              <a:t>和</a:t>
            </a:r>
            <a:r>
              <a:rPr lang="zh-CN" altLang="en-US" sz="2800" b="1">
                <a:solidFill>
                  <a:srgbClr val="FF0000"/>
                </a:solidFill>
                <a:latin typeface="微软雅黑" panose="020B0503020204020204" pitchFamily="34" charset="-122"/>
                <a:ea typeface="微软雅黑" panose="020B0503020204020204" pitchFamily="34" charset="-122"/>
                <a:cs typeface="楷体" panose="02010609060101010101" charset="-122"/>
                <a:sym typeface="Times New Roman" panose="02020603050405020304"/>
              </a:rPr>
              <a:t>通道蛋白</a:t>
            </a:r>
            <a:endParaRPr kumimoji="1" lang="zh-CN" altLang="en-US" sz="2800" b="1">
              <a:solidFill>
                <a:srgbClr val="FF0000"/>
              </a:solidFill>
              <a:latin typeface="微软雅黑" panose="020B0503020204020204" pitchFamily="34" charset="-122"/>
              <a:ea typeface="微软雅黑" panose="020B0503020204020204" pitchFamily="34" charset="-122"/>
              <a:cs typeface="楷体" panose="02010609060101010101" charset="-122"/>
              <a:sym typeface="Times New Roman" panose="020206030504050203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300"/>
                                        <p:tgtEl>
                                          <p:spTgt spid="16"/>
                                        </p:tgtEl>
                                      </p:cBhvr>
                                    </p:animEffect>
                                  </p:childTnLst>
                                </p:cTn>
                              </p:par>
                            </p:childTnLst>
                          </p:cTn>
                        </p:par>
                        <p:par>
                          <p:cTn id="18" fill="hold">
                            <p:stCondLst>
                              <p:cond delay="500"/>
                            </p:stCondLst>
                            <p:childTnLst>
                              <p:par>
                                <p:cTn id="19" presetID="14" presetClass="entr" presetSubtype="10" fill="hold" nodeType="afterEffect">
                                  <p:stCondLst>
                                    <p:cond delay="0"/>
                                  </p:stCondLst>
                                  <p:childTnLst>
                                    <p:set>
                                      <p:cBhvr>
                                        <p:cTn id="20" dur="1" fill="hold">
                                          <p:stCondLst>
                                            <p:cond delay="0"/>
                                          </p:stCondLst>
                                        </p:cTn>
                                        <p:tgtEl>
                                          <p:spTgt spid="57"/>
                                        </p:tgtEl>
                                        <p:attrNameLst>
                                          <p:attrName>style.visibility</p:attrName>
                                        </p:attrNameLst>
                                      </p:cBhvr>
                                      <p:to>
                                        <p:strVal val="visible"/>
                                      </p:to>
                                    </p:set>
                                    <p:animEffect transition="in" filter="randombar(horizontal)">
                                      <p:cBhvr>
                                        <p:cTn id="21" dur="500"/>
                                        <p:tgtEl>
                                          <p:spTgt spid="57"/>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fade">
                                      <p:cBhvr>
                                        <p:cTn id="26" dur="1000"/>
                                        <p:tgtEl>
                                          <p:spTgt spid="47"/>
                                        </p:tgtEl>
                                      </p:cBhvr>
                                    </p:animEffect>
                                    <p:anim calcmode="lin" valueType="num">
                                      <p:cBhvr>
                                        <p:cTn id="27" dur="1000" fill="hold"/>
                                        <p:tgtEl>
                                          <p:spTgt spid="47"/>
                                        </p:tgtEl>
                                        <p:attrNameLst>
                                          <p:attrName>ppt_x</p:attrName>
                                        </p:attrNameLst>
                                      </p:cBhvr>
                                      <p:tavLst>
                                        <p:tav tm="0">
                                          <p:val>
                                            <p:strVal val="#ppt_x"/>
                                          </p:val>
                                        </p:tav>
                                        <p:tav tm="100000">
                                          <p:val>
                                            <p:strVal val="#ppt_x"/>
                                          </p:val>
                                        </p:tav>
                                      </p:tavLst>
                                    </p:anim>
                                    <p:anim calcmode="lin" valueType="num">
                                      <p:cBhvr>
                                        <p:cTn id="28"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1000"/>
                                        <p:tgtEl>
                                          <p:spTgt spid="46"/>
                                        </p:tgtEl>
                                      </p:cBhvr>
                                    </p:animEffect>
                                    <p:anim calcmode="lin" valueType="num">
                                      <p:cBhvr>
                                        <p:cTn id="34" dur="1000" fill="hold"/>
                                        <p:tgtEl>
                                          <p:spTgt spid="46"/>
                                        </p:tgtEl>
                                        <p:attrNameLst>
                                          <p:attrName>ppt_x</p:attrName>
                                        </p:attrNameLst>
                                      </p:cBhvr>
                                      <p:tavLst>
                                        <p:tav tm="0">
                                          <p:val>
                                            <p:strVal val="#ppt_x"/>
                                          </p:val>
                                        </p:tav>
                                        <p:tav tm="100000">
                                          <p:val>
                                            <p:strVal val="#ppt_x"/>
                                          </p:val>
                                        </p:tav>
                                      </p:tavLst>
                                    </p:anim>
                                    <p:anim calcmode="lin" valueType="num">
                                      <p:cBhvr>
                                        <p:cTn id="35"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blinds(horizontal)">
                                      <p:cBhvr>
                                        <p:cTn id="4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15" grpId="0" animBg="1"/>
      <p:bldP spid="14" grpId="0" animBg="1"/>
      <p:bldP spid="16"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custDataLst>
              <p:tags r:id="rId1"/>
            </p:custDataLst>
          </p:nvPr>
        </p:nvSpPr>
        <p:spPr>
          <a:xfrm>
            <a:off x="6426835" y="743585"/>
            <a:ext cx="5586095" cy="5683250"/>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kumimoji="0" lang="en-US" altLang="zh-CN"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30" name="矩形 29"/>
          <p:cNvSpPr/>
          <p:nvPr>
            <p:custDataLst>
              <p:tags r:id="rId2"/>
            </p:custDataLst>
          </p:nvPr>
        </p:nvSpPr>
        <p:spPr>
          <a:xfrm>
            <a:off x="404495" y="743585"/>
            <a:ext cx="5372735" cy="5663565"/>
          </a:xfrm>
          <a:prstGeom prst="rect">
            <a:avLst/>
          </a:prstGeom>
          <a:solidFill>
            <a:schemeClr val="bg2"/>
          </a:solidFill>
          <a:ln>
            <a:solidFill>
              <a:srgbClr val="000000">
                <a:alpha val="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12" name="组合 11"/>
          <p:cNvGrpSpPr/>
          <p:nvPr>
            <p:custDataLst>
              <p:tags r:id="rId3"/>
            </p:custDataLst>
          </p:nvPr>
        </p:nvGrpSpPr>
        <p:grpSpPr>
          <a:xfrm>
            <a:off x="647065" y="1022350"/>
            <a:ext cx="3211830" cy="551180"/>
            <a:chOff x="1019" y="1452"/>
            <a:chExt cx="5058" cy="868"/>
          </a:xfrm>
        </p:grpSpPr>
        <p:sp>
          <p:nvSpPr>
            <p:cNvPr id="10" name="圆角矩形 9"/>
            <p:cNvSpPr/>
            <p:nvPr>
              <p:custDataLst>
                <p:tags r:id="rId4"/>
              </p:custDataLst>
            </p:nvPr>
          </p:nvSpPr>
          <p:spPr>
            <a:xfrm>
              <a:off x="1767" y="15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9" name="椭圆 48"/>
            <p:cNvSpPr/>
            <p:nvPr>
              <p:custDataLst>
                <p:tags r:id="rId5"/>
              </p:custDataLst>
            </p:nvPr>
          </p:nvSpPr>
          <p:spPr>
            <a:xfrm>
              <a:off x="1019" y="14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01</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0" name="文本框 49"/>
            <p:cNvSpPr txBox="1"/>
            <p:nvPr>
              <p:custDataLst>
                <p:tags r:id="rId6"/>
              </p:custDataLst>
            </p:nvPr>
          </p:nvSpPr>
          <p:spPr>
            <a:xfrm>
              <a:off x="2366" y="1550"/>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考情</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解码</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31" name="文本框 30"/>
          <p:cNvSpPr txBox="1"/>
          <p:nvPr>
            <p:custDataLst>
              <p:tags r:id="rId7"/>
            </p:custDataLst>
          </p:nvPr>
        </p:nvSpPr>
        <p:spPr>
          <a:xfrm>
            <a:off x="288283" y="165062"/>
            <a:ext cx="3006090" cy="431165"/>
          </a:xfrm>
          <a:prstGeom prst="rect">
            <a:avLst/>
          </a:prstGeom>
          <a:noFill/>
          <a:effectLst>
            <a:outerShdw blurRad="50800" dist="38100" dir="2700000" algn="tl" rotWithShape="0">
              <a:prstClr val="black">
                <a:alpha val="40000"/>
              </a:prstClr>
            </a:outerShdw>
          </a:effectLst>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智能导览</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极速定位</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2" name="矩形 1"/>
          <p:cNvSpPr/>
          <p:nvPr>
            <p:custDataLst>
              <p:tags r:id="rId8"/>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p:cNvGrpSpPr/>
          <p:nvPr>
            <p:custDataLst>
              <p:tags r:id="rId9"/>
            </p:custDataLst>
          </p:nvPr>
        </p:nvGrpSpPr>
        <p:grpSpPr>
          <a:xfrm>
            <a:off x="647065" y="1845945"/>
            <a:ext cx="3211830" cy="551180"/>
            <a:chOff x="1695" y="1652"/>
            <a:chExt cx="5058" cy="868"/>
          </a:xfrm>
        </p:grpSpPr>
        <p:sp>
          <p:nvSpPr>
            <p:cNvPr id="3" name="圆角矩形 2"/>
            <p:cNvSpPr/>
            <p:nvPr>
              <p:custDataLst>
                <p:tags r:id="rId10"/>
              </p:custDataLst>
            </p:nvPr>
          </p:nvSpPr>
          <p:spPr>
            <a:xfrm>
              <a:off x="2443" y="17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4" name="椭圆 3"/>
            <p:cNvSpPr/>
            <p:nvPr>
              <p:custDataLst>
                <p:tags r:id="rId11"/>
              </p:custDataLst>
            </p:nvPr>
          </p:nvSpPr>
          <p:spPr>
            <a:xfrm>
              <a:off x="1695" y="16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02</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5" name="文本框 4"/>
            <p:cNvSpPr txBox="1"/>
            <p:nvPr>
              <p:custDataLst>
                <p:tags r:id="rId12"/>
              </p:custDataLst>
            </p:nvPr>
          </p:nvSpPr>
          <p:spPr>
            <a:xfrm>
              <a:off x="3042" y="181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20" name="组合 19"/>
          <p:cNvGrpSpPr/>
          <p:nvPr>
            <p:custDataLst>
              <p:tags r:id="rId13"/>
            </p:custDataLst>
          </p:nvPr>
        </p:nvGrpSpPr>
        <p:grpSpPr>
          <a:xfrm>
            <a:off x="647065" y="2707640"/>
            <a:ext cx="3211830" cy="551180"/>
            <a:chOff x="1895" y="1852"/>
            <a:chExt cx="5058" cy="868"/>
          </a:xfrm>
        </p:grpSpPr>
        <p:sp>
          <p:nvSpPr>
            <p:cNvPr id="6" name="圆角矩形 5"/>
            <p:cNvSpPr/>
            <p:nvPr>
              <p:custDataLst>
                <p:tags r:id="rId14"/>
              </p:custDataLst>
            </p:nvPr>
          </p:nvSpPr>
          <p:spPr>
            <a:xfrm>
              <a:off x="2643" y="1950"/>
              <a:ext cx="4310"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7" name="椭圆 6"/>
            <p:cNvSpPr/>
            <p:nvPr>
              <p:custDataLst>
                <p:tags r:id="rId15"/>
              </p:custDataLst>
            </p:nvPr>
          </p:nvSpPr>
          <p:spPr>
            <a:xfrm>
              <a:off x="1895" y="185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03</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8" name="文本框 7"/>
            <p:cNvSpPr txBox="1"/>
            <p:nvPr>
              <p:custDataLst>
                <p:tags r:id="rId16"/>
              </p:custDataLst>
            </p:nvPr>
          </p:nvSpPr>
          <p:spPr>
            <a:xfrm>
              <a:off x="3242" y="201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考点突破</a:t>
              </a:r>
              <a:r>
                <a:rPr kumimoji="0" lang="en-US" altLang="zh-CN"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考向探究</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grpSp>
        <p:nvGrpSpPr>
          <p:cNvPr id="35" name="组合 34"/>
          <p:cNvGrpSpPr/>
          <p:nvPr>
            <p:custDataLst>
              <p:tags r:id="rId17"/>
            </p:custDataLst>
          </p:nvPr>
        </p:nvGrpSpPr>
        <p:grpSpPr>
          <a:xfrm>
            <a:off x="6859270" y="3952875"/>
            <a:ext cx="3678555" cy="551815"/>
            <a:chOff x="12074" y="5302"/>
            <a:chExt cx="5793" cy="869"/>
          </a:xfrm>
        </p:grpSpPr>
        <p:sp>
          <p:nvSpPr>
            <p:cNvPr id="24" name="圆角矩形 23"/>
            <p:cNvSpPr/>
            <p:nvPr>
              <p:custDataLst>
                <p:tags r:id="rId18"/>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5" name="椭圆 24"/>
            <p:cNvSpPr/>
            <p:nvPr>
              <p:custDataLst>
                <p:tags r:id="rId19"/>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04</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26" name="文本框 25"/>
            <p:cNvSpPr txBox="1"/>
            <p:nvPr>
              <p:custDataLst>
                <p:tags r:id="rId20"/>
              </p:custDataLst>
            </p:nvPr>
          </p:nvSpPr>
          <p:spPr>
            <a:xfrm>
              <a:off x="13782" y="546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rPr>
                <a:t>命题洞见</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28" name="文本框 27"/>
          <p:cNvSpPr txBox="1"/>
          <p:nvPr>
            <p:custDataLst>
              <p:tags r:id="rId21"/>
            </p:custDataLst>
          </p:nvPr>
        </p:nvSpPr>
        <p:spPr>
          <a:xfrm>
            <a:off x="6647815" y="880745"/>
            <a:ext cx="5144770" cy="2681605"/>
          </a:xfrm>
          <a:prstGeom prst="rect">
            <a:avLst/>
          </a:prstGeom>
          <a:solidFill>
            <a:schemeClr val="accent1">
              <a:lumMod val="20000"/>
              <a:lumOff val="80000"/>
            </a:schemeClr>
          </a:solidFill>
        </p:spPr>
        <p:txBody>
          <a:bodyPr wrap="square" rtlCol="0">
            <a:noAutofit/>
          </a:bodyPr>
          <a:lstStyle/>
          <a:p>
            <a:pPr>
              <a:lnSpc>
                <a:spcPct val="150000"/>
              </a:lnSpc>
            </a:pPr>
            <a:r>
              <a:rPr lang="zh-CN" altLang="en-US" b="1">
                <a:sym typeface="+mn-ea"/>
              </a:rPr>
              <a:t>考点二　主动运动和胞吞、胞吐</a:t>
            </a:r>
            <a:endParaRPr lang="zh-CN" altLang="en-US" b="1">
              <a:sym typeface="+mn-ea"/>
            </a:endParaRPr>
          </a:p>
          <a:p>
            <a:pPr>
              <a:lnSpc>
                <a:spcPct val="150000"/>
              </a:lnSpc>
            </a:pPr>
            <a:r>
              <a:rPr lang="en-US" altLang="zh-CN" b="1">
                <a:sym typeface="+mn-ea"/>
              </a:rPr>
              <a:t> </a:t>
            </a:r>
            <a:r>
              <a:rPr lang="zh-CN" altLang="en-US" b="1">
                <a:sym typeface="+mn-ea"/>
              </a:rPr>
              <a:t>知识点1</a:t>
            </a:r>
            <a:r>
              <a:rPr lang="en-US" altLang="zh-CN" b="1">
                <a:sym typeface="+mn-ea"/>
              </a:rPr>
              <a:t> </a:t>
            </a:r>
            <a:r>
              <a:rPr lang="en-US" altLang="zh-CN">
                <a:sym typeface="+mn-ea"/>
              </a:rPr>
              <a:t> </a:t>
            </a:r>
            <a:r>
              <a:rPr lang="zh-CN" altLang="en-US">
                <a:sym typeface="+mn-ea"/>
              </a:rPr>
              <a:t>主动运输</a:t>
            </a:r>
            <a:endParaRPr lang="zh-CN" altLang="en-US">
              <a:sym typeface="+mn-ea"/>
            </a:endParaRPr>
          </a:p>
          <a:p>
            <a:pPr>
              <a:lnSpc>
                <a:spcPct val="150000"/>
              </a:lnSpc>
            </a:pPr>
            <a:r>
              <a:rPr lang="en-US" altLang="zh-CN">
                <a:sym typeface="+mn-ea"/>
              </a:rPr>
              <a:t> </a:t>
            </a:r>
            <a:r>
              <a:rPr lang="zh-CN" altLang="en-US" b="1">
                <a:sym typeface="+mn-ea"/>
              </a:rPr>
              <a:t>知识点</a:t>
            </a:r>
            <a:r>
              <a:rPr lang="en-US" altLang="zh-CN" b="1">
                <a:sym typeface="+mn-ea"/>
              </a:rPr>
              <a:t>2 </a:t>
            </a:r>
            <a:r>
              <a:rPr lang="en-US" altLang="zh-CN">
                <a:sym typeface="+mn-ea"/>
              </a:rPr>
              <a:t> </a:t>
            </a:r>
            <a:r>
              <a:rPr lang="zh-CN" altLang="en-US">
                <a:sym typeface="+mn-ea"/>
              </a:rPr>
              <a:t>胞吞、胞吐</a:t>
            </a:r>
            <a:endParaRPr lang="zh-CN" altLang="en-US">
              <a:sym typeface="+mn-ea"/>
            </a:endParaRPr>
          </a:p>
          <a:p>
            <a:pPr>
              <a:lnSpc>
                <a:spcPct val="150000"/>
              </a:lnSpc>
            </a:pPr>
            <a:r>
              <a:rPr lang="en-US" altLang="zh-CN" b="1">
                <a:sym typeface="+mn-ea"/>
              </a:rPr>
              <a:t> </a:t>
            </a:r>
            <a:r>
              <a:rPr lang="zh-CN" altLang="en-US" b="1">
                <a:sym typeface="+mn-ea"/>
              </a:rPr>
              <a:t>知识点</a:t>
            </a:r>
            <a:r>
              <a:rPr lang="en-US" altLang="zh-CN" b="1">
                <a:sym typeface="+mn-ea"/>
              </a:rPr>
              <a:t>3 </a:t>
            </a:r>
            <a:r>
              <a:rPr lang="en-US" altLang="zh-CN">
                <a:sym typeface="+mn-ea"/>
              </a:rPr>
              <a:t> </a:t>
            </a:r>
            <a:r>
              <a:rPr lang="zh-CN" altLang="en-US">
                <a:sym typeface="+mn-ea"/>
              </a:rPr>
              <a:t>影响细胞物质运输的因素</a:t>
            </a:r>
            <a:endParaRPr lang="zh-CN" altLang="en-US">
              <a:sym typeface="+mn-ea"/>
            </a:endParaRPr>
          </a:p>
          <a:p>
            <a:pPr>
              <a:lnSpc>
                <a:spcPct val="150000"/>
              </a:lnSpc>
            </a:pPr>
            <a:r>
              <a:rPr lang="en-US" altLang="zh-CN" b="1">
                <a:sym typeface="+mn-ea"/>
              </a:rPr>
              <a:t>  </a:t>
            </a:r>
            <a:r>
              <a:rPr lang="zh-CN" altLang="en-US" b="1">
                <a:sym typeface="+mn-ea"/>
              </a:rPr>
              <a:t>考向1</a:t>
            </a:r>
            <a:r>
              <a:rPr lang="en-US" altLang="zh-CN">
                <a:sym typeface="+mn-ea"/>
              </a:rPr>
              <a:t> </a:t>
            </a:r>
            <a:r>
              <a:rPr lang="zh-CN" altLang="en-US">
                <a:sym typeface="+mn-ea"/>
              </a:rPr>
              <a:t> 物质出入细胞方式的判断</a:t>
            </a:r>
            <a:endParaRPr lang="zh-CN" altLang="en-US">
              <a:sym typeface="+mn-ea"/>
            </a:endParaRPr>
          </a:p>
          <a:p>
            <a:pPr>
              <a:lnSpc>
                <a:spcPct val="150000"/>
              </a:lnSpc>
            </a:pPr>
            <a:r>
              <a:rPr lang="en-US" altLang="zh-CN" b="1">
                <a:sym typeface="+mn-ea"/>
              </a:rPr>
              <a:t>  </a:t>
            </a:r>
            <a:r>
              <a:rPr lang="zh-CN" altLang="en-US" b="1">
                <a:sym typeface="+mn-ea"/>
              </a:rPr>
              <a:t>考向2</a:t>
            </a:r>
            <a:r>
              <a:rPr lang="en-US" altLang="zh-CN">
                <a:sym typeface="+mn-ea"/>
              </a:rPr>
              <a:t>   </a:t>
            </a:r>
            <a:r>
              <a:rPr lang="zh-CN" altLang="en-US">
                <a:sym typeface="+mn-ea"/>
              </a:rPr>
              <a:t>影响物质跨膜运输速率的因素</a:t>
            </a:r>
            <a:endParaRPr lang="zh-CN" altLang="en-US">
              <a:sym typeface="+mn-ea"/>
            </a:endParaRPr>
          </a:p>
          <a:p>
            <a:pPr>
              <a:lnSpc>
                <a:spcPct val="150000"/>
              </a:lnSpc>
            </a:pPr>
            <a:r>
              <a:rPr lang="en-US" altLang="zh-CN" b="1">
                <a:latin typeface="微软雅黑" panose="020B0503020204020204" pitchFamily="34" charset="-122"/>
                <a:ea typeface="微软雅黑" panose="020B0503020204020204" pitchFamily="34" charset="-122"/>
                <a:cs typeface="微软雅黑" panose="020B0503020204020204" pitchFamily="34" charset="-120"/>
              </a:rPr>
              <a:t> </a:t>
            </a:r>
            <a:endParaRPr lang="zh-CN" altLang="en-US"/>
          </a:p>
          <a:p>
            <a:pPr>
              <a:lnSpc>
                <a:spcPct val="150000"/>
              </a:lnSpc>
            </a:pPr>
            <a:endParaRPr lang="zh-CN" altLang="en-US"/>
          </a:p>
          <a:p>
            <a:pPr>
              <a:lnSpc>
                <a:spcPct val="150000"/>
              </a:lnSpc>
            </a:pPr>
            <a:r>
              <a:rPr lang="en-US" altLang="zh-CN"/>
              <a:t>  	</a:t>
            </a:r>
            <a:endParaRPr lang="en-US" altLang="zh-CN"/>
          </a:p>
        </p:txBody>
      </p:sp>
      <p:cxnSp>
        <p:nvCxnSpPr>
          <p:cNvPr id="9" name="直接连接符 8"/>
          <p:cNvCxnSpPr/>
          <p:nvPr>
            <p:custDataLst>
              <p:tags r:id="rId22"/>
            </p:custDataLst>
          </p:nvPr>
        </p:nvCxnSpPr>
        <p:spPr>
          <a:xfrm flipH="1">
            <a:off x="6056630" y="751205"/>
            <a:ext cx="9525" cy="5675630"/>
          </a:xfrm>
          <a:prstGeom prst="line">
            <a:avLst/>
          </a:prstGeom>
          <a:ln w="31750" cap="rnd">
            <a:solidFill>
              <a:schemeClr val="accent1"/>
            </a:solidFill>
            <a:prstDash val="sysDot"/>
            <a:round/>
          </a:ln>
        </p:spPr>
        <p:style>
          <a:lnRef idx="0">
            <a:srgbClr val="FFFFFF"/>
          </a:lnRef>
          <a:fillRef idx="0">
            <a:srgbClr val="FFFFFF"/>
          </a:fillRef>
          <a:effectRef idx="0">
            <a:srgbClr val="FFFFFF"/>
          </a:effectRef>
          <a:fontRef idx="minor">
            <a:schemeClr val="tx1"/>
          </a:fontRef>
        </p:style>
      </p:cxnSp>
      <p:grpSp>
        <p:nvGrpSpPr>
          <p:cNvPr id="13" name="组合 12"/>
          <p:cNvGrpSpPr/>
          <p:nvPr>
            <p:custDataLst>
              <p:tags r:id="rId23"/>
            </p:custDataLst>
          </p:nvPr>
        </p:nvGrpSpPr>
        <p:grpSpPr>
          <a:xfrm>
            <a:off x="6885305" y="5084445"/>
            <a:ext cx="3678555" cy="551815"/>
            <a:chOff x="12074" y="5302"/>
            <a:chExt cx="5793" cy="869"/>
          </a:xfrm>
        </p:grpSpPr>
        <p:sp>
          <p:nvSpPr>
            <p:cNvPr id="14" name="圆角矩形 13"/>
            <p:cNvSpPr/>
            <p:nvPr>
              <p:custDataLst>
                <p:tags r:id="rId24"/>
              </p:custDataLst>
            </p:nvPr>
          </p:nvSpPr>
          <p:spPr>
            <a:xfrm>
              <a:off x="12822" y="5400"/>
              <a:ext cx="5045" cy="715"/>
            </a:xfrm>
            <a:prstGeom prst="roundRect">
              <a:avLst>
                <a:gd name="adj" fmla="val 10513"/>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5" name="椭圆 14"/>
            <p:cNvSpPr/>
            <p:nvPr>
              <p:custDataLst>
                <p:tags r:id="rId25"/>
              </p:custDataLst>
            </p:nvPr>
          </p:nvSpPr>
          <p:spPr>
            <a:xfrm>
              <a:off x="12074" y="5302"/>
              <a:ext cx="991" cy="869"/>
            </a:xfrm>
            <a:prstGeom prst="ellipse">
              <a:avLst/>
            </a:prstGeom>
            <a:solidFill>
              <a:schemeClr val="accent1"/>
            </a:solidFill>
            <a:ln>
              <a:noFill/>
            </a:ln>
            <a:effectLst>
              <a:outerShdw blurRad="190500" dist="101600" dir="5400000" algn="t" rotWithShape="0">
                <a:schemeClr val="accent1">
                  <a:alpha val="1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rPr>
                <a:t>05</a:t>
              </a:r>
              <a:endParaRPr kumimoji="0" lang="en-US" altLang="zh-CN" sz="2000" b="1" i="0" u="none" strike="noStrike" kern="1200" cap="none" spc="0" normalizeH="0" baseline="0" noProof="0">
                <a:ln>
                  <a:noFill/>
                </a:ln>
                <a:solidFill>
                  <a:prstClr val="white"/>
                </a:solidFill>
                <a:effectLst/>
                <a:uLnTx/>
                <a:uFillTx/>
                <a:latin typeface="Calibri" panose="020F0502020204030204"/>
                <a:ea typeface="宋体" panose="02010600030101010101" pitchFamily="2" charset="-122"/>
                <a:cs typeface="Arial" panose="020B0604020202020204"/>
                <a:sym typeface="+mn-ea"/>
              </a:endParaRPr>
            </a:p>
          </p:txBody>
        </p:sp>
        <p:sp>
          <p:nvSpPr>
            <p:cNvPr id="16" name="文本框 15"/>
            <p:cNvSpPr txBox="1"/>
            <p:nvPr>
              <p:custDataLst>
                <p:tags r:id="rId26"/>
              </p:custDataLst>
            </p:nvPr>
          </p:nvSpPr>
          <p:spPr>
            <a:xfrm>
              <a:off x="13782" y="5466"/>
              <a:ext cx="3279" cy="366"/>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24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24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sp>
        <p:nvSpPr>
          <p:cNvPr id="18" name="文本框 17"/>
          <p:cNvSpPr txBox="1"/>
          <p:nvPr>
            <p:custDataLst>
              <p:tags r:id="rId27"/>
            </p:custDataLst>
          </p:nvPr>
        </p:nvSpPr>
        <p:spPr>
          <a:xfrm>
            <a:off x="518160" y="3369945"/>
            <a:ext cx="5144770" cy="2876550"/>
          </a:xfrm>
          <a:prstGeom prst="rect">
            <a:avLst/>
          </a:prstGeom>
          <a:solidFill>
            <a:schemeClr val="accent1">
              <a:lumMod val="20000"/>
              <a:lumOff val="80000"/>
            </a:schemeClr>
          </a:solidFill>
        </p:spPr>
        <p:txBody>
          <a:bodyPr wrap="square" rtlCol="0">
            <a:noAutofit/>
          </a:bodyPr>
          <a:lstStyle/>
          <a:p>
            <a:pPr>
              <a:lnSpc>
                <a:spcPct val="150000"/>
              </a:lnSpc>
            </a:pPr>
            <a:r>
              <a:rPr lang="zh-CN" altLang="en-US" b="1"/>
              <a:t>考点一</a:t>
            </a:r>
            <a:r>
              <a:rPr lang="en-US" altLang="zh-CN" b="1"/>
              <a:t> </a:t>
            </a:r>
            <a:r>
              <a:rPr lang="zh-CN" b="1"/>
              <a:t>被动运输</a:t>
            </a:r>
            <a:endParaRPr lang="zh-CN" altLang="en-US"/>
          </a:p>
          <a:p>
            <a:pPr>
              <a:lnSpc>
                <a:spcPct val="150000"/>
              </a:lnSpc>
            </a:pPr>
            <a:r>
              <a:rPr lang="en-US" altLang="zh-CN"/>
              <a:t>  </a:t>
            </a:r>
            <a:r>
              <a:rPr lang="zh-CN" altLang="en-US" b="1"/>
              <a:t>知识点</a:t>
            </a:r>
            <a:r>
              <a:rPr lang="en-US" altLang="zh-CN" b="1"/>
              <a:t>1</a:t>
            </a:r>
            <a:r>
              <a:rPr lang="en-US" altLang="zh-CN"/>
              <a:t>   </a:t>
            </a:r>
            <a:r>
              <a:rPr lang="zh-CN" altLang="en-US"/>
              <a:t>水进出细胞的原理</a:t>
            </a:r>
            <a:endParaRPr lang="zh-CN" altLang="en-US"/>
          </a:p>
          <a:p>
            <a:pPr>
              <a:lnSpc>
                <a:spcPct val="150000"/>
              </a:lnSpc>
            </a:pPr>
            <a:r>
              <a:rPr lang="en-US" altLang="zh-CN" b="1"/>
              <a:t>  </a:t>
            </a:r>
            <a:r>
              <a:rPr lang="zh-CN" altLang="en-US" b="1"/>
              <a:t>知识点</a:t>
            </a:r>
            <a:r>
              <a:rPr lang="en-US" altLang="zh-CN" b="1"/>
              <a:t>2</a:t>
            </a:r>
            <a:r>
              <a:rPr lang="en-US" altLang="zh-CN"/>
              <a:t>  </a:t>
            </a:r>
            <a:r>
              <a:rPr lang="zh-CN" altLang="en-US"/>
              <a:t>探究植物细胞的吸水和失水</a:t>
            </a:r>
            <a:r>
              <a:rPr lang="en-US" altLang="zh-CN"/>
              <a:t>	</a:t>
            </a:r>
            <a:endParaRPr lang="en-US" altLang="zh-CN"/>
          </a:p>
          <a:p>
            <a:pPr>
              <a:lnSpc>
                <a:spcPct val="150000"/>
              </a:lnSpc>
            </a:pPr>
            <a:r>
              <a:rPr lang="en-US" altLang="zh-CN" b="1"/>
              <a:t>  </a:t>
            </a:r>
            <a:r>
              <a:rPr lang="zh-CN" altLang="en-US" b="1"/>
              <a:t>知识点</a:t>
            </a:r>
            <a:r>
              <a:rPr lang="en-US" altLang="zh-CN" b="1"/>
              <a:t>3 </a:t>
            </a:r>
            <a:r>
              <a:rPr lang="en-US" altLang="zh-CN"/>
              <a:t> </a:t>
            </a:r>
            <a:r>
              <a:rPr lang="zh-CN" altLang="en-US">
                <a:sym typeface="+mn-ea"/>
              </a:rPr>
              <a:t>自由扩散和协助扩散</a:t>
            </a:r>
            <a:endParaRPr lang="zh-CN" altLang="en-US">
              <a:sym typeface="+mn-ea"/>
            </a:endParaRPr>
          </a:p>
          <a:p>
            <a:pPr>
              <a:lnSpc>
                <a:spcPct val="150000"/>
              </a:lnSpc>
            </a:pPr>
            <a:r>
              <a:rPr lang="en-US" altLang="zh-CN" b="1">
                <a:sym typeface="+mn-ea"/>
              </a:rPr>
              <a:t>  </a:t>
            </a:r>
            <a:r>
              <a:rPr lang="zh-CN" altLang="en-US" b="1">
                <a:sym typeface="+mn-ea"/>
              </a:rPr>
              <a:t>考向1</a:t>
            </a:r>
            <a:r>
              <a:rPr lang="en-US" altLang="zh-CN">
                <a:sym typeface="+mn-ea"/>
              </a:rPr>
              <a:t>  </a:t>
            </a:r>
            <a:r>
              <a:rPr lang="zh-CN" altLang="en-US">
                <a:sym typeface="+mn-ea"/>
              </a:rPr>
              <a:t> 渗透作用的原理及应用分析</a:t>
            </a:r>
            <a:endParaRPr lang="zh-CN" altLang="en-US">
              <a:sym typeface="+mn-ea"/>
            </a:endParaRPr>
          </a:p>
          <a:p>
            <a:pPr>
              <a:lnSpc>
                <a:spcPct val="150000"/>
              </a:lnSpc>
            </a:pPr>
            <a:r>
              <a:rPr lang="en-US" altLang="zh-CN" b="1">
                <a:sym typeface="+mn-ea"/>
              </a:rPr>
              <a:t>  </a:t>
            </a:r>
            <a:r>
              <a:rPr lang="zh-CN" altLang="en-US" b="1">
                <a:sym typeface="+mn-ea"/>
              </a:rPr>
              <a:t>考向2</a:t>
            </a:r>
            <a:r>
              <a:rPr lang="en-US" altLang="zh-CN">
                <a:sym typeface="+mn-ea"/>
              </a:rPr>
              <a:t>   </a:t>
            </a:r>
            <a:r>
              <a:rPr lang="zh-CN" altLang="en-US"/>
              <a:t>动植物细胞吸水与失水的状况分析</a:t>
            </a:r>
            <a:endParaRPr lang="zh-CN" altLang="en-US"/>
          </a:p>
          <a:p>
            <a:pPr>
              <a:lnSpc>
                <a:spcPct val="150000"/>
              </a:lnSpc>
            </a:pPr>
            <a:r>
              <a:rPr lang="en-US" altLang="zh-CN"/>
              <a:t>  </a:t>
            </a:r>
            <a:r>
              <a:rPr lang="zh-CN" altLang="en-US" b="1"/>
              <a:t>考向3</a:t>
            </a:r>
            <a:r>
              <a:rPr lang="en-US" altLang="zh-CN"/>
              <a:t>  </a:t>
            </a:r>
            <a:r>
              <a:rPr lang="zh-CN" altLang="en-US"/>
              <a:t>质壁分离和复原实验及其应用</a:t>
            </a:r>
            <a:endParaRPr lang="zh-CN" altLang="en-US"/>
          </a:p>
          <a:p>
            <a:pPr>
              <a:lnSpc>
                <a:spcPct val="150000"/>
              </a:lnSpc>
            </a:pPr>
            <a:endParaRPr lang="zh-CN" altLang="en-US"/>
          </a:p>
          <a:p>
            <a:pPr>
              <a:lnSpc>
                <a:spcPct val="150000"/>
              </a:lnSpc>
            </a:pPr>
            <a:r>
              <a:rPr lang="en-US" altLang="zh-CN">
                <a:sym typeface="+mn-ea"/>
              </a:rPr>
              <a:t>	</a:t>
            </a:r>
            <a:endParaRPr lang="en-US" altLang="zh-CN"/>
          </a:p>
          <a:p>
            <a:pPr>
              <a:lnSpc>
                <a:spcPct val="150000"/>
              </a:lnSpc>
            </a:pPr>
            <a:endParaRPr lang="zh-CN" altLang="en-US"/>
          </a:p>
          <a:p>
            <a:pPr>
              <a:lnSpc>
                <a:spcPct val="150000"/>
              </a:lnSpc>
            </a:pPr>
            <a:r>
              <a:rPr lang="en-US" altLang="zh-CN"/>
              <a:t>  	</a:t>
            </a:r>
            <a:endParaRPr lang="en-US" altLang="zh-CN"/>
          </a:p>
        </p:txBody>
      </p:sp>
      <p:sp>
        <p:nvSpPr>
          <p:cNvPr id="11" name="文本框 10"/>
          <p:cNvSpPr txBox="1"/>
          <p:nvPr>
            <p:custDataLst>
              <p:tags r:id="rId28"/>
            </p:custDataLst>
          </p:nvPr>
        </p:nvSpPr>
        <p:spPr>
          <a:xfrm>
            <a:off x="7360285" y="5638800"/>
            <a:ext cx="4017645" cy="546100"/>
          </a:xfrm>
          <a:prstGeom prst="rect">
            <a:avLst/>
          </a:prstGeom>
          <a:solidFill>
            <a:schemeClr val="bg2"/>
          </a:solidFill>
        </p:spPr>
        <p:txBody>
          <a:bodyPr wrap="square" rtlCol="0">
            <a:noAutofit/>
          </a:bodyPr>
          <a:lstStyle/>
          <a:p>
            <a:pPr>
              <a:lnSpc>
                <a:spcPct val="150000"/>
              </a:lnSpc>
            </a:pPr>
            <a:r>
              <a:rPr lang="zh-CN" altLang="en-US" b="1">
                <a:solidFill>
                  <a:srgbClr val="7030A0"/>
                </a:solidFill>
                <a:sym typeface="+mn-ea"/>
              </a:rPr>
              <a:t>教材隐性知识拓展、长句作答类</a:t>
            </a:r>
            <a:endParaRPr lang="en-US" altLang="zh-CN">
              <a:solidFill>
                <a:srgbClr val="7030A0"/>
              </a:solidFill>
            </a:endParaRPr>
          </a:p>
          <a:p>
            <a:pPr>
              <a:lnSpc>
                <a:spcPct val="150000"/>
              </a:lnSpc>
            </a:pPr>
            <a:r>
              <a:rPr lang="en-US" altLang="zh-CN">
                <a:solidFill>
                  <a:srgbClr val="7030A0"/>
                </a:solidFill>
              </a:rPr>
              <a:t>	</a:t>
            </a:r>
            <a:endParaRPr lang="en-US" altLang="zh-CN">
              <a:solidFill>
                <a:srgbClr val="7030A0"/>
              </a:solidFill>
            </a:endParaRPr>
          </a:p>
        </p:txBody>
      </p:sp>
      <p:sp>
        <p:nvSpPr>
          <p:cNvPr id="17" name="文本框 16"/>
          <p:cNvSpPr txBox="1"/>
          <p:nvPr>
            <p:custDataLst>
              <p:tags r:id="rId29"/>
            </p:custDataLst>
          </p:nvPr>
        </p:nvSpPr>
        <p:spPr>
          <a:xfrm>
            <a:off x="7876540" y="4533265"/>
            <a:ext cx="2314575" cy="398780"/>
          </a:xfrm>
          <a:prstGeom prst="rect">
            <a:avLst/>
          </a:prstGeom>
          <a:noFill/>
        </p:spPr>
        <p:txBody>
          <a:bodyPr wrap="square" rtlCol="0">
            <a:spAutoFit/>
          </a:bodyPr>
          <a:lstStyle/>
          <a:p>
            <a:r>
              <a:rPr lang="zh-CN" altLang="en-US" sz="2000" b="1">
                <a:solidFill>
                  <a:srgbClr val="FF0000"/>
                </a:solidFill>
              </a:rPr>
              <a:t>含2025年高考真题</a:t>
            </a:r>
            <a:endParaRPr lang="zh-CN" altLang="en-US" sz="2000" b="1">
              <a:solidFill>
                <a:srgbClr val="FF0000"/>
              </a:solidFill>
            </a:endParaRPr>
          </a:p>
        </p:txBody>
      </p:sp>
      <p:pic>
        <p:nvPicPr>
          <p:cNvPr id="88" name="图片 125"/>
          <p:cNvPicPr>
            <a:picLocks noChangeAspect="1"/>
          </p:cNvPicPr>
          <p:nvPr>
            <p:custDataLst>
              <p:tags r:id="rId30"/>
            </p:custDataLst>
          </p:nvPr>
        </p:nvPicPr>
        <p:blipFill>
          <a:blip r:embed="rId31"/>
          <a:stretch>
            <a:fillRect/>
          </a:stretch>
        </p:blipFill>
        <p:spPr>
          <a:xfrm>
            <a:off x="8774430" y="1419860"/>
            <a:ext cx="323215" cy="323215"/>
          </a:xfrm>
          <a:prstGeom prst="rect">
            <a:avLst/>
          </a:prstGeom>
          <a:noFill/>
          <a:ln>
            <a:noFill/>
          </a:ln>
        </p:spPr>
      </p:pic>
      <p:pic>
        <p:nvPicPr>
          <p:cNvPr id="19" name="图片 125"/>
          <p:cNvPicPr>
            <a:picLocks noChangeAspect="1"/>
          </p:cNvPicPr>
          <p:nvPr>
            <p:custDataLst>
              <p:tags r:id="rId32"/>
            </p:custDataLst>
          </p:nvPr>
        </p:nvPicPr>
        <p:blipFill>
          <a:blip r:embed="rId31"/>
          <a:stretch>
            <a:fillRect/>
          </a:stretch>
        </p:blipFill>
        <p:spPr>
          <a:xfrm>
            <a:off x="3740150" y="4761230"/>
            <a:ext cx="297180" cy="297180"/>
          </a:xfrm>
          <a:prstGeom prst="rect">
            <a:avLst/>
          </a:prstGeom>
          <a:noFill/>
          <a:ln>
            <a:noFill/>
          </a:ln>
        </p:spPr>
      </p:pic>
      <p:pic>
        <p:nvPicPr>
          <p:cNvPr id="21" name="图片 126"/>
          <p:cNvPicPr>
            <a:picLocks noChangeAspect="1"/>
          </p:cNvPicPr>
          <p:nvPr>
            <p:custDataLst>
              <p:tags r:id="rId33"/>
            </p:custDataLst>
          </p:nvPr>
        </p:nvPicPr>
        <p:blipFill>
          <a:blip r:embed="rId34"/>
          <a:stretch>
            <a:fillRect/>
          </a:stretch>
        </p:blipFill>
        <p:spPr>
          <a:xfrm>
            <a:off x="10326370" y="2185670"/>
            <a:ext cx="300990" cy="295275"/>
          </a:xfrm>
          <a:prstGeom prst="rect">
            <a:avLst/>
          </a:prstGeom>
          <a:noFill/>
          <a:ln>
            <a:noFill/>
          </a:ln>
        </p:spPr>
      </p:pic>
      <p:pic>
        <p:nvPicPr>
          <p:cNvPr id="22" name="图片 126"/>
          <p:cNvPicPr>
            <a:picLocks noChangeAspect="1"/>
          </p:cNvPicPr>
          <p:nvPr>
            <p:custDataLst>
              <p:tags r:id="rId35"/>
            </p:custDataLst>
          </p:nvPr>
        </p:nvPicPr>
        <p:blipFill>
          <a:blip r:embed="rId34"/>
          <a:stretch>
            <a:fillRect/>
          </a:stretch>
        </p:blipFill>
        <p:spPr>
          <a:xfrm>
            <a:off x="4461510" y="4363720"/>
            <a:ext cx="292100" cy="286385"/>
          </a:xfrm>
          <a:prstGeom prst="rect">
            <a:avLst/>
          </a:prstGeom>
          <a:noFill/>
          <a:ln>
            <a:noFill/>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custDataLst>
              <p:tags r:id="rId1"/>
            </p:custDataLst>
          </p:nvPr>
        </p:nvPicPr>
        <p:blipFill>
          <a:blip r:embed="rId2"/>
          <a:srcRect r="-1499"/>
          <a:stretch>
            <a:fillRect/>
          </a:stretch>
        </p:blipFill>
        <p:spPr>
          <a:xfrm>
            <a:off x="3676650" y="1082040"/>
            <a:ext cx="7567930" cy="2831465"/>
          </a:xfrm>
          <a:prstGeom prst="rect">
            <a:avLst/>
          </a:prstGeom>
        </p:spPr>
      </p:pic>
      <p:grpSp>
        <p:nvGrpSpPr>
          <p:cNvPr id="2" name="组合 1"/>
          <p:cNvGrpSpPr/>
          <p:nvPr>
            <p:custDataLst>
              <p:tags r:id="rId3"/>
            </p:custDataLst>
          </p:nvPr>
        </p:nvGrpSpPr>
        <p:grpSpPr>
          <a:xfrm>
            <a:off x="149225" y="81280"/>
            <a:ext cx="4358137" cy="1216025"/>
            <a:chOff x="235" y="128"/>
            <a:chExt cx="7801" cy="1915"/>
          </a:xfrm>
        </p:grpSpPr>
        <p:sp>
          <p:nvSpPr>
            <p:cNvPr id="3" name="文本框 2"/>
            <p:cNvSpPr txBox="1"/>
            <p:nvPr>
              <p:custDataLst>
                <p:tags r:id="rId4"/>
              </p:custDataLst>
            </p:nvPr>
          </p:nvSpPr>
          <p:spPr>
            <a:xfrm>
              <a:off x="503" y="1027"/>
              <a:ext cx="753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自由扩散和协助扩散</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5"/>
              </p:custDataLst>
            </p:nvPr>
          </p:nvGrpSpPr>
          <p:grpSpPr>
            <a:xfrm>
              <a:off x="235" y="128"/>
              <a:ext cx="6793" cy="899"/>
              <a:chOff x="587375" y="977268"/>
              <a:chExt cx="4313278" cy="570900"/>
            </a:xfrm>
          </p:grpSpPr>
          <p:sp>
            <p:nvSpPr>
              <p:cNvPr id="5" name="任意多边形: 形状 17"/>
              <p:cNvSpPr/>
              <p:nvPr>
                <p:custDataLst>
                  <p:tags r:id="rId6"/>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7" name="文本框 6"/>
              <p:cNvSpPr txBox="1"/>
              <p:nvPr>
                <p:custDataLst>
                  <p:tags r:id="rId7"/>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8" name="任意多边形: 形状 18"/>
              <p:cNvSpPr/>
              <p:nvPr>
                <p:custDataLst>
                  <p:tags r:id="rId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9" name="文本框 8"/>
              <p:cNvSpPr txBox="1"/>
              <p:nvPr>
                <p:custDataLst>
                  <p:tags r:id="rId9"/>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10"/>
              </p:custDataLst>
            </p:nvPr>
          </p:nvPicPr>
          <p:blipFill>
            <a:blip r:embed="rId11"/>
            <a:stretch>
              <a:fillRect/>
            </a:stretch>
          </p:blipFill>
          <p:spPr>
            <a:xfrm>
              <a:off x="1119" y="207"/>
              <a:ext cx="719" cy="719"/>
            </a:xfrm>
            <a:prstGeom prst="rect">
              <a:avLst/>
            </a:prstGeom>
          </p:spPr>
        </p:pic>
      </p:grpSp>
      <p:graphicFrame>
        <p:nvGraphicFramePr>
          <p:cNvPr id="11" name="表格1"/>
          <p:cNvGraphicFramePr>
            <a:graphicFrameLocks noGrp="1"/>
          </p:cNvGraphicFramePr>
          <p:nvPr>
            <p:custDataLst>
              <p:tags r:id="rId12"/>
            </p:custDataLst>
          </p:nvPr>
        </p:nvGraphicFramePr>
        <p:xfrm>
          <a:off x="744125" y="4201617"/>
          <a:ext cx="10704195" cy="2344415"/>
        </p:xfrm>
        <a:graphic>
          <a:graphicData uri="http://schemas.openxmlformats.org/drawingml/2006/table">
            <a:tbl>
              <a:tblPr firstRow="1" bandRow="1">
                <a:tableStyleId>{5C22544A-7EE6-4342-B048-85BDC9FD1C3A}</a:tableStyleId>
              </a:tblPr>
              <a:tblGrid>
                <a:gridCol w="3846866"/>
                <a:gridCol w="3410166"/>
                <a:gridCol w="3447163"/>
              </a:tblGrid>
              <a:tr h="595945">
                <a:tc>
                  <a:txBody>
                    <a:bodyPr wrap="square"/>
                    <a:lstStyle/>
                    <a:p>
                      <a:pPr marL="0" algn="ctr"/>
                      <a:r>
                        <a:rPr lang="zh-CN" altLang="en-US" sz="2400" b="1" i="0">
                          <a:solidFill>
                            <a:srgbClr val="000000">
                              <a:alpha val="100000"/>
                            </a:srgbClr>
                          </a:solidFill>
                          <a:latin typeface="微软雅黑" panose="020B0503020204020204" pitchFamily="34" charset="-122"/>
                          <a:ea typeface="微软雅黑" panose="020B0503020204020204" pitchFamily="34" charset="-122"/>
                        </a:rPr>
                        <a:t>项目</a:t>
                      </a:r>
                      <a:endParaRPr lang="zh-CN" altLang="en-US" sz="2400" b="1" i="0">
                        <a:solidFill>
                          <a:srgbClr val="000000">
                            <a:alpha val="100000"/>
                          </a:srgbClr>
                        </a:solidFill>
                        <a:latin typeface="微软雅黑" panose="020B0503020204020204" pitchFamily="34" charset="-122"/>
                        <a:ea typeface="微软雅黑" panose="020B0503020204020204" pitchFamily="34"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ctr"/>
                      <a:r>
                        <a:rPr lang="zh-CN" altLang="en-US" sz="2400" b="1" i="0">
                          <a:solidFill>
                            <a:srgbClr val="000000">
                              <a:alpha val="100000"/>
                            </a:srgbClr>
                          </a:solidFill>
                          <a:latin typeface="微软雅黑" panose="020B0503020204020204" pitchFamily="34" charset="-122"/>
                          <a:ea typeface="微软雅黑" panose="020B0503020204020204" pitchFamily="34" charset="-122"/>
                        </a:rPr>
                        <a:t>载体蛋白</a:t>
                      </a:r>
                      <a:endParaRPr lang="zh-CN" altLang="en-US" sz="2400" b="1" i="0">
                        <a:solidFill>
                          <a:srgbClr val="000000">
                            <a:alpha val="100000"/>
                          </a:srgbClr>
                        </a:solidFill>
                        <a:latin typeface="微软雅黑" panose="020B0503020204020204" pitchFamily="34" charset="-122"/>
                        <a:ea typeface="微软雅黑" panose="020B0503020204020204" pitchFamily="34"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ctr"/>
                      <a:r>
                        <a:rPr lang="zh-CN" altLang="en-US" sz="2400" b="1" i="0">
                          <a:solidFill>
                            <a:srgbClr val="000000">
                              <a:alpha val="100000"/>
                            </a:srgbClr>
                          </a:solidFill>
                          <a:latin typeface="微软雅黑" panose="020B0503020204020204" pitchFamily="34" charset="-122"/>
                          <a:ea typeface="微软雅黑" panose="020B0503020204020204" pitchFamily="34" charset="-122"/>
                        </a:rPr>
                        <a:t>通道蛋白</a:t>
                      </a:r>
                      <a:endParaRPr lang="zh-CN" altLang="en-US" sz="2400" b="1" i="0">
                        <a:solidFill>
                          <a:srgbClr val="000000">
                            <a:alpha val="100000"/>
                          </a:srgbClr>
                        </a:solidFill>
                        <a:latin typeface="微软雅黑" panose="020B0503020204020204" pitchFamily="34" charset="-122"/>
                        <a:ea typeface="微软雅黑" panose="020B0503020204020204" pitchFamily="34"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r h="595945">
                <a:tc>
                  <a:txBody>
                    <a:bodyPr wrap="square"/>
                    <a:lstStyle/>
                    <a:p>
                      <a:pPr marL="0" algn="ctr"/>
                      <a:r>
                        <a:rPr lang="zh-CN" altLang="en-US" sz="2400" b="1" i="0">
                          <a:solidFill>
                            <a:srgbClr val="000000">
                              <a:alpha val="100000"/>
                            </a:srgbClr>
                          </a:solidFill>
                          <a:latin typeface="微软雅黑" panose="020B0503020204020204" pitchFamily="34" charset="-122"/>
                          <a:ea typeface="微软雅黑" panose="020B0503020204020204" pitchFamily="34" charset="-122"/>
                        </a:rPr>
                        <a:t>参与的运输方式</a:t>
                      </a:r>
                      <a:endParaRPr lang="zh-CN" altLang="en-US" sz="2400" b="1" i="0">
                        <a:solidFill>
                          <a:srgbClr val="000000">
                            <a:alpha val="100000"/>
                          </a:srgbClr>
                        </a:solidFill>
                        <a:latin typeface="微软雅黑" panose="020B0503020204020204" pitchFamily="34" charset="-122"/>
                        <a:ea typeface="微软雅黑" panose="020B0503020204020204" pitchFamily="34"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endParaRPr sz="2400" b="1">
                        <a:latin typeface="微软雅黑" panose="020B0503020204020204" pitchFamily="34" charset="-122"/>
                        <a:ea typeface="微软雅黑" panose="020B0503020204020204" pitchFamily="3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endParaRPr sz="2400" b="1">
                        <a:latin typeface="微软雅黑" panose="020B0503020204020204" pitchFamily="34" charset="-122"/>
                        <a:ea typeface="微软雅黑" panose="020B0503020204020204" pitchFamily="3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r h="576262">
                <a:tc>
                  <a:txBody>
                    <a:bodyPr wrap="square"/>
                    <a:lstStyle/>
                    <a:p>
                      <a:pPr marL="0" algn="ct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是否与被转运物质结合</a:t>
                      </a:r>
                      <a:endPar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endParaRPr sz="2400" b="1">
                        <a:latin typeface="微软雅黑" panose="020B0503020204020204" pitchFamily="34" charset="-122"/>
                        <a:ea typeface="微软雅黑" panose="020B0503020204020204" pitchFamily="3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endParaRPr sz="2400" b="1">
                        <a:latin typeface="微软雅黑" panose="020B0503020204020204" pitchFamily="34" charset="-122"/>
                        <a:ea typeface="微软雅黑" panose="020B0503020204020204" pitchFamily="3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r h="576262">
                <a:tc>
                  <a:txBody>
                    <a:bodyPr wrap="square"/>
                    <a:lstStyle/>
                    <a:p>
                      <a:pPr marL="0" algn="ctr"/>
                      <a:r>
                        <a:rPr lang="zh-CN" altLang="en-US" sz="2400" b="1" i="0">
                          <a:solidFill>
                            <a:srgbClr val="000000">
                              <a:alpha val="100000"/>
                            </a:srgbClr>
                          </a:solidFill>
                          <a:latin typeface="微软雅黑" panose="020B0503020204020204" pitchFamily="34" charset="-122"/>
                          <a:ea typeface="微软雅黑" panose="020B0503020204020204" pitchFamily="34" charset="-122"/>
                        </a:rPr>
                        <a:t>自身构象是否改变</a:t>
                      </a:r>
                      <a:endParaRPr lang="zh-CN" altLang="en-US" sz="2400" b="1" i="0">
                        <a:solidFill>
                          <a:srgbClr val="000000">
                            <a:alpha val="100000"/>
                          </a:srgbClr>
                        </a:solidFill>
                        <a:latin typeface="微软雅黑" panose="020B0503020204020204" pitchFamily="34" charset="-122"/>
                        <a:ea typeface="微软雅黑" panose="020B0503020204020204" pitchFamily="34" charset="-122"/>
                      </a:endParaRPr>
                    </a:p>
                  </a:txBody>
                  <a:tcPr vert="horz" anchor="ctr">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endParaRPr sz="2400" b="1">
                        <a:latin typeface="微软雅黑" panose="020B0503020204020204" pitchFamily="34" charset="-122"/>
                        <a:ea typeface="微软雅黑" panose="020B0503020204020204" pitchFamily="3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c>
                  <a:txBody>
                    <a:bodyPr wrap="square"/>
                    <a:lstStyle/>
                    <a:p>
                      <a:pPr marL="0" algn="l"/>
                      <a:endParaRPr sz="2400" b="1">
                        <a:latin typeface="微软雅黑" panose="020B0503020204020204" pitchFamily="34" charset="-122"/>
                        <a:ea typeface="微软雅黑" panose="020B0503020204020204" pitchFamily="34" charset="-122"/>
                      </a:endParaRPr>
                    </a:p>
                  </a:txBody>
                  <a:tcPr vert="horz">
                    <a:lnL w="12700" cap="flat">
                      <a:solidFill>
                        <a:srgbClr val="000000">
                          <a:alpha val="100000"/>
                        </a:srgbClr>
                      </a:solidFill>
                    </a:lnL>
                    <a:lnR w="12700" cap="flat">
                      <a:solidFill>
                        <a:srgbClr val="000000">
                          <a:alpha val="100000"/>
                        </a:srgbClr>
                      </a:solidFill>
                    </a:lnR>
                    <a:lnT w="12700" cap="flat">
                      <a:solidFill>
                        <a:srgbClr val="000000">
                          <a:alpha val="100000"/>
                        </a:srgbClr>
                      </a:solidFill>
                    </a:lnT>
                    <a:lnB w="12700" cap="flat">
                      <a:solidFill>
                        <a:srgbClr val="000000">
                          <a:alpha val="100000"/>
                        </a:srgbClr>
                      </a:solidFill>
                    </a:lnB>
                    <a:solidFill>
                      <a:srgbClr val="FFFFFF">
                        <a:alpha val="0"/>
                      </a:srgbClr>
                    </a:solidFill>
                  </a:tcPr>
                </a:tc>
              </a:tr>
            </a:tbl>
          </a:graphicData>
        </a:graphic>
      </p:graphicFrame>
      <p:sp>
        <p:nvSpPr>
          <p:cNvPr id="69" name="文本5"/>
          <p:cNvSpPr txBox="1"/>
          <p:nvPr>
            <p:custDataLst>
              <p:tags r:id="rId13"/>
            </p:custDataLst>
          </p:nvPr>
        </p:nvSpPr>
        <p:spPr>
          <a:xfrm>
            <a:off x="4572368" y="4854327"/>
            <a:ext cx="3605530" cy="538162"/>
          </a:xfrm>
          <a:prstGeom prst="rect">
            <a:avLst/>
          </a:prstGeom>
          <a:noFill/>
        </p:spPr>
        <p:txBody>
          <a:bodyPr anchor="ctr"/>
          <a:lstStyle/>
          <a:p>
            <a:pPr marL="0" algn="ctr"/>
            <a:r>
              <a:rPr lang="zh-CN" altLang="en-US" sz="2400" b="1" i="0">
                <a:solidFill>
                  <a:srgbClr val="FF0000">
                    <a:alpha val="100000"/>
                  </a:srgbClr>
                </a:solidFill>
                <a:latin typeface="微软雅黑" panose="020B0503020204020204" pitchFamily="34" charset="-122"/>
                <a:ea typeface="微软雅黑" panose="020B0503020204020204" pitchFamily="34" charset="-122"/>
              </a:rPr>
              <a:t>协助扩散、主动运输</a:t>
            </a:r>
            <a:endParaRPr lang="zh-CN" altLang="en-US" sz="2400" b="1" i="0">
              <a:solidFill>
                <a:srgbClr val="FF0000">
                  <a:alpha val="100000"/>
                </a:srgbClr>
              </a:solidFill>
              <a:latin typeface="微软雅黑" panose="020B0503020204020204" pitchFamily="34" charset="-122"/>
              <a:ea typeface="微软雅黑" panose="020B0503020204020204" pitchFamily="34" charset="-122"/>
            </a:endParaRPr>
          </a:p>
        </p:txBody>
      </p:sp>
      <p:sp>
        <p:nvSpPr>
          <p:cNvPr id="70" name="文本6"/>
          <p:cNvSpPr txBox="1"/>
          <p:nvPr>
            <p:custDataLst>
              <p:tags r:id="rId14"/>
            </p:custDataLst>
          </p:nvPr>
        </p:nvSpPr>
        <p:spPr>
          <a:xfrm>
            <a:off x="8191662" y="4853775"/>
            <a:ext cx="3266599" cy="538162"/>
          </a:xfrm>
          <a:prstGeom prst="rect">
            <a:avLst/>
          </a:prstGeom>
          <a:noFill/>
        </p:spPr>
        <p:txBody>
          <a:bodyPr anchor="ctr"/>
          <a:lstStyle/>
          <a:p>
            <a:pPr marL="0" algn="ctr"/>
            <a:r>
              <a:rPr lang="zh-CN" altLang="en-US" sz="2400" b="1" i="0">
                <a:solidFill>
                  <a:srgbClr val="FF0000">
                    <a:alpha val="100000"/>
                  </a:srgbClr>
                </a:solidFill>
                <a:latin typeface="微软雅黑" panose="020B0503020204020204" pitchFamily="34" charset="-122"/>
                <a:ea typeface="微软雅黑" panose="020B0503020204020204" pitchFamily="34" charset="-122"/>
              </a:rPr>
              <a:t>协助扩散</a:t>
            </a:r>
            <a:endParaRPr lang="zh-CN" altLang="en-US" sz="2400" b="1" i="0">
              <a:solidFill>
                <a:srgbClr val="FF0000">
                  <a:alpha val="100000"/>
                </a:srgbClr>
              </a:solidFill>
              <a:latin typeface="微软雅黑" panose="020B0503020204020204" pitchFamily="34" charset="-122"/>
              <a:ea typeface="微软雅黑" panose="020B0503020204020204" pitchFamily="34" charset="-122"/>
            </a:endParaRPr>
          </a:p>
        </p:txBody>
      </p:sp>
      <p:sp>
        <p:nvSpPr>
          <p:cNvPr id="71" name="文本7"/>
          <p:cNvSpPr txBox="1"/>
          <p:nvPr>
            <p:custDataLst>
              <p:tags r:id="rId15"/>
            </p:custDataLst>
          </p:nvPr>
        </p:nvSpPr>
        <p:spPr>
          <a:xfrm>
            <a:off x="8982634" y="5392118"/>
            <a:ext cx="1684655" cy="538162"/>
          </a:xfrm>
          <a:prstGeom prst="rect">
            <a:avLst/>
          </a:prstGeom>
          <a:noFill/>
        </p:spPr>
        <p:txBody>
          <a:bodyPr anchor="ctr"/>
          <a:lstStyle/>
          <a:p>
            <a:pPr marL="0" algn="ctr"/>
            <a:r>
              <a:rPr lang="zh-CN" altLang="en-US" sz="2400" b="1" i="0">
                <a:solidFill>
                  <a:srgbClr val="FF0000">
                    <a:alpha val="100000"/>
                  </a:srgbClr>
                </a:solidFill>
                <a:latin typeface="微软雅黑" panose="020B0503020204020204" pitchFamily="34" charset="-122"/>
                <a:ea typeface="微软雅黑" panose="020B0503020204020204" pitchFamily="34" charset="-122"/>
              </a:rPr>
              <a:t>不结合</a:t>
            </a:r>
            <a:endParaRPr lang="zh-CN" altLang="en-US" sz="2400" b="1" i="0">
              <a:solidFill>
                <a:srgbClr val="FF0000">
                  <a:alpha val="100000"/>
                </a:srgbClr>
              </a:solidFill>
              <a:latin typeface="微软雅黑" panose="020B0503020204020204" pitchFamily="34" charset="-122"/>
              <a:ea typeface="微软雅黑" panose="020B0503020204020204" pitchFamily="34" charset="-122"/>
            </a:endParaRPr>
          </a:p>
        </p:txBody>
      </p:sp>
      <p:sp>
        <p:nvSpPr>
          <p:cNvPr id="72" name="文本8"/>
          <p:cNvSpPr txBox="1"/>
          <p:nvPr>
            <p:custDataLst>
              <p:tags r:id="rId16"/>
            </p:custDataLst>
          </p:nvPr>
        </p:nvSpPr>
        <p:spPr>
          <a:xfrm>
            <a:off x="5693366" y="5392842"/>
            <a:ext cx="1363534" cy="538162"/>
          </a:xfrm>
          <a:prstGeom prst="rect">
            <a:avLst/>
          </a:prstGeom>
          <a:noFill/>
        </p:spPr>
        <p:txBody>
          <a:bodyPr anchor="ctr"/>
          <a:lstStyle/>
          <a:p>
            <a:pPr marL="0" algn="ctr"/>
            <a:r>
              <a:rPr lang="zh-CN" altLang="en-US" sz="2400" b="1" i="0">
                <a:solidFill>
                  <a:srgbClr val="FF0000">
                    <a:alpha val="100000"/>
                  </a:srgbClr>
                </a:solidFill>
                <a:latin typeface="微软雅黑" panose="020B0503020204020204" pitchFamily="34" charset="-122"/>
                <a:ea typeface="微软雅黑" panose="020B0503020204020204" pitchFamily="34" charset="-122"/>
              </a:rPr>
              <a:t>结合</a:t>
            </a:r>
            <a:endParaRPr lang="zh-CN" altLang="en-US" sz="2400" b="1" i="0">
              <a:solidFill>
                <a:srgbClr val="FF0000">
                  <a:alpha val="100000"/>
                </a:srgbClr>
              </a:solidFill>
              <a:latin typeface="微软雅黑" panose="020B0503020204020204" pitchFamily="34" charset="-122"/>
              <a:ea typeface="微软雅黑" panose="020B0503020204020204" pitchFamily="34" charset="-122"/>
            </a:endParaRPr>
          </a:p>
        </p:txBody>
      </p:sp>
      <p:sp>
        <p:nvSpPr>
          <p:cNvPr id="73" name="文本9"/>
          <p:cNvSpPr txBox="1"/>
          <p:nvPr>
            <p:custDataLst>
              <p:tags r:id="rId17"/>
            </p:custDataLst>
          </p:nvPr>
        </p:nvSpPr>
        <p:spPr>
          <a:xfrm>
            <a:off x="5693366" y="6008453"/>
            <a:ext cx="1363534" cy="538162"/>
          </a:xfrm>
          <a:prstGeom prst="rect">
            <a:avLst/>
          </a:prstGeom>
          <a:noFill/>
        </p:spPr>
        <p:txBody>
          <a:bodyPr anchor="ctr"/>
          <a:lstStyle/>
          <a:p>
            <a:pPr marL="0" algn="ctr"/>
            <a:r>
              <a:rPr lang="zh-CN" altLang="en-US" sz="2400" b="1" i="0">
                <a:solidFill>
                  <a:srgbClr val="FF0000">
                    <a:alpha val="100000"/>
                  </a:srgbClr>
                </a:solidFill>
                <a:latin typeface="微软雅黑" panose="020B0503020204020204" pitchFamily="34" charset="-122"/>
                <a:ea typeface="微软雅黑" panose="020B0503020204020204" pitchFamily="34" charset="-122"/>
              </a:rPr>
              <a:t>改变</a:t>
            </a:r>
            <a:endParaRPr lang="zh-CN" altLang="en-US" sz="2400" b="1" i="0">
              <a:solidFill>
                <a:srgbClr val="FF0000">
                  <a:alpha val="100000"/>
                </a:srgbClr>
              </a:solidFill>
              <a:latin typeface="微软雅黑" panose="020B0503020204020204" pitchFamily="34" charset="-122"/>
              <a:ea typeface="微软雅黑" panose="020B0503020204020204" pitchFamily="34" charset="-122"/>
            </a:endParaRPr>
          </a:p>
        </p:txBody>
      </p:sp>
      <p:sp>
        <p:nvSpPr>
          <p:cNvPr id="74" name="文本10"/>
          <p:cNvSpPr txBox="1"/>
          <p:nvPr>
            <p:custDataLst>
              <p:tags r:id="rId18"/>
            </p:custDataLst>
          </p:nvPr>
        </p:nvSpPr>
        <p:spPr>
          <a:xfrm>
            <a:off x="9021051" y="6008033"/>
            <a:ext cx="1607820" cy="538162"/>
          </a:xfrm>
          <a:prstGeom prst="rect">
            <a:avLst/>
          </a:prstGeom>
          <a:noFill/>
        </p:spPr>
        <p:txBody>
          <a:bodyPr anchor="ctr"/>
          <a:lstStyle/>
          <a:p>
            <a:pPr marL="0" algn="ctr"/>
            <a:r>
              <a:rPr lang="zh-CN" altLang="en-US" sz="2400" b="1" i="0">
                <a:solidFill>
                  <a:srgbClr val="FF0000">
                    <a:alpha val="100000"/>
                  </a:srgbClr>
                </a:solidFill>
                <a:latin typeface="微软雅黑" panose="020B0503020204020204" pitchFamily="34" charset="-122"/>
                <a:ea typeface="微软雅黑" panose="020B0503020204020204" pitchFamily="34" charset="-122"/>
              </a:rPr>
              <a:t>不一定</a:t>
            </a:r>
            <a:endParaRPr lang="zh-CN" altLang="en-US" sz="2400" b="1" i="0">
              <a:solidFill>
                <a:srgbClr val="FF0000">
                  <a:alpha val="100000"/>
                </a:srgbClr>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19"/>
            </p:custDataLst>
          </p:nvPr>
        </p:nvSpPr>
        <p:spPr>
          <a:xfrm>
            <a:off x="451485" y="1361440"/>
            <a:ext cx="4618355" cy="521970"/>
          </a:xfrm>
          <a:prstGeom prst="rect">
            <a:avLst/>
          </a:prstGeom>
          <a:noFill/>
        </p:spPr>
        <p:txBody>
          <a:bodyPr wrap="square" rtlCol="0">
            <a:spAutoFit/>
          </a:bodyPr>
          <a:lstStyle/>
          <a:p>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转运蛋白的类型及其区别</a:t>
            </a:r>
            <a:endParaRPr lang="zh-CN"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161" name="组合 160"/>
          <p:cNvGrpSpPr/>
          <p:nvPr>
            <p:custDataLst>
              <p:tags r:id="rId20"/>
            </p:custDataLst>
          </p:nvPr>
        </p:nvGrpSpPr>
        <p:grpSpPr>
          <a:xfrm>
            <a:off x="820420" y="2342515"/>
            <a:ext cx="2563597" cy="1216660"/>
            <a:chOff x="-2757" y="591"/>
            <a:chExt cx="6469" cy="1916"/>
          </a:xfrm>
        </p:grpSpPr>
        <p:sp>
          <p:nvSpPr>
            <p:cNvPr id="160" name="云形标注 159"/>
            <p:cNvSpPr/>
            <p:nvPr>
              <p:custDataLst>
                <p:tags r:id="rId21"/>
              </p:custDataLst>
            </p:nvPr>
          </p:nvSpPr>
          <p:spPr>
            <a:xfrm>
              <a:off x="-2757" y="591"/>
              <a:ext cx="6469" cy="1916"/>
            </a:xfrm>
            <a:prstGeom prst="cloudCallout">
              <a:avLst>
                <a:gd name="adj1" fmla="val -13687"/>
                <a:gd name="adj2" fmla="val -89091"/>
              </a:avLst>
            </a:prstGeom>
            <a:solidFill>
              <a:schemeClr val="accent4">
                <a:lumMod val="20000"/>
                <a:lumOff val="80000"/>
              </a:schemeClr>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srgbClr val="FFC000"/>
                </a:solidFill>
              </a:endParaRPr>
            </a:p>
          </p:txBody>
        </p:sp>
        <p:sp>
          <p:nvSpPr>
            <p:cNvPr id="2079" name="Text Box 3"/>
            <p:cNvSpPr>
              <a:spLocks noChangeArrowheads="1"/>
            </p:cNvSpPr>
            <p:nvPr>
              <p:custDataLst>
                <p:tags r:id="rId22"/>
              </p:custDataLst>
            </p:nvPr>
          </p:nvSpPr>
          <p:spPr bwMode="auto">
            <a:xfrm>
              <a:off x="-1748" y="795"/>
              <a:ext cx="4549" cy="89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36" tIns="45718" rIns="91436" bIns="45718"/>
            <a:lstStyle>
              <a:lvl1pPr>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1pPr>
              <a:lvl2pPr marL="742950" indent="-285750">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2pPr>
              <a:lvl3pPr marL="1143000" indent="-228600">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3pPr>
              <a:lvl4pPr marL="1600200" indent="-228600">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4pPr>
              <a:lvl5pPr marL="2057400" indent="-228600">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buSzTx/>
                <a:buFont typeface="Arial" panose="020B0604020202020204" pitchFamily="34" charset="0"/>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zh-CN" altLang="en-US" sz="24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rPr>
                <a:t>转运蛋白都具有特异性</a:t>
              </a:r>
              <a:endParaRPr lang="zh-CN" altLang="en-US" sz="24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endParaRPr>
            </a:p>
            <a:p>
              <a:pPr eaLnBrk="1" hangingPunct="1">
                <a:spcBef>
                  <a:spcPct val="50000"/>
                </a:spcBef>
              </a:pPr>
              <a:endParaRPr lang="zh-CN" altLang="en-US" sz="24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1"/>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0"/>
                                        </p:tgtEl>
                                        <p:attrNameLst>
                                          <p:attrName>style.visibility</p:attrName>
                                        </p:attrNameLst>
                                      </p:cBhvr>
                                      <p:to>
                                        <p:strVal val="visible"/>
                                      </p:to>
                                    </p:set>
                                    <p:animEffect transition="in" filter="fade">
                                      <p:cBhvr>
                                        <p:cTn id="12" dur="1"/>
                                        <p:tgtEl>
                                          <p:spTgt spid="7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2"/>
                                        </p:tgtEl>
                                        <p:attrNameLst>
                                          <p:attrName>style.visibility</p:attrName>
                                        </p:attrNameLst>
                                      </p:cBhvr>
                                      <p:to>
                                        <p:strVal val="visible"/>
                                      </p:to>
                                    </p:set>
                                    <p:animEffect transition="in" filter="fade">
                                      <p:cBhvr>
                                        <p:cTn id="17" dur="1"/>
                                        <p:tgtEl>
                                          <p:spTgt spid="7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fade">
                                      <p:cBhvr>
                                        <p:cTn id="22" dur="1"/>
                                        <p:tgtEl>
                                          <p:spTgt spid="7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fade">
                                      <p:cBhvr>
                                        <p:cTn id="27" dur="1"/>
                                        <p:tgtEl>
                                          <p:spTgt spid="7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4"/>
                                        </p:tgtEl>
                                        <p:attrNameLst>
                                          <p:attrName>style.visibility</p:attrName>
                                        </p:attrNameLst>
                                      </p:cBhvr>
                                      <p:to>
                                        <p:strVal val="visible"/>
                                      </p:to>
                                    </p:set>
                                    <p:animEffect transition="in" filter="fade">
                                      <p:cBhvr>
                                        <p:cTn id="32" dur="1"/>
                                        <p:tgtEl>
                                          <p:spTgt spid="74"/>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61"/>
                                        </p:tgtEl>
                                        <p:attrNameLst>
                                          <p:attrName>style.visibility</p:attrName>
                                        </p:attrNameLst>
                                      </p:cBhvr>
                                      <p:to>
                                        <p:strVal val="visible"/>
                                      </p:to>
                                    </p:set>
                                    <p:animEffect transition="in" filter="blinds(horizontal)">
                                      <p:cBhvr>
                                        <p:cTn id="37" dur="5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0" grpId="0" animBg="1"/>
      <p:bldP spid="72" grpId="0" animBg="1"/>
      <p:bldP spid="71" grpId="0" animBg="1"/>
      <p:bldP spid="73" grpId="0" animBg="1"/>
      <p:bldP spid="7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矩形 1"/>
          <p:cNvSpPr>
            <a:spLocks noChangeArrowheads="1"/>
          </p:cNvSpPr>
          <p:nvPr>
            <p:custDataLst>
              <p:tags r:id="rId1"/>
            </p:custDataLst>
          </p:nvPr>
        </p:nvSpPr>
        <p:spPr bwMode="auto">
          <a:xfrm>
            <a:off x="298828" y="1342367"/>
            <a:ext cx="30943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tabLst>
                <a:tab pos="2339975" algn="l"/>
              </a:tabLst>
              <a:defRPr>
                <a:solidFill>
                  <a:schemeClr val="tx1"/>
                </a:solidFill>
                <a:latin typeface="Arial" panose="020B0604020202020204"/>
                <a:ea typeface="宋体" panose="02010600030101010101" pitchFamily="2" charset="-122"/>
              </a:defRPr>
            </a:lvl1pPr>
            <a:lvl2pPr>
              <a:tabLst>
                <a:tab pos="2339975" algn="l"/>
              </a:tabLst>
              <a:defRPr>
                <a:solidFill>
                  <a:schemeClr val="tx1"/>
                </a:solidFill>
                <a:latin typeface="Arial" panose="020B0604020202020204"/>
                <a:ea typeface="宋体" panose="02010600030101010101" pitchFamily="2" charset="-122"/>
              </a:defRPr>
            </a:lvl2pPr>
            <a:lvl3pPr>
              <a:tabLst>
                <a:tab pos="2339975" algn="l"/>
              </a:tabLst>
              <a:defRPr>
                <a:solidFill>
                  <a:schemeClr val="tx1"/>
                </a:solidFill>
                <a:latin typeface="Arial" panose="020B0604020202020204"/>
                <a:ea typeface="宋体" panose="02010600030101010101" pitchFamily="2" charset="-122"/>
              </a:defRPr>
            </a:lvl3pPr>
            <a:lvl4pPr>
              <a:tabLst>
                <a:tab pos="2339975" algn="l"/>
              </a:tabLst>
              <a:defRPr>
                <a:solidFill>
                  <a:schemeClr val="tx1"/>
                </a:solidFill>
                <a:latin typeface="Arial" panose="020B0604020202020204"/>
                <a:ea typeface="宋体" panose="02010600030101010101" pitchFamily="2" charset="-122"/>
              </a:defRPr>
            </a:lvl4pPr>
            <a:lvl5pPr>
              <a:tabLst>
                <a:tab pos="2339975" algn="l"/>
              </a:tabLst>
              <a:defRPr>
                <a:solidFill>
                  <a:schemeClr val="tx1"/>
                </a:solidFill>
                <a:latin typeface="Arial" panose="020B0604020202020204"/>
                <a:ea typeface="宋体" panose="02010600030101010101" pitchFamily="2" charset="-122"/>
              </a:defRPr>
            </a:lvl5pPr>
            <a:lvl6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6pPr>
            <a:lvl7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7pPr>
            <a:lvl8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8pPr>
            <a:lvl9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9pPr>
          </a:lstStyle>
          <a:p>
            <a:r>
              <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通道蛋白的实例</a:t>
            </a:r>
            <a:r>
              <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 name="矩形 7"/>
          <p:cNvSpPr>
            <a:spLocks noChangeArrowheads="1"/>
          </p:cNvSpPr>
          <p:nvPr>
            <p:custDataLst>
              <p:tags r:id="rId2"/>
            </p:custDataLst>
          </p:nvPr>
        </p:nvSpPr>
        <p:spPr bwMode="auto">
          <a:xfrm>
            <a:off x="3373409" y="1294712"/>
            <a:ext cx="7512685" cy="521970"/>
          </a:xfrm>
          <a:prstGeom prst="rect">
            <a:avLst/>
          </a:prstGeom>
          <a:noFill/>
          <a:ln>
            <a:noFill/>
          </a:ln>
          <a:extLst>
            <a:ext uri="{909E8E84-426E-40DD-AFC4-6F175D3DCCD1}">
              <a14:hiddenFill xmlns:a14="http://schemas.microsoft.com/office/drawing/2010/main">
                <a:solidFill>
                  <a:srgbClr val="92D050"/>
                </a:solidFill>
              </a14:hiddenFill>
            </a:ext>
          </a:extLst>
        </p:spPr>
        <p:txBody>
          <a:bodyPr wrap="none">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ea typeface="黑体" panose="02010609060101010101" charset="-122"/>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ea typeface="黑体" panose="02010609060101010101" charset="-122"/>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charset="-122"/>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ea typeface="黑体" panose="02010609060101010101" charset="-122"/>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ea typeface="黑体" panose="02010609060101010101" charset="-122"/>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9pPr>
          </a:lstStyle>
          <a:p>
            <a:pPr eaLnBrk="1" hangingPunct="1">
              <a:spcBef>
                <a:spcPct val="0"/>
              </a:spcBef>
              <a:buFont typeface="Wingdings" panose="05000000000000000000" charset="0"/>
              <a:buChar char="ü"/>
            </a:pPr>
            <a:r>
              <a:rPr lang="zh-CN" altLang="en-US"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水通道蛋白</a:t>
            </a:r>
            <a:r>
              <a:rPr lang="en-US" altLang="zh-CN"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广泛存在于</a:t>
            </a:r>
            <a:r>
              <a:rPr lang="en-US" altLang="zh-CN" b="1" u="sng">
                <a:solidFill>
                  <a:srgbClr val="92D050"/>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a:t>
            </a:r>
            <a:r>
              <a:rPr lang="zh-CN" altLang="en-US"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上。</a:t>
            </a:r>
            <a:endParaRPr lang="zh-CN" altLang="en-US">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1" name="TextBox 2"/>
          <p:cNvSpPr txBox="1"/>
          <p:nvPr>
            <p:custDataLst>
              <p:tags r:id="rId3"/>
            </p:custDataLst>
          </p:nvPr>
        </p:nvSpPr>
        <p:spPr>
          <a:xfrm>
            <a:off x="8099032" y="1195886"/>
            <a:ext cx="19608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t>所有细胞膜</a:t>
            </a:r>
            <a:endParaRPr lang="zh-CN" altLang="en-US"/>
          </a:p>
        </p:txBody>
      </p:sp>
      <p:sp>
        <p:nvSpPr>
          <p:cNvPr id="338" name="矩形: 圆角 23"/>
          <p:cNvSpPr/>
          <p:nvPr>
            <p:custDataLst>
              <p:tags r:id="rId4"/>
            </p:custDataLst>
          </p:nvPr>
        </p:nvSpPr>
        <p:spPr>
          <a:xfrm>
            <a:off x="3575845" y="2010223"/>
            <a:ext cx="1855695" cy="493059"/>
          </a:xfrm>
          <a:prstGeom prst="roundRect">
            <a:avLst/>
          </a:prstGeom>
          <a:solidFill>
            <a:schemeClr val="accent6">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rPr>
              <a:t>协助扩散</a:t>
            </a:r>
            <a:endParaRPr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endParaRPr>
          </a:p>
        </p:txBody>
      </p:sp>
      <p:sp>
        <p:nvSpPr>
          <p:cNvPr id="339" name="矩形: 圆角 25"/>
          <p:cNvSpPr/>
          <p:nvPr>
            <p:custDataLst>
              <p:tags r:id="rId5"/>
            </p:custDataLst>
          </p:nvPr>
        </p:nvSpPr>
        <p:spPr>
          <a:xfrm>
            <a:off x="6502042" y="2010223"/>
            <a:ext cx="1855695" cy="493059"/>
          </a:xfrm>
          <a:prstGeom prst="roundRect">
            <a:avLst/>
          </a:prstGeom>
          <a:solidFill>
            <a:schemeClr val="accent6">
              <a:lumMod val="20000"/>
              <a:lumOff val="8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rPr>
              <a:t>自由扩散</a:t>
            </a:r>
            <a:endParaRPr lang="zh-CN" altLang="en-US" sz="2800" b="1">
              <a:solidFill>
                <a:srgbClr val="0000FF"/>
              </a:solidFill>
              <a:latin typeface="微软雅黑" panose="020B0503020204020204" pitchFamily="34" charset="-122"/>
              <a:ea typeface="微软雅黑" panose="020B0503020204020204" pitchFamily="34" charset="-122"/>
              <a:sym typeface="Times New Roman" panose="02020603050405020304"/>
            </a:endParaRPr>
          </a:p>
        </p:txBody>
      </p:sp>
      <p:sp>
        <p:nvSpPr>
          <p:cNvPr id="340" name="矩形: 圆角 23"/>
          <p:cNvSpPr/>
          <p:nvPr>
            <p:custDataLst>
              <p:tags r:id="rId6"/>
            </p:custDataLst>
          </p:nvPr>
        </p:nvSpPr>
        <p:spPr>
          <a:xfrm>
            <a:off x="14793" y="5744444"/>
            <a:ext cx="12177620" cy="1056909"/>
          </a:xfrm>
          <a:prstGeom prst="roundRect">
            <a:avLst/>
          </a:prstGeom>
          <a:solidFill>
            <a:schemeClr val="accent3">
              <a:lumMod val="20000"/>
              <a:lumOff val="80000"/>
            </a:schemeClr>
          </a:solidFill>
          <a:ln>
            <a:solidFill>
              <a:schemeClr val="accent3">
                <a:lumMod val="20000"/>
                <a:lumOff val="80000"/>
              </a:schemeClr>
            </a:solidFill>
          </a:ln>
        </p:spPr>
        <p:style>
          <a:lnRef idx="2">
            <a:schemeClr val="accent4">
              <a:shade val="50000"/>
            </a:schemeClr>
          </a:lnRef>
          <a:fillRef idx="1">
            <a:schemeClr val="accent4"/>
          </a:fillRef>
          <a:effectRef idx="0">
            <a:schemeClr val="accent4"/>
          </a:effectRef>
          <a:fontRef idx="minor">
            <a:schemeClr val="lt1"/>
          </a:fontRef>
        </p:style>
        <p:txBody>
          <a:bodyPr wrap="square" rtlCol="0" anchor="ctr">
            <a:spAutoFit/>
          </a:bodyPr>
          <a:lstStyle/>
          <a:p>
            <a:r>
              <a:rPr lang="en-US" altLang="zh-CN" sz="28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8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研究表明</a:t>
            </a:r>
            <a:r>
              <a:rPr lang="en-US" altLang="zh-CN" sz="2800" b="1"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水分子的</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跨膜运输方式</a:t>
            </a: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是</a:t>
            </a:r>
            <a:r>
              <a:rPr lang="en-US" altLang="zh-CN" sz="2800" b="1" u="sng">
                <a:solidFill>
                  <a:schemeClr val="tx1"/>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。但是，</a:t>
            </a: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水分子更多的是借助细胞膜上的</a:t>
            </a:r>
            <a:r>
              <a:rPr lang="en-US" altLang="zh-CN" sz="2800" b="1" u="sng">
                <a:solidFill>
                  <a:schemeClr val="tx1"/>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a:t>
            </a: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以</a:t>
            </a:r>
            <a:r>
              <a:rPr lang="en-US" altLang="zh-CN" sz="2800" b="1" u="sng">
                <a:solidFill>
                  <a:schemeClr val="tx1"/>
                </a:solidFill>
                <a:uFill>
                  <a:solidFill>
                    <a:schemeClr val="tx1"/>
                  </a:solidFill>
                </a:u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a:t>
            </a: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方式</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更</a:t>
            </a: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快地进出细胞的。</a:t>
            </a:r>
            <a:endPar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341" name="TextBox 2"/>
          <p:cNvSpPr txBox="1"/>
          <p:nvPr>
            <p:custDataLst>
              <p:tags r:id="rId7"/>
            </p:custDataLst>
          </p:nvPr>
        </p:nvSpPr>
        <p:spPr>
          <a:xfrm>
            <a:off x="6410236" y="5660146"/>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t>被动运输</a:t>
            </a:r>
            <a:endParaRPr lang="zh-CN" altLang="en-US"/>
          </a:p>
        </p:txBody>
      </p:sp>
      <p:sp>
        <p:nvSpPr>
          <p:cNvPr id="342" name="TextBox 2"/>
          <p:cNvSpPr txBox="1"/>
          <p:nvPr>
            <p:custDataLst>
              <p:tags r:id="rId8"/>
            </p:custDataLst>
          </p:nvPr>
        </p:nvSpPr>
        <p:spPr>
          <a:xfrm>
            <a:off x="3041604" y="6112605"/>
            <a:ext cx="19608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t>水通道蛋白</a:t>
            </a:r>
            <a:endParaRPr lang="zh-CN" altLang="en-US"/>
          </a:p>
        </p:txBody>
      </p:sp>
      <p:sp>
        <p:nvSpPr>
          <p:cNvPr id="343" name="TextBox 2"/>
          <p:cNvSpPr txBox="1"/>
          <p:nvPr>
            <p:custDataLst>
              <p:tags r:id="rId9"/>
            </p:custDataLst>
          </p:nvPr>
        </p:nvSpPr>
        <p:spPr>
          <a:xfrm>
            <a:off x="5431915" y="6182455"/>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t>协助扩散</a:t>
            </a:r>
            <a:endParaRPr lang="zh-CN" altLang="en-US"/>
          </a:p>
        </p:txBody>
      </p:sp>
      <p:grpSp>
        <p:nvGrpSpPr>
          <p:cNvPr id="3" name="组合 2"/>
          <p:cNvGrpSpPr/>
          <p:nvPr>
            <p:custDataLst>
              <p:tags r:id="rId10"/>
            </p:custDataLst>
          </p:nvPr>
        </p:nvGrpSpPr>
        <p:grpSpPr>
          <a:xfrm>
            <a:off x="600162" y="2618741"/>
            <a:ext cx="11207931" cy="2926080"/>
            <a:chOff x="452842" y="2560321"/>
            <a:chExt cx="11207931" cy="2926080"/>
          </a:xfrm>
        </p:grpSpPr>
        <p:pic>
          <p:nvPicPr>
            <p:cNvPr id="337" name="图片 336"/>
            <p:cNvPicPr>
              <a:picLocks noChangeAspect="1"/>
            </p:cNvPicPr>
            <p:nvPr>
              <p:custDataLst>
                <p:tags r:id="rId11"/>
              </p:custDataLst>
            </p:nvPr>
          </p:nvPicPr>
          <p:blipFill>
            <a:blip r:embed="rId12"/>
            <a:srcRect l="5785" t="8041" r="2286" b="7153"/>
            <a:stretch>
              <a:fillRect/>
            </a:stretch>
          </p:blipFill>
          <p:spPr>
            <a:xfrm>
              <a:off x="452842" y="2560321"/>
              <a:ext cx="11207931" cy="2926080"/>
            </a:xfrm>
            <a:prstGeom prst="rect">
              <a:avLst/>
            </a:prstGeom>
          </p:spPr>
        </p:pic>
        <p:grpSp>
          <p:nvGrpSpPr>
            <p:cNvPr id="2" name="组合 1"/>
            <p:cNvGrpSpPr/>
            <p:nvPr>
              <p:custDataLst>
                <p:tags r:id="rId13"/>
              </p:custDataLst>
            </p:nvPr>
          </p:nvGrpSpPr>
          <p:grpSpPr>
            <a:xfrm>
              <a:off x="1003205" y="3744416"/>
              <a:ext cx="3220451" cy="609243"/>
              <a:chOff x="1003205" y="3744416"/>
              <a:chExt cx="3220451" cy="609243"/>
            </a:xfrm>
          </p:grpSpPr>
          <p:sp>
            <p:nvSpPr>
              <p:cNvPr id="14" name="任意多边形: 形状 145"/>
              <p:cNvSpPr/>
              <p:nvPr>
                <p:custDataLst>
                  <p:tags r:id="rId14"/>
                </p:custDataLst>
              </p:nvPr>
            </p:nvSpPr>
            <p:spPr>
              <a:xfrm flipH="1">
                <a:off x="2347739" y="4049486"/>
                <a:ext cx="1875917" cy="0"/>
              </a:xfrm>
              <a:custGeom>
                <a:avLst/>
                <a:gdLst>
                  <a:gd name="connsiteX0" fmla="*/ 0 w 304800"/>
                  <a:gd name="connsiteY0" fmla="*/ 0 h 596900"/>
                  <a:gd name="connsiteX1" fmla="*/ 304800 w 304800"/>
                  <a:gd name="connsiteY1" fmla="*/ 596900 h 596900"/>
                </a:gdLst>
                <a:ahLst/>
                <a:cxnLst>
                  <a:cxn ang="0">
                    <a:pos x="connsiteX0" y="connsiteY0"/>
                  </a:cxn>
                  <a:cxn ang="0">
                    <a:pos x="connsiteX1" y="connsiteY1"/>
                  </a:cxn>
                </a:cxnLst>
                <a:rect l="l" t="t" r="r" b="b"/>
                <a:pathLst>
                  <a:path w="304800" h="596900">
                    <a:moveTo>
                      <a:pt x="0" y="0"/>
                    </a:moveTo>
                    <a:lnTo>
                      <a:pt x="304800" y="596900"/>
                    </a:lnTo>
                  </a:path>
                </a:pathLst>
              </a:custGeom>
              <a:ln w="28575">
                <a:prstDash val="sysDot"/>
              </a:ln>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b="1"/>
              </a:p>
            </p:txBody>
          </p:sp>
          <p:sp>
            <p:nvSpPr>
              <p:cNvPr id="15" name="矩形: 圆角 6"/>
              <p:cNvSpPr/>
              <p:nvPr>
                <p:custDataLst>
                  <p:tags r:id="rId15"/>
                </p:custDataLst>
              </p:nvPr>
            </p:nvSpPr>
            <p:spPr>
              <a:xfrm>
                <a:off x="1003205" y="3744416"/>
                <a:ext cx="1347311" cy="609243"/>
              </a:xfrm>
              <a:prstGeom prst="roundRect">
                <a:avLst>
                  <a:gd name="adj" fmla="val 24713"/>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zh-CN" altLang="en-US" sz="2800" b="1" smtClean="0">
                    <a:solidFill>
                      <a:srgbClr val="0000FF"/>
                    </a:solidFill>
                    <a:latin typeface="+mj-ea"/>
                    <a:ea typeface="+mj-ea"/>
                    <a:cs typeface="Times New Roman" panose="02020603050405020304" charset="0"/>
                  </a:rPr>
                  <a:t>水通道</a:t>
                </a:r>
                <a:endParaRPr lang="zh-CN" altLang="en-US" sz="2800" b="1" smtClean="0">
                  <a:solidFill>
                    <a:srgbClr val="0000FF"/>
                  </a:solidFill>
                  <a:latin typeface="+mj-ea"/>
                  <a:ea typeface="+mj-ea"/>
                  <a:cs typeface="Times New Roman" panose="02020603050405020304" charset="0"/>
                </a:endParaRPr>
              </a:p>
            </p:txBody>
          </p:sp>
        </p:grpSp>
      </p:grpSp>
      <p:grpSp>
        <p:nvGrpSpPr>
          <p:cNvPr id="4" name="组合 3"/>
          <p:cNvGrpSpPr/>
          <p:nvPr>
            <p:custDataLst>
              <p:tags r:id="rId16"/>
            </p:custDataLst>
          </p:nvPr>
        </p:nvGrpSpPr>
        <p:grpSpPr>
          <a:xfrm>
            <a:off x="149225" y="81280"/>
            <a:ext cx="4358137" cy="1216025"/>
            <a:chOff x="235" y="128"/>
            <a:chExt cx="7801" cy="1915"/>
          </a:xfrm>
        </p:grpSpPr>
        <p:sp>
          <p:nvSpPr>
            <p:cNvPr id="5" name="文本框 4"/>
            <p:cNvSpPr txBox="1"/>
            <p:nvPr>
              <p:custDataLst>
                <p:tags r:id="rId17"/>
              </p:custDataLst>
            </p:nvPr>
          </p:nvSpPr>
          <p:spPr>
            <a:xfrm>
              <a:off x="503" y="1027"/>
              <a:ext cx="753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自由扩散和协助扩散</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6" name="组合 5"/>
            <p:cNvGrpSpPr/>
            <p:nvPr>
              <p:custDataLst>
                <p:tags r:id="rId18"/>
              </p:custDataLst>
            </p:nvPr>
          </p:nvGrpSpPr>
          <p:grpSpPr>
            <a:xfrm>
              <a:off x="235" y="128"/>
              <a:ext cx="6793" cy="899"/>
              <a:chOff x="587375" y="977268"/>
              <a:chExt cx="4313278" cy="570900"/>
            </a:xfrm>
          </p:grpSpPr>
          <p:sp>
            <p:nvSpPr>
              <p:cNvPr id="7" name="任意多边形: 形状 17"/>
              <p:cNvSpPr/>
              <p:nvPr>
                <p:custDataLst>
                  <p:tags r:id="rId19"/>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8" name="文本框 7"/>
              <p:cNvSpPr txBox="1"/>
              <p:nvPr>
                <p:custDataLst>
                  <p:tags r:id="rId20"/>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9" name="任意多边形: 形状 18"/>
              <p:cNvSpPr/>
              <p:nvPr>
                <p:custDataLst>
                  <p:tags r:id="rId21"/>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0" name="文本框 9"/>
              <p:cNvSpPr txBox="1"/>
              <p:nvPr>
                <p:custDataLst>
                  <p:tags r:id="rId22"/>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3" name="图片 12" descr="32303137373532353b32303137393931383bc9faceefcfd4cea2beb5cfb8b0fb"/>
            <p:cNvPicPr>
              <a:picLocks noChangeAspect="1"/>
            </p:cNvPicPr>
            <p:nvPr>
              <p:custDataLst>
                <p:tags r:id="rId23"/>
              </p:custDataLst>
            </p:nvPr>
          </p:nvPicPr>
          <p:blipFill>
            <a:blip r:embed="rId24"/>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40"/>
                                        </p:tgtEl>
                                        <p:attrNameLst>
                                          <p:attrName>style.visibility</p:attrName>
                                        </p:attrNameLst>
                                      </p:cBhvr>
                                      <p:to>
                                        <p:strVal val="visible"/>
                                      </p:to>
                                    </p:set>
                                    <p:animEffect transition="in" filter="randombar(horizontal)">
                                      <p:cBhvr>
                                        <p:cTn id="11" dur="500"/>
                                        <p:tgtEl>
                                          <p:spTgt spid="340"/>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338"/>
                                        </p:tgtEl>
                                        <p:attrNameLst>
                                          <p:attrName>style.visibility</p:attrName>
                                        </p:attrNameLst>
                                      </p:cBhvr>
                                      <p:to>
                                        <p:strVal val="visible"/>
                                      </p:to>
                                    </p:set>
                                    <p:animEffect transition="in" filter="fade">
                                      <p:cBhvr>
                                        <p:cTn id="16" dur="1000"/>
                                        <p:tgtEl>
                                          <p:spTgt spid="338"/>
                                        </p:tgtEl>
                                      </p:cBhvr>
                                    </p:animEffect>
                                    <p:anim calcmode="lin" valueType="num">
                                      <p:cBhvr>
                                        <p:cTn id="17" dur="1000" fill="hold"/>
                                        <p:tgtEl>
                                          <p:spTgt spid="338"/>
                                        </p:tgtEl>
                                        <p:attrNameLst>
                                          <p:attrName>ppt_x</p:attrName>
                                        </p:attrNameLst>
                                      </p:cBhvr>
                                      <p:tavLst>
                                        <p:tav tm="0">
                                          <p:val>
                                            <p:strVal val="#ppt_x"/>
                                          </p:val>
                                        </p:tav>
                                        <p:tav tm="100000">
                                          <p:val>
                                            <p:strVal val="#ppt_x"/>
                                          </p:val>
                                        </p:tav>
                                      </p:tavLst>
                                    </p:anim>
                                    <p:anim calcmode="lin" valueType="num">
                                      <p:cBhvr>
                                        <p:cTn id="18" dur="1000" fill="hold"/>
                                        <p:tgtEl>
                                          <p:spTgt spid="338"/>
                                        </p:tgtEl>
                                        <p:attrNameLst>
                                          <p:attrName>ppt_y</p:attrName>
                                        </p:attrNameLst>
                                      </p:cBhvr>
                                      <p:tavLst>
                                        <p:tav tm="0">
                                          <p:val>
                                            <p:strVal val="#ppt_y-.1"/>
                                          </p:val>
                                        </p:tav>
                                        <p:tav tm="100000">
                                          <p:val>
                                            <p:strVal val="#ppt_y"/>
                                          </p:val>
                                        </p:tav>
                                      </p:tavLst>
                                    </p:anim>
                                  </p:childTnLst>
                                </p:cTn>
                              </p:par>
                              <p:par>
                                <p:cTn id="19" presetID="47" presetClass="entr" presetSubtype="0" fill="hold" grpId="0" nodeType="withEffect">
                                  <p:stCondLst>
                                    <p:cond delay="0"/>
                                  </p:stCondLst>
                                  <p:childTnLst>
                                    <p:set>
                                      <p:cBhvr>
                                        <p:cTn id="20" dur="1" fill="hold">
                                          <p:stCondLst>
                                            <p:cond delay="0"/>
                                          </p:stCondLst>
                                        </p:cTn>
                                        <p:tgtEl>
                                          <p:spTgt spid="339"/>
                                        </p:tgtEl>
                                        <p:attrNameLst>
                                          <p:attrName>style.visibility</p:attrName>
                                        </p:attrNameLst>
                                      </p:cBhvr>
                                      <p:to>
                                        <p:strVal val="visible"/>
                                      </p:to>
                                    </p:set>
                                    <p:animEffect transition="in" filter="fade">
                                      <p:cBhvr>
                                        <p:cTn id="21" dur="1000"/>
                                        <p:tgtEl>
                                          <p:spTgt spid="339"/>
                                        </p:tgtEl>
                                      </p:cBhvr>
                                    </p:animEffect>
                                    <p:anim calcmode="lin" valueType="num">
                                      <p:cBhvr>
                                        <p:cTn id="22" dur="1000" fill="hold"/>
                                        <p:tgtEl>
                                          <p:spTgt spid="339"/>
                                        </p:tgtEl>
                                        <p:attrNameLst>
                                          <p:attrName>ppt_x</p:attrName>
                                        </p:attrNameLst>
                                      </p:cBhvr>
                                      <p:tavLst>
                                        <p:tav tm="0">
                                          <p:val>
                                            <p:strVal val="#ppt_x"/>
                                          </p:val>
                                        </p:tav>
                                        <p:tav tm="100000">
                                          <p:val>
                                            <p:strVal val="#ppt_x"/>
                                          </p:val>
                                        </p:tav>
                                      </p:tavLst>
                                    </p:anim>
                                    <p:anim calcmode="lin" valueType="num">
                                      <p:cBhvr>
                                        <p:cTn id="23" dur="1000" fill="hold"/>
                                        <p:tgtEl>
                                          <p:spTgt spid="33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41"/>
                                        </p:tgtEl>
                                        <p:attrNameLst>
                                          <p:attrName>style.visibility</p:attrName>
                                        </p:attrNameLst>
                                      </p:cBhvr>
                                      <p:to>
                                        <p:strVal val="visible"/>
                                      </p:to>
                                    </p:set>
                                    <p:animEffect transition="in" filter="fade">
                                      <p:cBhvr>
                                        <p:cTn id="28" dur="1000"/>
                                        <p:tgtEl>
                                          <p:spTgt spid="341"/>
                                        </p:tgtEl>
                                      </p:cBhvr>
                                    </p:animEffect>
                                    <p:anim calcmode="lin" valueType="num">
                                      <p:cBhvr>
                                        <p:cTn id="29" dur="1000" fill="hold"/>
                                        <p:tgtEl>
                                          <p:spTgt spid="341"/>
                                        </p:tgtEl>
                                        <p:attrNameLst>
                                          <p:attrName>ppt_x</p:attrName>
                                        </p:attrNameLst>
                                      </p:cBhvr>
                                      <p:tavLst>
                                        <p:tav tm="0">
                                          <p:val>
                                            <p:strVal val="#ppt_x"/>
                                          </p:val>
                                        </p:tav>
                                        <p:tav tm="100000">
                                          <p:val>
                                            <p:strVal val="#ppt_x"/>
                                          </p:val>
                                        </p:tav>
                                      </p:tavLst>
                                    </p:anim>
                                    <p:anim calcmode="lin" valueType="num">
                                      <p:cBhvr>
                                        <p:cTn id="30" dur="1000" fill="hold"/>
                                        <p:tgtEl>
                                          <p:spTgt spid="34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42"/>
                                        </p:tgtEl>
                                        <p:attrNameLst>
                                          <p:attrName>style.visibility</p:attrName>
                                        </p:attrNameLst>
                                      </p:cBhvr>
                                      <p:to>
                                        <p:strVal val="visible"/>
                                      </p:to>
                                    </p:set>
                                    <p:anim calcmode="lin" valueType="num">
                                      <p:cBhvr additive="base">
                                        <p:cTn id="35" dur="500" fill="hold"/>
                                        <p:tgtEl>
                                          <p:spTgt spid="342"/>
                                        </p:tgtEl>
                                        <p:attrNameLst>
                                          <p:attrName>ppt_x</p:attrName>
                                        </p:attrNameLst>
                                      </p:cBhvr>
                                      <p:tavLst>
                                        <p:tav tm="0">
                                          <p:val>
                                            <p:strVal val="#ppt_x"/>
                                          </p:val>
                                        </p:tav>
                                        <p:tav tm="100000">
                                          <p:val>
                                            <p:strVal val="#ppt_x"/>
                                          </p:val>
                                        </p:tav>
                                      </p:tavLst>
                                    </p:anim>
                                    <p:anim calcmode="lin" valueType="num">
                                      <p:cBhvr additive="base">
                                        <p:cTn id="36" dur="500" fill="hold"/>
                                        <p:tgtEl>
                                          <p:spTgt spid="34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43"/>
                                        </p:tgtEl>
                                        <p:attrNameLst>
                                          <p:attrName>style.visibility</p:attrName>
                                        </p:attrNameLst>
                                      </p:cBhvr>
                                      <p:to>
                                        <p:strVal val="visible"/>
                                      </p:to>
                                    </p:set>
                                    <p:anim calcmode="lin" valueType="num">
                                      <p:cBhvr additive="base">
                                        <p:cTn id="41" dur="500" fill="hold"/>
                                        <p:tgtEl>
                                          <p:spTgt spid="343"/>
                                        </p:tgtEl>
                                        <p:attrNameLst>
                                          <p:attrName>ppt_x</p:attrName>
                                        </p:attrNameLst>
                                      </p:cBhvr>
                                      <p:tavLst>
                                        <p:tav tm="0">
                                          <p:val>
                                            <p:strVal val="#ppt_x"/>
                                          </p:val>
                                        </p:tav>
                                        <p:tav tm="100000">
                                          <p:val>
                                            <p:strVal val="#ppt_x"/>
                                          </p:val>
                                        </p:tav>
                                      </p:tavLst>
                                    </p:anim>
                                    <p:anim calcmode="lin" valueType="num">
                                      <p:cBhvr additive="base">
                                        <p:cTn id="42" dur="500" fill="hold"/>
                                        <p:tgtEl>
                                          <p:spTgt spid="3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 grpId="0" animBg="1"/>
      <p:bldP spid="339" grpId="0" animBg="1"/>
      <p:bldP spid="340" grpId="0" animBg="1"/>
      <p:bldP spid="341" grpId="0"/>
      <p:bldP spid="342" grpId="0"/>
      <p:bldP spid="34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816045" y="2176249"/>
            <a:ext cx="9849392" cy="3589052"/>
            <a:chOff x="816045" y="2176249"/>
            <a:chExt cx="9849392" cy="3589052"/>
          </a:xfrm>
        </p:grpSpPr>
        <p:sp>
          <p:nvSpPr>
            <p:cNvPr id="9" name="矩形 8"/>
            <p:cNvSpPr/>
            <p:nvPr>
              <p:custDataLst>
                <p:tags r:id="rId2"/>
              </p:custDataLst>
            </p:nvPr>
          </p:nvSpPr>
          <p:spPr>
            <a:xfrm>
              <a:off x="979714" y="3186036"/>
              <a:ext cx="3994030" cy="1020414"/>
            </a:xfrm>
            <a:prstGeom prst="rect">
              <a:avLst/>
            </a:prstGeom>
            <a:gradFill>
              <a:gsLst>
                <a:gs pos="100000">
                  <a:schemeClr val="accent6">
                    <a:lumMod val="60000"/>
                    <a:lumOff val="40000"/>
                  </a:schemeClr>
                </a:gs>
                <a:gs pos="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0" name="任意多边形: 形状 1"/>
            <p:cNvSpPr/>
            <p:nvPr>
              <p:custDataLst>
                <p:tags r:id="rId3"/>
              </p:custDataLst>
            </p:nvPr>
          </p:nvSpPr>
          <p:spPr>
            <a:xfrm>
              <a:off x="4893705" y="2298401"/>
              <a:ext cx="2764122" cy="2877927"/>
            </a:xfrm>
            <a:custGeom>
              <a:avLst/>
              <a:gdLst>
                <a:gd name="connsiteX0" fmla="*/ 0 w 3378577"/>
                <a:gd name="connsiteY0" fmla="*/ 592069 h 2527588"/>
                <a:gd name="connsiteX1" fmla="*/ 2133600 w 3378577"/>
                <a:gd name="connsiteY1" fmla="*/ 573019 h 2527588"/>
                <a:gd name="connsiteX2" fmla="*/ 2590800 w 3378577"/>
                <a:gd name="connsiteY2" fmla="*/ 96769 h 2527588"/>
                <a:gd name="connsiteX3" fmla="*/ 3048000 w 3378577"/>
                <a:gd name="connsiteY3" fmla="*/ 20569 h 2527588"/>
                <a:gd name="connsiteX4" fmla="*/ 3305175 w 3378577"/>
                <a:gd name="connsiteY4" fmla="*/ 363469 h 2527588"/>
                <a:gd name="connsiteX5" fmla="*/ 3362325 w 3378577"/>
                <a:gd name="connsiteY5" fmla="*/ 1325494 h 2527588"/>
                <a:gd name="connsiteX6" fmla="*/ 3267075 w 3378577"/>
                <a:gd name="connsiteY6" fmla="*/ 1277869 h 2527588"/>
                <a:gd name="connsiteX7" fmla="*/ 3114675 w 3378577"/>
                <a:gd name="connsiteY7" fmla="*/ 1182619 h 2527588"/>
                <a:gd name="connsiteX8" fmla="*/ 2914650 w 3378577"/>
                <a:gd name="connsiteY8" fmla="*/ 1325494 h 2527588"/>
                <a:gd name="connsiteX9" fmla="*/ 2943225 w 3378577"/>
                <a:gd name="connsiteY9" fmla="*/ 1630294 h 2527588"/>
                <a:gd name="connsiteX10" fmla="*/ 3152775 w 3378577"/>
                <a:gd name="connsiteY10" fmla="*/ 1706494 h 2527588"/>
                <a:gd name="connsiteX11" fmla="*/ 3362325 w 3378577"/>
                <a:gd name="connsiteY11" fmla="*/ 1611244 h 2527588"/>
                <a:gd name="connsiteX12" fmla="*/ 3362325 w 3378577"/>
                <a:gd name="connsiteY12" fmla="*/ 1735069 h 2527588"/>
                <a:gd name="connsiteX13" fmla="*/ 3343275 w 3378577"/>
                <a:gd name="connsiteY13" fmla="*/ 2068444 h 2527588"/>
                <a:gd name="connsiteX14" fmla="*/ 3333750 w 3378577"/>
                <a:gd name="connsiteY14" fmla="*/ 2411344 h 2527588"/>
                <a:gd name="connsiteX15" fmla="*/ 3076575 w 3378577"/>
                <a:gd name="connsiteY15" fmla="*/ 2525644 h 2527588"/>
                <a:gd name="connsiteX16" fmla="*/ 2686050 w 3378577"/>
                <a:gd name="connsiteY16" fmla="*/ 2335144 h 2527588"/>
                <a:gd name="connsiteX17" fmla="*/ 2486025 w 3378577"/>
                <a:gd name="connsiteY17" fmla="*/ 2001769 h 2527588"/>
                <a:gd name="connsiteX18" fmla="*/ 2133600 w 3378577"/>
                <a:gd name="connsiteY18" fmla="*/ 1830319 h 2527588"/>
                <a:gd name="connsiteX19" fmla="*/ 114300 w 3378577"/>
                <a:gd name="connsiteY19" fmla="*/ 1801744 h 2527588"/>
                <a:gd name="connsiteX0-1" fmla="*/ 0 w 3365877"/>
                <a:gd name="connsiteY0-2" fmla="*/ 738119 h 2527588"/>
                <a:gd name="connsiteX1-3" fmla="*/ 2120900 w 3365877"/>
                <a:gd name="connsiteY1-4" fmla="*/ 573019 h 2527588"/>
                <a:gd name="connsiteX2-5" fmla="*/ 2578100 w 3365877"/>
                <a:gd name="connsiteY2-6" fmla="*/ 96769 h 2527588"/>
                <a:gd name="connsiteX3-7" fmla="*/ 3035300 w 3365877"/>
                <a:gd name="connsiteY3-8" fmla="*/ 20569 h 2527588"/>
                <a:gd name="connsiteX4-9" fmla="*/ 3292475 w 3365877"/>
                <a:gd name="connsiteY4-10" fmla="*/ 363469 h 2527588"/>
                <a:gd name="connsiteX5-11" fmla="*/ 3349625 w 3365877"/>
                <a:gd name="connsiteY5-12" fmla="*/ 1325494 h 2527588"/>
                <a:gd name="connsiteX6-13" fmla="*/ 3254375 w 3365877"/>
                <a:gd name="connsiteY6-14" fmla="*/ 1277869 h 2527588"/>
                <a:gd name="connsiteX7-15" fmla="*/ 3101975 w 3365877"/>
                <a:gd name="connsiteY7-16" fmla="*/ 1182619 h 2527588"/>
                <a:gd name="connsiteX8-17" fmla="*/ 2901950 w 3365877"/>
                <a:gd name="connsiteY8-18" fmla="*/ 1325494 h 2527588"/>
                <a:gd name="connsiteX9-19" fmla="*/ 2930525 w 3365877"/>
                <a:gd name="connsiteY9-20" fmla="*/ 1630294 h 2527588"/>
                <a:gd name="connsiteX10-21" fmla="*/ 3140075 w 3365877"/>
                <a:gd name="connsiteY10-22" fmla="*/ 1706494 h 2527588"/>
                <a:gd name="connsiteX11-23" fmla="*/ 3349625 w 3365877"/>
                <a:gd name="connsiteY11-24" fmla="*/ 1611244 h 2527588"/>
                <a:gd name="connsiteX12-25" fmla="*/ 3349625 w 3365877"/>
                <a:gd name="connsiteY12-26" fmla="*/ 1735069 h 2527588"/>
                <a:gd name="connsiteX13-27" fmla="*/ 3330575 w 3365877"/>
                <a:gd name="connsiteY13-28" fmla="*/ 2068444 h 2527588"/>
                <a:gd name="connsiteX14-29" fmla="*/ 3321050 w 3365877"/>
                <a:gd name="connsiteY14-30" fmla="*/ 2411344 h 2527588"/>
                <a:gd name="connsiteX15-31" fmla="*/ 3063875 w 3365877"/>
                <a:gd name="connsiteY15-32" fmla="*/ 2525644 h 2527588"/>
                <a:gd name="connsiteX16-33" fmla="*/ 2673350 w 3365877"/>
                <a:gd name="connsiteY16-34" fmla="*/ 2335144 h 2527588"/>
                <a:gd name="connsiteX17-35" fmla="*/ 2473325 w 3365877"/>
                <a:gd name="connsiteY17-36" fmla="*/ 2001769 h 2527588"/>
                <a:gd name="connsiteX18-37" fmla="*/ 2120900 w 3365877"/>
                <a:gd name="connsiteY18-38" fmla="*/ 1830319 h 2527588"/>
                <a:gd name="connsiteX19-39" fmla="*/ 101600 w 3365877"/>
                <a:gd name="connsiteY19-40" fmla="*/ 1801744 h 2527588"/>
                <a:gd name="connsiteX0-41" fmla="*/ 0 w 3365877"/>
                <a:gd name="connsiteY0-42" fmla="*/ 738119 h 2527588"/>
                <a:gd name="connsiteX1-43" fmla="*/ 2120900 w 3365877"/>
                <a:gd name="connsiteY1-44" fmla="*/ 573019 h 2527588"/>
                <a:gd name="connsiteX2-45" fmla="*/ 2578100 w 3365877"/>
                <a:gd name="connsiteY2-46" fmla="*/ 96769 h 2527588"/>
                <a:gd name="connsiteX3-47" fmla="*/ 3035300 w 3365877"/>
                <a:gd name="connsiteY3-48" fmla="*/ 20569 h 2527588"/>
                <a:gd name="connsiteX4-49" fmla="*/ 3292475 w 3365877"/>
                <a:gd name="connsiteY4-50" fmla="*/ 363469 h 2527588"/>
                <a:gd name="connsiteX5-51" fmla="*/ 3349625 w 3365877"/>
                <a:gd name="connsiteY5-52" fmla="*/ 1325494 h 2527588"/>
                <a:gd name="connsiteX6-53" fmla="*/ 3254375 w 3365877"/>
                <a:gd name="connsiteY6-54" fmla="*/ 1277869 h 2527588"/>
                <a:gd name="connsiteX7-55" fmla="*/ 3101975 w 3365877"/>
                <a:gd name="connsiteY7-56" fmla="*/ 1182619 h 2527588"/>
                <a:gd name="connsiteX8-57" fmla="*/ 2901950 w 3365877"/>
                <a:gd name="connsiteY8-58" fmla="*/ 1325494 h 2527588"/>
                <a:gd name="connsiteX9-59" fmla="*/ 2930525 w 3365877"/>
                <a:gd name="connsiteY9-60" fmla="*/ 1630294 h 2527588"/>
                <a:gd name="connsiteX10-61" fmla="*/ 3140075 w 3365877"/>
                <a:gd name="connsiteY10-62" fmla="*/ 1706494 h 2527588"/>
                <a:gd name="connsiteX11-63" fmla="*/ 3349625 w 3365877"/>
                <a:gd name="connsiteY11-64" fmla="*/ 1611244 h 2527588"/>
                <a:gd name="connsiteX12-65" fmla="*/ 3349625 w 3365877"/>
                <a:gd name="connsiteY12-66" fmla="*/ 1735069 h 2527588"/>
                <a:gd name="connsiteX13-67" fmla="*/ 3330575 w 3365877"/>
                <a:gd name="connsiteY13-68" fmla="*/ 2068444 h 2527588"/>
                <a:gd name="connsiteX14-69" fmla="*/ 3321050 w 3365877"/>
                <a:gd name="connsiteY14-70" fmla="*/ 2411344 h 2527588"/>
                <a:gd name="connsiteX15-71" fmla="*/ 3063875 w 3365877"/>
                <a:gd name="connsiteY15-72" fmla="*/ 2525644 h 2527588"/>
                <a:gd name="connsiteX16-73" fmla="*/ 2673350 w 3365877"/>
                <a:gd name="connsiteY16-74" fmla="*/ 2335144 h 2527588"/>
                <a:gd name="connsiteX17-75" fmla="*/ 2473325 w 3365877"/>
                <a:gd name="connsiteY17-76" fmla="*/ 2001769 h 2527588"/>
                <a:gd name="connsiteX18-77" fmla="*/ 2120900 w 3365877"/>
                <a:gd name="connsiteY18-78" fmla="*/ 1830319 h 2527588"/>
                <a:gd name="connsiteX19-79" fmla="*/ 101600 w 3365877"/>
                <a:gd name="connsiteY19-80" fmla="*/ 1801744 h 2527588"/>
                <a:gd name="connsiteX0-81" fmla="*/ 0 w 3365877"/>
                <a:gd name="connsiteY0-82" fmla="*/ 743140 h 2532609"/>
                <a:gd name="connsiteX1-83" fmla="*/ 2127250 w 3365877"/>
                <a:gd name="connsiteY1-84" fmla="*/ 711390 h 2532609"/>
                <a:gd name="connsiteX2-85" fmla="*/ 2578100 w 3365877"/>
                <a:gd name="connsiteY2-86" fmla="*/ 101790 h 2532609"/>
                <a:gd name="connsiteX3-87" fmla="*/ 3035300 w 3365877"/>
                <a:gd name="connsiteY3-88" fmla="*/ 25590 h 2532609"/>
                <a:gd name="connsiteX4-89" fmla="*/ 3292475 w 3365877"/>
                <a:gd name="connsiteY4-90" fmla="*/ 368490 h 2532609"/>
                <a:gd name="connsiteX5-91" fmla="*/ 3349625 w 3365877"/>
                <a:gd name="connsiteY5-92" fmla="*/ 1330515 h 2532609"/>
                <a:gd name="connsiteX6-93" fmla="*/ 3254375 w 3365877"/>
                <a:gd name="connsiteY6-94" fmla="*/ 1282890 h 2532609"/>
                <a:gd name="connsiteX7-95" fmla="*/ 3101975 w 3365877"/>
                <a:gd name="connsiteY7-96" fmla="*/ 1187640 h 2532609"/>
                <a:gd name="connsiteX8-97" fmla="*/ 2901950 w 3365877"/>
                <a:gd name="connsiteY8-98" fmla="*/ 1330515 h 2532609"/>
                <a:gd name="connsiteX9-99" fmla="*/ 2930525 w 3365877"/>
                <a:gd name="connsiteY9-100" fmla="*/ 1635315 h 2532609"/>
                <a:gd name="connsiteX10-101" fmla="*/ 3140075 w 3365877"/>
                <a:gd name="connsiteY10-102" fmla="*/ 1711515 h 2532609"/>
                <a:gd name="connsiteX11-103" fmla="*/ 3349625 w 3365877"/>
                <a:gd name="connsiteY11-104" fmla="*/ 1616265 h 2532609"/>
                <a:gd name="connsiteX12-105" fmla="*/ 3349625 w 3365877"/>
                <a:gd name="connsiteY12-106" fmla="*/ 1740090 h 2532609"/>
                <a:gd name="connsiteX13-107" fmla="*/ 3330575 w 3365877"/>
                <a:gd name="connsiteY13-108" fmla="*/ 2073465 h 2532609"/>
                <a:gd name="connsiteX14-109" fmla="*/ 3321050 w 3365877"/>
                <a:gd name="connsiteY14-110" fmla="*/ 2416365 h 2532609"/>
                <a:gd name="connsiteX15-111" fmla="*/ 3063875 w 3365877"/>
                <a:gd name="connsiteY15-112" fmla="*/ 2530665 h 2532609"/>
                <a:gd name="connsiteX16-113" fmla="*/ 2673350 w 3365877"/>
                <a:gd name="connsiteY16-114" fmla="*/ 2340165 h 2532609"/>
                <a:gd name="connsiteX17-115" fmla="*/ 2473325 w 3365877"/>
                <a:gd name="connsiteY17-116" fmla="*/ 2006790 h 2532609"/>
                <a:gd name="connsiteX18-117" fmla="*/ 2120900 w 3365877"/>
                <a:gd name="connsiteY18-118" fmla="*/ 1835340 h 2532609"/>
                <a:gd name="connsiteX19-119" fmla="*/ 101600 w 3365877"/>
                <a:gd name="connsiteY19-120" fmla="*/ 1806765 h 2532609"/>
                <a:gd name="connsiteX0-121" fmla="*/ 0 w 3365877"/>
                <a:gd name="connsiteY0-122" fmla="*/ 743140 h 2532609"/>
                <a:gd name="connsiteX1-123" fmla="*/ 2127250 w 3365877"/>
                <a:gd name="connsiteY1-124" fmla="*/ 711390 h 2532609"/>
                <a:gd name="connsiteX2-125" fmla="*/ 2578100 w 3365877"/>
                <a:gd name="connsiteY2-126" fmla="*/ 101790 h 2532609"/>
                <a:gd name="connsiteX3-127" fmla="*/ 3035300 w 3365877"/>
                <a:gd name="connsiteY3-128" fmla="*/ 25590 h 2532609"/>
                <a:gd name="connsiteX4-129" fmla="*/ 3292475 w 3365877"/>
                <a:gd name="connsiteY4-130" fmla="*/ 368490 h 2532609"/>
                <a:gd name="connsiteX5-131" fmla="*/ 3349625 w 3365877"/>
                <a:gd name="connsiteY5-132" fmla="*/ 1330515 h 2532609"/>
                <a:gd name="connsiteX6-133" fmla="*/ 3254375 w 3365877"/>
                <a:gd name="connsiteY6-134" fmla="*/ 1282890 h 2532609"/>
                <a:gd name="connsiteX7-135" fmla="*/ 3101975 w 3365877"/>
                <a:gd name="connsiteY7-136" fmla="*/ 1187640 h 2532609"/>
                <a:gd name="connsiteX8-137" fmla="*/ 2901950 w 3365877"/>
                <a:gd name="connsiteY8-138" fmla="*/ 1330515 h 2532609"/>
                <a:gd name="connsiteX9-139" fmla="*/ 2930525 w 3365877"/>
                <a:gd name="connsiteY9-140" fmla="*/ 1635315 h 2532609"/>
                <a:gd name="connsiteX10-141" fmla="*/ 3140075 w 3365877"/>
                <a:gd name="connsiteY10-142" fmla="*/ 1711515 h 2532609"/>
                <a:gd name="connsiteX11-143" fmla="*/ 3349625 w 3365877"/>
                <a:gd name="connsiteY11-144" fmla="*/ 1616265 h 2532609"/>
                <a:gd name="connsiteX12-145" fmla="*/ 3349625 w 3365877"/>
                <a:gd name="connsiteY12-146" fmla="*/ 1740090 h 2532609"/>
                <a:gd name="connsiteX13-147" fmla="*/ 3330575 w 3365877"/>
                <a:gd name="connsiteY13-148" fmla="*/ 2073465 h 2532609"/>
                <a:gd name="connsiteX14-149" fmla="*/ 3321050 w 3365877"/>
                <a:gd name="connsiteY14-150" fmla="*/ 2416365 h 2532609"/>
                <a:gd name="connsiteX15-151" fmla="*/ 3063875 w 3365877"/>
                <a:gd name="connsiteY15-152" fmla="*/ 2530665 h 2532609"/>
                <a:gd name="connsiteX16-153" fmla="*/ 2673350 w 3365877"/>
                <a:gd name="connsiteY16-154" fmla="*/ 2340165 h 2532609"/>
                <a:gd name="connsiteX17-155" fmla="*/ 2473325 w 3365877"/>
                <a:gd name="connsiteY17-156" fmla="*/ 2006790 h 2532609"/>
                <a:gd name="connsiteX18-157" fmla="*/ 1676400 w 3365877"/>
                <a:gd name="connsiteY18-158" fmla="*/ 1822640 h 2532609"/>
                <a:gd name="connsiteX19-159" fmla="*/ 101600 w 3365877"/>
                <a:gd name="connsiteY19-160" fmla="*/ 1806765 h 2532609"/>
                <a:gd name="connsiteX0-161" fmla="*/ 0 w 3365877"/>
                <a:gd name="connsiteY0-162" fmla="*/ 743140 h 2532609"/>
                <a:gd name="connsiteX1-163" fmla="*/ 2127250 w 3365877"/>
                <a:gd name="connsiteY1-164" fmla="*/ 711390 h 2532609"/>
                <a:gd name="connsiteX2-165" fmla="*/ 2578100 w 3365877"/>
                <a:gd name="connsiteY2-166" fmla="*/ 101790 h 2532609"/>
                <a:gd name="connsiteX3-167" fmla="*/ 3035300 w 3365877"/>
                <a:gd name="connsiteY3-168" fmla="*/ 25590 h 2532609"/>
                <a:gd name="connsiteX4-169" fmla="*/ 3292475 w 3365877"/>
                <a:gd name="connsiteY4-170" fmla="*/ 368490 h 2532609"/>
                <a:gd name="connsiteX5-171" fmla="*/ 3349625 w 3365877"/>
                <a:gd name="connsiteY5-172" fmla="*/ 1330515 h 2532609"/>
                <a:gd name="connsiteX6-173" fmla="*/ 3254375 w 3365877"/>
                <a:gd name="connsiteY6-174" fmla="*/ 1282890 h 2532609"/>
                <a:gd name="connsiteX7-175" fmla="*/ 3101975 w 3365877"/>
                <a:gd name="connsiteY7-176" fmla="*/ 1187640 h 2532609"/>
                <a:gd name="connsiteX8-177" fmla="*/ 2901950 w 3365877"/>
                <a:gd name="connsiteY8-178" fmla="*/ 1330515 h 2532609"/>
                <a:gd name="connsiteX9-179" fmla="*/ 2930525 w 3365877"/>
                <a:gd name="connsiteY9-180" fmla="*/ 1635315 h 2532609"/>
                <a:gd name="connsiteX10-181" fmla="*/ 3140075 w 3365877"/>
                <a:gd name="connsiteY10-182" fmla="*/ 1711515 h 2532609"/>
                <a:gd name="connsiteX11-183" fmla="*/ 3349625 w 3365877"/>
                <a:gd name="connsiteY11-184" fmla="*/ 1616265 h 2532609"/>
                <a:gd name="connsiteX12-185" fmla="*/ 3349625 w 3365877"/>
                <a:gd name="connsiteY12-186" fmla="*/ 1740090 h 2532609"/>
                <a:gd name="connsiteX13-187" fmla="*/ 3330575 w 3365877"/>
                <a:gd name="connsiteY13-188" fmla="*/ 2073465 h 2532609"/>
                <a:gd name="connsiteX14-189" fmla="*/ 3321050 w 3365877"/>
                <a:gd name="connsiteY14-190" fmla="*/ 2416365 h 2532609"/>
                <a:gd name="connsiteX15-191" fmla="*/ 3063875 w 3365877"/>
                <a:gd name="connsiteY15-192" fmla="*/ 2530665 h 2532609"/>
                <a:gd name="connsiteX16-193" fmla="*/ 2673350 w 3365877"/>
                <a:gd name="connsiteY16-194" fmla="*/ 2340165 h 2532609"/>
                <a:gd name="connsiteX17-195" fmla="*/ 2473325 w 3365877"/>
                <a:gd name="connsiteY17-196" fmla="*/ 2006790 h 2532609"/>
                <a:gd name="connsiteX18-197" fmla="*/ 1676400 w 3365877"/>
                <a:gd name="connsiteY18-198" fmla="*/ 1822640 h 2532609"/>
                <a:gd name="connsiteX19-199" fmla="*/ 101600 w 3365877"/>
                <a:gd name="connsiteY19-200" fmla="*/ 1806765 h 2532609"/>
                <a:gd name="connsiteX0-201" fmla="*/ 0 w 3365877"/>
                <a:gd name="connsiteY0-202" fmla="*/ 743140 h 2532609"/>
                <a:gd name="connsiteX1-203" fmla="*/ 2127250 w 3365877"/>
                <a:gd name="connsiteY1-204" fmla="*/ 711390 h 2532609"/>
                <a:gd name="connsiteX2-205" fmla="*/ 2578100 w 3365877"/>
                <a:gd name="connsiteY2-206" fmla="*/ 101790 h 2532609"/>
                <a:gd name="connsiteX3-207" fmla="*/ 3035300 w 3365877"/>
                <a:gd name="connsiteY3-208" fmla="*/ 25590 h 2532609"/>
                <a:gd name="connsiteX4-209" fmla="*/ 3292475 w 3365877"/>
                <a:gd name="connsiteY4-210" fmla="*/ 368490 h 2532609"/>
                <a:gd name="connsiteX5-211" fmla="*/ 3349625 w 3365877"/>
                <a:gd name="connsiteY5-212" fmla="*/ 1330515 h 2532609"/>
                <a:gd name="connsiteX6-213" fmla="*/ 3254375 w 3365877"/>
                <a:gd name="connsiteY6-214" fmla="*/ 1282890 h 2532609"/>
                <a:gd name="connsiteX7-215" fmla="*/ 3101975 w 3365877"/>
                <a:gd name="connsiteY7-216" fmla="*/ 1187640 h 2532609"/>
                <a:gd name="connsiteX8-217" fmla="*/ 2901950 w 3365877"/>
                <a:gd name="connsiteY8-218" fmla="*/ 1330515 h 2532609"/>
                <a:gd name="connsiteX9-219" fmla="*/ 2930525 w 3365877"/>
                <a:gd name="connsiteY9-220" fmla="*/ 1635315 h 2532609"/>
                <a:gd name="connsiteX10-221" fmla="*/ 3140075 w 3365877"/>
                <a:gd name="connsiteY10-222" fmla="*/ 1711515 h 2532609"/>
                <a:gd name="connsiteX11-223" fmla="*/ 3349625 w 3365877"/>
                <a:gd name="connsiteY11-224" fmla="*/ 1616265 h 2532609"/>
                <a:gd name="connsiteX12-225" fmla="*/ 3349625 w 3365877"/>
                <a:gd name="connsiteY12-226" fmla="*/ 1740090 h 2532609"/>
                <a:gd name="connsiteX13-227" fmla="*/ 3330575 w 3365877"/>
                <a:gd name="connsiteY13-228" fmla="*/ 2073465 h 2532609"/>
                <a:gd name="connsiteX14-229" fmla="*/ 3321050 w 3365877"/>
                <a:gd name="connsiteY14-230" fmla="*/ 2416365 h 2532609"/>
                <a:gd name="connsiteX15-231" fmla="*/ 3063875 w 3365877"/>
                <a:gd name="connsiteY15-232" fmla="*/ 2530665 h 2532609"/>
                <a:gd name="connsiteX16-233" fmla="*/ 2673350 w 3365877"/>
                <a:gd name="connsiteY16-234" fmla="*/ 2340165 h 2532609"/>
                <a:gd name="connsiteX17-235" fmla="*/ 2473325 w 3365877"/>
                <a:gd name="connsiteY17-236" fmla="*/ 2006790 h 2532609"/>
                <a:gd name="connsiteX18-237" fmla="*/ 1670050 w 3365877"/>
                <a:gd name="connsiteY18-238" fmla="*/ 1797240 h 2532609"/>
                <a:gd name="connsiteX19-239" fmla="*/ 101600 w 3365877"/>
                <a:gd name="connsiteY19-240" fmla="*/ 1806765 h 2532609"/>
                <a:gd name="connsiteX0-241" fmla="*/ 0 w 3365877"/>
                <a:gd name="connsiteY0-242" fmla="*/ 743140 h 2532609"/>
                <a:gd name="connsiteX1-243" fmla="*/ 2127250 w 3365877"/>
                <a:gd name="connsiteY1-244" fmla="*/ 711390 h 2532609"/>
                <a:gd name="connsiteX2-245" fmla="*/ 2578100 w 3365877"/>
                <a:gd name="connsiteY2-246" fmla="*/ 101790 h 2532609"/>
                <a:gd name="connsiteX3-247" fmla="*/ 3035300 w 3365877"/>
                <a:gd name="connsiteY3-248" fmla="*/ 25590 h 2532609"/>
                <a:gd name="connsiteX4-249" fmla="*/ 3292475 w 3365877"/>
                <a:gd name="connsiteY4-250" fmla="*/ 368490 h 2532609"/>
                <a:gd name="connsiteX5-251" fmla="*/ 3349625 w 3365877"/>
                <a:gd name="connsiteY5-252" fmla="*/ 1330515 h 2532609"/>
                <a:gd name="connsiteX6-253" fmla="*/ 3254375 w 3365877"/>
                <a:gd name="connsiteY6-254" fmla="*/ 1282890 h 2532609"/>
                <a:gd name="connsiteX7-255" fmla="*/ 3101975 w 3365877"/>
                <a:gd name="connsiteY7-256" fmla="*/ 1187640 h 2532609"/>
                <a:gd name="connsiteX8-257" fmla="*/ 2901950 w 3365877"/>
                <a:gd name="connsiteY8-258" fmla="*/ 1330515 h 2532609"/>
                <a:gd name="connsiteX9-259" fmla="*/ 2930525 w 3365877"/>
                <a:gd name="connsiteY9-260" fmla="*/ 1635315 h 2532609"/>
                <a:gd name="connsiteX10-261" fmla="*/ 3140075 w 3365877"/>
                <a:gd name="connsiteY10-262" fmla="*/ 1711515 h 2532609"/>
                <a:gd name="connsiteX11-263" fmla="*/ 3349625 w 3365877"/>
                <a:gd name="connsiteY11-264" fmla="*/ 1616265 h 2532609"/>
                <a:gd name="connsiteX12-265" fmla="*/ 3349625 w 3365877"/>
                <a:gd name="connsiteY12-266" fmla="*/ 1740090 h 2532609"/>
                <a:gd name="connsiteX13-267" fmla="*/ 3330575 w 3365877"/>
                <a:gd name="connsiteY13-268" fmla="*/ 2073465 h 2532609"/>
                <a:gd name="connsiteX14-269" fmla="*/ 3321050 w 3365877"/>
                <a:gd name="connsiteY14-270" fmla="*/ 2416365 h 2532609"/>
                <a:gd name="connsiteX15-271" fmla="*/ 3063875 w 3365877"/>
                <a:gd name="connsiteY15-272" fmla="*/ 2530665 h 2532609"/>
                <a:gd name="connsiteX16-273" fmla="*/ 2673350 w 3365877"/>
                <a:gd name="connsiteY16-274" fmla="*/ 2340165 h 2532609"/>
                <a:gd name="connsiteX17-275" fmla="*/ 2473325 w 3365877"/>
                <a:gd name="connsiteY17-276" fmla="*/ 2006790 h 2532609"/>
                <a:gd name="connsiteX18-277" fmla="*/ 1670050 w 3365877"/>
                <a:gd name="connsiteY18-278" fmla="*/ 1797240 h 2532609"/>
                <a:gd name="connsiteX19-279" fmla="*/ 101600 w 3365877"/>
                <a:gd name="connsiteY19-280" fmla="*/ 1806765 h 2532609"/>
                <a:gd name="connsiteX0-281" fmla="*/ 0 w 3365877"/>
                <a:gd name="connsiteY0-282" fmla="*/ 743140 h 2532609"/>
                <a:gd name="connsiteX1-283" fmla="*/ 2127250 w 3365877"/>
                <a:gd name="connsiteY1-284" fmla="*/ 711390 h 2532609"/>
                <a:gd name="connsiteX2-285" fmla="*/ 2578100 w 3365877"/>
                <a:gd name="connsiteY2-286" fmla="*/ 101790 h 2532609"/>
                <a:gd name="connsiteX3-287" fmla="*/ 3035300 w 3365877"/>
                <a:gd name="connsiteY3-288" fmla="*/ 25590 h 2532609"/>
                <a:gd name="connsiteX4-289" fmla="*/ 3292475 w 3365877"/>
                <a:gd name="connsiteY4-290" fmla="*/ 368490 h 2532609"/>
                <a:gd name="connsiteX5-291" fmla="*/ 3349625 w 3365877"/>
                <a:gd name="connsiteY5-292" fmla="*/ 1330515 h 2532609"/>
                <a:gd name="connsiteX6-293" fmla="*/ 3254375 w 3365877"/>
                <a:gd name="connsiteY6-294" fmla="*/ 1282890 h 2532609"/>
                <a:gd name="connsiteX7-295" fmla="*/ 3101975 w 3365877"/>
                <a:gd name="connsiteY7-296" fmla="*/ 1187640 h 2532609"/>
                <a:gd name="connsiteX8-297" fmla="*/ 2901950 w 3365877"/>
                <a:gd name="connsiteY8-298" fmla="*/ 1330515 h 2532609"/>
                <a:gd name="connsiteX9-299" fmla="*/ 2930525 w 3365877"/>
                <a:gd name="connsiteY9-300" fmla="*/ 1635315 h 2532609"/>
                <a:gd name="connsiteX10-301" fmla="*/ 3140075 w 3365877"/>
                <a:gd name="connsiteY10-302" fmla="*/ 1711515 h 2532609"/>
                <a:gd name="connsiteX11-303" fmla="*/ 3349625 w 3365877"/>
                <a:gd name="connsiteY11-304" fmla="*/ 1616265 h 2532609"/>
                <a:gd name="connsiteX12-305" fmla="*/ 3349625 w 3365877"/>
                <a:gd name="connsiteY12-306" fmla="*/ 1740090 h 2532609"/>
                <a:gd name="connsiteX13-307" fmla="*/ 3330575 w 3365877"/>
                <a:gd name="connsiteY13-308" fmla="*/ 2073465 h 2532609"/>
                <a:gd name="connsiteX14-309" fmla="*/ 3321050 w 3365877"/>
                <a:gd name="connsiteY14-310" fmla="*/ 2416365 h 2532609"/>
                <a:gd name="connsiteX15-311" fmla="*/ 3063875 w 3365877"/>
                <a:gd name="connsiteY15-312" fmla="*/ 2530665 h 2532609"/>
                <a:gd name="connsiteX16-313" fmla="*/ 2673350 w 3365877"/>
                <a:gd name="connsiteY16-314" fmla="*/ 2340165 h 2532609"/>
                <a:gd name="connsiteX17-315" fmla="*/ 2473325 w 3365877"/>
                <a:gd name="connsiteY17-316" fmla="*/ 2006790 h 2532609"/>
                <a:gd name="connsiteX18-317" fmla="*/ 1670050 w 3365877"/>
                <a:gd name="connsiteY18-318" fmla="*/ 1797240 h 2532609"/>
                <a:gd name="connsiteX19-319" fmla="*/ 101600 w 3365877"/>
                <a:gd name="connsiteY19-320" fmla="*/ 1806765 h 2532609"/>
                <a:gd name="connsiteX0-321" fmla="*/ 0 w 3365877"/>
                <a:gd name="connsiteY0-322" fmla="*/ 743140 h 2532609"/>
                <a:gd name="connsiteX1-323" fmla="*/ 2127250 w 3365877"/>
                <a:gd name="connsiteY1-324" fmla="*/ 711390 h 2532609"/>
                <a:gd name="connsiteX2-325" fmla="*/ 2578100 w 3365877"/>
                <a:gd name="connsiteY2-326" fmla="*/ 101790 h 2532609"/>
                <a:gd name="connsiteX3-327" fmla="*/ 3035300 w 3365877"/>
                <a:gd name="connsiteY3-328" fmla="*/ 25590 h 2532609"/>
                <a:gd name="connsiteX4-329" fmla="*/ 3292475 w 3365877"/>
                <a:gd name="connsiteY4-330" fmla="*/ 368490 h 2532609"/>
                <a:gd name="connsiteX5-331" fmla="*/ 3349625 w 3365877"/>
                <a:gd name="connsiteY5-332" fmla="*/ 1330515 h 2532609"/>
                <a:gd name="connsiteX6-333" fmla="*/ 3254375 w 3365877"/>
                <a:gd name="connsiteY6-334" fmla="*/ 1282890 h 2532609"/>
                <a:gd name="connsiteX7-335" fmla="*/ 3101975 w 3365877"/>
                <a:gd name="connsiteY7-336" fmla="*/ 1187640 h 2532609"/>
                <a:gd name="connsiteX8-337" fmla="*/ 2901950 w 3365877"/>
                <a:gd name="connsiteY8-338" fmla="*/ 1330515 h 2532609"/>
                <a:gd name="connsiteX9-339" fmla="*/ 2930525 w 3365877"/>
                <a:gd name="connsiteY9-340" fmla="*/ 1635315 h 2532609"/>
                <a:gd name="connsiteX10-341" fmla="*/ 3140075 w 3365877"/>
                <a:gd name="connsiteY10-342" fmla="*/ 1711515 h 2532609"/>
                <a:gd name="connsiteX11-343" fmla="*/ 3349625 w 3365877"/>
                <a:gd name="connsiteY11-344" fmla="*/ 1616265 h 2532609"/>
                <a:gd name="connsiteX12-345" fmla="*/ 3349625 w 3365877"/>
                <a:gd name="connsiteY12-346" fmla="*/ 1740090 h 2532609"/>
                <a:gd name="connsiteX13-347" fmla="*/ 3330575 w 3365877"/>
                <a:gd name="connsiteY13-348" fmla="*/ 2073465 h 2532609"/>
                <a:gd name="connsiteX14-349" fmla="*/ 3321050 w 3365877"/>
                <a:gd name="connsiteY14-350" fmla="*/ 2416365 h 2532609"/>
                <a:gd name="connsiteX15-351" fmla="*/ 3063875 w 3365877"/>
                <a:gd name="connsiteY15-352" fmla="*/ 2530665 h 2532609"/>
                <a:gd name="connsiteX16-353" fmla="*/ 2673350 w 3365877"/>
                <a:gd name="connsiteY16-354" fmla="*/ 2340165 h 2532609"/>
                <a:gd name="connsiteX17-355" fmla="*/ 2276475 w 3365877"/>
                <a:gd name="connsiteY17-356" fmla="*/ 1962340 h 2532609"/>
                <a:gd name="connsiteX18-357" fmla="*/ 1670050 w 3365877"/>
                <a:gd name="connsiteY18-358" fmla="*/ 1797240 h 2532609"/>
                <a:gd name="connsiteX19-359" fmla="*/ 101600 w 3365877"/>
                <a:gd name="connsiteY19-360" fmla="*/ 1806765 h 2532609"/>
                <a:gd name="connsiteX0-361" fmla="*/ 0 w 3365877"/>
                <a:gd name="connsiteY0-362" fmla="*/ 743140 h 2532609"/>
                <a:gd name="connsiteX1-363" fmla="*/ 2127250 w 3365877"/>
                <a:gd name="connsiteY1-364" fmla="*/ 711390 h 2532609"/>
                <a:gd name="connsiteX2-365" fmla="*/ 2578100 w 3365877"/>
                <a:gd name="connsiteY2-366" fmla="*/ 101790 h 2532609"/>
                <a:gd name="connsiteX3-367" fmla="*/ 3035300 w 3365877"/>
                <a:gd name="connsiteY3-368" fmla="*/ 25590 h 2532609"/>
                <a:gd name="connsiteX4-369" fmla="*/ 3292475 w 3365877"/>
                <a:gd name="connsiteY4-370" fmla="*/ 368490 h 2532609"/>
                <a:gd name="connsiteX5-371" fmla="*/ 3349625 w 3365877"/>
                <a:gd name="connsiteY5-372" fmla="*/ 1330515 h 2532609"/>
                <a:gd name="connsiteX6-373" fmla="*/ 3254375 w 3365877"/>
                <a:gd name="connsiteY6-374" fmla="*/ 1282890 h 2532609"/>
                <a:gd name="connsiteX7-375" fmla="*/ 3101975 w 3365877"/>
                <a:gd name="connsiteY7-376" fmla="*/ 1187640 h 2532609"/>
                <a:gd name="connsiteX8-377" fmla="*/ 2901950 w 3365877"/>
                <a:gd name="connsiteY8-378" fmla="*/ 1330515 h 2532609"/>
                <a:gd name="connsiteX9-379" fmla="*/ 2930525 w 3365877"/>
                <a:gd name="connsiteY9-380" fmla="*/ 1635315 h 2532609"/>
                <a:gd name="connsiteX10-381" fmla="*/ 3140075 w 3365877"/>
                <a:gd name="connsiteY10-382" fmla="*/ 1711515 h 2532609"/>
                <a:gd name="connsiteX11-383" fmla="*/ 3349625 w 3365877"/>
                <a:gd name="connsiteY11-384" fmla="*/ 1616265 h 2532609"/>
                <a:gd name="connsiteX12-385" fmla="*/ 3349625 w 3365877"/>
                <a:gd name="connsiteY12-386" fmla="*/ 1740090 h 2532609"/>
                <a:gd name="connsiteX13-387" fmla="*/ 3330575 w 3365877"/>
                <a:gd name="connsiteY13-388" fmla="*/ 2073465 h 2532609"/>
                <a:gd name="connsiteX14-389" fmla="*/ 3321050 w 3365877"/>
                <a:gd name="connsiteY14-390" fmla="*/ 2416365 h 2532609"/>
                <a:gd name="connsiteX15-391" fmla="*/ 3063875 w 3365877"/>
                <a:gd name="connsiteY15-392" fmla="*/ 2530665 h 2532609"/>
                <a:gd name="connsiteX16-393" fmla="*/ 2673350 w 3365877"/>
                <a:gd name="connsiteY16-394" fmla="*/ 2340165 h 2532609"/>
                <a:gd name="connsiteX17-395" fmla="*/ 2365375 w 3365877"/>
                <a:gd name="connsiteY17-396" fmla="*/ 1949640 h 2532609"/>
                <a:gd name="connsiteX18-397" fmla="*/ 1670050 w 3365877"/>
                <a:gd name="connsiteY18-398" fmla="*/ 1797240 h 2532609"/>
                <a:gd name="connsiteX19-399" fmla="*/ 101600 w 3365877"/>
                <a:gd name="connsiteY19-400" fmla="*/ 1806765 h 2532609"/>
                <a:gd name="connsiteX0-401" fmla="*/ 0 w 3365877"/>
                <a:gd name="connsiteY0-402" fmla="*/ 743140 h 2532609"/>
                <a:gd name="connsiteX1-403" fmla="*/ 2127250 w 3365877"/>
                <a:gd name="connsiteY1-404" fmla="*/ 711390 h 2532609"/>
                <a:gd name="connsiteX2-405" fmla="*/ 2578100 w 3365877"/>
                <a:gd name="connsiteY2-406" fmla="*/ 101790 h 2532609"/>
                <a:gd name="connsiteX3-407" fmla="*/ 3035300 w 3365877"/>
                <a:gd name="connsiteY3-408" fmla="*/ 25590 h 2532609"/>
                <a:gd name="connsiteX4-409" fmla="*/ 3292475 w 3365877"/>
                <a:gd name="connsiteY4-410" fmla="*/ 368490 h 2532609"/>
                <a:gd name="connsiteX5-411" fmla="*/ 3349625 w 3365877"/>
                <a:gd name="connsiteY5-412" fmla="*/ 1330515 h 2532609"/>
                <a:gd name="connsiteX6-413" fmla="*/ 3254375 w 3365877"/>
                <a:gd name="connsiteY6-414" fmla="*/ 1282890 h 2532609"/>
                <a:gd name="connsiteX7-415" fmla="*/ 3101975 w 3365877"/>
                <a:gd name="connsiteY7-416" fmla="*/ 1187640 h 2532609"/>
                <a:gd name="connsiteX8-417" fmla="*/ 2901950 w 3365877"/>
                <a:gd name="connsiteY8-418" fmla="*/ 1330515 h 2532609"/>
                <a:gd name="connsiteX9-419" fmla="*/ 2930525 w 3365877"/>
                <a:gd name="connsiteY9-420" fmla="*/ 1635315 h 2532609"/>
                <a:gd name="connsiteX10-421" fmla="*/ 3140075 w 3365877"/>
                <a:gd name="connsiteY10-422" fmla="*/ 1711515 h 2532609"/>
                <a:gd name="connsiteX11-423" fmla="*/ 3349625 w 3365877"/>
                <a:gd name="connsiteY11-424" fmla="*/ 1616265 h 2532609"/>
                <a:gd name="connsiteX12-425" fmla="*/ 3349625 w 3365877"/>
                <a:gd name="connsiteY12-426" fmla="*/ 1740090 h 2532609"/>
                <a:gd name="connsiteX13-427" fmla="*/ 3330575 w 3365877"/>
                <a:gd name="connsiteY13-428" fmla="*/ 2073465 h 2532609"/>
                <a:gd name="connsiteX14-429" fmla="*/ 3321050 w 3365877"/>
                <a:gd name="connsiteY14-430" fmla="*/ 2416365 h 2532609"/>
                <a:gd name="connsiteX15-431" fmla="*/ 3063875 w 3365877"/>
                <a:gd name="connsiteY15-432" fmla="*/ 2530665 h 2532609"/>
                <a:gd name="connsiteX16-433" fmla="*/ 2673350 w 3365877"/>
                <a:gd name="connsiteY16-434" fmla="*/ 2340165 h 2532609"/>
                <a:gd name="connsiteX17-435" fmla="*/ 2365375 w 3365877"/>
                <a:gd name="connsiteY17-436" fmla="*/ 1949640 h 2532609"/>
                <a:gd name="connsiteX18-437" fmla="*/ 1670050 w 3365877"/>
                <a:gd name="connsiteY18-438" fmla="*/ 1797240 h 2532609"/>
                <a:gd name="connsiteX19-439" fmla="*/ 101600 w 3365877"/>
                <a:gd name="connsiteY19-440" fmla="*/ 1806765 h 2532609"/>
                <a:gd name="connsiteX0-441" fmla="*/ 0 w 3365877"/>
                <a:gd name="connsiteY0-442" fmla="*/ 743140 h 2532609"/>
                <a:gd name="connsiteX1-443" fmla="*/ 2127250 w 3365877"/>
                <a:gd name="connsiteY1-444" fmla="*/ 711390 h 2532609"/>
                <a:gd name="connsiteX2-445" fmla="*/ 2578100 w 3365877"/>
                <a:gd name="connsiteY2-446" fmla="*/ 101790 h 2532609"/>
                <a:gd name="connsiteX3-447" fmla="*/ 3035300 w 3365877"/>
                <a:gd name="connsiteY3-448" fmla="*/ 25590 h 2532609"/>
                <a:gd name="connsiteX4-449" fmla="*/ 3292475 w 3365877"/>
                <a:gd name="connsiteY4-450" fmla="*/ 368490 h 2532609"/>
                <a:gd name="connsiteX5-451" fmla="*/ 3349625 w 3365877"/>
                <a:gd name="connsiteY5-452" fmla="*/ 1330515 h 2532609"/>
                <a:gd name="connsiteX6-453" fmla="*/ 3254375 w 3365877"/>
                <a:gd name="connsiteY6-454" fmla="*/ 1282890 h 2532609"/>
                <a:gd name="connsiteX7-455" fmla="*/ 3101975 w 3365877"/>
                <a:gd name="connsiteY7-456" fmla="*/ 1187640 h 2532609"/>
                <a:gd name="connsiteX8-457" fmla="*/ 2901950 w 3365877"/>
                <a:gd name="connsiteY8-458" fmla="*/ 1330515 h 2532609"/>
                <a:gd name="connsiteX9-459" fmla="*/ 2930525 w 3365877"/>
                <a:gd name="connsiteY9-460" fmla="*/ 1635315 h 2532609"/>
                <a:gd name="connsiteX10-461" fmla="*/ 3140075 w 3365877"/>
                <a:gd name="connsiteY10-462" fmla="*/ 1711515 h 2532609"/>
                <a:gd name="connsiteX11-463" fmla="*/ 3349625 w 3365877"/>
                <a:gd name="connsiteY11-464" fmla="*/ 1616265 h 2532609"/>
                <a:gd name="connsiteX12-465" fmla="*/ 3349625 w 3365877"/>
                <a:gd name="connsiteY12-466" fmla="*/ 1740090 h 2532609"/>
                <a:gd name="connsiteX13-467" fmla="*/ 3330575 w 3365877"/>
                <a:gd name="connsiteY13-468" fmla="*/ 2073465 h 2532609"/>
                <a:gd name="connsiteX14-469" fmla="*/ 3321050 w 3365877"/>
                <a:gd name="connsiteY14-470" fmla="*/ 2416365 h 2532609"/>
                <a:gd name="connsiteX15-471" fmla="*/ 3063875 w 3365877"/>
                <a:gd name="connsiteY15-472" fmla="*/ 2530665 h 2532609"/>
                <a:gd name="connsiteX16-473" fmla="*/ 2673350 w 3365877"/>
                <a:gd name="connsiteY16-474" fmla="*/ 2340165 h 2532609"/>
                <a:gd name="connsiteX17-475" fmla="*/ 2244725 w 3365877"/>
                <a:gd name="connsiteY17-476" fmla="*/ 1898840 h 2532609"/>
                <a:gd name="connsiteX18-477" fmla="*/ 1670050 w 3365877"/>
                <a:gd name="connsiteY18-478" fmla="*/ 1797240 h 2532609"/>
                <a:gd name="connsiteX19-479" fmla="*/ 101600 w 3365877"/>
                <a:gd name="connsiteY19-480" fmla="*/ 1806765 h 2532609"/>
                <a:gd name="connsiteX0-481" fmla="*/ 0 w 3365877"/>
                <a:gd name="connsiteY0-482" fmla="*/ 743140 h 2532609"/>
                <a:gd name="connsiteX1-483" fmla="*/ 2127250 w 3365877"/>
                <a:gd name="connsiteY1-484" fmla="*/ 711390 h 2532609"/>
                <a:gd name="connsiteX2-485" fmla="*/ 2578100 w 3365877"/>
                <a:gd name="connsiteY2-486" fmla="*/ 101790 h 2532609"/>
                <a:gd name="connsiteX3-487" fmla="*/ 3035300 w 3365877"/>
                <a:gd name="connsiteY3-488" fmla="*/ 25590 h 2532609"/>
                <a:gd name="connsiteX4-489" fmla="*/ 3292475 w 3365877"/>
                <a:gd name="connsiteY4-490" fmla="*/ 368490 h 2532609"/>
                <a:gd name="connsiteX5-491" fmla="*/ 3349625 w 3365877"/>
                <a:gd name="connsiteY5-492" fmla="*/ 1330515 h 2532609"/>
                <a:gd name="connsiteX6-493" fmla="*/ 3254375 w 3365877"/>
                <a:gd name="connsiteY6-494" fmla="*/ 1282890 h 2532609"/>
                <a:gd name="connsiteX7-495" fmla="*/ 3101975 w 3365877"/>
                <a:gd name="connsiteY7-496" fmla="*/ 1187640 h 2532609"/>
                <a:gd name="connsiteX8-497" fmla="*/ 2901950 w 3365877"/>
                <a:gd name="connsiteY8-498" fmla="*/ 1330515 h 2532609"/>
                <a:gd name="connsiteX9-499" fmla="*/ 2930525 w 3365877"/>
                <a:gd name="connsiteY9-500" fmla="*/ 1635315 h 2532609"/>
                <a:gd name="connsiteX10-501" fmla="*/ 3140075 w 3365877"/>
                <a:gd name="connsiteY10-502" fmla="*/ 1711515 h 2532609"/>
                <a:gd name="connsiteX11-503" fmla="*/ 3349625 w 3365877"/>
                <a:gd name="connsiteY11-504" fmla="*/ 1616265 h 2532609"/>
                <a:gd name="connsiteX12-505" fmla="*/ 3349625 w 3365877"/>
                <a:gd name="connsiteY12-506" fmla="*/ 1740090 h 2532609"/>
                <a:gd name="connsiteX13-507" fmla="*/ 3330575 w 3365877"/>
                <a:gd name="connsiteY13-508" fmla="*/ 2073465 h 2532609"/>
                <a:gd name="connsiteX14-509" fmla="*/ 3321050 w 3365877"/>
                <a:gd name="connsiteY14-510" fmla="*/ 2416365 h 2532609"/>
                <a:gd name="connsiteX15-511" fmla="*/ 3063875 w 3365877"/>
                <a:gd name="connsiteY15-512" fmla="*/ 2530665 h 2532609"/>
                <a:gd name="connsiteX16-513" fmla="*/ 2673350 w 3365877"/>
                <a:gd name="connsiteY16-514" fmla="*/ 2340165 h 2532609"/>
                <a:gd name="connsiteX17-515" fmla="*/ 2244725 w 3365877"/>
                <a:gd name="connsiteY17-516" fmla="*/ 1898840 h 2532609"/>
                <a:gd name="connsiteX18-517" fmla="*/ 1670050 w 3365877"/>
                <a:gd name="connsiteY18-518" fmla="*/ 1797240 h 2532609"/>
                <a:gd name="connsiteX19-519" fmla="*/ 101600 w 3365877"/>
                <a:gd name="connsiteY19-520" fmla="*/ 1806765 h 2532609"/>
                <a:gd name="connsiteX0-521" fmla="*/ 0 w 3365877"/>
                <a:gd name="connsiteY0-522" fmla="*/ 743140 h 2530665"/>
                <a:gd name="connsiteX1-523" fmla="*/ 2127250 w 3365877"/>
                <a:gd name="connsiteY1-524" fmla="*/ 711390 h 2530665"/>
                <a:gd name="connsiteX2-525" fmla="*/ 2578100 w 3365877"/>
                <a:gd name="connsiteY2-526" fmla="*/ 101790 h 2530665"/>
                <a:gd name="connsiteX3-527" fmla="*/ 3035300 w 3365877"/>
                <a:gd name="connsiteY3-528" fmla="*/ 25590 h 2530665"/>
                <a:gd name="connsiteX4-529" fmla="*/ 3292475 w 3365877"/>
                <a:gd name="connsiteY4-530" fmla="*/ 368490 h 2530665"/>
                <a:gd name="connsiteX5-531" fmla="*/ 3349625 w 3365877"/>
                <a:gd name="connsiteY5-532" fmla="*/ 1330515 h 2530665"/>
                <a:gd name="connsiteX6-533" fmla="*/ 3254375 w 3365877"/>
                <a:gd name="connsiteY6-534" fmla="*/ 1282890 h 2530665"/>
                <a:gd name="connsiteX7-535" fmla="*/ 3101975 w 3365877"/>
                <a:gd name="connsiteY7-536" fmla="*/ 1187640 h 2530665"/>
                <a:gd name="connsiteX8-537" fmla="*/ 2901950 w 3365877"/>
                <a:gd name="connsiteY8-538" fmla="*/ 1330515 h 2530665"/>
                <a:gd name="connsiteX9-539" fmla="*/ 2930525 w 3365877"/>
                <a:gd name="connsiteY9-540" fmla="*/ 1635315 h 2530665"/>
                <a:gd name="connsiteX10-541" fmla="*/ 3140075 w 3365877"/>
                <a:gd name="connsiteY10-542" fmla="*/ 1711515 h 2530665"/>
                <a:gd name="connsiteX11-543" fmla="*/ 3349625 w 3365877"/>
                <a:gd name="connsiteY11-544" fmla="*/ 1616265 h 2530665"/>
                <a:gd name="connsiteX12-545" fmla="*/ 3349625 w 3365877"/>
                <a:gd name="connsiteY12-546" fmla="*/ 1740090 h 2530665"/>
                <a:gd name="connsiteX13-547" fmla="*/ 3330575 w 3365877"/>
                <a:gd name="connsiteY13-548" fmla="*/ 2073465 h 2530665"/>
                <a:gd name="connsiteX14-549" fmla="*/ 3321050 w 3365877"/>
                <a:gd name="connsiteY14-550" fmla="*/ 2416365 h 2530665"/>
                <a:gd name="connsiteX15-551" fmla="*/ 3063875 w 3365877"/>
                <a:gd name="connsiteY15-552" fmla="*/ 2530665 h 2530665"/>
                <a:gd name="connsiteX16-553" fmla="*/ 2520950 w 3365877"/>
                <a:gd name="connsiteY16-554" fmla="*/ 2416365 h 2530665"/>
                <a:gd name="connsiteX17-555" fmla="*/ 2244725 w 3365877"/>
                <a:gd name="connsiteY17-556" fmla="*/ 1898840 h 2530665"/>
                <a:gd name="connsiteX18-557" fmla="*/ 1670050 w 3365877"/>
                <a:gd name="connsiteY18-558" fmla="*/ 1797240 h 2530665"/>
                <a:gd name="connsiteX19-559" fmla="*/ 101600 w 3365877"/>
                <a:gd name="connsiteY19-560" fmla="*/ 1806765 h 2530665"/>
                <a:gd name="connsiteX0-561" fmla="*/ 0 w 3365877"/>
                <a:gd name="connsiteY0-562" fmla="*/ 743140 h 2530665"/>
                <a:gd name="connsiteX1-563" fmla="*/ 2127250 w 3365877"/>
                <a:gd name="connsiteY1-564" fmla="*/ 711390 h 2530665"/>
                <a:gd name="connsiteX2-565" fmla="*/ 2578100 w 3365877"/>
                <a:gd name="connsiteY2-566" fmla="*/ 101790 h 2530665"/>
                <a:gd name="connsiteX3-567" fmla="*/ 3035300 w 3365877"/>
                <a:gd name="connsiteY3-568" fmla="*/ 25590 h 2530665"/>
                <a:gd name="connsiteX4-569" fmla="*/ 3292475 w 3365877"/>
                <a:gd name="connsiteY4-570" fmla="*/ 368490 h 2530665"/>
                <a:gd name="connsiteX5-571" fmla="*/ 3349625 w 3365877"/>
                <a:gd name="connsiteY5-572" fmla="*/ 1330515 h 2530665"/>
                <a:gd name="connsiteX6-573" fmla="*/ 3254375 w 3365877"/>
                <a:gd name="connsiteY6-574" fmla="*/ 1282890 h 2530665"/>
                <a:gd name="connsiteX7-575" fmla="*/ 3101975 w 3365877"/>
                <a:gd name="connsiteY7-576" fmla="*/ 1187640 h 2530665"/>
                <a:gd name="connsiteX8-577" fmla="*/ 2901950 w 3365877"/>
                <a:gd name="connsiteY8-578" fmla="*/ 1330515 h 2530665"/>
                <a:gd name="connsiteX9-579" fmla="*/ 2930525 w 3365877"/>
                <a:gd name="connsiteY9-580" fmla="*/ 1635315 h 2530665"/>
                <a:gd name="connsiteX10-581" fmla="*/ 3140075 w 3365877"/>
                <a:gd name="connsiteY10-582" fmla="*/ 1711515 h 2530665"/>
                <a:gd name="connsiteX11-583" fmla="*/ 3349625 w 3365877"/>
                <a:gd name="connsiteY11-584" fmla="*/ 1616265 h 2530665"/>
                <a:gd name="connsiteX12-585" fmla="*/ 3349625 w 3365877"/>
                <a:gd name="connsiteY12-586" fmla="*/ 1740090 h 2530665"/>
                <a:gd name="connsiteX13-587" fmla="*/ 3330575 w 3365877"/>
                <a:gd name="connsiteY13-588" fmla="*/ 2073465 h 2530665"/>
                <a:gd name="connsiteX14-589" fmla="*/ 3321050 w 3365877"/>
                <a:gd name="connsiteY14-590" fmla="*/ 2416365 h 2530665"/>
                <a:gd name="connsiteX15-591" fmla="*/ 3063875 w 3365877"/>
                <a:gd name="connsiteY15-592" fmla="*/ 2530665 h 2530665"/>
                <a:gd name="connsiteX16-593" fmla="*/ 2520950 w 3365877"/>
                <a:gd name="connsiteY16-594" fmla="*/ 2416365 h 2530665"/>
                <a:gd name="connsiteX17-595" fmla="*/ 2244725 w 3365877"/>
                <a:gd name="connsiteY17-596" fmla="*/ 1898840 h 2530665"/>
                <a:gd name="connsiteX18-597" fmla="*/ 1670050 w 3365877"/>
                <a:gd name="connsiteY18-598" fmla="*/ 1797240 h 2530665"/>
                <a:gd name="connsiteX19-599" fmla="*/ 101600 w 3365877"/>
                <a:gd name="connsiteY19-600" fmla="*/ 1806765 h 2530665"/>
                <a:gd name="connsiteX0-601" fmla="*/ 0 w 3365877"/>
                <a:gd name="connsiteY0-602" fmla="*/ 743140 h 2530665"/>
                <a:gd name="connsiteX1-603" fmla="*/ 2127250 w 3365877"/>
                <a:gd name="connsiteY1-604" fmla="*/ 711390 h 2530665"/>
                <a:gd name="connsiteX2-605" fmla="*/ 2578100 w 3365877"/>
                <a:gd name="connsiteY2-606" fmla="*/ 101790 h 2530665"/>
                <a:gd name="connsiteX3-607" fmla="*/ 3035300 w 3365877"/>
                <a:gd name="connsiteY3-608" fmla="*/ 25590 h 2530665"/>
                <a:gd name="connsiteX4-609" fmla="*/ 3292475 w 3365877"/>
                <a:gd name="connsiteY4-610" fmla="*/ 368490 h 2530665"/>
                <a:gd name="connsiteX5-611" fmla="*/ 3349625 w 3365877"/>
                <a:gd name="connsiteY5-612" fmla="*/ 1330515 h 2530665"/>
                <a:gd name="connsiteX6-613" fmla="*/ 3254375 w 3365877"/>
                <a:gd name="connsiteY6-614" fmla="*/ 1282890 h 2530665"/>
                <a:gd name="connsiteX7-615" fmla="*/ 3101975 w 3365877"/>
                <a:gd name="connsiteY7-616" fmla="*/ 1187640 h 2530665"/>
                <a:gd name="connsiteX8-617" fmla="*/ 2901950 w 3365877"/>
                <a:gd name="connsiteY8-618" fmla="*/ 1330515 h 2530665"/>
                <a:gd name="connsiteX9-619" fmla="*/ 2930525 w 3365877"/>
                <a:gd name="connsiteY9-620" fmla="*/ 1635315 h 2530665"/>
                <a:gd name="connsiteX10-621" fmla="*/ 3140075 w 3365877"/>
                <a:gd name="connsiteY10-622" fmla="*/ 1711515 h 2530665"/>
                <a:gd name="connsiteX11-623" fmla="*/ 3349625 w 3365877"/>
                <a:gd name="connsiteY11-624" fmla="*/ 1616265 h 2530665"/>
                <a:gd name="connsiteX12-625" fmla="*/ 3349625 w 3365877"/>
                <a:gd name="connsiteY12-626" fmla="*/ 1740090 h 2530665"/>
                <a:gd name="connsiteX13-627" fmla="*/ 3330575 w 3365877"/>
                <a:gd name="connsiteY13-628" fmla="*/ 2073465 h 2530665"/>
                <a:gd name="connsiteX14-629" fmla="*/ 3321050 w 3365877"/>
                <a:gd name="connsiteY14-630" fmla="*/ 2416365 h 2530665"/>
                <a:gd name="connsiteX15-631" fmla="*/ 3063875 w 3365877"/>
                <a:gd name="connsiteY15-632" fmla="*/ 2530665 h 2530665"/>
                <a:gd name="connsiteX16-633" fmla="*/ 2520950 w 3365877"/>
                <a:gd name="connsiteY16-634" fmla="*/ 2416365 h 2530665"/>
                <a:gd name="connsiteX17-635" fmla="*/ 2244725 w 3365877"/>
                <a:gd name="connsiteY17-636" fmla="*/ 1898840 h 2530665"/>
                <a:gd name="connsiteX18-637" fmla="*/ 1670050 w 3365877"/>
                <a:gd name="connsiteY18-638" fmla="*/ 1797240 h 2530665"/>
                <a:gd name="connsiteX19-639" fmla="*/ 101600 w 3365877"/>
                <a:gd name="connsiteY19-640" fmla="*/ 1806765 h 2530665"/>
                <a:gd name="connsiteX0-641" fmla="*/ 0 w 3365877"/>
                <a:gd name="connsiteY0-642" fmla="*/ 743140 h 2530665"/>
                <a:gd name="connsiteX1-643" fmla="*/ 2127250 w 3365877"/>
                <a:gd name="connsiteY1-644" fmla="*/ 711390 h 2530665"/>
                <a:gd name="connsiteX2-645" fmla="*/ 2578100 w 3365877"/>
                <a:gd name="connsiteY2-646" fmla="*/ 101790 h 2530665"/>
                <a:gd name="connsiteX3-647" fmla="*/ 3035300 w 3365877"/>
                <a:gd name="connsiteY3-648" fmla="*/ 25590 h 2530665"/>
                <a:gd name="connsiteX4-649" fmla="*/ 3292475 w 3365877"/>
                <a:gd name="connsiteY4-650" fmla="*/ 368490 h 2530665"/>
                <a:gd name="connsiteX5-651" fmla="*/ 3349625 w 3365877"/>
                <a:gd name="connsiteY5-652" fmla="*/ 1330515 h 2530665"/>
                <a:gd name="connsiteX6-653" fmla="*/ 3254375 w 3365877"/>
                <a:gd name="connsiteY6-654" fmla="*/ 1282890 h 2530665"/>
                <a:gd name="connsiteX7-655" fmla="*/ 3101975 w 3365877"/>
                <a:gd name="connsiteY7-656" fmla="*/ 1187640 h 2530665"/>
                <a:gd name="connsiteX8-657" fmla="*/ 2901950 w 3365877"/>
                <a:gd name="connsiteY8-658" fmla="*/ 1330515 h 2530665"/>
                <a:gd name="connsiteX9-659" fmla="*/ 2930525 w 3365877"/>
                <a:gd name="connsiteY9-660" fmla="*/ 1635315 h 2530665"/>
                <a:gd name="connsiteX10-661" fmla="*/ 3140075 w 3365877"/>
                <a:gd name="connsiteY10-662" fmla="*/ 1711515 h 2530665"/>
                <a:gd name="connsiteX11-663" fmla="*/ 3349625 w 3365877"/>
                <a:gd name="connsiteY11-664" fmla="*/ 1616265 h 2530665"/>
                <a:gd name="connsiteX12-665" fmla="*/ 3349625 w 3365877"/>
                <a:gd name="connsiteY12-666" fmla="*/ 1740090 h 2530665"/>
                <a:gd name="connsiteX13-667" fmla="*/ 3330575 w 3365877"/>
                <a:gd name="connsiteY13-668" fmla="*/ 2073465 h 2530665"/>
                <a:gd name="connsiteX14-669" fmla="*/ 3321050 w 3365877"/>
                <a:gd name="connsiteY14-670" fmla="*/ 2416365 h 2530665"/>
                <a:gd name="connsiteX15-671" fmla="*/ 3063875 w 3365877"/>
                <a:gd name="connsiteY15-672" fmla="*/ 2530665 h 2530665"/>
                <a:gd name="connsiteX16-673" fmla="*/ 2520950 w 3365877"/>
                <a:gd name="connsiteY16-674" fmla="*/ 2416365 h 2530665"/>
                <a:gd name="connsiteX17-675" fmla="*/ 2251075 w 3365877"/>
                <a:gd name="connsiteY17-676" fmla="*/ 1879790 h 2530665"/>
                <a:gd name="connsiteX18-677" fmla="*/ 1670050 w 3365877"/>
                <a:gd name="connsiteY18-678" fmla="*/ 1797240 h 2530665"/>
                <a:gd name="connsiteX19-679" fmla="*/ 101600 w 3365877"/>
                <a:gd name="connsiteY19-680" fmla="*/ 1806765 h 2530665"/>
                <a:gd name="connsiteX0-681" fmla="*/ 0 w 3365877"/>
                <a:gd name="connsiteY0-682" fmla="*/ 743140 h 2535016"/>
                <a:gd name="connsiteX1-683" fmla="*/ 2127250 w 3365877"/>
                <a:gd name="connsiteY1-684" fmla="*/ 711390 h 2535016"/>
                <a:gd name="connsiteX2-685" fmla="*/ 2578100 w 3365877"/>
                <a:gd name="connsiteY2-686" fmla="*/ 101790 h 2535016"/>
                <a:gd name="connsiteX3-687" fmla="*/ 3035300 w 3365877"/>
                <a:gd name="connsiteY3-688" fmla="*/ 25590 h 2535016"/>
                <a:gd name="connsiteX4-689" fmla="*/ 3292475 w 3365877"/>
                <a:gd name="connsiteY4-690" fmla="*/ 368490 h 2535016"/>
                <a:gd name="connsiteX5-691" fmla="*/ 3349625 w 3365877"/>
                <a:gd name="connsiteY5-692" fmla="*/ 1330515 h 2535016"/>
                <a:gd name="connsiteX6-693" fmla="*/ 3254375 w 3365877"/>
                <a:gd name="connsiteY6-694" fmla="*/ 1282890 h 2535016"/>
                <a:gd name="connsiteX7-695" fmla="*/ 3101975 w 3365877"/>
                <a:gd name="connsiteY7-696" fmla="*/ 1187640 h 2535016"/>
                <a:gd name="connsiteX8-697" fmla="*/ 2901950 w 3365877"/>
                <a:gd name="connsiteY8-698" fmla="*/ 1330515 h 2535016"/>
                <a:gd name="connsiteX9-699" fmla="*/ 2930525 w 3365877"/>
                <a:gd name="connsiteY9-700" fmla="*/ 1635315 h 2535016"/>
                <a:gd name="connsiteX10-701" fmla="*/ 3140075 w 3365877"/>
                <a:gd name="connsiteY10-702" fmla="*/ 1711515 h 2535016"/>
                <a:gd name="connsiteX11-703" fmla="*/ 3349625 w 3365877"/>
                <a:gd name="connsiteY11-704" fmla="*/ 1616265 h 2535016"/>
                <a:gd name="connsiteX12-705" fmla="*/ 3349625 w 3365877"/>
                <a:gd name="connsiteY12-706" fmla="*/ 1740090 h 2535016"/>
                <a:gd name="connsiteX13-707" fmla="*/ 3330575 w 3365877"/>
                <a:gd name="connsiteY13-708" fmla="*/ 2073465 h 2535016"/>
                <a:gd name="connsiteX14-709" fmla="*/ 3321050 w 3365877"/>
                <a:gd name="connsiteY14-710" fmla="*/ 2416365 h 2535016"/>
                <a:gd name="connsiteX15-711" fmla="*/ 3063875 w 3365877"/>
                <a:gd name="connsiteY15-712" fmla="*/ 2530665 h 2535016"/>
                <a:gd name="connsiteX16-713" fmla="*/ 2520950 w 3365877"/>
                <a:gd name="connsiteY16-714" fmla="*/ 2416365 h 2535016"/>
                <a:gd name="connsiteX17-715" fmla="*/ 2251075 w 3365877"/>
                <a:gd name="connsiteY17-716" fmla="*/ 1879790 h 2535016"/>
                <a:gd name="connsiteX18-717" fmla="*/ 1670050 w 3365877"/>
                <a:gd name="connsiteY18-718" fmla="*/ 1797240 h 2535016"/>
                <a:gd name="connsiteX19-719" fmla="*/ 101600 w 3365877"/>
                <a:gd name="connsiteY19-720" fmla="*/ 1806765 h 2535016"/>
                <a:gd name="connsiteX0-721" fmla="*/ 0 w 3365877"/>
                <a:gd name="connsiteY0-722" fmla="*/ 743140 h 2531450"/>
                <a:gd name="connsiteX1-723" fmla="*/ 2127250 w 3365877"/>
                <a:gd name="connsiteY1-724" fmla="*/ 711390 h 2531450"/>
                <a:gd name="connsiteX2-725" fmla="*/ 2578100 w 3365877"/>
                <a:gd name="connsiteY2-726" fmla="*/ 101790 h 2531450"/>
                <a:gd name="connsiteX3-727" fmla="*/ 3035300 w 3365877"/>
                <a:gd name="connsiteY3-728" fmla="*/ 25590 h 2531450"/>
                <a:gd name="connsiteX4-729" fmla="*/ 3292475 w 3365877"/>
                <a:gd name="connsiteY4-730" fmla="*/ 368490 h 2531450"/>
                <a:gd name="connsiteX5-731" fmla="*/ 3349625 w 3365877"/>
                <a:gd name="connsiteY5-732" fmla="*/ 1330515 h 2531450"/>
                <a:gd name="connsiteX6-733" fmla="*/ 3254375 w 3365877"/>
                <a:gd name="connsiteY6-734" fmla="*/ 1282890 h 2531450"/>
                <a:gd name="connsiteX7-735" fmla="*/ 3101975 w 3365877"/>
                <a:gd name="connsiteY7-736" fmla="*/ 1187640 h 2531450"/>
                <a:gd name="connsiteX8-737" fmla="*/ 2901950 w 3365877"/>
                <a:gd name="connsiteY8-738" fmla="*/ 1330515 h 2531450"/>
                <a:gd name="connsiteX9-739" fmla="*/ 2930525 w 3365877"/>
                <a:gd name="connsiteY9-740" fmla="*/ 1635315 h 2531450"/>
                <a:gd name="connsiteX10-741" fmla="*/ 3140075 w 3365877"/>
                <a:gd name="connsiteY10-742" fmla="*/ 1711515 h 2531450"/>
                <a:gd name="connsiteX11-743" fmla="*/ 3349625 w 3365877"/>
                <a:gd name="connsiteY11-744" fmla="*/ 1616265 h 2531450"/>
                <a:gd name="connsiteX12-745" fmla="*/ 3349625 w 3365877"/>
                <a:gd name="connsiteY12-746" fmla="*/ 1740090 h 2531450"/>
                <a:gd name="connsiteX13-747" fmla="*/ 3330575 w 3365877"/>
                <a:gd name="connsiteY13-748" fmla="*/ 2073465 h 2531450"/>
                <a:gd name="connsiteX14-749" fmla="*/ 3321050 w 3365877"/>
                <a:gd name="connsiteY14-750" fmla="*/ 2416365 h 2531450"/>
                <a:gd name="connsiteX15-751" fmla="*/ 3063875 w 3365877"/>
                <a:gd name="connsiteY15-752" fmla="*/ 2530665 h 2531450"/>
                <a:gd name="connsiteX16-753" fmla="*/ 2463800 w 3365877"/>
                <a:gd name="connsiteY16-754" fmla="*/ 2371915 h 2531450"/>
                <a:gd name="connsiteX17-755" fmla="*/ 2251075 w 3365877"/>
                <a:gd name="connsiteY17-756" fmla="*/ 1879790 h 2531450"/>
                <a:gd name="connsiteX18-757" fmla="*/ 1670050 w 3365877"/>
                <a:gd name="connsiteY18-758" fmla="*/ 1797240 h 2531450"/>
                <a:gd name="connsiteX19-759" fmla="*/ 101600 w 3365877"/>
                <a:gd name="connsiteY19-760" fmla="*/ 1806765 h 2531450"/>
                <a:gd name="connsiteX0-761" fmla="*/ 0 w 3365877"/>
                <a:gd name="connsiteY0-762" fmla="*/ 743140 h 2531450"/>
                <a:gd name="connsiteX1-763" fmla="*/ 2127250 w 3365877"/>
                <a:gd name="connsiteY1-764" fmla="*/ 711390 h 2531450"/>
                <a:gd name="connsiteX2-765" fmla="*/ 2578100 w 3365877"/>
                <a:gd name="connsiteY2-766" fmla="*/ 101790 h 2531450"/>
                <a:gd name="connsiteX3-767" fmla="*/ 3035300 w 3365877"/>
                <a:gd name="connsiteY3-768" fmla="*/ 25590 h 2531450"/>
                <a:gd name="connsiteX4-769" fmla="*/ 3292475 w 3365877"/>
                <a:gd name="connsiteY4-770" fmla="*/ 368490 h 2531450"/>
                <a:gd name="connsiteX5-771" fmla="*/ 3349625 w 3365877"/>
                <a:gd name="connsiteY5-772" fmla="*/ 1330515 h 2531450"/>
                <a:gd name="connsiteX6-773" fmla="*/ 3254375 w 3365877"/>
                <a:gd name="connsiteY6-774" fmla="*/ 1282890 h 2531450"/>
                <a:gd name="connsiteX7-775" fmla="*/ 3101975 w 3365877"/>
                <a:gd name="connsiteY7-776" fmla="*/ 1187640 h 2531450"/>
                <a:gd name="connsiteX8-777" fmla="*/ 2901950 w 3365877"/>
                <a:gd name="connsiteY8-778" fmla="*/ 1330515 h 2531450"/>
                <a:gd name="connsiteX9-779" fmla="*/ 2930525 w 3365877"/>
                <a:gd name="connsiteY9-780" fmla="*/ 1635315 h 2531450"/>
                <a:gd name="connsiteX10-781" fmla="*/ 3140075 w 3365877"/>
                <a:gd name="connsiteY10-782" fmla="*/ 1711515 h 2531450"/>
                <a:gd name="connsiteX11-783" fmla="*/ 3349625 w 3365877"/>
                <a:gd name="connsiteY11-784" fmla="*/ 1616265 h 2531450"/>
                <a:gd name="connsiteX12-785" fmla="*/ 3349625 w 3365877"/>
                <a:gd name="connsiteY12-786" fmla="*/ 1740090 h 2531450"/>
                <a:gd name="connsiteX13-787" fmla="*/ 3330575 w 3365877"/>
                <a:gd name="connsiteY13-788" fmla="*/ 2073465 h 2531450"/>
                <a:gd name="connsiteX14-789" fmla="*/ 3321050 w 3365877"/>
                <a:gd name="connsiteY14-790" fmla="*/ 2416365 h 2531450"/>
                <a:gd name="connsiteX15-791" fmla="*/ 3006725 w 3365877"/>
                <a:gd name="connsiteY15-792" fmla="*/ 2530665 h 2531450"/>
                <a:gd name="connsiteX16-793" fmla="*/ 2463800 w 3365877"/>
                <a:gd name="connsiteY16-794" fmla="*/ 2371915 h 2531450"/>
                <a:gd name="connsiteX17-795" fmla="*/ 2251075 w 3365877"/>
                <a:gd name="connsiteY17-796" fmla="*/ 1879790 h 2531450"/>
                <a:gd name="connsiteX18-797" fmla="*/ 1670050 w 3365877"/>
                <a:gd name="connsiteY18-798" fmla="*/ 1797240 h 2531450"/>
                <a:gd name="connsiteX19-799" fmla="*/ 101600 w 3365877"/>
                <a:gd name="connsiteY19-800" fmla="*/ 1806765 h 2531450"/>
                <a:gd name="connsiteX0-801" fmla="*/ 0 w 3381867"/>
                <a:gd name="connsiteY0-802" fmla="*/ 743140 h 2531450"/>
                <a:gd name="connsiteX1-803" fmla="*/ 2127250 w 3381867"/>
                <a:gd name="connsiteY1-804" fmla="*/ 711390 h 2531450"/>
                <a:gd name="connsiteX2-805" fmla="*/ 2578100 w 3381867"/>
                <a:gd name="connsiteY2-806" fmla="*/ 101790 h 2531450"/>
                <a:gd name="connsiteX3-807" fmla="*/ 3035300 w 3381867"/>
                <a:gd name="connsiteY3-808" fmla="*/ 25590 h 2531450"/>
                <a:gd name="connsiteX4-809" fmla="*/ 3292475 w 3381867"/>
                <a:gd name="connsiteY4-810" fmla="*/ 368490 h 2531450"/>
                <a:gd name="connsiteX5-811" fmla="*/ 3349625 w 3381867"/>
                <a:gd name="connsiteY5-812" fmla="*/ 1330515 h 2531450"/>
                <a:gd name="connsiteX6-813" fmla="*/ 3254375 w 3381867"/>
                <a:gd name="connsiteY6-814" fmla="*/ 1282890 h 2531450"/>
                <a:gd name="connsiteX7-815" fmla="*/ 3101975 w 3381867"/>
                <a:gd name="connsiteY7-816" fmla="*/ 1187640 h 2531450"/>
                <a:gd name="connsiteX8-817" fmla="*/ 2901950 w 3381867"/>
                <a:gd name="connsiteY8-818" fmla="*/ 1330515 h 2531450"/>
                <a:gd name="connsiteX9-819" fmla="*/ 2930525 w 3381867"/>
                <a:gd name="connsiteY9-820" fmla="*/ 1635315 h 2531450"/>
                <a:gd name="connsiteX10-821" fmla="*/ 3140075 w 3381867"/>
                <a:gd name="connsiteY10-822" fmla="*/ 1711515 h 2531450"/>
                <a:gd name="connsiteX11-823" fmla="*/ 3349625 w 3381867"/>
                <a:gd name="connsiteY11-824" fmla="*/ 1616265 h 2531450"/>
                <a:gd name="connsiteX12-825" fmla="*/ 3349625 w 3381867"/>
                <a:gd name="connsiteY12-826" fmla="*/ 1740090 h 2531450"/>
                <a:gd name="connsiteX13-827" fmla="*/ 3381375 w 3381867"/>
                <a:gd name="connsiteY13-828" fmla="*/ 2073465 h 2531450"/>
                <a:gd name="connsiteX14-829" fmla="*/ 3321050 w 3381867"/>
                <a:gd name="connsiteY14-830" fmla="*/ 2416365 h 2531450"/>
                <a:gd name="connsiteX15-831" fmla="*/ 3006725 w 3381867"/>
                <a:gd name="connsiteY15-832" fmla="*/ 2530665 h 2531450"/>
                <a:gd name="connsiteX16-833" fmla="*/ 2463800 w 3381867"/>
                <a:gd name="connsiteY16-834" fmla="*/ 2371915 h 2531450"/>
                <a:gd name="connsiteX17-835" fmla="*/ 2251075 w 3381867"/>
                <a:gd name="connsiteY17-836" fmla="*/ 1879790 h 2531450"/>
                <a:gd name="connsiteX18-837" fmla="*/ 1670050 w 3381867"/>
                <a:gd name="connsiteY18-838" fmla="*/ 1797240 h 2531450"/>
                <a:gd name="connsiteX19-839" fmla="*/ 101600 w 3381867"/>
                <a:gd name="connsiteY19-840" fmla="*/ 1806765 h 2531450"/>
                <a:gd name="connsiteX0-841" fmla="*/ 0 w 3381867"/>
                <a:gd name="connsiteY0-842" fmla="*/ 743140 h 2531450"/>
                <a:gd name="connsiteX1-843" fmla="*/ 2127250 w 3381867"/>
                <a:gd name="connsiteY1-844" fmla="*/ 711390 h 2531450"/>
                <a:gd name="connsiteX2-845" fmla="*/ 2578100 w 3381867"/>
                <a:gd name="connsiteY2-846" fmla="*/ 101790 h 2531450"/>
                <a:gd name="connsiteX3-847" fmla="*/ 3035300 w 3381867"/>
                <a:gd name="connsiteY3-848" fmla="*/ 25590 h 2531450"/>
                <a:gd name="connsiteX4-849" fmla="*/ 3292475 w 3381867"/>
                <a:gd name="connsiteY4-850" fmla="*/ 368490 h 2531450"/>
                <a:gd name="connsiteX5-851" fmla="*/ 3349625 w 3381867"/>
                <a:gd name="connsiteY5-852" fmla="*/ 1330515 h 2531450"/>
                <a:gd name="connsiteX6-853" fmla="*/ 3254375 w 3381867"/>
                <a:gd name="connsiteY6-854" fmla="*/ 1282890 h 2531450"/>
                <a:gd name="connsiteX7-855" fmla="*/ 3101975 w 3381867"/>
                <a:gd name="connsiteY7-856" fmla="*/ 1187640 h 2531450"/>
                <a:gd name="connsiteX8-857" fmla="*/ 2901950 w 3381867"/>
                <a:gd name="connsiteY8-858" fmla="*/ 1330515 h 2531450"/>
                <a:gd name="connsiteX9-859" fmla="*/ 2930525 w 3381867"/>
                <a:gd name="connsiteY9-860" fmla="*/ 1635315 h 2531450"/>
                <a:gd name="connsiteX10-861" fmla="*/ 3140075 w 3381867"/>
                <a:gd name="connsiteY10-862" fmla="*/ 1711515 h 2531450"/>
                <a:gd name="connsiteX11-863" fmla="*/ 3349625 w 3381867"/>
                <a:gd name="connsiteY11-864" fmla="*/ 1616265 h 2531450"/>
                <a:gd name="connsiteX12-865" fmla="*/ 3349625 w 3381867"/>
                <a:gd name="connsiteY12-866" fmla="*/ 1740090 h 2531450"/>
                <a:gd name="connsiteX13-867" fmla="*/ 3381375 w 3381867"/>
                <a:gd name="connsiteY13-868" fmla="*/ 2073465 h 2531450"/>
                <a:gd name="connsiteX14-869" fmla="*/ 3321050 w 3381867"/>
                <a:gd name="connsiteY14-870" fmla="*/ 2416365 h 2531450"/>
                <a:gd name="connsiteX15-871" fmla="*/ 3006725 w 3381867"/>
                <a:gd name="connsiteY15-872" fmla="*/ 2530665 h 2531450"/>
                <a:gd name="connsiteX16-873" fmla="*/ 2463800 w 3381867"/>
                <a:gd name="connsiteY16-874" fmla="*/ 2371915 h 2531450"/>
                <a:gd name="connsiteX17-875" fmla="*/ 2251075 w 3381867"/>
                <a:gd name="connsiteY17-876" fmla="*/ 1879790 h 2531450"/>
                <a:gd name="connsiteX18-877" fmla="*/ 1670050 w 3381867"/>
                <a:gd name="connsiteY18-878" fmla="*/ 1797240 h 2531450"/>
                <a:gd name="connsiteX19-879" fmla="*/ 101600 w 3381867"/>
                <a:gd name="connsiteY19-880" fmla="*/ 1806765 h 2531450"/>
                <a:gd name="connsiteX0-881" fmla="*/ 0 w 3381867"/>
                <a:gd name="connsiteY0-882" fmla="*/ 743140 h 2531450"/>
                <a:gd name="connsiteX1-883" fmla="*/ 2127250 w 3381867"/>
                <a:gd name="connsiteY1-884" fmla="*/ 711390 h 2531450"/>
                <a:gd name="connsiteX2-885" fmla="*/ 2578100 w 3381867"/>
                <a:gd name="connsiteY2-886" fmla="*/ 101790 h 2531450"/>
                <a:gd name="connsiteX3-887" fmla="*/ 3035300 w 3381867"/>
                <a:gd name="connsiteY3-888" fmla="*/ 25590 h 2531450"/>
                <a:gd name="connsiteX4-889" fmla="*/ 3292475 w 3381867"/>
                <a:gd name="connsiteY4-890" fmla="*/ 368490 h 2531450"/>
                <a:gd name="connsiteX5-891" fmla="*/ 3349625 w 3381867"/>
                <a:gd name="connsiteY5-892" fmla="*/ 1330515 h 2531450"/>
                <a:gd name="connsiteX6-893" fmla="*/ 3256951 w 3381867"/>
                <a:gd name="connsiteY6-894" fmla="*/ 1282890 h 2531450"/>
                <a:gd name="connsiteX7-895" fmla="*/ 3101975 w 3381867"/>
                <a:gd name="connsiteY7-896" fmla="*/ 1187640 h 2531450"/>
                <a:gd name="connsiteX8-897" fmla="*/ 2901950 w 3381867"/>
                <a:gd name="connsiteY8-898" fmla="*/ 1330515 h 2531450"/>
                <a:gd name="connsiteX9-899" fmla="*/ 2930525 w 3381867"/>
                <a:gd name="connsiteY9-900" fmla="*/ 1635315 h 2531450"/>
                <a:gd name="connsiteX10-901" fmla="*/ 3140075 w 3381867"/>
                <a:gd name="connsiteY10-902" fmla="*/ 1711515 h 2531450"/>
                <a:gd name="connsiteX11-903" fmla="*/ 3349625 w 3381867"/>
                <a:gd name="connsiteY11-904" fmla="*/ 1616265 h 2531450"/>
                <a:gd name="connsiteX12-905" fmla="*/ 3349625 w 3381867"/>
                <a:gd name="connsiteY12-906" fmla="*/ 1740090 h 2531450"/>
                <a:gd name="connsiteX13-907" fmla="*/ 3381375 w 3381867"/>
                <a:gd name="connsiteY13-908" fmla="*/ 2073465 h 2531450"/>
                <a:gd name="connsiteX14-909" fmla="*/ 3321050 w 3381867"/>
                <a:gd name="connsiteY14-910" fmla="*/ 2416365 h 2531450"/>
                <a:gd name="connsiteX15-911" fmla="*/ 3006725 w 3381867"/>
                <a:gd name="connsiteY15-912" fmla="*/ 2530665 h 2531450"/>
                <a:gd name="connsiteX16-913" fmla="*/ 2463800 w 3381867"/>
                <a:gd name="connsiteY16-914" fmla="*/ 2371915 h 2531450"/>
                <a:gd name="connsiteX17-915" fmla="*/ 2251075 w 3381867"/>
                <a:gd name="connsiteY17-916" fmla="*/ 1879790 h 2531450"/>
                <a:gd name="connsiteX18-917" fmla="*/ 1670050 w 3381867"/>
                <a:gd name="connsiteY18-918" fmla="*/ 1797240 h 2531450"/>
                <a:gd name="connsiteX19-919" fmla="*/ 101600 w 3381867"/>
                <a:gd name="connsiteY19-920" fmla="*/ 1806765 h 2531450"/>
                <a:gd name="connsiteX0-921" fmla="*/ 0 w 3381867"/>
                <a:gd name="connsiteY0-922" fmla="*/ 743140 h 2531450"/>
                <a:gd name="connsiteX1-923" fmla="*/ 2127250 w 3381867"/>
                <a:gd name="connsiteY1-924" fmla="*/ 711390 h 2531450"/>
                <a:gd name="connsiteX2-925" fmla="*/ 2578100 w 3381867"/>
                <a:gd name="connsiteY2-926" fmla="*/ 101790 h 2531450"/>
                <a:gd name="connsiteX3-927" fmla="*/ 3035300 w 3381867"/>
                <a:gd name="connsiteY3-928" fmla="*/ 25590 h 2531450"/>
                <a:gd name="connsiteX4-929" fmla="*/ 3292475 w 3381867"/>
                <a:gd name="connsiteY4-930" fmla="*/ 368490 h 2531450"/>
                <a:gd name="connsiteX5-931" fmla="*/ 3349625 w 3381867"/>
                <a:gd name="connsiteY5-932" fmla="*/ 1330515 h 2531450"/>
                <a:gd name="connsiteX6-933" fmla="*/ 3256951 w 3381867"/>
                <a:gd name="connsiteY6-934" fmla="*/ 1282890 h 2531450"/>
                <a:gd name="connsiteX7-935" fmla="*/ 3101975 w 3381867"/>
                <a:gd name="connsiteY7-936" fmla="*/ 1187640 h 2531450"/>
                <a:gd name="connsiteX8-937" fmla="*/ 2901950 w 3381867"/>
                <a:gd name="connsiteY8-938" fmla="*/ 1330515 h 2531450"/>
                <a:gd name="connsiteX9-939" fmla="*/ 2930525 w 3381867"/>
                <a:gd name="connsiteY9-940" fmla="*/ 1635315 h 2531450"/>
                <a:gd name="connsiteX10-941" fmla="*/ 3140075 w 3381867"/>
                <a:gd name="connsiteY10-942" fmla="*/ 1711515 h 2531450"/>
                <a:gd name="connsiteX11-943" fmla="*/ 3349625 w 3381867"/>
                <a:gd name="connsiteY11-944" fmla="*/ 1616265 h 2531450"/>
                <a:gd name="connsiteX12-945" fmla="*/ 3349625 w 3381867"/>
                <a:gd name="connsiteY12-946" fmla="*/ 1740090 h 2531450"/>
                <a:gd name="connsiteX13-947" fmla="*/ 3381375 w 3381867"/>
                <a:gd name="connsiteY13-948" fmla="*/ 2073465 h 2531450"/>
                <a:gd name="connsiteX14-949" fmla="*/ 3321050 w 3381867"/>
                <a:gd name="connsiteY14-950" fmla="*/ 2416365 h 2531450"/>
                <a:gd name="connsiteX15-951" fmla="*/ 3006725 w 3381867"/>
                <a:gd name="connsiteY15-952" fmla="*/ 2530665 h 2531450"/>
                <a:gd name="connsiteX16-953" fmla="*/ 2463800 w 3381867"/>
                <a:gd name="connsiteY16-954" fmla="*/ 2371915 h 2531450"/>
                <a:gd name="connsiteX17-955" fmla="*/ 2251075 w 3381867"/>
                <a:gd name="connsiteY17-956" fmla="*/ 1879790 h 2531450"/>
                <a:gd name="connsiteX18-957" fmla="*/ 1670050 w 3381867"/>
                <a:gd name="connsiteY18-958" fmla="*/ 1797240 h 2531450"/>
                <a:gd name="connsiteX19-959" fmla="*/ 101600 w 3381867"/>
                <a:gd name="connsiteY19-960" fmla="*/ 1806765 h 2531450"/>
                <a:gd name="connsiteX0-961" fmla="*/ 0 w 3381867"/>
                <a:gd name="connsiteY0-962" fmla="*/ 743140 h 2531450"/>
                <a:gd name="connsiteX1-963" fmla="*/ 2127250 w 3381867"/>
                <a:gd name="connsiteY1-964" fmla="*/ 711390 h 2531450"/>
                <a:gd name="connsiteX2-965" fmla="*/ 2578100 w 3381867"/>
                <a:gd name="connsiteY2-966" fmla="*/ 101790 h 2531450"/>
                <a:gd name="connsiteX3-967" fmla="*/ 3035300 w 3381867"/>
                <a:gd name="connsiteY3-968" fmla="*/ 25590 h 2531450"/>
                <a:gd name="connsiteX4-969" fmla="*/ 3292475 w 3381867"/>
                <a:gd name="connsiteY4-970" fmla="*/ 368490 h 2531450"/>
                <a:gd name="connsiteX5-971" fmla="*/ 3349625 w 3381867"/>
                <a:gd name="connsiteY5-972" fmla="*/ 1330515 h 2531450"/>
                <a:gd name="connsiteX6-973" fmla="*/ 3256951 w 3381867"/>
                <a:gd name="connsiteY6-974" fmla="*/ 1282890 h 2531450"/>
                <a:gd name="connsiteX7-975" fmla="*/ 3101975 w 3381867"/>
                <a:gd name="connsiteY7-976" fmla="*/ 1187640 h 2531450"/>
                <a:gd name="connsiteX8-977" fmla="*/ 2901950 w 3381867"/>
                <a:gd name="connsiteY8-978" fmla="*/ 1330515 h 2531450"/>
                <a:gd name="connsiteX9-979" fmla="*/ 2930525 w 3381867"/>
                <a:gd name="connsiteY9-980" fmla="*/ 1635315 h 2531450"/>
                <a:gd name="connsiteX10-981" fmla="*/ 3140075 w 3381867"/>
                <a:gd name="connsiteY10-982" fmla="*/ 1711515 h 2531450"/>
                <a:gd name="connsiteX11-983" fmla="*/ 3349625 w 3381867"/>
                <a:gd name="connsiteY11-984" fmla="*/ 1616265 h 2531450"/>
                <a:gd name="connsiteX12-985" fmla="*/ 3349625 w 3381867"/>
                <a:gd name="connsiteY12-986" fmla="*/ 1740090 h 2531450"/>
                <a:gd name="connsiteX13-987" fmla="*/ 3381375 w 3381867"/>
                <a:gd name="connsiteY13-988" fmla="*/ 2073465 h 2531450"/>
                <a:gd name="connsiteX14-989" fmla="*/ 3321050 w 3381867"/>
                <a:gd name="connsiteY14-990" fmla="*/ 2416365 h 2531450"/>
                <a:gd name="connsiteX15-991" fmla="*/ 3006725 w 3381867"/>
                <a:gd name="connsiteY15-992" fmla="*/ 2530665 h 2531450"/>
                <a:gd name="connsiteX16-993" fmla="*/ 2463800 w 3381867"/>
                <a:gd name="connsiteY16-994" fmla="*/ 2371915 h 2531450"/>
                <a:gd name="connsiteX17-995" fmla="*/ 2251075 w 3381867"/>
                <a:gd name="connsiteY17-996" fmla="*/ 1879790 h 2531450"/>
                <a:gd name="connsiteX18-997" fmla="*/ 1670050 w 3381867"/>
                <a:gd name="connsiteY18-998" fmla="*/ 1797240 h 2531450"/>
                <a:gd name="connsiteX19-999" fmla="*/ 101600 w 3381867"/>
                <a:gd name="connsiteY19-1000" fmla="*/ 1806765 h 2531450"/>
                <a:gd name="connsiteX0-1001" fmla="*/ 0 w 3381867"/>
                <a:gd name="connsiteY0-1002" fmla="*/ 743140 h 2531450"/>
                <a:gd name="connsiteX1-1003" fmla="*/ 2127250 w 3381867"/>
                <a:gd name="connsiteY1-1004" fmla="*/ 711390 h 2531450"/>
                <a:gd name="connsiteX2-1005" fmla="*/ 2578100 w 3381867"/>
                <a:gd name="connsiteY2-1006" fmla="*/ 101790 h 2531450"/>
                <a:gd name="connsiteX3-1007" fmla="*/ 3035300 w 3381867"/>
                <a:gd name="connsiteY3-1008" fmla="*/ 25590 h 2531450"/>
                <a:gd name="connsiteX4-1009" fmla="*/ 3292475 w 3381867"/>
                <a:gd name="connsiteY4-1010" fmla="*/ 368490 h 2531450"/>
                <a:gd name="connsiteX5-1011" fmla="*/ 3349625 w 3381867"/>
                <a:gd name="connsiteY5-1012" fmla="*/ 1330515 h 2531450"/>
                <a:gd name="connsiteX6-1013" fmla="*/ 3264678 w 3381867"/>
                <a:gd name="connsiteY6-1014" fmla="*/ 1254557 h 2531450"/>
                <a:gd name="connsiteX7-1015" fmla="*/ 3101975 w 3381867"/>
                <a:gd name="connsiteY7-1016" fmla="*/ 1187640 h 2531450"/>
                <a:gd name="connsiteX8-1017" fmla="*/ 2901950 w 3381867"/>
                <a:gd name="connsiteY8-1018" fmla="*/ 1330515 h 2531450"/>
                <a:gd name="connsiteX9-1019" fmla="*/ 2930525 w 3381867"/>
                <a:gd name="connsiteY9-1020" fmla="*/ 1635315 h 2531450"/>
                <a:gd name="connsiteX10-1021" fmla="*/ 3140075 w 3381867"/>
                <a:gd name="connsiteY10-1022" fmla="*/ 1711515 h 2531450"/>
                <a:gd name="connsiteX11-1023" fmla="*/ 3349625 w 3381867"/>
                <a:gd name="connsiteY11-1024" fmla="*/ 1616265 h 2531450"/>
                <a:gd name="connsiteX12-1025" fmla="*/ 3349625 w 3381867"/>
                <a:gd name="connsiteY12-1026" fmla="*/ 1740090 h 2531450"/>
                <a:gd name="connsiteX13-1027" fmla="*/ 3381375 w 3381867"/>
                <a:gd name="connsiteY13-1028" fmla="*/ 2073465 h 2531450"/>
                <a:gd name="connsiteX14-1029" fmla="*/ 3321050 w 3381867"/>
                <a:gd name="connsiteY14-1030" fmla="*/ 2416365 h 2531450"/>
                <a:gd name="connsiteX15-1031" fmla="*/ 3006725 w 3381867"/>
                <a:gd name="connsiteY15-1032" fmla="*/ 2530665 h 2531450"/>
                <a:gd name="connsiteX16-1033" fmla="*/ 2463800 w 3381867"/>
                <a:gd name="connsiteY16-1034" fmla="*/ 2371915 h 2531450"/>
                <a:gd name="connsiteX17-1035" fmla="*/ 2251075 w 3381867"/>
                <a:gd name="connsiteY17-1036" fmla="*/ 1879790 h 2531450"/>
                <a:gd name="connsiteX18-1037" fmla="*/ 1670050 w 3381867"/>
                <a:gd name="connsiteY18-1038" fmla="*/ 1797240 h 2531450"/>
                <a:gd name="connsiteX19-1039" fmla="*/ 101600 w 3381867"/>
                <a:gd name="connsiteY19-1040" fmla="*/ 1806765 h 2531450"/>
                <a:gd name="connsiteX0-1041" fmla="*/ 0 w 3381867"/>
                <a:gd name="connsiteY0-1042" fmla="*/ 743140 h 2531450"/>
                <a:gd name="connsiteX1-1043" fmla="*/ 2127250 w 3381867"/>
                <a:gd name="connsiteY1-1044" fmla="*/ 711390 h 2531450"/>
                <a:gd name="connsiteX2-1045" fmla="*/ 2578100 w 3381867"/>
                <a:gd name="connsiteY2-1046" fmla="*/ 101790 h 2531450"/>
                <a:gd name="connsiteX3-1047" fmla="*/ 3035300 w 3381867"/>
                <a:gd name="connsiteY3-1048" fmla="*/ 25590 h 2531450"/>
                <a:gd name="connsiteX4-1049" fmla="*/ 3292475 w 3381867"/>
                <a:gd name="connsiteY4-1050" fmla="*/ 368490 h 2531450"/>
                <a:gd name="connsiteX5-1051" fmla="*/ 3349625 w 3381867"/>
                <a:gd name="connsiteY5-1052" fmla="*/ 1330515 h 2531450"/>
                <a:gd name="connsiteX6-1053" fmla="*/ 3264678 w 3381867"/>
                <a:gd name="connsiteY6-1054" fmla="*/ 1254557 h 2531450"/>
                <a:gd name="connsiteX7-1055" fmla="*/ 3101975 w 3381867"/>
                <a:gd name="connsiteY7-1056" fmla="*/ 1187640 h 2531450"/>
                <a:gd name="connsiteX8-1057" fmla="*/ 2901950 w 3381867"/>
                <a:gd name="connsiteY8-1058" fmla="*/ 1330515 h 2531450"/>
                <a:gd name="connsiteX9-1059" fmla="*/ 2930525 w 3381867"/>
                <a:gd name="connsiteY9-1060" fmla="*/ 1635315 h 2531450"/>
                <a:gd name="connsiteX10-1061" fmla="*/ 3140075 w 3381867"/>
                <a:gd name="connsiteY10-1062" fmla="*/ 1711515 h 2531450"/>
                <a:gd name="connsiteX11-1063" fmla="*/ 3349625 w 3381867"/>
                <a:gd name="connsiteY11-1064" fmla="*/ 1616265 h 2531450"/>
                <a:gd name="connsiteX12-1065" fmla="*/ 3349625 w 3381867"/>
                <a:gd name="connsiteY12-1066" fmla="*/ 1740090 h 2531450"/>
                <a:gd name="connsiteX13-1067" fmla="*/ 3381375 w 3381867"/>
                <a:gd name="connsiteY13-1068" fmla="*/ 2073465 h 2531450"/>
                <a:gd name="connsiteX14-1069" fmla="*/ 3321050 w 3381867"/>
                <a:gd name="connsiteY14-1070" fmla="*/ 2416365 h 2531450"/>
                <a:gd name="connsiteX15-1071" fmla="*/ 3006725 w 3381867"/>
                <a:gd name="connsiteY15-1072" fmla="*/ 2530665 h 2531450"/>
                <a:gd name="connsiteX16-1073" fmla="*/ 2463800 w 3381867"/>
                <a:gd name="connsiteY16-1074" fmla="*/ 2371915 h 2531450"/>
                <a:gd name="connsiteX17-1075" fmla="*/ 2251075 w 3381867"/>
                <a:gd name="connsiteY17-1076" fmla="*/ 1879790 h 2531450"/>
                <a:gd name="connsiteX18-1077" fmla="*/ 1670050 w 3381867"/>
                <a:gd name="connsiteY18-1078" fmla="*/ 1797240 h 2531450"/>
                <a:gd name="connsiteX19-1079" fmla="*/ 101600 w 3381867"/>
                <a:gd name="connsiteY19-1080" fmla="*/ 1806765 h 2531450"/>
                <a:gd name="connsiteX0-1081" fmla="*/ 0 w 3381867"/>
                <a:gd name="connsiteY0-1082" fmla="*/ 743140 h 2531450"/>
                <a:gd name="connsiteX1-1083" fmla="*/ 2127250 w 3381867"/>
                <a:gd name="connsiteY1-1084" fmla="*/ 711390 h 2531450"/>
                <a:gd name="connsiteX2-1085" fmla="*/ 2578100 w 3381867"/>
                <a:gd name="connsiteY2-1086" fmla="*/ 101790 h 2531450"/>
                <a:gd name="connsiteX3-1087" fmla="*/ 3035300 w 3381867"/>
                <a:gd name="connsiteY3-1088" fmla="*/ 25590 h 2531450"/>
                <a:gd name="connsiteX4-1089" fmla="*/ 3292475 w 3381867"/>
                <a:gd name="connsiteY4-1090" fmla="*/ 368490 h 2531450"/>
                <a:gd name="connsiteX5-1091" fmla="*/ 3349625 w 3381867"/>
                <a:gd name="connsiteY5-1092" fmla="*/ 1330515 h 2531450"/>
                <a:gd name="connsiteX6-1093" fmla="*/ 3264678 w 3381867"/>
                <a:gd name="connsiteY6-1094" fmla="*/ 1254557 h 2531450"/>
                <a:gd name="connsiteX7-1095" fmla="*/ 3101975 w 3381867"/>
                <a:gd name="connsiteY7-1096" fmla="*/ 1187640 h 2531450"/>
                <a:gd name="connsiteX8-1097" fmla="*/ 2901950 w 3381867"/>
                <a:gd name="connsiteY8-1098" fmla="*/ 1330515 h 2531450"/>
                <a:gd name="connsiteX9-1099" fmla="*/ 2930525 w 3381867"/>
                <a:gd name="connsiteY9-1100" fmla="*/ 1635315 h 2531450"/>
                <a:gd name="connsiteX10-1101" fmla="*/ 3140075 w 3381867"/>
                <a:gd name="connsiteY10-1102" fmla="*/ 1711515 h 2531450"/>
                <a:gd name="connsiteX11-1103" fmla="*/ 3349625 w 3381867"/>
                <a:gd name="connsiteY11-1104" fmla="*/ 1616265 h 2531450"/>
                <a:gd name="connsiteX12-1105" fmla="*/ 3349625 w 3381867"/>
                <a:gd name="connsiteY12-1106" fmla="*/ 1740090 h 2531450"/>
                <a:gd name="connsiteX13-1107" fmla="*/ 3381375 w 3381867"/>
                <a:gd name="connsiteY13-1108" fmla="*/ 2073465 h 2531450"/>
                <a:gd name="connsiteX14-1109" fmla="*/ 3321050 w 3381867"/>
                <a:gd name="connsiteY14-1110" fmla="*/ 2416365 h 2531450"/>
                <a:gd name="connsiteX15-1111" fmla="*/ 3006725 w 3381867"/>
                <a:gd name="connsiteY15-1112" fmla="*/ 2530665 h 2531450"/>
                <a:gd name="connsiteX16-1113" fmla="*/ 2463800 w 3381867"/>
                <a:gd name="connsiteY16-1114" fmla="*/ 2371915 h 2531450"/>
                <a:gd name="connsiteX17-1115" fmla="*/ 2109407 w 3381867"/>
                <a:gd name="connsiteY17-1116" fmla="*/ 1902971 h 2531450"/>
                <a:gd name="connsiteX18-1117" fmla="*/ 1670050 w 3381867"/>
                <a:gd name="connsiteY18-1118" fmla="*/ 1797240 h 2531450"/>
                <a:gd name="connsiteX19-1119" fmla="*/ 101600 w 3381867"/>
                <a:gd name="connsiteY19-1120" fmla="*/ 1806765 h 2531450"/>
                <a:gd name="connsiteX0-1121" fmla="*/ 0 w 3381867"/>
                <a:gd name="connsiteY0-1122" fmla="*/ 743140 h 2531450"/>
                <a:gd name="connsiteX1-1123" fmla="*/ 2127250 w 3381867"/>
                <a:gd name="connsiteY1-1124" fmla="*/ 711390 h 2531450"/>
                <a:gd name="connsiteX2-1125" fmla="*/ 2578100 w 3381867"/>
                <a:gd name="connsiteY2-1126" fmla="*/ 101790 h 2531450"/>
                <a:gd name="connsiteX3-1127" fmla="*/ 3035300 w 3381867"/>
                <a:gd name="connsiteY3-1128" fmla="*/ 25590 h 2531450"/>
                <a:gd name="connsiteX4-1129" fmla="*/ 3292475 w 3381867"/>
                <a:gd name="connsiteY4-1130" fmla="*/ 368490 h 2531450"/>
                <a:gd name="connsiteX5-1131" fmla="*/ 3349625 w 3381867"/>
                <a:gd name="connsiteY5-1132" fmla="*/ 1330515 h 2531450"/>
                <a:gd name="connsiteX6-1133" fmla="*/ 3264678 w 3381867"/>
                <a:gd name="connsiteY6-1134" fmla="*/ 1254557 h 2531450"/>
                <a:gd name="connsiteX7-1135" fmla="*/ 3101975 w 3381867"/>
                <a:gd name="connsiteY7-1136" fmla="*/ 1187640 h 2531450"/>
                <a:gd name="connsiteX8-1137" fmla="*/ 2901950 w 3381867"/>
                <a:gd name="connsiteY8-1138" fmla="*/ 1330515 h 2531450"/>
                <a:gd name="connsiteX9-1139" fmla="*/ 2930525 w 3381867"/>
                <a:gd name="connsiteY9-1140" fmla="*/ 1635315 h 2531450"/>
                <a:gd name="connsiteX10-1141" fmla="*/ 3140075 w 3381867"/>
                <a:gd name="connsiteY10-1142" fmla="*/ 1711515 h 2531450"/>
                <a:gd name="connsiteX11-1143" fmla="*/ 3349625 w 3381867"/>
                <a:gd name="connsiteY11-1144" fmla="*/ 1616265 h 2531450"/>
                <a:gd name="connsiteX12-1145" fmla="*/ 3349625 w 3381867"/>
                <a:gd name="connsiteY12-1146" fmla="*/ 1740090 h 2531450"/>
                <a:gd name="connsiteX13-1147" fmla="*/ 3381375 w 3381867"/>
                <a:gd name="connsiteY13-1148" fmla="*/ 2073465 h 2531450"/>
                <a:gd name="connsiteX14-1149" fmla="*/ 3321050 w 3381867"/>
                <a:gd name="connsiteY14-1150" fmla="*/ 2416365 h 2531450"/>
                <a:gd name="connsiteX15-1151" fmla="*/ 3006725 w 3381867"/>
                <a:gd name="connsiteY15-1152" fmla="*/ 2530665 h 2531450"/>
                <a:gd name="connsiteX16-1153" fmla="*/ 2463800 w 3381867"/>
                <a:gd name="connsiteY16-1154" fmla="*/ 2371915 h 2531450"/>
                <a:gd name="connsiteX17-1155" fmla="*/ 2109407 w 3381867"/>
                <a:gd name="connsiteY17-1156" fmla="*/ 1902971 h 2531450"/>
                <a:gd name="connsiteX18-1157" fmla="*/ 1376412 w 3381867"/>
                <a:gd name="connsiteY18-1158" fmla="*/ 1799816 h 2531450"/>
                <a:gd name="connsiteX19-1159" fmla="*/ 101600 w 3381867"/>
                <a:gd name="connsiteY19-1160" fmla="*/ 1806765 h 2531450"/>
                <a:gd name="connsiteX0-1161" fmla="*/ 0 w 3381867"/>
                <a:gd name="connsiteY0-1162" fmla="*/ 743140 h 2531450"/>
                <a:gd name="connsiteX1-1163" fmla="*/ 2127250 w 3381867"/>
                <a:gd name="connsiteY1-1164" fmla="*/ 711390 h 2531450"/>
                <a:gd name="connsiteX2-1165" fmla="*/ 2578100 w 3381867"/>
                <a:gd name="connsiteY2-1166" fmla="*/ 101790 h 2531450"/>
                <a:gd name="connsiteX3-1167" fmla="*/ 3035300 w 3381867"/>
                <a:gd name="connsiteY3-1168" fmla="*/ 25590 h 2531450"/>
                <a:gd name="connsiteX4-1169" fmla="*/ 3292475 w 3381867"/>
                <a:gd name="connsiteY4-1170" fmla="*/ 368490 h 2531450"/>
                <a:gd name="connsiteX5-1171" fmla="*/ 3349625 w 3381867"/>
                <a:gd name="connsiteY5-1172" fmla="*/ 1330515 h 2531450"/>
                <a:gd name="connsiteX6-1173" fmla="*/ 3264678 w 3381867"/>
                <a:gd name="connsiteY6-1174" fmla="*/ 1254557 h 2531450"/>
                <a:gd name="connsiteX7-1175" fmla="*/ 3101975 w 3381867"/>
                <a:gd name="connsiteY7-1176" fmla="*/ 1187640 h 2531450"/>
                <a:gd name="connsiteX8-1177" fmla="*/ 2901950 w 3381867"/>
                <a:gd name="connsiteY8-1178" fmla="*/ 1330515 h 2531450"/>
                <a:gd name="connsiteX9-1179" fmla="*/ 2930525 w 3381867"/>
                <a:gd name="connsiteY9-1180" fmla="*/ 1635315 h 2531450"/>
                <a:gd name="connsiteX10-1181" fmla="*/ 3140075 w 3381867"/>
                <a:gd name="connsiteY10-1182" fmla="*/ 1711515 h 2531450"/>
                <a:gd name="connsiteX11-1183" fmla="*/ 3349625 w 3381867"/>
                <a:gd name="connsiteY11-1184" fmla="*/ 1616265 h 2531450"/>
                <a:gd name="connsiteX12-1185" fmla="*/ 3349625 w 3381867"/>
                <a:gd name="connsiteY12-1186" fmla="*/ 1740090 h 2531450"/>
                <a:gd name="connsiteX13-1187" fmla="*/ 3381375 w 3381867"/>
                <a:gd name="connsiteY13-1188" fmla="*/ 2073465 h 2531450"/>
                <a:gd name="connsiteX14-1189" fmla="*/ 3321050 w 3381867"/>
                <a:gd name="connsiteY14-1190" fmla="*/ 2416365 h 2531450"/>
                <a:gd name="connsiteX15-1191" fmla="*/ 3006725 w 3381867"/>
                <a:gd name="connsiteY15-1192" fmla="*/ 2530665 h 2531450"/>
                <a:gd name="connsiteX16-1193" fmla="*/ 2463800 w 3381867"/>
                <a:gd name="connsiteY16-1194" fmla="*/ 2371915 h 2531450"/>
                <a:gd name="connsiteX17-1195" fmla="*/ 1972891 w 3381867"/>
                <a:gd name="connsiteY17-1196" fmla="*/ 1895244 h 2531450"/>
                <a:gd name="connsiteX18-1197" fmla="*/ 1376412 w 3381867"/>
                <a:gd name="connsiteY18-1198" fmla="*/ 1799816 h 2531450"/>
                <a:gd name="connsiteX19-1199" fmla="*/ 101600 w 3381867"/>
                <a:gd name="connsiteY19-1200" fmla="*/ 1806765 h 2531450"/>
                <a:gd name="connsiteX0-1201" fmla="*/ 0 w 3381867"/>
                <a:gd name="connsiteY0-1202" fmla="*/ 743140 h 2532812"/>
                <a:gd name="connsiteX1-1203" fmla="*/ 2127250 w 3381867"/>
                <a:gd name="connsiteY1-1204" fmla="*/ 711390 h 2532812"/>
                <a:gd name="connsiteX2-1205" fmla="*/ 2578100 w 3381867"/>
                <a:gd name="connsiteY2-1206" fmla="*/ 101790 h 2532812"/>
                <a:gd name="connsiteX3-1207" fmla="*/ 3035300 w 3381867"/>
                <a:gd name="connsiteY3-1208" fmla="*/ 25590 h 2532812"/>
                <a:gd name="connsiteX4-1209" fmla="*/ 3292475 w 3381867"/>
                <a:gd name="connsiteY4-1210" fmla="*/ 368490 h 2532812"/>
                <a:gd name="connsiteX5-1211" fmla="*/ 3349625 w 3381867"/>
                <a:gd name="connsiteY5-1212" fmla="*/ 1330515 h 2532812"/>
                <a:gd name="connsiteX6-1213" fmla="*/ 3264678 w 3381867"/>
                <a:gd name="connsiteY6-1214" fmla="*/ 1254557 h 2532812"/>
                <a:gd name="connsiteX7-1215" fmla="*/ 3101975 w 3381867"/>
                <a:gd name="connsiteY7-1216" fmla="*/ 1187640 h 2532812"/>
                <a:gd name="connsiteX8-1217" fmla="*/ 2901950 w 3381867"/>
                <a:gd name="connsiteY8-1218" fmla="*/ 1330515 h 2532812"/>
                <a:gd name="connsiteX9-1219" fmla="*/ 2930525 w 3381867"/>
                <a:gd name="connsiteY9-1220" fmla="*/ 1635315 h 2532812"/>
                <a:gd name="connsiteX10-1221" fmla="*/ 3140075 w 3381867"/>
                <a:gd name="connsiteY10-1222" fmla="*/ 1711515 h 2532812"/>
                <a:gd name="connsiteX11-1223" fmla="*/ 3349625 w 3381867"/>
                <a:gd name="connsiteY11-1224" fmla="*/ 1616265 h 2532812"/>
                <a:gd name="connsiteX12-1225" fmla="*/ 3349625 w 3381867"/>
                <a:gd name="connsiteY12-1226" fmla="*/ 1740090 h 2532812"/>
                <a:gd name="connsiteX13-1227" fmla="*/ 3381375 w 3381867"/>
                <a:gd name="connsiteY13-1228" fmla="*/ 2073465 h 2532812"/>
                <a:gd name="connsiteX14-1229" fmla="*/ 3321050 w 3381867"/>
                <a:gd name="connsiteY14-1230" fmla="*/ 2416365 h 2532812"/>
                <a:gd name="connsiteX15-1231" fmla="*/ 3006725 w 3381867"/>
                <a:gd name="connsiteY15-1232" fmla="*/ 2530665 h 2532812"/>
                <a:gd name="connsiteX16-1233" fmla="*/ 2304102 w 3381867"/>
                <a:gd name="connsiteY16-1234" fmla="*/ 2438885 h 2532812"/>
                <a:gd name="connsiteX17-1235" fmla="*/ 1972891 w 3381867"/>
                <a:gd name="connsiteY17-1236" fmla="*/ 1895244 h 2532812"/>
                <a:gd name="connsiteX18-1237" fmla="*/ 1376412 w 3381867"/>
                <a:gd name="connsiteY18-1238" fmla="*/ 1799816 h 2532812"/>
                <a:gd name="connsiteX19-1239" fmla="*/ 101600 w 3381867"/>
                <a:gd name="connsiteY19-1240" fmla="*/ 1806765 h 2532812"/>
                <a:gd name="connsiteX0-1241" fmla="*/ 0 w 3381867"/>
                <a:gd name="connsiteY0-1242" fmla="*/ 743140 h 2533102"/>
                <a:gd name="connsiteX1-1243" fmla="*/ 2127250 w 3381867"/>
                <a:gd name="connsiteY1-1244" fmla="*/ 711390 h 2533102"/>
                <a:gd name="connsiteX2-1245" fmla="*/ 2578100 w 3381867"/>
                <a:gd name="connsiteY2-1246" fmla="*/ 101790 h 2533102"/>
                <a:gd name="connsiteX3-1247" fmla="*/ 3035300 w 3381867"/>
                <a:gd name="connsiteY3-1248" fmla="*/ 25590 h 2533102"/>
                <a:gd name="connsiteX4-1249" fmla="*/ 3292475 w 3381867"/>
                <a:gd name="connsiteY4-1250" fmla="*/ 368490 h 2533102"/>
                <a:gd name="connsiteX5-1251" fmla="*/ 3349625 w 3381867"/>
                <a:gd name="connsiteY5-1252" fmla="*/ 1330515 h 2533102"/>
                <a:gd name="connsiteX6-1253" fmla="*/ 3264678 w 3381867"/>
                <a:gd name="connsiteY6-1254" fmla="*/ 1254557 h 2533102"/>
                <a:gd name="connsiteX7-1255" fmla="*/ 3101975 w 3381867"/>
                <a:gd name="connsiteY7-1256" fmla="*/ 1187640 h 2533102"/>
                <a:gd name="connsiteX8-1257" fmla="*/ 2901950 w 3381867"/>
                <a:gd name="connsiteY8-1258" fmla="*/ 1330515 h 2533102"/>
                <a:gd name="connsiteX9-1259" fmla="*/ 2930525 w 3381867"/>
                <a:gd name="connsiteY9-1260" fmla="*/ 1635315 h 2533102"/>
                <a:gd name="connsiteX10-1261" fmla="*/ 3140075 w 3381867"/>
                <a:gd name="connsiteY10-1262" fmla="*/ 1711515 h 2533102"/>
                <a:gd name="connsiteX11-1263" fmla="*/ 3349625 w 3381867"/>
                <a:gd name="connsiteY11-1264" fmla="*/ 1616265 h 2533102"/>
                <a:gd name="connsiteX12-1265" fmla="*/ 3349625 w 3381867"/>
                <a:gd name="connsiteY12-1266" fmla="*/ 1740090 h 2533102"/>
                <a:gd name="connsiteX13-1267" fmla="*/ 3381375 w 3381867"/>
                <a:gd name="connsiteY13-1268" fmla="*/ 2073465 h 2533102"/>
                <a:gd name="connsiteX14-1269" fmla="*/ 3321050 w 3381867"/>
                <a:gd name="connsiteY14-1270" fmla="*/ 2416365 h 2533102"/>
                <a:gd name="connsiteX15-1271" fmla="*/ 3006725 w 3381867"/>
                <a:gd name="connsiteY15-1272" fmla="*/ 2530665 h 2533102"/>
                <a:gd name="connsiteX16-1273" fmla="*/ 2304102 w 3381867"/>
                <a:gd name="connsiteY16-1274" fmla="*/ 2438885 h 2533102"/>
                <a:gd name="connsiteX17-1275" fmla="*/ 1983194 w 3381867"/>
                <a:gd name="connsiteY17-1276" fmla="*/ 1882365 h 2533102"/>
                <a:gd name="connsiteX18-1277" fmla="*/ 1376412 w 3381867"/>
                <a:gd name="connsiteY18-1278" fmla="*/ 1799816 h 2533102"/>
                <a:gd name="connsiteX19-1279" fmla="*/ 101600 w 3381867"/>
                <a:gd name="connsiteY19-1280" fmla="*/ 1806765 h 2533102"/>
                <a:gd name="connsiteX0-1281" fmla="*/ 0 w 3381867"/>
                <a:gd name="connsiteY0-1282" fmla="*/ 743140 h 2533102"/>
                <a:gd name="connsiteX1-1283" fmla="*/ 2127250 w 3381867"/>
                <a:gd name="connsiteY1-1284" fmla="*/ 711390 h 2533102"/>
                <a:gd name="connsiteX2-1285" fmla="*/ 2578100 w 3381867"/>
                <a:gd name="connsiteY2-1286" fmla="*/ 101790 h 2533102"/>
                <a:gd name="connsiteX3-1287" fmla="*/ 3035300 w 3381867"/>
                <a:gd name="connsiteY3-1288" fmla="*/ 25590 h 2533102"/>
                <a:gd name="connsiteX4-1289" fmla="*/ 3292475 w 3381867"/>
                <a:gd name="connsiteY4-1290" fmla="*/ 368490 h 2533102"/>
                <a:gd name="connsiteX5-1291" fmla="*/ 3349625 w 3381867"/>
                <a:gd name="connsiteY5-1292" fmla="*/ 1330515 h 2533102"/>
                <a:gd name="connsiteX6-1293" fmla="*/ 3264678 w 3381867"/>
                <a:gd name="connsiteY6-1294" fmla="*/ 1254557 h 2533102"/>
                <a:gd name="connsiteX7-1295" fmla="*/ 3101975 w 3381867"/>
                <a:gd name="connsiteY7-1296" fmla="*/ 1187640 h 2533102"/>
                <a:gd name="connsiteX8-1297" fmla="*/ 2901950 w 3381867"/>
                <a:gd name="connsiteY8-1298" fmla="*/ 1330515 h 2533102"/>
                <a:gd name="connsiteX9-1299" fmla="*/ 2930525 w 3381867"/>
                <a:gd name="connsiteY9-1300" fmla="*/ 1635315 h 2533102"/>
                <a:gd name="connsiteX10-1301" fmla="*/ 3140075 w 3381867"/>
                <a:gd name="connsiteY10-1302" fmla="*/ 1711515 h 2533102"/>
                <a:gd name="connsiteX11-1303" fmla="*/ 3349625 w 3381867"/>
                <a:gd name="connsiteY11-1304" fmla="*/ 1616265 h 2533102"/>
                <a:gd name="connsiteX12-1305" fmla="*/ 3349625 w 3381867"/>
                <a:gd name="connsiteY12-1306" fmla="*/ 1740090 h 2533102"/>
                <a:gd name="connsiteX13-1307" fmla="*/ 3381375 w 3381867"/>
                <a:gd name="connsiteY13-1308" fmla="*/ 2073465 h 2533102"/>
                <a:gd name="connsiteX14-1309" fmla="*/ 3321050 w 3381867"/>
                <a:gd name="connsiteY14-1310" fmla="*/ 2416365 h 2533102"/>
                <a:gd name="connsiteX15-1311" fmla="*/ 3006725 w 3381867"/>
                <a:gd name="connsiteY15-1312" fmla="*/ 2530665 h 2533102"/>
                <a:gd name="connsiteX16-1313" fmla="*/ 2304102 w 3381867"/>
                <a:gd name="connsiteY16-1314" fmla="*/ 2438885 h 2533102"/>
                <a:gd name="connsiteX17-1315" fmla="*/ 1983194 w 3381867"/>
                <a:gd name="connsiteY17-1316" fmla="*/ 1882365 h 2533102"/>
                <a:gd name="connsiteX18-1317" fmla="*/ 1376412 w 3381867"/>
                <a:gd name="connsiteY18-1318" fmla="*/ 1799816 h 2533102"/>
                <a:gd name="connsiteX19-1319" fmla="*/ 101600 w 3381867"/>
                <a:gd name="connsiteY19-1320" fmla="*/ 1806765 h 2533102"/>
                <a:gd name="connsiteX0-1321" fmla="*/ 0 w 3381867"/>
                <a:gd name="connsiteY0-1322" fmla="*/ 743140 h 2592728"/>
                <a:gd name="connsiteX1-1323" fmla="*/ 2127250 w 3381867"/>
                <a:gd name="connsiteY1-1324" fmla="*/ 711390 h 2592728"/>
                <a:gd name="connsiteX2-1325" fmla="*/ 2578100 w 3381867"/>
                <a:gd name="connsiteY2-1326" fmla="*/ 101790 h 2592728"/>
                <a:gd name="connsiteX3-1327" fmla="*/ 3035300 w 3381867"/>
                <a:gd name="connsiteY3-1328" fmla="*/ 25590 h 2592728"/>
                <a:gd name="connsiteX4-1329" fmla="*/ 3292475 w 3381867"/>
                <a:gd name="connsiteY4-1330" fmla="*/ 368490 h 2592728"/>
                <a:gd name="connsiteX5-1331" fmla="*/ 3349625 w 3381867"/>
                <a:gd name="connsiteY5-1332" fmla="*/ 1330515 h 2592728"/>
                <a:gd name="connsiteX6-1333" fmla="*/ 3264678 w 3381867"/>
                <a:gd name="connsiteY6-1334" fmla="*/ 1254557 h 2592728"/>
                <a:gd name="connsiteX7-1335" fmla="*/ 3101975 w 3381867"/>
                <a:gd name="connsiteY7-1336" fmla="*/ 1187640 h 2592728"/>
                <a:gd name="connsiteX8-1337" fmla="*/ 2901950 w 3381867"/>
                <a:gd name="connsiteY8-1338" fmla="*/ 1330515 h 2592728"/>
                <a:gd name="connsiteX9-1339" fmla="*/ 2930525 w 3381867"/>
                <a:gd name="connsiteY9-1340" fmla="*/ 1635315 h 2592728"/>
                <a:gd name="connsiteX10-1341" fmla="*/ 3140075 w 3381867"/>
                <a:gd name="connsiteY10-1342" fmla="*/ 1711515 h 2592728"/>
                <a:gd name="connsiteX11-1343" fmla="*/ 3349625 w 3381867"/>
                <a:gd name="connsiteY11-1344" fmla="*/ 1616265 h 2592728"/>
                <a:gd name="connsiteX12-1345" fmla="*/ 3349625 w 3381867"/>
                <a:gd name="connsiteY12-1346" fmla="*/ 1740090 h 2592728"/>
                <a:gd name="connsiteX13-1347" fmla="*/ 3381375 w 3381867"/>
                <a:gd name="connsiteY13-1348" fmla="*/ 2073465 h 2592728"/>
                <a:gd name="connsiteX14-1349" fmla="*/ 3321050 w 3381867"/>
                <a:gd name="connsiteY14-1350" fmla="*/ 2416365 h 2592728"/>
                <a:gd name="connsiteX15-1351" fmla="*/ 2988694 w 3381867"/>
                <a:gd name="connsiteY15-1352" fmla="*/ 2592484 h 2592728"/>
                <a:gd name="connsiteX16-1353" fmla="*/ 2304102 w 3381867"/>
                <a:gd name="connsiteY16-1354" fmla="*/ 2438885 h 2592728"/>
                <a:gd name="connsiteX17-1355" fmla="*/ 1983194 w 3381867"/>
                <a:gd name="connsiteY17-1356" fmla="*/ 1882365 h 2592728"/>
                <a:gd name="connsiteX18-1357" fmla="*/ 1376412 w 3381867"/>
                <a:gd name="connsiteY18-1358" fmla="*/ 1799816 h 2592728"/>
                <a:gd name="connsiteX19-1359" fmla="*/ 101600 w 3381867"/>
                <a:gd name="connsiteY19-1360" fmla="*/ 1806765 h 2592728"/>
                <a:gd name="connsiteX0-1361" fmla="*/ 0 w 3385075"/>
                <a:gd name="connsiteY0-1362" fmla="*/ 743140 h 2592728"/>
                <a:gd name="connsiteX1-1363" fmla="*/ 2127250 w 3385075"/>
                <a:gd name="connsiteY1-1364" fmla="*/ 711390 h 2592728"/>
                <a:gd name="connsiteX2-1365" fmla="*/ 2578100 w 3385075"/>
                <a:gd name="connsiteY2-1366" fmla="*/ 101790 h 2592728"/>
                <a:gd name="connsiteX3-1367" fmla="*/ 3035300 w 3385075"/>
                <a:gd name="connsiteY3-1368" fmla="*/ 25590 h 2592728"/>
                <a:gd name="connsiteX4-1369" fmla="*/ 3292475 w 3385075"/>
                <a:gd name="connsiteY4-1370" fmla="*/ 368490 h 2592728"/>
                <a:gd name="connsiteX5-1371" fmla="*/ 3349625 w 3385075"/>
                <a:gd name="connsiteY5-1372" fmla="*/ 1330515 h 2592728"/>
                <a:gd name="connsiteX6-1373" fmla="*/ 3264678 w 3385075"/>
                <a:gd name="connsiteY6-1374" fmla="*/ 1254557 h 2592728"/>
                <a:gd name="connsiteX7-1375" fmla="*/ 3101975 w 3385075"/>
                <a:gd name="connsiteY7-1376" fmla="*/ 1187640 h 2592728"/>
                <a:gd name="connsiteX8-1377" fmla="*/ 2901950 w 3385075"/>
                <a:gd name="connsiteY8-1378" fmla="*/ 1330515 h 2592728"/>
                <a:gd name="connsiteX9-1379" fmla="*/ 2930525 w 3385075"/>
                <a:gd name="connsiteY9-1380" fmla="*/ 1635315 h 2592728"/>
                <a:gd name="connsiteX10-1381" fmla="*/ 3140075 w 3385075"/>
                <a:gd name="connsiteY10-1382" fmla="*/ 1711515 h 2592728"/>
                <a:gd name="connsiteX11-1383" fmla="*/ 3349625 w 3385075"/>
                <a:gd name="connsiteY11-1384" fmla="*/ 1616265 h 2592728"/>
                <a:gd name="connsiteX12-1385" fmla="*/ 3375383 w 3385075"/>
                <a:gd name="connsiteY12-1386" fmla="*/ 1827667 h 2592728"/>
                <a:gd name="connsiteX13-1387" fmla="*/ 3381375 w 3385075"/>
                <a:gd name="connsiteY13-1388" fmla="*/ 2073465 h 2592728"/>
                <a:gd name="connsiteX14-1389" fmla="*/ 3321050 w 3385075"/>
                <a:gd name="connsiteY14-1390" fmla="*/ 2416365 h 2592728"/>
                <a:gd name="connsiteX15-1391" fmla="*/ 2988694 w 3385075"/>
                <a:gd name="connsiteY15-1392" fmla="*/ 2592484 h 2592728"/>
                <a:gd name="connsiteX16-1393" fmla="*/ 2304102 w 3385075"/>
                <a:gd name="connsiteY16-1394" fmla="*/ 2438885 h 2592728"/>
                <a:gd name="connsiteX17-1395" fmla="*/ 1983194 w 3385075"/>
                <a:gd name="connsiteY17-1396" fmla="*/ 1882365 h 2592728"/>
                <a:gd name="connsiteX18-1397" fmla="*/ 1376412 w 3385075"/>
                <a:gd name="connsiteY18-1398" fmla="*/ 1799816 h 2592728"/>
                <a:gd name="connsiteX19-1399" fmla="*/ 101600 w 3385075"/>
                <a:gd name="connsiteY19-1400" fmla="*/ 1806765 h 2592728"/>
                <a:gd name="connsiteX0-1401" fmla="*/ 0 w 3383019"/>
                <a:gd name="connsiteY0-1402" fmla="*/ 743140 h 2592728"/>
                <a:gd name="connsiteX1-1403" fmla="*/ 2127250 w 3383019"/>
                <a:gd name="connsiteY1-1404" fmla="*/ 711390 h 2592728"/>
                <a:gd name="connsiteX2-1405" fmla="*/ 2578100 w 3383019"/>
                <a:gd name="connsiteY2-1406" fmla="*/ 101790 h 2592728"/>
                <a:gd name="connsiteX3-1407" fmla="*/ 3035300 w 3383019"/>
                <a:gd name="connsiteY3-1408" fmla="*/ 25590 h 2592728"/>
                <a:gd name="connsiteX4-1409" fmla="*/ 3292475 w 3383019"/>
                <a:gd name="connsiteY4-1410" fmla="*/ 368490 h 2592728"/>
                <a:gd name="connsiteX5-1411" fmla="*/ 3349625 w 3383019"/>
                <a:gd name="connsiteY5-1412" fmla="*/ 1330515 h 2592728"/>
                <a:gd name="connsiteX6-1413" fmla="*/ 3264678 w 3383019"/>
                <a:gd name="connsiteY6-1414" fmla="*/ 1254557 h 2592728"/>
                <a:gd name="connsiteX7-1415" fmla="*/ 3101975 w 3383019"/>
                <a:gd name="connsiteY7-1416" fmla="*/ 1187640 h 2592728"/>
                <a:gd name="connsiteX8-1417" fmla="*/ 2901950 w 3383019"/>
                <a:gd name="connsiteY8-1418" fmla="*/ 1330515 h 2592728"/>
                <a:gd name="connsiteX9-1419" fmla="*/ 2930525 w 3383019"/>
                <a:gd name="connsiteY9-1420" fmla="*/ 1635315 h 2592728"/>
                <a:gd name="connsiteX10-1421" fmla="*/ 3140075 w 3383019"/>
                <a:gd name="connsiteY10-1422" fmla="*/ 1711515 h 2592728"/>
                <a:gd name="connsiteX11-1423" fmla="*/ 3349625 w 3383019"/>
                <a:gd name="connsiteY11-1424" fmla="*/ 1616265 h 2592728"/>
                <a:gd name="connsiteX12-1425" fmla="*/ 3375383 w 3383019"/>
                <a:gd name="connsiteY12-1426" fmla="*/ 1827667 h 2592728"/>
                <a:gd name="connsiteX13-1427" fmla="*/ 3378799 w 3383019"/>
                <a:gd name="connsiteY13-1428" fmla="*/ 2148163 h 2592728"/>
                <a:gd name="connsiteX14-1429" fmla="*/ 3321050 w 3383019"/>
                <a:gd name="connsiteY14-1430" fmla="*/ 2416365 h 2592728"/>
                <a:gd name="connsiteX15-1431" fmla="*/ 2988694 w 3383019"/>
                <a:gd name="connsiteY15-1432" fmla="*/ 2592484 h 2592728"/>
                <a:gd name="connsiteX16-1433" fmla="*/ 2304102 w 3383019"/>
                <a:gd name="connsiteY16-1434" fmla="*/ 2438885 h 2592728"/>
                <a:gd name="connsiteX17-1435" fmla="*/ 1983194 w 3383019"/>
                <a:gd name="connsiteY17-1436" fmla="*/ 1882365 h 2592728"/>
                <a:gd name="connsiteX18-1437" fmla="*/ 1376412 w 3383019"/>
                <a:gd name="connsiteY18-1438" fmla="*/ 1799816 h 2592728"/>
                <a:gd name="connsiteX19-1439" fmla="*/ 101600 w 3383019"/>
                <a:gd name="connsiteY19-1440" fmla="*/ 1806765 h 2592728"/>
                <a:gd name="connsiteX0-1441" fmla="*/ 0 w 3388484"/>
                <a:gd name="connsiteY0-1442" fmla="*/ 743140 h 2592728"/>
                <a:gd name="connsiteX1-1443" fmla="*/ 2127250 w 3388484"/>
                <a:gd name="connsiteY1-1444" fmla="*/ 711390 h 2592728"/>
                <a:gd name="connsiteX2-1445" fmla="*/ 2578100 w 3388484"/>
                <a:gd name="connsiteY2-1446" fmla="*/ 101790 h 2592728"/>
                <a:gd name="connsiteX3-1447" fmla="*/ 3035300 w 3388484"/>
                <a:gd name="connsiteY3-1448" fmla="*/ 25590 h 2592728"/>
                <a:gd name="connsiteX4-1449" fmla="*/ 3292475 w 3388484"/>
                <a:gd name="connsiteY4-1450" fmla="*/ 368490 h 2592728"/>
                <a:gd name="connsiteX5-1451" fmla="*/ 3349625 w 3388484"/>
                <a:gd name="connsiteY5-1452" fmla="*/ 1330515 h 2592728"/>
                <a:gd name="connsiteX6-1453" fmla="*/ 3264678 w 3388484"/>
                <a:gd name="connsiteY6-1454" fmla="*/ 1254557 h 2592728"/>
                <a:gd name="connsiteX7-1455" fmla="*/ 3101975 w 3388484"/>
                <a:gd name="connsiteY7-1456" fmla="*/ 1187640 h 2592728"/>
                <a:gd name="connsiteX8-1457" fmla="*/ 2901950 w 3388484"/>
                <a:gd name="connsiteY8-1458" fmla="*/ 1330515 h 2592728"/>
                <a:gd name="connsiteX9-1459" fmla="*/ 2930525 w 3388484"/>
                <a:gd name="connsiteY9-1460" fmla="*/ 1635315 h 2592728"/>
                <a:gd name="connsiteX10-1461" fmla="*/ 3140075 w 3388484"/>
                <a:gd name="connsiteY10-1462" fmla="*/ 1711515 h 2592728"/>
                <a:gd name="connsiteX11-1463" fmla="*/ 3349625 w 3388484"/>
                <a:gd name="connsiteY11-1464" fmla="*/ 1616265 h 2592728"/>
                <a:gd name="connsiteX12-1465" fmla="*/ 3385686 w 3388484"/>
                <a:gd name="connsiteY12-1466" fmla="*/ 1837970 h 2592728"/>
                <a:gd name="connsiteX13-1467" fmla="*/ 3378799 w 3388484"/>
                <a:gd name="connsiteY13-1468" fmla="*/ 2148163 h 2592728"/>
                <a:gd name="connsiteX14-1469" fmla="*/ 3321050 w 3388484"/>
                <a:gd name="connsiteY14-1470" fmla="*/ 2416365 h 2592728"/>
                <a:gd name="connsiteX15-1471" fmla="*/ 2988694 w 3388484"/>
                <a:gd name="connsiteY15-1472" fmla="*/ 2592484 h 2592728"/>
                <a:gd name="connsiteX16-1473" fmla="*/ 2304102 w 3388484"/>
                <a:gd name="connsiteY16-1474" fmla="*/ 2438885 h 2592728"/>
                <a:gd name="connsiteX17-1475" fmla="*/ 1983194 w 3388484"/>
                <a:gd name="connsiteY17-1476" fmla="*/ 1882365 h 2592728"/>
                <a:gd name="connsiteX18-1477" fmla="*/ 1376412 w 3388484"/>
                <a:gd name="connsiteY18-1478" fmla="*/ 1799816 h 2592728"/>
                <a:gd name="connsiteX19-1479" fmla="*/ 101600 w 3388484"/>
                <a:gd name="connsiteY19-1480" fmla="*/ 1806765 h 2592728"/>
                <a:gd name="connsiteX0-1481" fmla="*/ 0 w 3389214"/>
                <a:gd name="connsiteY0-1482" fmla="*/ 743140 h 2592728"/>
                <a:gd name="connsiteX1-1483" fmla="*/ 2127250 w 3389214"/>
                <a:gd name="connsiteY1-1484" fmla="*/ 711390 h 2592728"/>
                <a:gd name="connsiteX2-1485" fmla="*/ 2578100 w 3389214"/>
                <a:gd name="connsiteY2-1486" fmla="*/ 101790 h 2592728"/>
                <a:gd name="connsiteX3-1487" fmla="*/ 3035300 w 3389214"/>
                <a:gd name="connsiteY3-1488" fmla="*/ 25590 h 2592728"/>
                <a:gd name="connsiteX4-1489" fmla="*/ 3292475 w 3389214"/>
                <a:gd name="connsiteY4-1490" fmla="*/ 368490 h 2592728"/>
                <a:gd name="connsiteX5-1491" fmla="*/ 3349625 w 3389214"/>
                <a:gd name="connsiteY5-1492" fmla="*/ 1330515 h 2592728"/>
                <a:gd name="connsiteX6-1493" fmla="*/ 3264678 w 3389214"/>
                <a:gd name="connsiteY6-1494" fmla="*/ 1254557 h 2592728"/>
                <a:gd name="connsiteX7-1495" fmla="*/ 3101975 w 3389214"/>
                <a:gd name="connsiteY7-1496" fmla="*/ 1187640 h 2592728"/>
                <a:gd name="connsiteX8-1497" fmla="*/ 2901950 w 3389214"/>
                <a:gd name="connsiteY8-1498" fmla="*/ 1330515 h 2592728"/>
                <a:gd name="connsiteX9-1499" fmla="*/ 2930525 w 3389214"/>
                <a:gd name="connsiteY9-1500" fmla="*/ 1635315 h 2592728"/>
                <a:gd name="connsiteX10-1501" fmla="*/ 3140075 w 3389214"/>
                <a:gd name="connsiteY10-1502" fmla="*/ 1711515 h 2592728"/>
                <a:gd name="connsiteX11-1503" fmla="*/ 3349625 w 3389214"/>
                <a:gd name="connsiteY11-1504" fmla="*/ 1616265 h 2592728"/>
                <a:gd name="connsiteX12-1505" fmla="*/ 3385686 w 3389214"/>
                <a:gd name="connsiteY12-1506" fmla="*/ 1837970 h 2592728"/>
                <a:gd name="connsiteX13-1507" fmla="*/ 3378799 w 3389214"/>
                <a:gd name="connsiteY13-1508" fmla="*/ 2148163 h 2592728"/>
                <a:gd name="connsiteX14-1509" fmla="*/ 3321050 w 3389214"/>
                <a:gd name="connsiteY14-1510" fmla="*/ 2416365 h 2592728"/>
                <a:gd name="connsiteX15-1511" fmla="*/ 2988694 w 3389214"/>
                <a:gd name="connsiteY15-1512" fmla="*/ 2592484 h 2592728"/>
                <a:gd name="connsiteX16-1513" fmla="*/ 2304102 w 3389214"/>
                <a:gd name="connsiteY16-1514" fmla="*/ 2438885 h 2592728"/>
                <a:gd name="connsiteX17-1515" fmla="*/ 1983194 w 3389214"/>
                <a:gd name="connsiteY17-1516" fmla="*/ 1882365 h 2592728"/>
                <a:gd name="connsiteX18-1517" fmla="*/ 1376412 w 3389214"/>
                <a:gd name="connsiteY18-1518" fmla="*/ 1799816 h 2592728"/>
                <a:gd name="connsiteX19-1519" fmla="*/ 101600 w 3389214"/>
                <a:gd name="connsiteY19-1520" fmla="*/ 1806765 h 2592728"/>
                <a:gd name="connsiteX0-1521" fmla="*/ 0 w 3387019"/>
                <a:gd name="connsiteY0-1522" fmla="*/ 743140 h 2592728"/>
                <a:gd name="connsiteX1-1523" fmla="*/ 2127250 w 3387019"/>
                <a:gd name="connsiteY1-1524" fmla="*/ 711390 h 2592728"/>
                <a:gd name="connsiteX2-1525" fmla="*/ 2578100 w 3387019"/>
                <a:gd name="connsiteY2-1526" fmla="*/ 101790 h 2592728"/>
                <a:gd name="connsiteX3-1527" fmla="*/ 3035300 w 3387019"/>
                <a:gd name="connsiteY3-1528" fmla="*/ 25590 h 2592728"/>
                <a:gd name="connsiteX4-1529" fmla="*/ 3292475 w 3387019"/>
                <a:gd name="connsiteY4-1530" fmla="*/ 368490 h 2592728"/>
                <a:gd name="connsiteX5-1531" fmla="*/ 3349625 w 3387019"/>
                <a:gd name="connsiteY5-1532" fmla="*/ 1330515 h 2592728"/>
                <a:gd name="connsiteX6-1533" fmla="*/ 3264678 w 3387019"/>
                <a:gd name="connsiteY6-1534" fmla="*/ 1254557 h 2592728"/>
                <a:gd name="connsiteX7-1535" fmla="*/ 3101975 w 3387019"/>
                <a:gd name="connsiteY7-1536" fmla="*/ 1187640 h 2592728"/>
                <a:gd name="connsiteX8-1537" fmla="*/ 2901950 w 3387019"/>
                <a:gd name="connsiteY8-1538" fmla="*/ 1330515 h 2592728"/>
                <a:gd name="connsiteX9-1539" fmla="*/ 2930525 w 3387019"/>
                <a:gd name="connsiteY9-1540" fmla="*/ 1635315 h 2592728"/>
                <a:gd name="connsiteX10-1541" fmla="*/ 3140075 w 3387019"/>
                <a:gd name="connsiteY10-1542" fmla="*/ 1711515 h 2592728"/>
                <a:gd name="connsiteX11-1543" fmla="*/ 3349625 w 3387019"/>
                <a:gd name="connsiteY11-1544" fmla="*/ 1616265 h 2592728"/>
                <a:gd name="connsiteX12-1545" fmla="*/ 3385686 w 3387019"/>
                <a:gd name="connsiteY12-1546" fmla="*/ 1837970 h 2592728"/>
                <a:gd name="connsiteX13-1547" fmla="*/ 3378799 w 3387019"/>
                <a:gd name="connsiteY13-1548" fmla="*/ 2148163 h 2592728"/>
                <a:gd name="connsiteX14-1549" fmla="*/ 3321050 w 3387019"/>
                <a:gd name="connsiteY14-1550" fmla="*/ 2416365 h 2592728"/>
                <a:gd name="connsiteX15-1551" fmla="*/ 2988694 w 3387019"/>
                <a:gd name="connsiteY15-1552" fmla="*/ 2592484 h 2592728"/>
                <a:gd name="connsiteX16-1553" fmla="*/ 2304102 w 3387019"/>
                <a:gd name="connsiteY16-1554" fmla="*/ 2438885 h 2592728"/>
                <a:gd name="connsiteX17-1555" fmla="*/ 1983194 w 3387019"/>
                <a:gd name="connsiteY17-1556" fmla="*/ 1882365 h 2592728"/>
                <a:gd name="connsiteX18-1557" fmla="*/ 1376412 w 3387019"/>
                <a:gd name="connsiteY18-1558" fmla="*/ 1799816 h 2592728"/>
                <a:gd name="connsiteX19-1559" fmla="*/ 101600 w 3387019"/>
                <a:gd name="connsiteY19-1560" fmla="*/ 1806765 h 2592728"/>
                <a:gd name="connsiteX0-1561" fmla="*/ 0 w 3382285"/>
                <a:gd name="connsiteY0-1562" fmla="*/ 743140 h 2592728"/>
                <a:gd name="connsiteX1-1563" fmla="*/ 2127250 w 3382285"/>
                <a:gd name="connsiteY1-1564" fmla="*/ 711390 h 2592728"/>
                <a:gd name="connsiteX2-1565" fmla="*/ 2578100 w 3382285"/>
                <a:gd name="connsiteY2-1566" fmla="*/ 101790 h 2592728"/>
                <a:gd name="connsiteX3-1567" fmla="*/ 3035300 w 3382285"/>
                <a:gd name="connsiteY3-1568" fmla="*/ 25590 h 2592728"/>
                <a:gd name="connsiteX4-1569" fmla="*/ 3292475 w 3382285"/>
                <a:gd name="connsiteY4-1570" fmla="*/ 368490 h 2592728"/>
                <a:gd name="connsiteX5-1571" fmla="*/ 3349625 w 3382285"/>
                <a:gd name="connsiteY5-1572" fmla="*/ 1330515 h 2592728"/>
                <a:gd name="connsiteX6-1573" fmla="*/ 3264678 w 3382285"/>
                <a:gd name="connsiteY6-1574" fmla="*/ 1254557 h 2592728"/>
                <a:gd name="connsiteX7-1575" fmla="*/ 3101975 w 3382285"/>
                <a:gd name="connsiteY7-1576" fmla="*/ 1187640 h 2592728"/>
                <a:gd name="connsiteX8-1577" fmla="*/ 2901950 w 3382285"/>
                <a:gd name="connsiteY8-1578" fmla="*/ 1330515 h 2592728"/>
                <a:gd name="connsiteX9-1579" fmla="*/ 2930525 w 3382285"/>
                <a:gd name="connsiteY9-1580" fmla="*/ 1635315 h 2592728"/>
                <a:gd name="connsiteX10-1581" fmla="*/ 3140075 w 3382285"/>
                <a:gd name="connsiteY10-1582" fmla="*/ 1711515 h 2592728"/>
                <a:gd name="connsiteX11-1583" fmla="*/ 3349625 w 3382285"/>
                <a:gd name="connsiteY11-1584" fmla="*/ 1616265 h 2592728"/>
                <a:gd name="connsiteX12-1585" fmla="*/ 3377959 w 3382285"/>
                <a:gd name="connsiteY12-1586" fmla="*/ 1853425 h 2592728"/>
                <a:gd name="connsiteX13-1587" fmla="*/ 3378799 w 3382285"/>
                <a:gd name="connsiteY13-1588" fmla="*/ 2148163 h 2592728"/>
                <a:gd name="connsiteX14-1589" fmla="*/ 3321050 w 3382285"/>
                <a:gd name="connsiteY14-1590" fmla="*/ 2416365 h 2592728"/>
                <a:gd name="connsiteX15-1591" fmla="*/ 2988694 w 3382285"/>
                <a:gd name="connsiteY15-1592" fmla="*/ 2592484 h 2592728"/>
                <a:gd name="connsiteX16-1593" fmla="*/ 2304102 w 3382285"/>
                <a:gd name="connsiteY16-1594" fmla="*/ 2438885 h 2592728"/>
                <a:gd name="connsiteX17-1595" fmla="*/ 1983194 w 3382285"/>
                <a:gd name="connsiteY17-1596" fmla="*/ 1882365 h 2592728"/>
                <a:gd name="connsiteX18-1597" fmla="*/ 1376412 w 3382285"/>
                <a:gd name="connsiteY18-1598" fmla="*/ 1799816 h 2592728"/>
                <a:gd name="connsiteX19-1599" fmla="*/ 101600 w 3382285"/>
                <a:gd name="connsiteY19-1600" fmla="*/ 1806765 h 2592728"/>
                <a:gd name="connsiteX0-1601" fmla="*/ 0 w 3382285"/>
                <a:gd name="connsiteY0-1602" fmla="*/ 743140 h 2592728"/>
                <a:gd name="connsiteX1-1603" fmla="*/ 2127250 w 3382285"/>
                <a:gd name="connsiteY1-1604" fmla="*/ 711390 h 2592728"/>
                <a:gd name="connsiteX2-1605" fmla="*/ 2578100 w 3382285"/>
                <a:gd name="connsiteY2-1606" fmla="*/ 101790 h 2592728"/>
                <a:gd name="connsiteX3-1607" fmla="*/ 3035300 w 3382285"/>
                <a:gd name="connsiteY3-1608" fmla="*/ 25590 h 2592728"/>
                <a:gd name="connsiteX4-1609" fmla="*/ 3292475 w 3382285"/>
                <a:gd name="connsiteY4-1610" fmla="*/ 368490 h 2592728"/>
                <a:gd name="connsiteX5-1611" fmla="*/ 3349625 w 3382285"/>
                <a:gd name="connsiteY5-1612" fmla="*/ 1227484 h 2592728"/>
                <a:gd name="connsiteX6-1613" fmla="*/ 3264678 w 3382285"/>
                <a:gd name="connsiteY6-1614" fmla="*/ 1254557 h 2592728"/>
                <a:gd name="connsiteX7-1615" fmla="*/ 3101975 w 3382285"/>
                <a:gd name="connsiteY7-1616" fmla="*/ 1187640 h 2592728"/>
                <a:gd name="connsiteX8-1617" fmla="*/ 2901950 w 3382285"/>
                <a:gd name="connsiteY8-1618" fmla="*/ 1330515 h 2592728"/>
                <a:gd name="connsiteX9-1619" fmla="*/ 2930525 w 3382285"/>
                <a:gd name="connsiteY9-1620" fmla="*/ 1635315 h 2592728"/>
                <a:gd name="connsiteX10-1621" fmla="*/ 3140075 w 3382285"/>
                <a:gd name="connsiteY10-1622" fmla="*/ 1711515 h 2592728"/>
                <a:gd name="connsiteX11-1623" fmla="*/ 3349625 w 3382285"/>
                <a:gd name="connsiteY11-1624" fmla="*/ 1616265 h 2592728"/>
                <a:gd name="connsiteX12-1625" fmla="*/ 3377959 w 3382285"/>
                <a:gd name="connsiteY12-1626" fmla="*/ 1853425 h 2592728"/>
                <a:gd name="connsiteX13-1627" fmla="*/ 3378799 w 3382285"/>
                <a:gd name="connsiteY13-1628" fmla="*/ 2148163 h 2592728"/>
                <a:gd name="connsiteX14-1629" fmla="*/ 3321050 w 3382285"/>
                <a:gd name="connsiteY14-1630" fmla="*/ 2416365 h 2592728"/>
                <a:gd name="connsiteX15-1631" fmla="*/ 2988694 w 3382285"/>
                <a:gd name="connsiteY15-1632" fmla="*/ 2592484 h 2592728"/>
                <a:gd name="connsiteX16-1633" fmla="*/ 2304102 w 3382285"/>
                <a:gd name="connsiteY16-1634" fmla="*/ 2438885 h 2592728"/>
                <a:gd name="connsiteX17-1635" fmla="*/ 1983194 w 3382285"/>
                <a:gd name="connsiteY17-1636" fmla="*/ 1882365 h 2592728"/>
                <a:gd name="connsiteX18-1637" fmla="*/ 1376412 w 3382285"/>
                <a:gd name="connsiteY18-1638" fmla="*/ 1799816 h 2592728"/>
                <a:gd name="connsiteX19-1639" fmla="*/ 101600 w 3382285"/>
                <a:gd name="connsiteY19-1640" fmla="*/ 1806765 h 2592728"/>
                <a:gd name="connsiteX0-1641" fmla="*/ 0 w 3382285"/>
                <a:gd name="connsiteY0-1642" fmla="*/ 743140 h 2592728"/>
                <a:gd name="connsiteX1-1643" fmla="*/ 2127250 w 3382285"/>
                <a:gd name="connsiteY1-1644" fmla="*/ 711390 h 2592728"/>
                <a:gd name="connsiteX2-1645" fmla="*/ 2578100 w 3382285"/>
                <a:gd name="connsiteY2-1646" fmla="*/ 101790 h 2592728"/>
                <a:gd name="connsiteX3-1647" fmla="*/ 3035300 w 3382285"/>
                <a:gd name="connsiteY3-1648" fmla="*/ 25590 h 2592728"/>
                <a:gd name="connsiteX4-1649" fmla="*/ 3292475 w 3382285"/>
                <a:gd name="connsiteY4-1650" fmla="*/ 368490 h 2592728"/>
                <a:gd name="connsiteX5-1651" fmla="*/ 3349625 w 3382285"/>
                <a:gd name="connsiteY5-1652" fmla="*/ 1227484 h 2592728"/>
                <a:gd name="connsiteX6-1653" fmla="*/ 3264678 w 3382285"/>
                <a:gd name="connsiteY6-1654" fmla="*/ 1254557 h 2592728"/>
                <a:gd name="connsiteX7-1655" fmla="*/ 3101975 w 3382285"/>
                <a:gd name="connsiteY7-1656" fmla="*/ 1187640 h 2592728"/>
                <a:gd name="connsiteX8-1657" fmla="*/ 2901950 w 3382285"/>
                <a:gd name="connsiteY8-1658" fmla="*/ 1330515 h 2592728"/>
                <a:gd name="connsiteX9-1659" fmla="*/ 2930525 w 3382285"/>
                <a:gd name="connsiteY9-1660" fmla="*/ 1635315 h 2592728"/>
                <a:gd name="connsiteX10-1661" fmla="*/ 3140075 w 3382285"/>
                <a:gd name="connsiteY10-1662" fmla="*/ 1711515 h 2592728"/>
                <a:gd name="connsiteX11-1663" fmla="*/ 3349625 w 3382285"/>
                <a:gd name="connsiteY11-1664" fmla="*/ 1616265 h 2592728"/>
                <a:gd name="connsiteX12-1665" fmla="*/ 3377959 w 3382285"/>
                <a:gd name="connsiteY12-1666" fmla="*/ 1853425 h 2592728"/>
                <a:gd name="connsiteX13-1667" fmla="*/ 3378799 w 3382285"/>
                <a:gd name="connsiteY13-1668" fmla="*/ 2148163 h 2592728"/>
                <a:gd name="connsiteX14-1669" fmla="*/ 3321050 w 3382285"/>
                <a:gd name="connsiteY14-1670" fmla="*/ 2416365 h 2592728"/>
                <a:gd name="connsiteX15-1671" fmla="*/ 2988694 w 3382285"/>
                <a:gd name="connsiteY15-1672" fmla="*/ 2592484 h 2592728"/>
                <a:gd name="connsiteX16-1673" fmla="*/ 2304102 w 3382285"/>
                <a:gd name="connsiteY16-1674" fmla="*/ 2438885 h 2592728"/>
                <a:gd name="connsiteX17-1675" fmla="*/ 1983194 w 3382285"/>
                <a:gd name="connsiteY17-1676" fmla="*/ 1882365 h 2592728"/>
                <a:gd name="connsiteX18-1677" fmla="*/ 1376412 w 3382285"/>
                <a:gd name="connsiteY18-1678" fmla="*/ 1799816 h 2592728"/>
                <a:gd name="connsiteX19-1679" fmla="*/ 101600 w 3382285"/>
                <a:gd name="connsiteY19-1680" fmla="*/ 1806765 h 2592728"/>
                <a:gd name="connsiteX0-1681" fmla="*/ 0 w 3382285"/>
                <a:gd name="connsiteY0-1682" fmla="*/ 743140 h 2592728"/>
                <a:gd name="connsiteX1-1683" fmla="*/ 2127250 w 3382285"/>
                <a:gd name="connsiteY1-1684" fmla="*/ 711390 h 2592728"/>
                <a:gd name="connsiteX2-1685" fmla="*/ 2578100 w 3382285"/>
                <a:gd name="connsiteY2-1686" fmla="*/ 101790 h 2592728"/>
                <a:gd name="connsiteX3-1687" fmla="*/ 3035300 w 3382285"/>
                <a:gd name="connsiteY3-1688" fmla="*/ 25590 h 2592728"/>
                <a:gd name="connsiteX4-1689" fmla="*/ 3292475 w 3382285"/>
                <a:gd name="connsiteY4-1690" fmla="*/ 368490 h 2592728"/>
                <a:gd name="connsiteX5-1691" fmla="*/ 3349625 w 3382285"/>
                <a:gd name="connsiteY5-1692" fmla="*/ 1227484 h 2592728"/>
                <a:gd name="connsiteX6-1693" fmla="*/ 3259527 w 3382285"/>
                <a:gd name="connsiteY6-1694" fmla="*/ 1236526 h 2592728"/>
                <a:gd name="connsiteX7-1695" fmla="*/ 3101975 w 3382285"/>
                <a:gd name="connsiteY7-1696" fmla="*/ 1187640 h 2592728"/>
                <a:gd name="connsiteX8-1697" fmla="*/ 2901950 w 3382285"/>
                <a:gd name="connsiteY8-1698" fmla="*/ 1330515 h 2592728"/>
                <a:gd name="connsiteX9-1699" fmla="*/ 2930525 w 3382285"/>
                <a:gd name="connsiteY9-1700" fmla="*/ 1635315 h 2592728"/>
                <a:gd name="connsiteX10-1701" fmla="*/ 3140075 w 3382285"/>
                <a:gd name="connsiteY10-1702" fmla="*/ 1711515 h 2592728"/>
                <a:gd name="connsiteX11-1703" fmla="*/ 3349625 w 3382285"/>
                <a:gd name="connsiteY11-1704" fmla="*/ 1616265 h 2592728"/>
                <a:gd name="connsiteX12-1705" fmla="*/ 3377959 w 3382285"/>
                <a:gd name="connsiteY12-1706" fmla="*/ 1853425 h 2592728"/>
                <a:gd name="connsiteX13-1707" fmla="*/ 3378799 w 3382285"/>
                <a:gd name="connsiteY13-1708" fmla="*/ 2148163 h 2592728"/>
                <a:gd name="connsiteX14-1709" fmla="*/ 3321050 w 3382285"/>
                <a:gd name="connsiteY14-1710" fmla="*/ 2416365 h 2592728"/>
                <a:gd name="connsiteX15-1711" fmla="*/ 2988694 w 3382285"/>
                <a:gd name="connsiteY15-1712" fmla="*/ 2592484 h 2592728"/>
                <a:gd name="connsiteX16-1713" fmla="*/ 2304102 w 3382285"/>
                <a:gd name="connsiteY16-1714" fmla="*/ 2438885 h 2592728"/>
                <a:gd name="connsiteX17-1715" fmla="*/ 1983194 w 3382285"/>
                <a:gd name="connsiteY17-1716" fmla="*/ 1882365 h 2592728"/>
                <a:gd name="connsiteX18-1717" fmla="*/ 1376412 w 3382285"/>
                <a:gd name="connsiteY18-1718" fmla="*/ 1799816 h 2592728"/>
                <a:gd name="connsiteX19-1719" fmla="*/ 101600 w 3382285"/>
                <a:gd name="connsiteY19-1720" fmla="*/ 1806765 h 2592728"/>
                <a:gd name="connsiteX0-1721" fmla="*/ 0 w 3382285"/>
                <a:gd name="connsiteY0-1722" fmla="*/ 743140 h 2592728"/>
                <a:gd name="connsiteX1-1723" fmla="*/ 2127250 w 3382285"/>
                <a:gd name="connsiteY1-1724" fmla="*/ 711390 h 2592728"/>
                <a:gd name="connsiteX2-1725" fmla="*/ 2578100 w 3382285"/>
                <a:gd name="connsiteY2-1726" fmla="*/ 101790 h 2592728"/>
                <a:gd name="connsiteX3-1727" fmla="*/ 3035300 w 3382285"/>
                <a:gd name="connsiteY3-1728" fmla="*/ 25590 h 2592728"/>
                <a:gd name="connsiteX4-1729" fmla="*/ 3292475 w 3382285"/>
                <a:gd name="connsiteY4-1730" fmla="*/ 368490 h 2592728"/>
                <a:gd name="connsiteX5-1731" fmla="*/ 3349625 w 3382285"/>
                <a:gd name="connsiteY5-1732" fmla="*/ 1227484 h 2592728"/>
                <a:gd name="connsiteX6-1733" fmla="*/ 3259527 w 3382285"/>
                <a:gd name="connsiteY6-1734" fmla="*/ 1236526 h 2592728"/>
                <a:gd name="connsiteX7-1735" fmla="*/ 3071066 w 3382285"/>
                <a:gd name="connsiteY7-1736" fmla="*/ 1187640 h 2592728"/>
                <a:gd name="connsiteX8-1737" fmla="*/ 2901950 w 3382285"/>
                <a:gd name="connsiteY8-1738" fmla="*/ 1330515 h 2592728"/>
                <a:gd name="connsiteX9-1739" fmla="*/ 2930525 w 3382285"/>
                <a:gd name="connsiteY9-1740" fmla="*/ 1635315 h 2592728"/>
                <a:gd name="connsiteX10-1741" fmla="*/ 3140075 w 3382285"/>
                <a:gd name="connsiteY10-1742" fmla="*/ 1711515 h 2592728"/>
                <a:gd name="connsiteX11-1743" fmla="*/ 3349625 w 3382285"/>
                <a:gd name="connsiteY11-1744" fmla="*/ 1616265 h 2592728"/>
                <a:gd name="connsiteX12-1745" fmla="*/ 3377959 w 3382285"/>
                <a:gd name="connsiteY12-1746" fmla="*/ 1853425 h 2592728"/>
                <a:gd name="connsiteX13-1747" fmla="*/ 3378799 w 3382285"/>
                <a:gd name="connsiteY13-1748" fmla="*/ 2148163 h 2592728"/>
                <a:gd name="connsiteX14-1749" fmla="*/ 3321050 w 3382285"/>
                <a:gd name="connsiteY14-1750" fmla="*/ 2416365 h 2592728"/>
                <a:gd name="connsiteX15-1751" fmla="*/ 2988694 w 3382285"/>
                <a:gd name="connsiteY15-1752" fmla="*/ 2592484 h 2592728"/>
                <a:gd name="connsiteX16-1753" fmla="*/ 2304102 w 3382285"/>
                <a:gd name="connsiteY16-1754" fmla="*/ 2438885 h 2592728"/>
                <a:gd name="connsiteX17-1755" fmla="*/ 1983194 w 3382285"/>
                <a:gd name="connsiteY17-1756" fmla="*/ 1882365 h 2592728"/>
                <a:gd name="connsiteX18-1757" fmla="*/ 1376412 w 3382285"/>
                <a:gd name="connsiteY18-1758" fmla="*/ 1799816 h 2592728"/>
                <a:gd name="connsiteX19-1759" fmla="*/ 101600 w 3382285"/>
                <a:gd name="connsiteY19-1760" fmla="*/ 1806765 h 2592728"/>
                <a:gd name="connsiteX0-1761" fmla="*/ 0 w 3382285"/>
                <a:gd name="connsiteY0-1762" fmla="*/ 743140 h 2592728"/>
                <a:gd name="connsiteX1-1763" fmla="*/ 2127250 w 3382285"/>
                <a:gd name="connsiteY1-1764" fmla="*/ 711390 h 2592728"/>
                <a:gd name="connsiteX2-1765" fmla="*/ 2578100 w 3382285"/>
                <a:gd name="connsiteY2-1766" fmla="*/ 101790 h 2592728"/>
                <a:gd name="connsiteX3-1767" fmla="*/ 3035300 w 3382285"/>
                <a:gd name="connsiteY3-1768" fmla="*/ 25590 h 2592728"/>
                <a:gd name="connsiteX4-1769" fmla="*/ 3292475 w 3382285"/>
                <a:gd name="connsiteY4-1770" fmla="*/ 368490 h 2592728"/>
                <a:gd name="connsiteX5-1771" fmla="*/ 3349625 w 3382285"/>
                <a:gd name="connsiteY5-1772" fmla="*/ 1227484 h 2592728"/>
                <a:gd name="connsiteX6-1773" fmla="*/ 3259527 w 3382285"/>
                <a:gd name="connsiteY6-1774" fmla="*/ 1236526 h 2592728"/>
                <a:gd name="connsiteX7-1775" fmla="*/ 3071066 w 3382285"/>
                <a:gd name="connsiteY7-1776" fmla="*/ 1187640 h 2592728"/>
                <a:gd name="connsiteX8-1777" fmla="*/ 2901950 w 3382285"/>
                <a:gd name="connsiteY8-1778" fmla="*/ 1330515 h 2592728"/>
                <a:gd name="connsiteX9-1779" fmla="*/ 2930525 w 3382285"/>
                <a:gd name="connsiteY9-1780" fmla="*/ 1635315 h 2592728"/>
                <a:gd name="connsiteX10-1781" fmla="*/ 3140075 w 3382285"/>
                <a:gd name="connsiteY10-1782" fmla="*/ 1711515 h 2592728"/>
                <a:gd name="connsiteX11-1783" fmla="*/ 3349625 w 3382285"/>
                <a:gd name="connsiteY11-1784" fmla="*/ 1616265 h 2592728"/>
                <a:gd name="connsiteX12-1785" fmla="*/ 3377959 w 3382285"/>
                <a:gd name="connsiteY12-1786" fmla="*/ 1853425 h 2592728"/>
                <a:gd name="connsiteX13-1787" fmla="*/ 3378799 w 3382285"/>
                <a:gd name="connsiteY13-1788" fmla="*/ 2148163 h 2592728"/>
                <a:gd name="connsiteX14-1789" fmla="*/ 3321050 w 3382285"/>
                <a:gd name="connsiteY14-1790" fmla="*/ 2416365 h 2592728"/>
                <a:gd name="connsiteX15-1791" fmla="*/ 2988694 w 3382285"/>
                <a:gd name="connsiteY15-1792" fmla="*/ 2592484 h 2592728"/>
                <a:gd name="connsiteX16-1793" fmla="*/ 2304102 w 3382285"/>
                <a:gd name="connsiteY16-1794" fmla="*/ 2438885 h 2592728"/>
                <a:gd name="connsiteX17-1795" fmla="*/ 1983194 w 3382285"/>
                <a:gd name="connsiteY17-1796" fmla="*/ 1882365 h 2592728"/>
                <a:gd name="connsiteX18-1797" fmla="*/ 1376412 w 3382285"/>
                <a:gd name="connsiteY18-1798" fmla="*/ 1799816 h 2592728"/>
                <a:gd name="connsiteX19-1799" fmla="*/ 101600 w 3382285"/>
                <a:gd name="connsiteY19-1800" fmla="*/ 1806765 h 2592728"/>
                <a:gd name="connsiteX0-1801" fmla="*/ 0 w 3382285"/>
                <a:gd name="connsiteY0-1802" fmla="*/ 743140 h 2592728"/>
                <a:gd name="connsiteX1-1803" fmla="*/ 2127250 w 3382285"/>
                <a:gd name="connsiteY1-1804" fmla="*/ 711390 h 2592728"/>
                <a:gd name="connsiteX2-1805" fmla="*/ 2578100 w 3382285"/>
                <a:gd name="connsiteY2-1806" fmla="*/ 101790 h 2592728"/>
                <a:gd name="connsiteX3-1807" fmla="*/ 3035300 w 3382285"/>
                <a:gd name="connsiteY3-1808" fmla="*/ 25590 h 2592728"/>
                <a:gd name="connsiteX4-1809" fmla="*/ 3292475 w 3382285"/>
                <a:gd name="connsiteY4-1810" fmla="*/ 368490 h 2592728"/>
                <a:gd name="connsiteX5-1811" fmla="*/ 3349625 w 3382285"/>
                <a:gd name="connsiteY5-1812" fmla="*/ 1227484 h 2592728"/>
                <a:gd name="connsiteX6-1813" fmla="*/ 3259527 w 3382285"/>
                <a:gd name="connsiteY6-1814" fmla="*/ 1236526 h 2592728"/>
                <a:gd name="connsiteX7-1815" fmla="*/ 3071066 w 3382285"/>
                <a:gd name="connsiteY7-1816" fmla="*/ 1187640 h 2592728"/>
                <a:gd name="connsiteX8-1817" fmla="*/ 2901950 w 3382285"/>
                <a:gd name="connsiteY8-1818" fmla="*/ 1330515 h 2592728"/>
                <a:gd name="connsiteX9-1819" fmla="*/ 2930525 w 3382285"/>
                <a:gd name="connsiteY9-1820" fmla="*/ 1635315 h 2592728"/>
                <a:gd name="connsiteX10-1821" fmla="*/ 3140075 w 3382285"/>
                <a:gd name="connsiteY10-1822" fmla="*/ 1711515 h 2592728"/>
                <a:gd name="connsiteX11-1823" fmla="*/ 3349625 w 3382285"/>
                <a:gd name="connsiteY11-1824" fmla="*/ 1616265 h 2592728"/>
                <a:gd name="connsiteX12-1825" fmla="*/ 3377959 w 3382285"/>
                <a:gd name="connsiteY12-1826" fmla="*/ 1853425 h 2592728"/>
                <a:gd name="connsiteX13-1827" fmla="*/ 3378799 w 3382285"/>
                <a:gd name="connsiteY13-1828" fmla="*/ 2148163 h 2592728"/>
                <a:gd name="connsiteX14-1829" fmla="*/ 3321050 w 3382285"/>
                <a:gd name="connsiteY14-1830" fmla="*/ 2416365 h 2592728"/>
                <a:gd name="connsiteX15-1831" fmla="*/ 2988694 w 3382285"/>
                <a:gd name="connsiteY15-1832" fmla="*/ 2592484 h 2592728"/>
                <a:gd name="connsiteX16-1833" fmla="*/ 2304102 w 3382285"/>
                <a:gd name="connsiteY16-1834" fmla="*/ 2438885 h 2592728"/>
                <a:gd name="connsiteX17-1835" fmla="*/ 1983194 w 3382285"/>
                <a:gd name="connsiteY17-1836" fmla="*/ 1882365 h 2592728"/>
                <a:gd name="connsiteX18-1837" fmla="*/ 1376412 w 3382285"/>
                <a:gd name="connsiteY18-1838" fmla="*/ 1799816 h 2592728"/>
                <a:gd name="connsiteX19-1839" fmla="*/ 101600 w 3382285"/>
                <a:gd name="connsiteY19-1840" fmla="*/ 1806765 h 2592728"/>
                <a:gd name="connsiteX0-1841" fmla="*/ 0 w 3382285"/>
                <a:gd name="connsiteY0-1842" fmla="*/ 743140 h 2592728"/>
                <a:gd name="connsiteX1-1843" fmla="*/ 2127250 w 3382285"/>
                <a:gd name="connsiteY1-1844" fmla="*/ 711390 h 2592728"/>
                <a:gd name="connsiteX2-1845" fmla="*/ 2578100 w 3382285"/>
                <a:gd name="connsiteY2-1846" fmla="*/ 101790 h 2592728"/>
                <a:gd name="connsiteX3-1847" fmla="*/ 3035300 w 3382285"/>
                <a:gd name="connsiteY3-1848" fmla="*/ 25590 h 2592728"/>
                <a:gd name="connsiteX4-1849" fmla="*/ 3292475 w 3382285"/>
                <a:gd name="connsiteY4-1850" fmla="*/ 368490 h 2592728"/>
                <a:gd name="connsiteX5-1851" fmla="*/ 3349625 w 3382285"/>
                <a:gd name="connsiteY5-1852" fmla="*/ 1227484 h 2592728"/>
                <a:gd name="connsiteX6-1853" fmla="*/ 3259527 w 3382285"/>
                <a:gd name="connsiteY6-1854" fmla="*/ 1236526 h 2592728"/>
                <a:gd name="connsiteX7-1855" fmla="*/ 3071066 w 3382285"/>
                <a:gd name="connsiteY7-1856" fmla="*/ 1187640 h 2592728"/>
                <a:gd name="connsiteX8-1857" fmla="*/ 2901950 w 3382285"/>
                <a:gd name="connsiteY8-1858" fmla="*/ 1330515 h 2592728"/>
                <a:gd name="connsiteX9-1859" fmla="*/ 2930525 w 3382285"/>
                <a:gd name="connsiteY9-1860" fmla="*/ 1635315 h 2592728"/>
                <a:gd name="connsiteX10-1861" fmla="*/ 3140075 w 3382285"/>
                <a:gd name="connsiteY10-1862" fmla="*/ 1711515 h 2592728"/>
                <a:gd name="connsiteX11-1863" fmla="*/ 3349625 w 3382285"/>
                <a:gd name="connsiteY11-1864" fmla="*/ 1616265 h 2592728"/>
                <a:gd name="connsiteX12-1865" fmla="*/ 3377959 w 3382285"/>
                <a:gd name="connsiteY12-1866" fmla="*/ 1853425 h 2592728"/>
                <a:gd name="connsiteX13-1867" fmla="*/ 3378799 w 3382285"/>
                <a:gd name="connsiteY13-1868" fmla="*/ 2148163 h 2592728"/>
                <a:gd name="connsiteX14-1869" fmla="*/ 3321050 w 3382285"/>
                <a:gd name="connsiteY14-1870" fmla="*/ 2416365 h 2592728"/>
                <a:gd name="connsiteX15-1871" fmla="*/ 2988694 w 3382285"/>
                <a:gd name="connsiteY15-1872" fmla="*/ 2592484 h 2592728"/>
                <a:gd name="connsiteX16-1873" fmla="*/ 2304102 w 3382285"/>
                <a:gd name="connsiteY16-1874" fmla="*/ 2438885 h 2592728"/>
                <a:gd name="connsiteX17-1875" fmla="*/ 1983194 w 3382285"/>
                <a:gd name="connsiteY17-1876" fmla="*/ 1882365 h 2592728"/>
                <a:gd name="connsiteX18-1877" fmla="*/ 1376412 w 3382285"/>
                <a:gd name="connsiteY18-1878" fmla="*/ 1799816 h 2592728"/>
                <a:gd name="connsiteX19-1879" fmla="*/ 101600 w 3382285"/>
                <a:gd name="connsiteY19-1880" fmla="*/ 1806765 h 2592728"/>
                <a:gd name="connsiteX0-1881" fmla="*/ 0 w 3382285"/>
                <a:gd name="connsiteY0-1882" fmla="*/ 743140 h 2592728"/>
                <a:gd name="connsiteX1-1883" fmla="*/ 2127250 w 3382285"/>
                <a:gd name="connsiteY1-1884" fmla="*/ 711390 h 2592728"/>
                <a:gd name="connsiteX2-1885" fmla="*/ 2578100 w 3382285"/>
                <a:gd name="connsiteY2-1886" fmla="*/ 101790 h 2592728"/>
                <a:gd name="connsiteX3-1887" fmla="*/ 3035300 w 3382285"/>
                <a:gd name="connsiteY3-1888" fmla="*/ 25590 h 2592728"/>
                <a:gd name="connsiteX4-1889" fmla="*/ 3292475 w 3382285"/>
                <a:gd name="connsiteY4-1890" fmla="*/ 368490 h 2592728"/>
                <a:gd name="connsiteX5-1891" fmla="*/ 3349625 w 3382285"/>
                <a:gd name="connsiteY5-1892" fmla="*/ 1227484 h 2592728"/>
                <a:gd name="connsiteX6-1893" fmla="*/ 3254375 w 3382285"/>
                <a:gd name="connsiteY6-1894" fmla="*/ 1226223 h 2592728"/>
                <a:gd name="connsiteX7-1895" fmla="*/ 3071066 w 3382285"/>
                <a:gd name="connsiteY7-1896" fmla="*/ 1187640 h 2592728"/>
                <a:gd name="connsiteX8-1897" fmla="*/ 2901950 w 3382285"/>
                <a:gd name="connsiteY8-1898" fmla="*/ 1330515 h 2592728"/>
                <a:gd name="connsiteX9-1899" fmla="*/ 2930525 w 3382285"/>
                <a:gd name="connsiteY9-1900" fmla="*/ 1635315 h 2592728"/>
                <a:gd name="connsiteX10-1901" fmla="*/ 3140075 w 3382285"/>
                <a:gd name="connsiteY10-1902" fmla="*/ 1711515 h 2592728"/>
                <a:gd name="connsiteX11-1903" fmla="*/ 3349625 w 3382285"/>
                <a:gd name="connsiteY11-1904" fmla="*/ 1616265 h 2592728"/>
                <a:gd name="connsiteX12-1905" fmla="*/ 3377959 w 3382285"/>
                <a:gd name="connsiteY12-1906" fmla="*/ 1853425 h 2592728"/>
                <a:gd name="connsiteX13-1907" fmla="*/ 3378799 w 3382285"/>
                <a:gd name="connsiteY13-1908" fmla="*/ 2148163 h 2592728"/>
                <a:gd name="connsiteX14-1909" fmla="*/ 3321050 w 3382285"/>
                <a:gd name="connsiteY14-1910" fmla="*/ 2416365 h 2592728"/>
                <a:gd name="connsiteX15-1911" fmla="*/ 2988694 w 3382285"/>
                <a:gd name="connsiteY15-1912" fmla="*/ 2592484 h 2592728"/>
                <a:gd name="connsiteX16-1913" fmla="*/ 2304102 w 3382285"/>
                <a:gd name="connsiteY16-1914" fmla="*/ 2438885 h 2592728"/>
                <a:gd name="connsiteX17-1915" fmla="*/ 1983194 w 3382285"/>
                <a:gd name="connsiteY17-1916" fmla="*/ 1882365 h 2592728"/>
                <a:gd name="connsiteX18-1917" fmla="*/ 1376412 w 3382285"/>
                <a:gd name="connsiteY18-1918" fmla="*/ 1799816 h 2592728"/>
                <a:gd name="connsiteX19-1919" fmla="*/ 101600 w 3382285"/>
                <a:gd name="connsiteY19-1920" fmla="*/ 1806765 h 2592728"/>
                <a:gd name="connsiteX0-1921" fmla="*/ 0 w 3382285"/>
                <a:gd name="connsiteY0-1922" fmla="*/ 743140 h 2592728"/>
                <a:gd name="connsiteX1-1923" fmla="*/ 2127250 w 3382285"/>
                <a:gd name="connsiteY1-1924" fmla="*/ 711390 h 2592728"/>
                <a:gd name="connsiteX2-1925" fmla="*/ 2578100 w 3382285"/>
                <a:gd name="connsiteY2-1926" fmla="*/ 101790 h 2592728"/>
                <a:gd name="connsiteX3-1927" fmla="*/ 3035300 w 3382285"/>
                <a:gd name="connsiteY3-1928" fmla="*/ 25590 h 2592728"/>
                <a:gd name="connsiteX4-1929" fmla="*/ 3292475 w 3382285"/>
                <a:gd name="connsiteY4-1930" fmla="*/ 368490 h 2592728"/>
                <a:gd name="connsiteX5-1931" fmla="*/ 3349625 w 3382285"/>
                <a:gd name="connsiteY5-1932" fmla="*/ 1227484 h 2592728"/>
                <a:gd name="connsiteX6-1933" fmla="*/ 3254375 w 3382285"/>
                <a:gd name="connsiteY6-1934" fmla="*/ 1226223 h 2592728"/>
                <a:gd name="connsiteX7-1935" fmla="*/ 3071066 w 3382285"/>
                <a:gd name="connsiteY7-1936" fmla="*/ 1187640 h 2592728"/>
                <a:gd name="connsiteX8-1937" fmla="*/ 2901950 w 3382285"/>
                <a:gd name="connsiteY8-1938" fmla="*/ 1330515 h 2592728"/>
                <a:gd name="connsiteX9-1939" fmla="*/ 2912495 w 3382285"/>
                <a:gd name="connsiteY9-1940" fmla="*/ 1632739 h 2592728"/>
                <a:gd name="connsiteX10-1941" fmla="*/ 3140075 w 3382285"/>
                <a:gd name="connsiteY10-1942" fmla="*/ 1711515 h 2592728"/>
                <a:gd name="connsiteX11-1943" fmla="*/ 3349625 w 3382285"/>
                <a:gd name="connsiteY11-1944" fmla="*/ 1616265 h 2592728"/>
                <a:gd name="connsiteX12-1945" fmla="*/ 3377959 w 3382285"/>
                <a:gd name="connsiteY12-1946" fmla="*/ 1853425 h 2592728"/>
                <a:gd name="connsiteX13-1947" fmla="*/ 3378799 w 3382285"/>
                <a:gd name="connsiteY13-1948" fmla="*/ 2148163 h 2592728"/>
                <a:gd name="connsiteX14-1949" fmla="*/ 3321050 w 3382285"/>
                <a:gd name="connsiteY14-1950" fmla="*/ 2416365 h 2592728"/>
                <a:gd name="connsiteX15-1951" fmla="*/ 2988694 w 3382285"/>
                <a:gd name="connsiteY15-1952" fmla="*/ 2592484 h 2592728"/>
                <a:gd name="connsiteX16-1953" fmla="*/ 2304102 w 3382285"/>
                <a:gd name="connsiteY16-1954" fmla="*/ 2438885 h 2592728"/>
                <a:gd name="connsiteX17-1955" fmla="*/ 1983194 w 3382285"/>
                <a:gd name="connsiteY17-1956" fmla="*/ 1882365 h 2592728"/>
                <a:gd name="connsiteX18-1957" fmla="*/ 1376412 w 3382285"/>
                <a:gd name="connsiteY18-1958" fmla="*/ 1799816 h 2592728"/>
                <a:gd name="connsiteX19-1959" fmla="*/ 101600 w 3382285"/>
                <a:gd name="connsiteY19-1960" fmla="*/ 1806765 h 2592728"/>
                <a:gd name="connsiteX0-1961" fmla="*/ 0 w 3382285"/>
                <a:gd name="connsiteY0-1962" fmla="*/ 743140 h 2592728"/>
                <a:gd name="connsiteX1-1963" fmla="*/ 2127250 w 3382285"/>
                <a:gd name="connsiteY1-1964" fmla="*/ 711390 h 2592728"/>
                <a:gd name="connsiteX2-1965" fmla="*/ 2578100 w 3382285"/>
                <a:gd name="connsiteY2-1966" fmla="*/ 101790 h 2592728"/>
                <a:gd name="connsiteX3-1967" fmla="*/ 3035300 w 3382285"/>
                <a:gd name="connsiteY3-1968" fmla="*/ 25590 h 2592728"/>
                <a:gd name="connsiteX4-1969" fmla="*/ 3292475 w 3382285"/>
                <a:gd name="connsiteY4-1970" fmla="*/ 368490 h 2592728"/>
                <a:gd name="connsiteX5-1971" fmla="*/ 3349625 w 3382285"/>
                <a:gd name="connsiteY5-1972" fmla="*/ 1227484 h 2592728"/>
                <a:gd name="connsiteX6-1973" fmla="*/ 3254375 w 3382285"/>
                <a:gd name="connsiteY6-1974" fmla="*/ 1226223 h 2592728"/>
                <a:gd name="connsiteX7-1975" fmla="*/ 3071066 w 3382285"/>
                <a:gd name="connsiteY7-1976" fmla="*/ 1187640 h 2592728"/>
                <a:gd name="connsiteX8-1977" fmla="*/ 2901950 w 3382285"/>
                <a:gd name="connsiteY8-1978" fmla="*/ 1330515 h 2592728"/>
                <a:gd name="connsiteX9-1979" fmla="*/ 2912495 w 3382285"/>
                <a:gd name="connsiteY9-1980" fmla="*/ 1632739 h 2592728"/>
                <a:gd name="connsiteX10-1981" fmla="*/ 3140075 w 3382285"/>
                <a:gd name="connsiteY10-1982" fmla="*/ 1711515 h 2592728"/>
                <a:gd name="connsiteX11-1983" fmla="*/ 3349625 w 3382285"/>
                <a:gd name="connsiteY11-1984" fmla="*/ 1616265 h 2592728"/>
                <a:gd name="connsiteX12-1985" fmla="*/ 3377959 w 3382285"/>
                <a:gd name="connsiteY12-1986" fmla="*/ 1853425 h 2592728"/>
                <a:gd name="connsiteX13-1987" fmla="*/ 3378799 w 3382285"/>
                <a:gd name="connsiteY13-1988" fmla="*/ 2148163 h 2592728"/>
                <a:gd name="connsiteX14-1989" fmla="*/ 3321050 w 3382285"/>
                <a:gd name="connsiteY14-1990" fmla="*/ 2416365 h 2592728"/>
                <a:gd name="connsiteX15-1991" fmla="*/ 2988694 w 3382285"/>
                <a:gd name="connsiteY15-1992" fmla="*/ 2592484 h 2592728"/>
                <a:gd name="connsiteX16-1993" fmla="*/ 2304102 w 3382285"/>
                <a:gd name="connsiteY16-1994" fmla="*/ 2438885 h 2592728"/>
                <a:gd name="connsiteX17-1995" fmla="*/ 1983194 w 3382285"/>
                <a:gd name="connsiteY17-1996" fmla="*/ 1882365 h 2592728"/>
                <a:gd name="connsiteX18-1997" fmla="*/ 1376412 w 3382285"/>
                <a:gd name="connsiteY18-1998" fmla="*/ 1799816 h 2592728"/>
                <a:gd name="connsiteX19-1999" fmla="*/ 101600 w 3382285"/>
                <a:gd name="connsiteY19-2000" fmla="*/ 1806765 h 2592728"/>
                <a:gd name="connsiteX0-2001" fmla="*/ 0 w 3382285"/>
                <a:gd name="connsiteY0-2002" fmla="*/ 743140 h 2592728"/>
                <a:gd name="connsiteX1-2003" fmla="*/ 2127250 w 3382285"/>
                <a:gd name="connsiteY1-2004" fmla="*/ 711390 h 2592728"/>
                <a:gd name="connsiteX2-2005" fmla="*/ 2578100 w 3382285"/>
                <a:gd name="connsiteY2-2006" fmla="*/ 101790 h 2592728"/>
                <a:gd name="connsiteX3-2007" fmla="*/ 3035300 w 3382285"/>
                <a:gd name="connsiteY3-2008" fmla="*/ 25590 h 2592728"/>
                <a:gd name="connsiteX4-2009" fmla="*/ 3292475 w 3382285"/>
                <a:gd name="connsiteY4-2010" fmla="*/ 368490 h 2592728"/>
                <a:gd name="connsiteX5-2011" fmla="*/ 3349625 w 3382285"/>
                <a:gd name="connsiteY5-2012" fmla="*/ 1227484 h 2592728"/>
                <a:gd name="connsiteX6-2013" fmla="*/ 3254375 w 3382285"/>
                <a:gd name="connsiteY6-2014" fmla="*/ 1226223 h 2592728"/>
                <a:gd name="connsiteX7-2015" fmla="*/ 3071066 w 3382285"/>
                <a:gd name="connsiteY7-2016" fmla="*/ 1187640 h 2592728"/>
                <a:gd name="connsiteX8-2017" fmla="*/ 2883919 w 3382285"/>
                <a:gd name="connsiteY8-2018" fmla="*/ 1320212 h 2592728"/>
                <a:gd name="connsiteX9-2019" fmla="*/ 2912495 w 3382285"/>
                <a:gd name="connsiteY9-2020" fmla="*/ 1632739 h 2592728"/>
                <a:gd name="connsiteX10-2021" fmla="*/ 3140075 w 3382285"/>
                <a:gd name="connsiteY10-2022" fmla="*/ 1711515 h 2592728"/>
                <a:gd name="connsiteX11-2023" fmla="*/ 3349625 w 3382285"/>
                <a:gd name="connsiteY11-2024" fmla="*/ 1616265 h 2592728"/>
                <a:gd name="connsiteX12-2025" fmla="*/ 3377959 w 3382285"/>
                <a:gd name="connsiteY12-2026" fmla="*/ 1853425 h 2592728"/>
                <a:gd name="connsiteX13-2027" fmla="*/ 3378799 w 3382285"/>
                <a:gd name="connsiteY13-2028" fmla="*/ 2148163 h 2592728"/>
                <a:gd name="connsiteX14-2029" fmla="*/ 3321050 w 3382285"/>
                <a:gd name="connsiteY14-2030" fmla="*/ 2416365 h 2592728"/>
                <a:gd name="connsiteX15-2031" fmla="*/ 2988694 w 3382285"/>
                <a:gd name="connsiteY15-2032" fmla="*/ 2592484 h 2592728"/>
                <a:gd name="connsiteX16-2033" fmla="*/ 2304102 w 3382285"/>
                <a:gd name="connsiteY16-2034" fmla="*/ 2438885 h 2592728"/>
                <a:gd name="connsiteX17-2035" fmla="*/ 1983194 w 3382285"/>
                <a:gd name="connsiteY17-2036" fmla="*/ 1882365 h 2592728"/>
                <a:gd name="connsiteX18-2037" fmla="*/ 1376412 w 3382285"/>
                <a:gd name="connsiteY18-2038" fmla="*/ 1799816 h 2592728"/>
                <a:gd name="connsiteX19-2039" fmla="*/ 101600 w 3382285"/>
                <a:gd name="connsiteY19-2040" fmla="*/ 1806765 h 2592728"/>
                <a:gd name="connsiteX0-2041" fmla="*/ 0 w 3382285"/>
                <a:gd name="connsiteY0-2042" fmla="*/ 743140 h 2592728"/>
                <a:gd name="connsiteX1-2043" fmla="*/ 2127250 w 3382285"/>
                <a:gd name="connsiteY1-2044" fmla="*/ 711390 h 2592728"/>
                <a:gd name="connsiteX2-2045" fmla="*/ 2578100 w 3382285"/>
                <a:gd name="connsiteY2-2046" fmla="*/ 101790 h 2592728"/>
                <a:gd name="connsiteX3-2047" fmla="*/ 3035300 w 3382285"/>
                <a:gd name="connsiteY3-2048" fmla="*/ 25590 h 2592728"/>
                <a:gd name="connsiteX4-2049" fmla="*/ 3292475 w 3382285"/>
                <a:gd name="connsiteY4-2050" fmla="*/ 368490 h 2592728"/>
                <a:gd name="connsiteX5-2051" fmla="*/ 3349625 w 3382285"/>
                <a:gd name="connsiteY5-2052" fmla="*/ 1227484 h 2592728"/>
                <a:gd name="connsiteX6-2053" fmla="*/ 3254375 w 3382285"/>
                <a:gd name="connsiteY6-2054" fmla="*/ 1226223 h 2592728"/>
                <a:gd name="connsiteX7-2055" fmla="*/ 3071066 w 3382285"/>
                <a:gd name="connsiteY7-2056" fmla="*/ 1187640 h 2592728"/>
                <a:gd name="connsiteX8-2057" fmla="*/ 2883919 w 3382285"/>
                <a:gd name="connsiteY8-2058" fmla="*/ 1320212 h 2592728"/>
                <a:gd name="connsiteX9-2059" fmla="*/ 2912495 w 3382285"/>
                <a:gd name="connsiteY9-2060" fmla="*/ 1632739 h 2592728"/>
                <a:gd name="connsiteX10-2061" fmla="*/ 3140075 w 3382285"/>
                <a:gd name="connsiteY10-2062" fmla="*/ 1711515 h 2592728"/>
                <a:gd name="connsiteX11-2063" fmla="*/ 3349625 w 3382285"/>
                <a:gd name="connsiteY11-2064" fmla="*/ 1616265 h 2592728"/>
                <a:gd name="connsiteX12-2065" fmla="*/ 3377959 w 3382285"/>
                <a:gd name="connsiteY12-2066" fmla="*/ 1853425 h 2592728"/>
                <a:gd name="connsiteX13-2067" fmla="*/ 3378799 w 3382285"/>
                <a:gd name="connsiteY13-2068" fmla="*/ 2148163 h 2592728"/>
                <a:gd name="connsiteX14-2069" fmla="*/ 3321050 w 3382285"/>
                <a:gd name="connsiteY14-2070" fmla="*/ 2416365 h 2592728"/>
                <a:gd name="connsiteX15-2071" fmla="*/ 2988694 w 3382285"/>
                <a:gd name="connsiteY15-2072" fmla="*/ 2592484 h 2592728"/>
                <a:gd name="connsiteX16-2073" fmla="*/ 2304102 w 3382285"/>
                <a:gd name="connsiteY16-2074" fmla="*/ 2438885 h 2592728"/>
                <a:gd name="connsiteX17-2075" fmla="*/ 1983194 w 3382285"/>
                <a:gd name="connsiteY17-2076" fmla="*/ 1882365 h 2592728"/>
                <a:gd name="connsiteX18-2077" fmla="*/ 1376412 w 3382285"/>
                <a:gd name="connsiteY18-2078" fmla="*/ 1799816 h 2592728"/>
                <a:gd name="connsiteX19-2079" fmla="*/ 101600 w 3382285"/>
                <a:gd name="connsiteY19-2080" fmla="*/ 1806765 h 2592728"/>
                <a:gd name="connsiteX0-2081" fmla="*/ 0 w 3382285"/>
                <a:gd name="connsiteY0-2082" fmla="*/ 743140 h 2592728"/>
                <a:gd name="connsiteX1-2083" fmla="*/ 2127250 w 3382285"/>
                <a:gd name="connsiteY1-2084" fmla="*/ 711390 h 2592728"/>
                <a:gd name="connsiteX2-2085" fmla="*/ 2578100 w 3382285"/>
                <a:gd name="connsiteY2-2086" fmla="*/ 101790 h 2592728"/>
                <a:gd name="connsiteX3-2087" fmla="*/ 3035300 w 3382285"/>
                <a:gd name="connsiteY3-2088" fmla="*/ 25590 h 2592728"/>
                <a:gd name="connsiteX4-2089" fmla="*/ 3292475 w 3382285"/>
                <a:gd name="connsiteY4-2090" fmla="*/ 368490 h 2592728"/>
                <a:gd name="connsiteX5-2091" fmla="*/ 3349625 w 3382285"/>
                <a:gd name="connsiteY5-2092" fmla="*/ 1227484 h 2592728"/>
                <a:gd name="connsiteX6-2093" fmla="*/ 3254375 w 3382285"/>
                <a:gd name="connsiteY6-2094" fmla="*/ 1226223 h 2592728"/>
                <a:gd name="connsiteX7-2095" fmla="*/ 3071066 w 3382285"/>
                <a:gd name="connsiteY7-2096" fmla="*/ 1187640 h 2592728"/>
                <a:gd name="connsiteX8-2097" fmla="*/ 2883919 w 3382285"/>
                <a:gd name="connsiteY8-2098" fmla="*/ 1320212 h 2592728"/>
                <a:gd name="connsiteX9-2099" fmla="*/ 2912495 w 3382285"/>
                <a:gd name="connsiteY9-2100" fmla="*/ 1632739 h 2592728"/>
                <a:gd name="connsiteX10-2101" fmla="*/ 3140075 w 3382285"/>
                <a:gd name="connsiteY10-2102" fmla="*/ 1711515 h 2592728"/>
                <a:gd name="connsiteX11-2103" fmla="*/ 3349625 w 3382285"/>
                <a:gd name="connsiteY11-2104" fmla="*/ 1616265 h 2592728"/>
                <a:gd name="connsiteX12-2105" fmla="*/ 3377959 w 3382285"/>
                <a:gd name="connsiteY12-2106" fmla="*/ 1853425 h 2592728"/>
                <a:gd name="connsiteX13-2107" fmla="*/ 3378799 w 3382285"/>
                <a:gd name="connsiteY13-2108" fmla="*/ 2148163 h 2592728"/>
                <a:gd name="connsiteX14-2109" fmla="*/ 3321050 w 3382285"/>
                <a:gd name="connsiteY14-2110" fmla="*/ 2416365 h 2592728"/>
                <a:gd name="connsiteX15-2111" fmla="*/ 2988694 w 3382285"/>
                <a:gd name="connsiteY15-2112" fmla="*/ 2592484 h 2592728"/>
                <a:gd name="connsiteX16-2113" fmla="*/ 2304102 w 3382285"/>
                <a:gd name="connsiteY16-2114" fmla="*/ 2438885 h 2592728"/>
                <a:gd name="connsiteX17-2115" fmla="*/ 1983194 w 3382285"/>
                <a:gd name="connsiteY17-2116" fmla="*/ 1882365 h 2592728"/>
                <a:gd name="connsiteX18-2117" fmla="*/ 1376412 w 3382285"/>
                <a:gd name="connsiteY18-2118" fmla="*/ 1799816 h 2592728"/>
                <a:gd name="connsiteX19-2119" fmla="*/ 101600 w 3382285"/>
                <a:gd name="connsiteY19-2120" fmla="*/ 1806765 h 2592728"/>
                <a:gd name="connsiteX0-2121" fmla="*/ 0 w 3382285"/>
                <a:gd name="connsiteY0-2122" fmla="*/ 743140 h 2592728"/>
                <a:gd name="connsiteX1-2123" fmla="*/ 2127250 w 3382285"/>
                <a:gd name="connsiteY1-2124" fmla="*/ 711390 h 2592728"/>
                <a:gd name="connsiteX2-2125" fmla="*/ 2578100 w 3382285"/>
                <a:gd name="connsiteY2-2126" fmla="*/ 101790 h 2592728"/>
                <a:gd name="connsiteX3-2127" fmla="*/ 3035300 w 3382285"/>
                <a:gd name="connsiteY3-2128" fmla="*/ 25590 h 2592728"/>
                <a:gd name="connsiteX4-2129" fmla="*/ 3292475 w 3382285"/>
                <a:gd name="connsiteY4-2130" fmla="*/ 368490 h 2592728"/>
                <a:gd name="connsiteX5-2131" fmla="*/ 3349625 w 3382285"/>
                <a:gd name="connsiteY5-2132" fmla="*/ 1227484 h 2592728"/>
                <a:gd name="connsiteX6-2133" fmla="*/ 3254375 w 3382285"/>
                <a:gd name="connsiteY6-2134" fmla="*/ 1226223 h 2592728"/>
                <a:gd name="connsiteX7-2135" fmla="*/ 3071066 w 3382285"/>
                <a:gd name="connsiteY7-2136" fmla="*/ 1187640 h 2592728"/>
                <a:gd name="connsiteX8-2137" fmla="*/ 2883919 w 3382285"/>
                <a:gd name="connsiteY8-2138" fmla="*/ 1320212 h 2592728"/>
                <a:gd name="connsiteX9-2139" fmla="*/ 2912495 w 3382285"/>
                <a:gd name="connsiteY9-2140" fmla="*/ 1632739 h 2592728"/>
                <a:gd name="connsiteX10-2141" fmla="*/ 3140075 w 3382285"/>
                <a:gd name="connsiteY10-2142" fmla="*/ 1711515 h 2592728"/>
                <a:gd name="connsiteX11-2143" fmla="*/ 3349625 w 3382285"/>
                <a:gd name="connsiteY11-2144" fmla="*/ 1616265 h 2592728"/>
                <a:gd name="connsiteX12-2145" fmla="*/ 3377959 w 3382285"/>
                <a:gd name="connsiteY12-2146" fmla="*/ 1853425 h 2592728"/>
                <a:gd name="connsiteX13-2147" fmla="*/ 3378799 w 3382285"/>
                <a:gd name="connsiteY13-2148" fmla="*/ 2148163 h 2592728"/>
                <a:gd name="connsiteX14-2149" fmla="*/ 3321050 w 3382285"/>
                <a:gd name="connsiteY14-2150" fmla="*/ 2416365 h 2592728"/>
                <a:gd name="connsiteX15-2151" fmla="*/ 2988694 w 3382285"/>
                <a:gd name="connsiteY15-2152" fmla="*/ 2592484 h 2592728"/>
                <a:gd name="connsiteX16-2153" fmla="*/ 2304102 w 3382285"/>
                <a:gd name="connsiteY16-2154" fmla="*/ 2438885 h 2592728"/>
                <a:gd name="connsiteX17-2155" fmla="*/ 1983194 w 3382285"/>
                <a:gd name="connsiteY17-2156" fmla="*/ 1882365 h 2592728"/>
                <a:gd name="connsiteX18-2157" fmla="*/ 1376412 w 3382285"/>
                <a:gd name="connsiteY18-2158" fmla="*/ 1799816 h 2592728"/>
                <a:gd name="connsiteX19-2159" fmla="*/ 101600 w 3382285"/>
                <a:gd name="connsiteY19-2160" fmla="*/ 1806765 h 2592728"/>
                <a:gd name="connsiteX0-2161" fmla="*/ 0 w 3382285"/>
                <a:gd name="connsiteY0-2162" fmla="*/ 743140 h 2592728"/>
                <a:gd name="connsiteX1-2163" fmla="*/ 2127250 w 3382285"/>
                <a:gd name="connsiteY1-2164" fmla="*/ 711390 h 2592728"/>
                <a:gd name="connsiteX2-2165" fmla="*/ 2578100 w 3382285"/>
                <a:gd name="connsiteY2-2166" fmla="*/ 101790 h 2592728"/>
                <a:gd name="connsiteX3-2167" fmla="*/ 3035300 w 3382285"/>
                <a:gd name="connsiteY3-2168" fmla="*/ 25590 h 2592728"/>
                <a:gd name="connsiteX4-2169" fmla="*/ 3292475 w 3382285"/>
                <a:gd name="connsiteY4-2170" fmla="*/ 368490 h 2592728"/>
                <a:gd name="connsiteX5-2171" fmla="*/ 3349625 w 3382285"/>
                <a:gd name="connsiteY5-2172" fmla="*/ 1227484 h 2592728"/>
                <a:gd name="connsiteX6-2173" fmla="*/ 3254375 w 3382285"/>
                <a:gd name="connsiteY6-2174" fmla="*/ 1226223 h 2592728"/>
                <a:gd name="connsiteX7-2175" fmla="*/ 3071066 w 3382285"/>
                <a:gd name="connsiteY7-2176" fmla="*/ 1187640 h 2592728"/>
                <a:gd name="connsiteX8-2177" fmla="*/ 2883919 w 3382285"/>
                <a:gd name="connsiteY8-2178" fmla="*/ 1320212 h 2592728"/>
                <a:gd name="connsiteX9-2179" fmla="*/ 2912495 w 3382285"/>
                <a:gd name="connsiteY9-2180" fmla="*/ 1632739 h 2592728"/>
                <a:gd name="connsiteX10-2181" fmla="*/ 3158105 w 3382285"/>
                <a:gd name="connsiteY10-2182" fmla="*/ 1721818 h 2592728"/>
                <a:gd name="connsiteX11-2183" fmla="*/ 3349625 w 3382285"/>
                <a:gd name="connsiteY11-2184" fmla="*/ 1616265 h 2592728"/>
                <a:gd name="connsiteX12-2185" fmla="*/ 3377959 w 3382285"/>
                <a:gd name="connsiteY12-2186" fmla="*/ 1853425 h 2592728"/>
                <a:gd name="connsiteX13-2187" fmla="*/ 3378799 w 3382285"/>
                <a:gd name="connsiteY13-2188" fmla="*/ 2148163 h 2592728"/>
                <a:gd name="connsiteX14-2189" fmla="*/ 3321050 w 3382285"/>
                <a:gd name="connsiteY14-2190" fmla="*/ 2416365 h 2592728"/>
                <a:gd name="connsiteX15-2191" fmla="*/ 2988694 w 3382285"/>
                <a:gd name="connsiteY15-2192" fmla="*/ 2592484 h 2592728"/>
                <a:gd name="connsiteX16-2193" fmla="*/ 2304102 w 3382285"/>
                <a:gd name="connsiteY16-2194" fmla="*/ 2438885 h 2592728"/>
                <a:gd name="connsiteX17-2195" fmla="*/ 1983194 w 3382285"/>
                <a:gd name="connsiteY17-2196" fmla="*/ 1882365 h 2592728"/>
                <a:gd name="connsiteX18-2197" fmla="*/ 1376412 w 3382285"/>
                <a:gd name="connsiteY18-2198" fmla="*/ 1799816 h 2592728"/>
                <a:gd name="connsiteX19-2199" fmla="*/ 101600 w 3382285"/>
                <a:gd name="connsiteY19-2200" fmla="*/ 1806765 h 2592728"/>
                <a:gd name="connsiteX0-2201" fmla="*/ 0 w 3382285"/>
                <a:gd name="connsiteY0-2202" fmla="*/ 743140 h 2592728"/>
                <a:gd name="connsiteX1-2203" fmla="*/ 2127250 w 3382285"/>
                <a:gd name="connsiteY1-2204" fmla="*/ 711390 h 2592728"/>
                <a:gd name="connsiteX2-2205" fmla="*/ 2578100 w 3382285"/>
                <a:gd name="connsiteY2-2206" fmla="*/ 101790 h 2592728"/>
                <a:gd name="connsiteX3-2207" fmla="*/ 3035300 w 3382285"/>
                <a:gd name="connsiteY3-2208" fmla="*/ 25590 h 2592728"/>
                <a:gd name="connsiteX4-2209" fmla="*/ 3292475 w 3382285"/>
                <a:gd name="connsiteY4-2210" fmla="*/ 368490 h 2592728"/>
                <a:gd name="connsiteX5-2211" fmla="*/ 3349625 w 3382285"/>
                <a:gd name="connsiteY5-2212" fmla="*/ 1227484 h 2592728"/>
                <a:gd name="connsiteX6-2213" fmla="*/ 3254375 w 3382285"/>
                <a:gd name="connsiteY6-2214" fmla="*/ 1226223 h 2592728"/>
                <a:gd name="connsiteX7-2215" fmla="*/ 3071066 w 3382285"/>
                <a:gd name="connsiteY7-2216" fmla="*/ 1187640 h 2592728"/>
                <a:gd name="connsiteX8-2217" fmla="*/ 2883919 w 3382285"/>
                <a:gd name="connsiteY8-2218" fmla="*/ 1320212 h 2592728"/>
                <a:gd name="connsiteX9-2219" fmla="*/ 2899616 w 3382285"/>
                <a:gd name="connsiteY9-2220" fmla="*/ 1609557 h 2592728"/>
                <a:gd name="connsiteX10-2221" fmla="*/ 3158105 w 3382285"/>
                <a:gd name="connsiteY10-2222" fmla="*/ 1721818 h 2592728"/>
                <a:gd name="connsiteX11-2223" fmla="*/ 3349625 w 3382285"/>
                <a:gd name="connsiteY11-2224" fmla="*/ 1616265 h 2592728"/>
                <a:gd name="connsiteX12-2225" fmla="*/ 3377959 w 3382285"/>
                <a:gd name="connsiteY12-2226" fmla="*/ 1853425 h 2592728"/>
                <a:gd name="connsiteX13-2227" fmla="*/ 3378799 w 3382285"/>
                <a:gd name="connsiteY13-2228" fmla="*/ 2148163 h 2592728"/>
                <a:gd name="connsiteX14-2229" fmla="*/ 3321050 w 3382285"/>
                <a:gd name="connsiteY14-2230" fmla="*/ 2416365 h 2592728"/>
                <a:gd name="connsiteX15-2231" fmla="*/ 2988694 w 3382285"/>
                <a:gd name="connsiteY15-2232" fmla="*/ 2592484 h 2592728"/>
                <a:gd name="connsiteX16-2233" fmla="*/ 2304102 w 3382285"/>
                <a:gd name="connsiteY16-2234" fmla="*/ 2438885 h 2592728"/>
                <a:gd name="connsiteX17-2235" fmla="*/ 1983194 w 3382285"/>
                <a:gd name="connsiteY17-2236" fmla="*/ 1882365 h 2592728"/>
                <a:gd name="connsiteX18-2237" fmla="*/ 1376412 w 3382285"/>
                <a:gd name="connsiteY18-2238" fmla="*/ 1799816 h 2592728"/>
                <a:gd name="connsiteX19-2239" fmla="*/ 101600 w 3382285"/>
                <a:gd name="connsiteY19-2240" fmla="*/ 1806765 h 2592728"/>
                <a:gd name="connsiteX0-2241" fmla="*/ 0 w 3382285"/>
                <a:gd name="connsiteY0-2242" fmla="*/ 743140 h 2592728"/>
                <a:gd name="connsiteX1-2243" fmla="*/ 2127250 w 3382285"/>
                <a:gd name="connsiteY1-2244" fmla="*/ 711390 h 2592728"/>
                <a:gd name="connsiteX2-2245" fmla="*/ 2578100 w 3382285"/>
                <a:gd name="connsiteY2-2246" fmla="*/ 101790 h 2592728"/>
                <a:gd name="connsiteX3-2247" fmla="*/ 3035300 w 3382285"/>
                <a:gd name="connsiteY3-2248" fmla="*/ 25590 h 2592728"/>
                <a:gd name="connsiteX4-2249" fmla="*/ 3292475 w 3382285"/>
                <a:gd name="connsiteY4-2250" fmla="*/ 368490 h 2592728"/>
                <a:gd name="connsiteX5-2251" fmla="*/ 3349625 w 3382285"/>
                <a:gd name="connsiteY5-2252" fmla="*/ 1227484 h 2592728"/>
                <a:gd name="connsiteX6-2253" fmla="*/ 3254375 w 3382285"/>
                <a:gd name="connsiteY6-2254" fmla="*/ 1226223 h 2592728"/>
                <a:gd name="connsiteX7-2255" fmla="*/ 3071066 w 3382285"/>
                <a:gd name="connsiteY7-2256" fmla="*/ 1187640 h 2592728"/>
                <a:gd name="connsiteX8-2257" fmla="*/ 2883919 w 3382285"/>
                <a:gd name="connsiteY8-2258" fmla="*/ 1320212 h 2592728"/>
                <a:gd name="connsiteX9-2259" fmla="*/ 2899616 w 3382285"/>
                <a:gd name="connsiteY9-2260" fmla="*/ 1609557 h 2592728"/>
                <a:gd name="connsiteX10-2261" fmla="*/ 3158105 w 3382285"/>
                <a:gd name="connsiteY10-2262" fmla="*/ 1721818 h 2592728"/>
                <a:gd name="connsiteX11-2263" fmla="*/ 3349625 w 3382285"/>
                <a:gd name="connsiteY11-2264" fmla="*/ 1616265 h 2592728"/>
                <a:gd name="connsiteX12-2265" fmla="*/ 3377959 w 3382285"/>
                <a:gd name="connsiteY12-2266" fmla="*/ 1853425 h 2592728"/>
                <a:gd name="connsiteX13-2267" fmla="*/ 3378799 w 3382285"/>
                <a:gd name="connsiteY13-2268" fmla="*/ 2148163 h 2592728"/>
                <a:gd name="connsiteX14-2269" fmla="*/ 3321050 w 3382285"/>
                <a:gd name="connsiteY14-2270" fmla="*/ 2416365 h 2592728"/>
                <a:gd name="connsiteX15-2271" fmla="*/ 2988694 w 3382285"/>
                <a:gd name="connsiteY15-2272" fmla="*/ 2592484 h 2592728"/>
                <a:gd name="connsiteX16-2273" fmla="*/ 2304102 w 3382285"/>
                <a:gd name="connsiteY16-2274" fmla="*/ 2438885 h 2592728"/>
                <a:gd name="connsiteX17-2275" fmla="*/ 1983194 w 3382285"/>
                <a:gd name="connsiteY17-2276" fmla="*/ 1882365 h 2592728"/>
                <a:gd name="connsiteX18-2277" fmla="*/ 1376412 w 3382285"/>
                <a:gd name="connsiteY18-2278" fmla="*/ 1799816 h 2592728"/>
                <a:gd name="connsiteX19-2279" fmla="*/ 101600 w 3382285"/>
                <a:gd name="connsiteY19-2280" fmla="*/ 1806765 h 2592728"/>
                <a:gd name="connsiteX0-2281" fmla="*/ 0 w 3384800"/>
                <a:gd name="connsiteY0-2282" fmla="*/ 743140 h 2592728"/>
                <a:gd name="connsiteX1-2283" fmla="*/ 2127250 w 3384800"/>
                <a:gd name="connsiteY1-2284" fmla="*/ 711390 h 2592728"/>
                <a:gd name="connsiteX2-2285" fmla="*/ 2578100 w 3384800"/>
                <a:gd name="connsiteY2-2286" fmla="*/ 101790 h 2592728"/>
                <a:gd name="connsiteX3-2287" fmla="*/ 3035300 w 3384800"/>
                <a:gd name="connsiteY3-2288" fmla="*/ 25590 h 2592728"/>
                <a:gd name="connsiteX4-2289" fmla="*/ 3292475 w 3384800"/>
                <a:gd name="connsiteY4-2290" fmla="*/ 368490 h 2592728"/>
                <a:gd name="connsiteX5-2291" fmla="*/ 3349625 w 3384800"/>
                <a:gd name="connsiteY5-2292" fmla="*/ 1227484 h 2592728"/>
                <a:gd name="connsiteX6-2293" fmla="*/ 3254375 w 3384800"/>
                <a:gd name="connsiteY6-2294" fmla="*/ 1226223 h 2592728"/>
                <a:gd name="connsiteX7-2295" fmla="*/ 3071066 w 3384800"/>
                <a:gd name="connsiteY7-2296" fmla="*/ 1187640 h 2592728"/>
                <a:gd name="connsiteX8-2297" fmla="*/ 2883919 w 3384800"/>
                <a:gd name="connsiteY8-2298" fmla="*/ 1320212 h 2592728"/>
                <a:gd name="connsiteX9-2299" fmla="*/ 2899616 w 3384800"/>
                <a:gd name="connsiteY9-2300" fmla="*/ 1609557 h 2592728"/>
                <a:gd name="connsiteX10-2301" fmla="*/ 3158105 w 3384800"/>
                <a:gd name="connsiteY10-2302" fmla="*/ 1721818 h 2592728"/>
                <a:gd name="connsiteX11-2303" fmla="*/ 3349625 w 3384800"/>
                <a:gd name="connsiteY11-2304" fmla="*/ 1616265 h 2592728"/>
                <a:gd name="connsiteX12-2305" fmla="*/ 3377959 w 3384800"/>
                <a:gd name="connsiteY12-2306" fmla="*/ 1853425 h 2592728"/>
                <a:gd name="connsiteX13-2307" fmla="*/ 3378799 w 3384800"/>
                <a:gd name="connsiteY13-2308" fmla="*/ 2148163 h 2592728"/>
                <a:gd name="connsiteX14-2309" fmla="*/ 3321050 w 3384800"/>
                <a:gd name="connsiteY14-2310" fmla="*/ 2416365 h 2592728"/>
                <a:gd name="connsiteX15-2311" fmla="*/ 2988694 w 3384800"/>
                <a:gd name="connsiteY15-2312" fmla="*/ 2592484 h 2592728"/>
                <a:gd name="connsiteX16-2313" fmla="*/ 2304102 w 3384800"/>
                <a:gd name="connsiteY16-2314" fmla="*/ 2438885 h 2592728"/>
                <a:gd name="connsiteX17-2315" fmla="*/ 1983194 w 3384800"/>
                <a:gd name="connsiteY17-2316" fmla="*/ 1882365 h 2592728"/>
                <a:gd name="connsiteX18-2317" fmla="*/ 1376412 w 3384800"/>
                <a:gd name="connsiteY18-2318" fmla="*/ 1799816 h 2592728"/>
                <a:gd name="connsiteX19-2319" fmla="*/ 101600 w 3384800"/>
                <a:gd name="connsiteY19-2320" fmla="*/ 1806765 h 2592728"/>
                <a:gd name="connsiteX0-2321" fmla="*/ 0 w 3383316"/>
                <a:gd name="connsiteY0-2322" fmla="*/ 743140 h 2592728"/>
                <a:gd name="connsiteX1-2323" fmla="*/ 2127250 w 3383316"/>
                <a:gd name="connsiteY1-2324" fmla="*/ 711390 h 2592728"/>
                <a:gd name="connsiteX2-2325" fmla="*/ 2578100 w 3383316"/>
                <a:gd name="connsiteY2-2326" fmla="*/ 101790 h 2592728"/>
                <a:gd name="connsiteX3-2327" fmla="*/ 3035300 w 3383316"/>
                <a:gd name="connsiteY3-2328" fmla="*/ 25590 h 2592728"/>
                <a:gd name="connsiteX4-2329" fmla="*/ 3292475 w 3383316"/>
                <a:gd name="connsiteY4-2330" fmla="*/ 368490 h 2592728"/>
                <a:gd name="connsiteX5-2331" fmla="*/ 3349625 w 3383316"/>
                <a:gd name="connsiteY5-2332" fmla="*/ 1227484 h 2592728"/>
                <a:gd name="connsiteX6-2333" fmla="*/ 3254375 w 3383316"/>
                <a:gd name="connsiteY6-2334" fmla="*/ 1226223 h 2592728"/>
                <a:gd name="connsiteX7-2335" fmla="*/ 3071066 w 3383316"/>
                <a:gd name="connsiteY7-2336" fmla="*/ 1187640 h 2592728"/>
                <a:gd name="connsiteX8-2337" fmla="*/ 2883919 w 3383316"/>
                <a:gd name="connsiteY8-2338" fmla="*/ 1320212 h 2592728"/>
                <a:gd name="connsiteX9-2339" fmla="*/ 2899616 w 3383316"/>
                <a:gd name="connsiteY9-2340" fmla="*/ 1609557 h 2592728"/>
                <a:gd name="connsiteX10-2341" fmla="*/ 3158105 w 3383316"/>
                <a:gd name="connsiteY10-2342" fmla="*/ 1721818 h 2592728"/>
                <a:gd name="connsiteX11-2343" fmla="*/ 3349625 w 3383316"/>
                <a:gd name="connsiteY11-2344" fmla="*/ 1616265 h 2592728"/>
                <a:gd name="connsiteX12-2345" fmla="*/ 3377959 w 3383316"/>
                <a:gd name="connsiteY12-2346" fmla="*/ 1853425 h 2592728"/>
                <a:gd name="connsiteX13-2347" fmla="*/ 3378799 w 3383316"/>
                <a:gd name="connsiteY13-2348" fmla="*/ 2148163 h 2592728"/>
                <a:gd name="connsiteX14-2349" fmla="*/ 3321050 w 3383316"/>
                <a:gd name="connsiteY14-2350" fmla="*/ 2416365 h 2592728"/>
                <a:gd name="connsiteX15-2351" fmla="*/ 2988694 w 3383316"/>
                <a:gd name="connsiteY15-2352" fmla="*/ 2592484 h 2592728"/>
                <a:gd name="connsiteX16-2353" fmla="*/ 2304102 w 3383316"/>
                <a:gd name="connsiteY16-2354" fmla="*/ 2438885 h 2592728"/>
                <a:gd name="connsiteX17-2355" fmla="*/ 1983194 w 3383316"/>
                <a:gd name="connsiteY17-2356" fmla="*/ 1882365 h 2592728"/>
                <a:gd name="connsiteX18-2357" fmla="*/ 1376412 w 3383316"/>
                <a:gd name="connsiteY18-2358" fmla="*/ 1799816 h 2592728"/>
                <a:gd name="connsiteX19-2359" fmla="*/ 101600 w 3383316"/>
                <a:gd name="connsiteY19-2360" fmla="*/ 1806765 h 2592728"/>
                <a:gd name="connsiteX0-2361" fmla="*/ 0 w 3379348"/>
                <a:gd name="connsiteY0-2362" fmla="*/ 743140 h 2592728"/>
                <a:gd name="connsiteX1-2363" fmla="*/ 2127250 w 3379348"/>
                <a:gd name="connsiteY1-2364" fmla="*/ 711390 h 2592728"/>
                <a:gd name="connsiteX2-2365" fmla="*/ 2578100 w 3379348"/>
                <a:gd name="connsiteY2-2366" fmla="*/ 101790 h 2592728"/>
                <a:gd name="connsiteX3-2367" fmla="*/ 3035300 w 3379348"/>
                <a:gd name="connsiteY3-2368" fmla="*/ 25590 h 2592728"/>
                <a:gd name="connsiteX4-2369" fmla="*/ 3292475 w 3379348"/>
                <a:gd name="connsiteY4-2370" fmla="*/ 368490 h 2592728"/>
                <a:gd name="connsiteX5-2371" fmla="*/ 3349625 w 3379348"/>
                <a:gd name="connsiteY5-2372" fmla="*/ 1227484 h 2592728"/>
                <a:gd name="connsiteX6-2373" fmla="*/ 3254375 w 3379348"/>
                <a:gd name="connsiteY6-2374" fmla="*/ 1226223 h 2592728"/>
                <a:gd name="connsiteX7-2375" fmla="*/ 3071066 w 3379348"/>
                <a:gd name="connsiteY7-2376" fmla="*/ 1187640 h 2592728"/>
                <a:gd name="connsiteX8-2377" fmla="*/ 2883919 w 3379348"/>
                <a:gd name="connsiteY8-2378" fmla="*/ 1320212 h 2592728"/>
                <a:gd name="connsiteX9-2379" fmla="*/ 2899616 w 3379348"/>
                <a:gd name="connsiteY9-2380" fmla="*/ 1609557 h 2592728"/>
                <a:gd name="connsiteX10-2381" fmla="*/ 3158105 w 3379348"/>
                <a:gd name="connsiteY10-2382" fmla="*/ 1721818 h 2592728"/>
                <a:gd name="connsiteX11-2383" fmla="*/ 3349625 w 3379348"/>
                <a:gd name="connsiteY11-2384" fmla="*/ 1616265 h 2592728"/>
                <a:gd name="connsiteX12-2385" fmla="*/ 3377959 w 3379348"/>
                <a:gd name="connsiteY12-2386" fmla="*/ 1853425 h 2592728"/>
                <a:gd name="connsiteX13-2387" fmla="*/ 3378799 w 3379348"/>
                <a:gd name="connsiteY13-2388" fmla="*/ 2148163 h 2592728"/>
                <a:gd name="connsiteX14-2389" fmla="*/ 3321050 w 3379348"/>
                <a:gd name="connsiteY14-2390" fmla="*/ 2416365 h 2592728"/>
                <a:gd name="connsiteX15-2391" fmla="*/ 2988694 w 3379348"/>
                <a:gd name="connsiteY15-2392" fmla="*/ 2592484 h 2592728"/>
                <a:gd name="connsiteX16-2393" fmla="*/ 2304102 w 3379348"/>
                <a:gd name="connsiteY16-2394" fmla="*/ 2438885 h 2592728"/>
                <a:gd name="connsiteX17-2395" fmla="*/ 1983194 w 3379348"/>
                <a:gd name="connsiteY17-2396" fmla="*/ 1882365 h 2592728"/>
                <a:gd name="connsiteX18-2397" fmla="*/ 1376412 w 3379348"/>
                <a:gd name="connsiteY18-2398" fmla="*/ 1799816 h 2592728"/>
                <a:gd name="connsiteX19-2399" fmla="*/ 101600 w 3379348"/>
                <a:gd name="connsiteY19-2400" fmla="*/ 1806765 h 2592728"/>
                <a:gd name="connsiteX0-2401" fmla="*/ 0 w 3389210"/>
                <a:gd name="connsiteY0-2402" fmla="*/ 743140 h 2592728"/>
                <a:gd name="connsiteX1-2403" fmla="*/ 2127250 w 3389210"/>
                <a:gd name="connsiteY1-2404" fmla="*/ 711390 h 2592728"/>
                <a:gd name="connsiteX2-2405" fmla="*/ 2578100 w 3389210"/>
                <a:gd name="connsiteY2-2406" fmla="*/ 101790 h 2592728"/>
                <a:gd name="connsiteX3-2407" fmla="*/ 3035300 w 3389210"/>
                <a:gd name="connsiteY3-2408" fmla="*/ 25590 h 2592728"/>
                <a:gd name="connsiteX4-2409" fmla="*/ 3292475 w 3389210"/>
                <a:gd name="connsiteY4-2410" fmla="*/ 368490 h 2592728"/>
                <a:gd name="connsiteX5-2411" fmla="*/ 3349625 w 3389210"/>
                <a:gd name="connsiteY5-2412" fmla="*/ 1227484 h 2592728"/>
                <a:gd name="connsiteX6-2413" fmla="*/ 3254375 w 3389210"/>
                <a:gd name="connsiteY6-2414" fmla="*/ 1226223 h 2592728"/>
                <a:gd name="connsiteX7-2415" fmla="*/ 3071066 w 3389210"/>
                <a:gd name="connsiteY7-2416" fmla="*/ 1187640 h 2592728"/>
                <a:gd name="connsiteX8-2417" fmla="*/ 2883919 w 3389210"/>
                <a:gd name="connsiteY8-2418" fmla="*/ 1320212 h 2592728"/>
                <a:gd name="connsiteX9-2419" fmla="*/ 2899616 w 3389210"/>
                <a:gd name="connsiteY9-2420" fmla="*/ 1609557 h 2592728"/>
                <a:gd name="connsiteX10-2421" fmla="*/ 3158105 w 3389210"/>
                <a:gd name="connsiteY10-2422" fmla="*/ 1721818 h 2592728"/>
                <a:gd name="connsiteX11-2423" fmla="*/ 3349625 w 3389210"/>
                <a:gd name="connsiteY11-2424" fmla="*/ 1616265 h 2592728"/>
                <a:gd name="connsiteX12-2425" fmla="*/ 3377959 w 3389210"/>
                <a:gd name="connsiteY12-2426" fmla="*/ 1853425 h 2592728"/>
                <a:gd name="connsiteX13-2427" fmla="*/ 3389102 w 3389210"/>
                <a:gd name="connsiteY13-2428" fmla="*/ 2148163 h 2592728"/>
                <a:gd name="connsiteX14-2429" fmla="*/ 3321050 w 3389210"/>
                <a:gd name="connsiteY14-2430" fmla="*/ 2416365 h 2592728"/>
                <a:gd name="connsiteX15-2431" fmla="*/ 2988694 w 3389210"/>
                <a:gd name="connsiteY15-2432" fmla="*/ 2592484 h 2592728"/>
                <a:gd name="connsiteX16-2433" fmla="*/ 2304102 w 3389210"/>
                <a:gd name="connsiteY16-2434" fmla="*/ 2438885 h 2592728"/>
                <a:gd name="connsiteX17-2435" fmla="*/ 1983194 w 3389210"/>
                <a:gd name="connsiteY17-2436" fmla="*/ 1882365 h 2592728"/>
                <a:gd name="connsiteX18-2437" fmla="*/ 1376412 w 3389210"/>
                <a:gd name="connsiteY18-2438" fmla="*/ 1799816 h 2592728"/>
                <a:gd name="connsiteX19-2439" fmla="*/ 101600 w 3389210"/>
                <a:gd name="connsiteY19-2440" fmla="*/ 1806765 h 2592728"/>
                <a:gd name="connsiteX0-2441" fmla="*/ 0 w 3384184"/>
                <a:gd name="connsiteY0-2442" fmla="*/ 743140 h 2592728"/>
                <a:gd name="connsiteX1-2443" fmla="*/ 2127250 w 3384184"/>
                <a:gd name="connsiteY1-2444" fmla="*/ 711390 h 2592728"/>
                <a:gd name="connsiteX2-2445" fmla="*/ 2578100 w 3384184"/>
                <a:gd name="connsiteY2-2446" fmla="*/ 101790 h 2592728"/>
                <a:gd name="connsiteX3-2447" fmla="*/ 3035300 w 3384184"/>
                <a:gd name="connsiteY3-2448" fmla="*/ 25590 h 2592728"/>
                <a:gd name="connsiteX4-2449" fmla="*/ 3292475 w 3384184"/>
                <a:gd name="connsiteY4-2450" fmla="*/ 368490 h 2592728"/>
                <a:gd name="connsiteX5-2451" fmla="*/ 3349625 w 3384184"/>
                <a:gd name="connsiteY5-2452" fmla="*/ 1227484 h 2592728"/>
                <a:gd name="connsiteX6-2453" fmla="*/ 3254375 w 3384184"/>
                <a:gd name="connsiteY6-2454" fmla="*/ 1226223 h 2592728"/>
                <a:gd name="connsiteX7-2455" fmla="*/ 3071066 w 3384184"/>
                <a:gd name="connsiteY7-2456" fmla="*/ 1187640 h 2592728"/>
                <a:gd name="connsiteX8-2457" fmla="*/ 2883919 w 3384184"/>
                <a:gd name="connsiteY8-2458" fmla="*/ 1320212 h 2592728"/>
                <a:gd name="connsiteX9-2459" fmla="*/ 2899616 w 3384184"/>
                <a:gd name="connsiteY9-2460" fmla="*/ 1609557 h 2592728"/>
                <a:gd name="connsiteX10-2461" fmla="*/ 3158105 w 3384184"/>
                <a:gd name="connsiteY10-2462" fmla="*/ 1721818 h 2592728"/>
                <a:gd name="connsiteX11-2463" fmla="*/ 3349625 w 3384184"/>
                <a:gd name="connsiteY11-2464" fmla="*/ 1616265 h 2592728"/>
                <a:gd name="connsiteX12-2465" fmla="*/ 3377959 w 3384184"/>
                <a:gd name="connsiteY12-2466" fmla="*/ 1853425 h 2592728"/>
                <a:gd name="connsiteX13-2467" fmla="*/ 3383950 w 3384184"/>
                <a:gd name="connsiteY13-2468" fmla="*/ 2153315 h 2592728"/>
                <a:gd name="connsiteX14-2469" fmla="*/ 3321050 w 3384184"/>
                <a:gd name="connsiteY14-2470" fmla="*/ 2416365 h 2592728"/>
                <a:gd name="connsiteX15-2471" fmla="*/ 2988694 w 3384184"/>
                <a:gd name="connsiteY15-2472" fmla="*/ 2592484 h 2592728"/>
                <a:gd name="connsiteX16-2473" fmla="*/ 2304102 w 3384184"/>
                <a:gd name="connsiteY16-2474" fmla="*/ 2438885 h 2592728"/>
                <a:gd name="connsiteX17-2475" fmla="*/ 1983194 w 3384184"/>
                <a:gd name="connsiteY17-2476" fmla="*/ 1882365 h 2592728"/>
                <a:gd name="connsiteX18-2477" fmla="*/ 1376412 w 3384184"/>
                <a:gd name="connsiteY18-2478" fmla="*/ 1799816 h 2592728"/>
                <a:gd name="connsiteX19-2479" fmla="*/ 101600 w 3384184"/>
                <a:gd name="connsiteY19-2480" fmla="*/ 1806765 h 2592728"/>
                <a:gd name="connsiteX0-2481" fmla="*/ 0 w 3391017"/>
                <a:gd name="connsiteY0-2482" fmla="*/ 743140 h 2592728"/>
                <a:gd name="connsiteX1-2483" fmla="*/ 2127250 w 3391017"/>
                <a:gd name="connsiteY1-2484" fmla="*/ 711390 h 2592728"/>
                <a:gd name="connsiteX2-2485" fmla="*/ 2578100 w 3391017"/>
                <a:gd name="connsiteY2-2486" fmla="*/ 101790 h 2592728"/>
                <a:gd name="connsiteX3-2487" fmla="*/ 3035300 w 3391017"/>
                <a:gd name="connsiteY3-2488" fmla="*/ 25590 h 2592728"/>
                <a:gd name="connsiteX4-2489" fmla="*/ 3292475 w 3391017"/>
                <a:gd name="connsiteY4-2490" fmla="*/ 368490 h 2592728"/>
                <a:gd name="connsiteX5-2491" fmla="*/ 3349625 w 3391017"/>
                <a:gd name="connsiteY5-2492" fmla="*/ 1227484 h 2592728"/>
                <a:gd name="connsiteX6-2493" fmla="*/ 3254375 w 3391017"/>
                <a:gd name="connsiteY6-2494" fmla="*/ 1226223 h 2592728"/>
                <a:gd name="connsiteX7-2495" fmla="*/ 3071066 w 3391017"/>
                <a:gd name="connsiteY7-2496" fmla="*/ 1187640 h 2592728"/>
                <a:gd name="connsiteX8-2497" fmla="*/ 2883919 w 3391017"/>
                <a:gd name="connsiteY8-2498" fmla="*/ 1320212 h 2592728"/>
                <a:gd name="connsiteX9-2499" fmla="*/ 2899616 w 3391017"/>
                <a:gd name="connsiteY9-2500" fmla="*/ 1609557 h 2592728"/>
                <a:gd name="connsiteX10-2501" fmla="*/ 3158105 w 3391017"/>
                <a:gd name="connsiteY10-2502" fmla="*/ 1721818 h 2592728"/>
                <a:gd name="connsiteX11-2503" fmla="*/ 3349625 w 3391017"/>
                <a:gd name="connsiteY11-2504" fmla="*/ 1616265 h 2592728"/>
                <a:gd name="connsiteX12-2505" fmla="*/ 3385686 w 3391017"/>
                <a:gd name="connsiteY12-2506" fmla="*/ 1853425 h 2592728"/>
                <a:gd name="connsiteX13-2507" fmla="*/ 3383950 w 3391017"/>
                <a:gd name="connsiteY13-2508" fmla="*/ 2153315 h 2592728"/>
                <a:gd name="connsiteX14-2509" fmla="*/ 3321050 w 3391017"/>
                <a:gd name="connsiteY14-2510" fmla="*/ 2416365 h 2592728"/>
                <a:gd name="connsiteX15-2511" fmla="*/ 2988694 w 3391017"/>
                <a:gd name="connsiteY15-2512" fmla="*/ 2592484 h 2592728"/>
                <a:gd name="connsiteX16-2513" fmla="*/ 2304102 w 3391017"/>
                <a:gd name="connsiteY16-2514" fmla="*/ 2438885 h 2592728"/>
                <a:gd name="connsiteX17-2515" fmla="*/ 1983194 w 3391017"/>
                <a:gd name="connsiteY17-2516" fmla="*/ 1882365 h 2592728"/>
                <a:gd name="connsiteX18-2517" fmla="*/ 1376412 w 3391017"/>
                <a:gd name="connsiteY18-2518" fmla="*/ 1799816 h 2592728"/>
                <a:gd name="connsiteX19-2519" fmla="*/ 101600 w 3391017"/>
                <a:gd name="connsiteY19-2520" fmla="*/ 1806765 h 2592728"/>
                <a:gd name="connsiteX0-2521" fmla="*/ 0 w 3392051"/>
                <a:gd name="connsiteY0-2522" fmla="*/ 743140 h 2592486"/>
                <a:gd name="connsiteX1-2523" fmla="*/ 2127250 w 3392051"/>
                <a:gd name="connsiteY1-2524" fmla="*/ 711390 h 2592486"/>
                <a:gd name="connsiteX2-2525" fmla="*/ 2578100 w 3392051"/>
                <a:gd name="connsiteY2-2526" fmla="*/ 101790 h 2592486"/>
                <a:gd name="connsiteX3-2527" fmla="*/ 3035300 w 3392051"/>
                <a:gd name="connsiteY3-2528" fmla="*/ 25590 h 2592486"/>
                <a:gd name="connsiteX4-2529" fmla="*/ 3292475 w 3392051"/>
                <a:gd name="connsiteY4-2530" fmla="*/ 368490 h 2592486"/>
                <a:gd name="connsiteX5-2531" fmla="*/ 3349625 w 3392051"/>
                <a:gd name="connsiteY5-2532" fmla="*/ 1227484 h 2592486"/>
                <a:gd name="connsiteX6-2533" fmla="*/ 3254375 w 3392051"/>
                <a:gd name="connsiteY6-2534" fmla="*/ 1226223 h 2592486"/>
                <a:gd name="connsiteX7-2535" fmla="*/ 3071066 w 3392051"/>
                <a:gd name="connsiteY7-2536" fmla="*/ 1187640 h 2592486"/>
                <a:gd name="connsiteX8-2537" fmla="*/ 2883919 w 3392051"/>
                <a:gd name="connsiteY8-2538" fmla="*/ 1320212 h 2592486"/>
                <a:gd name="connsiteX9-2539" fmla="*/ 2899616 w 3392051"/>
                <a:gd name="connsiteY9-2540" fmla="*/ 1609557 h 2592486"/>
                <a:gd name="connsiteX10-2541" fmla="*/ 3158105 w 3392051"/>
                <a:gd name="connsiteY10-2542" fmla="*/ 1721818 h 2592486"/>
                <a:gd name="connsiteX11-2543" fmla="*/ 3349625 w 3392051"/>
                <a:gd name="connsiteY11-2544" fmla="*/ 1616265 h 2592486"/>
                <a:gd name="connsiteX12-2545" fmla="*/ 3385686 w 3392051"/>
                <a:gd name="connsiteY12-2546" fmla="*/ 1853425 h 2592486"/>
                <a:gd name="connsiteX13-2547" fmla="*/ 3383950 w 3392051"/>
                <a:gd name="connsiteY13-2548" fmla="*/ 2153315 h 2592486"/>
                <a:gd name="connsiteX14-2549" fmla="*/ 3305595 w 3392051"/>
                <a:gd name="connsiteY14-2550" fmla="*/ 2442122 h 2592486"/>
                <a:gd name="connsiteX15-2551" fmla="*/ 2988694 w 3392051"/>
                <a:gd name="connsiteY15-2552" fmla="*/ 2592484 h 2592486"/>
                <a:gd name="connsiteX16-2553" fmla="*/ 2304102 w 3392051"/>
                <a:gd name="connsiteY16-2554" fmla="*/ 2438885 h 2592486"/>
                <a:gd name="connsiteX17-2555" fmla="*/ 1983194 w 3392051"/>
                <a:gd name="connsiteY17-2556" fmla="*/ 1882365 h 2592486"/>
                <a:gd name="connsiteX18-2557" fmla="*/ 1376412 w 3392051"/>
                <a:gd name="connsiteY18-2558" fmla="*/ 1799816 h 2592486"/>
                <a:gd name="connsiteX19-2559" fmla="*/ 101600 w 3392051"/>
                <a:gd name="connsiteY19-2560" fmla="*/ 1806765 h 2592486"/>
                <a:gd name="connsiteX0-2561" fmla="*/ 0 w 3392051"/>
                <a:gd name="connsiteY0-2562" fmla="*/ 743140 h 2592486"/>
                <a:gd name="connsiteX1-2563" fmla="*/ 2127250 w 3392051"/>
                <a:gd name="connsiteY1-2564" fmla="*/ 711390 h 2592486"/>
                <a:gd name="connsiteX2-2565" fmla="*/ 2578100 w 3392051"/>
                <a:gd name="connsiteY2-2566" fmla="*/ 101790 h 2592486"/>
                <a:gd name="connsiteX3-2567" fmla="*/ 3035300 w 3392051"/>
                <a:gd name="connsiteY3-2568" fmla="*/ 25590 h 2592486"/>
                <a:gd name="connsiteX4-2569" fmla="*/ 3292475 w 3392051"/>
                <a:gd name="connsiteY4-2570" fmla="*/ 368490 h 2592486"/>
                <a:gd name="connsiteX5-2571" fmla="*/ 3349625 w 3392051"/>
                <a:gd name="connsiteY5-2572" fmla="*/ 1227484 h 2592486"/>
                <a:gd name="connsiteX6-2573" fmla="*/ 3254375 w 3392051"/>
                <a:gd name="connsiteY6-2574" fmla="*/ 1226223 h 2592486"/>
                <a:gd name="connsiteX7-2575" fmla="*/ 3071066 w 3392051"/>
                <a:gd name="connsiteY7-2576" fmla="*/ 1187640 h 2592486"/>
                <a:gd name="connsiteX8-2577" fmla="*/ 2883919 w 3392051"/>
                <a:gd name="connsiteY8-2578" fmla="*/ 1320212 h 2592486"/>
                <a:gd name="connsiteX9-2579" fmla="*/ 2899616 w 3392051"/>
                <a:gd name="connsiteY9-2580" fmla="*/ 1609557 h 2592486"/>
                <a:gd name="connsiteX10-2581" fmla="*/ 3158105 w 3392051"/>
                <a:gd name="connsiteY10-2582" fmla="*/ 1721818 h 2592486"/>
                <a:gd name="connsiteX11-2583" fmla="*/ 3349625 w 3392051"/>
                <a:gd name="connsiteY11-2584" fmla="*/ 1616265 h 2592486"/>
                <a:gd name="connsiteX12-2585" fmla="*/ 3385686 w 3392051"/>
                <a:gd name="connsiteY12-2586" fmla="*/ 1853425 h 2592486"/>
                <a:gd name="connsiteX13-2587" fmla="*/ 3383950 w 3392051"/>
                <a:gd name="connsiteY13-2588" fmla="*/ 2153315 h 2592486"/>
                <a:gd name="connsiteX14-2589" fmla="*/ 3305595 w 3392051"/>
                <a:gd name="connsiteY14-2590" fmla="*/ 2442122 h 2592486"/>
                <a:gd name="connsiteX15-2591" fmla="*/ 2988694 w 3392051"/>
                <a:gd name="connsiteY15-2592" fmla="*/ 2592484 h 2592486"/>
                <a:gd name="connsiteX16-2593" fmla="*/ 2304102 w 3392051"/>
                <a:gd name="connsiteY16-2594" fmla="*/ 2438885 h 2592486"/>
                <a:gd name="connsiteX17-2595" fmla="*/ 1983194 w 3392051"/>
                <a:gd name="connsiteY17-2596" fmla="*/ 1882365 h 2592486"/>
                <a:gd name="connsiteX18-2597" fmla="*/ 1376412 w 3392051"/>
                <a:gd name="connsiteY18-2598" fmla="*/ 1799816 h 2592486"/>
                <a:gd name="connsiteX19-2599" fmla="*/ 101600 w 3392051"/>
                <a:gd name="connsiteY19-2600" fmla="*/ 1806765 h 2592486"/>
                <a:gd name="connsiteX0-2601" fmla="*/ 0 w 3392051"/>
                <a:gd name="connsiteY0-2602" fmla="*/ 743140 h 2592486"/>
                <a:gd name="connsiteX1-2603" fmla="*/ 1376661 w 3392051"/>
                <a:gd name="connsiteY1-2604" fmla="*/ 760743 h 2592486"/>
                <a:gd name="connsiteX2-2605" fmla="*/ 2127250 w 3392051"/>
                <a:gd name="connsiteY2-2606" fmla="*/ 711390 h 2592486"/>
                <a:gd name="connsiteX3-2607" fmla="*/ 2578100 w 3392051"/>
                <a:gd name="connsiteY3-2608" fmla="*/ 101790 h 2592486"/>
                <a:gd name="connsiteX4-2609" fmla="*/ 3035300 w 3392051"/>
                <a:gd name="connsiteY4-2610" fmla="*/ 25590 h 2592486"/>
                <a:gd name="connsiteX5-2611" fmla="*/ 3292475 w 3392051"/>
                <a:gd name="connsiteY5-2612" fmla="*/ 368490 h 2592486"/>
                <a:gd name="connsiteX6-2613" fmla="*/ 3349625 w 3392051"/>
                <a:gd name="connsiteY6-2614" fmla="*/ 1227484 h 2592486"/>
                <a:gd name="connsiteX7-2615" fmla="*/ 3254375 w 3392051"/>
                <a:gd name="connsiteY7-2616" fmla="*/ 1226223 h 2592486"/>
                <a:gd name="connsiteX8-2617" fmla="*/ 3071066 w 3392051"/>
                <a:gd name="connsiteY8-2618" fmla="*/ 1187640 h 2592486"/>
                <a:gd name="connsiteX9-2619" fmla="*/ 2883919 w 3392051"/>
                <a:gd name="connsiteY9-2620" fmla="*/ 1320212 h 2592486"/>
                <a:gd name="connsiteX10-2621" fmla="*/ 2899616 w 3392051"/>
                <a:gd name="connsiteY10-2622" fmla="*/ 1609557 h 2592486"/>
                <a:gd name="connsiteX11-2623" fmla="*/ 3158105 w 3392051"/>
                <a:gd name="connsiteY11-2624" fmla="*/ 1721818 h 2592486"/>
                <a:gd name="connsiteX12-2625" fmla="*/ 3349625 w 3392051"/>
                <a:gd name="connsiteY12-2626" fmla="*/ 1616265 h 2592486"/>
                <a:gd name="connsiteX13-2627" fmla="*/ 3385686 w 3392051"/>
                <a:gd name="connsiteY13-2628" fmla="*/ 1853425 h 2592486"/>
                <a:gd name="connsiteX14-2629" fmla="*/ 3383950 w 3392051"/>
                <a:gd name="connsiteY14-2630" fmla="*/ 2153315 h 2592486"/>
                <a:gd name="connsiteX15-2631" fmla="*/ 3305595 w 3392051"/>
                <a:gd name="connsiteY15-2632" fmla="*/ 2442122 h 2592486"/>
                <a:gd name="connsiteX16-2633" fmla="*/ 2988694 w 3392051"/>
                <a:gd name="connsiteY16-2634" fmla="*/ 2592484 h 2592486"/>
                <a:gd name="connsiteX17-2635" fmla="*/ 2304102 w 3392051"/>
                <a:gd name="connsiteY17-2636" fmla="*/ 2438885 h 2592486"/>
                <a:gd name="connsiteX18-2637" fmla="*/ 1983194 w 3392051"/>
                <a:gd name="connsiteY18-2638" fmla="*/ 1882365 h 2592486"/>
                <a:gd name="connsiteX19-2639" fmla="*/ 1376412 w 3392051"/>
                <a:gd name="connsiteY19-2640" fmla="*/ 1799816 h 2592486"/>
                <a:gd name="connsiteX20" fmla="*/ 101600 w 3392051"/>
                <a:gd name="connsiteY20" fmla="*/ 1806765 h 2592486"/>
                <a:gd name="connsiteX0-2641" fmla="*/ 0 w 3392051"/>
                <a:gd name="connsiteY0-2642" fmla="*/ 739899 h 2589245"/>
                <a:gd name="connsiteX1-2643" fmla="*/ 1376661 w 3392051"/>
                <a:gd name="connsiteY1-2644" fmla="*/ 757502 h 2589245"/>
                <a:gd name="connsiteX2-2645" fmla="*/ 1983006 w 3392051"/>
                <a:gd name="connsiteY2-2646" fmla="*/ 625725 h 2589245"/>
                <a:gd name="connsiteX3-2647" fmla="*/ 2578100 w 3392051"/>
                <a:gd name="connsiteY3-2648" fmla="*/ 98549 h 2589245"/>
                <a:gd name="connsiteX4-2649" fmla="*/ 3035300 w 3392051"/>
                <a:gd name="connsiteY4-2650" fmla="*/ 22349 h 2589245"/>
                <a:gd name="connsiteX5-2651" fmla="*/ 3292475 w 3392051"/>
                <a:gd name="connsiteY5-2652" fmla="*/ 365249 h 2589245"/>
                <a:gd name="connsiteX6-2653" fmla="*/ 3349625 w 3392051"/>
                <a:gd name="connsiteY6-2654" fmla="*/ 1224243 h 2589245"/>
                <a:gd name="connsiteX7-2655" fmla="*/ 3254375 w 3392051"/>
                <a:gd name="connsiteY7-2656" fmla="*/ 1222982 h 2589245"/>
                <a:gd name="connsiteX8-2657" fmla="*/ 3071066 w 3392051"/>
                <a:gd name="connsiteY8-2658" fmla="*/ 1184399 h 2589245"/>
                <a:gd name="connsiteX9-2659" fmla="*/ 2883919 w 3392051"/>
                <a:gd name="connsiteY9-2660" fmla="*/ 1316971 h 2589245"/>
                <a:gd name="connsiteX10-2661" fmla="*/ 2899616 w 3392051"/>
                <a:gd name="connsiteY10-2662" fmla="*/ 1606316 h 2589245"/>
                <a:gd name="connsiteX11-2663" fmla="*/ 3158105 w 3392051"/>
                <a:gd name="connsiteY11-2664" fmla="*/ 1718577 h 2589245"/>
                <a:gd name="connsiteX12-2665" fmla="*/ 3349625 w 3392051"/>
                <a:gd name="connsiteY12-2666" fmla="*/ 1613024 h 2589245"/>
                <a:gd name="connsiteX13-2667" fmla="*/ 3385686 w 3392051"/>
                <a:gd name="connsiteY13-2668" fmla="*/ 1850184 h 2589245"/>
                <a:gd name="connsiteX14-2669" fmla="*/ 3383950 w 3392051"/>
                <a:gd name="connsiteY14-2670" fmla="*/ 2150074 h 2589245"/>
                <a:gd name="connsiteX15-2671" fmla="*/ 3305595 w 3392051"/>
                <a:gd name="connsiteY15-2672" fmla="*/ 2438881 h 2589245"/>
                <a:gd name="connsiteX16-2673" fmla="*/ 2988694 w 3392051"/>
                <a:gd name="connsiteY16-2674" fmla="*/ 2589243 h 2589245"/>
                <a:gd name="connsiteX17-2675" fmla="*/ 2304102 w 3392051"/>
                <a:gd name="connsiteY17-2676" fmla="*/ 2435644 h 2589245"/>
                <a:gd name="connsiteX18-2677" fmla="*/ 1983194 w 3392051"/>
                <a:gd name="connsiteY18-2678" fmla="*/ 1879124 h 2589245"/>
                <a:gd name="connsiteX19-2679" fmla="*/ 1376412 w 3392051"/>
                <a:gd name="connsiteY19-2680" fmla="*/ 1796575 h 2589245"/>
                <a:gd name="connsiteX20-2681" fmla="*/ 101600 w 3392051"/>
                <a:gd name="connsiteY20-2682" fmla="*/ 1803524 h 2589245"/>
                <a:gd name="connsiteX0-2683" fmla="*/ 0 w 3392051"/>
                <a:gd name="connsiteY0-2684" fmla="*/ 771913 h 2621259"/>
                <a:gd name="connsiteX1-2685" fmla="*/ 1376661 w 3392051"/>
                <a:gd name="connsiteY1-2686" fmla="*/ 789516 h 2621259"/>
                <a:gd name="connsiteX2-2687" fmla="*/ 1983006 w 3392051"/>
                <a:gd name="connsiteY2-2688" fmla="*/ 657739 h 2621259"/>
                <a:gd name="connsiteX3-2689" fmla="*/ 2364311 w 3392051"/>
                <a:gd name="connsiteY3-2690" fmla="*/ 63593 h 2621259"/>
                <a:gd name="connsiteX4-2691" fmla="*/ 3035300 w 3392051"/>
                <a:gd name="connsiteY4-2692" fmla="*/ 54363 h 2621259"/>
                <a:gd name="connsiteX5-2693" fmla="*/ 3292475 w 3392051"/>
                <a:gd name="connsiteY5-2694" fmla="*/ 397263 h 2621259"/>
                <a:gd name="connsiteX6-2695" fmla="*/ 3349625 w 3392051"/>
                <a:gd name="connsiteY6-2696" fmla="*/ 1256257 h 2621259"/>
                <a:gd name="connsiteX7-2697" fmla="*/ 3254375 w 3392051"/>
                <a:gd name="connsiteY7-2698" fmla="*/ 1254996 h 2621259"/>
                <a:gd name="connsiteX8-2699" fmla="*/ 3071066 w 3392051"/>
                <a:gd name="connsiteY8-2700" fmla="*/ 1216413 h 2621259"/>
                <a:gd name="connsiteX9-2701" fmla="*/ 2883919 w 3392051"/>
                <a:gd name="connsiteY9-2702" fmla="*/ 1348985 h 2621259"/>
                <a:gd name="connsiteX10-2703" fmla="*/ 2899616 w 3392051"/>
                <a:gd name="connsiteY10-2704" fmla="*/ 1638330 h 2621259"/>
                <a:gd name="connsiteX11-2705" fmla="*/ 3158105 w 3392051"/>
                <a:gd name="connsiteY11-2706" fmla="*/ 1750591 h 2621259"/>
                <a:gd name="connsiteX12-2707" fmla="*/ 3349625 w 3392051"/>
                <a:gd name="connsiteY12-2708" fmla="*/ 1645038 h 2621259"/>
                <a:gd name="connsiteX13-2709" fmla="*/ 3385686 w 3392051"/>
                <a:gd name="connsiteY13-2710" fmla="*/ 1882198 h 2621259"/>
                <a:gd name="connsiteX14-2711" fmla="*/ 3383950 w 3392051"/>
                <a:gd name="connsiteY14-2712" fmla="*/ 2182088 h 2621259"/>
                <a:gd name="connsiteX15-2713" fmla="*/ 3305595 w 3392051"/>
                <a:gd name="connsiteY15-2714" fmla="*/ 2470895 h 2621259"/>
                <a:gd name="connsiteX16-2715" fmla="*/ 2988694 w 3392051"/>
                <a:gd name="connsiteY16-2716" fmla="*/ 2621257 h 2621259"/>
                <a:gd name="connsiteX17-2717" fmla="*/ 2304102 w 3392051"/>
                <a:gd name="connsiteY17-2718" fmla="*/ 2467658 h 2621259"/>
                <a:gd name="connsiteX18-2719" fmla="*/ 1983194 w 3392051"/>
                <a:gd name="connsiteY18-2720" fmla="*/ 1911138 h 2621259"/>
                <a:gd name="connsiteX19-2721" fmla="*/ 1376412 w 3392051"/>
                <a:gd name="connsiteY19-2722" fmla="*/ 1828589 h 2621259"/>
                <a:gd name="connsiteX20-2723" fmla="*/ 101600 w 3392051"/>
                <a:gd name="connsiteY20-2724" fmla="*/ 1835538 h 2621259"/>
                <a:gd name="connsiteX0-2725" fmla="*/ 0 w 3392051"/>
                <a:gd name="connsiteY0-2726" fmla="*/ 794472 h 2643818"/>
                <a:gd name="connsiteX1-2727" fmla="*/ 1376661 w 3392051"/>
                <a:gd name="connsiteY1-2728" fmla="*/ 812075 h 2643818"/>
                <a:gd name="connsiteX2-2729" fmla="*/ 1983006 w 3392051"/>
                <a:gd name="connsiteY2-2730" fmla="*/ 680298 h 2643818"/>
                <a:gd name="connsiteX3-2731" fmla="*/ 2364311 w 3392051"/>
                <a:gd name="connsiteY3-2732" fmla="*/ 86152 h 2643818"/>
                <a:gd name="connsiteX4-2733" fmla="*/ 3035300 w 3392051"/>
                <a:gd name="connsiteY4-2734" fmla="*/ 76922 h 2643818"/>
                <a:gd name="connsiteX5-2735" fmla="*/ 3292475 w 3392051"/>
                <a:gd name="connsiteY5-2736" fmla="*/ 419822 h 2643818"/>
                <a:gd name="connsiteX6-2737" fmla="*/ 3349625 w 3392051"/>
                <a:gd name="connsiteY6-2738" fmla="*/ 1278816 h 2643818"/>
                <a:gd name="connsiteX7-2739" fmla="*/ 3254375 w 3392051"/>
                <a:gd name="connsiteY7-2740" fmla="*/ 1277555 h 2643818"/>
                <a:gd name="connsiteX8-2741" fmla="*/ 3071066 w 3392051"/>
                <a:gd name="connsiteY8-2742" fmla="*/ 1238972 h 2643818"/>
                <a:gd name="connsiteX9-2743" fmla="*/ 2883919 w 3392051"/>
                <a:gd name="connsiteY9-2744" fmla="*/ 1371544 h 2643818"/>
                <a:gd name="connsiteX10-2745" fmla="*/ 2899616 w 3392051"/>
                <a:gd name="connsiteY10-2746" fmla="*/ 1660889 h 2643818"/>
                <a:gd name="connsiteX11-2747" fmla="*/ 3158105 w 3392051"/>
                <a:gd name="connsiteY11-2748" fmla="*/ 1773150 h 2643818"/>
                <a:gd name="connsiteX12-2749" fmla="*/ 3349625 w 3392051"/>
                <a:gd name="connsiteY12-2750" fmla="*/ 1667597 h 2643818"/>
                <a:gd name="connsiteX13-2751" fmla="*/ 3385686 w 3392051"/>
                <a:gd name="connsiteY13-2752" fmla="*/ 1904757 h 2643818"/>
                <a:gd name="connsiteX14-2753" fmla="*/ 3383950 w 3392051"/>
                <a:gd name="connsiteY14-2754" fmla="*/ 2204647 h 2643818"/>
                <a:gd name="connsiteX15-2755" fmla="*/ 3305595 w 3392051"/>
                <a:gd name="connsiteY15-2756" fmla="*/ 2493454 h 2643818"/>
                <a:gd name="connsiteX16-2757" fmla="*/ 2988694 w 3392051"/>
                <a:gd name="connsiteY16-2758" fmla="*/ 2643816 h 2643818"/>
                <a:gd name="connsiteX17-2759" fmla="*/ 2304102 w 3392051"/>
                <a:gd name="connsiteY17-2760" fmla="*/ 2490217 h 2643818"/>
                <a:gd name="connsiteX18-2761" fmla="*/ 1983194 w 3392051"/>
                <a:gd name="connsiteY18-2762" fmla="*/ 1933697 h 2643818"/>
                <a:gd name="connsiteX19-2763" fmla="*/ 1376412 w 3392051"/>
                <a:gd name="connsiteY19-2764" fmla="*/ 1851148 h 2643818"/>
                <a:gd name="connsiteX20-2765" fmla="*/ 101600 w 3392051"/>
                <a:gd name="connsiteY20-2766" fmla="*/ 1858097 h 2643818"/>
                <a:gd name="connsiteX0-2767" fmla="*/ 0 w 3392051"/>
                <a:gd name="connsiteY0-2768" fmla="*/ 786244 h 2635590"/>
                <a:gd name="connsiteX1-2769" fmla="*/ 1376661 w 3392051"/>
                <a:gd name="connsiteY1-2770" fmla="*/ 803847 h 2635590"/>
                <a:gd name="connsiteX2-2771" fmla="*/ 1983006 w 3392051"/>
                <a:gd name="connsiteY2-2772" fmla="*/ 672070 h 2635590"/>
                <a:gd name="connsiteX3-2773" fmla="*/ 2364311 w 3392051"/>
                <a:gd name="connsiteY3-2774" fmla="*/ 77924 h 2635590"/>
                <a:gd name="connsiteX4-2775" fmla="*/ 3032725 w 3392051"/>
                <a:gd name="connsiteY4-2776" fmla="*/ 42936 h 2635590"/>
                <a:gd name="connsiteX5-2777" fmla="*/ 3292475 w 3392051"/>
                <a:gd name="connsiteY5-2778" fmla="*/ 411594 h 2635590"/>
                <a:gd name="connsiteX6-2779" fmla="*/ 3349625 w 3392051"/>
                <a:gd name="connsiteY6-2780" fmla="*/ 1270588 h 2635590"/>
                <a:gd name="connsiteX7-2781" fmla="*/ 3254375 w 3392051"/>
                <a:gd name="connsiteY7-2782" fmla="*/ 1269327 h 2635590"/>
                <a:gd name="connsiteX8-2783" fmla="*/ 3071066 w 3392051"/>
                <a:gd name="connsiteY8-2784" fmla="*/ 1230744 h 2635590"/>
                <a:gd name="connsiteX9-2785" fmla="*/ 2883919 w 3392051"/>
                <a:gd name="connsiteY9-2786" fmla="*/ 1363316 h 2635590"/>
                <a:gd name="connsiteX10-2787" fmla="*/ 2899616 w 3392051"/>
                <a:gd name="connsiteY10-2788" fmla="*/ 1652661 h 2635590"/>
                <a:gd name="connsiteX11-2789" fmla="*/ 3158105 w 3392051"/>
                <a:gd name="connsiteY11-2790" fmla="*/ 1764922 h 2635590"/>
                <a:gd name="connsiteX12-2791" fmla="*/ 3349625 w 3392051"/>
                <a:gd name="connsiteY12-2792" fmla="*/ 1659369 h 2635590"/>
                <a:gd name="connsiteX13-2793" fmla="*/ 3385686 w 3392051"/>
                <a:gd name="connsiteY13-2794" fmla="*/ 1896529 h 2635590"/>
                <a:gd name="connsiteX14-2795" fmla="*/ 3383950 w 3392051"/>
                <a:gd name="connsiteY14-2796" fmla="*/ 2196419 h 2635590"/>
                <a:gd name="connsiteX15-2797" fmla="*/ 3305595 w 3392051"/>
                <a:gd name="connsiteY15-2798" fmla="*/ 2485226 h 2635590"/>
                <a:gd name="connsiteX16-2799" fmla="*/ 2988694 w 3392051"/>
                <a:gd name="connsiteY16-2800" fmla="*/ 2635588 h 2635590"/>
                <a:gd name="connsiteX17-2801" fmla="*/ 2304102 w 3392051"/>
                <a:gd name="connsiteY17-2802" fmla="*/ 2481989 h 2635590"/>
                <a:gd name="connsiteX18-2803" fmla="*/ 1983194 w 3392051"/>
                <a:gd name="connsiteY18-2804" fmla="*/ 1925469 h 2635590"/>
                <a:gd name="connsiteX19-2805" fmla="*/ 1376412 w 3392051"/>
                <a:gd name="connsiteY19-2806" fmla="*/ 1842920 h 2635590"/>
                <a:gd name="connsiteX20-2807" fmla="*/ 101600 w 3392051"/>
                <a:gd name="connsiteY20-2808" fmla="*/ 1849869 h 2635590"/>
                <a:gd name="connsiteX0-2809" fmla="*/ 0 w 3392051"/>
                <a:gd name="connsiteY0-2810" fmla="*/ 775390 h 2624736"/>
                <a:gd name="connsiteX1-2811" fmla="*/ 1376661 w 3392051"/>
                <a:gd name="connsiteY1-2812" fmla="*/ 792993 h 2624736"/>
                <a:gd name="connsiteX2-2813" fmla="*/ 1983006 w 3392051"/>
                <a:gd name="connsiteY2-2814" fmla="*/ 661216 h 2624736"/>
                <a:gd name="connsiteX3-2815" fmla="*/ 2269007 w 3392051"/>
                <a:gd name="connsiteY3-2816" fmla="*/ 90251 h 2624736"/>
                <a:gd name="connsiteX4-2817" fmla="*/ 3032725 w 3392051"/>
                <a:gd name="connsiteY4-2818" fmla="*/ 32082 h 2624736"/>
                <a:gd name="connsiteX5-2819" fmla="*/ 3292475 w 3392051"/>
                <a:gd name="connsiteY5-2820" fmla="*/ 400740 h 2624736"/>
                <a:gd name="connsiteX6-2821" fmla="*/ 3349625 w 3392051"/>
                <a:gd name="connsiteY6-2822" fmla="*/ 1259734 h 2624736"/>
                <a:gd name="connsiteX7-2823" fmla="*/ 3254375 w 3392051"/>
                <a:gd name="connsiteY7-2824" fmla="*/ 1258473 h 2624736"/>
                <a:gd name="connsiteX8-2825" fmla="*/ 3071066 w 3392051"/>
                <a:gd name="connsiteY8-2826" fmla="*/ 1219890 h 2624736"/>
                <a:gd name="connsiteX9-2827" fmla="*/ 2883919 w 3392051"/>
                <a:gd name="connsiteY9-2828" fmla="*/ 1352462 h 2624736"/>
                <a:gd name="connsiteX10-2829" fmla="*/ 2899616 w 3392051"/>
                <a:gd name="connsiteY10-2830" fmla="*/ 1641807 h 2624736"/>
                <a:gd name="connsiteX11-2831" fmla="*/ 3158105 w 3392051"/>
                <a:gd name="connsiteY11-2832" fmla="*/ 1754068 h 2624736"/>
                <a:gd name="connsiteX12-2833" fmla="*/ 3349625 w 3392051"/>
                <a:gd name="connsiteY12-2834" fmla="*/ 1648515 h 2624736"/>
                <a:gd name="connsiteX13-2835" fmla="*/ 3385686 w 3392051"/>
                <a:gd name="connsiteY13-2836" fmla="*/ 1885675 h 2624736"/>
                <a:gd name="connsiteX14-2837" fmla="*/ 3383950 w 3392051"/>
                <a:gd name="connsiteY14-2838" fmla="*/ 2185565 h 2624736"/>
                <a:gd name="connsiteX15-2839" fmla="*/ 3305595 w 3392051"/>
                <a:gd name="connsiteY15-2840" fmla="*/ 2474372 h 2624736"/>
                <a:gd name="connsiteX16-2841" fmla="*/ 2988694 w 3392051"/>
                <a:gd name="connsiteY16-2842" fmla="*/ 2624734 h 2624736"/>
                <a:gd name="connsiteX17-2843" fmla="*/ 2304102 w 3392051"/>
                <a:gd name="connsiteY17-2844" fmla="*/ 2471135 h 2624736"/>
                <a:gd name="connsiteX18-2845" fmla="*/ 1983194 w 3392051"/>
                <a:gd name="connsiteY18-2846" fmla="*/ 1914615 h 2624736"/>
                <a:gd name="connsiteX19-2847" fmla="*/ 1376412 w 3392051"/>
                <a:gd name="connsiteY19-2848" fmla="*/ 1832066 h 2624736"/>
                <a:gd name="connsiteX20-2849" fmla="*/ 101600 w 3392051"/>
                <a:gd name="connsiteY20-2850" fmla="*/ 1839015 h 2624736"/>
                <a:gd name="connsiteX0-2851" fmla="*/ 0 w 3392051"/>
                <a:gd name="connsiteY0-2852" fmla="*/ 790469 h 2639815"/>
                <a:gd name="connsiteX1-2853" fmla="*/ 1376661 w 3392051"/>
                <a:gd name="connsiteY1-2854" fmla="*/ 808072 h 2639815"/>
                <a:gd name="connsiteX2-2855" fmla="*/ 1983006 w 3392051"/>
                <a:gd name="connsiteY2-2856" fmla="*/ 676295 h 2639815"/>
                <a:gd name="connsiteX3-2857" fmla="*/ 2269007 w 3392051"/>
                <a:gd name="connsiteY3-2858" fmla="*/ 105330 h 2639815"/>
                <a:gd name="connsiteX4-2859" fmla="*/ 3032725 w 3392051"/>
                <a:gd name="connsiteY4-2860" fmla="*/ 47161 h 2639815"/>
                <a:gd name="connsiteX5-2861" fmla="*/ 3292475 w 3392051"/>
                <a:gd name="connsiteY5-2862" fmla="*/ 415819 h 2639815"/>
                <a:gd name="connsiteX6-2863" fmla="*/ 3349625 w 3392051"/>
                <a:gd name="connsiteY6-2864" fmla="*/ 1274813 h 2639815"/>
                <a:gd name="connsiteX7-2865" fmla="*/ 3254375 w 3392051"/>
                <a:gd name="connsiteY7-2866" fmla="*/ 1273552 h 2639815"/>
                <a:gd name="connsiteX8-2867" fmla="*/ 3071066 w 3392051"/>
                <a:gd name="connsiteY8-2868" fmla="*/ 1234969 h 2639815"/>
                <a:gd name="connsiteX9-2869" fmla="*/ 2883919 w 3392051"/>
                <a:gd name="connsiteY9-2870" fmla="*/ 1367541 h 2639815"/>
                <a:gd name="connsiteX10-2871" fmla="*/ 2899616 w 3392051"/>
                <a:gd name="connsiteY10-2872" fmla="*/ 1656886 h 2639815"/>
                <a:gd name="connsiteX11-2873" fmla="*/ 3158105 w 3392051"/>
                <a:gd name="connsiteY11-2874" fmla="*/ 1769147 h 2639815"/>
                <a:gd name="connsiteX12-2875" fmla="*/ 3349625 w 3392051"/>
                <a:gd name="connsiteY12-2876" fmla="*/ 1663594 h 2639815"/>
                <a:gd name="connsiteX13-2877" fmla="*/ 3385686 w 3392051"/>
                <a:gd name="connsiteY13-2878" fmla="*/ 1900754 h 2639815"/>
                <a:gd name="connsiteX14-2879" fmla="*/ 3383950 w 3392051"/>
                <a:gd name="connsiteY14-2880" fmla="*/ 2200644 h 2639815"/>
                <a:gd name="connsiteX15-2881" fmla="*/ 3305595 w 3392051"/>
                <a:gd name="connsiteY15-2882" fmla="*/ 2489451 h 2639815"/>
                <a:gd name="connsiteX16-2883" fmla="*/ 2988694 w 3392051"/>
                <a:gd name="connsiteY16-2884" fmla="*/ 2639813 h 2639815"/>
                <a:gd name="connsiteX17-2885" fmla="*/ 2304102 w 3392051"/>
                <a:gd name="connsiteY17-2886" fmla="*/ 2486214 h 2639815"/>
                <a:gd name="connsiteX18-2887" fmla="*/ 1983194 w 3392051"/>
                <a:gd name="connsiteY18-2888" fmla="*/ 1929694 h 2639815"/>
                <a:gd name="connsiteX19-2889" fmla="*/ 1376412 w 3392051"/>
                <a:gd name="connsiteY19-2890" fmla="*/ 1847145 h 2639815"/>
                <a:gd name="connsiteX20-2891" fmla="*/ 101600 w 3392051"/>
                <a:gd name="connsiteY20-2892" fmla="*/ 1854094 h 2639815"/>
                <a:gd name="connsiteX0-2893" fmla="*/ 0 w 3392051"/>
                <a:gd name="connsiteY0-2894" fmla="*/ 792557 h 2641903"/>
                <a:gd name="connsiteX1-2895" fmla="*/ 1376661 w 3392051"/>
                <a:gd name="connsiteY1-2896" fmla="*/ 810160 h 2641903"/>
                <a:gd name="connsiteX2-2897" fmla="*/ 1983006 w 3392051"/>
                <a:gd name="connsiteY2-2898" fmla="*/ 678383 h 2641903"/>
                <a:gd name="connsiteX3-2899" fmla="*/ 2269007 w 3392051"/>
                <a:gd name="connsiteY3-2900" fmla="*/ 107418 h 2641903"/>
                <a:gd name="connsiteX4-2901" fmla="*/ 3032725 w 3392051"/>
                <a:gd name="connsiteY4-2902" fmla="*/ 26067 h 2641903"/>
                <a:gd name="connsiteX5-2903" fmla="*/ 3292475 w 3392051"/>
                <a:gd name="connsiteY5-2904" fmla="*/ 417907 h 2641903"/>
                <a:gd name="connsiteX6-2905" fmla="*/ 3349625 w 3392051"/>
                <a:gd name="connsiteY6-2906" fmla="*/ 1276901 h 2641903"/>
                <a:gd name="connsiteX7-2907" fmla="*/ 3254375 w 3392051"/>
                <a:gd name="connsiteY7-2908" fmla="*/ 1275640 h 2641903"/>
                <a:gd name="connsiteX8-2909" fmla="*/ 3071066 w 3392051"/>
                <a:gd name="connsiteY8-2910" fmla="*/ 1237057 h 2641903"/>
                <a:gd name="connsiteX9-2911" fmla="*/ 2883919 w 3392051"/>
                <a:gd name="connsiteY9-2912" fmla="*/ 1369629 h 2641903"/>
                <a:gd name="connsiteX10-2913" fmla="*/ 2899616 w 3392051"/>
                <a:gd name="connsiteY10-2914" fmla="*/ 1658974 h 2641903"/>
                <a:gd name="connsiteX11-2915" fmla="*/ 3158105 w 3392051"/>
                <a:gd name="connsiteY11-2916" fmla="*/ 1771235 h 2641903"/>
                <a:gd name="connsiteX12-2917" fmla="*/ 3349625 w 3392051"/>
                <a:gd name="connsiteY12-2918" fmla="*/ 1665682 h 2641903"/>
                <a:gd name="connsiteX13-2919" fmla="*/ 3385686 w 3392051"/>
                <a:gd name="connsiteY13-2920" fmla="*/ 1902842 h 2641903"/>
                <a:gd name="connsiteX14-2921" fmla="*/ 3383950 w 3392051"/>
                <a:gd name="connsiteY14-2922" fmla="*/ 2202732 h 2641903"/>
                <a:gd name="connsiteX15-2923" fmla="*/ 3305595 w 3392051"/>
                <a:gd name="connsiteY15-2924" fmla="*/ 2491539 h 2641903"/>
                <a:gd name="connsiteX16-2925" fmla="*/ 2988694 w 3392051"/>
                <a:gd name="connsiteY16-2926" fmla="*/ 2641901 h 2641903"/>
                <a:gd name="connsiteX17-2927" fmla="*/ 2304102 w 3392051"/>
                <a:gd name="connsiteY17-2928" fmla="*/ 2488302 h 2641903"/>
                <a:gd name="connsiteX18-2929" fmla="*/ 1983194 w 3392051"/>
                <a:gd name="connsiteY18-2930" fmla="*/ 1931782 h 2641903"/>
                <a:gd name="connsiteX19-2931" fmla="*/ 1376412 w 3392051"/>
                <a:gd name="connsiteY19-2932" fmla="*/ 1849233 h 2641903"/>
                <a:gd name="connsiteX20-2933" fmla="*/ 101600 w 3392051"/>
                <a:gd name="connsiteY20-2934" fmla="*/ 1856182 h 2641903"/>
                <a:gd name="connsiteX0-2935" fmla="*/ 0 w 3392051"/>
                <a:gd name="connsiteY0-2936" fmla="*/ 806295 h 2655641"/>
                <a:gd name="connsiteX1-2937" fmla="*/ 1376661 w 3392051"/>
                <a:gd name="connsiteY1-2938" fmla="*/ 823898 h 2655641"/>
                <a:gd name="connsiteX2-2939" fmla="*/ 1983006 w 3392051"/>
                <a:gd name="connsiteY2-2940" fmla="*/ 692121 h 2655641"/>
                <a:gd name="connsiteX3-2941" fmla="*/ 2269007 w 3392051"/>
                <a:gd name="connsiteY3-2942" fmla="*/ 121156 h 2655641"/>
                <a:gd name="connsiteX4-2943" fmla="*/ 3032725 w 3392051"/>
                <a:gd name="connsiteY4-2944" fmla="*/ 39805 h 2655641"/>
                <a:gd name="connsiteX5-2945" fmla="*/ 3292475 w 3392051"/>
                <a:gd name="connsiteY5-2946" fmla="*/ 431645 h 2655641"/>
                <a:gd name="connsiteX6-2947" fmla="*/ 3349625 w 3392051"/>
                <a:gd name="connsiteY6-2948" fmla="*/ 1290639 h 2655641"/>
                <a:gd name="connsiteX7-2949" fmla="*/ 3254375 w 3392051"/>
                <a:gd name="connsiteY7-2950" fmla="*/ 1289378 h 2655641"/>
                <a:gd name="connsiteX8-2951" fmla="*/ 3071066 w 3392051"/>
                <a:gd name="connsiteY8-2952" fmla="*/ 1250795 h 2655641"/>
                <a:gd name="connsiteX9-2953" fmla="*/ 2883919 w 3392051"/>
                <a:gd name="connsiteY9-2954" fmla="*/ 1383367 h 2655641"/>
                <a:gd name="connsiteX10-2955" fmla="*/ 2899616 w 3392051"/>
                <a:gd name="connsiteY10-2956" fmla="*/ 1672712 h 2655641"/>
                <a:gd name="connsiteX11-2957" fmla="*/ 3158105 w 3392051"/>
                <a:gd name="connsiteY11-2958" fmla="*/ 1784973 h 2655641"/>
                <a:gd name="connsiteX12-2959" fmla="*/ 3349625 w 3392051"/>
                <a:gd name="connsiteY12-2960" fmla="*/ 1679420 h 2655641"/>
                <a:gd name="connsiteX13-2961" fmla="*/ 3385686 w 3392051"/>
                <a:gd name="connsiteY13-2962" fmla="*/ 1916580 h 2655641"/>
                <a:gd name="connsiteX14-2963" fmla="*/ 3383950 w 3392051"/>
                <a:gd name="connsiteY14-2964" fmla="*/ 2216470 h 2655641"/>
                <a:gd name="connsiteX15-2965" fmla="*/ 3305595 w 3392051"/>
                <a:gd name="connsiteY15-2966" fmla="*/ 2505277 h 2655641"/>
                <a:gd name="connsiteX16-2967" fmla="*/ 2988694 w 3392051"/>
                <a:gd name="connsiteY16-2968" fmla="*/ 2655639 h 2655641"/>
                <a:gd name="connsiteX17-2969" fmla="*/ 2304102 w 3392051"/>
                <a:gd name="connsiteY17-2970" fmla="*/ 2502040 h 2655641"/>
                <a:gd name="connsiteX18-2971" fmla="*/ 1983194 w 3392051"/>
                <a:gd name="connsiteY18-2972" fmla="*/ 1945520 h 2655641"/>
                <a:gd name="connsiteX19-2973" fmla="*/ 1376412 w 3392051"/>
                <a:gd name="connsiteY19-2974" fmla="*/ 1862971 h 2655641"/>
                <a:gd name="connsiteX20-2975" fmla="*/ 101600 w 3392051"/>
                <a:gd name="connsiteY20-2976" fmla="*/ 1869920 h 2655641"/>
                <a:gd name="connsiteX0-2977" fmla="*/ 0 w 3392051"/>
                <a:gd name="connsiteY0-2978" fmla="*/ 818229 h 2667575"/>
                <a:gd name="connsiteX1-2979" fmla="*/ 1376661 w 3392051"/>
                <a:gd name="connsiteY1-2980" fmla="*/ 835832 h 2667575"/>
                <a:gd name="connsiteX2-2981" fmla="*/ 1983006 w 3392051"/>
                <a:gd name="connsiteY2-2982" fmla="*/ 704055 h 2667575"/>
                <a:gd name="connsiteX3-2983" fmla="*/ 2269007 w 3392051"/>
                <a:gd name="connsiteY3-2984" fmla="*/ 133090 h 2667575"/>
                <a:gd name="connsiteX4-2985" fmla="*/ 3032725 w 3392051"/>
                <a:gd name="connsiteY4-2986" fmla="*/ 51739 h 2667575"/>
                <a:gd name="connsiteX5-2987" fmla="*/ 3292475 w 3392051"/>
                <a:gd name="connsiteY5-2988" fmla="*/ 443579 h 2667575"/>
                <a:gd name="connsiteX6-2989" fmla="*/ 3349625 w 3392051"/>
                <a:gd name="connsiteY6-2990" fmla="*/ 1302573 h 2667575"/>
                <a:gd name="connsiteX7-2991" fmla="*/ 3254375 w 3392051"/>
                <a:gd name="connsiteY7-2992" fmla="*/ 1301312 h 2667575"/>
                <a:gd name="connsiteX8-2993" fmla="*/ 3071066 w 3392051"/>
                <a:gd name="connsiteY8-2994" fmla="*/ 1262729 h 2667575"/>
                <a:gd name="connsiteX9-2995" fmla="*/ 2883919 w 3392051"/>
                <a:gd name="connsiteY9-2996" fmla="*/ 1395301 h 2667575"/>
                <a:gd name="connsiteX10-2997" fmla="*/ 2899616 w 3392051"/>
                <a:gd name="connsiteY10-2998" fmla="*/ 1684646 h 2667575"/>
                <a:gd name="connsiteX11-2999" fmla="*/ 3158105 w 3392051"/>
                <a:gd name="connsiteY11-3000" fmla="*/ 1796907 h 2667575"/>
                <a:gd name="connsiteX12-3001" fmla="*/ 3349625 w 3392051"/>
                <a:gd name="connsiteY12-3002" fmla="*/ 1691354 h 2667575"/>
                <a:gd name="connsiteX13-3003" fmla="*/ 3385686 w 3392051"/>
                <a:gd name="connsiteY13-3004" fmla="*/ 1928514 h 2667575"/>
                <a:gd name="connsiteX14-3005" fmla="*/ 3383950 w 3392051"/>
                <a:gd name="connsiteY14-3006" fmla="*/ 2228404 h 2667575"/>
                <a:gd name="connsiteX15-3007" fmla="*/ 3305595 w 3392051"/>
                <a:gd name="connsiteY15-3008" fmla="*/ 2517211 h 2667575"/>
                <a:gd name="connsiteX16-3009" fmla="*/ 2988694 w 3392051"/>
                <a:gd name="connsiteY16-3010" fmla="*/ 2667573 h 2667575"/>
                <a:gd name="connsiteX17-3011" fmla="*/ 2304102 w 3392051"/>
                <a:gd name="connsiteY17-3012" fmla="*/ 2513974 h 2667575"/>
                <a:gd name="connsiteX18-3013" fmla="*/ 1983194 w 3392051"/>
                <a:gd name="connsiteY18-3014" fmla="*/ 1957454 h 2667575"/>
                <a:gd name="connsiteX19-3015" fmla="*/ 1376412 w 3392051"/>
                <a:gd name="connsiteY19-3016" fmla="*/ 1874905 h 2667575"/>
                <a:gd name="connsiteX20-3017" fmla="*/ 101600 w 3392051"/>
                <a:gd name="connsiteY20-3018" fmla="*/ 1881854 h 2667575"/>
                <a:gd name="connsiteX0-3019" fmla="*/ 0 w 3392051"/>
                <a:gd name="connsiteY0-3020" fmla="*/ 820515 h 2669861"/>
                <a:gd name="connsiteX1-3021" fmla="*/ 1376661 w 3392051"/>
                <a:gd name="connsiteY1-3022" fmla="*/ 838118 h 2669861"/>
                <a:gd name="connsiteX2-3023" fmla="*/ 1983006 w 3392051"/>
                <a:gd name="connsiteY2-3024" fmla="*/ 706341 h 2669861"/>
                <a:gd name="connsiteX3-3025" fmla="*/ 2269007 w 3392051"/>
                <a:gd name="connsiteY3-3026" fmla="*/ 135376 h 2669861"/>
                <a:gd name="connsiteX4-3027" fmla="*/ 3032725 w 3392051"/>
                <a:gd name="connsiteY4-3028" fmla="*/ 54025 h 2669861"/>
                <a:gd name="connsiteX5-3029" fmla="*/ 3292475 w 3392051"/>
                <a:gd name="connsiteY5-3030" fmla="*/ 445865 h 2669861"/>
                <a:gd name="connsiteX6-3031" fmla="*/ 3349625 w 3392051"/>
                <a:gd name="connsiteY6-3032" fmla="*/ 1304859 h 2669861"/>
                <a:gd name="connsiteX7-3033" fmla="*/ 3254375 w 3392051"/>
                <a:gd name="connsiteY7-3034" fmla="*/ 1303598 h 2669861"/>
                <a:gd name="connsiteX8-3035" fmla="*/ 3071066 w 3392051"/>
                <a:gd name="connsiteY8-3036" fmla="*/ 1265015 h 2669861"/>
                <a:gd name="connsiteX9-3037" fmla="*/ 2883919 w 3392051"/>
                <a:gd name="connsiteY9-3038" fmla="*/ 1397587 h 2669861"/>
                <a:gd name="connsiteX10-3039" fmla="*/ 2899616 w 3392051"/>
                <a:gd name="connsiteY10-3040" fmla="*/ 1686932 h 2669861"/>
                <a:gd name="connsiteX11-3041" fmla="*/ 3158105 w 3392051"/>
                <a:gd name="connsiteY11-3042" fmla="*/ 1799193 h 2669861"/>
                <a:gd name="connsiteX12-3043" fmla="*/ 3349625 w 3392051"/>
                <a:gd name="connsiteY12-3044" fmla="*/ 1693640 h 2669861"/>
                <a:gd name="connsiteX13-3045" fmla="*/ 3385686 w 3392051"/>
                <a:gd name="connsiteY13-3046" fmla="*/ 1930800 h 2669861"/>
                <a:gd name="connsiteX14-3047" fmla="*/ 3383950 w 3392051"/>
                <a:gd name="connsiteY14-3048" fmla="*/ 2230690 h 2669861"/>
                <a:gd name="connsiteX15-3049" fmla="*/ 3305595 w 3392051"/>
                <a:gd name="connsiteY15-3050" fmla="*/ 2519497 h 2669861"/>
                <a:gd name="connsiteX16-3051" fmla="*/ 2988694 w 3392051"/>
                <a:gd name="connsiteY16-3052" fmla="*/ 2669859 h 2669861"/>
                <a:gd name="connsiteX17-3053" fmla="*/ 2304102 w 3392051"/>
                <a:gd name="connsiteY17-3054" fmla="*/ 2516260 h 2669861"/>
                <a:gd name="connsiteX18-3055" fmla="*/ 1983194 w 3392051"/>
                <a:gd name="connsiteY18-3056" fmla="*/ 1959740 h 2669861"/>
                <a:gd name="connsiteX19-3057" fmla="*/ 1376412 w 3392051"/>
                <a:gd name="connsiteY19-3058" fmla="*/ 1877191 h 2669861"/>
                <a:gd name="connsiteX20-3059" fmla="*/ 101600 w 3392051"/>
                <a:gd name="connsiteY20-3060" fmla="*/ 1884140 h 2669861"/>
                <a:gd name="connsiteX0-3061" fmla="*/ 0 w 3392051"/>
                <a:gd name="connsiteY0-3062" fmla="*/ 808714 h 2658060"/>
                <a:gd name="connsiteX1-3063" fmla="*/ 1376661 w 3392051"/>
                <a:gd name="connsiteY1-3064" fmla="*/ 826317 h 2658060"/>
                <a:gd name="connsiteX2-3065" fmla="*/ 1983006 w 3392051"/>
                <a:gd name="connsiteY2-3066" fmla="*/ 694540 h 2658060"/>
                <a:gd name="connsiteX3-3067" fmla="*/ 2240674 w 3392051"/>
                <a:gd name="connsiteY3-3068" fmla="*/ 120999 h 2658060"/>
                <a:gd name="connsiteX4-3069" fmla="*/ 3032725 w 3392051"/>
                <a:gd name="connsiteY4-3070" fmla="*/ 42224 h 2658060"/>
                <a:gd name="connsiteX5-3071" fmla="*/ 3292475 w 3392051"/>
                <a:gd name="connsiteY5-3072" fmla="*/ 434064 h 2658060"/>
                <a:gd name="connsiteX6-3073" fmla="*/ 3349625 w 3392051"/>
                <a:gd name="connsiteY6-3074" fmla="*/ 1293058 h 2658060"/>
                <a:gd name="connsiteX7-3075" fmla="*/ 3254375 w 3392051"/>
                <a:gd name="connsiteY7-3076" fmla="*/ 1291797 h 2658060"/>
                <a:gd name="connsiteX8-3077" fmla="*/ 3071066 w 3392051"/>
                <a:gd name="connsiteY8-3078" fmla="*/ 1253214 h 2658060"/>
                <a:gd name="connsiteX9-3079" fmla="*/ 2883919 w 3392051"/>
                <a:gd name="connsiteY9-3080" fmla="*/ 1385786 h 2658060"/>
                <a:gd name="connsiteX10-3081" fmla="*/ 2899616 w 3392051"/>
                <a:gd name="connsiteY10-3082" fmla="*/ 1675131 h 2658060"/>
                <a:gd name="connsiteX11-3083" fmla="*/ 3158105 w 3392051"/>
                <a:gd name="connsiteY11-3084" fmla="*/ 1787392 h 2658060"/>
                <a:gd name="connsiteX12-3085" fmla="*/ 3349625 w 3392051"/>
                <a:gd name="connsiteY12-3086" fmla="*/ 1681839 h 2658060"/>
                <a:gd name="connsiteX13-3087" fmla="*/ 3385686 w 3392051"/>
                <a:gd name="connsiteY13-3088" fmla="*/ 1918999 h 2658060"/>
                <a:gd name="connsiteX14-3089" fmla="*/ 3383950 w 3392051"/>
                <a:gd name="connsiteY14-3090" fmla="*/ 2218889 h 2658060"/>
                <a:gd name="connsiteX15-3091" fmla="*/ 3305595 w 3392051"/>
                <a:gd name="connsiteY15-3092" fmla="*/ 2507696 h 2658060"/>
                <a:gd name="connsiteX16-3093" fmla="*/ 2988694 w 3392051"/>
                <a:gd name="connsiteY16-3094" fmla="*/ 2658058 h 2658060"/>
                <a:gd name="connsiteX17-3095" fmla="*/ 2304102 w 3392051"/>
                <a:gd name="connsiteY17-3096" fmla="*/ 2504459 h 2658060"/>
                <a:gd name="connsiteX18-3097" fmla="*/ 1983194 w 3392051"/>
                <a:gd name="connsiteY18-3098" fmla="*/ 1947939 h 2658060"/>
                <a:gd name="connsiteX19-3099" fmla="*/ 1376412 w 3392051"/>
                <a:gd name="connsiteY19-3100" fmla="*/ 1865390 h 2658060"/>
                <a:gd name="connsiteX20-3101" fmla="*/ 101600 w 3392051"/>
                <a:gd name="connsiteY20-3102" fmla="*/ 1872339 h 2658060"/>
                <a:gd name="connsiteX0-3103" fmla="*/ 0 w 3392051"/>
                <a:gd name="connsiteY0-3104" fmla="*/ 822237 h 2671583"/>
                <a:gd name="connsiteX1-3105" fmla="*/ 1376661 w 3392051"/>
                <a:gd name="connsiteY1-3106" fmla="*/ 839840 h 2671583"/>
                <a:gd name="connsiteX2-3107" fmla="*/ 1983006 w 3392051"/>
                <a:gd name="connsiteY2-3108" fmla="*/ 708063 h 2671583"/>
                <a:gd name="connsiteX3-3109" fmla="*/ 2240674 w 3392051"/>
                <a:gd name="connsiteY3-3110" fmla="*/ 134522 h 2671583"/>
                <a:gd name="connsiteX4-3111" fmla="*/ 3032725 w 3392051"/>
                <a:gd name="connsiteY4-3112" fmla="*/ 55747 h 2671583"/>
                <a:gd name="connsiteX5-3113" fmla="*/ 3292475 w 3392051"/>
                <a:gd name="connsiteY5-3114" fmla="*/ 447587 h 2671583"/>
                <a:gd name="connsiteX6-3115" fmla="*/ 3349625 w 3392051"/>
                <a:gd name="connsiteY6-3116" fmla="*/ 1306581 h 2671583"/>
                <a:gd name="connsiteX7-3117" fmla="*/ 3254375 w 3392051"/>
                <a:gd name="connsiteY7-3118" fmla="*/ 1305320 h 2671583"/>
                <a:gd name="connsiteX8-3119" fmla="*/ 3071066 w 3392051"/>
                <a:gd name="connsiteY8-3120" fmla="*/ 1266737 h 2671583"/>
                <a:gd name="connsiteX9-3121" fmla="*/ 2883919 w 3392051"/>
                <a:gd name="connsiteY9-3122" fmla="*/ 1399309 h 2671583"/>
                <a:gd name="connsiteX10-3123" fmla="*/ 2899616 w 3392051"/>
                <a:gd name="connsiteY10-3124" fmla="*/ 1688654 h 2671583"/>
                <a:gd name="connsiteX11-3125" fmla="*/ 3158105 w 3392051"/>
                <a:gd name="connsiteY11-3126" fmla="*/ 1800915 h 2671583"/>
                <a:gd name="connsiteX12-3127" fmla="*/ 3349625 w 3392051"/>
                <a:gd name="connsiteY12-3128" fmla="*/ 1695362 h 2671583"/>
                <a:gd name="connsiteX13-3129" fmla="*/ 3385686 w 3392051"/>
                <a:gd name="connsiteY13-3130" fmla="*/ 1932522 h 2671583"/>
                <a:gd name="connsiteX14-3131" fmla="*/ 3383950 w 3392051"/>
                <a:gd name="connsiteY14-3132" fmla="*/ 2232412 h 2671583"/>
                <a:gd name="connsiteX15-3133" fmla="*/ 3305595 w 3392051"/>
                <a:gd name="connsiteY15-3134" fmla="*/ 2521219 h 2671583"/>
                <a:gd name="connsiteX16-3135" fmla="*/ 2988694 w 3392051"/>
                <a:gd name="connsiteY16-3136" fmla="*/ 2671581 h 2671583"/>
                <a:gd name="connsiteX17-3137" fmla="*/ 2304102 w 3392051"/>
                <a:gd name="connsiteY17-3138" fmla="*/ 2517982 h 2671583"/>
                <a:gd name="connsiteX18-3139" fmla="*/ 1983194 w 3392051"/>
                <a:gd name="connsiteY18-3140" fmla="*/ 1961462 h 2671583"/>
                <a:gd name="connsiteX19-3141" fmla="*/ 1376412 w 3392051"/>
                <a:gd name="connsiteY19-3142" fmla="*/ 1878913 h 2671583"/>
                <a:gd name="connsiteX20-3143" fmla="*/ 101600 w 3392051"/>
                <a:gd name="connsiteY20-3144" fmla="*/ 1885862 h 2671583"/>
                <a:gd name="connsiteX0-3145" fmla="*/ 0 w 3392051"/>
                <a:gd name="connsiteY0-3146" fmla="*/ 838457 h 2687803"/>
                <a:gd name="connsiteX1-3147" fmla="*/ 1376661 w 3392051"/>
                <a:gd name="connsiteY1-3148" fmla="*/ 856060 h 2687803"/>
                <a:gd name="connsiteX2-3149" fmla="*/ 1983006 w 3392051"/>
                <a:gd name="connsiteY2-3150" fmla="*/ 724283 h 2687803"/>
                <a:gd name="connsiteX3-3151" fmla="*/ 2240674 w 3392051"/>
                <a:gd name="connsiteY3-3152" fmla="*/ 150742 h 2687803"/>
                <a:gd name="connsiteX4-3153" fmla="*/ 3032725 w 3392051"/>
                <a:gd name="connsiteY4-3154" fmla="*/ 71967 h 2687803"/>
                <a:gd name="connsiteX5-3155" fmla="*/ 3292475 w 3392051"/>
                <a:gd name="connsiteY5-3156" fmla="*/ 463807 h 2687803"/>
                <a:gd name="connsiteX6-3157" fmla="*/ 3349625 w 3392051"/>
                <a:gd name="connsiteY6-3158" fmla="*/ 1322801 h 2687803"/>
                <a:gd name="connsiteX7-3159" fmla="*/ 3254375 w 3392051"/>
                <a:gd name="connsiteY7-3160" fmla="*/ 1321540 h 2687803"/>
                <a:gd name="connsiteX8-3161" fmla="*/ 3071066 w 3392051"/>
                <a:gd name="connsiteY8-3162" fmla="*/ 1282957 h 2687803"/>
                <a:gd name="connsiteX9-3163" fmla="*/ 2883919 w 3392051"/>
                <a:gd name="connsiteY9-3164" fmla="*/ 1415529 h 2687803"/>
                <a:gd name="connsiteX10-3165" fmla="*/ 2899616 w 3392051"/>
                <a:gd name="connsiteY10-3166" fmla="*/ 1704874 h 2687803"/>
                <a:gd name="connsiteX11-3167" fmla="*/ 3158105 w 3392051"/>
                <a:gd name="connsiteY11-3168" fmla="*/ 1817135 h 2687803"/>
                <a:gd name="connsiteX12-3169" fmla="*/ 3349625 w 3392051"/>
                <a:gd name="connsiteY12-3170" fmla="*/ 1711582 h 2687803"/>
                <a:gd name="connsiteX13-3171" fmla="*/ 3385686 w 3392051"/>
                <a:gd name="connsiteY13-3172" fmla="*/ 1948742 h 2687803"/>
                <a:gd name="connsiteX14-3173" fmla="*/ 3383950 w 3392051"/>
                <a:gd name="connsiteY14-3174" fmla="*/ 2248632 h 2687803"/>
                <a:gd name="connsiteX15-3175" fmla="*/ 3305595 w 3392051"/>
                <a:gd name="connsiteY15-3176" fmla="*/ 2537439 h 2687803"/>
                <a:gd name="connsiteX16-3177" fmla="*/ 2988694 w 3392051"/>
                <a:gd name="connsiteY16-3178" fmla="*/ 2687801 h 2687803"/>
                <a:gd name="connsiteX17-3179" fmla="*/ 2304102 w 3392051"/>
                <a:gd name="connsiteY17-3180" fmla="*/ 2534202 h 2687803"/>
                <a:gd name="connsiteX18-3181" fmla="*/ 1983194 w 3392051"/>
                <a:gd name="connsiteY18-3182" fmla="*/ 1977682 h 2687803"/>
                <a:gd name="connsiteX19-3183" fmla="*/ 1376412 w 3392051"/>
                <a:gd name="connsiteY19-3184" fmla="*/ 1895133 h 2687803"/>
                <a:gd name="connsiteX20-3185" fmla="*/ 101600 w 3392051"/>
                <a:gd name="connsiteY20-3186" fmla="*/ 1902082 h 2687803"/>
                <a:gd name="connsiteX0-3187" fmla="*/ 0 w 3392051"/>
                <a:gd name="connsiteY0-3188" fmla="*/ 821836 h 2671182"/>
                <a:gd name="connsiteX1-3189" fmla="*/ 1376661 w 3392051"/>
                <a:gd name="connsiteY1-3190" fmla="*/ 839439 h 2671182"/>
                <a:gd name="connsiteX2-3191" fmla="*/ 1983006 w 3392051"/>
                <a:gd name="connsiteY2-3192" fmla="*/ 707662 h 2671182"/>
                <a:gd name="connsiteX3-3193" fmla="*/ 2240674 w 3392051"/>
                <a:gd name="connsiteY3-3194" fmla="*/ 134121 h 2671182"/>
                <a:gd name="connsiteX4-3195" fmla="*/ 3048180 w 3392051"/>
                <a:gd name="connsiteY4-3196" fmla="*/ 42467 h 2671182"/>
                <a:gd name="connsiteX5-3197" fmla="*/ 3292475 w 3392051"/>
                <a:gd name="connsiteY5-3198" fmla="*/ 447186 h 2671182"/>
                <a:gd name="connsiteX6-3199" fmla="*/ 3349625 w 3392051"/>
                <a:gd name="connsiteY6-3200" fmla="*/ 1306180 h 2671182"/>
                <a:gd name="connsiteX7-3201" fmla="*/ 3254375 w 3392051"/>
                <a:gd name="connsiteY7-3202" fmla="*/ 1304919 h 2671182"/>
                <a:gd name="connsiteX8-3203" fmla="*/ 3071066 w 3392051"/>
                <a:gd name="connsiteY8-3204" fmla="*/ 1266336 h 2671182"/>
                <a:gd name="connsiteX9-3205" fmla="*/ 2883919 w 3392051"/>
                <a:gd name="connsiteY9-3206" fmla="*/ 1398908 h 2671182"/>
                <a:gd name="connsiteX10-3207" fmla="*/ 2899616 w 3392051"/>
                <a:gd name="connsiteY10-3208" fmla="*/ 1688253 h 2671182"/>
                <a:gd name="connsiteX11-3209" fmla="*/ 3158105 w 3392051"/>
                <a:gd name="connsiteY11-3210" fmla="*/ 1800514 h 2671182"/>
                <a:gd name="connsiteX12-3211" fmla="*/ 3349625 w 3392051"/>
                <a:gd name="connsiteY12-3212" fmla="*/ 1694961 h 2671182"/>
                <a:gd name="connsiteX13-3213" fmla="*/ 3385686 w 3392051"/>
                <a:gd name="connsiteY13-3214" fmla="*/ 1932121 h 2671182"/>
                <a:gd name="connsiteX14-3215" fmla="*/ 3383950 w 3392051"/>
                <a:gd name="connsiteY14-3216" fmla="*/ 2232011 h 2671182"/>
                <a:gd name="connsiteX15-3217" fmla="*/ 3305595 w 3392051"/>
                <a:gd name="connsiteY15-3218" fmla="*/ 2520818 h 2671182"/>
                <a:gd name="connsiteX16-3219" fmla="*/ 2988694 w 3392051"/>
                <a:gd name="connsiteY16-3220" fmla="*/ 2671180 h 2671182"/>
                <a:gd name="connsiteX17-3221" fmla="*/ 2304102 w 3392051"/>
                <a:gd name="connsiteY17-3222" fmla="*/ 2517581 h 2671182"/>
                <a:gd name="connsiteX18-3223" fmla="*/ 1983194 w 3392051"/>
                <a:gd name="connsiteY18-3224" fmla="*/ 1961061 h 2671182"/>
                <a:gd name="connsiteX19-3225" fmla="*/ 1376412 w 3392051"/>
                <a:gd name="connsiteY19-3226" fmla="*/ 1878512 h 2671182"/>
                <a:gd name="connsiteX20-3227" fmla="*/ 101600 w 3392051"/>
                <a:gd name="connsiteY20-3228" fmla="*/ 1885461 h 2671182"/>
                <a:gd name="connsiteX0-3229" fmla="*/ 0 w 3392051"/>
                <a:gd name="connsiteY0-3230" fmla="*/ 827551 h 2676897"/>
                <a:gd name="connsiteX1-3231" fmla="*/ 1376661 w 3392051"/>
                <a:gd name="connsiteY1-3232" fmla="*/ 845154 h 2676897"/>
                <a:gd name="connsiteX2-3233" fmla="*/ 1983006 w 3392051"/>
                <a:gd name="connsiteY2-3234" fmla="*/ 713377 h 2676897"/>
                <a:gd name="connsiteX3-3235" fmla="*/ 2240674 w 3392051"/>
                <a:gd name="connsiteY3-3236" fmla="*/ 139836 h 2676897"/>
                <a:gd name="connsiteX4-3237" fmla="*/ 3048180 w 3392051"/>
                <a:gd name="connsiteY4-3238" fmla="*/ 48182 h 2676897"/>
                <a:gd name="connsiteX5-3239" fmla="*/ 3292475 w 3392051"/>
                <a:gd name="connsiteY5-3240" fmla="*/ 452901 h 2676897"/>
                <a:gd name="connsiteX6-3241" fmla="*/ 3349625 w 3392051"/>
                <a:gd name="connsiteY6-3242" fmla="*/ 1311895 h 2676897"/>
                <a:gd name="connsiteX7-3243" fmla="*/ 3254375 w 3392051"/>
                <a:gd name="connsiteY7-3244" fmla="*/ 1310634 h 2676897"/>
                <a:gd name="connsiteX8-3245" fmla="*/ 3071066 w 3392051"/>
                <a:gd name="connsiteY8-3246" fmla="*/ 1272051 h 2676897"/>
                <a:gd name="connsiteX9-3247" fmla="*/ 2883919 w 3392051"/>
                <a:gd name="connsiteY9-3248" fmla="*/ 1404623 h 2676897"/>
                <a:gd name="connsiteX10-3249" fmla="*/ 2899616 w 3392051"/>
                <a:gd name="connsiteY10-3250" fmla="*/ 1693968 h 2676897"/>
                <a:gd name="connsiteX11-3251" fmla="*/ 3158105 w 3392051"/>
                <a:gd name="connsiteY11-3252" fmla="*/ 1806229 h 2676897"/>
                <a:gd name="connsiteX12-3253" fmla="*/ 3349625 w 3392051"/>
                <a:gd name="connsiteY12-3254" fmla="*/ 1700676 h 2676897"/>
                <a:gd name="connsiteX13-3255" fmla="*/ 3385686 w 3392051"/>
                <a:gd name="connsiteY13-3256" fmla="*/ 1937836 h 2676897"/>
                <a:gd name="connsiteX14-3257" fmla="*/ 3383950 w 3392051"/>
                <a:gd name="connsiteY14-3258" fmla="*/ 2237726 h 2676897"/>
                <a:gd name="connsiteX15-3259" fmla="*/ 3305595 w 3392051"/>
                <a:gd name="connsiteY15-3260" fmla="*/ 2526533 h 2676897"/>
                <a:gd name="connsiteX16-3261" fmla="*/ 2988694 w 3392051"/>
                <a:gd name="connsiteY16-3262" fmla="*/ 2676895 h 2676897"/>
                <a:gd name="connsiteX17-3263" fmla="*/ 2304102 w 3392051"/>
                <a:gd name="connsiteY17-3264" fmla="*/ 2523296 h 2676897"/>
                <a:gd name="connsiteX18-3265" fmla="*/ 1983194 w 3392051"/>
                <a:gd name="connsiteY18-3266" fmla="*/ 1966776 h 2676897"/>
                <a:gd name="connsiteX19-3267" fmla="*/ 1376412 w 3392051"/>
                <a:gd name="connsiteY19-3268" fmla="*/ 1884227 h 2676897"/>
                <a:gd name="connsiteX20-3269" fmla="*/ 101600 w 3392051"/>
                <a:gd name="connsiteY20-3270" fmla="*/ 1891176 h 2676897"/>
                <a:gd name="connsiteX0-3271" fmla="*/ 0 w 3392051"/>
                <a:gd name="connsiteY0-3272" fmla="*/ 845732 h 2695078"/>
                <a:gd name="connsiteX1-3273" fmla="*/ 1376661 w 3392051"/>
                <a:gd name="connsiteY1-3274" fmla="*/ 863335 h 2695078"/>
                <a:gd name="connsiteX2-3275" fmla="*/ 1983006 w 3392051"/>
                <a:gd name="connsiteY2-3276" fmla="*/ 731558 h 2695078"/>
                <a:gd name="connsiteX3-3277" fmla="*/ 2240674 w 3392051"/>
                <a:gd name="connsiteY3-3278" fmla="*/ 158017 h 2695078"/>
                <a:gd name="connsiteX4-3279" fmla="*/ 3048180 w 3392051"/>
                <a:gd name="connsiteY4-3280" fmla="*/ 66363 h 2695078"/>
                <a:gd name="connsiteX5-3281" fmla="*/ 3292475 w 3392051"/>
                <a:gd name="connsiteY5-3282" fmla="*/ 471082 h 2695078"/>
                <a:gd name="connsiteX6-3283" fmla="*/ 3349625 w 3392051"/>
                <a:gd name="connsiteY6-3284" fmla="*/ 1330076 h 2695078"/>
                <a:gd name="connsiteX7-3285" fmla="*/ 3254375 w 3392051"/>
                <a:gd name="connsiteY7-3286" fmla="*/ 1328815 h 2695078"/>
                <a:gd name="connsiteX8-3287" fmla="*/ 3071066 w 3392051"/>
                <a:gd name="connsiteY8-3288" fmla="*/ 1290232 h 2695078"/>
                <a:gd name="connsiteX9-3289" fmla="*/ 2883919 w 3392051"/>
                <a:gd name="connsiteY9-3290" fmla="*/ 1422804 h 2695078"/>
                <a:gd name="connsiteX10-3291" fmla="*/ 2899616 w 3392051"/>
                <a:gd name="connsiteY10-3292" fmla="*/ 1712149 h 2695078"/>
                <a:gd name="connsiteX11-3293" fmla="*/ 3158105 w 3392051"/>
                <a:gd name="connsiteY11-3294" fmla="*/ 1824410 h 2695078"/>
                <a:gd name="connsiteX12-3295" fmla="*/ 3349625 w 3392051"/>
                <a:gd name="connsiteY12-3296" fmla="*/ 1718857 h 2695078"/>
                <a:gd name="connsiteX13-3297" fmla="*/ 3385686 w 3392051"/>
                <a:gd name="connsiteY13-3298" fmla="*/ 1956017 h 2695078"/>
                <a:gd name="connsiteX14-3299" fmla="*/ 3383950 w 3392051"/>
                <a:gd name="connsiteY14-3300" fmla="*/ 2255907 h 2695078"/>
                <a:gd name="connsiteX15-3301" fmla="*/ 3305595 w 3392051"/>
                <a:gd name="connsiteY15-3302" fmla="*/ 2544714 h 2695078"/>
                <a:gd name="connsiteX16-3303" fmla="*/ 2988694 w 3392051"/>
                <a:gd name="connsiteY16-3304" fmla="*/ 2695076 h 2695078"/>
                <a:gd name="connsiteX17-3305" fmla="*/ 2304102 w 3392051"/>
                <a:gd name="connsiteY17-3306" fmla="*/ 2541477 h 2695078"/>
                <a:gd name="connsiteX18-3307" fmla="*/ 1983194 w 3392051"/>
                <a:gd name="connsiteY18-3308" fmla="*/ 1984957 h 2695078"/>
                <a:gd name="connsiteX19-3309" fmla="*/ 1376412 w 3392051"/>
                <a:gd name="connsiteY19-3310" fmla="*/ 1902408 h 2695078"/>
                <a:gd name="connsiteX20-3311" fmla="*/ 101600 w 3392051"/>
                <a:gd name="connsiteY20-3312" fmla="*/ 1909357 h 2695078"/>
                <a:gd name="connsiteX0-3313" fmla="*/ 0 w 3392051"/>
                <a:gd name="connsiteY0-3314" fmla="*/ 822867 h 2672213"/>
                <a:gd name="connsiteX1-3315" fmla="*/ 1376661 w 3392051"/>
                <a:gd name="connsiteY1-3316" fmla="*/ 840470 h 2672213"/>
                <a:gd name="connsiteX2-3317" fmla="*/ 1983006 w 3392051"/>
                <a:gd name="connsiteY2-3318" fmla="*/ 708693 h 2672213"/>
                <a:gd name="connsiteX3-3319" fmla="*/ 2184007 w 3392051"/>
                <a:gd name="connsiteY3-3320" fmla="*/ 135152 h 2672213"/>
                <a:gd name="connsiteX4-3321" fmla="*/ 3048180 w 3392051"/>
                <a:gd name="connsiteY4-3322" fmla="*/ 43498 h 2672213"/>
                <a:gd name="connsiteX5-3323" fmla="*/ 3292475 w 3392051"/>
                <a:gd name="connsiteY5-3324" fmla="*/ 448217 h 2672213"/>
                <a:gd name="connsiteX6-3325" fmla="*/ 3349625 w 3392051"/>
                <a:gd name="connsiteY6-3326" fmla="*/ 1307211 h 2672213"/>
                <a:gd name="connsiteX7-3327" fmla="*/ 3254375 w 3392051"/>
                <a:gd name="connsiteY7-3328" fmla="*/ 1305950 h 2672213"/>
                <a:gd name="connsiteX8-3329" fmla="*/ 3071066 w 3392051"/>
                <a:gd name="connsiteY8-3330" fmla="*/ 1267367 h 2672213"/>
                <a:gd name="connsiteX9-3331" fmla="*/ 2883919 w 3392051"/>
                <a:gd name="connsiteY9-3332" fmla="*/ 1399939 h 2672213"/>
                <a:gd name="connsiteX10-3333" fmla="*/ 2899616 w 3392051"/>
                <a:gd name="connsiteY10-3334" fmla="*/ 1689284 h 2672213"/>
                <a:gd name="connsiteX11-3335" fmla="*/ 3158105 w 3392051"/>
                <a:gd name="connsiteY11-3336" fmla="*/ 1801545 h 2672213"/>
                <a:gd name="connsiteX12-3337" fmla="*/ 3349625 w 3392051"/>
                <a:gd name="connsiteY12-3338" fmla="*/ 1695992 h 2672213"/>
                <a:gd name="connsiteX13-3339" fmla="*/ 3385686 w 3392051"/>
                <a:gd name="connsiteY13-3340" fmla="*/ 1933152 h 2672213"/>
                <a:gd name="connsiteX14-3341" fmla="*/ 3383950 w 3392051"/>
                <a:gd name="connsiteY14-3342" fmla="*/ 2233042 h 2672213"/>
                <a:gd name="connsiteX15-3343" fmla="*/ 3305595 w 3392051"/>
                <a:gd name="connsiteY15-3344" fmla="*/ 2521849 h 2672213"/>
                <a:gd name="connsiteX16-3345" fmla="*/ 2988694 w 3392051"/>
                <a:gd name="connsiteY16-3346" fmla="*/ 2672211 h 2672213"/>
                <a:gd name="connsiteX17-3347" fmla="*/ 2304102 w 3392051"/>
                <a:gd name="connsiteY17-3348" fmla="*/ 2518612 h 2672213"/>
                <a:gd name="connsiteX18-3349" fmla="*/ 1983194 w 3392051"/>
                <a:gd name="connsiteY18-3350" fmla="*/ 1962092 h 2672213"/>
                <a:gd name="connsiteX19-3351" fmla="*/ 1376412 w 3392051"/>
                <a:gd name="connsiteY19-3352" fmla="*/ 1879543 h 2672213"/>
                <a:gd name="connsiteX20-3353" fmla="*/ 101600 w 3392051"/>
                <a:gd name="connsiteY20-3354" fmla="*/ 1886492 h 2672213"/>
                <a:gd name="connsiteX0-3355" fmla="*/ 0 w 3392051"/>
                <a:gd name="connsiteY0-3356" fmla="*/ 804172 h 2653518"/>
                <a:gd name="connsiteX1-3357" fmla="*/ 1376661 w 3392051"/>
                <a:gd name="connsiteY1-3358" fmla="*/ 821775 h 2653518"/>
                <a:gd name="connsiteX2-3359" fmla="*/ 1887702 w 3392051"/>
                <a:gd name="connsiteY2-3360" fmla="*/ 708028 h 2653518"/>
                <a:gd name="connsiteX3-3361" fmla="*/ 2184007 w 3392051"/>
                <a:gd name="connsiteY3-3362" fmla="*/ 116457 h 2653518"/>
                <a:gd name="connsiteX4-3363" fmla="*/ 3048180 w 3392051"/>
                <a:gd name="connsiteY4-3364" fmla="*/ 24803 h 2653518"/>
                <a:gd name="connsiteX5-3365" fmla="*/ 3292475 w 3392051"/>
                <a:gd name="connsiteY5-3366" fmla="*/ 429522 h 2653518"/>
                <a:gd name="connsiteX6-3367" fmla="*/ 3349625 w 3392051"/>
                <a:gd name="connsiteY6-3368" fmla="*/ 1288516 h 2653518"/>
                <a:gd name="connsiteX7-3369" fmla="*/ 3254375 w 3392051"/>
                <a:gd name="connsiteY7-3370" fmla="*/ 1287255 h 2653518"/>
                <a:gd name="connsiteX8-3371" fmla="*/ 3071066 w 3392051"/>
                <a:gd name="connsiteY8-3372" fmla="*/ 1248672 h 2653518"/>
                <a:gd name="connsiteX9-3373" fmla="*/ 2883919 w 3392051"/>
                <a:gd name="connsiteY9-3374" fmla="*/ 1381244 h 2653518"/>
                <a:gd name="connsiteX10-3375" fmla="*/ 2899616 w 3392051"/>
                <a:gd name="connsiteY10-3376" fmla="*/ 1670589 h 2653518"/>
                <a:gd name="connsiteX11-3377" fmla="*/ 3158105 w 3392051"/>
                <a:gd name="connsiteY11-3378" fmla="*/ 1782850 h 2653518"/>
                <a:gd name="connsiteX12-3379" fmla="*/ 3349625 w 3392051"/>
                <a:gd name="connsiteY12-3380" fmla="*/ 1677297 h 2653518"/>
                <a:gd name="connsiteX13-3381" fmla="*/ 3385686 w 3392051"/>
                <a:gd name="connsiteY13-3382" fmla="*/ 1914457 h 2653518"/>
                <a:gd name="connsiteX14-3383" fmla="*/ 3383950 w 3392051"/>
                <a:gd name="connsiteY14-3384" fmla="*/ 2214347 h 2653518"/>
                <a:gd name="connsiteX15-3385" fmla="*/ 3305595 w 3392051"/>
                <a:gd name="connsiteY15-3386" fmla="*/ 2503154 h 2653518"/>
                <a:gd name="connsiteX16-3387" fmla="*/ 2988694 w 3392051"/>
                <a:gd name="connsiteY16-3388" fmla="*/ 2653516 h 2653518"/>
                <a:gd name="connsiteX17-3389" fmla="*/ 2304102 w 3392051"/>
                <a:gd name="connsiteY17-3390" fmla="*/ 2499917 h 2653518"/>
                <a:gd name="connsiteX18-3391" fmla="*/ 1983194 w 3392051"/>
                <a:gd name="connsiteY18-3392" fmla="*/ 1943397 h 2653518"/>
                <a:gd name="connsiteX19-3393" fmla="*/ 1376412 w 3392051"/>
                <a:gd name="connsiteY19-3394" fmla="*/ 1860848 h 2653518"/>
                <a:gd name="connsiteX20-3395" fmla="*/ 101600 w 3392051"/>
                <a:gd name="connsiteY20-3396" fmla="*/ 1867797 h 2653518"/>
                <a:gd name="connsiteX0-3397" fmla="*/ 0 w 3392051"/>
                <a:gd name="connsiteY0-3398" fmla="*/ 832718 h 2682064"/>
                <a:gd name="connsiteX1-3399" fmla="*/ 1376661 w 3392051"/>
                <a:gd name="connsiteY1-3400" fmla="*/ 850321 h 2682064"/>
                <a:gd name="connsiteX2-3401" fmla="*/ 1887702 w 3392051"/>
                <a:gd name="connsiteY2-3402" fmla="*/ 736574 h 2682064"/>
                <a:gd name="connsiteX3-3403" fmla="*/ 2184007 w 3392051"/>
                <a:gd name="connsiteY3-3404" fmla="*/ 145003 h 2682064"/>
                <a:gd name="connsiteX4-3405" fmla="*/ 3048180 w 3392051"/>
                <a:gd name="connsiteY4-3406" fmla="*/ 53349 h 2682064"/>
                <a:gd name="connsiteX5-3407" fmla="*/ 3292475 w 3392051"/>
                <a:gd name="connsiteY5-3408" fmla="*/ 458068 h 2682064"/>
                <a:gd name="connsiteX6-3409" fmla="*/ 3349625 w 3392051"/>
                <a:gd name="connsiteY6-3410" fmla="*/ 1317062 h 2682064"/>
                <a:gd name="connsiteX7-3411" fmla="*/ 3254375 w 3392051"/>
                <a:gd name="connsiteY7-3412" fmla="*/ 1315801 h 2682064"/>
                <a:gd name="connsiteX8-3413" fmla="*/ 3071066 w 3392051"/>
                <a:gd name="connsiteY8-3414" fmla="*/ 1277218 h 2682064"/>
                <a:gd name="connsiteX9-3415" fmla="*/ 2883919 w 3392051"/>
                <a:gd name="connsiteY9-3416" fmla="*/ 1409790 h 2682064"/>
                <a:gd name="connsiteX10-3417" fmla="*/ 2899616 w 3392051"/>
                <a:gd name="connsiteY10-3418" fmla="*/ 1699135 h 2682064"/>
                <a:gd name="connsiteX11-3419" fmla="*/ 3158105 w 3392051"/>
                <a:gd name="connsiteY11-3420" fmla="*/ 1811396 h 2682064"/>
                <a:gd name="connsiteX12-3421" fmla="*/ 3349625 w 3392051"/>
                <a:gd name="connsiteY12-3422" fmla="*/ 1705843 h 2682064"/>
                <a:gd name="connsiteX13-3423" fmla="*/ 3385686 w 3392051"/>
                <a:gd name="connsiteY13-3424" fmla="*/ 1943003 h 2682064"/>
                <a:gd name="connsiteX14-3425" fmla="*/ 3383950 w 3392051"/>
                <a:gd name="connsiteY14-3426" fmla="*/ 2242893 h 2682064"/>
                <a:gd name="connsiteX15-3427" fmla="*/ 3305595 w 3392051"/>
                <a:gd name="connsiteY15-3428" fmla="*/ 2531700 h 2682064"/>
                <a:gd name="connsiteX16-3429" fmla="*/ 2988694 w 3392051"/>
                <a:gd name="connsiteY16-3430" fmla="*/ 2682062 h 2682064"/>
                <a:gd name="connsiteX17-3431" fmla="*/ 2304102 w 3392051"/>
                <a:gd name="connsiteY17-3432" fmla="*/ 2528463 h 2682064"/>
                <a:gd name="connsiteX18-3433" fmla="*/ 1983194 w 3392051"/>
                <a:gd name="connsiteY18-3434" fmla="*/ 1971943 h 2682064"/>
                <a:gd name="connsiteX19-3435" fmla="*/ 1376412 w 3392051"/>
                <a:gd name="connsiteY19-3436" fmla="*/ 1889394 h 2682064"/>
                <a:gd name="connsiteX20-3437" fmla="*/ 101600 w 3392051"/>
                <a:gd name="connsiteY20-3438" fmla="*/ 1896343 h 2682064"/>
                <a:gd name="connsiteX0-3439" fmla="*/ 0 w 3392051"/>
                <a:gd name="connsiteY0-3440" fmla="*/ 832460 h 2681806"/>
                <a:gd name="connsiteX1-3441" fmla="*/ 1376661 w 3392051"/>
                <a:gd name="connsiteY1-3442" fmla="*/ 850063 h 2681806"/>
                <a:gd name="connsiteX2-3443" fmla="*/ 1887702 w 3392051"/>
                <a:gd name="connsiteY2-3444" fmla="*/ 736316 h 2681806"/>
                <a:gd name="connsiteX3-3445" fmla="*/ 2184007 w 3392051"/>
                <a:gd name="connsiteY3-3446" fmla="*/ 144745 h 2681806"/>
                <a:gd name="connsiteX4-3447" fmla="*/ 3048180 w 3392051"/>
                <a:gd name="connsiteY4-3448" fmla="*/ 53091 h 2681806"/>
                <a:gd name="connsiteX5-3449" fmla="*/ 3316329 w 3392051"/>
                <a:gd name="connsiteY5-3450" fmla="*/ 453834 h 2681806"/>
                <a:gd name="connsiteX6-3451" fmla="*/ 3349625 w 3392051"/>
                <a:gd name="connsiteY6-3452" fmla="*/ 1316804 h 2681806"/>
                <a:gd name="connsiteX7-3453" fmla="*/ 3254375 w 3392051"/>
                <a:gd name="connsiteY7-3454" fmla="*/ 1315543 h 2681806"/>
                <a:gd name="connsiteX8-3455" fmla="*/ 3071066 w 3392051"/>
                <a:gd name="connsiteY8-3456" fmla="*/ 1276960 h 2681806"/>
                <a:gd name="connsiteX9-3457" fmla="*/ 2883919 w 3392051"/>
                <a:gd name="connsiteY9-3458" fmla="*/ 1409532 h 2681806"/>
                <a:gd name="connsiteX10-3459" fmla="*/ 2899616 w 3392051"/>
                <a:gd name="connsiteY10-3460" fmla="*/ 1698877 h 2681806"/>
                <a:gd name="connsiteX11-3461" fmla="*/ 3158105 w 3392051"/>
                <a:gd name="connsiteY11-3462" fmla="*/ 1811138 h 2681806"/>
                <a:gd name="connsiteX12-3463" fmla="*/ 3349625 w 3392051"/>
                <a:gd name="connsiteY12-3464" fmla="*/ 1705585 h 2681806"/>
                <a:gd name="connsiteX13-3465" fmla="*/ 3385686 w 3392051"/>
                <a:gd name="connsiteY13-3466" fmla="*/ 1942745 h 2681806"/>
                <a:gd name="connsiteX14-3467" fmla="*/ 3383950 w 3392051"/>
                <a:gd name="connsiteY14-3468" fmla="*/ 2242635 h 2681806"/>
                <a:gd name="connsiteX15-3469" fmla="*/ 3305595 w 3392051"/>
                <a:gd name="connsiteY15-3470" fmla="*/ 2531442 h 2681806"/>
                <a:gd name="connsiteX16-3471" fmla="*/ 2988694 w 3392051"/>
                <a:gd name="connsiteY16-3472" fmla="*/ 2681804 h 2681806"/>
                <a:gd name="connsiteX17-3473" fmla="*/ 2304102 w 3392051"/>
                <a:gd name="connsiteY17-3474" fmla="*/ 2528205 h 2681806"/>
                <a:gd name="connsiteX18-3475" fmla="*/ 1983194 w 3392051"/>
                <a:gd name="connsiteY18-3476" fmla="*/ 1971685 h 2681806"/>
                <a:gd name="connsiteX19-3477" fmla="*/ 1376412 w 3392051"/>
                <a:gd name="connsiteY19-3478" fmla="*/ 1889136 h 2681806"/>
                <a:gd name="connsiteX20-3479" fmla="*/ 101600 w 3392051"/>
                <a:gd name="connsiteY20-3480" fmla="*/ 1896085 h 2681806"/>
                <a:gd name="connsiteX0-3481" fmla="*/ 0 w 3392051"/>
                <a:gd name="connsiteY0-3482" fmla="*/ 832460 h 2681806"/>
                <a:gd name="connsiteX1-3483" fmla="*/ 1376661 w 3392051"/>
                <a:gd name="connsiteY1-3484" fmla="*/ 850063 h 2681806"/>
                <a:gd name="connsiteX2-3485" fmla="*/ 1887702 w 3392051"/>
                <a:gd name="connsiteY2-3486" fmla="*/ 736316 h 2681806"/>
                <a:gd name="connsiteX3-3487" fmla="*/ 2184007 w 3392051"/>
                <a:gd name="connsiteY3-3488" fmla="*/ 144745 h 2681806"/>
                <a:gd name="connsiteX4-3489" fmla="*/ 3048180 w 3392051"/>
                <a:gd name="connsiteY4-3490" fmla="*/ 53091 h 2681806"/>
                <a:gd name="connsiteX5-3491" fmla="*/ 3316329 w 3392051"/>
                <a:gd name="connsiteY5-3492" fmla="*/ 453834 h 2681806"/>
                <a:gd name="connsiteX6-3493" fmla="*/ 3349625 w 3392051"/>
                <a:gd name="connsiteY6-3494" fmla="*/ 1316804 h 2681806"/>
                <a:gd name="connsiteX7-3495" fmla="*/ 3254375 w 3392051"/>
                <a:gd name="connsiteY7-3496" fmla="*/ 1315543 h 2681806"/>
                <a:gd name="connsiteX8-3497" fmla="*/ 3071066 w 3392051"/>
                <a:gd name="connsiteY8-3498" fmla="*/ 1276960 h 2681806"/>
                <a:gd name="connsiteX9-3499" fmla="*/ 2883919 w 3392051"/>
                <a:gd name="connsiteY9-3500" fmla="*/ 1409532 h 2681806"/>
                <a:gd name="connsiteX10-3501" fmla="*/ 2899616 w 3392051"/>
                <a:gd name="connsiteY10-3502" fmla="*/ 1698877 h 2681806"/>
                <a:gd name="connsiteX11-3503" fmla="*/ 3158105 w 3392051"/>
                <a:gd name="connsiteY11-3504" fmla="*/ 1811138 h 2681806"/>
                <a:gd name="connsiteX12-3505" fmla="*/ 3349625 w 3392051"/>
                <a:gd name="connsiteY12-3506" fmla="*/ 1705585 h 2681806"/>
                <a:gd name="connsiteX13-3507" fmla="*/ 3385686 w 3392051"/>
                <a:gd name="connsiteY13-3508" fmla="*/ 1942745 h 2681806"/>
                <a:gd name="connsiteX14-3509" fmla="*/ 3383950 w 3392051"/>
                <a:gd name="connsiteY14-3510" fmla="*/ 2242635 h 2681806"/>
                <a:gd name="connsiteX15-3511" fmla="*/ 3305595 w 3392051"/>
                <a:gd name="connsiteY15-3512" fmla="*/ 2531442 h 2681806"/>
                <a:gd name="connsiteX16-3513" fmla="*/ 2988694 w 3392051"/>
                <a:gd name="connsiteY16-3514" fmla="*/ 2681804 h 2681806"/>
                <a:gd name="connsiteX17-3515" fmla="*/ 2304102 w 3392051"/>
                <a:gd name="connsiteY17-3516" fmla="*/ 2528205 h 2681806"/>
                <a:gd name="connsiteX18-3517" fmla="*/ 1983194 w 3392051"/>
                <a:gd name="connsiteY18-3518" fmla="*/ 1971685 h 2681806"/>
                <a:gd name="connsiteX19-3519" fmla="*/ 1376412 w 3392051"/>
                <a:gd name="connsiteY19-3520" fmla="*/ 1889136 h 2681806"/>
                <a:gd name="connsiteX20-3521" fmla="*/ 101600 w 3392051"/>
                <a:gd name="connsiteY20-3522" fmla="*/ 1896085 h 2681806"/>
                <a:gd name="connsiteX0-3523" fmla="*/ 0 w 3392051"/>
                <a:gd name="connsiteY0-3524" fmla="*/ 832460 h 2681806"/>
                <a:gd name="connsiteX1-3525" fmla="*/ 1376661 w 3392051"/>
                <a:gd name="connsiteY1-3526" fmla="*/ 850063 h 2681806"/>
                <a:gd name="connsiteX2-3527" fmla="*/ 1887702 w 3392051"/>
                <a:gd name="connsiteY2-3528" fmla="*/ 736316 h 2681806"/>
                <a:gd name="connsiteX3-3529" fmla="*/ 2184007 w 3392051"/>
                <a:gd name="connsiteY3-3530" fmla="*/ 144745 h 2681806"/>
                <a:gd name="connsiteX4-3531" fmla="*/ 3048180 w 3392051"/>
                <a:gd name="connsiteY4-3532" fmla="*/ 53091 h 2681806"/>
                <a:gd name="connsiteX5-3533" fmla="*/ 3340183 w 3392051"/>
                <a:gd name="connsiteY5-3534" fmla="*/ 453834 h 2681806"/>
                <a:gd name="connsiteX6-3535" fmla="*/ 3349625 w 3392051"/>
                <a:gd name="connsiteY6-3536" fmla="*/ 1316804 h 2681806"/>
                <a:gd name="connsiteX7-3537" fmla="*/ 3254375 w 3392051"/>
                <a:gd name="connsiteY7-3538" fmla="*/ 1315543 h 2681806"/>
                <a:gd name="connsiteX8-3539" fmla="*/ 3071066 w 3392051"/>
                <a:gd name="connsiteY8-3540" fmla="*/ 1276960 h 2681806"/>
                <a:gd name="connsiteX9-3541" fmla="*/ 2883919 w 3392051"/>
                <a:gd name="connsiteY9-3542" fmla="*/ 1409532 h 2681806"/>
                <a:gd name="connsiteX10-3543" fmla="*/ 2899616 w 3392051"/>
                <a:gd name="connsiteY10-3544" fmla="*/ 1698877 h 2681806"/>
                <a:gd name="connsiteX11-3545" fmla="*/ 3158105 w 3392051"/>
                <a:gd name="connsiteY11-3546" fmla="*/ 1811138 h 2681806"/>
                <a:gd name="connsiteX12-3547" fmla="*/ 3349625 w 3392051"/>
                <a:gd name="connsiteY12-3548" fmla="*/ 1705585 h 2681806"/>
                <a:gd name="connsiteX13-3549" fmla="*/ 3385686 w 3392051"/>
                <a:gd name="connsiteY13-3550" fmla="*/ 1942745 h 2681806"/>
                <a:gd name="connsiteX14-3551" fmla="*/ 3383950 w 3392051"/>
                <a:gd name="connsiteY14-3552" fmla="*/ 2242635 h 2681806"/>
                <a:gd name="connsiteX15-3553" fmla="*/ 3305595 w 3392051"/>
                <a:gd name="connsiteY15-3554" fmla="*/ 2531442 h 2681806"/>
                <a:gd name="connsiteX16-3555" fmla="*/ 2988694 w 3392051"/>
                <a:gd name="connsiteY16-3556" fmla="*/ 2681804 h 2681806"/>
                <a:gd name="connsiteX17-3557" fmla="*/ 2304102 w 3392051"/>
                <a:gd name="connsiteY17-3558" fmla="*/ 2528205 h 2681806"/>
                <a:gd name="connsiteX18-3559" fmla="*/ 1983194 w 3392051"/>
                <a:gd name="connsiteY18-3560" fmla="*/ 1971685 h 2681806"/>
                <a:gd name="connsiteX19-3561" fmla="*/ 1376412 w 3392051"/>
                <a:gd name="connsiteY19-3562" fmla="*/ 1889136 h 2681806"/>
                <a:gd name="connsiteX20-3563" fmla="*/ 101600 w 3392051"/>
                <a:gd name="connsiteY20-3564" fmla="*/ 1896085 h 2681806"/>
                <a:gd name="connsiteX0-3565" fmla="*/ 0 w 3392051"/>
                <a:gd name="connsiteY0-3566" fmla="*/ 831942 h 2681288"/>
                <a:gd name="connsiteX1-3567" fmla="*/ 1376661 w 3392051"/>
                <a:gd name="connsiteY1-3568" fmla="*/ 849545 h 2681288"/>
                <a:gd name="connsiteX2-3569" fmla="*/ 1887702 w 3392051"/>
                <a:gd name="connsiteY2-3570" fmla="*/ 735798 h 2681288"/>
                <a:gd name="connsiteX3-3571" fmla="*/ 2184007 w 3392051"/>
                <a:gd name="connsiteY3-3572" fmla="*/ 144227 h 2681288"/>
                <a:gd name="connsiteX4-3573" fmla="*/ 3048180 w 3392051"/>
                <a:gd name="connsiteY4-3574" fmla="*/ 52573 h 2681288"/>
                <a:gd name="connsiteX5-3575" fmla="*/ 3360061 w 3392051"/>
                <a:gd name="connsiteY5-3576" fmla="*/ 445365 h 2681288"/>
                <a:gd name="connsiteX6-3577" fmla="*/ 3349625 w 3392051"/>
                <a:gd name="connsiteY6-3578" fmla="*/ 1316286 h 2681288"/>
                <a:gd name="connsiteX7-3579" fmla="*/ 3254375 w 3392051"/>
                <a:gd name="connsiteY7-3580" fmla="*/ 1315025 h 2681288"/>
                <a:gd name="connsiteX8-3581" fmla="*/ 3071066 w 3392051"/>
                <a:gd name="connsiteY8-3582" fmla="*/ 1276442 h 2681288"/>
                <a:gd name="connsiteX9-3583" fmla="*/ 2883919 w 3392051"/>
                <a:gd name="connsiteY9-3584" fmla="*/ 1409014 h 2681288"/>
                <a:gd name="connsiteX10-3585" fmla="*/ 2899616 w 3392051"/>
                <a:gd name="connsiteY10-3586" fmla="*/ 1698359 h 2681288"/>
                <a:gd name="connsiteX11-3587" fmla="*/ 3158105 w 3392051"/>
                <a:gd name="connsiteY11-3588" fmla="*/ 1810620 h 2681288"/>
                <a:gd name="connsiteX12-3589" fmla="*/ 3349625 w 3392051"/>
                <a:gd name="connsiteY12-3590" fmla="*/ 1705067 h 2681288"/>
                <a:gd name="connsiteX13-3591" fmla="*/ 3385686 w 3392051"/>
                <a:gd name="connsiteY13-3592" fmla="*/ 1942227 h 2681288"/>
                <a:gd name="connsiteX14-3593" fmla="*/ 3383950 w 3392051"/>
                <a:gd name="connsiteY14-3594" fmla="*/ 2242117 h 2681288"/>
                <a:gd name="connsiteX15-3595" fmla="*/ 3305595 w 3392051"/>
                <a:gd name="connsiteY15-3596" fmla="*/ 2530924 h 2681288"/>
                <a:gd name="connsiteX16-3597" fmla="*/ 2988694 w 3392051"/>
                <a:gd name="connsiteY16-3598" fmla="*/ 2681286 h 2681288"/>
                <a:gd name="connsiteX17-3599" fmla="*/ 2304102 w 3392051"/>
                <a:gd name="connsiteY17-3600" fmla="*/ 2527687 h 2681288"/>
                <a:gd name="connsiteX18-3601" fmla="*/ 1983194 w 3392051"/>
                <a:gd name="connsiteY18-3602" fmla="*/ 1971167 h 2681288"/>
                <a:gd name="connsiteX19-3603" fmla="*/ 1376412 w 3392051"/>
                <a:gd name="connsiteY19-3604" fmla="*/ 1888618 h 2681288"/>
                <a:gd name="connsiteX20-3605" fmla="*/ 101600 w 3392051"/>
                <a:gd name="connsiteY20-3606" fmla="*/ 1895567 h 2681288"/>
                <a:gd name="connsiteX0-3607" fmla="*/ 0 w 3392051"/>
                <a:gd name="connsiteY0-3608" fmla="*/ 831942 h 2681288"/>
                <a:gd name="connsiteX1-3609" fmla="*/ 1376661 w 3392051"/>
                <a:gd name="connsiteY1-3610" fmla="*/ 849545 h 2681288"/>
                <a:gd name="connsiteX2-3611" fmla="*/ 1887702 w 3392051"/>
                <a:gd name="connsiteY2-3612" fmla="*/ 735798 h 2681288"/>
                <a:gd name="connsiteX3-3613" fmla="*/ 2184007 w 3392051"/>
                <a:gd name="connsiteY3-3614" fmla="*/ 144227 h 2681288"/>
                <a:gd name="connsiteX4-3615" fmla="*/ 3048180 w 3392051"/>
                <a:gd name="connsiteY4-3616" fmla="*/ 52573 h 2681288"/>
                <a:gd name="connsiteX5-3617" fmla="*/ 3360061 w 3392051"/>
                <a:gd name="connsiteY5-3618" fmla="*/ 445365 h 2681288"/>
                <a:gd name="connsiteX6-3619" fmla="*/ 3349625 w 3392051"/>
                <a:gd name="connsiteY6-3620" fmla="*/ 1316286 h 2681288"/>
                <a:gd name="connsiteX7-3621" fmla="*/ 3254375 w 3392051"/>
                <a:gd name="connsiteY7-3622" fmla="*/ 1315025 h 2681288"/>
                <a:gd name="connsiteX8-3623" fmla="*/ 3071066 w 3392051"/>
                <a:gd name="connsiteY8-3624" fmla="*/ 1276442 h 2681288"/>
                <a:gd name="connsiteX9-3625" fmla="*/ 2883919 w 3392051"/>
                <a:gd name="connsiteY9-3626" fmla="*/ 1409014 h 2681288"/>
                <a:gd name="connsiteX10-3627" fmla="*/ 2899616 w 3392051"/>
                <a:gd name="connsiteY10-3628" fmla="*/ 1698359 h 2681288"/>
                <a:gd name="connsiteX11-3629" fmla="*/ 3158105 w 3392051"/>
                <a:gd name="connsiteY11-3630" fmla="*/ 1810620 h 2681288"/>
                <a:gd name="connsiteX12-3631" fmla="*/ 3349625 w 3392051"/>
                <a:gd name="connsiteY12-3632" fmla="*/ 1705067 h 2681288"/>
                <a:gd name="connsiteX13-3633" fmla="*/ 3385686 w 3392051"/>
                <a:gd name="connsiteY13-3634" fmla="*/ 1942227 h 2681288"/>
                <a:gd name="connsiteX14-3635" fmla="*/ 3383950 w 3392051"/>
                <a:gd name="connsiteY14-3636" fmla="*/ 2242117 h 2681288"/>
                <a:gd name="connsiteX15-3637" fmla="*/ 3305595 w 3392051"/>
                <a:gd name="connsiteY15-3638" fmla="*/ 2530924 h 2681288"/>
                <a:gd name="connsiteX16-3639" fmla="*/ 2988694 w 3392051"/>
                <a:gd name="connsiteY16-3640" fmla="*/ 2681286 h 2681288"/>
                <a:gd name="connsiteX17-3641" fmla="*/ 2304102 w 3392051"/>
                <a:gd name="connsiteY17-3642" fmla="*/ 2527687 h 2681288"/>
                <a:gd name="connsiteX18-3643" fmla="*/ 1983194 w 3392051"/>
                <a:gd name="connsiteY18-3644" fmla="*/ 1971167 h 2681288"/>
                <a:gd name="connsiteX19-3645" fmla="*/ 1376412 w 3392051"/>
                <a:gd name="connsiteY19-3646" fmla="*/ 1888618 h 2681288"/>
                <a:gd name="connsiteX20-3647" fmla="*/ 101600 w 3392051"/>
                <a:gd name="connsiteY20-3648" fmla="*/ 1895567 h 2681288"/>
                <a:gd name="connsiteX0-3649" fmla="*/ 0 w 3392051"/>
                <a:gd name="connsiteY0-3650" fmla="*/ 840251 h 2689597"/>
                <a:gd name="connsiteX1-3651" fmla="*/ 1376661 w 3392051"/>
                <a:gd name="connsiteY1-3652" fmla="*/ 857854 h 2689597"/>
                <a:gd name="connsiteX2-3653" fmla="*/ 1887702 w 3392051"/>
                <a:gd name="connsiteY2-3654" fmla="*/ 744107 h 2689597"/>
                <a:gd name="connsiteX3-3655" fmla="*/ 2184007 w 3392051"/>
                <a:gd name="connsiteY3-3656" fmla="*/ 152536 h 2689597"/>
                <a:gd name="connsiteX4-3657" fmla="*/ 3048180 w 3392051"/>
                <a:gd name="connsiteY4-3658" fmla="*/ 17149 h 2689597"/>
                <a:gd name="connsiteX5-3659" fmla="*/ 3360061 w 3392051"/>
                <a:gd name="connsiteY5-3660" fmla="*/ 453674 h 2689597"/>
                <a:gd name="connsiteX6-3661" fmla="*/ 3349625 w 3392051"/>
                <a:gd name="connsiteY6-3662" fmla="*/ 1324595 h 2689597"/>
                <a:gd name="connsiteX7-3663" fmla="*/ 3254375 w 3392051"/>
                <a:gd name="connsiteY7-3664" fmla="*/ 1323334 h 2689597"/>
                <a:gd name="connsiteX8-3665" fmla="*/ 3071066 w 3392051"/>
                <a:gd name="connsiteY8-3666" fmla="*/ 1284751 h 2689597"/>
                <a:gd name="connsiteX9-3667" fmla="*/ 2883919 w 3392051"/>
                <a:gd name="connsiteY9-3668" fmla="*/ 1417323 h 2689597"/>
                <a:gd name="connsiteX10-3669" fmla="*/ 2899616 w 3392051"/>
                <a:gd name="connsiteY10-3670" fmla="*/ 1706668 h 2689597"/>
                <a:gd name="connsiteX11-3671" fmla="*/ 3158105 w 3392051"/>
                <a:gd name="connsiteY11-3672" fmla="*/ 1818929 h 2689597"/>
                <a:gd name="connsiteX12-3673" fmla="*/ 3349625 w 3392051"/>
                <a:gd name="connsiteY12-3674" fmla="*/ 1713376 h 2689597"/>
                <a:gd name="connsiteX13-3675" fmla="*/ 3385686 w 3392051"/>
                <a:gd name="connsiteY13-3676" fmla="*/ 1950536 h 2689597"/>
                <a:gd name="connsiteX14-3677" fmla="*/ 3383950 w 3392051"/>
                <a:gd name="connsiteY14-3678" fmla="*/ 2250426 h 2689597"/>
                <a:gd name="connsiteX15-3679" fmla="*/ 3305595 w 3392051"/>
                <a:gd name="connsiteY15-3680" fmla="*/ 2539233 h 2689597"/>
                <a:gd name="connsiteX16-3681" fmla="*/ 2988694 w 3392051"/>
                <a:gd name="connsiteY16-3682" fmla="*/ 2689595 h 2689597"/>
                <a:gd name="connsiteX17-3683" fmla="*/ 2304102 w 3392051"/>
                <a:gd name="connsiteY17-3684" fmla="*/ 2535996 h 2689597"/>
                <a:gd name="connsiteX18-3685" fmla="*/ 1983194 w 3392051"/>
                <a:gd name="connsiteY18-3686" fmla="*/ 1979476 h 2689597"/>
                <a:gd name="connsiteX19-3687" fmla="*/ 1376412 w 3392051"/>
                <a:gd name="connsiteY19-3688" fmla="*/ 1896927 h 2689597"/>
                <a:gd name="connsiteX20-3689" fmla="*/ 101600 w 3392051"/>
                <a:gd name="connsiteY20-3690" fmla="*/ 1903876 h 2689597"/>
                <a:gd name="connsiteX0-3691" fmla="*/ 0 w 3392051"/>
                <a:gd name="connsiteY0-3692" fmla="*/ 865574 h 2714920"/>
                <a:gd name="connsiteX1-3693" fmla="*/ 1376661 w 3392051"/>
                <a:gd name="connsiteY1-3694" fmla="*/ 883177 h 2714920"/>
                <a:gd name="connsiteX2-3695" fmla="*/ 1887702 w 3392051"/>
                <a:gd name="connsiteY2-3696" fmla="*/ 769430 h 2714920"/>
                <a:gd name="connsiteX3-3697" fmla="*/ 2184007 w 3392051"/>
                <a:gd name="connsiteY3-3698" fmla="*/ 177859 h 2714920"/>
                <a:gd name="connsiteX4-3699" fmla="*/ 3048180 w 3392051"/>
                <a:gd name="connsiteY4-3700" fmla="*/ 42472 h 2714920"/>
                <a:gd name="connsiteX5-3701" fmla="*/ 3360061 w 3392051"/>
                <a:gd name="connsiteY5-3702" fmla="*/ 478997 h 2714920"/>
                <a:gd name="connsiteX6-3703" fmla="*/ 3349625 w 3392051"/>
                <a:gd name="connsiteY6-3704" fmla="*/ 1349918 h 2714920"/>
                <a:gd name="connsiteX7-3705" fmla="*/ 3254375 w 3392051"/>
                <a:gd name="connsiteY7-3706" fmla="*/ 1348657 h 2714920"/>
                <a:gd name="connsiteX8-3707" fmla="*/ 3071066 w 3392051"/>
                <a:gd name="connsiteY8-3708" fmla="*/ 1310074 h 2714920"/>
                <a:gd name="connsiteX9-3709" fmla="*/ 2883919 w 3392051"/>
                <a:gd name="connsiteY9-3710" fmla="*/ 1442646 h 2714920"/>
                <a:gd name="connsiteX10-3711" fmla="*/ 2899616 w 3392051"/>
                <a:gd name="connsiteY10-3712" fmla="*/ 1731991 h 2714920"/>
                <a:gd name="connsiteX11-3713" fmla="*/ 3158105 w 3392051"/>
                <a:gd name="connsiteY11-3714" fmla="*/ 1844252 h 2714920"/>
                <a:gd name="connsiteX12-3715" fmla="*/ 3349625 w 3392051"/>
                <a:gd name="connsiteY12-3716" fmla="*/ 1738699 h 2714920"/>
                <a:gd name="connsiteX13-3717" fmla="*/ 3385686 w 3392051"/>
                <a:gd name="connsiteY13-3718" fmla="*/ 1975859 h 2714920"/>
                <a:gd name="connsiteX14-3719" fmla="*/ 3383950 w 3392051"/>
                <a:gd name="connsiteY14-3720" fmla="*/ 2275749 h 2714920"/>
                <a:gd name="connsiteX15-3721" fmla="*/ 3305595 w 3392051"/>
                <a:gd name="connsiteY15-3722" fmla="*/ 2564556 h 2714920"/>
                <a:gd name="connsiteX16-3723" fmla="*/ 2988694 w 3392051"/>
                <a:gd name="connsiteY16-3724" fmla="*/ 2714918 h 2714920"/>
                <a:gd name="connsiteX17-3725" fmla="*/ 2304102 w 3392051"/>
                <a:gd name="connsiteY17-3726" fmla="*/ 2561319 h 2714920"/>
                <a:gd name="connsiteX18-3727" fmla="*/ 1983194 w 3392051"/>
                <a:gd name="connsiteY18-3728" fmla="*/ 2004799 h 2714920"/>
                <a:gd name="connsiteX19-3729" fmla="*/ 1376412 w 3392051"/>
                <a:gd name="connsiteY19-3730" fmla="*/ 1922250 h 2714920"/>
                <a:gd name="connsiteX20-3731" fmla="*/ 101600 w 3392051"/>
                <a:gd name="connsiteY20-3732" fmla="*/ 1929199 h 2714920"/>
                <a:gd name="connsiteX0-3733" fmla="*/ 0 w 3392051"/>
                <a:gd name="connsiteY0-3734" fmla="*/ 867295 h 2716641"/>
                <a:gd name="connsiteX1-3735" fmla="*/ 1376661 w 3392051"/>
                <a:gd name="connsiteY1-3736" fmla="*/ 884898 h 2716641"/>
                <a:gd name="connsiteX2-3737" fmla="*/ 1887702 w 3392051"/>
                <a:gd name="connsiteY2-3738" fmla="*/ 771151 h 2716641"/>
                <a:gd name="connsiteX3-3739" fmla="*/ 2184007 w 3392051"/>
                <a:gd name="connsiteY3-3740" fmla="*/ 179580 h 2716641"/>
                <a:gd name="connsiteX4-3741" fmla="*/ 3048180 w 3392051"/>
                <a:gd name="connsiteY4-3742" fmla="*/ 44193 h 2716641"/>
                <a:gd name="connsiteX5-3743" fmla="*/ 3360061 w 3392051"/>
                <a:gd name="connsiteY5-3744" fmla="*/ 480718 h 2716641"/>
                <a:gd name="connsiteX6-3745" fmla="*/ 3349625 w 3392051"/>
                <a:gd name="connsiteY6-3746" fmla="*/ 1351639 h 2716641"/>
                <a:gd name="connsiteX7-3747" fmla="*/ 3254375 w 3392051"/>
                <a:gd name="connsiteY7-3748" fmla="*/ 1350378 h 2716641"/>
                <a:gd name="connsiteX8-3749" fmla="*/ 3071066 w 3392051"/>
                <a:gd name="connsiteY8-3750" fmla="*/ 1311795 h 2716641"/>
                <a:gd name="connsiteX9-3751" fmla="*/ 2883919 w 3392051"/>
                <a:gd name="connsiteY9-3752" fmla="*/ 1444367 h 2716641"/>
                <a:gd name="connsiteX10-3753" fmla="*/ 2899616 w 3392051"/>
                <a:gd name="connsiteY10-3754" fmla="*/ 1733712 h 2716641"/>
                <a:gd name="connsiteX11-3755" fmla="*/ 3158105 w 3392051"/>
                <a:gd name="connsiteY11-3756" fmla="*/ 1845973 h 2716641"/>
                <a:gd name="connsiteX12-3757" fmla="*/ 3349625 w 3392051"/>
                <a:gd name="connsiteY12-3758" fmla="*/ 1740420 h 2716641"/>
                <a:gd name="connsiteX13-3759" fmla="*/ 3385686 w 3392051"/>
                <a:gd name="connsiteY13-3760" fmla="*/ 1977580 h 2716641"/>
                <a:gd name="connsiteX14-3761" fmla="*/ 3383950 w 3392051"/>
                <a:gd name="connsiteY14-3762" fmla="*/ 2277470 h 2716641"/>
                <a:gd name="connsiteX15-3763" fmla="*/ 3305595 w 3392051"/>
                <a:gd name="connsiteY15-3764" fmla="*/ 2566277 h 2716641"/>
                <a:gd name="connsiteX16-3765" fmla="*/ 2988694 w 3392051"/>
                <a:gd name="connsiteY16-3766" fmla="*/ 2716639 h 2716641"/>
                <a:gd name="connsiteX17-3767" fmla="*/ 2304102 w 3392051"/>
                <a:gd name="connsiteY17-3768" fmla="*/ 2563040 h 2716641"/>
                <a:gd name="connsiteX18-3769" fmla="*/ 1983194 w 3392051"/>
                <a:gd name="connsiteY18-3770" fmla="*/ 2006520 h 2716641"/>
                <a:gd name="connsiteX19-3771" fmla="*/ 1376412 w 3392051"/>
                <a:gd name="connsiteY19-3772" fmla="*/ 1923971 h 2716641"/>
                <a:gd name="connsiteX20-3773" fmla="*/ 101600 w 3392051"/>
                <a:gd name="connsiteY20-3774" fmla="*/ 1930920 h 2716641"/>
                <a:gd name="connsiteX0-3775" fmla="*/ 0 w 3387009"/>
                <a:gd name="connsiteY0-3776" fmla="*/ 867295 h 2716641"/>
                <a:gd name="connsiteX1-3777" fmla="*/ 1376661 w 3387009"/>
                <a:gd name="connsiteY1-3778" fmla="*/ 884898 h 2716641"/>
                <a:gd name="connsiteX2-3779" fmla="*/ 1887702 w 3387009"/>
                <a:gd name="connsiteY2-3780" fmla="*/ 771151 h 2716641"/>
                <a:gd name="connsiteX3-3781" fmla="*/ 2184007 w 3387009"/>
                <a:gd name="connsiteY3-3782" fmla="*/ 179580 h 2716641"/>
                <a:gd name="connsiteX4-3783" fmla="*/ 3048180 w 3387009"/>
                <a:gd name="connsiteY4-3784" fmla="*/ 44193 h 2716641"/>
                <a:gd name="connsiteX5-3785" fmla="*/ 3360061 w 3387009"/>
                <a:gd name="connsiteY5-3786" fmla="*/ 480718 h 2716641"/>
                <a:gd name="connsiteX6-3787" fmla="*/ 3349625 w 3387009"/>
                <a:gd name="connsiteY6-3788" fmla="*/ 1351639 h 2716641"/>
                <a:gd name="connsiteX7-3789" fmla="*/ 3254375 w 3387009"/>
                <a:gd name="connsiteY7-3790" fmla="*/ 1350378 h 2716641"/>
                <a:gd name="connsiteX8-3791" fmla="*/ 3071066 w 3387009"/>
                <a:gd name="connsiteY8-3792" fmla="*/ 1311795 h 2716641"/>
                <a:gd name="connsiteX9-3793" fmla="*/ 2883919 w 3387009"/>
                <a:gd name="connsiteY9-3794" fmla="*/ 1444367 h 2716641"/>
                <a:gd name="connsiteX10-3795" fmla="*/ 2899616 w 3387009"/>
                <a:gd name="connsiteY10-3796" fmla="*/ 1733712 h 2716641"/>
                <a:gd name="connsiteX11-3797" fmla="*/ 3158105 w 3387009"/>
                <a:gd name="connsiteY11-3798" fmla="*/ 1845973 h 2716641"/>
                <a:gd name="connsiteX12-3799" fmla="*/ 3349625 w 3387009"/>
                <a:gd name="connsiteY12-3800" fmla="*/ 1740420 h 2716641"/>
                <a:gd name="connsiteX13-3801" fmla="*/ 3385686 w 3387009"/>
                <a:gd name="connsiteY13-3802" fmla="*/ 1977580 h 2716641"/>
                <a:gd name="connsiteX14-3803" fmla="*/ 3372023 w 3387009"/>
                <a:gd name="connsiteY14-3804" fmla="*/ 2265543 h 2716641"/>
                <a:gd name="connsiteX15-3805" fmla="*/ 3305595 w 3387009"/>
                <a:gd name="connsiteY15-3806" fmla="*/ 2566277 h 2716641"/>
                <a:gd name="connsiteX16-3807" fmla="*/ 2988694 w 3387009"/>
                <a:gd name="connsiteY16-3808" fmla="*/ 2716639 h 2716641"/>
                <a:gd name="connsiteX17-3809" fmla="*/ 2304102 w 3387009"/>
                <a:gd name="connsiteY17-3810" fmla="*/ 2563040 h 2716641"/>
                <a:gd name="connsiteX18-3811" fmla="*/ 1983194 w 3387009"/>
                <a:gd name="connsiteY18-3812" fmla="*/ 2006520 h 2716641"/>
                <a:gd name="connsiteX19-3813" fmla="*/ 1376412 w 3387009"/>
                <a:gd name="connsiteY19-3814" fmla="*/ 1923971 h 2716641"/>
                <a:gd name="connsiteX20-3815" fmla="*/ 101600 w 3387009"/>
                <a:gd name="connsiteY20-3816" fmla="*/ 1930920 h 2716641"/>
                <a:gd name="connsiteX0-3817" fmla="*/ 0 w 3387009"/>
                <a:gd name="connsiteY0-3818" fmla="*/ 867295 h 2716641"/>
                <a:gd name="connsiteX1-3819" fmla="*/ 1376661 w 3387009"/>
                <a:gd name="connsiteY1-3820" fmla="*/ 884898 h 2716641"/>
                <a:gd name="connsiteX2-3821" fmla="*/ 1887702 w 3387009"/>
                <a:gd name="connsiteY2-3822" fmla="*/ 771151 h 2716641"/>
                <a:gd name="connsiteX3-3823" fmla="*/ 2184007 w 3387009"/>
                <a:gd name="connsiteY3-3824" fmla="*/ 179580 h 2716641"/>
                <a:gd name="connsiteX4-3825" fmla="*/ 3048180 w 3387009"/>
                <a:gd name="connsiteY4-3826" fmla="*/ 44193 h 2716641"/>
                <a:gd name="connsiteX5-3827" fmla="*/ 3360061 w 3387009"/>
                <a:gd name="connsiteY5-3828" fmla="*/ 480718 h 2716641"/>
                <a:gd name="connsiteX6-3829" fmla="*/ 3349625 w 3387009"/>
                <a:gd name="connsiteY6-3830" fmla="*/ 1351639 h 2716641"/>
                <a:gd name="connsiteX7-3831" fmla="*/ 3254375 w 3387009"/>
                <a:gd name="connsiteY7-3832" fmla="*/ 1350378 h 2716641"/>
                <a:gd name="connsiteX8-3833" fmla="*/ 3071066 w 3387009"/>
                <a:gd name="connsiteY8-3834" fmla="*/ 1311795 h 2716641"/>
                <a:gd name="connsiteX9-3835" fmla="*/ 2883919 w 3387009"/>
                <a:gd name="connsiteY9-3836" fmla="*/ 1444367 h 2716641"/>
                <a:gd name="connsiteX10-3837" fmla="*/ 2899616 w 3387009"/>
                <a:gd name="connsiteY10-3838" fmla="*/ 1733712 h 2716641"/>
                <a:gd name="connsiteX11-3839" fmla="*/ 3158105 w 3387009"/>
                <a:gd name="connsiteY11-3840" fmla="*/ 1845973 h 2716641"/>
                <a:gd name="connsiteX12-3841" fmla="*/ 3349625 w 3387009"/>
                <a:gd name="connsiteY12-3842" fmla="*/ 1740420 h 2716641"/>
                <a:gd name="connsiteX13-3843" fmla="*/ 3385686 w 3387009"/>
                <a:gd name="connsiteY13-3844" fmla="*/ 1977580 h 2716641"/>
                <a:gd name="connsiteX14-3845" fmla="*/ 3372023 w 3387009"/>
                <a:gd name="connsiteY14-3846" fmla="*/ 2265543 h 2716641"/>
                <a:gd name="connsiteX15-3847" fmla="*/ 3305595 w 3387009"/>
                <a:gd name="connsiteY15-3848" fmla="*/ 2566277 h 2716641"/>
                <a:gd name="connsiteX16-3849" fmla="*/ 2988694 w 3387009"/>
                <a:gd name="connsiteY16-3850" fmla="*/ 2716639 h 2716641"/>
                <a:gd name="connsiteX17-3851" fmla="*/ 2304102 w 3387009"/>
                <a:gd name="connsiteY17-3852" fmla="*/ 2563040 h 2716641"/>
                <a:gd name="connsiteX18-3853" fmla="*/ 1983194 w 3387009"/>
                <a:gd name="connsiteY18-3854" fmla="*/ 2006520 h 2716641"/>
                <a:gd name="connsiteX19-3855" fmla="*/ 1376412 w 3387009"/>
                <a:gd name="connsiteY19-3856" fmla="*/ 1923971 h 2716641"/>
                <a:gd name="connsiteX20-3857" fmla="*/ 101600 w 3387009"/>
                <a:gd name="connsiteY20-3858" fmla="*/ 1930920 h 2716641"/>
                <a:gd name="connsiteX0-3859" fmla="*/ 0 w 3394766"/>
                <a:gd name="connsiteY0-3860" fmla="*/ 867295 h 2716641"/>
                <a:gd name="connsiteX1-3861" fmla="*/ 1376661 w 3394766"/>
                <a:gd name="connsiteY1-3862" fmla="*/ 884898 h 2716641"/>
                <a:gd name="connsiteX2-3863" fmla="*/ 1887702 w 3394766"/>
                <a:gd name="connsiteY2-3864" fmla="*/ 771151 h 2716641"/>
                <a:gd name="connsiteX3-3865" fmla="*/ 2184007 w 3394766"/>
                <a:gd name="connsiteY3-3866" fmla="*/ 179580 h 2716641"/>
                <a:gd name="connsiteX4-3867" fmla="*/ 3048180 w 3394766"/>
                <a:gd name="connsiteY4-3868" fmla="*/ 44193 h 2716641"/>
                <a:gd name="connsiteX5-3869" fmla="*/ 3360061 w 3394766"/>
                <a:gd name="connsiteY5-3870" fmla="*/ 480718 h 2716641"/>
                <a:gd name="connsiteX6-3871" fmla="*/ 3349625 w 3394766"/>
                <a:gd name="connsiteY6-3872" fmla="*/ 1351639 h 2716641"/>
                <a:gd name="connsiteX7-3873" fmla="*/ 3254375 w 3394766"/>
                <a:gd name="connsiteY7-3874" fmla="*/ 1350378 h 2716641"/>
                <a:gd name="connsiteX8-3875" fmla="*/ 3071066 w 3394766"/>
                <a:gd name="connsiteY8-3876" fmla="*/ 1311795 h 2716641"/>
                <a:gd name="connsiteX9-3877" fmla="*/ 2883919 w 3394766"/>
                <a:gd name="connsiteY9-3878" fmla="*/ 1444367 h 2716641"/>
                <a:gd name="connsiteX10-3879" fmla="*/ 2899616 w 3394766"/>
                <a:gd name="connsiteY10-3880" fmla="*/ 1733712 h 2716641"/>
                <a:gd name="connsiteX11-3881" fmla="*/ 3158105 w 3394766"/>
                <a:gd name="connsiteY11-3882" fmla="*/ 1845973 h 2716641"/>
                <a:gd name="connsiteX12-3883" fmla="*/ 3349625 w 3394766"/>
                <a:gd name="connsiteY12-3884" fmla="*/ 1740420 h 2716641"/>
                <a:gd name="connsiteX13-3885" fmla="*/ 3385686 w 3394766"/>
                <a:gd name="connsiteY13-3886" fmla="*/ 1977580 h 2716641"/>
                <a:gd name="connsiteX14-3887" fmla="*/ 3387926 w 3394766"/>
                <a:gd name="connsiteY14-3888" fmla="*/ 2265543 h 2716641"/>
                <a:gd name="connsiteX15-3889" fmla="*/ 3305595 w 3394766"/>
                <a:gd name="connsiteY15-3890" fmla="*/ 2566277 h 2716641"/>
                <a:gd name="connsiteX16-3891" fmla="*/ 2988694 w 3394766"/>
                <a:gd name="connsiteY16-3892" fmla="*/ 2716639 h 2716641"/>
                <a:gd name="connsiteX17-3893" fmla="*/ 2304102 w 3394766"/>
                <a:gd name="connsiteY17-3894" fmla="*/ 2563040 h 2716641"/>
                <a:gd name="connsiteX18-3895" fmla="*/ 1983194 w 3394766"/>
                <a:gd name="connsiteY18-3896" fmla="*/ 2006520 h 2716641"/>
                <a:gd name="connsiteX19-3897" fmla="*/ 1376412 w 3394766"/>
                <a:gd name="connsiteY19-3898" fmla="*/ 1923971 h 2716641"/>
                <a:gd name="connsiteX20-3899" fmla="*/ 101600 w 3394766"/>
                <a:gd name="connsiteY20-3900" fmla="*/ 1930920 h 2716641"/>
                <a:gd name="connsiteX0-3901" fmla="*/ 0 w 3393026"/>
                <a:gd name="connsiteY0-3902" fmla="*/ 867295 h 2716641"/>
                <a:gd name="connsiteX1-3903" fmla="*/ 1376661 w 3393026"/>
                <a:gd name="connsiteY1-3904" fmla="*/ 884898 h 2716641"/>
                <a:gd name="connsiteX2-3905" fmla="*/ 1887702 w 3393026"/>
                <a:gd name="connsiteY2-3906" fmla="*/ 771151 h 2716641"/>
                <a:gd name="connsiteX3-3907" fmla="*/ 2184007 w 3393026"/>
                <a:gd name="connsiteY3-3908" fmla="*/ 179580 h 2716641"/>
                <a:gd name="connsiteX4-3909" fmla="*/ 3048180 w 3393026"/>
                <a:gd name="connsiteY4-3910" fmla="*/ 44193 h 2716641"/>
                <a:gd name="connsiteX5-3911" fmla="*/ 3360061 w 3393026"/>
                <a:gd name="connsiteY5-3912" fmla="*/ 480718 h 2716641"/>
                <a:gd name="connsiteX6-3913" fmla="*/ 3349625 w 3393026"/>
                <a:gd name="connsiteY6-3914" fmla="*/ 1351639 h 2716641"/>
                <a:gd name="connsiteX7-3915" fmla="*/ 3254375 w 3393026"/>
                <a:gd name="connsiteY7-3916" fmla="*/ 1350378 h 2716641"/>
                <a:gd name="connsiteX8-3917" fmla="*/ 3071066 w 3393026"/>
                <a:gd name="connsiteY8-3918" fmla="*/ 1311795 h 2716641"/>
                <a:gd name="connsiteX9-3919" fmla="*/ 2883919 w 3393026"/>
                <a:gd name="connsiteY9-3920" fmla="*/ 1444367 h 2716641"/>
                <a:gd name="connsiteX10-3921" fmla="*/ 2899616 w 3393026"/>
                <a:gd name="connsiteY10-3922" fmla="*/ 1733712 h 2716641"/>
                <a:gd name="connsiteX11-3923" fmla="*/ 3158105 w 3393026"/>
                <a:gd name="connsiteY11-3924" fmla="*/ 1845973 h 2716641"/>
                <a:gd name="connsiteX12-3925" fmla="*/ 3349625 w 3393026"/>
                <a:gd name="connsiteY12-3926" fmla="*/ 1740420 h 2716641"/>
                <a:gd name="connsiteX13-3927" fmla="*/ 3385686 w 3393026"/>
                <a:gd name="connsiteY13-3928" fmla="*/ 1977580 h 2716641"/>
                <a:gd name="connsiteX14-3929" fmla="*/ 3387926 w 3393026"/>
                <a:gd name="connsiteY14-3930" fmla="*/ 2265543 h 2716641"/>
                <a:gd name="connsiteX15-3931" fmla="*/ 3305595 w 3393026"/>
                <a:gd name="connsiteY15-3932" fmla="*/ 2566277 h 2716641"/>
                <a:gd name="connsiteX16-3933" fmla="*/ 2988694 w 3393026"/>
                <a:gd name="connsiteY16-3934" fmla="*/ 2716639 h 2716641"/>
                <a:gd name="connsiteX17-3935" fmla="*/ 2304102 w 3393026"/>
                <a:gd name="connsiteY17-3936" fmla="*/ 2563040 h 2716641"/>
                <a:gd name="connsiteX18-3937" fmla="*/ 1983194 w 3393026"/>
                <a:gd name="connsiteY18-3938" fmla="*/ 2006520 h 2716641"/>
                <a:gd name="connsiteX19-3939" fmla="*/ 1376412 w 3393026"/>
                <a:gd name="connsiteY19-3940" fmla="*/ 1923971 h 2716641"/>
                <a:gd name="connsiteX20-3941" fmla="*/ 101600 w 3393026"/>
                <a:gd name="connsiteY20-3942" fmla="*/ 1930920 h 2716641"/>
                <a:gd name="connsiteX0-3943" fmla="*/ 0 w 3389012"/>
                <a:gd name="connsiteY0-3944" fmla="*/ 867295 h 2716641"/>
                <a:gd name="connsiteX1-3945" fmla="*/ 1376661 w 3389012"/>
                <a:gd name="connsiteY1-3946" fmla="*/ 884898 h 2716641"/>
                <a:gd name="connsiteX2-3947" fmla="*/ 1887702 w 3389012"/>
                <a:gd name="connsiteY2-3948" fmla="*/ 771151 h 2716641"/>
                <a:gd name="connsiteX3-3949" fmla="*/ 2184007 w 3389012"/>
                <a:gd name="connsiteY3-3950" fmla="*/ 179580 h 2716641"/>
                <a:gd name="connsiteX4-3951" fmla="*/ 3048180 w 3389012"/>
                <a:gd name="connsiteY4-3952" fmla="*/ 44193 h 2716641"/>
                <a:gd name="connsiteX5-3953" fmla="*/ 3360061 w 3389012"/>
                <a:gd name="connsiteY5-3954" fmla="*/ 480718 h 2716641"/>
                <a:gd name="connsiteX6-3955" fmla="*/ 3349625 w 3389012"/>
                <a:gd name="connsiteY6-3956" fmla="*/ 1351639 h 2716641"/>
                <a:gd name="connsiteX7-3957" fmla="*/ 3254375 w 3389012"/>
                <a:gd name="connsiteY7-3958" fmla="*/ 1350378 h 2716641"/>
                <a:gd name="connsiteX8-3959" fmla="*/ 3071066 w 3389012"/>
                <a:gd name="connsiteY8-3960" fmla="*/ 1311795 h 2716641"/>
                <a:gd name="connsiteX9-3961" fmla="*/ 2883919 w 3389012"/>
                <a:gd name="connsiteY9-3962" fmla="*/ 1444367 h 2716641"/>
                <a:gd name="connsiteX10-3963" fmla="*/ 2899616 w 3389012"/>
                <a:gd name="connsiteY10-3964" fmla="*/ 1733712 h 2716641"/>
                <a:gd name="connsiteX11-3965" fmla="*/ 3158105 w 3389012"/>
                <a:gd name="connsiteY11-3966" fmla="*/ 1845973 h 2716641"/>
                <a:gd name="connsiteX12-3967" fmla="*/ 3349625 w 3389012"/>
                <a:gd name="connsiteY12-3968" fmla="*/ 1740420 h 2716641"/>
                <a:gd name="connsiteX13-3969" fmla="*/ 3385686 w 3389012"/>
                <a:gd name="connsiteY13-3970" fmla="*/ 1977580 h 2716641"/>
                <a:gd name="connsiteX14-3971" fmla="*/ 3387926 w 3389012"/>
                <a:gd name="connsiteY14-3972" fmla="*/ 2265543 h 2716641"/>
                <a:gd name="connsiteX15-3973" fmla="*/ 3305595 w 3389012"/>
                <a:gd name="connsiteY15-3974" fmla="*/ 2566277 h 2716641"/>
                <a:gd name="connsiteX16-3975" fmla="*/ 2988694 w 3389012"/>
                <a:gd name="connsiteY16-3976" fmla="*/ 2716639 h 2716641"/>
                <a:gd name="connsiteX17-3977" fmla="*/ 2304102 w 3389012"/>
                <a:gd name="connsiteY17-3978" fmla="*/ 2563040 h 2716641"/>
                <a:gd name="connsiteX18-3979" fmla="*/ 1983194 w 3389012"/>
                <a:gd name="connsiteY18-3980" fmla="*/ 2006520 h 2716641"/>
                <a:gd name="connsiteX19-3981" fmla="*/ 1376412 w 3389012"/>
                <a:gd name="connsiteY19-3982" fmla="*/ 1923971 h 2716641"/>
                <a:gd name="connsiteX20-3983" fmla="*/ 101600 w 3389012"/>
                <a:gd name="connsiteY20-3984" fmla="*/ 1930920 h 2716641"/>
                <a:gd name="connsiteX0-3985" fmla="*/ 0 w 3389012"/>
                <a:gd name="connsiteY0-3986" fmla="*/ 867295 h 2716641"/>
                <a:gd name="connsiteX1-3987" fmla="*/ 1376661 w 3389012"/>
                <a:gd name="connsiteY1-3988" fmla="*/ 884898 h 2716641"/>
                <a:gd name="connsiteX2-3989" fmla="*/ 1887702 w 3389012"/>
                <a:gd name="connsiteY2-3990" fmla="*/ 771151 h 2716641"/>
                <a:gd name="connsiteX3-3991" fmla="*/ 2184007 w 3389012"/>
                <a:gd name="connsiteY3-3992" fmla="*/ 179580 h 2716641"/>
                <a:gd name="connsiteX4-3993" fmla="*/ 3048180 w 3389012"/>
                <a:gd name="connsiteY4-3994" fmla="*/ 44193 h 2716641"/>
                <a:gd name="connsiteX5-3995" fmla="*/ 3360061 w 3389012"/>
                <a:gd name="connsiteY5-3996" fmla="*/ 480718 h 2716641"/>
                <a:gd name="connsiteX6-3997" fmla="*/ 3349625 w 3389012"/>
                <a:gd name="connsiteY6-3998" fmla="*/ 1351639 h 2716641"/>
                <a:gd name="connsiteX7-3999" fmla="*/ 3254375 w 3389012"/>
                <a:gd name="connsiteY7-4000" fmla="*/ 1350378 h 2716641"/>
                <a:gd name="connsiteX8-4001" fmla="*/ 3071066 w 3389012"/>
                <a:gd name="connsiteY8-4002" fmla="*/ 1311795 h 2716641"/>
                <a:gd name="connsiteX9-4003" fmla="*/ 2883919 w 3389012"/>
                <a:gd name="connsiteY9-4004" fmla="*/ 1444367 h 2716641"/>
                <a:gd name="connsiteX10-4005" fmla="*/ 2899616 w 3389012"/>
                <a:gd name="connsiteY10-4006" fmla="*/ 1733712 h 2716641"/>
                <a:gd name="connsiteX11-4007" fmla="*/ 3158105 w 3389012"/>
                <a:gd name="connsiteY11-4008" fmla="*/ 1845973 h 2716641"/>
                <a:gd name="connsiteX12-4009" fmla="*/ 3349625 w 3389012"/>
                <a:gd name="connsiteY12-4010" fmla="*/ 1740420 h 2716641"/>
                <a:gd name="connsiteX13-4011" fmla="*/ 3385686 w 3389012"/>
                <a:gd name="connsiteY13-4012" fmla="*/ 1977580 h 2716641"/>
                <a:gd name="connsiteX14-4013" fmla="*/ 3387926 w 3389012"/>
                <a:gd name="connsiteY14-4014" fmla="*/ 2265543 h 2716641"/>
                <a:gd name="connsiteX15-4015" fmla="*/ 3305595 w 3389012"/>
                <a:gd name="connsiteY15-4016" fmla="*/ 2566277 h 2716641"/>
                <a:gd name="connsiteX16-4017" fmla="*/ 2988694 w 3389012"/>
                <a:gd name="connsiteY16-4018" fmla="*/ 2716639 h 2716641"/>
                <a:gd name="connsiteX17-4019" fmla="*/ 2304102 w 3389012"/>
                <a:gd name="connsiteY17-4020" fmla="*/ 2563040 h 2716641"/>
                <a:gd name="connsiteX18-4021" fmla="*/ 1983194 w 3389012"/>
                <a:gd name="connsiteY18-4022" fmla="*/ 2006520 h 2716641"/>
                <a:gd name="connsiteX19-4023" fmla="*/ 1376412 w 3389012"/>
                <a:gd name="connsiteY19-4024" fmla="*/ 1923971 h 2716641"/>
                <a:gd name="connsiteX20-4025" fmla="*/ 101600 w 3389012"/>
                <a:gd name="connsiteY20-4026" fmla="*/ 1930920 h 2716641"/>
                <a:gd name="connsiteX0-4027" fmla="*/ 0 w 3389012"/>
                <a:gd name="connsiteY0-4028" fmla="*/ 839979 h 2689325"/>
                <a:gd name="connsiteX1-4029" fmla="*/ 1376661 w 3389012"/>
                <a:gd name="connsiteY1-4030" fmla="*/ 857582 h 2689325"/>
                <a:gd name="connsiteX2-4031" fmla="*/ 1887702 w 3389012"/>
                <a:gd name="connsiteY2-4032" fmla="*/ 743835 h 2689325"/>
                <a:gd name="connsiteX3-4033" fmla="*/ 2184007 w 3389012"/>
                <a:gd name="connsiteY3-4034" fmla="*/ 152264 h 2689325"/>
                <a:gd name="connsiteX4-4035" fmla="*/ 3048180 w 3389012"/>
                <a:gd name="connsiteY4-4036" fmla="*/ 16877 h 2689325"/>
                <a:gd name="connsiteX5-4037" fmla="*/ 3375963 w 3389012"/>
                <a:gd name="connsiteY5-4038" fmla="*/ 449427 h 2689325"/>
                <a:gd name="connsiteX6-4039" fmla="*/ 3349625 w 3389012"/>
                <a:gd name="connsiteY6-4040" fmla="*/ 1324323 h 2689325"/>
                <a:gd name="connsiteX7-4041" fmla="*/ 3254375 w 3389012"/>
                <a:gd name="connsiteY7-4042" fmla="*/ 1323062 h 2689325"/>
                <a:gd name="connsiteX8-4043" fmla="*/ 3071066 w 3389012"/>
                <a:gd name="connsiteY8-4044" fmla="*/ 1284479 h 2689325"/>
                <a:gd name="connsiteX9-4045" fmla="*/ 2883919 w 3389012"/>
                <a:gd name="connsiteY9-4046" fmla="*/ 1417051 h 2689325"/>
                <a:gd name="connsiteX10-4047" fmla="*/ 2899616 w 3389012"/>
                <a:gd name="connsiteY10-4048" fmla="*/ 1706396 h 2689325"/>
                <a:gd name="connsiteX11-4049" fmla="*/ 3158105 w 3389012"/>
                <a:gd name="connsiteY11-4050" fmla="*/ 1818657 h 2689325"/>
                <a:gd name="connsiteX12-4051" fmla="*/ 3349625 w 3389012"/>
                <a:gd name="connsiteY12-4052" fmla="*/ 1713104 h 2689325"/>
                <a:gd name="connsiteX13-4053" fmla="*/ 3385686 w 3389012"/>
                <a:gd name="connsiteY13-4054" fmla="*/ 1950264 h 2689325"/>
                <a:gd name="connsiteX14-4055" fmla="*/ 3387926 w 3389012"/>
                <a:gd name="connsiteY14-4056" fmla="*/ 2238227 h 2689325"/>
                <a:gd name="connsiteX15-4057" fmla="*/ 3305595 w 3389012"/>
                <a:gd name="connsiteY15-4058" fmla="*/ 2538961 h 2689325"/>
                <a:gd name="connsiteX16-4059" fmla="*/ 2988694 w 3389012"/>
                <a:gd name="connsiteY16-4060" fmla="*/ 2689323 h 2689325"/>
                <a:gd name="connsiteX17-4061" fmla="*/ 2304102 w 3389012"/>
                <a:gd name="connsiteY17-4062" fmla="*/ 2535724 h 2689325"/>
                <a:gd name="connsiteX18-4063" fmla="*/ 1983194 w 3389012"/>
                <a:gd name="connsiteY18-4064" fmla="*/ 1979204 h 2689325"/>
                <a:gd name="connsiteX19-4065" fmla="*/ 1376412 w 3389012"/>
                <a:gd name="connsiteY19-4066" fmla="*/ 1896655 h 2689325"/>
                <a:gd name="connsiteX20-4067" fmla="*/ 101600 w 3389012"/>
                <a:gd name="connsiteY20-4068" fmla="*/ 1903604 h 2689325"/>
                <a:gd name="connsiteX0-4069" fmla="*/ 0 w 3389080"/>
                <a:gd name="connsiteY0-4070" fmla="*/ 839979 h 2796666"/>
                <a:gd name="connsiteX1-4071" fmla="*/ 1376661 w 3389080"/>
                <a:gd name="connsiteY1-4072" fmla="*/ 857582 h 2796666"/>
                <a:gd name="connsiteX2-4073" fmla="*/ 1887702 w 3389080"/>
                <a:gd name="connsiteY2-4074" fmla="*/ 743835 h 2796666"/>
                <a:gd name="connsiteX3-4075" fmla="*/ 2184007 w 3389080"/>
                <a:gd name="connsiteY3-4076" fmla="*/ 152264 h 2796666"/>
                <a:gd name="connsiteX4-4077" fmla="*/ 3048180 w 3389080"/>
                <a:gd name="connsiteY4-4078" fmla="*/ 16877 h 2796666"/>
                <a:gd name="connsiteX5-4079" fmla="*/ 3375963 w 3389080"/>
                <a:gd name="connsiteY5-4080" fmla="*/ 449427 h 2796666"/>
                <a:gd name="connsiteX6-4081" fmla="*/ 3349625 w 3389080"/>
                <a:gd name="connsiteY6-4082" fmla="*/ 1324323 h 2796666"/>
                <a:gd name="connsiteX7-4083" fmla="*/ 3254375 w 3389080"/>
                <a:gd name="connsiteY7-4084" fmla="*/ 1323062 h 2796666"/>
                <a:gd name="connsiteX8-4085" fmla="*/ 3071066 w 3389080"/>
                <a:gd name="connsiteY8-4086" fmla="*/ 1284479 h 2796666"/>
                <a:gd name="connsiteX9-4087" fmla="*/ 2883919 w 3389080"/>
                <a:gd name="connsiteY9-4088" fmla="*/ 1417051 h 2796666"/>
                <a:gd name="connsiteX10-4089" fmla="*/ 2899616 w 3389080"/>
                <a:gd name="connsiteY10-4090" fmla="*/ 1706396 h 2796666"/>
                <a:gd name="connsiteX11-4091" fmla="*/ 3158105 w 3389080"/>
                <a:gd name="connsiteY11-4092" fmla="*/ 1818657 h 2796666"/>
                <a:gd name="connsiteX12-4093" fmla="*/ 3349625 w 3389080"/>
                <a:gd name="connsiteY12-4094" fmla="*/ 1713104 h 2796666"/>
                <a:gd name="connsiteX13-4095" fmla="*/ 3385686 w 3389080"/>
                <a:gd name="connsiteY13-4096" fmla="*/ 1950264 h 2796666"/>
                <a:gd name="connsiteX14-4097" fmla="*/ 3387926 w 3389080"/>
                <a:gd name="connsiteY14-4098" fmla="*/ 2238227 h 2796666"/>
                <a:gd name="connsiteX15-4099" fmla="*/ 3305595 w 3389080"/>
                <a:gd name="connsiteY15-4100" fmla="*/ 2538961 h 2796666"/>
                <a:gd name="connsiteX16-4101" fmla="*/ 2976767 w 3389080"/>
                <a:gd name="connsiteY16-4102" fmla="*/ 2796665 h 2796666"/>
                <a:gd name="connsiteX17-4103" fmla="*/ 2304102 w 3389080"/>
                <a:gd name="connsiteY17-4104" fmla="*/ 2535724 h 2796666"/>
                <a:gd name="connsiteX18-4105" fmla="*/ 1983194 w 3389080"/>
                <a:gd name="connsiteY18-4106" fmla="*/ 1979204 h 2796666"/>
                <a:gd name="connsiteX19-4107" fmla="*/ 1376412 w 3389080"/>
                <a:gd name="connsiteY19-4108" fmla="*/ 1896655 h 2796666"/>
                <a:gd name="connsiteX20-4109" fmla="*/ 101600 w 3389080"/>
                <a:gd name="connsiteY20-4110" fmla="*/ 1903604 h 2796666"/>
                <a:gd name="connsiteX0-4111" fmla="*/ 0 w 3389080"/>
                <a:gd name="connsiteY0-4112" fmla="*/ 839979 h 2796831"/>
                <a:gd name="connsiteX1-4113" fmla="*/ 1376661 w 3389080"/>
                <a:gd name="connsiteY1-4114" fmla="*/ 857582 h 2796831"/>
                <a:gd name="connsiteX2-4115" fmla="*/ 1887702 w 3389080"/>
                <a:gd name="connsiteY2-4116" fmla="*/ 743835 h 2796831"/>
                <a:gd name="connsiteX3-4117" fmla="*/ 2184007 w 3389080"/>
                <a:gd name="connsiteY3-4118" fmla="*/ 152264 h 2796831"/>
                <a:gd name="connsiteX4-4119" fmla="*/ 3048180 w 3389080"/>
                <a:gd name="connsiteY4-4120" fmla="*/ 16877 h 2796831"/>
                <a:gd name="connsiteX5-4121" fmla="*/ 3375963 w 3389080"/>
                <a:gd name="connsiteY5-4122" fmla="*/ 449427 h 2796831"/>
                <a:gd name="connsiteX6-4123" fmla="*/ 3349625 w 3389080"/>
                <a:gd name="connsiteY6-4124" fmla="*/ 1324323 h 2796831"/>
                <a:gd name="connsiteX7-4125" fmla="*/ 3254375 w 3389080"/>
                <a:gd name="connsiteY7-4126" fmla="*/ 1323062 h 2796831"/>
                <a:gd name="connsiteX8-4127" fmla="*/ 3071066 w 3389080"/>
                <a:gd name="connsiteY8-4128" fmla="*/ 1284479 h 2796831"/>
                <a:gd name="connsiteX9-4129" fmla="*/ 2883919 w 3389080"/>
                <a:gd name="connsiteY9-4130" fmla="*/ 1417051 h 2796831"/>
                <a:gd name="connsiteX10-4131" fmla="*/ 2899616 w 3389080"/>
                <a:gd name="connsiteY10-4132" fmla="*/ 1706396 h 2796831"/>
                <a:gd name="connsiteX11-4133" fmla="*/ 3158105 w 3389080"/>
                <a:gd name="connsiteY11-4134" fmla="*/ 1818657 h 2796831"/>
                <a:gd name="connsiteX12-4135" fmla="*/ 3349625 w 3389080"/>
                <a:gd name="connsiteY12-4136" fmla="*/ 1713104 h 2796831"/>
                <a:gd name="connsiteX13-4137" fmla="*/ 3385686 w 3389080"/>
                <a:gd name="connsiteY13-4138" fmla="*/ 1950264 h 2796831"/>
                <a:gd name="connsiteX14-4139" fmla="*/ 3387926 w 3389080"/>
                <a:gd name="connsiteY14-4140" fmla="*/ 2238227 h 2796831"/>
                <a:gd name="connsiteX15-4141" fmla="*/ 3305595 w 3389080"/>
                <a:gd name="connsiteY15-4142" fmla="*/ 2538961 h 2796831"/>
                <a:gd name="connsiteX16-4143" fmla="*/ 2976767 w 3389080"/>
                <a:gd name="connsiteY16-4144" fmla="*/ 2796665 h 2796831"/>
                <a:gd name="connsiteX17-4145" fmla="*/ 2300126 w 3389080"/>
                <a:gd name="connsiteY17-4146" fmla="*/ 2567529 h 2796831"/>
                <a:gd name="connsiteX18-4147" fmla="*/ 1983194 w 3389080"/>
                <a:gd name="connsiteY18-4148" fmla="*/ 1979204 h 2796831"/>
                <a:gd name="connsiteX19-4149" fmla="*/ 1376412 w 3389080"/>
                <a:gd name="connsiteY19-4150" fmla="*/ 1896655 h 2796831"/>
                <a:gd name="connsiteX20-4151" fmla="*/ 101600 w 3389080"/>
                <a:gd name="connsiteY20-4152" fmla="*/ 1903604 h 2796831"/>
                <a:gd name="connsiteX0-4153" fmla="*/ 0 w 3389080"/>
                <a:gd name="connsiteY0-4154" fmla="*/ 839979 h 2797077"/>
                <a:gd name="connsiteX1-4155" fmla="*/ 1376661 w 3389080"/>
                <a:gd name="connsiteY1-4156" fmla="*/ 857582 h 2797077"/>
                <a:gd name="connsiteX2-4157" fmla="*/ 1887702 w 3389080"/>
                <a:gd name="connsiteY2-4158" fmla="*/ 743835 h 2797077"/>
                <a:gd name="connsiteX3-4159" fmla="*/ 2184007 w 3389080"/>
                <a:gd name="connsiteY3-4160" fmla="*/ 152264 h 2797077"/>
                <a:gd name="connsiteX4-4161" fmla="*/ 3048180 w 3389080"/>
                <a:gd name="connsiteY4-4162" fmla="*/ 16877 h 2797077"/>
                <a:gd name="connsiteX5-4163" fmla="*/ 3375963 w 3389080"/>
                <a:gd name="connsiteY5-4164" fmla="*/ 449427 h 2797077"/>
                <a:gd name="connsiteX6-4165" fmla="*/ 3349625 w 3389080"/>
                <a:gd name="connsiteY6-4166" fmla="*/ 1324323 h 2797077"/>
                <a:gd name="connsiteX7-4167" fmla="*/ 3254375 w 3389080"/>
                <a:gd name="connsiteY7-4168" fmla="*/ 1323062 h 2797077"/>
                <a:gd name="connsiteX8-4169" fmla="*/ 3071066 w 3389080"/>
                <a:gd name="connsiteY8-4170" fmla="*/ 1284479 h 2797077"/>
                <a:gd name="connsiteX9-4171" fmla="*/ 2883919 w 3389080"/>
                <a:gd name="connsiteY9-4172" fmla="*/ 1417051 h 2797077"/>
                <a:gd name="connsiteX10-4173" fmla="*/ 2899616 w 3389080"/>
                <a:gd name="connsiteY10-4174" fmla="*/ 1706396 h 2797077"/>
                <a:gd name="connsiteX11-4175" fmla="*/ 3158105 w 3389080"/>
                <a:gd name="connsiteY11-4176" fmla="*/ 1818657 h 2797077"/>
                <a:gd name="connsiteX12-4177" fmla="*/ 3349625 w 3389080"/>
                <a:gd name="connsiteY12-4178" fmla="*/ 1713104 h 2797077"/>
                <a:gd name="connsiteX13-4179" fmla="*/ 3385686 w 3389080"/>
                <a:gd name="connsiteY13-4180" fmla="*/ 1950264 h 2797077"/>
                <a:gd name="connsiteX14-4181" fmla="*/ 3387926 w 3389080"/>
                <a:gd name="connsiteY14-4182" fmla="*/ 2238227 h 2797077"/>
                <a:gd name="connsiteX15-4183" fmla="*/ 3305595 w 3389080"/>
                <a:gd name="connsiteY15-4184" fmla="*/ 2538961 h 2797077"/>
                <a:gd name="connsiteX16-4185" fmla="*/ 2976767 w 3389080"/>
                <a:gd name="connsiteY16-4186" fmla="*/ 2796665 h 2797077"/>
                <a:gd name="connsiteX17-4187" fmla="*/ 2300126 w 3389080"/>
                <a:gd name="connsiteY17-4188" fmla="*/ 2567529 h 2797077"/>
                <a:gd name="connsiteX18-4189" fmla="*/ 1983194 w 3389080"/>
                <a:gd name="connsiteY18-4190" fmla="*/ 1979204 h 2797077"/>
                <a:gd name="connsiteX19-4191" fmla="*/ 1376412 w 3389080"/>
                <a:gd name="connsiteY19-4192" fmla="*/ 1896655 h 2797077"/>
                <a:gd name="connsiteX20-4193" fmla="*/ 101600 w 3389080"/>
                <a:gd name="connsiteY20-4194" fmla="*/ 1903604 h 2797077"/>
                <a:gd name="connsiteX0-4195" fmla="*/ 0 w 3389080"/>
                <a:gd name="connsiteY0-4196" fmla="*/ 839979 h 2797115"/>
                <a:gd name="connsiteX1-4197" fmla="*/ 1376661 w 3389080"/>
                <a:gd name="connsiteY1-4198" fmla="*/ 857582 h 2797115"/>
                <a:gd name="connsiteX2-4199" fmla="*/ 1887702 w 3389080"/>
                <a:gd name="connsiteY2-4200" fmla="*/ 743835 h 2797115"/>
                <a:gd name="connsiteX3-4201" fmla="*/ 2184007 w 3389080"/>
                <a:gd name="connsiteY3-4202" fmla="*/ 152264 h 2797115"/>
                <a:gd name="connsiteX4-4203" fmla="*/ 3048180 w 3389080"/>
                <a:gd name="connsiteY4-4204" fmla="*/ 16877 h 2797115"/>
                <a:gd name="connsiteX5-4205" fmla="*/ 3375963 w 3389080"/>
                <a:gd name="connsiteY5-4206" fmla="*/ 449427 h 2797115"/>
                <a:gd name="connsiteX6-4207" fmla="*/ 3349625 w 3389080"/>
                <a:gd name="connsiteY6-4208" fmla="*/ 1324323 h 2797115"/>
                <a:gd name="connsiteX7-4209" fmla="*/ 3254375 w 3389080"/>
                <a:gd name="connsiteY7-4210" fmla="*/ 1323062 h 2797115"/>
                <a:gd name="connsiteX8-4211" fmla="*/ 3071066 w 3389080"/>
                <a:gd name="connsiteY8-4212" fmla="*/ 1284479 h 2797115"/>
                <a:gd name="connsiteX9-4213" fmla="*/ 2883919 w 3389080"/>
                <a:gd name="connsiteY9-4214" fmla="*/ 1417051 h 2797115"/>
                <a:gd name="connsiteX10-4215" fmla="*/ 2899616 w 3389080"/>
                <a:gd name="connsiteY10-4216" fmla="*/ 1706396 h 2797115"/>
                <a:gd name="connsiteX11-4217" fmla="*/ 3158105 w 3389080"/>
                <a:gd name="connsiteY11-4218" fmla="*/ 1818657 h 2797115"/>
                <a:gd name="connsiteX12-4219" fmla="*/ 3349625 w 3389080"/>
                <a:gd name="connsiteY12-4220" fmla="*/ 1713104 h 2797115"/>
                <a:gd name="connsiteX13-4221" fmla="*/ 3385686 w 3389080"/>
                <a:gd name="connsiteY13-4222" fmla="*/ 1950264 h 2797115"/>
                <a:gd name="connsiteX14-4223" fmla="*/ 3387926 w 3389080"/>
                <a:gd name="connsiteY14-4224" fmla="*/ 2238227 h 2797115"/>
                <a:gd name="connsiteX15-4225" fmla="*/ 3305595 w 3389080"/>
                <a:gd name="connsiteY15-4226" fmla="*/ 2538961 h 2797115"/>
                <a:gd name="connsiteX16-4227" fmla="*/ 2976767 w 3389080"/>
                <a:gd name="connsiteY16-4228" fmla="*/ 2796665 h 2797115"/>
                <a:gd name="connsiteX17-4229" fmla="*/ 2300126 w 3389080"/>
                <a:gd name="connsiteY17-4230" fmla="*/ 2567529 h 2797115"/>
                <a:gd name="connsiteX18-4231" fmla="*/ 1983194 w 3389080"/>
                <a:gd name="connsiteY18-4232" fmla="*/ 1979204 h 2797115"/>
                <a:gd name="connsiteX19-4233" fmla="*/ 1376412 w 3389080"/>
                <a:gd name="connsiteY19-4234" fmla="*/ 1896655 h 2797115"/>
                <a:gd name="connsiteX20-4235" fmla="*/ 101600 w 3389080"/>
                <a:gd name="connsiteY20-4236" fmla="*/ 1903604 h 2797115"/>
                <a:gd name="connsiteX0-4237" fmla="*/ 0 w 3389080"/>
                <a:gd name="connsiteY0-4238" fmla="*/ 831992 h 2789128"/>
                <a:gd name="connsiteX1-4239" fmla="*/ 1376661 w 3389080"/>
                <a:gd name="connsiteY1-4240" fmla="*/ 849595 h 2789128"/>
                <a:gd name="connsiteX2-4241" fmla="*/ 1887702 w 3389080"/>
                <a:gd name="connsiteY2-4242" fmla="*/ 735848 h 2789128"/>
                <a:gd name="connsiteX3-4243" fmla="*/ 2235691 w 3389080"/>
                <a:gd name="connsiteY3-4244" fmla="*/ 195960 h 2789128"/>
                <a:gd name="connsiteX4-4245" fmla="*/ 3048180 w 3389080"/>
                <a:gd name="connsiteY4-4246" fmla="*/ 8890 h 2789128"/>
                <a:gd name="connsiteX5-4247" fmla="*/ 3375963 w 3389080"/>
                <a:gd name="connsiteY5-4248" fmla="*/ 441440 h 2789128"/>
                <a:gd name="connsiteX6-4249" fmla="*/ 3349625 w 3389080"/>
                <a:gd name="connsiteY6-4250" fmla="*/ 1316336 h 2789128"/>
                <a:gd name="connsiteX7-4251" fmla="*/ 3254375 w 3389080"/>
                <a:gd name="connsiteY7-4252" fmla="*/ 1315075 h 2789128"/>
                <a:gd name="connsiteX8-4253" fmla="*/ 3071066 w 3389080"/>
                <a:gd name="connsiteY8-4254" fmla="*/ 1276492 h 2789128"/>
                <a:gd name="connsiteX9-4255" fmla="*/ 2883919 w 3389080"/>
                <a:gd name="connsiteY9-4256" fmla="*/ 1409064 h 2789128"/>
                <a:gd name="connsiteX10-4257" fmla="*/ 2899616 w 3389080"/>
                <a:gd name="connsiteY10-4258" fmla="*/ 1698409 h 2789128"/>
                <a:gd name="connsiteX11-4259" fmla="*/ 3158105 w 3389080"/>
                <a:gd name="connsiteY11-4260" fmla="*/ 1810670 h 2789128"/>
                <a:gd name="connsiteX12-4261" fmla="*/ 3349625 w 3389080"/>
                <a:gd name="connsiteY12-4262" fmla="*/ 1705117 h 2789128"/>
                <a:gd name="connsiteX13-4263" fmla="*/ 3385686 w 3389080"/>
                <a:gd name="connsiteY13-4264" fmla="*/ 1942277 h 2789128"/>
                <a:gd name="connsiteX14-4265" fmla="*/ 3387926 w 3389080"/>
                <a:gd name="connsiteY14-4266" fmla="*/ 2230240 h 2789128"/>
                <a:gd name="connsiteX15-4267" fmla="*/ 3305595 w 3389080"/>
                <a:gd name="connsiteY15-4268" fmla="*/ 2530974 h 2789128"/>
                <a:gd name="connsiteX16-4269" fmla="*/ 2976767 w 3389080"/>
                <a:gd name="connsiteY16-4270" fmla="*/ 2788678 h 2789128"/>
                <a:gd name="connsiteX17-4271" fmla="*/ 2300126 w 3389080"/>
                <a:gd name="connsiteY17-4272" fmla="*/ 2559542 h 2789128"/>
                <a:gd name="connsiteX18-4273" fmla="*/ 1983194 w 3389080"/>
                <a:gd name="connsiteY18-4274" fmla="*/ 1971217 h 2789128"/>
                <a:gd name="connsiteX19-4275" fmla="*/ 1376412 w 3389080"/>
                <a:gd name="connsiteY19-4276" fmla="*/ 1888668 h 2789128"/>
                <a:gd name="connsiteX20-4277" fmla="*/ 101600 w 3389080"/>
                <a:gd name="connsiteY20-4278" fmla="*/ 1895617 h 2789128"/>
                <a:gd name="connsiteX0-4279" fmla="*/ 0 w 3389080"/>
                <a:gd name="connsiteY0-4280" fmla="*/ 841156 h 2798292"/>
                <a:gd name="connsiteX1-4281" fmla="*/ 1376661 w 3389080"/>
                <a:gd name="connsiteY1-4282" fmla="*/ 858759 h 2798292"/>
                <a:gd name="connsiteX2-4283" fmla="*/ 1887702 w 3389080"/>
                <a:gd name="connsiteY2-4284" fmla="*/ 745012 h 2798292"/>
                <a:gd name="connsiteX3-4285" fmla="*/ 2235691 w 3389080"/>
                <a:gd name="connsiteY3-4286" fmla="*/ 205124 h 2798292"/>
                <a:gd name="connsiteX4-4287" fmla="*/ 3048180 w 3389080"/>
                <a:gd name="connsiteY4-4288" fmla="*/ 18054 h 2798292"/>
                <a:gd name="connsiteX5-4289" fmla="*/ 3375963 w 3389080"/>
                <a:gd name="connsiteY5-4290" fmla="*/ 450604 h 2798292"/>
                <a:gd name="connsiteX6-4291" fmla="*/ 3349625 w 3389080"/>
                <a:gd name="connsiteY6-4292" fmla="*/ 1325500 h 2798292"/>
                <a:gd name="connsiteX7-4293" fmla="*/ 3254375 w 3389080"/>
                <a:gd name="connsiteY7-4294" fmla="*/ 1324239 h 2798292"/>
                <a:gd name="connsiteX8-4295" fmla="*/ 3071066 w 3389080"/>
                <a:gd name="connsiteY8-4296" fmla="*/ 1285656 h 2798292"/>
                <a:gd name="connsiteX9-4297" fmla="*/ 2883919 w 3389080"/>
                <a:gd name="connsiteY9-4298" fmla="*/ 1418228 h 2798292"/>
                <a:gd name="connsiteX10-4299" fmla="*/ 2899616 w 3389080"/>
                <a:gd name="connsiteY10-4300" fmla="*/ 1707573 h 2798292"/>
                <a:gd name="connsiteX11-4301" fmla="*/ 3158105 w 3389080"/>
                <a:gd name="connsiteY11-4302" fmla="*/ 1819834 h 2798292"/>
                <a:gd name="connsiteX12-4303" fmla="*/ 3349625 w 3389080"/>
                <a:gd name="connsiteY12-4304" fmla="*/ 1714281 h 2798292"/>
                <a:gd name="connsiteX13-4305" fmla="*/ 3385686 w 3389080"/>
                <a:gd name="connsiteY13-4306" fmla="*/ 1951441 h 2798292"/>
                <a:gd name="connsiteX14-4307" fmla="*/ 3387926 w 3389080"/>
                <a:gd name="connsiteY14-4308" fmla="*/ 2239404 h 2798292"/>
                <a:gd name="connsiteX15-4309" fmla="*/ 3305595 w 3389080"/>
                <a:gd name="connsiteY15-4310" fmla="*/ 2540138 h 2798292"/>
                <a:gd name="connsiteX16-4311" fmla="*/ 2976767 w 3389080"/>
                <a:gd name="connsiteY16-4312" fmla="*/ 2797842 h 2798292"/>
                <a:gd name="connsiteX17-4313" fmla="*/ 2300126 w 3389080"/>
                <a:gd name="connsiteY17-4314" fmla="*/ 2568706 h 2798292"/>
                <a:gd name="connsiteX18-4315" fmla="*/ 1983194 w 3389080"/>
                <a:gd name="connsiteY18-4316" fmla="*/ 1980381 h 2798292"/>
                <a:gd name="connsiteX19-4317" fmla="*/ 1376412 w 3389080"/>
                <a:gd name="connsiteY19-4318" fmla="*/ 1897832 h 2798292"/>
                <a:gd name="connsiteX20-4319" fmla="*/ 101600 w 3389080"/>
                <a:gd name="connsiteY20-4320" fmla="*/ 1904781 h 2798292"/>
                <a:gd name="connsiteX0-4321" fmla="*/ 0 w 3389080"/>
                <a:gd name="connsiteY0-4322" fmla="*/ 848871 h 2806007"/>
                <a:gd name="connsiteX1-4323" fmla="*/ 1376661 w 3389080"/>
                <a:gd name="connsiteY1-4324" fmla="*/ 866474 h 2806007"/>
                <a:gd name="connsiteX2-4325" fmla="*/ 1887702 w 3389080"/>
                <a:gd name="connsiteY2-4326" fmla="*/ 752727 h 2806007"/>
                <a:gd name="connsiteX3-4327" fmla="*/ 2235691 w 3389080"/>
                <a:gd name="connsiteY3-4328" fmla="*/ 212839 h 2806007"/>
                <a:gd name="connsiteX4-4329" fmla="*/ 3048180 w 3389080"/>
                <a:gd name="connsiteY4-4330" fmla="*/ 25769 h 2806007"/>
                <a:gd name="connsiteX5-4331" fmla="*/ 3375963 w 3389080"/>
                <a:gd name="connsiteY5-4332" fmla="*/ 458319 h 2806007"/>
                <a:gd name="connsiteX6-4333" fmla="*/ 3349625 w 3389080"/>
                <a:gd name="connsiteY6-4334" fmla="*/ 1333215 h 2806007"/>
                <a:gd name="connsiteX7-4335" fmla="*/ 3254375 w 3389080"/>
                <a:gd name="connsiteY7-4336" fmla="*/ 1331954 h 2806007"/>
                <a:gd name="connsiteX8-4337" fmla="*/ 3071066 w 3389080"/>
                <a:gd name="connsiteY8-4338" fmla="*/ 1293371 h 2806007"/>
                <a:gd name="connsiteX9-4339" fmla="*/ 2883919 w 3389080"/>
                <a:gd name="connsiteY9-4340" fmla="*/ 1425943 h 2806007"/>
                <a:gd name="connsiteX10-4341" fmla="*/ 2899616 w 3389080"/>
                <a:gd name="connsiteY10-4342" fmla="*/ 1715288 h 2806007"/>
                <a:gd name="connsiteX11-4343" fmla="*/ 3158105 w 3389080"/>
                <a:gd name="connsiteY11-4344" fmla="*/ 1827549 h 2806007"/>
                <a:gd name="connsiteX12-4345" fmla="*/ 3349625 w 3389080"/>
                <a:gd name="connsiteY12-4346" fmla="*/ 1721996 h 2806007"/>
                <a:gd name="connsiteX13-4347" fmla="*/ 3385686 w 3389080"/>
                <a:gd name="connsiteY13-4348" fmla="*/ 1959156 h 2806007"/>
                <a:gd name="connsiteX14-4349" fmla="*/ 3387926 w 3389080"/>
                <a:gd name="connsiteY14-4350" fmla="*/ 2247119 h 2806007"/>
                <a:gd name="connsiteX15-4351" fmla="*/ 3305595 w 3389080"/>
                <a:gd name="connsiteY15-4352" fmla="*/ 2547853 h 2806007"/>
                <a:gd name="connsiteX16-4353" fmla="*/ 2976767 w 3389080"/>
                <a:gd name="connsiteY16-4354" fmla="*/ 2805557 h 2806007"/>
                <a:gd name="connsiteX17-4355" fmla="*/ 2300126 w 3389080"/>
                <a:gd name="connsiteY17-4356" fmla="*/ 2576421 h 2806007"/>
                <a:gd name="connsiteX18-4357" fmla="*/ 1983194 w 3389080"/>
                <a:gd name="connsiteY18-4358" fmla="*/ 1988096 h 2806007"/>
                <a:gd name="connsiteX19-4359" fmla="*/ 1376412 w 3389080"/>
                <a:gd name="connsiteY19-4360" fmla="*/ 1905547 h 2806007"/>
                <a:gd name="connsiteX20-4361" fmla="*/ 101600 w 3389080"/>
                <a:gd name="connsiteY20-4362" fmla="*/ 1912496 h 2806007"/>
                <a:gd name="connsiteX0-4363" fmla="*/ 0 w 3390465"/>
                <a:gd name="connsiteY0-4364" fmla="*/ 848871 h 2806007"/>
                <a:gd name="connsiteX1-4365" fmla="*/ 1376661 w 3390465"/>
                <a:gd name="connsiteY1-4366" fmla="*/ 866474 h 2806007"/>
                <a:gd name="connsiteX2-4367" fmla="*/ 1887702 w 3390465"/>
                <a:gd name="connsiteY2-4368" fmla="*/ 752727 h 2806007"/>
                <a:gd name="connsiteX3-4369" fmla="*/ 2235691 w 3390465"/>
                <a:gd name="connsiteY3-4370" fmla="*/ 212839 h 2806007"/>
                <a:gd name="connsiteX4-4371" fmla="*/ 3048180 w 3390465"/>
                <a:gd name="connsiteY4-4372" fmla="*/ 25769 h 2806007"/>
                <a:gd name="connsiteX5-4373" fmla="*/ 3375963 w 3390465"/>
                <a:gd name="connsiteY5-4374" fmla="*/ 458319 h 2806007"/>
                <a:gd name="connsiteX6-4375" fmla="*/ 3349625 w 3390465"/>
                <a:gd name="connsiteY6-4376" fmla="*/ 1333215 h 2806007"/>
                <a:gd name="connsiteX7-4377" fmla="*/ 3254375 w 3390465"/>
                <a:gd name="connsiteY7-4378" fmla="*/ 1331954 h 2806007"/>
                <a:gd name="connsiteX8-4379" fmla="*/ 3071066 w 3390465"/>
                <a:gd name="connsiteY8-4380" fmla="*/ 1293371 h 2806007"/>
                <a:gd name="connsiteX9-4381" fmla="*/ 2883919 w 3390465"/>
                <a:gd name="connsiteY9-4382" fmla="*/ 1425943 h 2806007"/>
                <a:gd name="connsiteX10-4383" fmla="*/ 2899616 w 3390465"/>
                <a:gd name="connsiteY10-4384" fmla="*/ 1715288 h 2806007"/>
                <a:gd name="connsiteX11-4385" fmla="*/ 3158105 w 3390465"/>
                <a:gd name="connsiteY11-4386" fmla="*/ 1827549 h 2806007"/>
                <a:gd name="connsiteX12-4387" fmla="*/ 3349625 w 3390465"/>
                <a:gd name="connsiteY12-4388" fmla="*/ 1721996 h 2806007"/>
                <a:gd name="connsiteX13-4389" fmla="*/ 3387926 w 3390465"/>
                <a:gd name="connsiteY13-4390" fmla="*/ 2247119 h 2806007"/>
                <a:gd name="connsiteX14-4391" fmla="*/ 3305595 w 3390465"/>
                <a:gd name="connsiteY14-4392" fmla="*/ 2547853 h 2806007"/>
                <a:gd name="connsiteX15-4393" fmla="*/ 2976767 w 3390465"/>
                <a:gd name="connsiteY15-4394" fmla="*/ 2805557 h 2806007"/>
                <a:gd name="connsiteX16-4395" fmla="*/ 2300126 w 3390465"/>
                <a:gd name="connsiteY16-4396" fmla="*/ 2576421 h 2806007"/>
                <a:gd name="connsiteX17-4397" fmla="*/ 1983194 w 3390465"/>
                <a:gd name="connsiteY17-4398" fmla="*/ 1988096 h 2806007"/>
                <a:gd name="connsiteX18-4399" fmla="*/ 1376412 w 3390465"/>
                <a:gd name="connsiteY18-4400" fmla="*/ 1905547 h 2806007"/>
                <a:gd name="connsiteX19-4401" fmla="*/ 101600 w 3390465"/>
                <a:gd name="connsiteY19-4402" fmla="*/ 1912496 h 2806007"/>
                <a:gd name="connsiteX0-4403" fmla="*/ 0 w 3391004"/>
                <a:gd name="connsiteY0-4404" fmla="*/ 848871 h 2805786"/>
                <a:gd name="connsiteX1-4405" fmla="*/ 1376661 w 3391004"/>
                <a:gd name="connsiteY1-4406" fmla="*/ 866474 h 2805786"/>
                <a:gd name="connsiteX2-4407" fmla="*/ 1887702 w 3391004"/>
                <a:gd name="connsiteY2-4408" fmla="*/ 752727 h 2805786"/>
                <a:gd name="connsiteX3-4409" fmla="*/ 2235691 w 3391004"/>
                <a:gd name="connsiteY3-4410" fmla="*/ 212839 h 2805786"/>
                <a:gd name="connsiteX4-4411" fmla="*/ 3048180 w 3391004"/>
                <a:gd name="connsiteY4-4412" fmla="*/ 25769 h 2805786"/>
                <a:gd name="connsiteX5-4413" fmla="*/ 3375963 w 3391004"/>
                <a:gd name="connsiteY5-4414" fmla="*/ 458319 h 2805786"/>
                <a:gd name="connsiteX6-4415" fmla="*/ 3349625 w 3391004"/>
                <a:gd name="connsiteY6-4416" fmla="*/ 1333215 h 2805786"/>
                <a:gd name="connsiteX7-4417" fmla="*/ 3254375 w 3391004"/>
                <a:gd name="connsiteY7-4418" fmla="*/ 1331954 h 2805786"/>
                <a:gd name="connsiteX8-4419" fmla="*/ 3071066 w 3391004"/>
                <a:gd name="connsiteY8-4420" fmla="*/ 1293371 h 2805786"/>
                <a:gd name="connsiteX9-4421" fmla="*/ 2883919 w 3391004"/>
                <a:gd name="connsiteY9-4422" fmla="*/ 1425943 h 2805786"/>
                <a:gd name="connsiteX10-4423" fmla="*/ 2899616 w 3391004"/>
                <a:gd name="connsiteY10-4424" fmla="*/ 1715288 h 2805786"/>
                <a:gd name="connsiteX11-4425" fmla="*/ 3158105 w 3391004"/>
                <a:gd name="connsiteY11-4426" fmla="*/ 1827549 h 2805786"/>
                <a:gd name="connsiteX12-4427" fmla="*/ 3349625 w 3391004"/>
                <a:gd name="connsiteY12-4428" fmla="*/ 1721996 h 2805786"/>
                <a:gd name="connsiteX13-4429" fmla="*/ 3387926 w 3391004"/>
                <a:gd name="connsiteY13-4430" fmla="*/ 2247119 h 2805786"/>
                <a:gd name="connsiteX14-4431" fmla="*/ 3297644 w 3391004"/>
                <a:gd name="connsiteY14-4432" fmla="*/ 2611464 h 2805786"/>
                <a:gd name="connsiteX15-4433" fmla="*/ 2976767 w 3391004"/>
                <a:gd name="connsiteY15-4434" fmla="*/ 2805557 h 2805786"/>
                <a:gd name="connsiteX16-4435" fmla="*/ 2300126 w 3391004"/>
                <a:gd name="connsiteY16-4436" fmla="*/ 2576421 h 2805786"/>
                <a:gd name="connsiteX17-4437" fmla="*/ 1983194 w 3391004"/>
                <a:gd name="connsiteY17-4438" fmla="*/ 1988096 h 2805786"/>
                <a:gd name="connsiteX18-4439" fmla="*/ 1376412 w 3391004"/>
                <a:gd name="connsiteY18-4440" fmla="*/ 1905547 h 2805786"/>
                <a:gd name="connsiteX19-4441" fmla="*/ 101600 w 3391004"/>
                <a:gd name="connsiteY19-4442" fmla="*/ 1912496 h 2805786"/>
                <a:gd name="connsiteX0-4443" fmla="*/ 0 w 3391004"/>
                <a:gd name="connsiteY0-4444" fmla="*/ 848871 h 2805823"/>
                <a:gd name="connsiteX1-4445" fmla="*/ 1376661 w 3391004"/>
                <a:gd name="connsiteY1-4446" fmla="*/ 866474 h 2805823"/>
                <a:gd name="connsiteX2-4447" fmla="*/ 1887702 w 3391004"/>
                <a:gd name="connsiteY2-4448" fmla="*/ 752727 h 2805823"/>
                <a:gd name="connsiteX3-4449" fmla="*/ 2235691 w 3391004"/>
                <a:gd name="connsiteY3-4450" fmla="*/ 212839 h 2805823"/>
                <a:gd name="connsiteX4-4451" fmla="*/ 3048180 w 3391004"/>
                <a:gd name="connsiteY4-4452" fmla="*/ 25769 h 2805823"/>
                <a:gd name="connsiteX5-4453" fmla="*/ 3375963 w 3391004"/>
                <a:gd name="connsiteY5-4454" fmla="*/ 458319 h 2805823"/>
                <a:gd name="connsiteX6-4455" fmla="*/ 3349625 w 3391004"/>
                <a:gd name="connsiteY6-4456" fmla="*/ 1333215 h 2805823"/>
                <a:gd name="connsiteX7-4457" fmla="*/ 3254375 w 3391004"/>
                <a:gd name="connsiteY7-4458" fmla="*/ 1331954 h 2805823"/>
                <a:gd name="connsiteX8-4459" fmla="*/ 3071066 w 3391004"/>
                <a:gd name="connsiteY8-4460" fmla="*/ 1293371 h 2805823"/>
                <a:gd name="connsiteX9-4461" fmla="*/ 2883919 w 3391004"/>
                <a:gd name="connsiteY9-4462" fmla="*/ 1425943 h 2805823"/>
                <a:gd name="connsiteX10-4463" fmla="*/ 2899616 w 3391004"/>
                <a:gd name="connsiteY10-4464" fmla="*/ 1715288 h 2805823"/>
                <a:gd name="connsiteX11-4465" fmla="*/ 3158105 w 3391004"/>
                <a:gd name="connsiteY11-4466" fmla="*/ 1827549 h 2805823"/>
                <a:gd name="connsiteX12-4467" fmla="*/ 3349625 w 3391004"/>
                <a:gd name="connsiteY12-4468" fmla="*/ 1721996 h 2805823"/>
                <a:gd name="connsiteX13-4469" fmla="*/ 3387926 w 3391004"/>
                <a:gd name="connsiteY13-4470" fmla="*/ 2247119 h 2805823"/>
                <a:gd name="connsiteX14-4471" fmla="*/ 3297644 w 3391004"/>
                <a:gd name="connsiteY14-4472" fmla="*/ 2611464 h 2805823"/>
                <a:gd name="connsiteX15-4473" fmla="*/ 2976767 w 3391004"/>
                <a:gd name="connsiteY15-4474" fmla="*/ 2805557 h 2805823"/>
                <a:gd name="connsiteX16-4475" fmla="*/ 2300126 w 3391004"/>
                <a:gd name="connsiteY16-4476" fmla="*/ 2576421 h 2805823"/>
                <a:gd name="connsiteX17-4477" fmla="*/ 1983194 w 3391004"/>
                <a:gd name="connsiteY17-4478" fmla="*/ 1988096 h 2805823"/>
                <a:gd name="connsiteX18-4479" fmla="*/ 1376412 w 3391004"/>
                <a:gd name="connsiteY18-4480" fmla="*/ 1905547 h 2805823"/>
                <a:gd name="connsiteX19-4481" fmla="*/ 101600 w 3391004"/>
                <a:gd name="connsiteY19-4482" fmla="*/ 1912496 h 2805823"/>
                <a:gd name="connsiteX0-4483" fmla="*/ 0 w 3391004"/>
                <a:gd name="connsiteY0-4484" fmla="*/ 848871 h 2813725"/>
                <a:gd name="connsiteX1-4485" fmla="*/ 1376661 w 3391004"/>
                <a:gd name="connsiteY1-4486" fmla="*/ 866474 h 2813725"/>
                <a:gd name="connsiteX2-4487" fmla="*/ 1887702 w 3391004"/>
                <a:gd name="connsiteY2-4488" fmla="*/ 752727 h 2813725"/>
                <a:gd name="connsiteX3-4489" fmla="*/ 2235691 w 3391004"/>
                <a:gd name="connsiteY3-4490" fmla="*/ 212839 h 2813725"/>
                <a:gd name="connsiteX4-4491" fmla="*/ 3048180 w 3391004"/>
                <a:gd name="connsiteY4-4492" fmla="*/ 25769 h 2813725"/>
                <a:gd name="connsiteX5-4493" fmla="*/ 3375963 w 3391004"/>
                <a:gd name="connsiteY5-4494" fmla="*/ 458319 h 2813725"/>
                <a:gd name="connsiteX6-4495" fmla="*/ 3349625 w 3391004"/>
                <a:gd name="connsiteY6-4496" fmla="*/ 1333215 h 2813725"/>
                <a:gd name="connsiteX7-4497" fmla="*/ 3254375 w 3391004"/>
                <a:gd name="connsiteY7-4498" fmla="*/ 1331954 h 2813725"/>
                <a:gd name="connsiteX8-4499" fmla="*/ 3071066 w 3391004"/>
                <a:gd name="connsiteY8-4500" fmla="*/ 1293371 h 2813725"/>
                <a:gd name="connsiteX9-4501" fmla="*/ 2883919 w 3391004"/>
                <a:gd name="connsiteY9-4502" fmla="*/ 1425943 h 2813725"/>
                <a:gd name="connsiteX10-4503" fmla="*/ 2899616 w 3391004"/>
                <a:gd name="connsiteY10-4504" fmla="*/ 1715288 h 2813725"/>
                <a:gd name="connsiteX11-4505" fmla="*/ 3158105 w 3391004"/>
                <a:gd name="connsiteY11-4506" fmla="*/ 1827549 h 2813725"/>
                <a:gd name="connsiteX12-4507" fmla="*/ 3349625 w 3391004"/>
                <a:gd name="connsiteY12-4508" fmla="*/ 1721996 h 2813725"/>
                <a:gd name="connsiteX13-4509" fmla="*/ 3387926 w 3391004"/>
                <a:gd name="connsiteY13-4510" fmla="*/ 2247119 h 2813725"/>
                <a:gd name="connsiteX14-4511" fmla="*/ 3297644 w 3391004"/>
                <a:gd name="connsiteY14-4512" fmla="*/ 2611464 h 2813725"/>
                <a:gd name="connsiteX15-4513" fmla="*/ 2937010 w 3391004"/>
                <a:gd name="connsiteY15-4514" fmla="*/ 2813509 h 2813725"/>
                <a:gd name="connsiteX16-4515" fmla="*/ 2300126 w 3391004"/>
                <a:gd name="connsiteY16-4516" fmla="*/ 2576421 h 2813725"/>
                <a:gd name="connsiteX17-4517" fmla="*/ 1983194 w 3391004"/>
                <a:gd name="connsiteY17-4518" fmla="*/ 1988096 h 2813725"/>
                <a:gd name="connsiteX18-4519" fmla="*/ 1376412 w 3391004"/>
                <a:gd name="connsiteY18-4520" fmla="*/ 1905547 h 2813725"/>
                <a:gd name="connsiteX19-4521" fmla="*/ 101600 w 3391004"/>
                <a:gd name="connsiteY19-4522" fmla="*/ 1912496 h 2813725"/>
                <a:gd name="connsiteX0-4523" fmla="*/ 0 w 3391004"/>
                <a:gd name="connsiteY0-4524" fmla="*/ 848871 h 2815929"/>
                <a:gd name="connsiteX1-4525" fmla="*/ 1376661 w 3391004"/>
                <a:gd name="connsiteY1-4526" fmla="*/ 866474 h 2815929"/>
                <a:gd name="connsiteX2-4527" fmla="*/ 1887702 w 3391004"/>
                <a:gd name="connsiteY2-4528" fmla="*/ 752727 h 2815929"/>
                <a:gd name="connsiteX3-4529" fmla="*/ 2235691 w 3391004"/>
                <a:gd name="connsiteY3-4530" fmla="*/ 212839 h 2815929"/>
                <a:gd name="connsiteX4-4531" fmla="*/ 3048180 w 3391004"/>
                <a:gd name="connsiteY4-4532" fmla="*/ 25769 h 2815929"/>
                <a:gd name="connsiteX5-4533" fmla="*/ 3375963 w 3391004"/>
                <a:gd name="connsiteY5-4534" fmla="*/ 458319 h 2815929"/>
                <a:gd name="connsiteX6-4535" fmla="*/ 3349625 w 3391004"/>
                <a:gd name="connsiteY6-4536" fmla="*/ 1333215 h 2815929"/>
                <a:gd name="connsiteX7-4537" fmla="*/ 3254375 w 3391004"/>
                <a:gd name="connsiteY7-4538" fmla="*/ 1331954 h 2815929"/>
                <a:gd name="connsiteX8-4539" fmla="*/ 3071066 w 3391004"/>
                <a:gd name="connsiteY8-4540" fmla="*/ 1293371 h 2815929"/>
                <a:gd name="connsiteX9-4541" fmla="*/ 2883919 w 3391004"/>
                <a:gd name="connsiteY9-4542" fmla="*/ 1425943 h 2815929"/>
                <a:gd name="connsiteX10-4543" fmla="*/ 2899616 w 3391004"/>
                <a:gd name="connsiteY10-4544" fmla="*/ 1715288 h 2815929"/>
                <a:gd name="connsiteX11-4545" fmla="*/ 3158105 w 3391004"/>
                <a:gd name="connsiteY11-4546" fmla="*/ 1827549 h 2815929"/>
                <a:gd name="connsiteX12-4547" fmla="*/ 3349625 w 3391004"/>
                <a:gd name="connsiteY12-4548" fmla="*/ 1721996 h 2815929"/>
                <a:gd name="connsiteX13-4549" fmla="*/ 3387926 w 3391004"/>
                <a:gd name="connsiteY13-4550" fmla="*/ 2247119 h 2815929"/>
                <a:gd name="connsiteX14-4551" fmla="*/ 3297644 w 3391004"/>
                <a:gd name="connsiteY14-4552" fmla="*/ 2611464 h 2815929"/>
                <a:gd name="connsiteX15-4553" fmla="*/ 2937010 w 3391004"/>
                <a:gd name="connsiteY15-4554" fmla="*/ 2813509 h 2815929"/>
                <a:gd name="connsiteX16-4555" fmla="*/ 2300126 w 3391004"/>
                <a:gd name="connsiteY16-4556" fmla="*/ 2576421 h 2815929"/>
                <a:gd name="connsiteX17-4557" fmla="*/ 1983194 w 3391004"/>
                <a:gd name="connsiteY17-4558" fmla="*/ 1988096 h 2815929"/>
                <a:gd name="connsiteX18-4559" fmla="*/ 1376412 w 3391004"/>
                <a:gd name="connsiteY18-4560" fmla="*/ 1905547 h 2815929"/>
                <a:gd name="connsiteX19-4561" fmla="*/ 101600 w 3391004"/>
                <a:gd name="connsiteY19-4562" fmla="*/ 1912496 h 2815929"/>
                <a:gd name="connsiteX0-4563" fmla="*/ 0 w 3391004"/>
                <a:gd name="connsiteY0-4564" fmla="*/ 848871 h 2815929"/>
                <a:gd name="connsiteX1-4565" fmla="*/ 1376661 w 3391004"/>
                <a:gd name="connsiteY1-4566" fmla="*/ 866474 h 2815929"/>
                <a:gd name="connsiteX2-4567" fmla="*/ 1887702 w 3391004"/>
                <a:gd name="connsiteY2-4568" fmla="*/ 752727 h 2815929"/>
                <a:gd name="connsiteX3-4569" fmla="*/ 2235691 w 3391004"/>
                <a:gd name="connsiteY3-4570" fmla="*/ 212839 h 2815929"/>
                <a:gd name="connsiteX4-4571" fmla="*/ 3048180 w 3391004"/>
                <a:gd name="connsiteY4-4572" fmla="*/ 25769 h 2815929"/>
                <a:gd name="connsiteX5-4573" fmla="*/ 3375963 w 3391004"/>
                <a:gd name="connsiteY5-4574" fmla="*/ 458319 h 2815929"/>
                <a:gd name="connsiteX6-4575" fmla="*/ 3349625 w 3391004"/>
                <a:gd name="connsiteY6-4576" fmla="*/ 1333215 h 2815929"/>
                <a:gd name="connsiteX7-4577" fmla="*/ 3254375 w 3391004"/>
                <a:gd name="connsiteY7-4578" fmla="*/ 1331954 h 2815929"/>
                <a:gd name="connsiteX8-4579" fmla="*/ 3071066 w 3391004"/>
                <a:gd name="connsiteY8-4580" fmla="*/ 1293371 h 2815929"/>
                <a:gd name="connsiteX9-4581" fmla="*/ 2883919 w 3391004"/>
                <a:gd name="connsiteY9-4582" fmla="*/ 1425943 h 2815929"/>
                <a:gd name="connsiteX10-4583" fmla="*/ 2899616 w 3391004"/>
                <a:gd name="connsiteY10-4584" fmla="*/ 1715288 h 2815929"/>
                <a:gd name="connsiteX11-4585" fmla="*/ 3158105 w 3391004"/>
                <a:gd name="connsiteY11-4586" fmla="*/ 1827549 h 2815929"/>
                <a:gd name="connsiteX12-4587" fmla="*/ 3349625 w 3391004"/>
                <a:gd name="connsiteY12-4588" fmla="*/ 1721996 h 2815929"/>
                <a:gd name="connsiteX13-4589" fmla="*/ 3387926 w 3391004"/>
                <a:gd name="connsiteY13-4590" fmla="*/ 2247119 h 2815929"/>
                <a:gd name="connsiteX14-4591" fmla="*/ 3297644 w 3391004"/>
                <a:gd name="connsiteY14-4592" fmla="*/ 2611464 h 2815929"/>
                <a:gd name="connsiteX15-4593" fmla="*/ 2937010 w 3391004"/>
                <a:gd name="connsiteY15-4594" fmla="*/ 2813509 h 2815929"/>
                <a:gd name="connsiteX16-4595" fmla="*/ 2300126 w 3391004"/>
                <a:gd name="connsiteY16-4596" fmla="*/ 2576421 h 2815929"/>
                <a:gd name="connsiteX17-4597" fmla="*/ 1983194 w 3391004"/>
                <a:gd name="connsiteY17-4598" fmla="*/ 1988096 h 2815929"/>
                <a:gd name="connsiteX18-4599" fmla="*/ 1376412 w 3391004"/>
                <a:gd name="connsiteY18-4600" fmla="*/ 1905547 h 2815929"/>
                <a:gd name="connsiteX19-4601" fmla="*/ 101600 w 3391004"/>
                <a:gd name="connsiteY19-4602" fmla="*/ 1912496 h 2815929"/>
                <a:gd name="connsiteX0-4603" fmla="*/ 0 w 3391004"/>
                <a:gd name="connsiteY0-4604" fmla="*/ 831882 h 2798940"/>
                <a:gd name="connsiteX1-4605" fmla="*/ 1376661 w 3391004"/>
                <a:gd name="connsiteY1-4606" fmla="*/ 849485 h 2798940"/>
                <a:gd name="connsiteX2-4607" fmla="*/ 1887702 w 3391004"/>
                <a:gd name="connsiteY2-4608" fmla="*/ 723811 h 2798940"/>
                <a:gd name="connsiteX3-4609" fmla="*/ 2235691 w 3391004"/>
                <a:gd name="connsiteY3-4610" fmla="*/ 195850 h 2798940"/>
                <a:gd name="connsiteX4-4611" fmla="*/ 3048180 w 3391004"/>
                <a:gd name="connsiteY4-4612" fmla="*/ 8780 h 2798940"/>
                <a:gd name="connsiteX5-4613" fmla="*/ 3375963 w 3391004"/>
                <a:gd name="connsiteY5-4614" fmla="*/ 441330 h 2798940"/>
                <a:gd name="connsiteX6-4615" fmla="*/ 3349625 w 3391004"/>
                <a:gd name="connsiteY6-4616" fmla="*/ 1316226 h 2798940"/>
                <a:gd name="connsiteX7-4617" fmla="*/ 3254375 w 3391004"/>
                <a:gd name="connsiteY7-4618" fmla="*/ 1314965 h 2798940"/>
                <a:gd name="connsiteX8-4619" fmla="*/ 3071066 w 3391004"/>
                <a:gd name="connsiteY8-4620" fmla="*/ 1276382 h 2798940"/>
                <a:gd name="connsiteX9-4621" fmla="*/ 2883919 w 3391004"/>
                <a:gd name="connsiteY9-4622" fmla="*/ 1408954 h 2798940"/>
                <a:gd name="connsiteX10-4623" fmla="*/ 2899616 w 3391004"/>
                <a:gd name="connsiteY10-4624" fmla="*/ 1698299 h 2798940"/>
                <a:gd name="connsiteX11-4625" fmla="*/ 3158105 w 3391004"/>
                <a:gd name="connsiteY11-4626" fmla="*/ 1810560 h 2798940"/>
                <a:gd name="connsiteX12-4627" fmla="*/ 3349625 w 3391004"/>
                <a:gd name="connsiteY12-4628" fmla="*/ 1705007 h 2798940"/>
                <a:gd name="connsiteX13-4629" fmla="*/ 3387926 w 3391004"/>
                <a:gd name="connsiteY13-4630" fmla="*/ 2230130 h 2798940"/>
                <a:gd name="connsiteX14-4631" fmla="*/ 3297644 w 3391004"/>
                <a:gd name="connsiteY14-4632" fmla="*/ 2594475 h 2798940"/>
                <a:gd name="connsiteX15-4633" fmla="*/ 2937010 w 3391004"/>
                <a:gd name="connsiteY15-4634" fmla="*/ 2796520 h 2798940"/>
                <a:gd name="connsiteX16-4635" fmla="*/ 2300126 w 3391004"/>
                <a:gd name="connsiteY16-4636" fmla="*/ 2559432 h 2798940"/>
                <a:gd name="connsiteX17-4637" fmla="*/ 1983194 w 3391004"/>
                <a:gd name="connsiteY17-4638" fmla="*/ 1971107 h 2798940"/>
                <a:gd name="connsiteX18-4639" fmla="*/ 1376412 w 3391004"/>
                <a:gd name="connsiteY18-4640" fmla="*/ 1888558 h 2798940"/>
                <a:gd name="connsiteX19-4641" fmla="*/ 101600 w 3391004"/>
                <a:gd name="connsiteY19-4642" fmla="*/ 1895507 h 2798940"/>
                <a:gd name="connsiteX0-4643" fmla="*/ 0 w 3391004"/>
                <a:gd name="connsiteY0-4644" fmla="*/ 840553 h 2807611"/>
                <a:gd name="connsiteX1-4645" fmla="*/ 1376661 w 3391004"/>
                <a:gd name="connsiteY1-4646" fmla="*/ 858156 h 2807611"/>
                <a:gd name="connsiteX2-4647" fmla="*/ 1887702 w 3391004"/>
                <a:gd name="connsiteY2-4648" fmla="*/ 732482 h 2807611"/>
                <a:gd name="connsiteX3-4649" fmla="*/ 2223764 w 3391004"/>
                <a:gd name="connsiteY3-4650" fmla="*/ 148862 h 2807611"/>
                <a:gd name="connsiteX4-4651" fmla="*/ 3048180 w 3391004"/>
                <a:gd name="connsiteY4-4652" fmla="*/ 17451 h 2807611"/>
                <a:gd name="connsiteX5-4653" fmla="*/ 3375963 w 3391004"/>
                <a:gd name="connsiteY5-4654" fmla="*/ 450001 h 2807611"/>
                <a:gd name="connsiteX6-4655" fmla="*/ 3349625 w 3391004"/>
                <a:gd name="connsiteY6-4656" fmla="*/ 1324897 h 2807611"/>
                <a:gd name="connsiteX7-4657" fmla="*/ 3254375 w 3391004"/>
                <a:gd name="connsiteY7-4658" fmla="*/ 1323636 h 2807611"/>
                <a:gd name="connsiteX8-4659" fmla="*/ 3071066 w 3391004"/>
                <a:gd name="connsiteY8-4660" fmla="*/ 1285053 h 2807611"/>
                <a:gd name="connsiteX9-4661" fmla="*/ 2883919 w 3391004"/>
                <a:gd name="connsiteY9-4662" fmla="*/ 1417625 h 2807611"/>
                <a:gd name="connsiteX10-4663" fmla="*/ 2899616 w 3391004"/>
                <a:gd name="connsiteY10-4664" fmla="*/ 1706970 h 2807611"/>
                <a:gd name="connsiteX11-4665" fmla="*/ 3158105 w 3391004"/>
                <a:gd name="connsiteY11-4666" fmla="*/ 1819231 h 2807611"/>
                <a:gd name="connsiteX12-4667" fmla="*/ 3349625 w 3391004"/>
                <a:gd name="connsiteY12-4668" fmla="*/ 1713678 h 2807611"/>
                <a:gd name="connsiteX13-4669" fmla="*/ 3387926 w 3391004"/>
                <a:gd name="connsiteY13-4670" fmla="*/ 2238801 h 2807611"/>
                <a:gd name="connsiteX14-4671" fmla="*/ 3297644 w 3391004"/>
                <a:gd name="connsiteY14-4672" fmla="*/ 2603146 h 2807611"/>
                <a:gd name="connsiteX15-4673" fmla="*/ 2937010 w 3391004"/>
                <a:gd name="connsiteY15-4674" fmla="*/ 2805191 h 2807611"/>
                <a:gd name="connsiteX16-4675" fmla="*/ 2300126 w 3391004"/>
                <a:gd name="connsiteY16-4676" fmla="*/ 2568103 h 2807611"/>
                <a:gd name="connsiteX17-4677" fmla="*/ 1983194 w 3391004"/>
                <a:gd name="connsiteY17-4678" fmla="*/ 1979778 h 2807611"/>
                <a:gd name="connsiteX18-4679" fmla="*/ 1376412 w 3391004"/>
                <a:gd name="connsiteY18-4680" fmla="*/ 1897229 h 2807611"/>
                <a:gd name="connsiteX19-4681" fmla="*/ 101600 w 3391004"/>
                <a:gd name="connsiteY19-4682" fmla="*/ 1904178 h 2807611"/>
                <a:gd name="connsiteX0-4683" fmla="*/ 0 w 3391004"/>
                <a:gd name="connsiteY0-4684" fmla="*/ 852007 h 2819065"/>
                <a:gd name="connsiteX1-4685" fmla="*/ 1376661 w 3391004"/>
                <a:gd name="connsiteY1-4686" fmla="*/ 869610 h 2819065"/>
                <a:gd name="connsiteX2-4687" fmla="*/ 1887702 w 3391004"/>
                <a:gd name="connsiteY2-4688" fmla="*/ 743936 h 2819065"/>
                <a:gd name="connsiteX3-4689" fmla="*/ 2223764 w 3391004"/>
                <a:gd name="connsiteY3-4690" fmla="*/ 160316 h 2819065"/>
                <a:gd name="connsiteX4-4691" fmla="*/ 3048180 w 3391004"/>
                <a:gd name="connsiteY4-4692" fmla="*/ 28905 h 2819065"/>
                <a:gd name="connsiteX5-4693" fmla="*/ 3375963 w 3391004"/>
                <a:gd name="connsiteY5-4694" fmla="*/ 461455 h 2819065"/>
                <a:gd name="connsiteX6-4695" fmla="*/ 3349625 w 3391004"/>
                <a:gd name="connsiteY6-4696" fmla="*/ 1336351 h 2819065"/>
                <a:gd name="connsiteX7-4697" fmla="*/ 3254375 w 3391004"/>
                <a:gd name="connsiteY7-4698" fmla="*/ 1335090 h 2819065"/>
                <a:gd name="connsiteX8-4699" fmla="*/ 3071066 w 3391004"/>
                <a:gd name="connsiteY8-4700" fmla="*/ 1296507 h 2819065"/>
                <a:gd name="connsiteX9-4701" fmla="*/ 2883919 w 3391004"/>
                <a:gd name="connsiteY9-4702" fmla="*/ 1429079 h 2819065"/>
                <a:gd name="connsiteX10-4703" fmla="*/ 2899616 w 3391004"/>
                <a:gd name="connsiteY10-4704" fmla="*/ 1718424 h 2819065"/>
                <a:gd name="connsiteX11-4705" fmla="*/ 3158105 w 3391004"/>
                <a:gd name="connsiteY11-4706" fmla="*/ 1830685 h 2819065"/>
                <a:gd name="connsiteX12-4707" fmla="*/ 3349625 w 3391004"/>
                <a:gd name="connsiteY12-4708" fmla="*/ 1725132 h 2819065"/>
                <a:gd name="connsiteX13-4709" fmla="*/ 3387926 w 3391004"/>
                <a:gd name="connsiteY13-4710" fmla="*/ 2250255 h 2819065"/>
                <a:gd name="connsiteX14-4711" fmla="*/ 3297644 w 3391004"/>
                <a:gd name="connsiteY14-4712" fmla="*/ 2614600 h 2819065"/>
                <a:gd name="connsiteX15-4713" fmla="*/ 2937010 w 3391004"/>
                <a:gd name="connsiteY15-4714" fmla="*/ 2816645 h 2819065"/>
                <a:gd name="connsiteX16-4715" fmla="*/ 2300126 w 3391004"/>
                <a:gd name="connsiteY16-4716" fmla="*/ 2579557 h 2819065"/>
                <a:gd name="connsiteX17-4717" fmla="*/ 1983194 w 3391004"/>
                <a:gd name="connsiteY17-4718" fmla="*/ 1991232 h 2819065"/>
                <a:gd name="connsiteX18-4719" fmla="*/ 1376412 w 3391004"/>
                <a:gd name="connsiteY18-4720" fmla="*/ 1908683 h 2819065"/>
                <a:gd name="connsiteX19-4721" fmla="*/ 101600 w 3391004"/>
                <a:gd name="connsiteY19-4722" fmla="*/ 1915632 h 2819065"/>
                <a:gd name="connsiteX0-4723" fmla="*/ 0 w 3391004"/>
                <a:gd name="connsiteY0-4724" fmla="*/ 855967 h 2823025"/>
                <a:gd name="connsiteX1-4725" fmla="*/ 1376661 w 3391004"/>
                <a:gd name="connsiteY1-4726" fmla="*/ 873570 h 2823025"/>
                <a:gd name="connsiteX2-4727" fmla="*/ 1887702 w 3391004"/>
                <a:gd name="connsiteY2-4728" fmla="*/ 747896 h 2823025"/>
                <a:gd name="connsiteX3-4729" fmla="*/ 2223764 w 3391004"/>
                <a:gd name="connsiteY3-4730" fmla="*/ 164276 h 2823025"/>
                <a:gd name="connsiteX4-4731" fmla="*/ 3048180 w 3391004"/>
                <a:gd name="connsiteY4-4732" fmla="*/ 32865 h 2823025"/>
                <a:gd name="connsiteX5-4733" fmla="*/ 3375963 w 3391004"/>
                <a:gd name="connsiteY5-4734" fmla="*/ 465415 h 2823025"/>
                <a:gd name="connsiteX6-4735" fmla="*/ 3349625 w 3391004"/>
                <a:gd name="connsiteY6-4736" fmla="*/ 1340311 h 2823025"/>
                <a:gd name="connsiteX7-4737" fmla="*/ 3254375 w 3391004"/>
                <a:gd name="connsiteY7-4738" fmla="*/ 1339050 h 2823025"/>
                <a:gd name="connsiteX8-4739" fmla="*/ 3071066 w 3391004"/>
                <a:gd name="connsiteY8-4740" fmla="*/ 1300467 h 2823025"/>
                <a:gd name="connsiteX9-4741" fmla="*/ 2883919 w 3391004"/>
                <a:gd name="connsiteY9-4742" fmla="*/ 1433039 h 2823025"/>
                <a:gd name="connsiteX10-4743" fmla="*/ 2899616 w 3391004"/>
                <a:gd name="connsiteY10-4744" fmla="*/ 1722384 h 2823025"/>
                <a:gd name="connsiteX11-4745" fmla="*/ 3158105 w 3391004"/>
                <a:gd name="connsiteY11-4746" fmla="*/ 1834645 h 2823025"/>
                <a:gd name="connsiteX12-4747" fmla="*/ 3349625 w 3391004"/>
                <a:gd name="connsiteY12-4748" fmla="*/ 1729092 h 2823025"/>
                <a:gd name="connsiteX13-4749" fmla="*/ 3387926 w 3391004"/>
                <a:gd name="connsiteY13-4750" fmla="*/ 2254215 h 2823025"/>
                <a:gd name="connsiteX14-4751" fmla="*/ 3297644 w 3391004"/>
                <a:gd name="connsiteY14-4752" fmla="*/ 2618560 h 2823025"/>
                <a:gd name="connsiteX15-4753" fmla="*/ 2937010 w 3391004"/>
                <a:gd name="connsiteY15-4754" fmla="*/ 2820605 h 2823025"/>
                <a:gd name="connsiteX16-4755" fmla="*/ 2300126 w 3391004"/>
                <a:gd name="connsiteY16-4756" fmla="*/ 2583517 h 2823025"/>
                <a:gd name="connsiteX17-4757" fmla="*/ 1983194 w 3391004"/>
                <a:gd name="connsiteY17-4758" fmla="*/ 1995192 h 2823025"/>
                <a:gd name="connsiteX18-4759" fmla="*/ 1376412 w 3391004"/>
                <a:gd name="connsiteY18-4760" fmla="*/ 1912643 h 2823025"/>
                <a:gd name="connsiteX19-4761" fmla="*/ 101600 w 3391004"/>
                <a:gd name="connsiteY19-4762" fmla="*/ 1919592 h 2823025"/>
                <a:gd name="connsiteX0-4763" fmla="*/ 0 w 3391004"/>
                <a:gd name="connsiteY0-4764" fmla="*/ 867530 h 2834588"/>
                <a:gd name="connsiteX1-4765" fmla="*/ 1376661 w 3391004"/>
                <a:gd name="connsiteY1-4766" fmla="*/ 885133 h 2834588"/>
                <a:gd name="connsiteX2-4767" fmla="*/ 1887702 w 3391004"/>
                <a:gd name="connsiteY2-4768" fmla="*/ 759459 h 2834588"/>
                <a:gd name="connsiteX3-4769" fmla="*/ 2223764 w 3391004"/>
                <a:gd name="connsiteY3-4770" fmla="*/ 175839 h 2834588"/>
                <a:gd name="connsiteX4-4771" fmla="*/ 3048180 w 3391004"/>
                <a:gd name="connsiteY4-4772" fmla="*/ 44428 h 2834588"/>
                <a:gd name="connsiteX5-4773" fmla="*/ 3375963 w 3391004"/>
                <a:gd name="connsiteY5-4774" fmla="*/ 476978 h 2834588"/>
                <a:gd name="connsiteX6-4775" fmla="*/ 3349625 w 3391004"/>
                <a:gd name="connsiteY6-4776" fmla="*/ 1351874 h 2834588"/>
                <a:gd name="connsiteX7-4777" fmla="*/ 3254375 w 3391004"/>
                <a:gd name="connsiteY7-4778" fmla="*/ 1350613 h 2834588"/>
                <a:gd name="connsiteX8-4779" fmla="*/ 3071066 w 3391004"/>
                <a:gd name="connsiteY8-4780" fmla="*/ 1312030 h 2834588"/>
                <a:gd name="connsiteX9-4781" fmla="*/ 2883919 w 3391004"/>
                <a:gd name="connsiteY9-4782" fmla="*/ 1444602 h 2834588"/>
                <a:gd name="connsiteX10-4783" fmla="*/ 2899616 w 3391004"/>
                <a:gd name="connsiteY10-4784" fmla="*/ 1733947 h 2834588"/>
                <a:gd name="connsiteX11-4785" fmla="*/ 3158105 w 3391004"/>
                <a:gd name="connsiteY11-4786" fmla="*/ 1846208 h 2834588"/>
                <a:gd name="connsiteX12-4787" fmla="*/ 3349625 w 3391004"/>
                <a:gd name="connsiteY12-4788" fmla="*/ 1740655 h 2834588"/>
                <a:gd name="connsiteX13-4789" fmla="*/ 3387926 w 3391004"/>
                <a:gd name="connsiteY13-4790" fmla="*/ 2265778 h 2834588"/>
                <a:gd name="connsiteX14-4791" fmla="*/ 3297644 w 3391004"/>
                <a:gd name="connsiteY14-4792" fmla="*/ 2630123 h 2834588"/>
                <a:gd name="connsiteX15-4793" fmla="*/ 2937010 w 3391004"/>
                <a:gd name="connsiteY15-4794" fmla="*/ 2832168 h 2834588"/>
                <a:gd name="connsiteX16-4795" fmla="*/ 2300126 w 3391004"/>
                <a:gd name="connsiteY16-4796" fmla="*/ 2595080 h 2834588"/>
                <a:gd name="connsiteX17-4797" fmla="*/ 1983194 w 3391004"/>
                <a:gd name="connsiteY17-4798" fmla="*/ 2006755 h 2834588"/>
                <a:gd name="connsiteX18-4799" fmla="*/ 1376412 w 3391004"/>
                <a:gd name="connsiteY18-4800" fmla="*/ 1924206 h 2834588"/>
                <a:gd name="connsiteX19-4801" fmla="*/ 101600 w 3391004"/>
                <a:gd name="connsiteY19-4802" fmla="*/ 1931155 h 2834588"/>
                <a:gd name="connsiteX0-4803" fmla="*/ 0 w 3391004"/>
                <a:gd name="connsiteY0-4804" fmla="*/ 867253 h 2834311"/>
                <a:gd name="connsiteX1-4805" fmla="*/ 1376661 w 3391004"/>
                <a:gd name="connsiteY1-4806" fmla="*/ 884856 h 2834311"/>
                <a:gd name="connsiteX2-4807" fmla="*/ 1887702 w 3391004"/>
                <a:gd name="connsiteY2-4808" fmla="*/ 759182 h 2834311"/>
                <a:gd name="connsiteX3-4809" fmla="*/ 2223764 w 3391004"/>
                <a:gd name="connsiteY3-4810" fmla="*/ 175562 h 2834311"/>
                <a:gd name="connsiteX4-4811" fmla="*/ 3048180 w 3391004"/>
                <a:gd name="connsiteY4-4812" fmla="*/ 44151 h 2834311"/>
                <a:gd name="connsiteX5-4813" fmla="*/ 3364036 w 3391004"/>
                <a:gd name="connsiteY5-4814" fmla="*/ 472726 h 2834311"/>
                <a:gd name="connsiteX6-4815" fmla="*/ 3349625 w 3391004"/>
                <a:gd name="connsiteY6-4816" fmla="*/ 1351597 h 2834311"/>
                <a:gd name="connsiteX7-4817" fmla="*/ 3254375 w 3391004"/>
                <a:gd name="connsiteY7-4818" fmla="*/ 1350336 h 2834311"/>
                <a:gd name="connsiteX8-4819" fmla="*/ 3071066 w 3391004"/>
                <a:gd name="connsiteY8-4820" fmla="*/ 1311753 h 2834311"/>
                <a:gd name="connsiteX9-4821" fmla="*/ 2883919 w 3391004"/>
                <a:gd name="connsiteY9-4822" fmla="*/ 1444325 h 2834311"/>
                <a:gd name="connsiteX10-4823" fmla="*/ 2899616 w 3391004"/>
                <a:gd name="connsiteY10-4824" fmla="*/ 1733670 h 2834311"/>
                <a:gd name="connsiteX11-4825" fmla="*/ 3158105 w 3391004"/>
                <a:gd name="connsiteY11-4826" fmla="*/ 1845931 h 2834311"/>
                <a:gd name="connsiteX12-4827" fmla="*/ 3349625 w 3391004"/>
                <a:gd name="connsiteY12-4828" fmla="*/ 1740378 h 2834311"/>
                <a:gd name="connsiteX13-4829" fmla="*/ 3387926 w 3391004"/>
                <a:gd name="connsiteY13-4830" fmla="*/ 2265501 h 2834311"/>
                <a:gd name="connsiteX14-4831" fmla="*/ 3297644 w 3391004"/>
                <a:gd name="connsiteY14-4832" fmla="*/ 2629846 h 2834311"/>
                <a:gd name="connsiteX15-4833" fmla="*/ 2937010 w 3391004"/>
                <a:gd name="connsiteY15-4834" fmla="*/ 2831891 h 2834311"/>
                <a:gd name="connsiteX16-4835" fmla="*/ 2300126 w 3391004"/>
                <a:gd name="connsiteY16-4836" fmla="*/ 2594803 h 2834311"/>
                <a:gd name="connsiteX17-4837" fmla="*/ 1983194 w 3391004"/>
                <a:gd name="connsiteY17-4838" fmla="*/ 2006478 h 2834311"/>
                <a:gd name="connsiteX18-4839" fmla="*/ 1376412 w 3391004"/>
                <a:gd name="connsiteY18-4840" fmla="*/ 1923929 h 2834311"/>
                <a:gd name="connsiteX19-4841" fmla="*/ 101600 w 3391004"/>
                <a:gd name="connsiteY19-4842" fmla="*/ 1930878 h 2834311"/>
                <a:gd name="connsiteX0-4843" fmla="*/ 0 w 3391004"/>
                <a:gd name="connsiteY0-4844" fmla="*/ 840280 h 2807338"/>
                <a:gd name="connsiteX1-4845" fmla="*/ 1376661 w 3391004"/>
                <a:gd name="connsiteY1-4846" fmla="*/ 857883 h 2807338"/>
                <a:gd name="connsiteX2-4847" fmla="*/ 1887702 w 3391004"/>
                <a:gd name="connsiteY2-4848" fmla="*/ 732209 h 2807338"/>
                <a:gd name="connsiteX3-4849" fmla="*/ 2223764 w 3391004"/>
                <a:gd name="connsiteY3-4850" fmla="*/ 148589 h 2807338"/>
                <a:gd name="connsiteX4-4851" fmla="*/ 3024326 w 3391004"/>
                <a:gd name="connsiteY4-4852" fmla="*/ 17178 h 2807338"/>
                <a:gd name="connsiteX5-4853" fmla="*/ 3364036 w 3391004"/>
                <a:gd name="connsiteY5-4854" fmla="*/ 445753 h 2807338"/>
                <a:gd name="connsiteX6-4855" fmla="*/ 3349625 w 3391004"/>
                <a:gd name="connsiteY6-4856" fmla="*/ 1324624 h 2807338"/>
                <a:gd name="connsiteX7-4857" fmla="*/ 3254375 w 3391004"/>
                <a:gd name="connsiteY7-4858" fmla="*/ 1323363 h 2807338"/>
                <a:gd name="connsiteX8-4859" fmla="*/ 3071066 w 3391004"/>
                <a:gd name="connsiteY8-4860" fmla="*/ 1284780 h 2807338"/>
                <a:gd name="connsiteX9-4861" fmla="*/ 2883919 w 3391004"/>
                <a:gd name="connsiteY9-4862" fmla="*/ 1417352 h 2807338"/>
                <a:gd name="connsiteX10-4863" fmla="*/ 2899616 w 3391004"/>
                <a:gd name="connsiteY10-4864" fmla="*/ 1706697 h 2807338"/>
                <a:gd name="connsiteX11-4865" fmla="*/ 3158105 w 3391004"/>
                <a:gd name="connsiteY11-4866" fmla="*/ 1818958 h 2807338"/>
                <a:gd name="connsiteX12-4867" fmla="*/ 3349625 w 3391004"/>
                <a:gd name="connsiteY12-4868" fmla="*/ 1713405 h 2807338"/>
                <a:gd name="connsiteX13-4869" fmla="*/ 3387926 w 3391004"/>
                <a:gd name="connsiteY13-4870" fmla="*/ 2238528 h 2807338"/>
                <a:gd name="connsiteX14-4871" fmla="*/ 3297644 w 3391004"/>
                <a:gd name="connsiteY14-4872" fmla="*/ 2602873 h 2807338"/>
                <a:gd name="connsiteX15-4873" fmla="*/ 2937010 w 3391004"/>
                <a:gd name="connsiteY15-4874" fmla="*/ 2804918 h 2807338"/>
                <a:gd name="connsiteX16-4875" fmla="*/ 2300126 w 3391004"/>
                <a:gd name="connsiteY16-4876" fmla="*/ 2567830 h 2807338"/>
                <a:gd name="connsiteX17-4877" fmla="*/ 1983194 w 3391004"/>
                <a:gd name="connsiteY17-4878" fmla="*/ 1979505 h 2807338"/>
                <a:gd name="connsiteX18-4879" fmla="*/ 1376412 w 3391004"/>
                <a:gd name="connsiteY18-4880" fmla="*/ 1896956 h 2807338"/>
                <a:gd name="connsiteX19-4881" fmla="*/ 101600 w 3391004"/>
                <a:gd name="connsiteY19-4882" fmla="*/ 1903905 h 2807338"/>
                <a:gd name="connsiteX0-4883" fmla="*/ 0 w 3391004"/>
                <a:gd name="connsiteY0-4884" fmla="*/ 849029 h 2816087"/>
                <a:gd name="connsiteX1-4885" fmla="*/ 1376661 w 3391004"/>
                <a:gd name="connsiteY1-4886" fmla="*/ 866632 h 2816087"/>
                <a:gd name="connsiteX2-4887" fmla="*/ 1887702 w 3391004"/>
                <a:gd name="connsiteY2-4888" fmla="*/ 740958 h 2816087"/>
                <a:gd name="connsiteX3-4889" fmla="*/ 2223764 w 3391004"/>
                <a:gd name="connsiteY3-4890" fmla="*/ 157338 h 2816087"/>
                <a:gd name="connsiteX4-4891" fmla="*/ 3024326 w 3391004"/>
                <a:gd name="connsiteY4-4892" fmla="*/ 25927 h 2816087"/>
                <a:gd name="connsiteX5-4893" fmla="*/ 3364036 w 3391004"/>
                <a:gd name="connsiteY5-4894" fmla="*/ 454502 h 2816087"/>
                <a:gd name="connsiteX6-4895" fmla="*/ 3349625 w 3391004"/>
                <a:gd name="connsiteY6-4896" fmla="*/ 1333373 h 2816087"/>
                <a:gd name="connsiteX7-4897" fmla="*/ 3254375 w 3391004"/>
                <a:gd name="connsiteY7-4898" fmla="*/ 1332112 h 2816087"/>
                <a:gd name="connsiteX8-4899" fmla="*/ 3071066 w 3391004"/>
                <a:gd name="connsiteY8-4900" fmla="*/ 1293529 h 2816087"/>
                <a:gd name="connsiteX9-4901" fmla="*/ 2883919 w 3391004"/>
                <a:gd name="connsiteY9-4902" fmla="*/ 1426101 h 2816087"/>
                <a:gd name="connsiteX10-4903" fmla="*/ 2899616 w 3391004"/>
                <a:gd name="connsiteY10-4904" fmla="*/ 1715446 h 2816087"/>
                <a:gd name="connsiteX11-4905" fmla="*/ 3158105 w 3391004"/>
                <a:gd name="connsiteY11-4906" fmla="*/ 1827707 h 2816087"/>
                <a:gd name="connsiteX12-4907" fmla="*/ 3349625 w 3391004"/>
                <a:gd name="connsiteY12-4908" fmla="*/ 1722154 h 2816087"/>
                <a:gd name="connsiteX13-4909" fmla="*/ 3387926 w 3391004"/>
                <a:gd name="connsiteY13-4910" fmla="*/ 2247277 h 2816087"/>
                <a:gd name="connsiteX14-4911" fmla="*/ 3297644 w 3391004"/>
                <a:gd name="connsiteY14-4912" fmla="*/ 2611622 h 2816087"/>
                <a:gd name="connsiteX15-4913" fmla="*/ 2937010 w 3391004"/>
                <a:gd name="connsiteY15-4914" fmla="*/ 2813667 h 2816087"/>
                <a:gd name="connsiteX16-4915" fmla="*/ 2300126 w 3391004"/>
                <a:gd name="connsiteY16-4916" fmla="*/ 2576579 h 2816087"/>
                <a:gd name="connsiteX17-4917" fmla="*/ 1983194 w 3391004"/>
                <a:gd name="connsiteY17-4918" fmla="*/ 1988254 h 2816087"/>
                <a:gd name="connsiteX18-4919" fmla="*/ 1376412 w 3391004"/>
                <a:gd name="connsiteY18-4920" fmla="*/ 1905705 h 2816087"/>
                <a:gd name="connsiteX19-4921" fmla="*/ 101600 w 3391004"/>
                <a:gd name="connsiteY19-4922" fmla="*/ 1912654 h 2816087"/>
                <a:gd name="connsiteX0-4923" fmla="*/ 0 w 3391004"/>
                <a:gd name="connsiteY0-4924" fmla="*/ 853641 h 2820699"/>
                <a:gd name="connsiteX1-4925" fmla="*/ 1376661 w 3391004"/>
                <a:gd name="connsiteY1-4926" fmla="*/ 871244 h 2820699"/>
                <a:gd name="connsiteX2-4927" fmla="*/ 1887702 w 3391004"/>
                <a:gd name="connsiteY2-4928" fmla="*/ 745570 h 2820699"/>
                <a:gd name="connsiteX3-4929" fmla="*/ 2223764 w 3391004"/>
                <a:gd name="connsiteY3-4930" fmla="*/ 161950 h 2820699"/>
                <a:gd name="connsiteX4-4931" fmla="*/ 3024326 w 3391004"/>
                <a:gd name="connsiteY4-4932" fmla="*/ 30539 h 2820699"/>
                <a:gd name="connsiteX5-4933" fmla="*/ 3364036 w 3391004"/>
                <a:gd name="connsiteY5-4934" fmla="*/ 459114 h 2820699"/>
                <a:gd name="connsiteX6-4935" fmla="*/ 3349625 w 3391004"/>
                <a:gd name="connsiteY6-4936" fmla="*/ 1337985 h 2820699"/>
                <a:gd name="connsiteX7-4937" fmla="*/ 3254375 w 3391004"/>
                <a:gd name="connsiteY7-4938" fmla="*/ 1336724 h 2820699"/>
                <a:gd name="connsiteX8-4939" fmla="*/ 3071066 w 3391004"/>
                <a:gd name="connsiteY8-4940" fmla="*/ 1298141 h 2820699"/>
                <a:gd name="connsiteX9-4941" fmla="*/ 2883919 w 3391004"/>
                <a:gd name="connsiteY9-4942" fmla="*/ 1430713 h 2820699"/>
                <a:gd name="connsiteX10-4943" fmla="*/ 2899616 w 3391004"/>
                <a:gd name="connsiteY10-4944" fmla="*/ 1720058 h 2820699"/>
                <a:gd name="connsiteX11-4945" fmla="*/ 3158105 w 3391004"/>
                <a:gd name="connsiteY11-4946" fmla="*/ 1832319 h 2820699"/>
                <a:gd name="connsiteX12-4947" fmla="*/ 3349625 w 3391004"/>
                <a:gd name="connsiteY12-4948" fmla="*/ 1726766 h 2820699"/>
                <a:gd name="connsiteX13-4949" fmla="*/ 3387926 w 3391004"/>
                <a:gd name="connsiteY13-4950" fmla="*/ 2251889 h 2820699"/>
                <a:gd name="connsiteX14-4951" fmla="*/ 3297644 w 3391004"/>
                <a:gd name="connsiteY14-4952" fmla="*/ 2616234 h 2820699"/>
                <a:gd name="connsiteX15-4953" fmla="*/ 2937010 w 3391004"/>
                <a:gd name="connsiteY15-4954" fmla="*/ 2818279 h 2820699"/>
                <a:gd name="connsiteX16-4955" fmla="*/ 2300126 w 3391004"/>
                <a:gd name="connsiteY16-4956" fmla="*/ 2581191 h 2820699"/>
                <a:gd name="connsiteX17-4957" fmla="*/ 1983194 w 3391004"/>
                <a:gd name="connsiteY17-4958" fmla="*/ 1992866 h 2820699"/>
                <a:gd name="connsiteX18-4959" fmla="*/ 1376412 w 3391004"/>
                <a:gd name="connsiteY18-4960" fmla="*/ 1910317 h 2820699"/>
                <a:gd name="connsiteX19-4961" fmla="*/ 101600 w 3391004"/>
                <a:gd name="connsiteY19-4962" fmla="*/ 1917266 h 2820699"/>
                <a:gd name="connsiteX0-4963" fmla="*/ 0 w 3391004"/>
                <a:gd name="connsiteY0-4964" fmla="*/ 853641 h 2820699"/>
                <a:gd name="connsiteX1-4965" fmla="*/ 1376661 w 3391004"/>
                <a:gd name="connsiteY1-4966" fmla="*/ 871244 h 2820699"/>
                <a:gd name="connsiteX2-4967" fmla="*/ 1887702 w 3391004"/>
                <a:gd name="connsiteY2-4968" fmla="*/ 745570 h 2820699"/>
                <a:gd name="connsiteX3-4969" fmla="*/ 2223764 w 3391004"/>
                <a:gd name="connsiteY3-4970" fmla="*/ 161950 h 2820699"/>
                <a:gd name="connsiteX4-4971" fmla="*/ 3024326 w 3391004"/>
                <a:gd name="connsiteY4-4972" fmla="*/ 30539 h 2820699"/>
                <a:gd name="connsiteX5-4973" fmla="*/ 3364036 w 3391004"/>
                <a:gd name="connsiteY5-4974" fmla="*/ 459114 h 2820699"/>
                <a:gd name="connsiteX6-4975" fmla="*/ 3349625 w 3391004"/>
                <a:gd name="connsiteY6-4976" fmla="*/ 1337985 h 2820699"/>
                <a:gd name="connsiteX7-4977" fmla="*/ 3254375 w 3391004"/>
                <a:gd name="connsiteY7-4978" fmla="*/ 1336724 h 2820699"/>
                <a:gd name="connsiteX8-4979" fmla="*/ 3071066 w 3391004"/>
                <a:gd name="connsiteY8-4980" fmla="*/ 1298141 h 2820699"/>
                <a:gd name="connsiteX9-4981" fmla="*/ 2883919 w 3391004"/>
                <a:gd name="connsiteY9-4982" fmla="*/ 1430713 h 2820699"/>
                <a:gd name="connsiteX10-4983" fmla="*/ 2899616 w 3391004"/>
                <a:gd name="connsiteY10-4984" fmla="*/ 1720058 h 2820699"/>
                <a:gd name="connsiteX11-4985" fmla="*/ 3158105 w 3391004"/>
                <a:gd name="connsiteY11-4986" fmla="*/ 1832319 h 2820699"/>
                <a:gd name="connsiteX12-4987" fmla="*/ 3349625 w 3391004"/>
                <a:gd name="connsiteY12-4988" fmla="*/ 1726766 h 2820699"/>
                <a:gd name="connsiteX13-4989" fmla="*/ 3387926 w 3391004"/>
                <a:gd name="connsiteY13-4990" fmla="*/ 2251889 h 2820699"/>
                <a:gd name="connsiteX14-4991" fmla="*/ 3297644 w 3391004"/>
                <a:gd name="connsiteY14-4992" fmla="*/ 2616234 h 2820699"/>
                <a:gd name="connsiteX15-4993" fmla="*/ 2937010 w 3391004"/>
                <a:gd name="connsiteY15-4994" fmla="*/ 2818279 h 2820699"/>
                <a:gd name="connsiteX16-4995" fmla="*/ 2300126 w 3391004"/>
                <a:gd name="connsiteY16-4996" fmla="*/ 2581191 h 2820699"/>
                <a:gd name="connsiteX17-4997" fmla="*/ 1983194 w 3391004"/>
                <a:gd name="connsiteY17-4998" fmla="*/ 1992866 h 2820699"/>
                <a:gd name="connsiteX18-4999" fmla="*/ 1376412 w 3391004"/>
                <a:gd name="connsiteY18-5000" fmla="*/ 1910317 h 2820699"/>
                <a:gd name="connsiteX19-5001" fmla="*/ 101600 w 3391004"/>
                <a:gd name="connsiteY19-5002" fmla="*/ 1917266 h 2820699"/>
                <a:gd name="connsiteX0-5003" fmla="*/ 0 w 3391004"/>
                <a:gd name="connsiteY0-5004" fmla="*/ 851005 h 2818063"/>
                <a:gd name="connsiteX1-5005" fmla="*/ 1376661 w 3391004"/>
                <a:gd name="connsiteY1-5006" fmla="*/ 868608 h 2818063"/>
                <a:gd name="connsiteX2-5007" fmla="*/ 1887702 w 3391004"/>
                <a:gd name="connsiteY2-5008" fmla="*/ 742934 h 2818063"/>
                <a:gd name="connsiteX3-5009" fmla="*/ 2223764 w 3391004"/>
                <a:gd name="connsiteY3-5010" fmla="*/ 159314 h 2818063"/>
                <a:gd name="connsiteX4-5011" fmla="*/ 3024326 w 3391004"/>
                <a:gd name="connsiteY4-5012" fmla="*/ 27903 h 2818063"/>
                <a:gd name="connsiteX5-5013" fmla="*/ 3352109 w 3391004"/>
                <a:gd name="connsiteY5-5014" fmla="*/ 420697 h 2818063"/>
                <a:gd name="connsiteX6-5015" fmla="*/ 3349625 w 3391004"/>
                <a:gd name="connsiteY6-5016" fmla="*/ 1335349 h 2818063"/>
                <a:gd name="connsiteX7-5017" fmla="*/ 3254375 w 3391004"/>
                <a:gd name="connsiteY7-5018" fmla="*/ 1334088 h 2818063"/>
                <a:gd name="connsiteX8-5019" fmla="*/ 3071066 w 3391004"/>
                <a:gd name="connsiteY8-5020" fmla="*/ 1295505 h 2818063"/>
                <a:gd name="connsiteX9-5021" fmla="*/ 2883919 w 3391004"/>
                <a:gd name="connsiteY9-5022" fmla="*/ 1428077 h 2818063"/>
                <a:gd name="connsiteX10-5023" fmla="*/ 2899616 w 3391004"/>
                <a:gd name="connsiteY10-5024" fmla="*/ 1717422 h 2818063"/>
                <a:gd name="connsiteX11-5025" fmla="*/ 3158105 w 3391004"/>
                <a:gd name="connsiteY11-5026" fmla="*/ 1829683 h 2818063"/>
                <a:gd name="connsiteX12-5027" fmla="*/ 3349625 w 3391004"/>
                <a:gd name="connsiteY12-5028" fmla="*/ 1724130 h 2818063"/>
                <a:gd name="connsiteX13-5029" fmla="*/ 3387926 w 3391004"/>
                <a:gd name="connsiteY13-5030" fmla="*/ 2249253 h 2818063"/>
                <a:gd name="connsiteX14-5031" fmla="*/ 3297644 w 3391004"/>
                <a:gd name="connsiteY14-5032" fmla="*/ 2613598 h 2818063"/>
                <a:gd name="connsiteX15-5033" fmla="*/ 2937010 w 3391004"/>
                <a:gd name="connsiteY15-5034" fmla="*/ 2815643 h 2818063"/>
                <a:gd name="connsiteX16-5035" fmla="*/ 2300126 w 3391004"/>
                <a:gd name="connsiteY16-5036" fmla="*/ 2578555 h 2818063"/>
                <a:gd name="connsiteX17-5037" fmla="*/ 1983194 w 3391004"/>
                <a:gd name="connsiteY17-5038" fmla="*/ 1990230 h 2818063"/>
                <a:gd name="connsiteX18-5039" fmla="*/ 1376412 w 3391004"/>
                <a:gd name="connsiteY18-5040" fmla="*/ 1907681 h 2818063"/>
                <a:gd name="connsiteX19-5041" fmla="*/ 101600 w 3391004"/>
                <a:gd name="connsiteY19-5042" fmla="*/ 1914630 h 2818063"/>
                <a:gd name="connsiteX0-5043" fmla="*/ 0 w 3391004"/>
                <a:gd name="connsiteY0-5044" fmla="*/ 850127 h 2817185"/>
                <a:gd name="connsiteX1-5045" fmla="*/ 1376661 w 3391004"/>
                <a:gd name="connsiteY1-5046" fmla="*/ 867730 h 2817185"/>
                <a:gd name="connsiteX2-5047" fmla="*/ 1887702 w 3391004"/>
                <a:gd name="connsiteY2-5048" fmla="*/ 742056 h 2817185"/>
                <a:gd name="connsiteX3-5049" fmla="*/ 2223764 w 3391004"/>
                <a:gd name="connsiteY3-5050" fmla="*/ 158436 h 2817185"/>
                <a:gd name="connsiteX4-5051" fmla="*/ 3024326 w 3391004"/>
                <a:gd name="connsiteY4-5052" fmla="*/ 27025 h 2817185"/>
                <a:gd name="connsiteX5-5053" fmla="*/ 3340182 w 3391004"/>
                <a:gd name="connsiteY5-5054" fmla="*/ 407892 h 2817185"/>
                <a:gd name="connsiteX6-5055" fmla="*/ 3349625 w 3391004"/>
                <a:gd name="connsiteY6-5056" fmla="*/ 1334471 h 2817185"/>
                <a:gd name="connsiteX7-5057" fmla="*/ 3254375 w 3391004"/>
                <a:gd name="connsiteY7-5058" fmla="*/ 1333210 h 2817185"/>
                <a:gd name="connsiteX8-5059" fmla="*/ 3071066 w 3391004"/>
                <a:gd name="connsiteY8-5060" fmla="*/ 1294627 h 2817185"/>
                <a:gd name="connsiteX9-5061" fmla="*/ 2883919 w 3391004"/>
                <a:gd name="connsiteY9-5062" fmla="*/ 1427199 h 2817185"/>
                <a:gd name="connsiteX10-5063" fmla="*/ 2899616 w 3391004"/>
                <a:gd name="connsiteY10-5064" fmla="*/ 1716544 h 2817185"/>
                <a:gd name="connsiteX11-5065" fmla="*/ 3158105 w 3391004"/>
                <a:gd name="connsiteY11-5066" fmla="*/ 1828805 h 2817185"/>
                <a:gd name="connsiteX12-5067" fmla="*/ 3349625 w 3391004"/>
                <a:gd name="connsiteY12-5068" fmla="*/ 1723252 h 2817185"/>
                <a:gd name="connsiteX13-5069" fmla="*/ 3387926 w 3391004"/>
                <a:gd name="connsiteY13-5070" fmla="*/ 2248375 h 2817185"/>
                <a:gd name="connsiteX14-5071" fmla="*/ 3297644 w 3391004"/>
                <a:gd name="connsiteY14-5072" fmla="*/ 2612720 h 2817185"/>
                <a:gd name="connsiteX15-5073" fmla="*/ 2937010 w 3391004"/>
                <a:gd name="connsiteY15-5074" fmla="*/ 2814765 h 2817185"/>
                <a:gd name="connsiteX16-5075" fmla="*/ 2300126 w 3391004"/>
                <a:gd name="connsiteY16-5076" fmla="*/ 2577677 h 2817185"/>
                <a:gd name="connsiteX17-5077" fmla="*/ 1983194 w 3391004"/>
                <a:gd name="connsiteY17-5078" fmla="*/ 1989352 h 2817185"/>
                <a:gd name="connsiteX18-5079" fmla="*/ 1376412 w 3391004"/>
                <a:gd name="connsiteY18-5080" fmla="*/ 1906803 h 2817185"/>
                <a:gd name="connsiteX19-5081" fmla="*/ 101600 w 3391004"/>
                <a:gd name="connsiteY19-5082" fmla="*/ 1913752 h 2817185"/>
                <a:gd name="connsiteX0-5083" fmla="*/ 0 w 3391004"/>
                <a:gd name="connsiteY0-5084" fmla="*/ 850127 h 2797610"/>
                <a:gd name="connsiteX1-5085" fmla="*/ 1376661 w 3391004"/>
                <a:gd name="connsiteY1-5086" fmla="*/ 867730 h 2797610"/>
                <a:gd name="connsiteX2-5087" fmla="*/ 1887702 w 3391004"/>
                <a:gd name="connsiteY2-5088" fmla="*/ 742056 h 2797610"/>
                <a:gd name="connsiteX3-5089" fmla="*/ 2223764 w 3391004"/>
                <a:gd name="connsiteY3-5090" fmla="*/ 158436 h 2797610"/>
                <a:gd name="connsiteX4-5091" fmla="*/ 3024326 w 3391004"/>
                <a:gd name="connsiteY4-5092" fmla="*/ 27025 h 2797610"/>
                <a:gd name="connsiteX5-5093" fmla="*/ 3340182 w 3391004"/>
                <a:gd name="connsiteY5-5094" fmla="*/ 407892 h 2797610"/>
                <a:gd name="connsiteX6-5095" fmla="*/ 3349625 w 3391004"/>
                <a:gd name="connsiteY6-5096" fmla="*/ 1334471 h 2797610"/>
                <a:gd name="connsiteX7-5097" fmla="*/ 3254375 w 3391004"/>
                <a:gd name="connsiteY7-5098" fmla="*/ 1333210 h 2797610"/>
                <a:gd name="connsiteX8-5099" fmla="*/ 3071066 w 3391004"/>
                <a:gd name="connsiteY8-5100" fmla="*/ 1294627 h 2797610"/>
                <a:gd name="connsiteX9-5101" fmla="*/ 2883919 w 3391004"/>
                <a:gd name="connsiteY9-5102" fmla="*/ 1427199 h 2797610"/>
                <a:gd name="connsiteX10-5103" fmla="*/ 2899616 w 3391004"/>
                <a:gd name="connsiteY10-5104" fmla="*/ 1716544 h 2797610"/>
                <a:gd name="connsiteX11-5105" fmla="*/ 3158105 w 3391004"/>
                <a:gd name="connsiteY11-5106" fmla="*/ 1828805 h 2797610"/>
                <a:gd name="connsiteX12-5107" fmla="*/ 3349625 w 3391004"/>
                <a:gd name="connsiteY12-5108" fmla="*/ 1723252 h 2797610"/>
                <a:gd name="connsiteX13-5109" fmla="*/ 3387926 w 3391004"/>
                <a:gd name="connsiteY13-5110" fmla="*/ 2248375 h 2797610"/>
                <a:gd name="connsiteX14-5111" fmla="*/ 3297644 w 3391004"/>
                <a:gd name="connsiteY14-5112" fmla="*/ 2612720 h 2797610"/>
                <a:gd name="connsiteX15-5113" fmla="*/ 2885326 w 3391004"/>
                <a:gd name="connsiteY15-5114" fmla="*/ 2794887 h 2797610"/>
                <a:gd name="connsiteX16-5115" fmla="*/ 2300126 w 3391004"/>
                <a:gd name="connsiteY16-5116" fmla="*/ 2577677 h 2797610"/>
                <a:gd name="connsiteX17-5117" fmla="*/ 1983194 w 3391004"/>
                <a:gd name="connsiteY17-5118" fmla="*/ 1989352 h 2797610"/>
                <a:gd name="connsiteX18-5119" fmla="*/ 1376412 w 3391004"/>
                <a:gd name="connsiteY18-5120" fmla="*/ 1906803 h 2797610"/>
                <a:gd name="connsiteX19-5121" fmla="*/ 101600 w 3391004"/>
                <a:gd name="connsiteY19-5122" fmla="*/ 1913752 h 2797610"/>
                <a:gd name="connsiteX0-5123" fmla="*/ 0 w 3391004"/>
                <a:gd name="connsiteY0-5124" fmla="*/ 850127 h 2797610"/>
                <a:gd name="connsiteX1-5125" fmla="*/ 1376661 w 3391004"/>
                <a:gd name="connsiteY1-5126" fmla="*/ 867730 h 2797610"/>
                <a:gd name="connsiteX2-5127" fmla="*/ 1887702 w 3391004"/>
                <a:gd name="connsiteY2-5128" fmla="*/ 742056 h 2797610"/>
                <a:gd name="connsiteX3-5129" fmla="*/ 2223764 w 3391004"/>
                <a:gd name="connsiteY3-5130" fmla="*/ 158436 h 2797610"/>
                <a:gd name="connsiteX4-5131" fmla="*/ 3024326 w 3391004"/>
                <a:gd name="connsiteY4-5132" fmla="*/ 27025 h 2797610"/>
                <a:gd name="connsiteX5-5133" fmla="*/ 3340182 w 3391004"/>
                <a:gd name="connsiteY5-5134" fmla="*/ 407892 h 2797610"/>
                <a:gd name="connsiteX6-5135" fmla="*/ 3349625 w 3391004"/>
                <a:gd name="connsiteY6-5136" fmla="*/ 1334471 h 2797610"/>
                <a:gd name="connsiteX7-5137" fmla="*/ 3254375 w 3391004"/>
                <a:gd name="connsiteY7-5138" fmla="*/ 1333210 h 2797610"/>
                <a:gd name="connsiteX8-5139" fmla="*/ 3071066 w 3391004"/>
                <a:gd name="connsiteY8-5140" fmla="*/ 1294627 h 2797610"/>
                <a:gd name="connsiteX9-5141" fmla="*/ 2883919 w 3391004"/>
                <a:gd name="connsiteY9-5142" fmla="*/ 1427199 h 2797610"/>
                <a:gd name="connsiteX10-5143" fmla="*/ 2899616 w 3391004"/>
                <a:gd name="connsiteY10-5144" fmla="*/ 1716544 h 2797610"/>
                <a:gd name="connsiteX11-5145" fmla="*/ 3158105 w 3391004"/>
                <a:gd name="connsiteY11-5146" fmla="*/ 1828805 h 2797610"/>
                <a:gd name="connsiteX12-5147" fmla="*/ 3349625 w 3391004"/>
                <a:gd name="connsiteY12-5148" fmla="*/ 1723252 h 2797610"/>
                <a:gd name="connsiteX13-5149" fmla="*/ 3387926 w 3391004"/>
                <a:gd name="connsiteY13-5150" fmla="*/ 2248375 h 2797610"/>
                <a:gd name="connsiteX14-5151" fmla="*/ 3297644 w 3391004"/>
                <a:gd name="connsiteY14-5152" fmla="*/ 2612720 h 2797610"/>
                <a:gd name="connsiteX15-5153" fmla="*/ 2885326 w 3391004"/>
                <a:gd name="connsiteY15-5154" fmla="*/ 2794887 h 2797610"/>
                <a:gd name="connsiteX16-5155" fmla="*/ 2300126 w 3391004"/>
                <a:gd name="connsiteY16-5156" fmla="*/ 2577677 h 2797610"/>
                <a:gd name="connsiteX17-5157" fmla="*/ 1983194 w 3391004"/>
                <a:gd name="connsiteY17-5158" fmla="*/ 1989352 h 2797610"/>
                <a:gd name="connsiteX18-5159" fmla="*/ 1376412 w 3391004"/>
                <a:gd name="connsiteY18-5160" fmla="*/ 1906803 h 2797610"/>
                <a:gd name="connsiteX19-5161" fmla="*/ 101600 w 3391004"/>
                <a:gd name="connsiteY19-5162" fmla="*/ 1913752 h 2797610"/>
                <a:gd name="connsiteX0-5163" fmla="*/ 0 w 3391004"/>
                <a:gd name="connsiteY0-5164" fmla="*/ 850127 h 2796116"/>
                <a:gd name="connsiteX1-5165" fmla="*/ 1376661 w 3391004"/>
                <a:gd name="connsiteY1-5166" fmla="*/ 867730 h 2796116"/>
                <a:gd name="connsiteX2-5167" fmla="*/ 1887702 w 3391004"/>
                <a:gd name="connsiteY2-5168" fmla="*/ 742056 h 2796116"/>
                <a:gd name="connsiteX3-5169" fmla="*/ 2223764 w 3391004"/>
                <a:gd name="connsiteY3-5170" fmla="*/ 158436 h 2796116"/>
                <a:gd name="connsiteX4-5171" fmla="*/ 3024326 w 3391004"/>
                <a:gd name="connsiteY4-5172" fmla="*/ 27025 h 2796116"/>
                <a:gd name="connsiteX5-5173" fmla="*/ 3340182 w 3391004"/>
                <a:gd name="connsiteY5-5174" fmla="*/ 407892 h 2796116"/>
                <a:gd name="connsiteX6-5175" fmla="*/ 3349625 w 3391004"/>
                <a:gd name="connsiteY6-5176" fmla="*/ 1334471 h 2796116"/>
                <a:gd name="connsiteX7-5177" fmla="*/ 3254375 w 3391004"/>
                <a:gd name="connsiteY7-5178" fmla="*/ 1333210 h 2796116"/>
                <a:gd name="connsiteX8-5179" fmla="*/ 3071066 w 3391004"/>
                <a:gd name="connsiteY8-5180" fmla="*/ 1294627 h 2796116"/>
                <a:gd name="connsiteX9-5181" fmla="*/ 2883919 w 3391004"/>
                <a:gd name="connsiteY9-5182" fmla="*/ 1427199 h 2796116"/>
                <a:gd name="connsiteX10-5183" fmla="*/ 2899616 w 3391004"/>
                <a:gd name="connsiteY10-5184" fmla="*/ 1716544 h 2796116"/>
                <a:gd name="connsiteX11-5185" fmla="*/ 3158105 w 3391004"/>
                <a:gd name="connsiteY11-5186" fmla="*/ 1828805 h 2796116"/>
                <a:gd name="connsiteX12-5187" fmla="*/ 3349625 w 3391004"/>
                <a:gd name="connsiteY12-5188" fmla="*/ 1723252 h 2796116"/>
                <a:gd name="connsiteX13-5189" fmla="*/ 3387926 w 3391004"/>
                <a:gd name="connsiteY13-5190" fmla="*/ 2248375 h 2796116"/>
                <a:gd name="connsiteX14-5191" fmla="*/ 3297644 w 3391004"/>
                <a:gd name="connsiteY14-5192" fmla="*/ 2612720 h 2796116"/>
                <a:gd name="connsiteX15-5193" fmla="*/ 2885326 w 3391004"/>
                <a:gd name="connsiteY15-5194" fmla="*/ 2794887 h 2796116"/>
                <a:gd name="connsiteX16-5195" fmla="*/ 2300126 w 3391004"/>
                <a:gd name="connsiteY16-5196" fmla="*/ 2577677 h 2796116"/>
                <a:gd name="connsiteX17-5197" fmla="*/ 1983194 w 3391004"/>
                <a:gd name="connsiteY17-5198" fmla="*/ 1989352 h 2796116"/>
                <a:gd name="connsiteX18-5199" fmla="*/ 1376412 w 3391004"/>
                <a:gd name="connsiteY18-5200" fmla="*/ 1906803 h 2796116"/>
                <a:gd name="connsiteX19-5201" fmla="*/ 101600 w 3391004"/>
                <a:gd name="connsiteY19-5202" fmla="*/ 1913752 h 2796116"/>
                <a:gd name="connsiteX0-5203" fmla="*/ 0 w 3391004"/>
                <a:gd name="connsiteY0-5204" fmla="*/ 850127 h 2796012"/>
                <a:gd name="connsiteX1-5205" fmla="*/ 1376661 w 3391004"/>
                <a:gd name="connsiteY1-5206" fmla="*/ 867730 h 2796012"/>
                <a:gd name="connsiteX2-5207" fmla="*/ 1887702 w 3391004"/>
                <a:gd name="connsiteY2-5208" fmla="*/ 742056 h 2796012"/>
                <a:gd name="connsiteX3-5209" fmla="*/ 2223764 w 3391004"/>
                <a:gd name="connsiteY3-5210" fmla="*/ 158436 h 2796012"/>
                <a:gd name="connsiteX4-5211" fmla="*/ 3024326 w 3391004"/>
                <a:gd name="connsiteY4-5212" fmla="*/ 27025 h 2796012"/>
                <a:gd name="connsiteX5-5213" fmla="*/ 3340182 w 3391004"/>
                <a:gd name="connsiteY5-5214" fmla="*/ 407892 h 2796012"/>
                <a:gd name="connsiteX6-5215" fmla="*/ 3349625 w 3391004"/>
                <a:gd name="connsiteY6-5216" fmla="*/ 1334471 h 2796012"/>
                <a:gd name="connsiteX7-5217" fmla="*/ 3254375 w 3391004"/>
                <a:gd name="connsiteY7-5218" fmla="*/ 1333210 h 2796012"/>
                <a:gd name="connsiteX8-5219" fmla="*/ 3071066 w 3391004"/>
                <a:gd name="connsiteY8-5220" fmla="*/ 1294627 h 2796012"/>
                <a:gd name="connsiteX9-5221" fmla="*/ 2883919 w 3391004"/>
                <a:gd name="connsiteY9-5222" fmla="*/ 1427199 h 2796012"/>
                <a:gd name="connsiteX10-5223" fmla="*/ 2899616 w 3391004"/>
                <a:gd name="connsiteY10-5224" fmla="*/ 1716544 h 2796012"/>
                <a:gd name="connsiteX11-5225" fmla="*/ 3158105 w 3391004"/>
                <a:gd name="connsiteY11-5226" fmla="*/ 1828805 h 2796012"/>
                <a:gd name="connsiteX12-5227" fmla="*/ 3349625 w 3391004"/>
                <a:gd name="connsiteY12-5228" fmla="*/ 1723252 h 2796012"/>
                <a:gd name="connsiteX13-5229" fmla="*/ 3387926 w 3391004"/>
                <a:gd name="connsiteY13-5230" fmla="*/ 2248375 h 2796012"/>
                <a:gd name="connsiteX14-5231" fmla="*/ 3297644 w 3391004"/>
                <a:gd name="connsiteY14-5232" fmla="*/ 2612720 h 2796012"/>
                <a:gd name="connsiteX15-5233" fmla="*/ 2885326 w 3391004"/>
                <a:gd name="connsiteY15-5234" fmla="*/ 2794887 h 2796012"/>
                <a:gd name="connsiteX16-5235" fmla="*/ 2288199 w 3391004"/>
                <a:gd name="connsiteY16-5236" fmla="*/ 2533945 h 2796012"/>
                <a:gd name="connsiteX17-5237" fmla="*/ 1983194 w 3391004"/>
                <a:gd name="connsiteY17-5238" fmla="*/ 1989352 h 2796012"/>
                <a:gd name="connsiteX18-5239" fmla="*/ 1376412 w 3391004"/>
                <a:gd name="connsiteY18-5240" fmla="*/ 1906803 h 2796012"/>
                <a:gd name="connsiteX19-5241" fmla="*/ 101600 w 3391004"/>
                <a:gd name="connsiteY19-5242" fmla="*/ 1913752 h 2796012"/>
                <a:gd name="connsiteX0-5243" fmla="*/ 0 w 3391004"/>
                <a:gd name="connsiteY0-5244" fmla="*/ 850127 h 2796012"/>
                <a:gd name="connsiteX1-5245" fmla="*/ 1376661 w 3391004"/>
                <a:gd name="connsiteY1-5246" fmla="*/ 867730 h 2796012"/>
                <a:gd name="connsiteX2-5247" fmla="*/ 1887702 w 3391004"/>
                <a:gd name="connsiteY2-5248" fmla="*/ 742056 h 2796012"/>
                <a:gd name="connsiteX3-5249" fmla="*/ 2223764 w 3391004"/>
                <a:gd name="connsiteY3-5250" fmla="*/ 158436 h 2796012"/>
                <a:gd name="connsiteX4-5251" fmla="*/ 3024326 w 3391004"/>
                <a:gd name="connsiteY4-5252" fmla="*/ 27025 h 2796012"/>
                <a:gd name="connsiteX5-5253" fmla="*/ 3340182 w 3391004"/>
                <a:gd name="connsiteY5-5254" fmla="*/ 407892 h 2796012"/>
                <a:gd name="connsiteX6-5255" fmla="*/ 3349625 w 3391004"/>
                <a:gd name="connsiteY6-5256" fmla="*/ 1334471 h 2796012"/>
                <a:gd name="connsiteX7-5257" fmla="*/ 3254375 w 3391004"/>
                <a:gd name="connsiteY7-5258" fmla="*/ 1333210 h 2796012"/>
                <a:gd name="connsiteX8-5259" fmla="*/ 3071066 w 3391004"/>
                <a:gd name="connsiteY8-5260" fmla="*/ 1294627 h 2796012"/>
                <a:gd name="connsiteX9-5261" fmla="*/ 2883919 w 3391004"/>
                <a:gd name="connsiteY9-5262" fmla="*/ 1427199 h 2796012"/>
                <a:gd name="connsiteX10-5263" fmla="*/ 2899616 w 3391004"/>
                <a:gd name="connsiteY10-5264" fmla="*/ 1716544 h 2796012"/>
                <a:gd name="connsiteX11-5265" fmla="*/ 3158105 w 3391004"/>
                <a:gd name="connsiteY11-5266" fmla="*/ 1828805 h 2796012"/>
                <a:gd name="connsiteX12-5267" fmla="*/ 3349625 w 3391004"/>
                <a:gd name="connsiteY12-5268" fmla="*/ 1723252 h 2796012"/>
                <a:gd name="connsiteX13-5269" fmla="*/ 3387926 w 3391004"/>
                <a:gd name="connsiteY13-5270" fmla="*/ 2248375 h 2796012"/>
                <a:gd name="connsiteX14-5271" fmla="*/ 3297644 w 3391004"/>
                <a:gd name="connsiteY14-5272" fmla="*/ 2612720 h 2796012"/>
                <a:gd name="connsiteX15-5273" fmla="*/ 2885326 w 3391004"/>
                <a:gd name="connsiteY15-5274" fmla="*/ 2794887 h 2796012"/>
                <a:gd name="connsiteX16-5275" fmla="*/ 2288199 w 3391004"/>
                <a:gd name="connsiteY16-5276" fmla="*/ 2533945 h 2796012"/>
                <a:gd name="connsiteX17-5277" fmla="*/ 1963316 w 3391004"/>
                <a:gd name="connsiteY17-5278" fmla="*/ 1973449 h 2796012"/>
                <a:gd name="connsiteX18-5279" fmla="*/ 1376412 w 3391004"/>
                <a:gd name="connsiteY18-5280" fmla="*/ 1906803 h 2796012"/>
                <a:gd name="connsiteX19-5281" fmla="*/ 101600 w 3391004"/>
                <a:gd name="connsiteY19-5282" fmla="*/ 1913752 h 2796012"/>
                <a:gd name="connsiteX0-5283" fmla="*/ 0 w 3391004"/>
                <a:gd name="connsiteY0-5284" fmla="*/ 837341 h 2783226"/>
                <a:gd name="connsiteX1-5285" fmla="*/ 1376661 w 3391004"/>
                <a:gd name="connsiteY1-5286" fmla="*/ 854944 h 2783226"/>
                <a:gd name="connsiteX2-5287" fmla="*/ 1903605 w 3391004"/>
                <a:gd name="connsiteY2-5288" fmla="*/ 745172 h 2783226"/>
                <a:gd name="connsiteX3-5289" fmla="*/ 2223764 w 3391004"/>
                <a:gd name="connsiteY3-5290" fmla="*/ 145650 h 2783226"/>
                <a:gd name="connsiteX4-5291" fmla="*/ 3024326 w 3391004"/>
                <a:gd name="connsiteY4-5292" fmla="*/ 14239 h 2783226"/>
                <a:gd name="connsiteX5-5293" fmla="*/ 3340182 w 3391004"/>
                <a:gd name="connsiteY5-5294" fmla="*/ 395106 h 2783226"/>
                <a:gd name="connsiteX6-5295" fmla="*/ 3349625 w 3391004"/>
                <a:gd name="connsiteY6-5296" fmla="*/ 1321685 h 2783226"/>
                <a:gd name="connsiteX7-5297" fmla="*/ 3254375 w 3391004"/>
                <a:gd name="connsiteY7-5298" fmla="*/ 1320424 h 2783226"/>
                <a:gd name="connsiteX8-5299" fmla="*/ 3071066 w 3391004"/>
                <a:gd name="connsiteY8-5300" fmla="*/ 1281841 h 2783226"/>
                <a:gd name="connsiteX9-5301" fmla="*/ 2883919 w 3391004"/>
                <a:gd name="connsiteY9-5302" fmla="*/ 1414413 h 2783226"/>
                <a:gd name="connsiteX10-5303" fmla="*/ 2899616 w 3391004"/>
                <a:gd name="connsiteY10-5304" fmla="*/ 1703758 h 2783226"/>
                <a:gd name="connsiteX11-5305" fmla="*/ 3158105 w 3391004"/>
                <a:gd name="connsiteY11-5306" fmla="*/ 1816019 h 2783226"/>
                <a:gd name="connsiteX12-5307" fmla="*/ 3349625 w 3391004"/>
                <a:gd name="connsiteY12-5308" fmla="*/ 1710466 h 2783226"/>
                <a:gd name="connsiteX13-5309" fmla="*/ 3387926 w 3391004"/>
                <a:gd name="connsiteY13-5310" fmla="*/ 2235589 h 2783226"/>
                <a:gd name="connsiteX14-5311" fmla="*/ 3297644 w 3391004"/>
                <a:gd name="connsiteY14-5312" fmla="*/ 2599934 h 2783226"/>
                <a:gd name="connsiteX15-5313" fmla="*/ 2885326 w 3391004"/>
                <a:gd name="connsiteY15-5314" fmla="*/ 2782101 h 2783226"/>
                <a:gd name="connsiteX16-5315" fmla="*/ 2288199 w 3391004"/>
                <a:gd name="connsiteY16-5316" fmla="*/ 2521159 h 2783226"/>
                <a:gd name="connsiteX17-5317" fmla="*/ 1963316 w 3391004"/>
                <a:gd name="connsiteY17-5318" fmla="*/ 1960663 h 2783226"/>
                <a:gd name="connsiteX18-5319" fmla="*/ 1376412 w 3391004"/>
                <a:gd name="connsiteY18-5320" fmla="*/ 1894017 h 2783226"/>
                <a:gd name="connsiteX19-5321" fmla="*/ 101600 w 3391004"/>
                <a:gd name="connsiteY19-5322" fmla="*/ 1900966 h 2783226"/>
                <a:gd name="connsiteX0-5323" fmla="*/ 0 w 3391004"/>
                <a:gd name="connsiteY0-5324" fmla="*/ 839041 h 2784926"/>
                <a:gd name="connsiteX1-5325" fmla="*/ 1376661 w 3391004"/>
                <a:gd name="connsiteY1-5326" fmla="*/ 856644 h 2784926"/>
                <a:gd name="connsiteX2-5327" fmla="*/ 1903605 w 3391004"/>
                <a:gd name="connsiteY2-5328" fmla="*/ 746872 h 2784926"/>
                <a:gd name="connsiteX3-5329" fmla="*/ 2247618 w 3391004"/>
                <a:gd name="connsiteY3-5330" fmla="*/ 139398 h 2784926"/>
                <a:gd name="connsiteX4-5331" fmla="*/ 3024326 w 3391004"/>
                <a:gd name="connsiteY4-5332" fmla="*/ 15939 h 2784926"/>
                <a:gd name="connsiteX5-5333" fmla="*/ 3340182 w 3391004"/>
                <a:gd name="connsiteY5-5334" fmla="*/ 396806 h 2784926"/>
                <a:gd name="connsiteX6-5335" fmla="*/ 3349625 w 3391004"/>
                <a:gd name="connsiteY6-5336" fmla="*/ 1323385 h 2784926"/>
                <a:gd name="connsiteX7-5337" fmla="*/ 3254375 w 3391004"/>
                <a:gd name="connsiteY7-5338" fmla="*/ 1322124 h 2784926"/>
                <a:gd name="connsiteX8-5339" fmla="*/ 3071066 w 3391004"/>
                <a:gd name="connsiteY8-5340" fmla="*/ 1283541 h 2784926"/>
                <a:gd name="connsiteX9-5341" fmla="*/ 2883919 w 3391004"/>
                <a:gd name="connsiteY9-5342" fmla="*/ 1416113 h 2784926"/>
                <a:gd name="connsiteX10-5343" fmla="*/ 2899616 w 3391004"/>
                <a:gd name="connsiteY10-5344" fmla="*/ 1705458 h 2784926"/>
                <a:gd name="connsiteX11-5345" fmla="*/ 3158105 w 3391004"/>
                <a:gd name="connsiteY11-5346" fmla="*/ 1817719 h 2784926"/>
                <a:gd name="connsiteX12-5347" fmla="*/ 3349625 w 3391004"/>
                <a:gd name="connsiteY12-5348" fmla="*/ 1712166 h 2784926"/>
                <a:gd name="connsiteX13-5349" fmla="*/ 3387926 w 3391004"/>
                <a:gd name="connsiteY13-5350" fmla="*/ 2237289 h 2784926"/>
                <a:gd name="connsiteX14-5351" fmla="*/ 3297644 w 3391004"/>
                <a:gd name="connsiteY14-5352" fmla="*/ 2601634 h 2784926"/>
                <a:gd name="connsiteX15-5353" fmla="*/ 2885326 w 3391004"/>
                <a:gd name="connsiteY15-5354" fmla="*/ 2783801 h 2784926"/>
                <a:gd name="connsiteX16-5355" fmla="*/ 2288199 w 3391004"/>
                <a:gd name="connsiteY16-5356" fmla="*/ 2522859 h 2784926"/>
                <a:gd name="connsiteX17-5357" fmla="*/ 1963316 w 3391004"/>
                <a:gd name="connsiteY17-5358" fmla="*/ 1962363 h 2784926"/>
                <a:gd name="connsiteX18-5359" fmla="*/ 1376412 w 3391004"/>
                <a:gd name="connsiteY18-5360" fmla="*/ 1895717 h 2784926"/>
                <a:gd name="connsiteX19-5361" fmla="*/ 101600 w 3391004"/>
                <a:gd name="connsiteY19-5362" fmla="*/ 1902666 h 2784926"/>
                <a:gd name="connsiteX0-5363" fmla="*/ 0 w 3391004"/>
                <a:gd name="connsiteY0-5364" fmla="*/ 852840 h 2798725"/>
                <a:gd name="connsiteX1-5365" fmla="*/ 1376661 w 3391004"/>
                <a:gd name="connsiteY1-5366" fmla="*/ 870443 h 2798725"/>
                <a:gd name="connsiteX2-5367" fmla="*/ 1903605 w 3391004"/>
                <a:gd name="connsiteY2-5368" fmla="*/ 760671 h 2798725"/>
                <a:gd name="connsiteX3-5369" fmla="*/ 2247618 w 3391004"/>
                <a:gd name="connsiteY3-5370" fmla="*/ 153197 h 2798725"/>
                <a:gd name="connsiteX4-5371" fmla="*/ 3024326 w 3391004"/>
                <a:gd name="connsiteY4-5372" fmla="*/ 29738 h 2798725"/>
                <a:gd name="connsiteX5-5373" fmla="*/ 3340182 w 3391004"/>
                <a:gd name="connsiteY5-5374" fmla="*/ 410605 h 2798725"/>
                <a:gd name="connsiteX6-5375" fmla="*/ 3349625 w 3391004"/>
                <a:gd name="connsiteY6-5376" fmla="*/ 1337184 h 2798725"/>
                <a:gd name="connsiteX7-5377" fmla="*/ 3254375 w 3391004"/>
                <a:gd name="connsiteY7-5378" fmla="*/ 1335923 h 2798725"/>
                <a:gd name="connsiteX8-5379" fmla="*/ 3071066 w 3391004"/>
                <a:gd name="connsiteY8-5380" fmla="*/ 1297340 h 2798725"/>
                <a:gd name="connsiteX9-5381" fmla="*/ 2883919 w 3391004"/>
                <a:gd name="connsiteY9-5382" fmla="*/ 1429912 h 2798725"/>
                <a:gd name="connsiteX10-5383" fmla="*/ 2899616 w 3391004"/>
                <a:gd name="connsiteY10-5384" fmla="*/ 1719257 h 2798725"/>
                <a:gd name="connsiteX11-5385" fmla="*/ 3158105 w 3391004"/>
                <a:gd name="connsiteY11-5386" fmla="*/ 1831518 h 2798725"/>
                <a:gd name="connsiteX12-5387" fmla="*/ 3349625 w 3391004"/>
                <a:gd name="connsiteY12-5388" fmla="*/ 1725965 h 2798725"/>
                <a:gd name="connsiteX13-5389" fmla="*/ 3387926 w 3391004"/>
                <a:gd name="connsiteY13-5390" fmla="*/ 2251088 h 2798725"/>
                <a:gd name="connsiteX14-5391" fmla="*/ 3297644 w 3391004"/>
                <a:gd name="connsiteY14-5392" fmla="*/ 2615433 h 2798725"/>
                <a:gd name="connsiteX15-5393" fmla="*/ 2885326 w 3391004"/>
                <a:gd name="connsiteY15-5394" fmla="*/ 2797600 h 2798725"/>
                <a:gd name="connsiteX16-5395" fmla="*/ 2288199 w 3391004"/>
                <a:gd name="connsiteY16-5396" fmla="*/ 2536658 h 2798725"/>
                <a:gd name="connsiteX17-5397" fmla="*/ 1963316 w 3391004"/>
                <a:gd name="connsiteY17-5398" fmla="*/ 1976162 h 2798725"/>
                <a:gd name="connsiteX18-5399" fmla="*/ 1376412 w 3391004"/>
                <a:gd name="connsiteY18-5400" fmla="*/ 1909516 h 2798725"/>
                <a:gd name="connsiteX19-5401" fmla="*/ 101600 w 3391004"/>
                <a:gd name="connsiteY19-5402" fmla="*/ 1916465 h 2798725"/>
                <a:gd name="connsiteX0-5403" fmla="*/ 0 w 3367150"/>
                <a:gd name="connsiteY0-5404" fmla="*/ 868742 h 2798725"/>
                <a:gd name="connsiteX1-5405" fmla="*/ 1352807 w 3367150"/>
                <a:gd name="connsiteY1-5406" fmla="*/ 870443 h 2798725"/>
                <a:gd name="connsiteX2-5407" fmla="*/ 1879751 w 3367150"/>
                <a:gd name="connsiteY2-5408" fmla="*/ 760671 h 2798725"/>
                <a:gd name="connsiteX3-5409" fmla="*/ 2223764 w 3367150"/>
                <a:gd name="connsiteY3-5410" fmla="*/ 153197 h 2798725"/>
                <a:gd name="connsiteX4-5411" fmla="*/ 3000472 w 3367150"/>
                <a:gd name="connsiteY4-5412" fmla="*/ 29738 h 2798725"/>
                <a:gd name="connsiteX5-5413" fmla="*/ 3316328 w 3367150"/>
                <a:gd name="connsiteY5-5414" fmla="*/ 410605 h 2798725"/>
                <a:gd name="connsiteX6-5415" fmla="*/ 3325771 w 3367150"/>
                <a:gd name="connsiteY6-5416" fmla="*/ 1337184 h 2798725"/>
                <a:gd name="connsiteX7-5417" fmla="*/ 3230521 w 3367150"/>
                <a:gd name="connsiteY7-5418" fmla="*/ 1335923 h 2798725"/>
                <a:gd name="connsiteX8-5419" fmla="*/ 3047212 w 3367150"/>
                <a:gd name="connsiteY8-5420" fmla="*/ 1297340 h 2798725"/>
                <a:gd name="connsiteX9-5421" fmla="*/ 2860065 w 3367150"/>
                <a:gd name="connsiteY9-5422" fmla="*/ 1429912 h 2798725"/>
                <a:gd name="connsiteX10-5423" fmla="*/ 2875762 w 3367150"/>
                <a:gd name="connsiteY10-5424" fmla="*/ 1719257 h 2798725"/>
                <a:gd name="connsiteX11-5425" fmla="*/ 3134251 w 3367150"/>
                <a:gd name="connsiteY11-5426" fmla="*/ 1831518 h 2798725"/>
                <a:gd name="connsiteX12-5427" fmla="*/ 3325771 w 3367150"/>
                <a:gd name="connsiteY12-5428" fmla="*/ 1725965 h 2798725"/>
                <a:gd name="connsiteX13-5429" fmla="*/ 3364072 w 3367150"/>
                <a:gd name="connsiteY13-5430" fmla="*/ 2251088 h 2798725"/>
                <a:gd name="connsiteX14-5431" fmla="*/ 3273790 w 3367150"/>
                <a:gd name="connsiteY14-5432" fmla="*/ 2615433 h 2798725"/>
                <a:gd name="connsiteX15-5433" fmla="*/ 2861472 w 3367150"/>
                <a:gd name="connsiteY15-5434" fmla="*/ 2797600 h 2798725"/>
                <a:gd name="connsiteX16-5435" fmla="*/ 2264345 w 3367150"/>
                <a:gd name="connsiteY16-5436" fmla="*/ 2536658 h 2798725"/>
                <a:gd name="connsiteX17-5437" fmla="*/ 1939462 w 3367150"/>
                <a:gd name="connsiteY17-5438" fmla="*/ 1976162 h 2798725"/>
                <a:gd name="connsiteX18-5439" fmla="*/ 1352558 w 3367150"/>
                <a:gd name="connsiteY18-5440" fmla="*/ 1909516 h 2798725"/>
                <a:gd name="connsiteX19-5441" fmla="*/ 77746 w 3367150"/>
                <a:gd name="connsiteY19-5442" fmla="*/ 1916465 h 2798725"/>
                <a:gd name="connsiteX0-5443" fmla="*/ 0 w 3331369"/>
                <a:gd name="connsiteY0-5444" fmla="*/ 864767 h 2798725"/>
                <a:gd name="connsiteX1-5445" fmla="*/ 1317026 w 3331369"/>
                <a:gd name="connsiteY1-5446" fmla="*/ 870443 h 2798725"/>
                <a:gd name="connsiteX2-5447" fmla="*/ 1843970 w 3331369"/>
                <a:gd name="connsiteY2-5448" fmla="*/ 760671 h 2798725"/>
                <a:gd name="connsiteX3-5449" fmla="*/ 2187983 w 3331369"/>
                <a:gd name="connsiteY3-5450" fmla="*/ 153197 h 2798725"/>
                <a:gd name="connsiteX4-5451" fmla="*/ 2964691 w 3331369"/>
                <a:gd name="connsiteY4-5452" fmla="*/ 29738 h 2798725"/>
                <a:gd name="connsiteX5-5453" fmla="*/ 3280547 w 3331369"/>
                <a:gd name="connsiteY5-5454" fmla="*/ 410605 h 2798725"/>
                <a:gd name="connsiteX6-5455" fmla="*/ 3289990 w 3331369"/>
                <a:gd name="connsiteY6-5456" fmla="*/ 1337184 h 2798725"/>
                <a:gd name="connsiteX7-5457" fmla="*/ 3194740 w 3331369"/>
                <a:gd name="connsiteY7-5458" fmla="*/ 1335923 h 2798725"/>
                <a:gd name="connsiteX8-5459" fmla="*/ 3011431 w 3331369"/>
                <a:gd name="connsiteY8-5460" fmla="*/ 1297340 h 2798725"/>
                <a:gd name="connsiteX9-5461" fmla="*/ 2824284 w 3331369"/>
                <a:gd name="connsiteY9-5462" fmla="*/ 1429912 h 2798725"/>
                <a:gd name="connsiteX10-5463" fmla="*/ 2839981 w 3331369"/>
                <a:gd name="connsiteY10-5464" fmla="*/ 1719257 h 2798725"/>
                <a:gd name="connsiteX11-5465" fmla="*/ 3098470 w 3331369"/>
                <a:gd name="connsiteY11-5466" fmla="*/ 1831518 h 2798725"/>
                <a:gd name="connsiteX12-5467" fmla="*/ 3289990 w 3331369"/>
                <a:gd name="connsiteY12-5468" fmla="*/ 1725965 h 2798725"/>
                <a:gd name="connsiteX13-5469" fmla="*/ 3328291 w 3331369"/>
                <a:gd name="connsiteY13-5470" fmla="*/ 2251088 h 2798725"/>
                <a:gd name="connsiteX14-5471" fmla="*/ 3238009 w 3331369"/>
                <a:gd name="connsiteY14-5472" fmla="*/ 2615433 h 2798725"/>
                <a:gd name="connsiteX15-5473" fmla="*/ 2825691 w 3331369"/>
                <a:gd name="connsiteY15-5474" fmla="*/ 2797600 h 2798725"/>
                <a:gd name="connsiteX16-5475" fmla="*/ 2228564 w 3331369"/>
                <a:gd name="connsiteY16-5476" fmla="*/ 2536658 h 2798725"/>
                <a:gd name="connsiteX17-5477" fmla="*/ 1903681 w 3331369"/>
                <a:gd name="connsiteY17-5478" fmla="*/ 1976162 h 2798725"/>
                <a:gd name="connsiteX18-5479" fmla="*/ 1316777 w 3331369"/>
                <a:gd name="connsiteY18-5480" fmla="*/ 1909516 h 2798725"/>
                <a:gd name="connsiteX19-5481" fmla="*/ 41965 w 3331369"/>
                <a:gd name="connsiteY19-5482" fmla="*/ 1916465 h 2798725"/>
                <a:gd name="connsiteX0-5483" fmla="*/ 0 w 3331369"/>
                <a:gd name="connsiteY0-5484" fmla="*/ 864767 h 2798725"/>
                <a:gd name="connsiteX1-5485" fmla="*/ 1317026 w 3331369"/>
                <a:gd name="connsiteY1-5486" fmla="*/ 870443 h 2798725"/>
                <a:gd name="connsiteX2-5487" fmla="*/ 1843970 w 3331369"/>
                <a:gd name="connsiteY2-5488" fmla="*/ 760671 h 2798725"/>
                <a:gd name="connsiteX3-5489" fmla="*/ 2187983 w 3331369"/>
                <a:gd name="connsiteY3-5490" fmla="*/ 153197 h 2798725"/>
                <a:gd name="connsiteX4-5491" fmla="*/ 2964691 w 3331369"/>
                <a:gd name="connsiteY4-5492" fmla="*/ 29738 h 2798725"/>
                <a:gd name="connsiteX5-5493" fmla="*/ 3280547 w 3331369"/>
                <a:gd name="connsiteY5-5494" fmla="*/ 410605 h 2798725"/>
                <a:gd name="connsiteX6-5495" fmla="*/ 3289990 w 3331369"/>
                <a:gd name="connsiteY6-5496" fmla="*/ 1337184 h 2798725"/>
                <a:gd name="connsiteX7-5497" fmla="*/ 3194740 w 3331369"/>
                <a:gd name="connsiteY7-5498" fmla="*/ 1335923 h 2798725"/>
                <a:gd name="connsiteX8-5499" fmla="*/ 3011431 w 3331369"/>
                <a:gd name="connsiteY8-5500" fmla="*/ 1297340 h 2798725"/>
                <a:gd name="connsiteX9-5501" fmla="*/ 2824284 w 3331369"/>
                <a:gd name="connsiteY9-5502" fmla="*/ 1429912 h 2798725"/>
                <a:gd name="connsiteX10-5503" fmla="*/ 2839981 w 3331369"/>
                <a:gd name="connsiteY10-5504" fmla="*/ 1719257 h 2798725"/>
                <a:gd name="connsiteX11-5505" fmla="*/ 3098470 w 3331369"/>
                <a:gd name="connsiteY11-5506" fmla="*/ 1831518 h 2798725"/>
                <a:gd name="connsiteX12-5507" fmla="*/ 3289990 w 3331369"/>
                <a:gd name="connsiteY12-5508" fmla="*/ 1725965 h 2798725"/>
                <a:gd name="connsiteX13-5509" fmla="*/ 3328291 w 3331369"/>
                <a:gd name="connsiteY13-5510" fmla="*/ 2251088 h 2798725"/>
                <a:gd name="connsiteX14-5511" fmla="*/ 3238009 w 3331369"/>
                <a:gd name="connsiteY14-5512" fmla="*/ 2615433 h 2798725"/>
                <a:gd name="connsiteX15-5513" fmla="*/ 2825691 w 3331369"/>
                <a:gd name="connsiteY15-5514" fmla="*/ 2797600 h 2798725"/>
                <a:gd name="connsiteX16-5515" fmla="*/ 2228564 w 3331369"/>
                <a:gd name="connsiteY16-5516" fmla="*/ 2536658 h 2798725"/>
                <a:gd name="connsiteX17-5517" fmla="*/ 1903681 w 3331369"/>
                <a:gd name="connsiteY17-5518" fmla="*/ 1976162 h 2798725"/>
                <a:gd name="connsiteX18-5519" fmla="*/ 1316777 w 3331369"/>
                <a:gd name="connsiteY18-5520" fmla="*/ 1909516 h 2798725"/>
                <a:gd name="connsiteX19-5521" fmla="*/ 41965 w 3331369"/>
                <a:gd name="connsiteY19-5522" fmla="*/ 1916465 h 2798725"/>
                <a:gd name="connsiteX0-5523" fmla="*/ 0 w 3331369"/>
                <a:gd name="connsiteY0-5524" fmla="*/ 864767 h 2798725"/>
                <a:gd name="connsiteX1-5525" fmla="*/ 1317026 w 3331369"/>
                <a:gd name="connsiteY1-5526" fmla="*/ 870443 h 2798725"/>
                <a:gd name="connsiteX2-5527" fmla="*/ 1843970 w 3331369"/>
                <a:gd name="connsiteY2-5528" fmla="*/ 760671 h 2798725"/>
                <a:gd name="connsiteX3-5529" fmla="*/ 2187983 w 3331369"/>
                <a:gd name="connsiteY3-5530" fmla="*/ 153197 h 2798725"/>
                <a:gd name="connsiteX4-5531" fmla="*/ 2964691 w 3331369"/>
                <a:gd name="connsiteY4-5532" fmla="*/ 29738 h 2798725"/>
                <a:gd name="connsiteX5-5533" fmla="*/ 3280547 w 3331369"/>
                <a:gd name="connsiteY5-5534" fmla="*/ 410605 h 2798725"/>
                <a:gd name="connsiteX6-5535" fmla="*/ 3289990 w 3331369"/>
                <a:gd name="connsiteY6-5536" fmla="*/ 1337184 h 2798725"/>
                <a:gd name="connsiteX7-5537" fmla="*/ 3194740 w 3331369"/>
                <a:gd name="connsiteY7-5538" fmla="*/ 1335923 h 2798725"/>
                <a:gd name="connsiteX8-5539" fmla="*/ 3011431 w 3331369"/>
                <a:gd name="connsiteY8-5540" fmla="*/ 1297340 h 2798725"/>
                <a:gd name="connsiteX9-5541" fmla="*/ 2824284 w 3331369"/>
                <a:gd name="connsiteY9-5542" fmla="*/ 1429912 h 2798725"/>
                <a:gd name="connsiteX10-5543" fmla="*/ 2839981 w 3331369"/>
                <a:gd name="connsiteY10-5544" fmla="*/ 1719257 h 2798725"/>
                <a:gd name="connsiteX11-5545" fmla="*/ 3098470 w 3331369"/>
                <a:gd name="connsiteY11-5546" fmla="*/ 1831518 h 2798725"/>
                <a:gd name="connsiteX12-5547" fmla="*/ 3289990 w 3331369"/>
                <a:gd name="connsiteY12-5548" fmla="*/ 1725965 h 2798725"/>
                <a:gd name="connsiteX13-5549" fmla="*/ 3328291 w 3331369"/>
                <a:gd name="connsiteY13-5550" fmla="*/ 2251088 h 2798725"/>
                <a:gd name="connsiteX14-5551" fmla="*/ 3238009 w 3331369"/>
                <a:gd name="connsiteY14-5552" fmla="*/ 2615433 h 2798725"/>
                <a:gd name="connsiteX15-5553" fmla="*/ 2825691 w 3331369"/>
                <a:gd name="connsiteY15-5554" fmla="*/ 2797600 h 2798725"/>
                <a:gd name="connsiteX16-5555" fmla="*/ 2228564 w 3331369"/>
                <a:gd name="connsiteY16-5556" fmla="*/ 2536658 h 2798725"/>
                <a:gd name="connsiteX17-5557" fmla="*/ 1903681 w 3331369"/>
                <a:gd name="connsiteY17-5558" fmla="*/ 1976162 h 2798725"/>
                <a:gd name="connsiteX18-5559" fmla="*/ 1316777 w 3331369"/>
                <a:gd name="connsiteY18-5560" fmla="*/ 1909516 h 2798725"/>
                <a:gd name="connsiteX19-5561" fmla="*/ 10160 w 3331369"/>
                <a:gd name="connsiteY19-5562" fmla="*/ 1900563 h 2798725"/>
                <a:gd name="connsiteX0-5563" fmla="*/ 0 w 3331369"/>
                <a:gd name="connsiteY0-5564" fmla="*/ 864767 h 2798725"/>
                <a:gd name="connsiteX1-5565" fmla="*/ 1317026 w 3331369"/>
                <a:gd name="connsiteY1-5566" fmla="*/ 870443 h 2798725"/>
                <a:gd name="connsiteX2-5567" fmla="*/ 1843970 w 3331369"/>
                <a:gd name="connsiteY2-5568" fmla="*/ 760671 h 2798725"/>
                <a:gd name="connsiteX3-5569" fmla="*/ 2187983 w 3331369"/>
                <a:gd name="connsiteY3-5570" fmla="*/ 153197 h 2798725"/>
                <a:gd name="connsiteX4-5571" fmla="*/ 2964691 w 3331369"/>
                <a:gd name="connsiteY4-5572" fmla="*/ 29738 h 2798725"/>
                <a:gd name="connsiteX5-5573" fmla="*/ 3280547 w 3331369"/>
                <a:gd name="connsiteY5-5574" fmla="*/ 410605 h 2798725"/>
                <a:gd name="connsiteX6-5575" fmla="*/ 3289990 w 3331369"/>
                <a:gd name="connsiteY6-5576" fmla="*/ 1337184 h 2798725"/>
                <a:gd name="connsiteX7-5577" fmla="*/ 3194740 w 3331369"/>
                <a:gd name="connsiteY7-5578" fmla="*/ 1335923 h 2798725"/>
                <a:gd name="connsiteX8-5579" fmla="*/ 3011431 w 3331369"/>
                <a:gd name="connsiteY8-5580" fmla="*/ 1297340 h 2798725"/>
                <a:gd name="connsiteX9-5581" fmla="*/ 2824284 w 3331369"/>
                <a:gd name="connsiteY9-5582" fmla="*/ 1429912 h 2798725"/>
                <a:gd name="connsiteX10-5583" fmla="*/ 2839981 w 3331369"/>
                <a:gd name="connsiteY10-5584" fmla="*/ 1719257 h 2798725"/>
                <a:gd name="connsiteX11-5585" fmla="*/ 3098470 w 3331369"/>
                <a:gd name="connsiteY11-5586" fmla="*/ 1831518 h 2798725"/>
                <a:gd name="connsiteX12-5587" fmla="*/ 3289990 w 3331369"/>
                <a:gd name="connsiteY12-5588" fmla="*/ 1725965 h 2798725"/>
                <a:gd name="connsiteX13-5589" fmla="*/ 3328291 w 3331369"/>
                <a:gd name="connsiteY13-5590" fmla="*/ 2251088 h 2798725"/>
                <a:gd name="connsiteX14-5591" fmla="*/ 3238009 w 3331369"/>
                <a:gd name="connsiteY14-5592" fmla="*/ 2615433 h 2798725"/>
                <a:gd name="connsiteX15-5593" fmla="*/ 2825691 w 3331369"/>
                <a:gd name="connsiteY15-5594" fmla="*/ 2797600 h 2798725"/>
                <a:gd name="connsiteX16-5595" fmla="*/ 2228564 w 3331369"/>
                <a:gd name="connsiteY16-5596" fmla="*/ 2536658 h 2798725"/>
                <a:gd name="connsiteX17-5597" fmla="*/ 1903681 w 3331369"/>
                <a:gd name="connsiteY17-5598" fmla="*/ 1976162 h 2798725"/>
                <a:gd name="connsiteX18-5599" fmla="*/ 1316777 w 3331369"/>
                <a:gd name="connsiteY18-5600" fmla="*/ 1909516 h 2798725"/>
                <a:gd name="connsiteX19-5601" fmla="*/ 2209 w 3331369"/>
                <a:gd name="connsiteY19-5602" fmla="*/ 1916465 h 2798725"/>
                <a:gd name="connsiteX0-5603" fmla="*/ 0 w 3331369"/>
                <a:gd name="connsiteY0-5604" fmla="*/ 864767 h 2798725"/>
                <a:gd name="connsiteX1-5605" fmla="*/ 1317026 w 3331369"/>
                <a:gd name="connsiteY1-5606" fmla="*/ 870443 h 2798725"/>
                <a:gd name="connsiteX2-5607" fmla="*/ 1843970 w 3331369"/>
                <a:gd name="connsiteY2-5608" fmla="*/ 760671 h 2798725"/>
                <a:gd name="connsiteX3-5609" fmla="*/ 2187983 w 3331369"/>
                <a:gd name="connsiteY3-5610" fmla="*/ 153197 h 2798725"/>
                <a:gd name="connsiteX4-5611" fmla="*/ 2964691 w 3331369"/>
                <a:gd name="connsiteY4-5612" fmla="*/ 29738 h 2798725"/>
                <a:gd name="connsiteX5-5613" fmla="*/ 3280547 w 3331369"/>
                <a:gd name="connsiteY5-5614" fmla="*/ 410605 h 2798725"/>
                <a:gd name="connsiteX6-5615" fmla="*/ 3289990 w 3331369"/>
                <a:gd name="connsiteY6-5616" fmla="*/ 1337184 h 2798725"/>
                <a:gd name="connsiteX7-5617" fmla="*/ 3194740 w 3331369"/>
                <a:gd name="connsiteY7-5618" fmla="*/ 1335923 h 2798725"/>
                <a:gd name="connsiteX8-5619" fmla="*/ 3011431 w 3331369"/>
                <a:gd name="connsiteY8-5620" fmla="*/ 1297340 h 2798725"/>
                <a:gd name="connsiteX9-5621" fmla="*/ 2824284 w 3331369"/>
                <a:gd name="connsiteY9-5622" fmla="*/ 1429912 h 2798725"/>
                <a:gd name="connsiteX10-5623" fmla="*/ 2839981 w 3331369"/>
                <a:gd name="connsiteY10-5624" fmla="*/ 1719257 h 2798725"/>
                <a:gd name="connsiteX11-5625" fmla="*/ 3098470 w 3331369"/>
                <a:gd name="connsiteY11-5626" fmla="*/ 1831518 h 2798725"/>
                <a:gd name="connsiteX12-5627" fmla="*/ 3289990 w 3331369"/>
                <a:gd name="connsiteY12-5628" fmla="*/ 1725965 h 2798725"/>
                <a:gd name="connsiteX13-5629" fmla="*/ 3328291 w 3331369"/>
                <a:gd name="connsiteY13-5630" fmla="*/ 2251088 h 2798725"/>
                <a:gd name="connsiteX14-5631" fmla="*/ 3238009 w 3331369"/>
                <a:gd name="connsiteY14-5632" fmla="*/ 2615433 h 2798725"/>
                <a:gd name="connsiteX15-5633" fmla="*/ 2825691 w 3331369"/>
                <a:gd name="connsiteY15-5634" fmla="*/ 2797600 h 2798725"/>
                <a:gd name="connsiteX16-5635" fmla="*/ 2228564 w 3331369"/>
                <a:gd name="connsiteY16-5636" fmla="*/ 2536658 h 2798725"/>
                <a:gd name="connsiteX17-5637" fmla="*/ 1903681 w 3331369"/>
                <a:gd name="connsiteY17-5638" fmla="*/ 1976162 h 2798725"/>
                <a:gd name="connsiteX18-5639" fmla="*/ 1320753 w 3331369"/>
                <a:gd name="connsiteY18-5640" fmla="*/ 1893613 h 2798725"/>
                <a:gd name="connsiteX19-5641" fmla="*/ 2209 w 3331369"/>
                <a:gd name="connsiteY19-5642" fmla="*/ 1916465 h 2798725"/>
                <a:gd name="connsiteX0-5643" fmla="*/ 0 w 3331369"/>
                <a:gd name="connsiteY0-5644" fmla="*/ 864767 h 2798725"/>
                <a:gd name="connsiteX1-5645" fmla="*/ 1317026 w 3331369"/>
                <a:gd name="connsiteY1-5646" fmla="*/ 870443 h 2798725"/>
                <a:gd name="connsiteX2-5647" fmla="*/ 1843970 w 3331369"/>
                <a:gd name="connsiteY2-5648" fmla="*/ 760671 h 2798725"/>
                <a:gd name="connsiteX3-5649" fmla="*/ 2187983 w 3331369"/>
                <a:gd name="connsiteY3-5650" fmla="*/ 153197 h 2798725"/>
                <a:gd name="connsiteX4-5651" fmla="*/ 2964691 w 3331369"/>
                <a:gd name="connsiteY4-5652" fmla="*/ 29738 h 2798725"/>
                <a:gd name="connsiteX5-5653" fmla="*/ 3280547 w 3331369"/>
                <a:gd name="connsiteY5-5654" fmla="*/ 410605 h 2798725"/>
                <a:gd name="connsiteX6-5655" fmla="*/ 3289990 w 3331369"/>
                <a:gd name="connsiteY6-5656" fmla="*/ 1337184 h 2798725"/>
                <a:gd name="connsiteX7-5657" fmla="*/ 3194740 w 3331369"/>
                <a:gd name="connsiteY7-5658" fmla="*/ 1335923 h 2798725"/>
                <a:gd name="connsiteX8-5659" fmla="*/ 3011431 w 3331369"/>
                <a:gd name="connsiteY8-5660" fmla="*/ 1297340 h 2798725"/>
                <a:gd name="connsiteX9-5661" fmla="*/ 2824284 w 3331369"/>
                <a:gd name="connsiteY9-5662" fmla="*/ 1429912 h 2798725"/>
                <a:gd name="connsiteX10-5663" fmla="*/ 2839981 w 3331369"/>
                <a:gd name="connsiteY10-5664" fmla="*/ 1719257 h 2798725"/>
                <a:gd name="connsiteX11-5665" fmla="*/ 3098470 w 3331369"/>
                <a:gd name="connsiteY11-5666" fmla="*/ 1831518 h 2798725"/>
                <a:gd name="connsiteX12-5667" fmla="*/ 3289990 w 3331369"/>
                <a:gd name="connsiteY12-5668" fmla="*/ 1725965 h 2798725"/>
                <a:gd name="connsiteX13-5669" fmla="*/ 3328291 w 3331369"/>
                <a:gd name="connsiteY13-5670" fmla="*/ 2251088 h 2798725"/>
                <a:gd name="connsiteX14-5671" fmla="*/ 3238009 w 3331369"/>
                <a:gd name="connsiteY14-5672" fmla="*/ 2615433 h 2798725"/>
                <a:gd name="connsiteX15-5673" fmla="*/ 2825691 w 3331369"/>
                <a:gd name="connsiteY15-5674" fmla="*/ 2797600 h 2798725"/>
                <a:gd name="connsiteX16-5675" fmla="*/ 2228564 w 3331369"/>
                <a:gd name="connsiteY16-5676" fmla="*/ 2536658 h 2798725"/>
                <a:gd name="connsiteX17-5677" fmla="*/ 1903681 w 3331369"/>
                <a:gd name="connsiteY17-5678" fmla="*/ 1976162 h 2798725"/>
                <a:gd name="connsiteX18-5679" fmla="*/ 1320753 w 3331369"/>
                <a:gd name="connsiteY18-5680" fmla="*/ 1893613 h 2798725"/>
                <a:gd name="connsiteX19-5681" fmla="*/ 2209 w 3331369"/>
                <a:gd name="connsiteY19-5682" fmla="*/ 1916465 h 2798725"/>
                <a:gd name="connsiteX0-5683" fmla="*/ 0 w 3331369"/>
                <a:gd name="connsiteY0-5684" fmla="*/ 864767 h 2798725"/>
                <a:gd name="connsiteX1-5685" fmla="*/ 1317026 w 3331369"/>
                <a:gd name="connsiteY1-5686" fmla="*/ 870443 h 2798725"/>
                <a:gd name="connsiteX2-5687" fmla="*/ 1843970 w 3331369"/>
                <a:gd name="connsiteY2-5688" fmla="*/ 760671 h 2798725"/>
                <a:gd name="connsiteX3-5689" fmla="*/ 2187983 w 3331369"/>
                <a:gd name="connsiteY3-5690" fmla="*/ 153197 h 2798725"/>
                <a:gd name="connsiteX4-5691" fmla="*/ 2964691 w 3331369"/>
                <a:gd name="connsiteY4-5692" fmla="*/ 29738 h 2798725"/>
                <a:gd name="connsiteX5-5693" fmla="*/ 3280547 w 3331369"/>
                <a:gd name="connsiteY5-5694" fmla="*/ 410605 h 2798725"/>
                <a:gd name="connsiteX6-5695" fmla="*/ 3289990 w 3331369"/>
                <a:gd name="connsiteY6-5696" fmla="*/ 1337184 h 2798725"/>
                <a:gd name="connsiteX7-5697" fmla="*/ 3194740 w 3331369"/>
                <a:gd name="connsiteY7-5698" fmla="*/ 1335923 h 2798725"/>
                <a:gd name="connsiteX8-5699" fmla="*/ 3011431 w 3331369"/>
                <a:gd name="connsiteY8-5700" fmla="*/ 1297340 h 2798725"/>
                <a:gd name="connsiteX9-5701" fmla="*/ 2824284 w 3331369"/>
                <a:gd name="connsiteY9-5702" fmla="*/ 1429912 h 2798725"/>
                <a:gd name="connsiteX10-5703" fmla="*/ 2839981 w 3331369"/>
                <a:gd name="connsiteY10-5704" fmla="*/ 1719257 h 2798725"/>
                <a:gd name="connsiteX11-5705" fmla="*/ 3098470 w 3331369"/>
                <a:gd name="connsiteY11-5706" fmla="*/ 1831518 h 2798725"/>
                <a:gd name="connsiteX12-5707" fmla="*/ 3289990 w 3331369"/>
                <a:gd name="connsiteY12-5708" fmla="*/ 1725965 h 2798725"/>
                <a:gd name="connsiteX13-5709" fmla="*/ 3328291 w 3331369"/>
                <a:gd name="connsiteY13-5710" fmla="*/ 2251088 h 2798725"/>
                <a:gd name="connsiteX14-5711" fmla="*/ 3238009 w 3331369"/>
                <a:gd name="connsiteY14-5712" fmla="*/ 2615433 h 2798725"/>
                <a:gd name="connsiteX15-5713" fmla="*/ 2825691 w 3331369"/>
                <a:gd name="connsiteY15-5714" fmla="*/ 2797600 h 2798725"/>
                <a:gd name="connsiteX16-5715" fmla="*/ 2228564 w 3331369"/>
                <a:gd name="connsiteY16-5716" fmla="*/ 2536658 h 2798725"/>
                <a:gd name="connsiteX17-5717" fmla="*/ 1903681 w 3331369"/>
                <a:gd name="connsiteY17-5718" fmla="*/ 1976162 h 2798725"/>
                <a:gd name="connsiteX18-5719" fmla="*/ 1320753 w 3331369"/>
                <a:gd name="connsiteY18-5720" fmla="*/ 1893613 h 2798725"/>
                <a:gd name="connsiteX19-5721" fmla="*/ 2209 w 3331369"/>
                <a:gd name="connsiteY19-5722" fmla="*/ 1916465 h 2798725"/>
                <a:gd name="connsiteX0-5723" fmla="*/ 0 w 3331369"/>
                <a:gd name="connsiteY0-5724" fmla="*/ 864767 h 2798725"/>
                <a:gd name="connsiteX1-5725" fmla="*/ 1317026 w 3331369"/>
                <a:gd name="connsiteY1-5726" fmla="*/ 870443 h 2798725"/>
                <a:gd name="connsiteX2-5727" fmla="*/ 1843970 w 3331369"/>
                <a:gd name="connsiteY2-5728" fmla="*/ 760671 h 2798725"/>
                <a:gd name="connsiteX3-5729" fmla="*/ 2187983 w 3331369"/>
                <a:gd name="connsiteY3-5730" fmla="*/ 153197 h 2798725"/>
                <a:gd name="connsiteX4-5731" fmla="*/ 2964691 w 3331369"/>
                <a:gd name="connsiteY4-5732" fmla="*/ 29738 h 2798725"/>
                <a:gd name="connsiteX5-5733" fmla="*/ 3280547 w 3331369"/>
                <a:gd name="connsiteY5-5734" fmla="*/ 410605 h 2798725"/>
                <a:gd name="connsiteX6-5735" fmla="*/ 3289990 w 3331369"/>
                <a:gd name="connsiteY6-5736" fmla="*/ 1337184 h 2798725"/>
                <a:gd name="connsiteX7-5737" fmla="*/ 3194740 w 3331369"/>
                <a:gd name="connsiteY7-5738" fmla="*/ 1335923 h 2798725"/>
                <a:gd name="connsiteX8-5739" fmla="*/ 3011431 w 3331369"/>
                <a:gd name="connsiteY8-5740" fmla="*/ 1297340 h 2798725"/>
                <a:gd name="connsiteX9-5741" fmla="*/ 2824284 w 3331369"/>
                <a:gd name="connsiteY9-5742" fmla="*/ 1429912 h 2798725"/>
                <a:gd name="connsiteX10-5743" fmla="*/ 2839981 w 3331369"/>
                <a:gd name="connsiteY10-5744" fmla="*/ 1719257 h 2798725"/>
                <a:gd name="connsiteX11-5745" fmla="*/ 3098470 w 3331369"/>
                <a:gd name="connsiteY11-5746" fmla="*/ 1831518 h 2798725"/>
                <a:gd name="connsiteX12-5747" fmla="*/ 3289990 w 3331369"/>
                <a:gd name="connsiteY12-5748" fmla="*/ 1725965 h 2798725"/>
                <a:gd name="connsiteX13-5749" fmla="*/ 3328291 w 3331369"/>
                <a:gd name="connsiteY13-5750" fmla="*/ 2251088 h 2798725"/>
                <a:gd name="connsiteX14-5751" fmla="*/ 3238009 w 3331369"/>
                <a:gd name="connsiteY14-5752" fmla="*/ 2615433 h 2798725"/>
                <a:gd name="connsiteX15-5753" fmla="*/ 2825691 w 3331369"/>
                <a:gd name="connsiteY15-5754" fmla="*/ 2797600 h 2798725"/>
                <a:gd name="connsiteX16-5755" fmla="*/ 2228564 w 3331369"/>
                <a:gd name="connsiteY16-5756" fmla="*/ 2536658 h 2798725"/>
                <a:gd name="connsiteX17-5757" fmla="*/ 1903681 w 3331369"/>
                <a:gd name="connsiteY17-5758" fmla="*/ 1976162 h 2798725"/>
                <a:gd name="connsiteX18-5759" fmla="*/ 1320753 w 3331369"/>
                <a:gd name="connsiteY18-5760" fmla="*/ 1893613 h 2798725"/>
                <a:gd name="connsiteX19-5761" fmla="*/ 2209 w 3331369"/>
                <a:gd name="connsiteY19-5762" fmla="*/ 1916465 h 2798725"/>
                <a:gd name="connsiteX0-5763" fmla="*/ 0 w 3331369"/>
                <a:gd name="connsiteY0-5764" fmla="*/ 864767 h 2798725"/>
                <a:gd name="connsiteX1-5765" fmla="*/ 1317026 w 3331369"/>
                <a:gd name="connsiteY1-5766" fmla="*/ 870443 h 2798725"/>
                <a:gd name="connsiteX2-5767" fmla="*/ 1843970 w 3331369"/>
                <a:gd name="connsiteY2-5768" fmla="*/ 760671 h 2798725"/>
                <a:gd name="connsiteX3-5769" fmla="*/ 2187983 w 3331369"/>
                <a:gd name="connsiteY3-5770" fmla="*/ 153197 h 2798725"/>
                <a:gd name="connsiteX4-5771" fmla="*/ 2964691 w 3331369"/>
                <a:gd name="connsiteY4-5772" fmla="*/ 29738 h 2798725"/>
                <a:gd name="connsiteX5-5773" fmla="*/ 3280547 w 3331369"/>
                <a:gd name="connsiteY5-5774" fmla="*/ 410605 h 2798725"/>
                <a:gd name="connsiteX6-5775" fmla="*/ 3289990 w 3331369"/>
                <a:gd name="connsiteY6-5776" fmla="*/ 1337184 h 2798725"/>
                <a:gd name="connsiteX7-5777" fmla="*/ 3194740 w 3331369"/>
                <a:gd name="connsiteY7-5778" fmla="*/ 1335923 h 2798725"/>
                <a:gd name="connsiteX8-5779" fmla="*/ 3011431 w 3331369"/>
                <a:gd name="connsiteY8-5780" fmla="*/ 1297340 h 2798725"/>
                <a:gd name="connsiteX9-5781" fmla="*/ 2824284 w 3331369"/>
                <a:gd name="connsiteY9-5782" fmla="*/ 1429912 h 2798725"/>
                <a:gd name="connsiteX10-5783" fmla="*/ 2839981 w 3331369"/>
                <a:gd name="connsiteY10-5784" fmla="*/ 1719257 h 2798725"/>
                <a:gd name="connsiteX11-5785" fmla="*/ 3098470 w 3331369"/>
                <a:gd name="connsiteY11-5786" fmla="*/ 1831518 h 2798725"/>
                <a:gd name="connsiteX12-5787" fmla="*/ 3289990 w 3331369"/>
                <a:gd name="connsiteY12-5788" fmla="*/ 1725965 h 2798725"/>
                <a:gd name="connsiteX13-5789" fmla="*/ 3328291 w 3331369"/>
                <a:gd name="connsiteY13-5790" fmla="*/ 2251088 h 2798725"/>
                <a:gd name="connsiteX14-5791" fmla="*/ 3238009 w 3331369"/>
                <a:gd name="connsiteY14-5792" fmla="*/ 2615433 h 2798725"/>
                <a:gd name="connsiteX15-5793" fmla="*/ 2825691 w 3331369"/>
                <a:gd name="connsiteY15-5794" fmla="*/ 2797600 h 2798725"/>
                <a:gd name="connsiteX16-5795" fmla="*/ 2228564 w 3331369"/>
                <a:gd name="connsiteY16-5796" fmla="*/ 2536658 h 2798725"/>
                <a:gd name="connsiteX17-5797" fmla="*/ 1903681 w 3331369"/>
                <a:gd name="connsiteY17-5798" fmla="*/ 1976162 h 2798725"/>
                <a:gd name="connsiteX18-5799" fmla="*/ 1320753 w 3331369"/>
                <a:gd name="connsiteY18-5800" fmla="*/ 1893613 h 2798725"/>
                <a:gd name="connsiteX19-5801" fmla="*/ 2209 w 3331369"/>
                <a:gd name="connsiteY19-5802" fmla="*/ 1916465 h 2798725"/>
                <a:gd name="connsiteX0-5803" fmla="*/ 0 w 3331369"/>
                <a:gd name="connsiteY0-5804" fmla="*/ 850605 h 2784563"/>
                <a:gd name="connsiteX1-5805" fmla="*/ 1317026 w 3331369"/>
                <a:gd name="connsiteY1-5806" fmla="*/ 856281 h 2784563"/>
                <a:gd name="connsiteX2-5807" fmla="*/ 1859873 w 3331369"/>
                <a:gd name="connsiteY2-5808" fmla="*/ 730606 h 2784563"/>
                <a:gd name="connsiteX3-5809" fmla="*/ 2187983 w 3331369"/>
                <a:gd name="connsiteY3-5810" fmla="*/ 139035 h 2784563"/>
                <a:gd name="connsiteX4-5811" fmla="*/ 2964691 w 3331369"/>
                <a:gd name="connsiteY4-5812" fmla="*/ 15576 h 2784563"/>
                <a:gd name="connsiteX5-5813" fmla="*/ 3280547 w 3331369"/>
                <a:gd name="connsiteY5-5814" fmla="*/ 396443 h 2784563"/>
                <a:gd name="connsiteX6-5815" fmla="*/ 3289990 w 3331369"/>
                <a:gd name="connsiteY6-5816" fmla="*/ 1323022 h 2784563"/>
                <a:gd name="connsiteX7-5817" fmla="*/ 3194740 w 3331369"/>
                <a:gd name="connsiteY7-5818" fmla="*/ 1321761 h 2784563"/>
                <a:gd name="connsiteX8-5819" fmla="*/ 3011431 w 3331369"/>
                <a:gd name="connsiteY8-5820" fmla="*/ 1283178 h 2784563"/>
                <a:gd name="connsiteX9-5821" fmla="*/ 2824284 w 3331369"/>
                <a:gd name="connsiteY9-5822" fmla="*/ 1415750 h 2784563"/>
                <a:gd name="connsiteX10-5823" fmla="*/ 2839981 w 3331369"/>
                <a:gd name="connsiteY10-5824" fmla="*/ 1705095 h 2784563"/>
                <a:gd name="connsiteX11-5825" fmla="*/ 3098470 w 3331369"/>
                <a:gd name="connsiteY11-5826" fmla="*/ 1817356 h 2784563"/>
                <a:gd name="connsiteX12-5827" fmla="*/ 3289990 w 3331369"/>
                <a:gd name="connsiteY12-5828" fmla="*/ 1711803 h 2784563"/>
                <a:gd name="connsiteX13-5829" fmla="*/ 3328291 w 3331369"/>
                <a:gd name="connsiteY13-5830" fmla="*/ 2236926 h 2784563"/>
                <a:gd name="connsiteX14-5831" fmla="*/ 3238009 w 3331369"/>
                <a:gd name="connsiteY14-5832" fmla="*/ 2601271 h 2784563"/>
                <a:gd name="connsiteX15-5833" fmla="*/ 2825691 w 3331369"/>
                <a:gd name="connsiteY15-5834" fmla="*/ 2783438 h 2784563"/>
                <a:gd name="connsiteX16-5835" fmla="*/ 2228564 w 3331369"/>
                <a:gd name="connsiteY16-5836" fmla="*/ 2522496 h 2784563"/>
                <a:gd name="connsiteX17-5837" fmla="*/ 1903681 w 3331369"/>
                <a:gd name="connsiteY17-5838" fmla="*/ 1962000 h 2784563"/>
                <a:gd name="connsiteX18-5839" fmla="*/ 1320753 w 3331369"/>
                <a:gd name="connsiteY18-5840" fmla="*/ 1879451 h 2784563"/>
                <a:gd name="connsiteX19-5841" fmla="*/ 2209 w 3331369"/>
                <a:gd name="connsiteY19-5842" fmla="*/ 1902303 h 2784563"/>
                <a:gd name="connsiteX0-5843" fmla="*/ 0 w 3331369"/>
                <a:gd name="connsiteY0-5844" fmla="*/ 850605 h 2784563"/>
                <a:gd name="connsiteX1-5845" fmla="*/ 1317026 w 3331369"/>
                <a:gd name="connsiteY1-5846" fmla="*/ 856281 h 2784563"/>
                <a:gd name="connsiteX2-5847" fmla="*/ 1859873 w 3331369"/>
                <a:gd name="connsiteY2-5848" fmla="*/ 730606 h 2784563"/>
                <a:gd name="connsiteX3-5849" fmla="*/ 2187983 w 3331369"/>
                <a:gd name="connsiteY3-5850" fmla="*/ 139035 h 2784563"/>
                <a:gd name="connsiteX4-5851" fmla="*/ 2964691 w 3331369"/>
                <a:gd name="connsiteY4-5852" fmla="*/ 15576 h 2784563"/>
                <a:gd name="connsiteX5-5853" fmla="*/ 3280547 w 3331369"/>
                <a:gd name="connsiteY5-5854" fmla="*/ 396443 h 2784563"/>
                <a:gd name="connsiteX6-5855" fmla="*/ 3289990 w 3331369"/>
                <a:gd name="connsiteY6-5856" fmla="*/ 1323022 h 2784563"/>
                <a:gd name="connsiteX7-5857" fmla="*/ 3194740 w 3331369"/>
                <a:gd name="connsiteY7-5858" fmla="*/ 1321761 h 2784563"/>
                <a:gd name="connsiteX8-5859" fmla="*/ 3011431 w 3331369"/>
                <a:gd name="connsiteY8-5860" fmla="*/ 1283178 h 2784563"/>
                <a:gd name="connsiteX9-5861" fmla="*/ 2824284 w 3331369"/>
                <a:gd name="connsiteY9-5862" fmla="*/ 1415750 h 2784563"/>
                <a:gd name="connsiteX10-5863" fmla="*/ 2839981 w 3331369"/>
                <a:gd name="connsiteY10-5864" fmla="*/ 1705095 h 2784563"/>
                <a:gd name="connsiteX11-5865" fmla="*/ 3098470 w 3331369"/>
                <a:gd name="connsiteY11-5866" fmla="*/ 1817356 h 2784563"/>
                <a:gd name="connsiteX12-5867" fmla="*/ 3289990 w 3331369"/>
                <a:gd name="connsiteY12-5868" fmla="*/ 1711803 h 2784563"/>
                <a:gd name="connsiteX13-5869" fmla="*/ 3328291 w 3331369"/>
                <a:gd name="connsiteY13-5870" fmla="*/ 2236926 h 2784563"/>
                <a:gd name="connsiteX14-5871" fmla="*/ 3238009 w 3331369"/>
                <a:gd name="connsiteY14-5872" fmla="*/ 2601271 h 2784563"/>
                <a:gd name="connsiteX15-5873" fmla="*/ 2825691 w 3331369"/>
                <a:gd name="connsiteY15-5874" fmla="*/ 2783438 h 2784563"/>
                <a:gd name="connsiteX16-5875" fmla="*/ 2228564 w 3331369"/>
                <a:gd name="connsiteY16-5876" fmla="*/ 2522496 h 2784563"/>
                <a:gd name="connsiteX17-5877" fmla="*/ 1903681 w 3331369"/>
                <a:gd name="connsiteY17-5878" fmla="*/ 1962000 h 2784563"/>
                <a:gd name="connsiteX18-5879" fmla="*/ 1320753 w 3331369"/>
                <a:gd name="connsiteY18-5880" fmla="*/ 1879451 h 2784563"/>
                <a:gd name="connsiteX19-5881" fmla="*/ 2209 w 3331369"/>
                <a:gd name="connsiteY19-5882" fmla="*/ 1902303 h 2784563"/>
                <a:gd name="connsiteX0-5883" fmla="*/ 0 w 3331369"/>
                <a:gd name="connsiteY0-5884" fmla="*/ 857599 h 2791557"/>
                <a:gd name="connsiteX1-5885" fmla="*/ 1317026 w 3331369"/>
                <a:gd name="connsiteY1-5886" fmla="*/ 863275 h 2791557"/>
                <a:gd name="connsiteX2-5887" fmla="*/ 1859873 w 3331369"/>
                <a:gd name="connsiteY2-5888" fmla="*/ 737600 h 2791557"/>
                <a:gd name="connsiteX3-5889" fmla="*/ 2187983 w 3331369"/>
                <a:gd name="connsiteY3-5890" fmla="*/ 146029 h 2791557"/>
                <a:gd name="connsiteX4-5891" fmla="*/ 2897105 w 3331369"/>
                <a:gd name="connsiteY4-5892" fmla="*/ 14618 h 2791557"/>
                <a:gd name="connsiteX5-5893" fmla="*/ 3280547 w 3331369"/>
                <a:gd name="connsiteY5-5894" fmla="*/ 403437 h 2791557"/>
                <a:gd name="connsiteX6-5895" fmla="*/ 3289990 w 3331369"/>
                <a:gd name="connsiteY6-5896" fmla="*/ 1330016 h 2791557"/>
                <a:gd name="connsiteX7-5897" fmla="*/ 3194740 w 3331369"/>
                <a:gd name="connsiteY7-5898" fmla="*/ 1328755 h 2791557"/>
                <a:gd name="connsiteX8-5899" fmla="*/ 3011431 w 3331369"/>
                <a:gd name="connsiteY8-5900" fmla="*/ 1290172 h 2791557"/>
                <a:gd name="connsiteX9-5901" fmla="*/ 2824284 w 3331369"/>
                <a:gd name="connsiteY9-5902" fmla="*/ 1422744 h 2791557"/>
                <a:gd name="connsiteX10-5903" fmla="*/ 2839981 w 3331369"/>
                <a:gd name="connsiteY10-5904" fmla="*/ 1712089 h 2791557"/>
                <a:gd name="connsiteX11-5905" fmla="*/ 3098470 w 3331369"/>
                <a:gd name="connsiteY11-5906" fmla="*/ 1824350 h 2791557"/>
                <a:gd name="connsiteX12-5907" fmla="*/ 3289990 w 3331369"/>
                <a:gd name="connsiteY12-5908" fmla="*/ 1718797 h 2791557"/>
                <a:gd name="connsiteX13-5909" fmla="*/ 3328291 w 3331369"/>
                <a:gd name="connsiteY13-5910" fmla="*/ 2243920 h 2791557"/>
                <a:gd name="connsiteX14-5911" fmla="*/ 3238009 w 3331369"/>
                <a:gd name="connsiteY14-5912" fmla="*/ 2608265 h 2791557"/>
                <a:gd name="connsiteX15-5913" fmla="*/ 2825691 w 3331369"/>
                <a:gd name="connsiteY15-5914" fmla="*/ 2790432 h 2791557"/>
                <a:gd name="connsiteX16-5915" fmla="*/ 2228564 w 3331369"/>
                <a:gd name="connsiteY16-5916" fmla="*/ 2529490 h 2791557"/>
                <a:gd name="connsiteX17-5917" fmla="*/ 1903681 w 3331369"/>
                <a:gd name="connsiteY17-5918" fmla="*/ 1968994 h 2791557"/>
                <a:gd name="connsiteX18-5919" fmla="*/ 1320753 w 3331369"/>
                <a:gd name="connsiteY18-5920" fmla="*/ 1886445 h 2791557"/>
                <a:gd name="connsiteX19-5921" fmla="*/ 2209 w 3331369"/>
                <a:gd name="connsiteY19-5922" fmla="*/ 1909297 h 2791557"/>
                <a:gd name="connsiteX0-5923" fmla="*/ 0 w 3331369"/>
                <a:gd name="connsiteY0-5924" fmla="*/ 861642 h 2795600"/>
                <a:gd name="connsiteX1-5925" fmla="*/ 1317026 w 3331369"/>
                <a:gd name="connsiteY1-5926" fmla="*/ 867318 h 2795600"/>
                <a:gd name="connsiteX2-5927" fmla="*/ 1859873 w 3331369"/>
                <a:gd name="connsiteY2-5928" fmla="*/ 741643 h 2795600"/>
                <a:gd name="connsiteX3-5929" fmla="*/ 2187983 w 3331369"/>
                <a:gd name="connsiteY3-5930" fmla="*/ 150072 h 2795600"/>
                <a:gd name="connsiteX4-5931" fmla="*/ 2897105 w 3331369"/>
                <a:gd name="connsiteY4-5932" fmla="*/ 18661 h 2795600"/>
                <a:gd name="connsiteX5-5933" fmla="*/ 3280547 w 3331369"/>
                <a:gd name="connsiteY5-5934" fmla="*/ 407480 h 2795600"/>
                <a:gd name="connsiteX6-5935" fmla="*/ 3289990 w 3331369"/>
                <a:gd name="connsiteY6-5936" fmla="*/ 1334059 h 2795600"/>
                <a:gd name="connsiteX7-5937" fmla="*/ 3194740 w 3331369"/>
                <a:gd name="connsiteY7-5938" fmla="*/ 1332798 h 2795600"/>
                <a:gd name="connsiteX8-5939" fmla="*/ 3011431 w 3331369"/>
                <a:gd name="connsiteY8-5940" fmla="*/ 1294215 h 2795600"/>
                <a:gd name="connsiteX9-5941" fmla="*/ 2824284 w 3331369"/>
                <a:gd name="connsiteY9-5942" fmla="*/ 1426787 h 2795600"/>
                <a:gd name="connsiteX10-5943" fmla="*/ 2839981 w 3331369"/>
                <a:gd name="connsiteY10-5944" fmla="*/ 1716132 h 2795600"/>
                <a:gd name="connsiteX11-5945" fmla="*/ 3098470 w 3331369"/>
                <a:gd name="connsiteY11-5946" fmla="*/ 1828393 h 2795600"/>
                <a:gd name="connsiteX12-5947" fmla="*/ 3289990 w 3331369"/>
                <a:gd name="connsiteY12-5948" fmla="*/ 1722840 h 2795600"/>
                <a:gd name="connsiteX13-5949" fmla="*/ 3328291 w 3331369"/>
                <a:gd name="connsiteY13-5950" fmla="*/ 2247963 h 2795600"/>
                <a:gd name="connsiteX14-5951" fmla="*/ 3238009 w 3331369"/>
                <a:gd name="connsiteY14-5952" fmla="*/ 2612308 h 2795600"/>
                <a:gd name="connsiteX15-5953" fmla="*/ 2825691 w 3331369"/>
                <a:gd name="connsiteY15-5954" fmla="*/ 2794475 h 2795600"/>
                <a:gd name="connsiteX16-5955" fmla="*/ 2228564 w 3331369"/>
                <a:gd name="connsiteY16-5956" fmla="*/ 2533533 h 2795600"/>
                <a:gd name="connsiteX17-5957" fmla="*/ 1903681 w 3331369"/>
                <a:gd name="connsiteY17-5958" fmla="*/ 1973037 h 2795600"/>
                <a:gd name="connsiteX18-5959" fmla="*/ 1320753 w 3331369"/>
                <a:gd name="connsiteY18-5960" fmla="*/ 1890488 h 2795600"/>
                <a:gd name="connsiteX19-5961" fmla="*/ 2209 w 3331369"/>
                <a:gd name="connsiteY19-5962" fmla="*/ 1913340 h 2795600"/>
                <a:gd name="connsiteX0-5963" fmla="*/ 0 w 3331369"/>
                <a:gd name="connsiteY0-5964" fmla="*/ 870925 h 2804883"/>
                <a:gd name="connsiteX1-5965" fmla="*/ 1317026 w 3331369"/>
                <a:gd name="connsiteY1-5966" fmla="*/ 876601 h 2804883"/>
                <a:gd name="connsiteX2-5967" fmla="*/ 1859873 w 3331369"/>
                <a:gd name="connsiteY2-5968" fmla="*/ 750926 h 2804883"/>
                <a:gd name="connsiteX3-5969" fmla="*/ 2187983 w 3331369"/>
                <a:gd name="connsiteY3-5970" fmla="*/ 159355 h 2804883"/>
                <a:gd name="connsiteX4-5971" fmla="*/ 2897105 w 3331369"/>
                <a:gd name="connsiteY4-5972" fmla="*/ 27944 h 2804883"/>
                <a:gd name="connsiteX5-5973" fmla="*/ 3280547 w 3331369"/>
                <a:gd name="connsiteY5-5974" fmla="*/ 416763 h 2804883"/>
                <a:gd name="connsiteX6-5975" fmla="*/ 3289990 w 3331369"/>
                <a:gd name="connsiteY6-5976" fmla="*/ 1343342 h 2804883"/>
                <a:gd name="connsiteX7-5977" fmla="*/ 3194740 w 3331369"/>
                <a:gd name="connsiteY7-5978" fmla="*/ 1342081 h 2804883"/>
                <a:gd name="connsiteX8-5979" fmla="*/ 3011431 w 3331369"/>
                <a:gd name="connsiteY8-5980" fmla="*/ 1303498 h 2804883"/>
                <a:gd name="connsiteX9-5981" fmla="*/ 2824284 w 3331369"/>
                <a:gd name="connsiteY9-5982" fmla="*/ 1436070 h 2804883"/>
                <a:gd name="connsiteX10-5983" fmla="*/ 2839981 w 3331369"/>
                <a:gd name="connsiteY10-5984" fmla="*/ 1725415 h 2804883"/>
                <a:gd name="connsiteX11-5985" fmla="*/ 3098470 w 3331369"/>
                <a:gd name="connsiteY11-5986" fmla="*/ 1837676 h 2804883"/>
                <a:gd name="connsiteX12-5987" fmla="*/ 3289990 w 3331369"/>
                <a:gd name="connsiteY12-5988" fmla="*/ 1732123 h 2804883"/>
                <a:gd name="connsiteX13-5989" fmla="*/ 3328291 w 3331369"/>
                <a:gd name="connsiteY13-5990" fmla="*/ 2257246 h 2804883"/>
                <a:gd name="connsiteX14-5991" fmla="*/ 3238009 w 3331369"/>
                <a:gd name="connsiteY14-5992" fmla="*/ 2621591 h 2804883"/>
                <a:gd name="connsiteX15-5993" fmla="*/ 2825691 w 3331369"/>
                <a:gd name="connsiteY15-5994" fmla="*/ 2803758 h 2804883"/>
                <a:gd name="connsiteX16-5995" fmla="*/ 2228564 w 3331369"/>
                <a:gd name="connsiteY16-5996" fmla="*/ 2542816 h 2804883"/>
                <a:gd name="connsiteX17-5997" fmla="*/ 1903681 w 3331369"/>
                <a:gd name="connsiteY17-5998" fmla="*/ 1982320 h 2804883"/>
                <a:gd name="connsiteX18-5999" fmla="*/ 1320753 w 3331369"/>
                <a:gd name="connsiteY18-6000" fmla="*/ 1899771 h 2804883"/>
                <a:gd name="connsiteX19-6001" fmla="*/ 2209 w 3331369"/>
                <a:gd name="connsiteY19-6002" fmla="*/ 1922623 h 2804883"/>
                <a:gd name="connsiteX0-6003" fmla="*/ 0 w 3331369"/>
                <a:gd name="connsiteY0-6004" fmla="*/ 870925 h 2804883"/>
                <a:gd name="connsiteX1-6005" fmla="*/ 1317026 w 3331369"/>
                <a:gd name="connsiteY1-6006" fmla="*/ 876601 h 2804883"/>
                <a:gd name="connsiteX2-6007" fmla="*/ 1859873 w 3331369"/>
                <a:gd name="connsiteY2-6008" fmla="*/ 750926 h 2804883"/>
                <a:gd name="connsiteX3-6009" fmla="*/ 2187983 w 3331369"/>
                <a:gd name="connsiteY3-6010" fmla="*/ 159355 h 2804883"/>
                <a:gd name="connsiteX4-6011" fmla="*/ 2897105 w 3331369"/>
                <a:gd name="connsiteY4-6012" fmla="*/ 27944 h 2804883"/>
                <a:gd name="connsiteX5-6013" fmla="*/ 3280547 w 3331369"/>
                <a:gd name="connsiteY5-6014" fmla="*/ 416763 h 2804883"/>
                <a:gd name="connsiteX6-6015" fmla="*/ 3289990 w 3331369"/>
                <a:gd name="connsiteY6-6016" fmla="*/ 1343342 h 2804883"/>
                <a:gd name="connsiteX7-6017" fmla="*/ 3194740 w 3331369"/>
                <a:gd name="connsiteY7-6018" fmla="*/ 1342081 h 2804883"/>
                <a:gd name="connsiteX8-6019" fmla="*/ 3011431 w 3331369"/>
                <a:gd name="connsiteY8-6020" fmla="*/ 1303498 h 2804883"/>
                <a:gd name="connsiteX9-6021" fmla="*/ 2824284 w 3331369"/>
                <a:gd name="connsiteY9-6022" fmla="*/ 1436070 h 2804883"/>
                <a:gd name="connsiteX10-6023" fmla="*/ 2839981 w 3331369"/>
                <a:gd name="connsiteY10-6024" fmla="*/ 1725415 h 2804883"/>
                <a:gd name="connsiteX11-6025" fmla="*/ 3098470 w 3331369"/>
                <a:gd name="connsiteY11-6026" fmla="*/ 1837676 h 2804883"/>
                <a:gd name="connsiteX12-6027" fmla="*/ 3289990 w 3331369"/>
                <a:gd name="connsiteY12-6028" fmla="*/ 1732123 h 2804883"/>
                <a:gd name="connsiteX13-6029" fmla="*/ 3328291 w 3331369"/>
                <a:gd name="connsiteY13-6030" fmla="*/ 2257246 h 2804883"/>
                <a:gd name="connsiteX14-6031" fmla="*/ 3238009 w 3331369"/>
                <a:gd name="connsiteY14-6032" fmla="*/ 2621591 h 2804883"/>
                <a:gd name="connsiteX15-6033" fmla="*/ 2825691 w 3331369"/>
                <a:gd name="connsiteY15-6034" fmla="*/ 2803758 h 2804883"/>
                <a:gd name="connsiteX16-6035" fmla="*/ 2228564 w 3331369"/>
                <a:gd name="connsiteY16-6036" fmla="*/ 2542816 h 2804883"/>
                <a:gd name="connsiteX17-6037" fmla="*/ 1903681 w 3331369"/>
                <a:gd name="connsiteY17-6038" fmla="*/ 1982320 h 2804883"/>
                <a:gd name="connsiteX18-6039" fmla="*/ 1320753 w 3331369"/>
                <a:gd name="connsiteY18-6040" fmla="*/ 1899771 h 2804883"/>
                <a:gd name="connsiteX19-6041" fmla="*/ 2209 w 3331369"/>
                <a:gd name="connsiteY19-6042" fmla="*/ 1922623 h 2804883"/>
                <a:gd name="connsiteX0-6043" fmla="*/ 0 w 3331369"/>
                <a:gd name="connsiteY0-6044" fmla="*/ 870925 h 2804987"/>
                <a:gd name="connsiteX1-6045" fmla="*/ 1317026 w 3331369"/>
                <a:gd name="connsiteY1-6046" fmla="*/ 876601 h 2804987"/>
                <a:gd name="connsiteX2-6047" fmla="*/ 1859873 w 3331369"/>
                <a:gd name="connsiteY2-6048" fmla="*/ 750926 h 2804987"/>
                <a:gd name="connsiteX3-6049" fmla="*/ 2187983 w 3331369"/>
                <a:gd name="connsiteY3-6050" fmla="*/ 159355 h 2804987"/>
                <a:gd name="connsiteX4-6051" fmla="*/ 2897105 w 3331369"/>
                <a:gd name="connsiteY4-6052" fmla="*/ 27944 h 2804987"/>
                <a:gd name="connsiteX5-6053" fmla="*/ 3280547 w 3331369"/>
                <a:gd name="connsiteY5-6054" fmla="*/ 416763 h 2804987"/>
                <a:gd name="connsiteX6-6055" fmla="*/ 3289990 w 3331369"/>
                <a:gd name="connsiteY6-6056" fmla="*/ 1343342 h 2804987"/>
                <a:gd name="connsiteX7-6057" fmla="*/ 3194740 w 3331369"/>
                <a:gd name="connsiteY7-6058" fmla="*/ 1342081 h 2804987"/>
                <a:gd name="connsiteX8-6059" fmla="*/ 3011431 w 3331369"/>
                <a:gd name="connsiteY8-6060" fmla="*/ 1303498 h 2804987"/>
                <a:gd name="connsiteX9-6061" fmla="*/ 2824284 w 3331369"/>
                <a:gd name="connsiteY9-6062" fmla="*/ 1436070 h 2804987"/>
                <a:gd name="connsiteX10-6063" fmla="*/ 2839981 w 3331369"/>
                <a:gd name="connsiteY10-6064" fmla="*/ 1725415 h 2804987"/>
                <a:gd name="connsiteX11-6065" fmla="*/ 3098470 w 3331369"/>
                <a:gd name="connsiteY11-6066" fmla="*/ 1837676 h 2804987"/>
                <a:gd name="connsiteX12-6067" fmla="*/ 3289990 w 3331369"/>
                <a:gd name="connsiteY12-6068" fmla="*/ 1732123 h 2804987"/>
                <a:gd name="connsiteX13-6069" fmla="*/ 3328291 w 3331369"/>
                <a:gd name="connsiteY13-6070" fmla="*/ 2257246 h 2804987"/>
                <a:gd name="connsiteX14-6071" fmla="*/ 3238009 w 3331369"/>
                <a:gd name="connsiteY14-6072" fmla="*/ 2621591 h 2804987"/>
                <a:gd name="connsiteX15-6073" fmla="*/ 2825691 w 3331369"/>
                <a:gd name="connsiteY15-6074" fmla="*/ 2803758 h 2804987"/>
                <a:gd name="connsiteX16-6075" fmla="*/ 2188807 w 3331369"/>
                <a:gd name="connsiteY16-6076" fmla="*/ 2538840 h 2804987"/>
                <a:gd name="connsiteX17-6077" fmla="*/ 1903681 w 3331369"/>
                <a:gd name="connsiteY17-6078" fmla="*/ 1982320 h 2804987"/>
                <a:gd name="connsiteX18-6079" fmla="*/ 1320753 w 3331369"/>
                <a:gd name="connsiteY18-6080" fmla="*/ 1899771 h 2804987"/>
                <a:gd name="connsiteX19-6081" fmla="*/ 2209 w 3331369"/>
                <a:gd name="connsiteY19-6082" fmla="*/ 1922623 h 2804987"/>
                <a:gd name="connsiteX0-6083" fmla="*/ 0 w 3331369"/>
                <a:gd name="connsiteY0-6084" fmla="*/ 870925 h 2804987"/>
                <a:gd name="connsiteX1-6085" fmla="*/ 1317026 w 3331369"/>
                <a:gd name="connsiteY1-6086" fmla="*/ 876601 h 2804987"/>
                <a:gd name="connsiteX2-6087" fmla="*/ 1859873 w 3331369"/>
                <a:gd name="connsiteY2-6088" fmla="*/ 750926 h 2804987"/>
                <a:gd name="connsiteX3-6089" fmla="*/ 2187983 w 3331369"/>
                <a:gd name="connsiteY3-6090" fmla="*/ 159355 h 2804987"/>
                <a:gd name="connsiteX4-6091" fmla="*/ 2897105 w 3331369"/>
                <a:gd name="connsiteY4-6092" fmla="*/ 27944 h 2804987"/>
                <a:gd name="connsiteX5-6093" fmla="*/ 3280547 w 3331369"/>
                <a:gd name="connsiteY5-6094" fmla="*/ 416763 h 2804987"/>
                <a:gd name="connsiteX6-6095" fmla="*/ 3289990 w 3331369"/>
                <a:gd name="connsiteY6-6096" fmla="*/ 1343342 h 2804987"/>
                <a:gd name="connsiteX7-6097" fmla="*/ 3194740 w 3331369"/>
                <a:gd name="connsiteY7-6098" fmla="*/ 1342081 h 2804987"/>
                <a:gd name="connsiteX8-6099" fmla="*/ 3011431 w 3331369"/>
                <a:gd name="connsiteY8-6100" fmla="*/ 1303498 h 2804987"/>
                <a:gd name="connsiteX9-6101" fmla="*/ 2824284 w 3331369"/>
                <a:gd name="connsiteY9-6102" fmla="*/ 1436070 h 2804987"/>
                <a:gd name="connsiteX10-6103" fmla="*/ 2839981 w 3331369"/>
                <a:gd name="connsiteY10-6104" fmla="*/ 1725415 h 2804987"/>
                <a:gd name="connsiteX11-6105" fmla="*/ 3098470 w 3331369"/>
                <a:gd name="connsiteY11-6106" fmla="*/ 1837676 h 2804987"/>
                <a:gd name="connsiteX12-6107" fmla="*/ 3289990 w 3331369"/>
                <a:gd name="connsiteY12-6108" fmla="*/ 1732123 h 2804987"/>
                <a:gd name="connsiteX13-6109" fmla="*/ 3328291 w 3331369"/>
                <a:gd name="connsiteY13-6110" fmla="*/ 2257246 h 2804987"/>
                <a:gd name="connsiteX14-6111" fmla="*/ 3238009 w 3331369"/>
                <a:gd name="connsiteY14-6112" fmla="*/ 2621591 h 2804987"/>
                <a:gd name="connsiteX15-6113" fmla="*/ 2825691 w 3331369"/>
                <a:gd name="connsiteY15-6114" fmla="*/ 2803758 h 2804987"/>
                <a:gd name="connsiteX16-6115" fmla="*/ 2188807 w 3331369"/>
                <a:gd name="connsiteY16-6116" fmla="*/ 2538840 h 2804987"/>
                <a:gd name="connsiteX17-6117" fmla="*/ 1871876 w 3331369"/>
                <a:gd name="connsiteY17-6118" fmla="*/ 1974368 h 2804987"/>
                <a:gd name="connsiteX18-6119" fmla="*/ 1320753 w 3331369"/>
                <a:gd name="connsiteY18-6120" fmla="*/ 1899771 h 2804987"/>
                <a:gd name="connsiteX19-6121" fmla="*/ 2209 w 3331369"/>
                <a:gd name="connsiteY19-6122" fmla="*/ 1922623 h 2804987"/>
                <a:gd name="connsiteX0-6123" fmla="*/ 0 w 3331369"/>
                <a:gd name="connsiteY0-6124" fmla="*/ 870925 h 2805437"/>
                <a:gd name="connsiteX1-6125" fmla="*/ 1317026 w 3331369"/>
                <a:gd name="connsiteY1-6126" fmla="*/ 876601 h 2805437"/>
                <a:gd name="connsiteX2-6127" fmla="*/ 1859873 w 3331369"/>
                <a:gd name="connsiteY2-6128" fmla="*/ 750926 h 2805437"/>
                <a:gd name="connsiteX3-6129" fmla="*/ 2187983 w 3331369"/>
                <a:gd name="connsiteY3-6130" fmla="*/ 159355 h 2805437"/>
                <a:gd name="connsiteX4-6131" fmla="*/ 2897105 w 3331369"/>
                <a:gd name="connsiteY4-6132" fmla="*/ 27944 h 2805437"/>
                <a:gd name="connsiteX5-6133" fmla="*/ 3280547 w 3331369"/>
                <a:gd name="connsiteY5-6134" fmla="*/ 416763 h 2805437"/>
                <a:gd name="connsiteX6-6135" fmla="*/ 3289990 w 3331369"/>
                <a:gd name="connsiteY6-6136" fmla="*/ 1343342 h 2805437"/>
                <a:gd name="connsiteX7-6137" fmla="*/ 3194740 w 3331369"/>
                <a:gd name="connsiteY7-6138" fmla="*/ 1342081 h 2805437"/>
                <a:gd name="connsiteX8-6139" fmla="*/ 3011431 w 3331369"/>
                <a:gd name="connsiteY8-6140" fmla="*/ 1303498 h 2805437"/>
                <a:gd name="connsiteX9-6141" fmla="*/ 2824284 w 3331369"/>
                <a:gd name="connsiteY9-6142" fmla="*/ 1436070 h 2805437"/>
                <a:gd name="connsiteX10-6143" fmla="*/ 2839981 w 3331369"/>
                <a:gd name="connsiteY10-6144" fmla="*/ 1725415 h 2805437"/>
                <a:gd name="connsiteX11-6145" fmla="*/ 3098470 w 3331369"/>
                <a:gd name="connsiteY11-6146" fmla="*/ 1837676 h 2805437"/>
                <a:gd name="connsiteX12-6147" fmla="*/ 3289990 w 3331369"/>
                <a:gd name="connsiteY12-6148" fmla="*/ 1732123 h 2805437"/>
                <a:gd name="connsiteX13-6149" fmla="*/ 3328291 w 3331369"/>
                <a:gd name="connsiteY13-6150" fmla="*/ 2257246 h 2805437"/>
                <a:gd name="connsiteX14-6151" fmla="*/ 3238009 w 3331369"/>
                <a:gd name="connsiteY14-6152" fmla="*/ 2621591 h 2805437"/>
                <a:gd name="connsiteX15-6153" fmla="*/ 2825691 w 3331369"/>
                <a:gd name="connsiteY15-6154" fmla="*/ 2803758 h 2805437"/>
                <a:gd name="connsiteX16-6155" fmla="*/ 2149050 w 3331369"/>
                <a:gd name="connsiteY16-6156" fmla="*/ 2522938 h 2805437"/>
                <a:gd name="connsiteX17-6157" fmla="*/ 1871876 w 3331369"/>
                <a:gd name="connsiteY17-6158" fmla="*/ 1974368 h 2805437"/>
                <a:gd name="connsiteX18-6159" fmla="*/ 1320753 w 3331369"/>
                <a:gd name="connsiteY18-6160" fmla="*/ 1899771 h 2805437"/>
                <a:gd name="connsiteX19-6161" fmla="*/ 2209 w 3331369"/>
                <a:gd name="connsiteY19-6162" fmla="*/ 1922623 h 2805437"/>
                <a:gd name="connsiteX0-6163" fmla="*/ 0 w 3331369"/>
                <a:gd name="connsiteY0-6164" fmla="*/ 870925 h 2805437"/>
                <a:gd name="connsiteX1-6165" fmla="*/ 1317026 w 3331369"/>
                <a:gd name="connsiteY1-6166" fmla="*/ 876601 h 2805437"/>
                <a:gd name="connsiteX2-6167" fmla="*/ 1859873 w 3331369"/>
                <a:gd name="connsiteY2-6168" fmla="*/ 750926 h 2805437"/>
                <a:gd name="connsiteX3-6169" fmla="*/ 2187983 w 3331369"/>
                <a:gd name="connsiteY3-6170" fmla="*/ 159355 h 2805437"/>
                <a:gd name="connsiteX4-6171" fmla="*/ 2897105 w 3331369"/>
                <a:gd name="connsiteY4-6172" fmla="*/ 27944 h 2805437"/>
                <a:gd name="connsiteX5-6173" fmla="*/ 3280547 w 3331369"/>
                <a:gd name="connsiteY5-6174" fmla="*/ 416763 h 2805437"/>
                <a:gd name="connsiteX6-6175" fmla="*/ 3289990 w 3331369"/>
                <a:gd name="connsiteY6-6176" fmla="*/ 1343342 h 2805437"/>
                <a:gd name="connsiteX7-6177" fmla="*/ 3194740 w 3331369"/>
                <a:gd name="connsiteY7-6178" fmla="*/ 1342081 h 2805437"/>
                <a:gd name="connsiteX8-6179" fmla="*/ 3011431 w 3331369"/>
                <a:gd name="connsiteY8-6180" fmla="*/ 1303498 h 2805437"/>
                <a:gd name="connsiteX9-6181" fmla="*/ 2824284 w 3331369"/>
                <a:gd name="connsiteY9-6182" fmla="*/ 1436070 h 2805437"/>
                <a:gd name="connsiteX10-6183" fmla="*/ 2839981 w 3331369"/>
                <a:gd name="connsiteY10-6184" fmla="*/ 1725415 h 2805437"/>
                <a:gd name="connsiteX11-6185" fmla="*/ 3098470 w 3331369"/>
                <a:gd name="connsiteY11-6186" fmla="*/ 1837676 h 2805437"/>
                <a:gd name="connsiteX12-6187" fmla="*/ 3289990 w 3331369"/>
                <a:gd name="connsiteY12-6188" fmla="*/ 1732123 h 2805437"/>
                <a:gd name="connsiteX13-6189" fmla="*/ 3328291 w 3331369"/>
                <a:gd name="connsiteY13-6190" fmla="*/ 2257246 h 2805437"/>
                <a:gd name="connsiteX14-6191" fmla="*/ 3238009 w 3331369"/>
                <a:gd name="connsiteY14-6192" fmla="*/ 2621591 h 2805437"/>
                <a:gd name="connsiteX15-6193" fmla="*/ 2825691 w 3331369"/>
                <a:gd name="connsiteY15-6194" fmla="*/ 2803758 h 2805437"/>
                <a:gd name="connsiteX16-6195" fmla="*/ 2149050 w 3331369"/>
                <a:gd name="connsiteY16-6196" fmla="*/ 2522938 h 2805437"/>
                <a:gd name="connsiteX17-6197" fmla="*/ 1871876 w 3331369"/>
                <a:gd name="connsiteY17-6198" fmla="*/ 1974368 h 2805437"/>
                <a:gd name="connsiteX18-6199" fmla="*/ 1320753 w 3331369"/>
                <a:gd name="connsiteY18-6200" fmla="*/ 1899771 h 2805437"/>
                <a:gd name="connsiteX19-6201" fmla="*/ 2209 w 3331369"/>
                <a:gd name="connsiteY19-6202" fmla="*/ 1922623 h 2805437"/>
                <a:gd name="connsiteX0-6203" fmla="*/ 0 w 3331369"/>
                <a:gd name="connsiteY0-6204" fmla="*/ 870925 h 2805557"/>
                <a:gd name="connsiteX1-6205" fmla="*/ 1317026 w 3331369"/>
                <a:gd name="connsiteY1-6206" fmla="*/ 876601 h 2805557"/>
                <a:gd name="connsiteX2-6207" fmla="*/ 1859873 w 3331369"/>
                <a:gd name="connsiteY2-6208" fmla="*/ 750926 h 2805557"/>
                <a:gd name="connsiteX3-6209" fmla="*/ 2187983 w 3331369"/>
                <a:gd name="connsiteY3-6210" fmla="*/ 159355 h 2805557"/>
                <a:gd name="connsiteX4-6211" fmla="*/ 2897105 w 3331369"/>
                <a:gd name="connsiteY4-6212" fmla="*/ 27944 h 2805557"/>
                <a:gd name="connsiteX5-6213" fmla="*/ 3280547 w 3331369"/>
                <a:gd name="connsiteY5-6214" fmla="*/ 416763 h 2805557"/>
                <a:gd name="connsiteX6-6215" fmla="*/ 3289990 w 3331369"/>
                <a:gd name="connsiteY6-6216" fmla="*/ 1343342 h 2805557"/>
                <a:gd name="connsiteX7-6217" fmla="*/ 3194740 w 3331369"/>
                <a:gd name="connsiteY7-6218" fmla="*/ 1342081 h 2805557"/>
                <a:gd name="connsiteX8-6219" fmla="*/ 3011431 w 3331369"/>
                <a:gd name="connsiteY8-6220" fmla="*/ 1303498 h 2805557"/>
                <a:gd name="connsiteX9-6221" fmla="*/ 2824284 w 3331369"/>
                <a:gd name="connsiteY9-6222" fmla="*/ 1436070 h 2805557"/>
                <a:gd name="connsiteX10-6223" fmla="*/ 2839981 w 3331369"/>
                <a:gd name="connsiteY10-6224" fmla="*/ 1725415 h 2805557"/>
                <a:gd name="connsiteX11-6225" fmla="*/ 3098470 w 3331369"/>
                <a:gd name="connsiteY11-6226" fmla="*/ 1837676 h 2805557"/>
                <a:gd name="connsiteX12-6227" fmla="*/ 3289990 w 3331369"/>
                <a:gd name="connsiteY12-6228" fmla="*/ 1732123 h 2805557"/>
                <a:gd name="connsiteX13-6229" fmla="*/ 3328291 w 3331369"/>
                <a:gd name="connsiteY13-6230" fmla="*/ 2257246 h 2805557"/>
                <a:gd name="connsiteX14-6231" fmla="*/ 3238009 w 3331369"/>
                <a:gd name="connsiteY14-6232" fmla="*/ 2621591 h 2805557"/>
                <a:gd name="connsiteX15-6233" fmla="*/ 2825691 w 3331369"/>
                <a:gd name="connsiteY15-6234" fmla="*/ 2803758 h 2805557"/>
                <a:gd name="connsiteX16-6235" fmla="*/ 2145075 w 3331369"/>
                <a:gd name="connsiteY16-6236" fmla="*/ 2518962 h 2805557"/>
                <a:gd name="connsiteX17-6237" fmla="*/ 1871876 w 3331369"/>
                <a:gd name="connsiteY17-6238" fmla="*/ 1974368 h 2805557"/>
                <a:gd name="connsiteX18-6239" fmla="*/ 1320753 w 3331369"/>
                <a:gd name="connsiteY18-6240" fmla="*/ 1899771 h 2805557"/>
                <a:gd name="connsiteX19-6241" fmla="*/ 2209 w 3331369"/>
                <a:gd name="connsiteY19-6242" fmla="*/ 1922623 h 2805557"/>
                <a:gd name="connsiteX0-6243" fmla="*/ 0 w 3331369"/>
                <a:gd name="connsiteY0-6244" fmla="*/ 870925 h 2805557"/>
                <a:gd name="connsiteX1-6245" fmla="*/ 1317026 w 3331369"/>
                <a:gd name="connsiteY1-6246" fmla="*/ 876601 h 2805557"/>
                <a:gd name="connsiteX2-6247" fmla="*/ 1859873 w 3331369"/>
                <a:gd name="connsiteY2-6248" fmla="*/ 750926 h 2805557"/>
                <a:gd name="connsiteX3-6249" fmla="*/ 2187983 w 3331369"/>
                <a:gd name="connsiteY3-6250" fmla="*/ 159355 h 2805557"/>
                <a:gd name="connsiteX4-6251" fmla="*/ 2897105 w 3331369"/>
                <a:gd name="connsiteY4-6252" fmla="*/ 27944 h 2805557"/>
                <a:gd name="connsiteX5-6253" fmla="*/ 3280547 w 3331369"/>
                <a:gd name="connsiteY5-6254" fmla="*/ 416763 h 2805557"/>
                <a:gd name="connsiteX6-6255" fmla="*/ 3289990 w 3331369"/>
                <a:gd name="connsiteY6-6256" fmla="*/ 1343342 h 2805557"/>
                <a:gd name="connsiteX7-6257" fmla="*/ 3194740 w 3331369"/>
                <a:gd name="connsiteY7-6258" fmla="*/ 1342081 h 2805557"/>
                <a:gd name="connsiteX8-6259" fmla="*/ 3011431 w 3331369"/>
                <a:gd name="connsiteY8-6260" fmla="*/ 1303498 h 2805557"/>
                <a:gd name="connsiteX9-6261" fmla="*/ 2824284 w 3331369"/>
                <a:gd name="connsiteY9-6262" fmla="*/ 1436070 h 2805557"/>
                <a:gd name="connsiteX10-6263" fmla="*/ 2839981 w 3331369"/>
                <a:gd name="connsiteY10-6264" fmla="*/ 1725415 h 2805557"/>
                <a:gd name="connsiteX11-6265" fmla="*/ 3098470 w 3331369"/>
                <a:gd name="connsiteY11-6266" fmla="*/ 1837676 h 2805557"/>
                <a:gd name="connsiteX12-6267" fmla="*/ 3289990 w 3331369"/>
                <a:gd name="connsiteY12-6268" fmla="*/ 1732123 h 2805557"/>
                <a:gd name="connsiteX13-6269" fmla="*/ 3328291 w 3331369"/>
                <a:gd name="connsiteY13-6270" fmla="*/ 2257246 h 2805557"/>
                <a:gd name="connsiteX14-6271" fmla="*/ 3238009 w 3331369"/>
                <a:gd name="connsiteY14-6272" fmla="*/ 2621591 h 2805557"/>
                <a:gd name="connsiteX15-6273" fmla="*/ 2825691 w 3331369"/>
                <a:gd name="connsiteY15-6274" fmla="*/ 2803758 h 2805557"/>
                <a:gd name="connsiteX16-6275" fmla="*/ 2145075 w 3331369"/>
                <a:gd name="connsiteY16-6276" fmla="*/ 2518962 h 2805557"/>
                <a:gd name="connsiteX17-6277" fmla="*/ 1820192 w 3331369"/>
                <a:gd name="connsiteY17-6278" fmla="*/ 1970392 h 2805557"/>
                <a:gd name="connsiteX18-6279" fmla="*/ 1320753 w 3331369"/>
                <a:gd name="connsiteY18-6280" fmla="*/ 1899771 h 2805557"/>
                <a:gd name="connsiteX19-6281" fmla="*/ 2209 w 3331369"/>
                <a:gd name="connsiteY19-6282" fmla="*/ 1922623 h 2805557"/>
                <a:gd name="connsiteX0-6283" fmla="*/ 0 w 3331369"/>
                <a:gd name="connsiteY0-6284" fmla="*/ 870925 h 2805557"/>
                <a:gd name="connsiteX1-6285" fmla="*/ 1317026 w 3331369"/>
                <a:gd name="connsiteY1-6286" fmla="*/ 876601 h 2805557"/>
                <a:gd name="connsiteX2-6287" fmla="*/ 1859873 w 3331369"/>
                <a:gd name="connsiteY2-6288" fmla="*/ 750926 h 2805557"/>
                <a:gd name="connsiteX3-6289" fmla="*/ 2187983 w 3331369"/>
                <a:gd name="connsiteY3-6290" fmla="*/ 159355 h 2805557"/>
                <a:gd name="connsiteX4-6291" fmla="*/ 2897105 w 3331369"/>
                <a:gd name="connsiteY4-6292" fmla="*/ 27944 h 2805557"/>
                <a:gd name="connsiteX5-6293" fmla="*/ 3280547 w 3331369"/>
                <a:gd name="connsiteY5-6294" fmla="*/ 416763 h 2805557"/>
                <a:gd name="connsiteX6-6295" fmla="*/ 3289990 w 3331369"/>
                <a:gd name="connsiteY6-6296" fmla="*/ 1343342 h 2805557"/>
                <a:gd name="connsiteX7-6297" fmla="*/ 3194740 w 3331369"/>
                <a:gd name="connsiteY7-6298" fmla="*/ 1342081 h 2805557"/>
                <a:gd name="connsiteX8-6299" fmla="*/ 3011431 w 3331369"/>
                <a:gd name="connsiteY8-6300" fmla="*/ 1303498 h 2805557"/>
                <a:gd name="connsiteX9-6301" fmla="*/ 2824284 w 3331369"/>
                <a:gd name="connsiteY9-6302" fmla="*/ 1436070 h 2805557"/>
                <a:gd name="connsiteX10-6303" fmla="*/ 2839981 w 3331369"/>
                <a:gd name="connsiteY10-6304" fmla="*/ 1725415 h 2805557"/>
                <a:gd name="connsiteX11-6305" fmla="*/ 3098470 w 3331369"/>
                <a:gd name="connsiteY11-6306" fmla="*/ 1837676 h 2805557"/>
                <a:gd name="connsiteX12-6307" fmla="*/ 3289990 w 3331369"/>
                <a:gd name="connsiteY12-6308" fmla="*/ 1732123 h 2805557"/>
                <a:gd name="connsiteX13-6309" fmla="*/ 3328291 w 3331369"/>
                <a:gd name="connsiteY13-6310" fmla="*/ 2257246 h 2805557"/>
                <a:gd name="connsiteX14-6311" fmla="*/ 3238009 w 3331369"/>
                <a:gd name="connsiteY14-6312" fmla="*/ 2621591 h 2805557"/>
                <a:gd name="connsiteX15-6313" fmla="*/ 2825691 w 3331369"/>
                <a:gd name="connsiteY15-6314" fmla="*/ 2803758 h 2805557"/>
                <a:gd name="connsiteX16-6315" fmla="*/ 2145075 w 3331369"/>
                <a:gd name="connsiteY16-6316" fmla="*/ 2518962 h 2805557"/>
                <a:gd name="connsiteX17-6317" fmla="*/ 1820192 w 3331369"/>
                <a:gd name="connsiteY17-6318" fmla="*/ 1970392 h 2805557"/>
                <a:gd name="connsiteX18-6319" fmla="*/ 1320753 w 3331369"/>
                <a:gd name="connsiteY18-6320" fmla="*/ 1899771 h 2805557"/>
                <a:gd name="connsiteX19-6321" fmla="*/ 2209 w 3331369"/>
                <a:gd name="connsiteY19-6322" fmla="*/ 1922623 h 2805557"/>
                <a:gd name="connsiteX0-6323" fmla="*/ 0 w 3331369"/>
                <a:gd name="connsiteY0-6324" fmla="*/ 870925 h 2782046"/>
                <a:gd name="connsiteX1-6325" fmla="*/ 1317026 w 3331369"/>
                <a:gd name="connsiteY1-6326" fmla="*/ 876601 h 2782046"/>
                <a:gd name="connsiteX2-6327" fmla="*/ 1859873 w 3331369"/>
                <a:gd name="connsiteY2-6328" fmla="*/ 750926 h 2782046"/>
                <a:gd name="connsiteX3-6329" fmla="*/ 2187983 w 3331369"/>
                <a:gd name="connsiteY3-6330" fmla="*/ 159355 h 2782046"/>
                <a:gd name="connsiteX4-6331" fmla="*/ 2897105 w 3331369"/>
                <a:gd name="connsiteY4-6332" fmla="*/ 27944 h 2782046"/>
                <a:gd name="connsiteX5-6333" fmla="*/ 3280547 w 3331369"/>
                <a:gd name="connsiteY5-6334" fmla="*/ 416763 h 2782046"/>
                <a:gd name="connsiteX6-6335" fmla="*/ 3289990 w 3331369"/>
                <a:gd name="connsiteY6-6336" fmla="*/ 1343342 h 2782046"/>
                <a:gd name="connsiteX7-6337" fmla="*/ 3194740 w 3331369"/>
                <a:gd name="connsiteY7-6338" fmla="*/ 1342081 h 2782046"/>
                <a:gd name="connsiteX8-6339" fmla="*/ 3011431 w 3331369"/>
                <a:gd name="connsiteY8-6340" fmla="*/ 1303498 h 2782046"/>
                <a:gd name="connsiteX9-6341" fmla="*/ 2824284 w 3331369"/>
                <a:gd name="connsiteY9-6342" fmla="*/ 1436070 h 2782046"/>
                <a:gd name="connsiteX10-6343" fmla="*/ 2839981 w 3331369"/>
                <a:gd name="connsiteY10-6344" fmla="*/ 1725415 h 2782046"/>
                <a:gd name="connsiteX11-6345" fmla="*/ 3098470 w 3331369"/>
                <a:gd name="connsiteY11-6346" fmla="*/ 1837676 h 2782046"/>
                <a:gd name="connsiteX12-6347" fmla="*/ 3289990 w 3331369"/>
                <a:gd name="connsiteY12-6348" fmla="*/ 1732123 h 2782046"/>
                <a:gd name="connsiteX13-6349" fmla="*/ 3328291 w 3331369"/>
                <a:gd name="connsiteY13-6350" fmla="*/ 2257246 h 2782046"/>
                <a:gd name="connsiteX14-6351" fmla="*/ 3238009 w 3331369"/>
                <a:gd name="connsiteY14-6352" fmla="*/ 2621591 h 2782046"/>
                <a:gd name="connsiteX15-6353" fmla="*/ 2674617 w 3331369"/>
                <a:gd name="connsiteY15-6354" fmla="*/ 2779904 h 2782046"/>
                <a:gd name="connsiteX16-6355" fmla="*/ 2145075 w 3331369"/>
                <a:gd name="connsiteY16-6356" fmla="*/ 2518962 h 2782046"/>
                <a:gd name="connsiteX17-6357" fmla="*/ 1820192 w 3331369"/>
                <a:gd name="connsiteY17-6358" fmla="*/ 1970392 h 2782046"/>
                <a:gd name="connsiteX18-6359" fmla="*/ 1320753 w 3331369"/>
                <a:gd name="connsiteY18-6360" fmla="*/ 1899771 h 2782046"/>
                <a:gd name="connsiteX19-6361" fmla="*/ 2209 w 3331369"/>
                <a:gd name="connsiteY19-6362" fmla="*/ 1922623 h 2782046"/>
                <a:gd name="connsiteX0-6363" fmla="*/ 0 w 3331369"/>
                <a:gd name="connsiteY0-6364" fmla="*/ 870925 h 2787358"/>
                <a:gd name="connsiteX1-6365" fmla="*/ 1317026 w 3331369"/>
                <a:gd name="connsiteY1-6366" fmla="*/ 876601 h 2787358"/>
                <a:gd name="connsiteX2-6367" fmla="*/ 1859873 w 3331369"/>
                <a:gd name="connsiteY2-6368" fmla="*/ 750926 h 2787358"/>
                <a:gd name="connsiteX3-6369" fmla="*/ 2187983 w 3331369"/>
                <a:gd name="connsiteY3-6370" fmla="*/ 159355 h 2787358"/>
                <a:gd name="connsiteX4-6371" fmla="*/ 2897105 w 3331369"/>
                <a:gd name="connsiteY4-6372" fmla="*/ 27944 h 2787358"/>
                <a:gd name="connsiteX5-6373" fmla="*/ 3280547 w 3331369"/>
                <a:gd name="connsiteY5-6374" fmla="*/ 416763 h 2787358"/>
                <a:gd name="connsiteX6-6375" fmla="*/ 3289990 w 3331369"/>
                <a:gd name="connsiteY6-6376" fmla="*/ 1343342 h 2787358"/>
                <a:gd name="connsiteX7-6377" fmla="*/ 3194740 w 3331369"/>
                <a:gd name="connsiteY7-6378" fmla="*/ 1342081 h 2787358"/>
                <a:gd name="connsiteX8-6379" fmla="*/ 3011431 w 3331369"/>
                <a:gd name="connsiteY8-6380" fmla="*/ 1303498 h 2787358"/>
                <a:gd name="connsiteX9-6381" fmla="*/ 2824284 w 3331369"/>
                <a:gd name="connsiteY9-6382" fmla="*/ 1436070 h 2787358"/>
                <a:gd name="connsiteX10-6383" fmla="*/ 2839981 w 3331369"/>
                <a:gd name="connsiteY10-6384" fmla="*/ 1725415 h 2787358"/>
                <a:gd name="connsiteX11-6385" fmla="*/ 3098470 w 3331369"/>
                <a:gd name="connsiteY11-6386" fmla="*/ 1837676 h 2787358"/>
                <a:gd name="connsiteX12-6387" fmla="*/ 3289990 w 3331369"/>
                <a:gd name="connsiteY12-6388" fmla="*/ 1732123 h 2787358"/>
                <a:gd name="connsiteX13-6389" fmla="*/ 3328291 w 3331369"/>
                <a:gd name="connsiteY13-6390" fmla="*/ 2257246 h 2787358"/>
                <a:gd name="connsiteX14-6391" fmla="*/ 3238009 w 3331369"/>
                <a:gd name="connsiteY14-6392" fmla="*/ 2621591 h 2787358"/>
                <a:gd name="connsiteX15-6393" fmla="*/ 2674617 w 3331369"/>
                <a:gd name="connsiteY15-6394" fmla="*/ 2779904 h 2787358"/>
                <a:gd name="connsiteX16-6395" fmla="*/ 2145075 w 3331369"/>
                <a:gd name="connsiteY16-6396" fmla="*/ 2518962 h 2787358"/>
                <a:gd name="connsiteX17-6397" fmla="*/ 1820192 w 3331369"/>
                <a:gd name="connsiteY17-6398" fmla="*/ 1970392 h 2787358"/>
                <a:gd name="connsiteX18-6399" fmla="*/ 1320753 w 3331369"/>
                <a:gd name="connsiteY18-6400" fmla="*/ 1899771 h 2787358"/>
                <a:gd name="connsiteX19-6401" fmla="*/ 2209 w 3331369"/>
                <a:gd name="connsiteY19-6402" fmla="*/ 1922623 h 2787358"/>
                <a:gd name="connsiteX0-6403" fmla="*/ 0 w 3333867"/>
                <a:gd name="connsiteY0-6404" fmla="*/ 870925 h 2785935"/>
                <a:gd name="connsiteX1-6405" fmla="*/ 1317026 w 3333867"/>
                <a:gd name="connsiteY1-6406" fmla="*/ 876601 h 2785935"/>
                <a:gd name="connsiteX2-6407" fmla="*/ 1859873 w 3333867"/>
                <a:gd name="connsiteY2-6408" fmla="*/ 750926 h 2785935"/>
                <a:gd name="connsiteX3-6409" fmla="*/ 2187983 w 3333867"/>
                <a:gd name="connsiteY3-6410" fmla="*/ 159355 h 2785935"/>
                <a:gd name="connsiteX4-6411" fmla="*/ 2897105 w 3333867"/>
                <a:gd name="connsiteY4-6412" fmla="*/ 27944 h 2785935"/>
                <a:gd name="connsiteX5-6413" fmla="*/ 3280547 w 3333867"/>
                <a:gd name="connsiteY5-6414" fmla="*/ 416763 h 2785935"/>
                <a:gd name="connsiteX6-6415" fmla="*/ 3289990 w 3333867"/>
                <a:gd name="connsiteY6-6416" fmla="*/ 1343342 h 2785935"/>
                <a:gd name="connsiteX7-6417" fmla="*/ 3194740 w 3333867"/>
                <a:gd name="connsiteY7-6418" fmla="*/ 1342081 h 2785935"/>
                <a:gd name="connsiteX8-6419" fmla="*/ 3011431 w 3333867"/>
                <a:gd name="connsiteY8-6420" fmla="*/ 1303498 h 2785935"/>
                <a:gd name="connsiteX9-6421" fmla="*/ 2824284 w 3333867"/>
                <a:gd name="connsiteY9-6422" fmla="*/ 1436070 h 2785935"/>
                <a:gd name="connsiteX10-6423" fmla="*/ 2839981 w 3333867"/>
                <a:gd name="connsiteY10-6424" fmla="*/ 1725415 h 2785935"/>
                <a:gd name="connsiteX11-6425" fmla="*/ 3098470 w 3333867"/>
                <a:gd name="connsiteY11-6426" fmla="*/ 1837676 h 2785935"/>
                <a:gd name="connsiteX12-6427" fmla="*/ 3289990 w 3333867"/>
                <a:gd name="connsiteY12-6428" fmla="*/ 1732123 h 2785935"/>
                <a:gd name="connsiteX13-6429" fmla="*/ 3328291 w 3333867"/>
                <a:gd name="connsiteY13-6430" fmla="*/ 2257246 h 2785935"/>
                <a:gd name="connsiteX14-6431" fmla="*/ 3202229 w 3333867"/>
                <a:gd name="connsiteY14-6432" fmla="*/ 2665323 h 2785935"/>
                <a:gd name="connsiteX15-6433" fmla="*/ 2674617 w 3333867"/>
                <a:gd name="connsiteY15-6434" fmla="*/ 2779904 h 2785935"/>
                <a:gd name="connsiteX16-6435" fmla="*/ 2145075 w 3333867"/>
                <a:gd name="connsiteY16-6436" fmla="*/ 2518962 h 2785935"/>
                <a:gd name="connsiteX17-6437" fmla="*/ 1820192 w 3333867"/>
                <a:gd name="connsiteY17-6438" fmla="*/ 1970392 h 2785935"/>
                <a:gd name="connsiteX18-6439" fmla="*/ 1320753 w 3333867"/>
                <a:gd name="connsiteY18-6440" fmla="*/ 1899771 h 2785935"/>
                <a:gd name="connsiteX19-6441" fmla="*/ 2209 w 3333867"/>
                <a:gd name="connsiteY19-6442" fmla="*/ 1922623 h 2785935"/>
                <a:gd name="connsiteX0-6443" fmla="*/ 0 w 3333867"/>
                <a:gd name="connsiteY0-6444" fmla="*/ 870925 h 2786877"/>
                <a:gd name="connsiteX1-6445" fmla="*/ 1317026 w 3333867"/>
                <a:gd name="connsiteY1-6446" fmla="*/ 876601 h 2786877"/>
                <a:gd name="connsiteX2-6447" fmla="*/ 1859873 w 3333867"/>
                <a:gd name="connsiteY2-6448" fmla="*/ 750926 h 2786877"/>
                <a:gd name="connsiteX3-6449" fmla="*/ 2187983 w 3333867"/>
                <a:gd name="connsiteY3-6450" fmla="*/ 159355 h 2786877"/>
                <a:gd name="connsiteX4-6451" fmla="*/ 2897105 w 3333867"/>
                <a:gd name="connsiteY4-6452" fmla="*/ 27944 h 2786877"/>
                <a:gd name="connsiteX5-6453" fmla="*/ 3280547 w 3333867"/>
                <a:gd name="connsiteY5-6454" fmla="*/ 416763 h 2786877"/>
                <a:gd name="connsiteX6-6455" fmla="*/ 3289990 w 3333867"/>
                <a:gd name="connsiteY6-6456" fmla="*/ 1343342 h 2786877"/>
                <a:gd name="connsiteX7-6457" fmla="*/ 3194740 w 3333867"/>
                <a:gd name="connsiteY7-6458" fmla="*/ 1342081 h 2786877"/>
                <a:gd name="connsiteX8-6459" fmla="*/ 3011431 w 3333867"/>
                <a:gd name="connsiteY8-6460" fmla="*/ 1303498 h 2786877"/>
                <a:gd name="connsiteX9-6461" fmla="*/ 2824284 w 3333867"/>
                <a:gd name="connsiteY9-6462" fmla="*/ 1436070 h 2786877"/>
                <a:gd name="connsiteX10-6463" fmla="*/ 2839981 w 3333867"/>
                <a:gd name="connsiteY10-6464" fmla="*/ 1725415 h 2786877"/>
                <a:gd name="connsiteX11-6465" fmla="*/ 3098470 w 3333867"/>
                <a:gd name="connsiteY11-6466" fmla="*/ 1837676 h 2786877"/>
                <a:gd name="connsiteX12-6467" fmla="*/ 3289990 w 3333867"/>
                <a:gd name="connsiteY12-6468" fmla="*/ 1732123 h 2786877"/>
                <a:gd name="connsiteX13-6469" fmla="*/ 3328291 w 3333867"/>
                <a:gd name="connsiteY13-6470" fmla="*/ 2257246 h 2786877"/>
                <a:gd name="connsiteX14-6471" fmla="*/ 3202229 w 3333867"/>
                <a:gd name="connsiteY14-6472" fmla="*/ 2665323 h 2786877"/>
                <a:gd name="connsiteX15-6473" fmla="*/ 2674617 w 3333867"/>
                <a:gd name="connsiteY15-6474" fmla="*/ 2779904 h 2786877"/>
                <a:gd name="connsiteX16-6475" fmla="*/ 2145075 w 3333867"/>
                <a:gd name="connsiteY16-6476" fmla="*/ 2518962 h 2786877"/>
                <a:gd name="connsiteX17-6477" fmla="*/ 1820192 w 3333867"/>
                <a:gd name="connsiteY17-6478" fmla="*/ 1970392 h 2786877"/>
                <a:gd name="connsiteX18-6479" fmla="*/ 1320753 w 3333867"/>
                <a:gd name="connsiteY18-6480" fmla="*/ 1899771 h 2786877"/>
                <a:gd name="connsiteX19-6481" fmla="*/ 2209 w 3333867"/>
                <a:gd name="connsiteY19-6482" fmla="*/ 1922623 h 2786877"/>
                <a:gd name="connsiteX0-6483" fmla="*/ 0 w 3333867"/>
                <a:gd name="connsiteY0-6484" fmla="*/ 870925 h 2787640"/>
                <a:gd name="connsiteX1-6485" fmla="*/ 1317026 w 3333867"/>
                <a:gd name="connsiteY1-6486" fmla="*/ 876601 h 2787640"/>
                <a:gd name="connsiteX2-6487" fmla="*/ 1859873 w 3333867"/>
                <a:gd name="connsiteY2-6488" fmla="*/ 750926 h 2787640"/>
                <a:gd name="connsiteX3-6489" fmla="*/ 2187983 w 3333867"/>
                <a:gd name="connsiteY3-6490" fmla="*/ 159355 h 2787640"/>
                <a:gd name="connsiteX4-6491" fmla="*/ 2897105 w 3333867"/>
                <a:gd name="connsiteY4-6492" fmla="*/ 27944 h 2787640"/>
                <a:gd name="connsiteX5-6493" fmla="*/ 3280547 w 3333867"/>
                <a:gd name="connsiteY5-6494" fmla="*/ 416763 h 2787640"/>
                <a:gd name="connsiteX6-6495" fmla="*/ 3289990 w 3333867"/>
                <a:gd name="connsiteY6-6496" fmla="*/ 1343342 h 2787640"/>
                <a:gd name="connsiteX7-6497" fmla="*/ 3194740 w 3333867"/>
                <a:gd name="connsiteY7-6498" fmla="*/ 1342081 h 2787640"/>
                <a:gd name="connsiteX8-6499" fmla="*/ 3011431 w 3333867"/>
                <a:gd name="connsiteY8-6500" fmla="*/ 1303498 h 2787640"/>
                <a:gd name="connsiteX9-6501" fmla="*/ 2824284 w 3333867"/>
                <a:gd name="connsiteY9-6502" fmla="*/ 1436070 h 2787640"/>
                <a:gd name="connsiteX10-6503" fmla="*/ 2839981 w 3333867"/>
                <a:gd name="connsiteY10-6504" fmla="*/ 1725415 h 2787640"/>
                <a:gd name="connsiteX11-6505" fmla="*/ 3098470 w 3333867"/>
                <a:gd name="connsiteY11-6506" fmla="*/ 1837676 h 2787640"/>
                <a:gd name="connsiteX12-6507" fmla="*/ 3289990 w 3333867"/>
                <a:gd name="connsiteY12-6508" fmla="*/ 1732123 h 2787640"/>
                <a:gd name="connsiteX13-6509" fmla="*/ 3328291 w 3333867"/>
                <a:gd name="connsiteY13-6510" fmla="*/ 2257246 h 2787640"/>
                <a:gd name="connsiteX14-6511" fmla="*/ 3202229 w 3333867"/>
                <a:gd name="connsiteY14-6512" fmla="*/ 2665323 h 2787640"/>
                <a:gd name="connsiteX15-6513" fmla="*/ 2674617 w 3333867"/>
                <a:gd name="connsiteY15-6514" fmla="*/ 2779904 h 2787640"/>
                <a:gd name="connsiteX16-6515" fmla="*/ 2145075 w 3333867"/>
                <a:gd name="connsiteY16-6516" fmla="*/ 2518962 h 2787640"/>
                <a:gd name="connsiteX17-6517" fmla="*/ 1820192 w 3333867"/>
                <a:gd name="connsiteY17-6518" fmla="*/ 1970392 h 2787640"/>
                <a:gd name="connsiteX18-6519" fmla="*/ 1320753 w 3333867"/>
                <a:gd name="connsiteY18-6520" fmla="*/ 1899771 h 2787640"/>
                <a:gd name="connsiteX19-6521" fmla="*/ 2209 w 3333867"/>
                <a:gd name="connsiteY19-6522" fmla="*/ 1922623 h 2787640"/>
                <a:gd name="connsiteX0-6523" fmla="*/ 0 w 3333867"/>
                <a:gd name="connsiteY0-6524" fmla="*/ 870925 h 2787640"/>
                <a:gd name="connsiteX1-6525" fmla="*/ 1317026 w 3333867"/>
                <a:gd name="connsiteY1-6526" fmla="*/ 876601 h 2787640"/>
                <a:gd name="connsiteX2-6527" fmla="*/ 1859873 w 3333867"/>
                <a:gd name="connsiteY2-6528" fmla="*/ 750926 h 2787640"/>
                <a:gd name="connsiteX3-6529" fmla="*/ 2187983 w 3333867"/>
                <a:gd name="connsiteY3-6530" fmla="*/ 159355 h 2787640"/>
                <a:gd name="connsiteX4-6531" fmla="*/ 2897105 w 3333867"/>
                <a:gd name="connsiteY4-6532" fmla="*/ 27944 h 2787640"/>
                <a:gd name="connsiteX5-6533" fmla="*/ 3280547 w 3333867"/>
                <a:gd name="connsiteY5-6534" fmla="*/ 416763 h 2787640"/>
                <a:gd name="connsiteX6-6535" fmla="*/ 3289990 w 3333867"/>
                <a:gd name="connsiteY6-6536" fmla="*/ 1343342 h 2787640"/>
                <a:gd name="connsiteX7-6537" fmla="*/ 3194740 w 3333867"/>
                <a:gd name="connsiteY7-6538" fmla="*/ 1342081 h 2787640"/>
                <a:gd name="connsiteX8-6539" fmla="*/ 3011431 w 3333867"/>
                <a:gd name="connsiteY8-6540" fmla="*/ 1303498 h 2787640"/>
                <a:gd name="connsiteX9-6541" fmla="*/ 2824284 w 3333867"/>
                <a:gd name="connsiteY9-6542" fmla="*/ 1436070 h 2787640"/>
                <a:gd name="connsiteX10-6543" fmla="*/ 2839981 w 3333867"/>
                <a:gd name="connsiteY10-6544" fmla="*/ 1725415 h 2787640"/>
                <a:gd name="connsiteX11-6545" fmla="*/ 3098470 w 3333867"/>
                <a:gd name="connsiteY11-6546" fmla="*/ 1837676 h 2787640"/>
                <a:gd name="connsiteX12-6547" fmla="*/ 3289990 w 3333867"/>
                <a:gd name="connsiteY12-6548" fmla="*/ 1732123 h 2787640"/>
                <a:gd name="connsiteX13-6549" fmla="*/ 3328291 w 3333867"/>
                <a:gd name="connsiteY13-6550" fmla="*/ 2257246 h 2787640"/>
                <a:gd name="connsiteX14-6551" fmla="*/ 3202229 w 3333867"/>
                <a:gd name="connsiteY14-6552" fmla="*/ 2665323 h 2787640"/>
                <a:gd name="connsiteX15-6553" fmla="*/ 2674617 w 3333867"/>
                <a:gd name="connsiteY15-6554" fmla="*/ 2779904 h 2787640"/>
                <a:gd name="connsiteX16-6555" fmla="*/ 2145075 w 3333867"/>
                <a:gd name="connsiteY16-6556" fmla="*/ 2518962 h 2787640"/>
                <a:gd name="connsiteX17-6557" fmla="*/ 1820192 w 3333867"/>
                <a:gd name="connsiteY17-6558" fmla="*/ 1970392 h 2787640"/>
                <a:gd name="connsiteX18-6559" fmla="*/ 1320753 w 3333867"/>
                <a:gd name="connsiteY18-6560" fmla="*/ 1899771 h 2787640"/>
                <a:gd name="connsiteX19-6561" fmla="*/ 2209 w 3333867"/>
                <a:gd name="connsiteY19-6562" fmla="*/ 1922623 h 2787640"/>
                <a:gd name="connsiteX0-6563" fmla="*/ 0 w 3333867"/>
                <a:gd name="connsiteY0-6564" fmla="*/ 870925 h 2787640"/>
                <a:gd name="connsiteX1-6565" fmla="*/ 1317026 w 3333867"/>
                <a:gd name="connsiteY1-6566" fmla="*/ 876601 h 2787640"/>
                <a:gd name="connsiteX2-6567" fmla="*/ 1859873 w 3333867"/>
                <a:gd name="connsiteY2-6568" fmla="*/ 750926 h 2787640"/>
                <a:gd name="connsiteX3-6569" fmla="*/ 2187983 w 3333867"/>
                <a:gd name="connsiteY3-6570" fmla="*/ 159355 h 2787640"/>
                <a:gd name="connsiteX4-6571" fmla="*/ 2897105 w 3333867"/>
                <a:gd name="connsiteY4-6572" fmla="*/ 27944 h 2787640"/>
                <a:gd name="connsiteX5-6573" fmla="*/ 3280547 w 3333867"/>
                <a:gd name="connsiteY5-6574" fmla="*/ 416763 h 2787640"/>
                <a:gd name="connsiteX6-6575" fmla="*/ 3289990 w 3333867"/>
                <a:gd name="connsiteY6-6576" fmla="*/ 1343342 h 2787640"/>
                <a:gd name="connsiteX7-6577" fmla="*/ 3194740 w 3333867"/>
                <a:gd name="connsiteY7-6578" fmla="*/ 1342081 h 2787640"/>
                <a:gd name="connsiteX8-6579" fmla="*/ 3011431 w 3333867"/>
                <a:gd name="connsiteY8-6580" fmla="*/ 1303498 h 2787640"/>
                <a:gd name="connsiteX9-6581" fmla="*/ 2824284 w 3333867"/>
                <a:gd name="connsiteY9-6582" fmla="*/ 1436070 h 2787640"/>
                <a:gd name="connsiteX10-6583" fmla="*/ 2839981 w 3333867"/>
                <a:gd name="connsiteY10-6584" fmla="*/ 1725415 h 2787640"/>
                <a:gd name="connsiteX11-6585" fmla="*/ 3098470 w 3333867"/>
                <a:gd name="connsiteY11-6586" fmla="*/ 1837676 h 2787640"/>
                <a:gd name="connsiteX12-6587" fmla="*/ 3289990 w 3333867"/>
                <a:gd name="connsiteY12-6588" fmla="*/ 1732123 h 2787640"/>
                <a:gd name="connsiteX13-6589" fmla="*/ 3328291 w 3333867"/>
                <a:gd name="connsiteY13-6590" fmla="*/ 2257246 h 2787640"/>
                <a:gd name="connsiteX14-6591" fmla="*/ 3202229 w 3333867"/>
                <a:gd name="connsiteY14-6592" fmla="*/ 2665323 h 2787640"/>
                <a:gd name="connsiteX15-6593" fmla="*/ 2674617 w 3333867"/>
                <a:gd name="connsiteY15-6594" fmla="*/ 2779904 h 2787640"/>
                <a:gd name="connsiteX16-6595" fmla="*/ 2145075 w 3333867"/>
                <a:gd name="connsiteY16-6596" fmla="*/ 2518962 h 2787640"/>
                <a:gd name="connsiteX17-6597" fmla="*/ 1820192 w 3333867"/>
                <a:gd name="connsiteY17-6598" fmla="*/ 1970392 h 2787640"/>
                <a:gd name="connsiteX18-6599" fmla="*/ 1320753 w 3333867"/>
                <a:gd name="connsiteY18-6600" fmla="*/ 1899771 h 2787640"/>
                <a:gd name="connsiteX19-6601" fmla="*/ 2209 w 3333867"/>
                <a:gd name="connsiteY19-6602" fmla="*/ 1922623 h 2787640"/>
                <a:gd name="connsiteX0-6603" fmla="*/ 0 w 3333867"/>
                <a:gd name="connsiteY0-6604" fmla="*/ 869756 h 2786471"/>
                <a:gd name="connsiteX1-6605" fmla="*/ 1317026 w 3333867"/>
                <a:gd name="connsiteY1-6606" fmla="*/ 875432 h 2786471"/>
                <a:gd name="connsiteX2-6607" fmla="*/ 1859873 w 3333867"/>
                <a:gd name="connsiteY2-6608" fmla="*/ 749757 h 2786471"/>
                <a:gd name="connsiteX3-6609" fmla="*/ 2187983 w 3333867"/>
                <a:gd name="connsiteY3-6610" fmla="*/ 158186 h 2786471"/>
                <a:gd name="connsiteX4-6611" fmla="*/ 2897105 w 3333867"/>
                <a:gd name="connsiteY4-6612" fmla="*/ 26775 h 2786471"/>
                <a:gd name="connsiteX5-6613" fmla="*/ 3248742 w 3333867"/>
                <a:gd name="connsiteY5-6614" fmla="*/ 399691 h 2786471"/>
                <a:gd name="connsiteX6-6615" fmla="*/ 3289990 w 3333867"/>
                <a:gd name="connsiteY6-6616" fmla="*/ 1342173 h 2786471"/>
                <a:gd name="connsiteX7-6617" fmla="*/ 3194740 w 3333867"/>
                <a:gd name="connsiteY7-6618" fmla="*/ 1340912 h 2786471"/>
                <a:gd name="connsiteX8-6619" fmla="*/ 3011431 w 3333867"/>
                <a:gd name="connsiteY8-6620" fmla="*/ 1302329 h 2786471"/>
                <a:gd name="connsiteX9-6621" fmla="*/ 2824284 w 3333867"/>
                <a:gd name="connsiteY9-6622" fmla="*/ 1434901 h 2786471"/>
                <a:gd name="connsiteX10-6623" fmla="*/ 2839981 w 3333867"/>
                <a:gd name="connsiteY10-6624" fmla="*/ 1724246 h 2786471"/>
                <a:gd name="connsiteX11-6625" fmla="*/ 3098470 w 3333867"/>
                <a:gd name="connsiteY11-6626" fmla="*/ 1836507 h 2786471"/>
                <a:gd name="connsiteX12-6627" fmla="*/ 3289990 w 3333867"/>
                <a:gd name="connsiteY12-6628" fmla="*/ 1730954 h 2786471"/>
                <a:gd name="connsiteX13-6629" fmla="*/ 3328291 w 3333867"/>
                <a:gd name="connsiteY13-6630" fmla="*/ 2256077 h 2786471"/>
                <a:gd name="connsiteX14-6631" fmla="*/ 3202229 w 3333867"/>
                <a:gd name="connsiteY14-6632" fmla="*/ 2664154 h 2786471"/>
                <a:gd name="connsiteX15-6633" fmla="*/ 2674617 w 3333867"/>
                <a:gd name="connsiteY15-6634" fmla="*/ 2778735 h 2786471"/>
                <a:gd name="connsiteX16-6635" fmla="*/ 2145075 w 3333867"/>
                <a:gd name="connsiteY16-6636" fmla="*/ 2517793 h 2786471"/>
                <a:gd name="connsiteX17-6637" fmla="*/ 1820192 w 3333867"/>
                <a:gd name="connsiteY17-6638" fmla="*/ 1969223 h 2786471"/>
                <a:gd name="connsiteX18-6639" fmla="*/ 1320753 w 3333867"/>
                <a:gd name="connsiteY18-6640" fmla="*/ 1898602 h 2786471"/>
                <a:gd name="connsiteX19-6641" fmla="*/ 2209 w 3333867"/>
                <a:gd name="connsiteY19-6642" fmla="*/ 1921454 h 2786471"/>
                <a:gd name="connsiteX0-6643" fmla="*/ 0 w 3333867"/>
                <a:gd name="connsiteY0-6644" fmla="*/ 863638 h 2780353"/>
                <a:gd name="connsiteX1-6645" fmla="*/ 1317026 w 3333867"/>
                <a:gd name="connsiteY1-6646" fmla="*/ 869314 h 2780353"/>
                <a:gd name="connsiteX2-6647" fmla="*/ 1859873 w 3333867"/>
                <a:gd name="connsiteY2-6648" fmla="*/ 743639 h 2780353"/>
                <a:gd name="connsiteX3-6649" fmla="*/ 2187983 w 3333867"/>
                <a:gd name="connsiteY3-6650" fmla="*/ 152068 h 2780353"/>
                <a:gd name="connsiteX4-6651" fmla="*/ 2885178 w 3333867"/>
                <a:gd name="connsiteY4-6652" fmla="*/ 12705 h 2780353"/>
                <a:gd name="connsiteX5-6653" fmla="*/ 3248742 w 3333867"/>
                <a:gd name="connsiteY5-6654" fmla="*/ 393573 h 2780353"/>
                <a:gd name="connsiteX6-6655" fmla="*/ 3289990 w 3333867"/>
                <a:gd name="connsiteY6-6656" fmla="*/ 1336055 h 2780353"/>
                <a:gd name="connsiteX7-6657" fmla="*/ 3194740 w 3333867"/>
                <a:gd name="connsiteY7-6658" fmla="*/ 1334794 h 2780353"/>
                <a:gd name="connsiteX8-6659" fmla="*/ 3011431 w 3333867"/>
                <a:gd name="connsiteY8-6660" fmla="*/ 1296211 h 2780353"/>
                <a:gd name="connsiteX9-6661" fmla="*/ 2824284 w 3333867"/>
                <a:gd name="connsiteY9-6662" fmla="*/ 1428783 h 2780353"/>
                <a:gd name="connsiteX10-6663" fmla="*/ 2839981 w 3333867"/>
                <a:gd name="connsiteY10-6664" fmla="*/ 1718128 h 2780353"/>
                <a:gd name="connsiteX11-6665" fmla="*/ 3098470 w 3333867"/>
                <a:gd name="connsiteY11-6666" fmla="*/ 1830389 h 2780353"/>
                <a:gd name="connsiteX12-6667" fmla="*/ 3289990 w 3333867"/>
                <a:gd name="connsiteY12-6668" fmla="*/ 1724836 h 2780353"/>
                <a:gd name="connsiteX13-6669" fmla="*/ 3328291 w 3333867"/>
                <a:gd name="connsiteY13-6670" fmla="*/ 2249959 h 2780353"/>
                <a:gd name="connsiteX14-6671" fmla="*/ 3202229 w 3333867"/>
                <a:gd name="connsiteY14-6672" fmla="*/ 2658036 h 2780353"/>
                <a:gd name="connsiteX15-6673" fmla="*/ 2674617 w 3333867"/>
                <a:gd name="connsiteY15-6674" fmla="*/ 2772617 h 2780353"/>
                <a:gd name="connsiteX16-6675" fmla="*/ 2145075 w 3333867"/>
                <a:gd name="connsiteY16-6676" fmla="*/ 2511675 h 2780353"/>
                <a:gd name="connsiteX17-6677" fmla="*/ 1820192 w 3333867"/>
                <a:gd name="connsiteY17-6678" fmla="*/ 1963105 h 2780353"/>
                <a:gd name="connsiteX18-6679" fmla="*/ 1320753 w 3333867"/>
                <a:gd name="connsiteY18-6680" fmla="*/ 1892484 h 2780353"/>
                <a:gd name="connsiteX19-6681" fmla="*/ 2209 w 3333867"/>
                <a:gd name="connsiteY19-6682" fmla="*/ 1915336 h 2780353"/>
                <a:gd name="connsiteX0-6683" fmla="*/ 0 w 3333867"/>
                <a:gd name="connsiteY0-6684" fmla="*/ 868491 h 2785206"/>
                <a:gd name="connsiteX1-6685" fmla="*/ 1317026 w 3333867"/>
                <a:gd name="connsiteY1-6686" fmla="*/ 874167 h 2785206"/>
                <a:gd name="connsiteX2-6687" fmla="*/ 1859873 w 3333867"/>
                <a:gd name="connsiteY2-6688" fmla="*/ 748492 h 2785206"/>
                <a:gd name="connsiteX3-6689" fmla="*/ 2187983 w 3333867"/>
                <a:gd name="connsiteY3-6690" fmla="*/ 156921 h 2785206"/>
                <a:gd name="connsiteX4-6691" fmla="*/ 2885178 w 3333867"/>
                <a:gd name="connsiteY4-6692" fmla="*/ 17558 h 2785206"/>
                <a:gd name="connsiteX5-6693" fmla="*/ 3248742 w 3333867"/>
                <a:gd name="connsiteY5-6694" fmla="*/ 398426 h 2785206"/>
                <a:gd name="connsiteX6-6695" fmla="*/ 3289990 w 3333867"/>
                <a:gd name="connsiteY6-6696" fmla="*/ 1340908 h 2785206"/>
                <a:gd name="connsiteX7-6697" fmla="*/ 3194740 w 3333867"/>
                <a:gd name="connsiteY7-6698" fmla="*/ 1339647 h 2785206"/>
                <a:gd name="connsiteX8-6699" fmla="*/ 3011431 w 3333867"/>
                <a:gd name="connsiteY8-6700" fmla="*/ 1301064 h 2785206"/>
                <a:gd name="connsiteX9-6701" fmla="*/ 2824284 w 3333867"/>
                <a:gd name="connsiteY9-6702" fmla="*/ 1433636 h 2785206"/>
                <a:gd name="connsiteX10-6703" fmla="*/ 2839981 w 3333867"/>
                <a:gd name="connsiteY10-6704" fmla="*/ 1722981 h 2785206"/>
                <a:gd name="connsiteX11-6705" fmla="*/ 3098470 w 3333867"/>
                <a:gd name="connsiteY11-6706" fmla="*/ 1835242 h 2785206"/>
                <a:gd name="connsiteX12-6707" fmla="*/ 3289990 w 3333867"/>
                <a:gd name="connsiteY12-6708" fmla="*/ 1729689 h 2785206"/>
                <a:gd name="connsiteX13-6709" fmla="*/ 3328291 w 3333867"/>
                <a:gd name="connsiteY13-6710" fmla="*/ 2254812 h 2785206"/>
                <a:gd name="connsiteX14-6711" fmla="*/ 3202229 w 3333867"/>
                <a:gd name="connsiteY14-6712" fmla="*/ 2662889 h 2785206"/>
                <a:gd name="connsiteX15-6713" fmla="*/ 2674617 w 3333867"/>
                <a:gd name="connsiteY15-6714" fmla="*/ 2777470 h 2785206"/>
                <a:gd name="connsiteX16-6715" fmla="*/ 2145075 w 3333867"/>
                <a:gd name="connsiteY16-6716" fmla="*/ 2516528 h 2785206"/>
                <a:gd name="connsiteX17-6717" fmla="*/ 1820192 w 3333867"/>
                <a:gd name="connsiteY17-6718" fmla="*/ 1967958 h 2785206"/>
                <a:gd name="connsiteX18-6719" fmla="*/ 1320753 w 3333867"/>
                <a:gd name="connsiteY18-6720" fmla="*/ 1897337 h 2785206"/>
                <a:gd name="connsiteX19-6721" fmla="*/ 2209 w 3333867"/>
                <a:gd name="connsiteY19-6722" fmla="*/ 1920189 h 2785206"/>
                <a:gd name="connsiteX0-6723" fmla="*/ 0 w 3333867"/>
                <a:gd name="connsiteY0-6724" fmla="*/ 868491 h 2785206"/>
                <a:gd name="connsiteX1-6725" fmla="*/ 1317026 w 3333867"/>
                <a:gd name="connsiteY1-6726" fmla="*/ 874167 h 2785206"/>
                <a:gd name="connsiteX2-6727" fmla="*/ 1859873 w 3333867"/>
                <a:gd name="connsiteY2-6728" fmla="*/ 748492 h 2785206"/>
                <a:gd name="connsiteX3-6729" fmla="*/ 2187983 w 3333867"/>
                <a:gd name="connsiteY3-6730" fmla="*/ 156921 h 2785206"/>
                <a:gd name="connsiteX4-6731" fmla="*/ 2885178 w 3333867"/>
                <a:gd name="connsiteY4-6732" fmla="*/ 17558 h 2785206"/>
                <a:gd name="connsiteX5-6733" fmla="*/ 3248742 w 3333867"/>
                <a:gd name="connsiteY5-6734" fmla="*/ 398426 h 2785206"/>
                <a:gd name="connsiteX6-6735" fmla="*/ 3289990 w 3333867"/>
                <a:gd name="connsiteY6-6736" fmla="*/ 1340908 h 2785206"/>
                <a:gd name="connsiteX7-6737" fmla="*/ 3194740 w 3333867"/>
                <a:gd name="connsiteY7-6738" fmla="*/ 1339647 h 2785206"/>
                <a:gd name="connsiteX8-6739" fmla="*/ 3011431 w 3333867"/>
                <a:gd name="connsiteY8-6740" fmla="*/ 1301064 h 2785206"/>
                <a:gd name="connsiteX9-6741" fmla="*/ 2824284 w 3333867"/>
                <a:gd name="connsiteY9-6742" fmla="*/ 1433636 h 2785206"/>
                <a:gd name="connsiteX10-6743" fmla="*/ 2839981 w 3333867"/>
                <a:gd name="connsiteY10-6744" fmla="*/ 1722981 h 2785206"/>
                <a:gd name="connsiteX11-6745" fmla="*/ 3098470 w 3333867"/>
                <a:gd name="connsiteY11-6746" fmla="*/ 1835242 h 2785206"/>
                <a:gd name="connsiteX12-6747" fmla="*/ 3289990 w 3333867"/>
                <a:gd name="connsiteY12-6748" fmla="*/ 1729689 h 2785206"/>
                <a:gd name="connsiteX13-6749" fmla="*/ 3328291 w 3333867"/>
                <a:gd name="connsiteY13-6750" fmla="*/ 2254812 h 2785206"/>
                <a:gd name="connsiteX14-6751" fmla="*/ 3202229 w 3333867"/>
                <a:gd name="connsiteY14-6752" fmla="*/ 2662889 h 2785206"/>
                <a:gd name="connsiteX15-6753" fmla="*/ 2674617 w 3333867"/>
                <a:gd name="connsiteY15-6754" fmla="*/ 2777470 h 2785206"/>
                <a:gd name="connsiteX16-6755" fmla="*/ 2145075 w 3333867"/>
                <a:gd name="connsiteY16-6756" fmla="*/ 2516528 h 2785206"/>
                <a:gd name="connsiteX17-6757" fmla="*/ 1820192 w 3333867"/>
                <a:gd name="connsiteY17-6758" fmla="*/ 1967958 h 2785206"/>
                <a:gd name="connsiteX18-6759" fmla="*/ 1320753 w 3333867"/>
                <a:gd name="connsiteY18-6760" fmla="*/ 1897337 h 2785206"/>
                <a:gd name="connsiteX19-6761" fmla="*/ 2209 w 3333867"/>
                <a:gd name="connsiteY19-6762" fmla="*/ 1920189 h 2785206"/>
                <a:gd name="connsiteX0-6763" fmla="*/ 0 w 3307375"/>
                <a:gd name="connsiteY0-6764" fmla="*/ 868491 h 2782906"/>
                <a:gd name="connsiteX1-6765" fmla="*/ 1317026 w 3307375"/>
                <a:gd name="connsiteY1-6766" fmla="*/ 874167 h 2782906"/>
                <a:gd name="connsiteX2-6767" fmla="*/ 1859873 w 3307375"/>
                <a:gd name="connsiteY2-6768" fmla="*/ 748492 h 2782906"/>
                <a:gd name="connsiteX3-6769" fmla="*/ 2187983 w 3307375"/>
                <a:gd name="connsiteY3-6770" fmla="*/ 156921 h 2782906"/>
                <a:gd name="connsiteX4-6771" fmla="*/ 2885178 w 3307375"/>
                <a:gd name="connsiteY4-6772" fmla="*/ 17558 h 2782906"/>
                <a:gd name="connsiteX5-6773" fmla="*/ 3248742 w 3307375"/>
                <a:gd name="connsiteY5-6774" fmla="*/ 398426 h 2782906"/>
                <a:gd name="connsiteX6-6775" fmla="*/ 3289990 w 3307375"/>
                <a:gd name="connsiteY6-6776" fmla="*/ 1340908 h 2782906"/>
                <a:gd name="connsiteX7-6777" fmla="*/ 3194740 w 3307375"/>
                <a:gd name="connsiteY7-6778" fmla="*/ 1339647 h 2782906"/>
                <a:gd name="connsiteX8-6779" fmla="*/ 3011431 w 3307375"/>
                <a:gd name="connsiteY8-6780" fmla="*/ 1301064 h 2782906"/>
                <a:gd name="connsiteX9-6781" fmla="*/ 2824284 w 3307375"/>
                <a:gd name="connsiteY9-6782" fmla="*/ 1433636 h 2782906"/>
                <a:gd name="connsiteX10-6783" fmla="*/ 2839981 w 3307375"/>
                <a:gd name="connsiteY10-6784" fmla="*/ 1722981 h 2782906"/>
                <a:gd name="connsiteX11-6785" fmla="*/ 3098470 w 3307375"/>
                <a:gd name="connsiteY11-6786" fmla="*/ 1835242 h 2782906"/>
                <a:gd name="connsiteX12-6787" fmla="*/ 3289990 w 3307375"/>
                <a:gd name="connsiteY12-6788" fmla="*/ 1729689 h 2782906"/>
                <a:gd name="connsiteX13-6789" fmla="*/ 3288534 w 3307375"/>
                <a:gd name="connsiteY13-6790" fmla="*/ 2310471 h 2782906"/>
                <a:gd name="connsiteX14-6791" fmla="*/ 3202229 w 3307375"/>
                <a:gd name="connsiteY14-6792" fmla="*/ 2662889 h 2782906"/>
                <a:gd name="connsiteX15-6793" fmla="*/ 2674617 w 3307375"/>
                <a:gd name="connsiteY15-6794" fmla="*/ 2777470 h 2782906"/>
                <a:gd name="connsiteX16-6795" fmla="*/ 2145075 w 3307375"/>
                <a:gd name="connsiteY16-6796" fmla="*/ 2516528 h 2782906"/>
                <a:gd name="connsiteX17-6797" fmla="*/ 1820192 w 3307375"/>
                <a:gd name="connsiteY17-6798" fmla="*/ 1967958 h 2782906"/>
                <a:gd name="connsiteX18-6799" fmla="*/ 1320753 w 3307375"/>
                <a:gd name="connsiteY18-6800" fmla="*/ 1897337 h 2782906"/>
                <a:gd name="connsiteX19-6801" fmla="*/ 2209 w 3307375"/>
                <a:gd name="connsiteY19-6802" fmla="*/ 1920189 h 2782906"/>
                <a:gd name="connsiteX0-6803" fmla="*/ 0 w 3321129"/>
                <a:gd name="connsiteY0-6804" fmla="*/ 868491 h 2782754"/>
                <a:gd name="connsiteX1-6805" fmla="*/ 1317026 w 3321129"/>
                <a:gd name="connsiteY1-6806" fmla="*/ 874167 h 2782754"/>
                <a:gd name="connsiteX2-6807" fmla="*/ 1859873 w 3321129"/>
                <a:gd name="connsiteY2-6808" fmla="*/ 748492 h 2782754"/>
                <a:gd name="connsiteX3-6809" fmla="*/ 2187983 w 3321129"/>
                <a:gd name="connsiteY3-6810" fmla="*/ 156921 h 2782754"/>
                <a:gd name="connsiteX4-6811" fmla="*/ 2885178 w 3321129"/>
                <a:gd name="connsiteY4-6812" fmla="*/ 17558 h 2782754"/>
                <a:gd name="connsiteX5-6813" fmla="*/ 3248742 w 3321129"/>
                <a:gd name="connsiteY5-6814" fmla="*/ 398426 h 2782754"/>
                <a:gd name="connsiteX6-6815" fmla="*/ 3289990 w 3321129"/>
                <a:gd name="connsiteY6-6816" fmla="*/ 1340908 h 2782754"/>
                <a:gd name="connsiteX7-6817" fmla="*/ 3194740 w 3321129"/>
                <a:gd name="connsiteY7-6818" fmla="*/ 1339647 h 2782754"/>
                <a:gd name="connsiteX8-6819" fmla="*/ 3011431 w 3321129"/>
                <a:gd name="connsiteY8-6820" fmla="*/ 1301064 h 2782754"/>
                <a:gd name="connsiteX9-6821" fmla="*/ 2824284 w 3321129"/>
                <a:gd name="connsiteY9-6822" fmla="*/ 1433636 h 2782754"/>
                <a:gd name="connsiteX10-6823" fmla="*/ 2839981 w 3321129"/>
                <a:gd name="connsiteY10-6824" fmla="*/ 1722981 h 2782754"/>
                <a:gd name="connsiteX11-6825" fmla="*/ 3098470 w 3321129"/>
                <a:gd name="connsiteY11-6826" fmla="*/ 1835242 h 2782754"/>
                <a:gd name="connsiteX12-6827" fmla="*/ 3289990 w 3321129"/>
                <a:gd name="connsiteY12-6828" fmla="*/ 1729689 h 2782754"/>
                <a:gd name="connsiteX13-6829" fmla="*/ 3312388 w 3321129"/>
                <a:gd name="connsiteY13-6830" fmla="*/ 2326374 h 2782754"/>
                <a:gd name="connsiteX14-6831" fmla="*/ 3202229 w 3321129"/>
                <a:gd name="connsiteY14-6832" fmla="*/ 2662889 h 2782754"/>
                <a:gd name="connsiteX15-6833" fmla="*/ 2674617 w 3321129"/>
                <a:gd name="connsiteY15-6834" fmla="*/ 2777470 h 2782754"/>
                <a:gd name="connsiteX16-6835" fmla="*/ 2145075 w 3321129"/>
                <a:gd name="connsiteY16-6836" fmla="*/ 2516528 h 2782754"/>
                <a:gd name="connsiteX17-6837" fmla="*/ 1820192 w 3321129"/>
                <a:gd name="connsiteY17-6838" fmla="*/ 1967958 h 2782754"/>
                <a:gd name="connsiteX18-6839" fmla="*/ 1320753 w 3321129"/>
                <a:gd name="connsiteY18-6840" fmla="*/ 1897337 h 2782754"/>
                <a:gd name="connsiteX19-6841" fmla="*/ 2209 w 3321129"/>
                <a:gd name="connsiteY19-6842" fmla="*/ 1920189 h 2782754"/>
                <a:gd name="connsiteX0-6843" fmla="*/ 0 w 3322294"/>
                <a:gd name="connsiteY0-6844" fmla="*/ 868491 h 2793883"/>
                <a:gd name="connsiteX1-6845" fmla="*/ 1317026 w 3322294"/>
                <a:gd name="connsiteY1-6846" fmla="*/ 874167 h 2793883"/>
                <a:gd name="connsiteX2-6847" fmla="*/ 1859873 w 3322294"/>
                <a:gd name="connsiteY2-6848" fmla="*/ 748492 h 2793883"/>
                <a:gd name="connsiteX3-6849" fmla="*/ 2187983 w 3322294"/>
                <a:gd name="connsiteY3-6850" fmla="*/ 156921 h 2793883"/>
                <a:gd name="connsiteX4-6851" fmla="*/ 2885178 w 3322294"/>
                <a:gd name="connsiteY4-6852" fmla="*/ 17558 h 2793883"/>
                <a:gd name="connsiteX5-6853" fmla="*/ 3248742 w 3322294"/>
                <a:gd name="connsiteY5-6854" fmla="*/ 398426 h 2793883"/>
                <a:gd name="connsiteX6-6855" fmla="*/ 3289990 w 3322294"/>
                <a:gd name="connsiteY6-6856" fmla="*/ 1340908 h 2793883"/>
                <a:gd name="connsiteX7-6857" fmla="*/ 3194740 w 3322294"/>
                <a:gd name="connsiteY7-6858" fmla="*/ 1339647 h 2793883"/>
                <a:gd name="connsiteX8-6859" fmla="*/ 3011431 w 3322294"/>
                <a:gd name="connsiteY8-6860" fmla="*/ 1301064 h 2793883"/>
                <a:gd name="connsiteX9-6861" fmla="*/ 2824284 w 3322294"/>
                <a:gd name="connsiteY9-6862" fmla="*/ 1433636 h 2793883"/>
                <a:gd name="connsiteX10-6863" fmla="*/ 2839981 w 3322294"/>
                <a:gd name="connsiteY10-6864" fmla="*/ 1722981 h 2793883"/>
                <a:gd name="connsiteX11-6865" fmla="*/ 3098470 w 3322294"/>
                <a:gd name="connsiteY11-6866" fmla="*/ 1835242 h 2793883"/>
                <a:gd name="connsiteX12-6867" fmla="*/ 3289990 w 3322294"/>
                <a:gd name="connsiteY12-6868" fmla="*/ 1729689 h 2793883"/>
                <a:gd name="connsiteX13-6869" fmla="*/ 3312388 w 3322294"/>
                <a:gd name="connsiteY13-6870" fmla="*/ 2326374 h 2793883"/>
                <a:gd name="connsiteX14-6871" fmla="*/ 3186326 w 3322294"/>
                <a:gd name="connsiteY14-6872" fmla="*/ 2718548 h 2793883"/>
                <a:gd name="connsiteX15-6873" fmla="*/ 2674617 w 3322294"/>
                <a:gd name="connsiteY15-6874" fmla="*/ 2777470 h 2793883"/>
                <a:gd name="connsiteX16-6875" fmla="*/ 2145075 w 3322294"/>
                <a:gd name="connsiteY16-6876" fmla="*/ 2516528 h 2793883"/>
                <a:gd name="connsiteX17-6877" fmla="*/ 1820192 w 3322294"/>
                <a:gd name="connsiteY17-6878" fmla="*/ 1967958 h 2793883"/>
                <a:gd name="connsiteX18-6879" fmla="*/ 1320753 w 3322294"/>
                <a:gd name="connsiteY18-6880" fmla="*/ 1897337 h 2793883"/>
                <a:gd name="connsiteX19-6881" fmla="*/ 2209 w 3322294"/>
                <a:gd name="connsiteY19-6882" fmla="*/ 1920189 h 2793883"/>
                <a:gd name="connsiteX0-6883" fmla="*/ 0 w 3322294"/>
                <a:gd name="connsiteY0-6884" fmla="*/ 868491 h 2800288"/>
                <a:gd name="connsiteX1-6885" fmla="*/ 1317026 w 3322294"/>
                <a:gd name="connsiteY1-6886" fmla="*/ 874167 h 2800288"/>
                <a:gd name="connsiteX2-6887" fmla="*/ 1859873 w 3322294"/>
                <a:gd name="connsiteY2-6888" fmla="*/ 748492 h 2800288"/>
                <a:gd name="connsiteX3-6889" fmla="*/ 2187983 w 3322294"/>
                <a:gd name="connsiteY3-6890" fmla="*/ 156921 h 2800288"/>
                <a:gd name="connsiteX4-6891" fmla="*/ 2885178 w 3322294"/>
                <a:gd name="connsiteY4-6892" fmla="*/ 17558 h 2800288"/>
                <a:gd name="connsiteX5-6893" fmla="*/ 3248742 w 3322294"/>
                <a:gd name="connsiteY5-6894" fmla="*/ 398426 h 2800288"/>
                <a:gd name="connsiteX6-6895" fmla="*/ 3289990 w 3322294"/>
                <a:gd name="connsiteY6-6896" fmla="*/ 1340908 h 2800288"/>
                <a:gd name="connsiteX7-6897" fmla="*/ 3194740 w 3322294"/>
                <a:gd name="connsiteY7-6898" fmla="*/ 1339647 h 2800288"/>
                <a:gd name="connsiteX8-6899" fmla="*/ 3011431 w 3322294"/>
                <a:gd name="connsiteY8-6900" fmla="*/ 1301064 h 2800288"/>
                <a:gd name="connsiteX9-6901" fmla="*/ 2824284 w 3322294"/>
                <a:gd name="connsiteY9-6902" fmla="*/ 1433636 h 2800288"/>
                <a:gd name="connsiteX10-6903" fmla="*/ 2839981 w 3322294"/>
                <a:gd name="connsiteY10-6904" fmla="*/ 1722981 h 2800288"/>
                <a:gd name="connsiteX11-6905" fmla="*/ 3098470 w 3322294"/>
                <a:gd name="connsiteY11-6906" fmla="*/ 1835242 h 2800288"/>
                <a:gd name="connsiteX12-6907" fmla="*/ 3289990 w 3322294"/>
                <a:gd name="connsiteY12-6908" fmla="*/ 1729689 h 2800288"/>
                <a:gd name="connsiteX13-6909" fmla="*/ 3312388 w 3322294"/>
                <a:gd name="connsiteY13-6910" fmla="*/ 2326374 h 2800288"/>
                <a:gd name="connsiteX14-6911" fmla="*/ 3186326 w 3322294"/>
                <a:gd name="connsiteY14-6912" fmla="*/ 2718548 h 2800288"/>
                <a:gd name="connsiteX15-6913" fmla="*/ 2674617 w 3322294"/>
                <a:gd name="connsiteY15-6914" fmla="*/ 2785421 h 2800288"/>
                <a:gd name="connsiteX16-6915" fmla="*/ 2145075 w 3322294"/>
                <a:gd name="connsiteY16-6916" fmla="*/ 2516528 h 2800288"/>
                <a:gd name="connsiteX17-6917" fmla="*/ 1820192 w 3322294"/>
                <a:gd name="connsiteY17-6918" fmla="*/ 1967958 h 2800288"/>
                <a:gd name="connsiteX18-6919" fmla="*/ 1320753 w 3322294"/>
                <a:gd name="connsiteY18-6920" fmla="*/ 1897337 h 2800288"/>
                <a:gd name="connsiteX19-6921" fmla="*/ 2209 w 3322294"/>
                <a:gd name="connsiteY19-6922" fmla="*/ 1920189 h 2800288"/>
                <a:gd name="connsiteX0-6923" fmla="*/ 0 w 3324924"/>
                <a:gd name="connsiteY0-6924" fmla="*/ 868491 h 2820146"/>
                <a:gd name="connsiteX1-6925" fmla="*/ 1317026 w 3324924"/>
                <a:gd name="connsiteY1-6926" fmla="*/ 874167 h 2820146"/>
                <a:gd name="connsiteX2-6927" fmla="*/ 1859873 w 3324924"/>
                <a:gd name="connsiteY2-6928" fmla="*/ 748492 h 2820146"/>
                <a:gd name="connsiteX3-6929" fmla="*/ 2187983 w 3324924"/>
                <a:gd name="connsiteY3-6930" fmla="*/ 156921 h 2820146"/>
                <a:gd name="connsiteX4-6931" fmla="*/ 2885178 w 3324924"/>
                <a:gd name="connsiteY4-6932" fmla="*/ 17558 h 2820146"/>
                <a:gd name="connsiteX5-6933" fmla="*/ 3248742 w 3324924"/>
                <a:gd name="connsiteY5-6934" fmla="*/ 398426 h 2820146"/>
                <a:gd name="connsiteX6-6935" fmla="*/ 3289990 w 3324924"/>
                <a:gd name="connsiteY6-6936" fmla="*/ 1340908 h 2820146"/>
                <a:gd name="connsiteX7-6937" fmla="*/ 3194740 w 3324924"/>
                <a:gd name="connsiteY7-6938" fmla="*/ 1339647 h 2820146"/>
                <a:gd name="connsiteX8-6939" fmla="*/ 3011431 w 3324924"/>
                <a:gd name="connsiteY8-6940" fmla="*/ 1301064 h 2820146"/>
                <a:gd name="connsiteX9-6941" fmla="*/ 2824284 w 3324924"/>
                <a:gd name="connsiteY9-6942" fmla="*/ 1433636 h 2820146"/>
                <a:gd name="connsiteX10-6943" fmla="*/ 2839981 w 3324924"/>
                <a:gd name="connsiteY10-6944" fmla="*/ 1722981 h 2820146"/>
                <a:gd name="connsiteX11-6945" fmla="*/ 3098470 w 3324924"/>
                <a:gd name="connsiteY11-6946" fmla="*/ 1835242 h 2820146"/>
                <a:gd name="connsiteX12-6947" fmla="*/ 3289990 w 3324924"/>
                <a:gd name="connsiteY12-6948" fmla="*/ 1729689 h 2820146"/>
                <a:gd name="connsiteX13-6949" fmla="*/ 3312388 w 3324924"/>
                <a:gd name="connsiteY13-6950" fmla="*/ 2326374 h 2820146"/>
                <a:gd name="connsiteX14-6951" fmla="*/ 3150545 w 3324924"/>
                <a:gd name="connsiteY14-6952" fmla="*/ 2766256 h 2820146"/>
                <a:gd name="connsiteX15-6953" fmla="*/ 2674617 w 3324924"/>
                <a:gd name="connsiteY15-6954" fmla="*/ 2785421 h 2820146"/>
                <a:gd name="connsiteX16-6955" fmla="*/ 2145075 w 3324924"/>
                <a:gd name="connsiteY16-6956" fmla="*/ 2516528 h 2820146"/>
                <a:gd name="connsiteX17-6957" fmla="*/ 1820192 w 3324924"/>
                <a:gd name="connsiteY17-6958" fmla="*/ 1967958 h 2820146"/>
                <a:gd name="connsiteX18-6959" fmla="*/ 1320753 w 3324924"/>
                <a:gd name="connsiteY18-6960" fmla="*/ 1897337 h 2820146"/>
                <a:gd name="connsiteX19-6961" fmla="*/ 2209 w 3324924"/>
                <a:gd name="connsiteY19-6962" fmla="*/ 1920189 h 2820146"/>
                <a:gd name="connsiteX0-6963" fmla="*/ 0 w 3324924"/>
                <a:gd name="connsiteY0-6964" fmla="*/ 868491 h 2826207"/>
                <a:gd name="connsiteX1-6965" fmla="*/ 1317026 w 3324924"/>
                <a:gd name="connsiteY1-6966" fmla="*/ 874167 h 2826207"/>
                <a:gd name="connsiteX2-6967" fmla="*/ 1859873 w 3324924"/>
                <a:gd name="connsiteY2-6968" fmla="*/ 748492 h 2826207"/>
                <a:gd name="connsiteX3-6969" fmla="*/ 2187983 w 3324924"/>
                <a:gd name="connsiteY3-6970" fmla="*/ 156921 h 2826207"/>
                <a:gd name="connsiteX4-6971" fmla="*/ 2885178 w 3324924"/>
                <a:gd name="connsiteY4-6972" fmla="*/ 17558 h 2826207"/>
                <a:gd name="connsiteX5-6973" fmla="*/ 3248742 w 3324924"/>
                <a:gd name="connsiteY5-6974" fmla="*/ 398426 h 2826207"/>
                <a:gd name="connsiteX6-6975" fmla="*/ 3289990 w 3324924"/>
                <a:gd name="connsiteY6-6976" fmla="*/ 1340908 h 2826207"/>
                <a:gd name="connsiteX7-6977" fmla="*/ 3194740 w 3324924"/>
                <a:gd name="connsiteY7-6978" fmla="*/ 1339647 h 2826207"/>
                <a:gd name="connsiteX8-6979" fmla="*/ 3011431 w 3324924"/>
                <a:gd name="connsiteY8-6980" fmla="*/ 1301064 h 2826207"/>
                <a:gd name="connsiteX9-6981" fmla="*/ 2824284 w 3324924"/>
                <a:gd name="connsiteY9-6982" fmla="*/ 1433636 h 2826207"/>
                <a:gd name="connsiteX10-6983" fmla="*/ 2839981 w 3324924"/>
                <a:gd name="connsiteY10-6984" fmla="*/ 1722981 h 2826207"/>
                <a:gd name="connsiteX11-6985" fmla="*/ 3098470 w 3324924"/>
                <a:gd name="connsiteY11-6986" fmla="*/ 1835242 h 2826207"/>
                <a:gd name="connsiteX12-6987" fmla="*/ 3289990 w 3324924"/>
                <a:gd name="connsiteY12-6988" fmla="*/ 1729689 h 2826207"/>
                <a:gd name="connsiteX13-6989" fmla="*/ 3312388 w 3324924"/>
                <a:gd name="connsiteY13-6990" fmla="*/ 2326374 h 2826207"/>
                <a:gd name="connsiteX14-6991" fmla="*/ 3150545 w 3324924"/>
                <a:gd name="connsiteY14-6992" fmla="*/ 2766256 h 2826207"/>
                <a:gd name="connsiteX15-6993" fmla="*/ 2674617 w 3324924"/>
                <a:gd name="connsiteY15-6994" fmla="*/ 2785421 h 2826207"/>
                <a:gd name="connsiteX16-6995" fmla="*/ 2145075 w 3324924"/>
                <a:gd name="connsiteY16-6996" fmla="*/ 2516528 h 2826207"/>
                <a:gd name="connsiteX17-6997" fmla="*/ 1820192 w 3324924"/>
                <a:gd name="connsiteY17-6998" fmla="*/ 1967958 h 2826207"/>
                <a:gd name="connsiteX18-6999" fmla="*/ 1320753 w 3324924"/>
                <a:gd name="connsiteY18-7000" fmla="*/ 1897337 h 2826207"/>
                <a:gd name="connsiteX19-7001" fmla="*/ 2209 w 3324924"/>
                <a:gd name="connsiteY19-7002" fmla="*/ 1920189 h 2826207"/>
                <a:gd name="connsiteX0-7003" fmla="*/ 0 w 3324924"/>
                <a:gd name="connsiteY0-7004" fmla="*/ 868491 h 2853087"/>
                <a:gd name="connsiteX1-7005" fmla="*/ 1317026 w 3324924"/>
                <a:gd name="connsiteY1-7006" fmla="*/ 874167 h 2853087"/>
                <a:gd name="connsiteX2-7007" fmla="*/ 1859873 w 3324924"/>
                <a:gd name="connsiteY2-7008" fmla="*/ 748492 h 2853087"/>
                <a:gd name="connsiteX3-7009" fmla="*/ 2187983 w 3324924"/>
                <a:gd name="connsiteY3-7010" fmla="*/ 156921 h 2853087"/>
                <a:gd name="connsiteX4-7011" fmla="*/ 2885178 w 3324924"/>
                <a:gd name="connsiteY4-7012" fmla="*/ 17558 h 2853087"/>
                <a:gd name="connsiteX5-7013" fmla="*/ 3248742 w 3324924"/>
                <a:gd name="connsiteY5-7014" fmla="*/ 398426 h 2853087"/>
                <a:gd name="connsiteX6-7015" fmla="*/ 3289990 w 3324924"/>
                <a:gd name="connsiteY6-7016" fmla="*/ 1340908 h 2853087"/>
                <a:gd name="connsiteX7-7017" fmla="*/ 3194740 w 3324924"/>
                <a:gd name="connsiteY7-7018" fmla="*/ 1339647 h 2853087"/>
                <a:gd name="connsiteX8-7019" fmla="*/ 3011431 w 3324924"/>
                <a:gd name="connsiteY8-7020" fmla="*/ 1301064 h 2853087"/>
                <a:gd name="connsiteX9-7021" fmla="*/ 2824284 w 3324924"/>
                <a:gd name="connsiteY9-7022" fmla="*/ 1433636 h 2853087"/>
                <a:gd name="connsiteX10-7023" fmla="*/ 2839981 w 3324924"/>
                <a:gd name="connsiteY10-7024" fmla="*/ 1722981 h 2853087"/>
                <a:gd name="connsiteX11-7025" fmla="*/ 3098470 w 3324924"/>
                <a:gd name="connsiteY11-7026" fmla="*/ 1835242 h 2853087"/>
                <a:gd name="connsiteX12-7027" fmla="*/ 3289990 w 3324924"/>
                <a:gd name="connsiteY12-7028" fmla="*/ 1729689 h 2853087"/>
                <a:gd name="connsiteX13-7029" fmla="*/ 3312388 w 3324924"/>
                <a:gd name="connsiteY13-7030" fmla="*/ 2326374 h 2853087"/>
                <a:gd name="connsiteX14-7031" fmla="*/ 3150545 w 3324924"/>
                <a:gd name="connsiteY14-7032" fmla="*/ 2766256 h 2853087"/>
                <a:gd name="connsiteX15-7033" fmla="*/ 2654739 w 3324924"/>
                <a:gd name="connsiteY15-7034" fmla="*/ 2833129 h 2853087"/>
                <a:gd name="connsiteX16-7035" fmla="*/ 2145075 w 3324924"/>
                <a:gd name="connsiteY16-7036" fmla="*/ 2516528 h 2853087"/>
                <a:gd name="connsiteX17-7037" fmla="*/ 1820192 w 3324924"/>
                <a:gd name="connsiteY17-7038" fmla="*/ 1967958 h 2853087"/>
                <a:gd name="connsiteX18-7039" fmla="*/ 1320753 w 3324924"/>
                <a:gd name="connsiteY18-7040" fmla="*/ 1897337 h 2853087"/>
                <a:gd name="connsiteX19-7041" fmla="*/ 2209 w 3324924"/>
                <a:gd name="connsiteY19-7042" fmla="*/ 1920189 h 2853087"/>
                <a:gd name="connsiteX0-7043" fmla="*/ 0 w 3324924"/>
                <a:gd name="connsiteY0-7044" fmla="*/ 868491 h 2863681"/>
                <a:gd name="connsiteX1-7045" fmla="*/ 1317026 w 3324924"/>
                <a:gd name="connsiteY1-7046" fmla="*/ 874167 h 2863681"/>
                <a:gd name="connsiteX2-7047" fmla="*/ 1859873 w 3324924"/>
                <a:gd name="connsiteY2-7048" fmla="*/ 748492 h 2863681"/>
                <a:gd name="connsiteX3-7049" fmla="*/ 2187983 w 3324924"/>
                <a:gd name="connsiteY3-7050" fmla="*/ 156921 h 2863681"/>
                <a:gd name="connsiteX4-7051" fmla="*/ 2885178 w 3324924"/>
                <a:gd name="connsiteY4-7052" fmla="*/ 17558 h 2863681"/>
                <a:gd name="connsiteX5-7053" fmla="*/ 3248742 w 3324924"/>
                <a:gd name="connsiteY5-7054" fmla="*/ 398426 h 2863681"/>
                <a:gd name="connsiteX6-7055" fmla="*/ 3289990 w 3324924"/>
                <a:gd name="connsiteY6-7056" fmla="*/ 1340908 h 2863681"/>
                <a:gd name="connsiteX7-7057" fmla="*/ 3194740 w 3324924"/>
                <a:gd name="connsiteY7-7058" fmla="*/ 1339647 h 2863681"/>
                <a:gd name="connsiteX8-7059" fmla="*/ 3011431 w 3324924"/>
                <a:gd name="connsiteY8-7060" fmla="*/ 1301064 h 2863681"/>
                <a:gd name="connsiteX9-7061" fmla="*/ 2824284 w 3324924"/>
                <a:gd name="connsiteY9-7062" fmla="*/ 1433636 h 2863681"/>
                <a:gd name="connsiteX10-7063" fmla="*/ 2839981 w 3324924"/>
                <a:gd name="connsiteY10-7064" fmla="*/ 1722981 h 2863681"/>
                <a:gd name="connsiteX11-7065" fmla="*/ 3098470 w 3324924"/>
                <a:gd name="connsiteY11-7066" fmla="*/ 1835242 h 2863681"/>
                <a:gd name="connsiteX12-7067" fmla="*/ 3289990 w 3324924"/>
                <a:gd name="connsiteY12-7068" fmla="*/ 1729689 h 2863681"/>
                <a:gd name="connsiteX13-7069" fmla="*/ 3312388 w 3324924"/>
                <a:gd name="connsiteY13-7070" fmla="*/ 2326374 h 2863681"/>
                <a:gd name="connsiteX14-7071" fmla="*/ 3150545 w 3324924"/>
                <a:gd name="connsiteY14-7072" fmla="*/ 2766256 h 2863681"/>
                <a:gd name="connsiteX15-7073" fmla="*/ 2654739 w 3324924"/>
                <a:gd name="connsiteY15-7074" fmla="*/ 2833129 h 2863681"/>
                <a:gd name="connsiteX16-7075" fmla="*/ 2145075 w 3324924"/>
                <a:gd name="connsiteY16-7076" fmla="*/ 2516528 h 2863681"/>
                <a:gd name="connsiteX17-7077" fmla="*/ 1820192 w 3324924"/>
                <a:gd name="connsiteY17-7078" fmla="*/ 1967958 h 2863681"/>
                <a:gd name="connsiteX18-7079" fmla="*/ 1320753 w 3324924"/>
                <a:gd name="connsiteY18-7080" fmla="*/ 1897337 h 2863681"/>
                <a:gd name="connsiteX19-7081" fmla="*/ 2209 w 3324924"/>
                <a:gd name="connsiteY19-7082" fmla="*/ 1920189 h 2863681"/>
                <a:gd name="connsiteX0-7083" fmla="*/ 0 w 3324924"/>
                <a:gd name="connsiteY0-7084" fmla="*/ 868491 h 2863681"/>
                <a:gd name="connsiteX1-7085" fmla="*/ 1317026 w 3324924"/>
                <a:gd name="connsiteY1-7086" fmla="*/ 874167 h 2863681"/>
                <a:gd name="connsiteX2-7087" fmla="*/ 1859873 w 3324924"/>
                <a:gd name="connsiteY2-7088" fmla="*/ 748492 h 2863681"/>
                <a:gd name="connsiteX3-7089" fmla="*/ 2187983 w 3324924"/>
                <a:gd name="connsiteY3-7090" fmla="*/ 156921 h 2863681"/>
                <a:gd name="connsiteX4-7091" fmla="*/ 2885178 w 3324924"/>
                <a:gd name="connsiteY4-7092" fmla="*/ 17558 h 2863681"/>
                <a:gd name="connsiteX5-7093" fmla="*/ 3248742 w 3324924"/>
                <a:gd name="connsiteY5-7094" fmla="*/ 398426 h 2863681"/>
                <a:gd name="connsiteX6-7095" fmla="*/ 3289990 w 3324924"/>
                <a:gd name="connsiteY6-7096" fmla="*/ 1340908 h 2863681"/>
                <a:gd name="connsiteX7-7097" fmla="*/ 3194740 w 3324924"/>
                <a:gd name="connsiteY7-7098" fmla="*/ 1339647 h 2863681"/>
                <a:gd name="connsiteX8-7099" fmla="*/ 3011431 w 3324924"/>
                <a:gd name="connsiteY8-7100" fmla="*/ 1301064 h 2863681"/>
                <a:gd name="connsiteX9-7101" fmla="*/ 2824284 w 3324924"/>
                <a:gd name="connsiteY9-7102" fmla="*/ 1433636 h 2863681"/>
                <a:gd name="connsiteX10-7103" fmla="*/ 2839981 w 3324924"/>
                <a:gd name="connsiteY10-7104" fmla="*/ 1722981 h 2863681"/>
                <a:gd name="connsiteX11-7105" fmla="*/ 3098470 w 3324924"/>
                <a:gd name="connsiteY11-7106" fmla="*/ 1835242 h 2863681"/>
                <a:gd name="connsiteX12-7107" fmla="*/ 3289990 w 3324924"/>
                <a:gd name="connsiteY12-7108" fmla="*/ 1729689 h 2863681"/>
                <a:gd name="connsiteX13-7109" fmla="*/ 3312388 w 3324924"/>
                <a:gd name="connsiteY13-7110" fmla="*/ 2326374 h 2863681"/>
                <a:gd name="connsiteX14-7111" fmla="*/ 3150545 w 3324924"/>
                <a:gd name="connsiteY14-7112" fmla="*/ 2766256 h 2863681"/>
                <a:gd name="connsiteX15-7113" fmla="*/ 2654739 w 3324924"/>
                <a:gd name="connsiteY15-7114" fmla="*/ 2833129 h 2863681"/>
                <a:gd name="connsiteX16-7115" fmla="*/ 2145075 w 3324924"/>
                <a:gd name="connsiteY16-7116" fmla="*/ 2516528 h 2863681"/>
                <a:gd name="connsiteX17-7117" fmla="*/ 1820192 w 3324924"/>
                <a:gd name="connsiteY17-7118" fmla="*/ 1967958 h 2863681"/>
                <a:gd name="connsiteX18-7119" fmla="*/ 1320753 w 3324924"/>
                <a:gd name="connsiteY18-7120" fmla="*/ 1897337 h 2863681"/>
                <a:gd name="connsiteX19-7121" fmla="*/ 2209 w 3324924"/>
                <a:gd name="connsiteY19-7122" fmla="*/ 1920189 h 2863681"/>
                <a:gd name="connsiteX0-7123" fmla="*/ 0 w 3324924"/>
                <a:gd name="connsiteY0-7124" fmla="*/ 868491 h 2852793"/>
                <a:gd name="connsiteX1-7125" fmla="*/ 1317026 w 3324924"/>
                <a:gd name="connsiteY1-7126" fmla="*/ 874167 h 2852793"/>
                <a:gd name="connsiteX2-7127" fmla="*/ 1859873 w 3324924"/>
                <a:gd name="connsiteY2-7128" fmla="*/ 748492 h 2852793"/>
                <a:gd name="connsiteX3-7129" fmla="*/ 2187983 w 3324924"/>
                <a:gd name="connsiteY3-7130" fmla="*/ 156921 h 2852793"/>
                <a:gd name="connsiteX4-7131" fmla="*/ 2885178 w 3324924"/>
                <a:gd name="connsiteY4-7132" fmla="*/ 17558 h 2852793"/>
                <a:gd name="connsiteX5-7133" fmla="*/ 3248742 w 3324924"/>
                <a:gd name="connsiteY5-7134" fmla="*/ 398426 h 2852793"/>
                <a:gd name="connsiteX6-7135" fmla="*/ 3289990 w 3324924"/>
                <a:gd name="connsiteY6-7136" fmla="*/ 1340908 h 2852793"/>
                <a:gd name="connsiteX7-7137" fmla="*/ 3194740 w 3324924"/>
                <a:gd name="connsiteY7-7138" fmla="*/ 1339647 h 2852793"/>
                <a:gd name="connsiteX8-7139" fmla="*/ 3011431 w 3324924"/>
                <a:gd name="connsiteY8-7140" fmla="*/ 1301064 h 2852793"/>
                <a:gd name="connsiteX9-7141" fmla="*/ 2824284 w 3324924"/>
                <a:gd name="connsiteY9-7142" fmla="*/ 1433636 h 2852793"/>
                <a:gd name="connsiteX10-7143" fmla="*/ 2839981 w 3324924"/>
                <a:gd name="connsiteY10-7144" fmla="*/ 1722981 h 2852793"/>
                <a:gd name="connsiteX11-7145" fmla="*/ 3098470 w 3324924"/>
                <a:gd name="connsiteY11-7146" fmla="*/ 1835242 h 2852793"/>
                <a:gd name="connsiteX12-7147" fmla="*/ 3289990 w 3324924"/>
                <a:gd name="connsiteY12-7148" fmla="*/ 1729689 h 2852793"/>
                <a:gd name="connsiteX13-7149" fmla="*/ 3312388 w 3324924"/>
                <a:gd name="connsiteY13-7150" fmla="*/ 2326374 h 2852793"/>
                <a:gd name="connsiteX14-7151" fmla="*/ 3150545 w 3324924"/>
                <a:gd name="connsiteY14-7152" fmla="*/ 2766256 h 2852793"/>
                <a:gd name="connsiteX15-7153" fmla="*/ 2654739 w 3324924"/>
                <a:gd name="connsiteY15-7154" fmla="*/ 2833129 h 2852793"/>
                <a:gd name="connsiteX16-7155" fmla="*/ 2097367 w 3324924"/>
                <a:gd name="connsiteY16-7156" fmla="*/ 2520504 h 2852793"/>
                <a:gd name="connsiteX17-7157" fmla="*/ 1820192 w 3324924"/>
                <a:gd name="connsiteY17-7158" fmla="*/ 1967958 h 2852793"/>
                <a:gd name="connsiteX18-7159" fmla="*/ 1320753 w 3324924"/>
                <a:gd name="connsiteY18-7160" fmla="*/ 1897337 h 2852793"/>
                <a:gd name="connsiteX19-7161" fmla="*/ 2209 w 3324924"/>
                <a:gd name="connsiteY19-7162" fmla="*/ 1920189 h 2852793"/>
                <a:gd name="connsiteX0-7163" fmla="*/ 0 w 3324924"/>
                <a:gd name="connsiteY0-7164" fmla="*/ 868491 h 2852793"/>
                <a:gd name="connsiteX1-7165" fmla="*/ 1317026 w 3324924"/>
                <a:gd name="connsiteY1-7166" fmla="*/ 874167 h 2852793"/>
                <a:gd name="connsiteX2-7167" fmla="*/ 1859873 w 3324924"/>
                <a:gd name="connsiteY2-7168" fmla="*/ 748492 h 2852793"/>
                <a:gd name="connsiteX3-7169" fmla="*/ 2187983 w 3324924"/>
                <a:gd name="connsiteY3-7170" fmla="*/ 156921 h 2852793"/>
                <a:gd name="connsiteX4-7171" fmla="*/ 2885178 w 3324924"/>
                <a:gd name="connsiteY4-7172" fmla="*/ 17558 h 2852793"/>
                <a:gd name="connsiteX5-7173" fmla="*/ 3248742 w 3324924"/>
                <a:gd name="connsiteY5-7174" fmla="*/ 398426 h 2852793"/>
                <a:gd name="connsiteX6-7175" fmla="*/ 3289990 w 3324924"/>
                <a:gd name="connsiteY6-7176" fmla="*/ 1340908 h 2852793"/>
                <a:gd name="connsiteX7-7177" fmla="*/ 3194740 w 3324924"/>
                <a:gd name="connsiteY7-7178" fmla="*/ 1339647 h 2852793"/>
                <a:gd name="connsiteX8-7179" fmla="*/ 3011431 w 3324924"/>
                <a:gd name="connsiteY8-7180" fmla="*/ 1301064 h 2852793"/>
                <a:gd name="connsiteX9-7181" fmla="*/ 2824284 w 3324924"/>
                <a:gd name="connsiteY9-7182" fmla="*/ 1433636 h 2852793"/>
                <a:gd name="connsiteX10-7183" fmla="*/ 2839981 w 3324924"/>
                <a:gd name="connsiteY10-7184" fmla="*/ 1722981 h 2852793"/>
                <a:gd name="connsiteX11-7185" fmla="*/ 3098470 w 3324924"/>
                <a:gd name="connsiteY11-7186" fmla="*/ 1835242 h 2852793"/>
                <a:gd name="connsiteX12-7187" fmla="*/ 3289990 w 3324924"/>
                <a:gd name="connsiteY12-7188" fmla="*/ 1729689 h 2852793"/>
                <a:gd name="connsiteX13-7189" fmla="*/ 3312388 w 3324924"/>
                <a:gd name="connsiteY13-7190" fmla="*/ 2326374 h 2852793"/>
                <a:gd name="connsiteX14-7191" fmla="*/ 3150545 w 3324924"/>
                <a:gd name="connsiteY14-7192" fmla="*/ 2766256 h 2852793"/>
                <a:gd name="connsiteX15-7193" fmla="*/ 2654739 w 3324924"/>
                <a:gd name="connsiteY15-7194" fmla="*/ 2833129 h 2852793"/>
                <a:gd name="connsiteX16-7195" fmla="*/ 2097367 w 3324924"/>
                <a:gd name="connsiteY16-7196" fmla="*/ 2520504 h 2852793"/>
                <a:gd name="connsiteX17-7197" fmla="*/ 1820192 w 3324924"/>
                <a:gd name="connsiteY17-7198" fmla="*/ 1967958 h 2852793"/>
                <a:gd name="connsiteX18-7199" fmla="*/ 1320753 w 3324924"/>
                <a:gd name="connsiteY18-7200" fmla="*/ 1897337 h 2852793"/>
                <a:gd name="connsiteX19-7201" fmla="*/ 2209 w 3324924"/>
                <a:gd name="connsiteY19-7202" fmla="*/ 1920189 h 2852793"/>
                <a:gd name="connsiteX0-7203" fmla="*/ 0 w 3324924"/>
                <a:gd name="connsiteY0-7204" fmla="*/ 868491 h 2852793"/>
                <a:gd name="connsiteX1-7205" fmla="*/ 1317026 w 3324924"/>
                <a:gd name="connsiteY1-7206" fmla="*/ 874167 h 2852793"/>
                <a:gd name="connsiteX2-7207" fmla="*/ 1859873 w 3324924"/>
                <a:gd name="connsiteY2-7208" fmla="*/ 748492 h 2852793"/>
                <a:gd name="connsiteX3-7209" fmla="*/ 2187983 w 3324924"/>
                <a:gd name="connsiteY3-7210" fmla="*/ 156921 h 2852793"/>
                <a:gd name="connsiteX4-7211" fmla="*/ 2885178 w 3324924"/>
                <a:gd name="connsiteY4-7212" fmla="*/ 17558 h 2852793"/>
                <a:gd name="connsiteX5-7213" fmla="*/ 3248742 w 3324924"/>
                <a:gd name="connsiteY5-7214" fmla="*/ 398426 h 2852793"/>
                <a:gd name="connsiteX6-7215" fmla="*/ 3289990 w 3324924"/>
                <a:gd name="connsiteY6-7216" fmla="*/ 1340908 h 2852793"/>
                <a:gd name="connsiteX7-7217" fmla="*/ 3194740 w 3324924"/>
                <a:gd name="connsiteY7-7218" fmla="*/ 1339647 h 2852793"/>
                <a:gd name="connsiteX8-7219" fmla="*/ 3011431 w 3324924"/>
                <a:gd name="connsiteY8-7220" fmla="*/ 1301064 h 2852793"/>
                <a:gd name="connsiteX9-7221" fmla="*/ 2824284 w 3324924"/>
                <a:gd name="connsiteY9-7222" fmla="*/ 1433636 h 2852793"/>
                <a:gd name="connsiteX10-7223" fmla="*/ 2839981 w 3324924"/>
                <a:gd name="connsiteY10-7224" fmla="*/ 1722981 h 2852793"/>
                <a:gd name="connsiteX11-7225" fmla="*/ 3098470 w 3324924"/>
                <a:gd name="connsiteY11-7226" fmla="*/ 1835242 h 2852793"/>
                <a:gd name="connsiteX12-7227" fmla="*/ 3289990 w 3324924"/>
                <a:gd name="connsiteY12-7228" fmla="*/ 1729689 h 2852793"/>
                <a:gd name="connsiteX13-7229" fmla="*/ 3312388 w 3324924"/>
                <a:gd name="connsiteY13-7230" fmla="*/ 2326374 h 2852793"/>
                <a:gd name="connsiteX14-7231" fmla="*/ 3150545 w 3324924"/>
                <a:gd name="connsiteY14-7232" fmla="*/ 2766256 h 2852793"/>
                <a:gd name="connsiteX15-7233" fmla="*/ 2654739 w 3324924"/>
                <a:gd name="connsiteY15-7234" fmla="*/ 2833129 h 2852793"/>
                <a:gd name="connsiteX16-7235" fmla="*/ 2097367 w 3324924"/>
                <a:gd name="connsiteY16-7236" fmla="*/ 2520504 h 2852793"/>
                <a:gd name="connsiteX17-7237" fmla="*/ 1820192 w 3324924"/>
                <a:gd name="connsiteY17-7238" fmla="*/ 1967958 h 2852793"/>
                <a:gd name="connsiteX18-7239" fmla="*/ 1320753 w 3324924"/>
                <a:gd name="connsiteY18-7240" fmla="*/ 1897337 h 2852793"/>
                <a:gd name="connsiteX19-7241" fmla="*/ 2209 w 3324924"/>
                <a:gd name="connsiteY19-7242" fmla="*/ 1920189 h 2852793"/>
                <a:gd name="connsiteX0-7243" fmla="*/ 0 w 3324924"/>
                <a:gd name="connsiteY0-7244" fmla="*/ 868491 h 2852793"/>
                <a:gd name="connsiteX1-7245" fmla="*/ 1317026 w 3324924"/>
                <a:gd name="connsiteY1-7246" fmla="*/ 874167 h 2852793"/>
                <a:gd name="connsiteX2-7247" fmla="*/ 1859873 w 3324924"/>
                <a:gd name="connsiteY2-7248" fmla="*/ 748492 h 2852793"/>
                <a:gd name="connsiteX3-7249" fmla="*/ 2187983 w 3324924"/>
                <a:gd name="connsiteY3-7250" fmla="*/ 156921 h 2852793"/>
                <a:gd name="connsiteX4-7251" fmla="*/ 2885178 w 3324924"/>
                <a:gd name="connsiteY4-7252" fmla="*/ 17558 h 2852793"/>
                <a:gd name="connsiteX5-7253" fmla="*/ 3248742 w 3324924"/>
                <a:gd name="connsiteY5-7254" fmla="*/ 398426 h 2852793"/>
                <a:gd name="connsiteX6-7255" fmla="*/ 3289990 w 3324924"/>
                <a:gd name="connsiteY6-7256" fmla="*/ 1340908 h 2852793"/>
                <a:gd name="connsiteX7-7257" fmla="*/ 3194740 w 3324924"/>
                <a:gd name="connsiteY7-7258" fmla="*/ 1339647 h 2852793"/>
                <a:gd name="connsiteX8-7259" fmla="*/ 3011431 w 3324924"/>
                <a:gd name="connsiteY8-7260" fmla="*/ 1301064 h 2852793"/>
                <a:gd name="connsiteX9-7261" fmla="*/ 2824284 w 3324924"/>
                <a:gd name="connsiteY9-7262" fmla="*/ 1433636 h 2852793"/>
                <a:gd name="connsiteX10-7263" fmla="*/ 2839981 w 3324924"/>
                <a:gd name="connsiteY10-7264" fmla="*/ 1722981 h 2852793"/>
                <a:gd name="connsiteX11-7265" fmla="*/ 3098470 w 3324924"/>
                <a:gd name="connsiteY11-7266" fmla="*/ 1835242 h 2852793"/>
                <a:gd name="connsiteX12-7267" fmla="*/ 3289990 w 3324924"/>
                <a:gd name="connsiteY12-7268" fmla="*/ 1729689 h 2852793"/>
                <a:gd name="connsiteX13-7269" fmla="*/ 3312388 w 3324924"/>
                <a:gd name="connsiteY13-7270" fmla="*/ 2326374 h 2852793"/>
                <a:gd name="connsiteX14-7271" fmla="*/ 3150545 w 3324924"/>
                <a:gd name="connsiteY14-7272" fmla="*/ 2766256 h 2852793"/>
                <a:gd name="connsiteX15-7273" fmla="*/ 2654739 w 3324924"/>
                <a:gd name="connsiteY15-7274" fmla="*/ 2833129 h 2852793"/>
                <a:gd name="connsiteX16-7275" fmla="*/ 2097367 w 3324924"/>
                <a:gd name="connsiteY16-7276" fmla="*/ 2520504 h 2852793"/>
                <a:gd name="connsiteX17-7277" fmla="*/ 1820192 w 3324924"/>
                <a:gd name="connsiteY17-7278" fmla="*/ 1967958 h 2852793"/>
                <a:gd name="connsiteX18-7279" fmla="*/ 1320753 w 3324924"/>
                <a:gd name="connsiteY18-7280" fmla="*/ 1897337 h 2852793"/>
                <a:gd name="connsiteX19-7281" fmla="*/ 2209 w 3324924"/>
                <a:gd name="connsiteY19-7282" fmla="*/ 1920189 h 2852793"/>
                <a:gd name="connsiteX0-7283" fmla="*/ 0 w 3324924"/>
                <a:gd name="connsiteY0-7284" fmla="*/ 868491 h 2852793"/>
                <a:gd name="connsiteX1-7285" fmla="*/ 1317026 w 3324924"/>
                <a:gd name="connsiteY1-7286" fmla="*/ 874167 h 2852793"/>
                <a:gd name="connsiteX2-7287" fmla="*/ 1859873 w 3324924"/>
                <a:gd name="connsiteY2-7288" fmla="*/ 748492 h 2852793"/>
                <a:gd name="connsiteX3-7289" fmla="*/ 2187983 w 3324924"/>
                <a:gd name="connsiteY3-7290" fmla="*/ 156921 h 2852793"/>
                <a:gd name="connsiteX4-7291" fmla="*/ 2885178 w 3324924"/>
                <a:gd name="connsiteY4-7292" fmla="*/ 17558 h 2852793"/>
                <a:gd name="connsiteX5-7293" fmla="*/ 3248742 w 3324924"/>
                <a:gd name="connsiteY5-7294" fmla="*/ 398426 h 2852793"/>
                <a:gd name="connsiteX6-7295" fmla="*/ 3289990 w 3324924"/>
                <a:gd name="connsiteY6-7296" fmla="*/ 1340908 h 2852793"/>
                <a:gd name="connsiteX7-7297" fmla="*/ 3194740 w 3324924"/>
                <a:gd name="connsiteY7-7298" fmla="*/ 1339647 h 2852793"/>
                <a:gd name="connsiteX8-7299" fmla="*/ 3011431 w 3324924"/>
                <a:gd name="connsiteY8-7300" fmla="*/ 1301064 h 2852793"/>
                <a:gd name="connsiteX9-7301" fmla="*/ 2824284 w 3324924"/>
                <a:gd name="connsiteY9-7302" fmla="*/ 1433636 h 2852793"/>
                <a:gd name="connsiteX10-7303" fmla="*/ 2839981 w 3324924"/>
                <a:gd name="connsiteY10-7304" fmla="*/ 1722981 h 2852793"/>
                <a:gd name="connsiteX11-7305" fmla="*/ 3098470 w 3324924"/>
                <a:gd name="connsiteY11-7306" fmla="*/ 1835242 h 2852793"/>
                <a:gd name="connsiteX12-7307" fmla="*/ 3289990 w 3324924"/>
                <a:gd name="connsiteY12-7308" fmla="*/ 1729689 h 2852793"/>
                <a:gd name="connsiteX13-7309" fmla="*/ 3312388 w 3324924"/>
                <a:gd name="connsiteY13-7310" fmla="*/ 2326374 h 2852793"/>
                <a:gd name="connsiteX14-7311" fmla="*/ 3150545 w 3324924"/>
                <a:gd name="connsiteY14-7312" fmla="*/ 2766256 h 2852793"/>
                <a:gd name="connsiteX15-7313" fmla="*/ 2654739 w 3324924"/>
                <a:gd name="connsiteY15-7314" fmla="*/ 2833129 h 2852793"/>
                <a:gd name="connsiteX16-7315" fmla="*/ 2097367 w 3324924"/>
                <a:gd name="connsiteY16-7316" fmla="*/ 2520504 h 2852793"/>
                <a:gd name="connsiteX17-7317" fmla="*/ 1820192 w 3324924"/>
                <a:gd name="connsiteY17-7318" fmla="*/ 1967958 h 2852793"/>
                <a:gd name="connsiteX18-7319" fmla="*/ 1110043 w 3324924"/>
                <a:gd name="connsiteY18-7320" fmla="*/ 1897337 h 2852793"/>
                <a:gd name="connsiteX19-7321" fmla="*/ 2209 w 3324924"/>
                <a:gd name="connsiteY19-7322" fmla="*/ 1920189 h 2852793"/>
                <a:gd name="connsiteX0-7323" fmla="*/ 0 w 3324924"/>
                <a:gd name="connsiteY0-7324" fmla="*/ 868491 h 2852793"/>
                <a:gd name="connsiteX1-7325" fmla="*/ 1317026 w 3324924"/>
                <a:gd name="connsiteY1-7326" fmla="*/ 874167 h 2852793"/>
                <a:gd name="connsiteX2-7327" fmla="*/ 1859873 w 3324924"/>
                <a:gd name="connsiteY2-7328" fmla="*/ 748492 h 2852793"/>
                <a:gd name="connsiteX3-7329" fmla="*/ 2187983 w 3324924"/>
                <a:gd name="connsiteY3-7330" fmla="*/ 156921 h 2852793"/>
                <a:gd name="connsiteX4-7331" fmla="*/ 2885178 w 3324924"/>
                <a:gd name="connsiteY4-7332" fmla="*/ 17558 h 2852793"/>
                <a:gd name="connsiteX5-7333" fmla="*/ 3248742 w 3324924"/>
                <a:gd name="connsiteY5-7334" fmla="*/ 398426 h 2852793"/>
                <a:gd name="connsiteX6-7335" fmla="*/ 3289990 w 3324924"/>
                <a:gd name="connsiteY6-7336" fmla="*/ 1340908 h 2852793"/>
                <a:gd name="connsiteX7-7337" fmla="*/ 3194740 w 3324924"/>
                <a:gd name="connsiteY7-7338" fmla="*/ 1339647 h 2852793"/>
                <a:gd name="connsiteX8-7339" fmla="*/ 3011431 w 3324924"/>
                <a:gd name="connsiteY8-7340" fmla="*/ 1301064 h 2852793"/>
                <a:gd name="connsiteX9-7341" fmla="*/ 2824284 w 3324924"/>
                <a:gd name="connsiteY9-7342" fmla="*/ 1433636 h 2852793"/>
                <a:gd name="connsiteX10-7343" fmla="*/ 2839981 w 3324924"/>
                <a:gd name="connsiteY10-7344" fmla="*/ 1722981 h 2852793"/>
                <a:gd name="connsiteX11-7345" fmla="*/ 3098470 w 3324924"/>
                <a:gd name="connsiteY11-7346" fmla="*/ 1835242 h 2852793"/>
                <a:gd name="connsiteX12-7347" fmla="*/ 3289990 w 3324924"/>
                <a:gd name="connsiteY12-7348" fmla="*/ 1729689 h 2852793"/>
                <a:gd name="connsiteX13-7349" fmla="*/ 3312388 w 3324924"/>
                <a:gd name="connsiteY13-7350" fmla="*/ 2326374 h 2852793"/>
                <a:gd name="connsiteX14-7351" fmla="*/ 3150545 w 3324924"/>
                <a:gd name="connsiteY14-7352" fmla="*/ 2766256 h 2852793"/>
                <a:gd name="connsiteX15-7353" fmla="*/ 2654739 w 3324924"/>
                <a:gd name="connsiteY15-7354" fmla="*/ 2833129 h 2852793"/>
                <a:gd name="connsiteX16-7355" fmla="*/ 2097367 w 3324924"/>
                <a:gd name="connsiteY16-7356" fmla="*/ 2520504 h 2852793"/>
                <a:gd name="connsiteX17-7357" fmla="*/ 1756582 w 3324924"/>
                <a:gd name="connsiteY17-7358" fmla="*/ 1956031 h 2852793"/>
                <a:gd name="connsiteX18-7359" fmla="*/ 1110043 w 3324924"/>
                <a:gd name="connsiteY18-7360" fmla="*/ 1897337 h 2852793"/>
                <a:gd name="connsiteX19-7361" fmla="*/ 2209 w 3324924"/>
                <a:gd name="connsiteY19-7362" fmla="*/ 1920189 h 2852793"/>
                <a:gd name="connsiteX0-7363" fmla="*/ 0 w 3324924"/>
                <a:gd name="connsiteY0-7364" fmla="*/ 868491 h 2852793"/>
                <a:gd name="connsiteX1-7365" fmla="*/ 1317026 w 3324924"/>
                <a:gd name="connsiteY1-7366" fmla="*/ 874167 h 2852793"/>
                <a:gd name="connsiteX2-7367" fmla="*/ 1859873 w 3324924"/>
                <a:gd name="connsiteY2-7368" fmla="*/ 748492 h 2852793"/>
                <a:gd name="connsiteX3-7369" fmla="*/ 2187983 w 3324924"/>
                <a:gd name="connsiteY3-7370" fmla="*/ 156921 h 2852793"/>
                <a:gd name="connsiteX4-7371" fmla="*/ 2885178 w 3324924"/>
                <a:gd name="connsiteY4-7372" fmla="*/ 17558 h 2852793"/>
                <a:gd name="connsiteX5-7373" fmla="*/ 3248742 w 3324924"/>
                <a:gd name="connsiteY5-7374" fmla="*/ 398426 h 2852793"/>
                <a:gd name="connsiteX6-7375" fmla="*/ 3289990 w 3324924"/>
                <a:gd name="connsiteY6-7376" fmla="*/ 1340908 h 2852793"/>
                <a:gd name="connsiteX7-7377" fmla="*/ 3194740 w 3324924"/>
                <a:gd name="connsiteY7-7378" fmla="*/ 1339647 h 2852793"/>
                <a:gd name="connsiteX8-7379" fmla="*/ 3011431 w 3324924"/>
                <a:gd name="connsiteY8-7380" fmla="*/ 1301064 h 2852793"/>
                <a:gd name="connsiteX9-7381" fmla="*/ 2824284 w 3324924"/>
                <a:gd name="connsiteY9-7382" fmla="*/ 1433636 h 2852793"/>
                <a:gd name="connsiteX10-7383" fmla="*/ 2839981 w 3324924"/>
                <a:gd name="connsiteY10-7384" fmla="*/ 1722981 h 2852793"/>
                <a:gd name="connsiteX11-7385" fmla="*/ 3098470 w 3324924"/>
                <a:gd name="connsiteY11-7386" fmla="*/ 1835242 h 2852793"/>
                <a:gd name="connsiteX12-7387" fmla="*/ 3289990 w 3324924"/>
                <a:gd name="connsiteY12-7388" fmla="*/ 1729689 h 2852793"/>
                <a:gd name="connsiteX13-7389" fmla="*/ 3312388 w 3324924"/>
                <a:gd name="connsiteY13-7390" fmla="*/ 2326374 h 2852793"/>
                <a:gd name="connsiteX14-7391" fmla="*/ 3150545 w 3324924"/>
                <a:gd name="connsiteY14-7392" fmla="*/ 2766256 h 2852793"/>
                <a:gd name="connsiteX15-7393" fmla="*/ 2654739 w 3324924"/>
                <a:gd name="connsiteY15-7394" fmla="*/ 2833129 h 2852793"/>
                <a:gd name="connsiteX16-7395" fmla="*/ 2097367 w 3324924"/>
                <a:gd name="connsiteY16-7396" fmla="*/ 2520504 h 2852793"/>
                <a:gd name="connsiteX17-7397" fmla="*/ 1756582 w 3324924"/>
                <a:gd name="connsiteY17-7398" fmla="*/ 1956031 h 2852793"/>
                <a:gd name="connsiteX18-7399" fmla="*/ 1110043 w 3324924"/>
                <a:gd name="connsiteY18-7400" fmla="*/ 1897337 h 2852793"/>
                <a:gd name="connsiteX19-7401" fmla="*/ 2209 w 3324924"/>
                <a:gd name="connsiteY19-7402" fmla="*/ 1920189 h 2852793"/>
                <a:gd name="connsiteX0-7403" fmla="*/ 0 w 3324924"/>
                <a:gd name="connsiteY0-7404" fmla="*/ 868491 h 2852793"/>
                <a:gd name="connsiteX1-7405" fmla="*/ 1317026 w 3324924"/>
                <a:gd name="connsiteY1-7406" fmla="*/ 874167 h 2852793"/>
                <a:gd name="connsiteX2-7407" fmla="*/ 1859873 w 3324924"/>
                <a:gd name="connsiteY2-7408" fmla="*/ 748492 h 2852793"/>
                <a:gd name="connsiteX3-7409" fmla="*/ 2187983 w 3324924"/>
                <a:gd name="connsiteY3-7410" fmla="*/ 156921 h 2852793"/>
                <a:gd name="connsiteX4-7411" fmla="*/ 2885178 w 3324924"/>
                <a:gd name="connsiteY4-7412" fmla="*/ 17558 h 2852793"/>
                <a:gd name="connsiteX5-7413" fmla="*/ 3248742 w 3324924"/>
                <a:gd name="connsiteY5-7414" fmla="*/ 398426 h 2852793"/>
                <a:gd name="connsiteX6-7415" fmla="*/ 3289990 w 3324924"/>
                <a:gd name="connsiteY6-7416" fmla="*/ 1340908 h 2852793"/>
                <a:gd name="connsiteX7-7417" fmla="*/ 3194740 w 3324924"/>
                <a:gd name="connsiteY7-7418" fmla="*/ 1339647 h 2852793"/>
                <a:gd name="connsiteX8-7419" fmla="*/ 3011431 w 3324924"/>
                <a:gd name="connsiteY8-7420" fmla="*/ 1301064 h 2852793"/>
                <a:gd name="connsiteX9-7421" fmla="*/ 2824284 w 3324924"/>
                <a:gd name="connsiteY9-7422" fmla="*/ 1433636 h 2852793"/>
                <a:gd name="connsiteX10-7423" fmla="*/ 2839981 w 3324924"/>
                <a:gd name="connsiteY10-7424" fmla="*/ 1722981 h 2852793"/>
                <a:gd name="connsiteX11-7425" fmla="*/ 3098470 w 3324924"/>
                <a:gd name="connsiteY11-7426" fmla="*/ 1835242 h 2852793"/>
                <a:gd name="connsiteX12-7427" fmla="*/ 3289990 w 3324924"/>
                <a:gd name="connsiteY12-7428" fmla="*/ 1729689 h 2852793"/>
                <a:gd name="connsiteX13-7429" fmla="*/ 3312388 w 3324924"/>
                <a:gd name="connsiteY13-7430" fmla="*/ 2326374 h 2852793"/>
                <a:gd name="connsiteX14-7431" fmla="*/ 3150545 w 3324924"/>
                <a:gd name="connsiteY14-7432" fmla="*/ 2766256 h 2852793"/>
                <a:gd name="connsiteX15-7433" fmla="*/ 2654739 w 3324924"/>
                <a:gd name="connsiteY15-7434" fmla="*/ 2833129 h 2852793"/>
                <a:gd name="connsiteX16-7435" fmla="*/ 2097367 w 3324924"/>
                <a:gd name="connsiteY16-7436" fmla="*/ 2520504 h 2852793"/>
                <a:gd name="connsiteX17-7437" fmla="*/ 1756582 w 3324924"/>
                <a:gd name="connsiteY17-7438" fmla="*/ 1956031 h 2852793"/>
                <a:gd name="connsiteX18-7439" fmla="*/ 1110043 w 3324924"/>
                <a:gd name="connsiteY18-7440" fmla="*/ 1897337 h 2852793"/>
                <a:gd name="connsiteX19-7441" fmla="*/ 2209 w 3324924"/>
                <a:gd name="connsiteY19-7442" fmla="*/ 1920189 h 2852793"/>
                <a:gd name="connsiteX0-7443" fmla="*/ 0 w 3324924"/>
                <a:gd name="connsiteY0-7444" fmla="*/ 868491 h 2852793"/>
                <a:gd name="connsiteX1-7445" fmla="*/ 1317026 w 3324924"/>
                <a:gd name="connsiteY1-7446" fmla="*/ 874167 h 2852793"/>
                <a:gd name="connsiteX2-7447" fmla="*/ 1859873 w 3324924"/>
                <a:gd name="connsiteY2-7448" fmla="*/ 748492 h 2852793"/>
                <a:gd name="connsiteX3-7449" fmla="*/ 2187983 w 3324924"/>
                <a:gd name="connsiteY3-7450" fmla="*/ 156921 h 2852793"/>
                <a:gd name="connsiteX4-7451" fmla="*/ 2885178 w 3324924"/>
                <a:gd name="connsiteY4-7452" fmla="*/ 17558 h 2852793"/>
                <a:gd name="connsiteX5-7453" fmla="*/ 3248742 w 3324924"/>
                <a:gd name="connsiteY5-7454" fmla="*/ 398426 h 2852793"/>
                <a:gd name="connsiteX6-7455" fmla="*/ 3289990 w 3324924"/>
                <a:gd name="connsiteY6-7456" fmla="*/ 1340908 h 2852793"/>
                <a:gd name="connsiteX7-7457" fmla="*/ 3194740 w 3324924"/>
                <a:gd name="connsiteY7-7458" fmla="*/ 1339647 h 2852793"/>
                <a:gd name="connsiteX8-7459" fmla="*/ 3011431 w 3324924"/>
                <a:gd name="connsiteY8-7460" fmla="*/ 1301064 h 2852793"/>
                <a:gd name="connsiteX9-7461" fmla="*/ 2824284 w 3324924"/>
                <a:gd name="connsiteY9-7462" fmla="*/ 1433636 h 2852793"/>
                <a:gd name="connsiteX10-7463" fmla="*/ 2839981 w 3324924"/>
                <a:gd name="connsiteY10-7464" fmla="*/ 1722981 h 2852793"/>
                <a:gd name="connsiteX11-7465" fmla="*/ 3098470 w 3324924"/>
                <a:gd name="connsiteY11-7466" fmla="*/ 1835242 h 2852793"/>
                <a:gd name="connsiteX12-7467" fmla="*/ 3289990 w 3324924"/>
                <a:gd name="connsiteY12-7468" fmla="*/ 1729689 h 2852793"/>
                <a:gd name="connsiteX13-7469" fmla="*/ 3312388 w 3324924"/>
                <a:gd name="connsiteY13-7470" fmla="*/ 2326374 h 2852793"/>
                <a:gd name="connsiteX14-7471" fmla="*/ 3150545 w 3324924"/>
                <a:gd name="connsiteY14-7472" fmla="*/ 2766256 h 2852793"/>
                <a:gd name="connsiteX15-7473" fmla="*/ 2654739 w 3324924"/>
                <a:gd name="connsiteY15-7474" fmla="*/ 2833129 h 2852793"/>
                <a:gd name="connsiteX16-7475" fmla="*/ 2097367 w 3324924"/>
                <a:gd name="connsiteY16-7476" fmla="*/ 2520504 h 2852793"/>
                <a:gd name="connsiteX17-7477" fmla="*/ 1756582 w 3324924"/>
                <a:gd name="connsiteY17-7478" fmla="*/ 1956031 h 2852793"/>
                <a:gd name="connsiteX18-7479" fmla="*/ 1110043 w 3324924"/>
                <a:gd name="connsiteY18-7480" fmla="*/ 1897337 h 2852793"/>
                <a:gd name="connsiteX19-7481" fmla="*/ 2209 w 3324924"/>
                <a:gd name="connsiteY19-7482" fmla="*/ 1920189 h 2852793"/>
                <a:gd name="connsiteX0-7483" fmla="*/ 0 w 3324924"/>
                <a:gd name="connsiteY0-7484" fmla="*/ 868491 h 2852793"/>
                <a:gd name="connsiteX1-7485" fmla="*/ 1317026 w 3324924"/>
                <a:gd name="connsiteY1-7486" fmla="*/ 874167 h 2852793"/>
                <a:gd name="connsiteX2-7487" fmla="*/ 1859873 w 3324924"/>
                <a:gd name="connsiteY2-7488" fmla="*/ 748492 h 2852793"/>
                <a:gd name="connsiteX3-7489" fmla="*/ 2187983 w 3324924"/>
                <a:gd name="connsiteY3-7490" fmla="*/ 156921 h 2852793"/>
                <a:gd name="connsiteX4-7491" fmla="*/ 2885178 w 3324924"/>
                <a:gd name="connsiteY4-7492" fmla="*/ 17558 h 2852793"/>
                <a:gd name="connsiteX5-7493" fmla="*/ 3248742 w 3324924"/>
                <a:gd name="connsiteY5-7494" fmla="*/ 398426 h 2852793"/>
                <a:gd name="connsiteX6-7495" fmla="*/ 3289990 w 3324924"/>
                <a:gd name="connsiteY6-7496" fmla="*/ 1340908 h 2852793"/>
                <a:gd name="connsiteX7-7497" fmla="*/ 3194740 w 3324924"/>
                <a:gd name="connsiteY7-7498" fmla="*/ 1339647 h 2852793"/>
                <a:gd name="connsiteX8-7499" fmla="*/ 3011431 w 3324924"/>
                <a:gd name="connsiteY8-7500" fmla="*/ 1301064 h 2852793"/>
                <a:gd name="connsiteX9-7501" fmla="*/ 2824284 w 3324924"/>
                <a:gd name="connsiteY9-7502" fmla="*/ 1433636 h 2852793"/>
                <a:gd name="connsiteX10-7503" fmla="*/ 2839981 w 3324924"/>
                <a:gd name="connsiteY10-7504" fmla="*/ 1722981 h 2852793"/>
                <a:gd name="connsiteX11-7505" fmla="*/ 3098470 w 3324924"/>
                <a:gd name="connsiteY11-7506" fmla="*/ 1835242 h 2852793"/>
                <a:gd name="connsiteX12-7507" fmla="*/ 3289990 w 3324924"/>
                <a:gd name="connsiteY12-7508" fmla="*/ 1729689 h 2852793"/>
                <a:gd name="connsiteX13-7509" fmla="*/ 3312388 w 3324924"/>
                <a:gd name="connsiteY13-7510" fmla="*/ 2326374 h 2852793"/>
                <a:gd name="connsiteX14-7511" fmla="*/ 3150545 w 3324924"/>
                <a:gd name="connsiteY14-7512" fmla="*/ 2766256 h 2852793"/>
                <a:gd name="connsiteX15-7513" fmla="*/ 2654739 w 3324924"/>
                <a:gd name="connsiteY15-7514" fmla="*/ 2833129 h 2852793"/>
                <a:gd name="connsiteX16-7515" fmla="*/ 2097367 w 3324924"/>
                <a:gd name="connsiteY16-7516" fmla="*/ 2520504 h 2852793"/>
                <a:gd name="connsiteX17-7517" fmla="*/ 1756582 w 3324924"/>
                <a:gd name="connsiteY17-7518" fmla="*/ 1956031 h 2852793"/>
                <a:gd name="connsiteX18-7519" fmla="*/ 1110043 w 3324924"/>
                <a:gd name="connsiteY18-7520" fmla="*/ 1897337 h 2852793"/>
                <a:gd name="connsiteX19-7521" fmla="*/ 2209 w 3324924"/>
                <a:gd name="connsiteY19-7522" fmla="*/ 1920189 h 2852793"/>
                <a:gd name="connsiteX0-7523" fmla="*/ 0 w 3324924"/>
                <a:gd name="connsiteY0-7524" fmla="*/ 868491 h 2852793"/>
                <a:gd name="connsiteX1-7525" fmla="*/ 1177878 w 3324924"/>
                <a:gd name="connsiteY1-7526" fmla="*/ 870191 h 2852793"/>
                <a:gd name="connsiteX2-7527" fmla="*/ 1859873 w 3324924"/>
                <a:gd name="connsiteY2-7528" fmla="*/ 748492 h 2852793"/>
                <a:gd name="connsiteX3-7529" fmla="*/ 2187983 w 3324924"/>
                <a:gd name="connsiteY3-7530" fmla="*/ 156921 h 2852793"/>
                <a:gd name="connsiteX4-7531" fmla="*/ 2885178 w 3324924"/>
                <a:gd name="connsiteY4-7532" fmla="*/ 17558 h 2852793"/>
                <a:gd name="connsiteX5-7533" fmla="*/ 3248742 w 3324924"/>
                <a:gd name="connsiteY5-7534" fmla="*/ 398426 h 2852793"/>
                <a:gd name="connsiteX6-7535" fmla="*/ 3289990 w 3324924"/>
                <a:gd name="connsiteY6-7536" fmla="*/ 1340908 h 2852793"/>
                <a:gd name="connsiteX7-7537" fmla="*/ 3194740 w 3324924"/>
                <a:gd name="connsiteY7-7538" fmla="*/ 1339647 h 2852793"/>
                <a:gd name="connsiteX8-7539" fmla="*/ 3011431 w 3324924"/>
                <a:gd name="connsiteY8-7540" fmla="*/ 1301064 h 2852793"/>
                <a:gd name="connsiteX9-7541" fmla="*/ 2824284 w 3324924"/>
                <a:gd name="connsiteY9-7542" fmla="*/ 1433636 h 2852793"/>
                <a:gd name="connsiteX10-7543" fmla="*/ 2839981 w 3324924"/>
                <a:gd name="connsiteY10-7544" fmla="*/ 1722981 h 2852793"/>
                <a:gd name="connsiteX11-7545" fmla="*/ 3098470 w 3324924"/>
                <a:gd name="connsiteY11-7546" fmla="*/ 1835242 h 2852793"/>
                <a:gd name="connsiteX12-7547" fmla="*/ 3289990 w 3324924"/>
                <a:gd name="connsiteY12-7548" fmla="*/ 1729689 h 2852793"/>
                <a:gd name="connsiteX13-7549" fmla="*/ 3312388 w 3324924"/>
                <a:gd name="connsiteY13-7550" fmla="*/ 2326374 h 2852793"/>
                <a:gd name="connsiteX14-7551" fmla="*/ 3150545 w 3324924"/>
                <a:gd name="connsiteY14-7552" fmla="*/ 2766256 h 2852793"/>
                <a:gd name="connsiteX15-7553" fmla="*/ 2654739 w 3324924"/>
                <a:gd name="connsiteY15-7554" fmla="*/ 2833129 h 2852793"/>
                <a:gd name="connsiteX16-7555" fmla="*/ 2097367 w 3324924"/>
                <a:gd name="connsiteY16-7556" fmla="*/ 2520504 h 2852793"/>
                <a:gd name="connsiteX17-7557" fmla="*/ 1756582 w 3324924"/>
                <a:gd name="connsiteY17-7558" fmla="*/ 1956031 h 2852793"/>
                <a:gd name="connsiteX18-7559" fmla="*/ 1110043 w 3324924"/>
                <a:gd name="connsiteY18-7560" fmla="*/ 1897337 h 2852793"/>
                <a:gd name="connsiteX19-7561" fmla="*/ 2209 w 3324924"/>
                <a:gd name="connsiteY19-7562" fmla="*/ 1920189 h 2852793"/>
                <a:gd name="connsiteX0-7563" fmla="*/ 0 w 3344802"/>
                <a:gd name="connsiteY0-7564" fmla="*/ 892345 h 2852793"/>
                <a:gd name="connsiteX1-7565" fmla="*/ 1197756 w 3344802"/>
                <a:gd name="connsiteY1-7566" fmla="*/ 870191 h 2852793"/>
                <a:gd name="connsiteX2-7567" fmla="*/ 1879751 w 3344802"/>
                <a:gd name="connsiteY2-7568" fmla="*/ 748492 h 2852793"/>
                <a:gd name="connsiteX3-7569" fmla="*/ 2207861 w 3344802"/>
                <a:gd name="connsiteY3-7570" fmla="*/ 156921 h 2852793"/>
                <a:gd name="connsiteX4-7571" fmla="*/ 2905056 w 3344802"/>
                <a:gd name="connsiteY4-7572" fmla="*/ 17558 h 2852793"/>
                <a:gd name="connsiteX5-7573" fmla="*/ 3268620 w 3344802"/>
                <a:gd name="connsiteY5-7574" fmla="*/ 398426 h 2852793"/>
                <a:gd name="connsiteX6-7575" fmla="*/ 3309868 w 3344802"/>
                <a:gd name="connsiteY6-7576" fmla="*/ 1340908 h 2852793"/>
                <a:gd name="connsiteX7-7577" fmla="*/ 3214618 w 3344802"/>
                <a:gd name="connsiteY7-7578" fmla="*/ 1339647 h 2852793"/>
                <a:gd name="connsiteX8-7579" fmla="*/ 3031309 w 3344802"/>
                <a:gd name="connsiteY8-7580" fmla="*/ 1301064 h 2852793"/>
                <a:gd name="connsiteX9-7581" fmla="*/ 2844162 w 3344802"/>
                <a:gd name="connsiteY9-7582" fmla="*/ 1433636 h 2852793"/>
                <a:gd name="connsiteX10-7583" fmla="*/ 2859859 w 3344802"/>
                <a:gd name="connsiteY10-7584" fmla="*/ 1722981 h 2852793"/>
                <a:gd name="connsiteX11-7585" fmla="*/ 3118348 w 3344802"/>
                <a:gd name="connsiteY11-7586" fmla="*/ 1835242 h 2852793"/>
                <a:gd name="connsiteX12-7587" fmla="*/ 3309868 w 3344802"/>
                <a:gd name="connsiteY12-7588" fmla="*/ 1729689 h 2852793"/>
                <a:gd name="connsiteX13-7589" fmla="*/ 3332266 w 3344802"/>
                <a:gd name="connsiteY13-7590" fmla="*/ 2326374 h 2852793"/>
                <a:gd name="connsiteX14-7591" fmla="*/ 3170423 w 3344802"/>
                <a:gd name="connsiteY14-7592" fmla="*/ 2766256 h 2852793"/>
                <a:gd name="connsiteX15-7593" fmla="*/ 2674617 w 3344802"/>
                <a:gd name="connsiteY15-7594" fmla="*/ 2833129 h 2852793"/>
                <a:gd name="connsiteX16-7595" fmla="*/ 2117245 w 3344802"/>
                <a:gd name="connsiteY16-7596" fmla="*/ 2520504 h 2852793"/>
                <a:gd name="connsiteX17-7597" fmla="*/ 1776460 w 3344802"/>
                <a:gd name="connsiteY17-7598" fmla="*/ 1956031 h 2852793"/>
                <a:gd name="connsiteX18-7599" fmla="*/ 1129921 w 3344802"/>
                <a:gd name="connsiteY18-7600" fmla="*/ 1897337 h 2852793"/>
                <a:gd name="connsiteX19-7601" fmla="*/ 22087 w 3344802"/>
                <a:gd name="connsiteY19-7602" fmla="*/ 1920189 h 2852793"/>
                <a:gd name="connsiteX0-7603" fmla="*/ 0 w 3344802"/>
                <a:gd name="connsiteY0-7604" fmla="*/ 892345 h 2852793"/>
                <a:gd name="connsiteX1-7605" fmla="*/ 1197756 w 3344802"/>
                <a:gd name="connsiteY1-7606" fmla="*/ 870191 h 2852793"/>
                <a:gd name="connsiteX2-7607" fmla="*/ 1879751 w 3344802"/>
                <a:gd name="connsiteY2-7608" fmla="*/ 748492 h 2852793"/>
                <a:gd name="connsiteX3-7609" fmla="*/ 2207861 w 3344802"/>
                <a:gd name="connsiteY3-7610" fmla="*/ 156921 h 2852793"/>
                <a:gd name="connsiteX4-7611" fmla="*/ 2905056 w 3344802"/>
                <a:gd name="connsiteY4-7612" fmla="*/ 17558 h 2852793"/>
                <a:gd name="connsiteX5-7613" fmla="*/ 3268620 w 3344802"/>
                <a:gd name="connsiteY5-7614" fmla="*/ 398426 h 2852793"/>
                <a:gd name="connsiteX6-7615" fmla="*/ 3309868 w 3344802"/>
                <a:gd name="connsiteY6-7616" fmla="*/ 1340908 h 2852793"/>
                <a:gd name="connsiteX7-7617" fmla="*/ 3214618 w 3344802"/>
                <a:gd name="connsiteY7-7618" fmla="*/ 1339647 h 2852793"/>
                <a:gd name="connsiteX8-7619" fmla="*/ 3031309 w 3344802"/>
                <a:gd name="connsiteY8-7620" fmla="*/ 1301064 h 2852793"/>
                <a:gd name="connsiteX9-7621" fmla="*/ 2844162 w 3344802"/>
                <a:gd name="connsiteY9-7622" fmla="*/ 1433636 h 2852793"/>
                <a:gd name="connsiteX10-7623" fmla="*/ 2859859 w 3344802"/>
                <a:gd name="connsiteY10-7624" fmla="*/ 1722981 h 2852793"/>
                <a:gd name="connsiteX11-7625" fmla="*/ 3118348 w 3344802"/>
                <a:gd name="connsiteY11-7626" fmla="*/ 1835242 h 2852793"/>
                <a:gd name="connsiteX12-7627" fmla="*/ 3309868 w 3344802"/>
                <a:gd name="connsiteY12-7628" fmla="*/ 1729689 h 2852793"/>
                <a:gd name="connsiteX13-7629" fmla="*/ 3332266 w 3344802"/>
                <a:gd name="connsiteY13-7630" fmla="*/ 2326374 h 2852793"/>
                <a:gd name="connsiteX14-7631" fmla="*/ 3170423 w 3344802"/>
                <a:gd name="connsiteY14-7632" fmla="*/ 2766256 h 2852793"/>
                <a:gd name="connsiteX15-7633" fmla="*/ 2674617 w 3344802"/>
                <a:gd name="connsiteY15-7634" fmla="*/ 2833129 h 2852793"/>
                <a:gd name="connsiteX16-7635" fmla="*/ 2117245 w 3344802"/>
                <a:gd name="connsiteY16-7636" fmla="*/ 2520504 h 2852793"/>
                <a:gd name="connsiteX17-7637" fmla="*/ 1776460 w 3344802"/>
                <a:gd name="connsiteY17-7638" fmla="*/ 1956031 h 2852793"/>
                <a:gd name="connsiteX18-7639" fmla="*/ 1129921 w 3344802"/>
                <a:gd name="connsiteY18-7640" fmla="*/ 1897337 h 2852793"/>
                <a:gd name="connsiteX19-7641" fmla="*/ 22087 w 3344802"/>
                <a:gd name="connsiteY19-7642" fmla="*/ 1920189 h 2852793"/>
                <a:gd name="connsiteX0-7643" fmla="*/ 0 w 3344802"/>
                <a:gd name="connsiteY0-7644" fmla="*/ 892345 h 2852793"/>
                <a:gd name="connsiteX1-7645" fmla="*/ 1197756 w 3344802"/>
                <a:gd name="connsiteY1-7646" fmla="*/ 870191 h 2852793"/>
                <a:gd name="connsiteX2-7647" fmla="*/ 1879751 w 3344802"/>
                <a:gd name="connsiteY2-7648" fmla="*/ 748492 h 2852793"/>
                <a:gd name="connsiteX3-7649" fmla="*/ 2207861 w 3344802"/>
                <a:gd name="connsiteY3-7650" fmla="*/ 156921 h 2852793"/>
                <a:gd name="connsiteX4-7651" fmla="*/ 2905056 w 3344802"/>
                <a:gd name="connsiteY4-7652" fmla="*/ 17558 h 2852793"/>
                <a:gd name="connsiteX5-7653" fmla="*/ 3268620 w 3344802"/>
                <a:gd name="connsiteY5-7654" fmla="*/ 398426 h 2852793"/>
                <a:gd name="connsiteX6-7655" fmla="*/ 3309868 w 3344802"/>
                <a:gd name="connsiteY6-7656" fmla="*/ 1340908 h 2852793"/>
                <a:gd name="connsiteX7-7657" fmla="*/ 3214618 w 3344802"/>
                <a:gd name="connsiteY7-7658" fmla="*/ 1339647 h 2852793"/>
                <a:gd name="connsiteX8-7659" fmla="*/ 3031309 w 3344802"/>
                <a:gd name="connsiteY8-7660" fmla="*/ 1301064 h 2852793"/>
                <a:gd name="connsiteX9-7661" fmla="*/ 2844162 w 3344802"/>
                <a:gd name="connsiteY9-7662" fmla="*/ 1433636 h 2852793"/>
                <a:gd name="connsiteX10-7663" fmla="*/ 2859859 w 3344802"/>
                <a:gd name="connsiteY10-7664" fmla="*/ 1722981 h 2852793"/>
                <a:gd name="connsiteX11-7665" fmla="*/ 3118348 w 3344802"/>
                <a:gd name="connsiteY11-7666" fmla="*/ 1835242 h 2852793"/>
                <a:gd name="connsiteX12-7667" fmla="*/ 3309868 w 3344802"/>
                <a:gd name="connsiteY12-7668" fmla="*/ 1729689 h 2852793"/>
                <a:gd name="connsiteX13-7669" fmla="*/ 3332266 w 3344802"/>
                <a:gd name="connsiteY13-7670" fmla="*/ 2326374 h 2852793"/>
                <a:gd name="connsiteX14-7671" fmla="*/ 3170423 w 3344802"/>
                <a:gd name="connsiteY14-7672" fmla="*/ 2766256 h 2852793"/>
                <a:gd name="connsiteX15-7673" fmla="*/ 2674617 w 3344802"/>
                <a:gd name="connsiteY15-7674" fmla="*/ 2833129 h 2852793"/>
                <a:gd name="connsiteX16-7675" fmla="*/ 2117245 w 3344802"/>
                <a:gd name="connsiteY16-7676" fmla="*/ 2520504 h 2852793"/>
                <a:gd name="connsiteX17-7677" fmla="*/ 1776460 w 3344802"/>
                <a:gd name="connsiteY17-7678" fmla="*/ 1956031 h 2852793"/>
                <a:gd name="connsiteX18-7679" fmla="*/ 1129921 w 3344802"/>
                <a:gd name="connsiteY18-7680" fmla="*/ 1897337 h 2852793"/>
                <a:gd name="connsiteX19-7681" fmla="*/ 22087 w 3344802"/>
                <a:gd name="connsiteY19-7682" fmla="*/ 1920189 h 2852793"/>
                <a:gd name="connsiteX0-7683" fmla="*/ 0 w 3344802"/>
                <a:gd name="connsiteY0-7684" fmla="*/ 892345 h 2849263"/>
                <a:gd name="connsiteX1-7685" fmla="*/ 1197756 w 3344802"/>
                <a:gd name="connsiteY1-7686" fmla="*/ 870191 h 2849263"/>
                <a:gd name="connsiteX2-7687" fmla="*/ 1879751 w 3344802"/>
                <a:gd name="connsiteY2-7688" fmla="*/ 748492 h 2849263"/>
                <a:gd name="connsiteX3-7689" fmla="*/ 2207861 w 3344802"/>
                <a:gd name="connsiteY3-7690" fmla="*/ 156921 h 2849263"/>
                <a:gd name="connsiteX4-7691" fmla="*/ 2905056 w 3344802"/>
                <a:gd name="connsiteY4-7692" fmla="*/ 17558 h 2849263"/>
                <a:gd name="connsiteX5-7693" fmla="*/ 3268620 w 3344802"/>
                <a:gd name="connsiteY5-7694" fmla="*/ 398426 h 2849263"/>
                <a:gd name="connsiteX6-7695" fmla="*/ 3309868 w 3344802"/>
                <a:gd name="connsiteY6-7696" fmla="*/ 1340908 h 2849263"/>
                <a:gd name="connsiteX7-7697" fmla="*/ 3214618 w 3344802"/>
                <a:gd name="connsiteY7-7698" fmla="*/ 1339647 h 2849263"/>
                <a:gd name="connsiteX8-7699" fmla="*/ 3031309 w 3344802"/>
                <a:gd name="connsiteY8-7700" fmla="*/ 1301064 h 2849263"/>
                <a:gd name="connsiteX9-7701" fmla="*/ 2844162 w 3344802"/>
                <a:gd name="connsiteY9-7702" fmla="*/ 1433636 h 2849263"/>
                <a:gd name="connsiteX10-7703" fmla="*/ 2859859 w 3344802"/>
                <a:gd name="connsiteY10-7704" fmla="*/ 1722981 h 2849263"/>
                <a:gd name="connsiteX11-7705" fmla="*/ 3118348 w 3344802"/>
                <a:gd name="connsiteY11-7706" fmla="*/ 1835242 h 2849263"/>
                <a:gd name="connsiteX12-7707" fmla="*/ 3309868 w 3344802"/>
                <a:gd name="connsiteY12-7708" fmla="*/ 1729689 h 2849263"/>
                <a:gd name="connsiteX13-7709" fmla="*/ 3332266 w 3344802"/>
                <a:gd name="connsiteY13-7710" fmla="*/ 2326374 h 2849263"/>
                <a:gd name="connsiteX14-7711" fmla="*/ 3170423 w 3344802"/>
                <a:gd name="connsiteY14-7712" fmla="*/ 2766256 h 2849263"/>
                <a:gd name="connsiteX15-7713" fmla="*/ 2674617 w 3344802"/>
                <a:gd name="connsiteY15-7714" fmla="*/ 2833129 h 2849263"/>
                <a:gd name="connsiteX16-7715" fmla="*/ 2117245 w 3344802"/>
                <a:gd name="connsiteY16-7716" fmla="*/ 2520504 h 2849263"/>
                <a:gd name="connsiteX17-7717" fmla="*/ 1776460 w 3344802"/>
                <a:gd name="connsiteY17-7718" fmla="*/ 1956031 h 2849263"/>
                <a:gd name="connsiteX18-7719" fmla="*/ 1129921 w 3344802"/>
                <a:gd name="connsiteY18-7720" fmla="*/ 1897337 h 2849263"/>
                <a:gd name="connsiteX19-7721" fmla="*/ 22087 w 3344802"/>
                <a:gd name="connsiteY19-7722" fmla="*/ 1920189 h 2849263"/>
                <a:gd name="connsiteX0-7723" fmla="*/ 0 w 3344802"/>
                <a:gd name="connsiteY0-7724" fmla="*/ 892345 h 2859855"/>
                <a:gd name="connsiteX1-7725" fmla="*/ 1197756 w 3344802"/>
                <a:gd name="connsiteY1-7726" fmla="*/ 870191 h 2859855"/>
                <a:gd name="connsiteX2-7727" fmla="*/ 1879751 w 3344802"/>
                <a:gd name="connsiteY2-7728" fmla="*/ 748492 h 2859855"/>
                <a:gd name="connsiteX3-7729" fmla="*/ 2207861 w 3344802"/>
                <a:gd name="connsiteY3-7730" fmla="*/ 156921 h 2859855"/>
                <a:gd name="connsiteX4-7731" fmla="*/ 2905056 w 3344802"/>
                <a:gd name="connsiteY4-7732" fmla="*/ 17558 h 2859855"/>
                <a:gd name="connsiteX5-7733" fmla="*/ 3268620 w 3344802"/>
                <a:gd name="connsiteY5-7734" fmla="*/ 398426 h 2859855"/>
                <a:gd name="connsiteX6-7735" fmla="*/ 3309868 w 3344802"/>
                <a:gd name="connsiteY6-7736" fmla="*/ 1340908 h 2859855"/>
                <a:gd name="connsiteX7-7737" fmla="*/ 3214618 w 3344802"/>
                <a:gd name="connsiteY7-7738" fmla="*/ 1339647 h 2859855"/>
                <a:gd name="connsiteX8-7739" fmla="*/ 3031309 w 3344802"/>
                <a:gd name="connsiteY8-7740" fmla="*/ 1301064 h 2859855"/>
                <a:gd name="connsiteX9-7741" fmla="*/ 2844162 w 3344802"/>
                <a:gd name="connsiteY9-7742" fmla="*/ 1433636 h 2859855"/>
                <a:gd name="connsiteX10-7743" fmla="*/ 2859859 w 3344802"/>
                <a:gd name="connsiteY10-7744" fmla="*/ 1722981 h 2859855"/>
                <a:gd name="connsiteX11-7745" fmla="*/ 3118348 w 3344802"/>
                <a:gd name="connsiteY11-7746" fmla="*/ 1835242 h 2859855"/>
                <a:gd name="connsiteX12-7747" fmla="*/ 3309868 w 3344802"/>
                <a:gd name="connsiteY12-7748" fmla="*/ 1729689 h 2859855"/>
                <a:gd name="connsiteX13-7749" fmla="*/ 3332266 w 3344802"/>
                <a:gd name="connsiteY13-7750" fmla="*/ 2326374 h 2859855"/>
                <a:gd name="connsiteX14-7751" fmla="*/ 3170423 w 3344802"/>
                <a:gd name="connsiteY14-7752" fmla="*/ 2766256 h 2859855"/>
                <a:gd name="connsiteX15-7753" fmla="*/ 2674617 w 3344802"/>
                <a:gd name="connsiteY15-7754" fmla="*/ 2833129 h 2859855"/>
                <a:gd name="connsiteX16-7755" fmla="*/ 2117245 w 3344802"/>
                <a:gd name="connsiteY16-7756" fmla="*/ 2520504 h 2859855"/>
                <a:gd name="connsiteX17-7757" fmla="*/ 1776460 w 3344802"/>
                <a:gd name="connsiteY17-7758" fmla="*/ 1956031 h 2859855"/>
                <a:gd name="connsiteX18-7759" fmla="*/ 1129921 w 3344802"/>
                <a:gd name="connsiteY18-7760" fmla="*/ 1897337 h 2859855"/>
                <a:gd name="connsiteX19-7761" fmla="*/ 22087 w 3344802"/>
                <a:gd name="connsiteY19-7762" fmla="*/ 1920189 h 2859855"/>
                <a:gd name="connsiteX0-7763" fmla="*/ 0 w 3344802"/>
                <a:gd name="connsiteY0-7764" fmla="*/ 892345 h 2845735"/>
                <a:gd name="connsiteX1-7765" fmla="*/ 1197756 w 3344802"/>
                <a:gd name="connsiteY1-7766" fmla="*/ 870191 h 2845735"/>
                <a:gd name="connsiteX2-7767" fmla="*/ 1879751 w 3344802"/>
                <a:gd name="connsiteY2-7768" fmla="*/ 748492 h 2845735"/>
                <a:gd name="connsiteX3-7769" fmla="*/ 2207861 w 3344802"/>
                <a:gd name="connsiteY3-7770" fmla="*/ 156921 h 2845735"/>
                <a:gd name="connsiteX4-7771" fmla="*/ 2905056 w 3344802"/>
                <a:gd name="connsiteY4-7772" fmla="*/ 17558 h 2845735"/>
                <a:gd name="connsiteX5-7773" fmla="*/ 3268620 w 3344802"/>
                <a:gd name="connsiteY5-7774" fmla="*/ 398426 h 2845735"/>
                <a:gd name="connsiteX6-7775" fmla="*/ 3309868 w 3344802"/>
                <a:gd name="connsiteY6-7776" fmla="*/ 1340908 h 2845735"/>
                <a:gd name="connsiteX7-7777" fmla="*/ 3214618 w 3344802"/>
                <a:gd name="connsiteY7-7778" fmla="*/ 1339647 h 2845735"/>
                <a:gd name="connsiteX8-7779" fmla="*/ 3031309 w 3344802"/>
                <a:gd name="connsiteY8-7780" fmla="*/ 1301064 h 2845735"/>
                <a:gd name="connsiteX9-7781" fmla="*/ 2844162 w 3344802"/>
                <a:gd name="connsiteY9-7782" fmla="*/ 1433636 h 2845735"/>
                <a:gd name="connsiteX10-7783" fmla="*/ 2859859 w 3344802"/>
                <a:gd name="connsiteY10-7784" fmla="*/ 1722981 h 2845735"/>
                <a:gd name="connsiteX11-7785" fmla="*/ 3118348 w 3344802"/>
                <a:gd name="connsiteY11-7786" fmla="*/ 1835242 h 2845735"/>
                <a:gd name="connsiteX12-7787" fmla="*/ 3309868 w 3344802"/>
                <a:gd name="connsiteY12-7788" fmla="*/ 1729689 h 2845735"/>
                <a:gd name="connsiteX13-7789" fmla="*/ 3332266 w 3344802"/>
                <a:gd name="connsiteY13-7790" fmla="*/ 2326374 h 2845735"/>
                <a:gd name="connsiteX14-7791" fmla="*/ 3170423 w 3344802"/>
                <a:gd name="connsiteY14-7792" fmla="*/ 2766256 h 2845735"/>
                <a:gd name="connsiteX15-7793" fmla="*/ 2674617 w 3344802"/>
                <a:gd name="connsiteY15-7794" fmla="*/ 2833129 h 2845735"/>
                <a:gd name="connsiteX16-7795" fmla="*/ 2117245 w 3344802"/>
                <a:gd name="connsiteY16-7796" fmla="*/ 2520504 h 2845735"/>
                <a:gd name="connsiteX17-7797" fmla="*/ 1776460 w 3344802"/>
                <a:gd name="connsiteY17-7798" fmla="*/ 1956031 h 2845735"/>
                <a:gd name="connsiteX18-7799" fmla="*/ 1129921 w 3344802"/>
                <a:gd name="connsiteY18-7800" fmla="*/ 1897337 h 2845735"/>
                <a:gd name="connsiteX19-7801" fmla="*/ 22087 w 3344802"/>
                <a:gd name="connsiteY19-7802" fmla="*/ 1920189 h 2845735"/>
                <a:gd name="connsiteX0-7803" fmla="*/ 0 w 3344802"/>
                <a:gd name="connsiteY0-7804" fmla="*/ 892345 h 2845735"/>
                <a:gd name="connsiteX1-7805" fmla="*/ 1197756 w 3344802"/>
                <a:gd name="connsiteY1-7806" fmla="*/ 870191 h 2845735"/>
                <a:gd name="connsiteX2-7807" fmla="*/ 1879751 w 3344802"/>
                <a:gd name="connsiteY2-7808" fmla="*/ 748492 h 2845735"/>
                <a:gd name="connsiteX3-7809" fmla="*/ 2207861 w 3344802"/>
                <a:gd name="connsiteY3-7810" fmla="*/ 156921 h 2845735"/>
                <a:gd name="connsiteX4-7811" fmla="*/ 2905056 w 3344802"/>
                <a:gd name="connsiteY4-7812" fmla="*/ 17558 h 2845735"/>
                <a:gd name="connsiteX5-7813" fmla="*/ 3268620 w 3344802"/>
                <a:gd name="connsiteY5-7814" fmla="*/ 398426 h 2845735"/>
                <a:gd name="connsiteX6-7815" fmla="*/ 3309868 w 3344802"/>
                <a:gd name="connsiteY6-7816" fmla="*/ 1340908 h 2845735"/>
                <a:gd name="connsiteX7-7817" fmla="*/ 3214618 w 3344802"/>
                <a:gd name="connsiteY7-7818" fmla="*/ 1339647 h 2845735"/>
                <a:gd name="connsiteX8-7819" fmla="*/ 3031309 w 3344802"/>
                <a:gd name="connsiteY8-7820" fmla="*/ 1301064 h 2845735"/>
                <a:gd name="connsiteX9-7821" fmla="*/ 2844162 w 3344802"/>
                <a:gd name="connsiteY9-7822" fmla="*/ 1433636 h 2845735"/>
                <a:gd name="connsiteX10-7823" fmla="*/ 2859859 w 3344802"/>
                <a:gd name="connsiteY10-7824" fmla="*/ 1722981 h 2845735"/>
                <a:gd name="connsiteX11-7825" fmla="*/ 3118348 w 3344802"/>
                <a:gd name="connsiteY11-7826" fmla="*/ 1835242 h 2845735"/>
                <a:gd name="connsiteX12-7827" fmla="*/ 3309868 w 3344802"/>
                <a:gd name="connsiteY12-7828" fmla="*/ 1729689 h 2845735"/>
                <a:gd name="connsiteX13-7829" fmla="*/ 3332266 w 3344802"/>
                <a:gd name="connsiteY13-7830" fmla="*/ 2326374 h 2845735"/>
                <a:gd name="connsiteX14-7831" fmla="*/ 3170423 w 3344802"/>
                <a:gd name="connsiteY14-7832" fmla="*/ 2766256 h 2845735"/>
                <a:gd name="connsiteX15-7833" fmla="*/ 2674617 w 3344802"/>
                <a:gd name="connsiteY15-7834" fmla="*/ 2833129 h 2845735"/>
                <a:gd name="connsiteX16-7835" fmla="*/ 2117245 w 3344802"/>
                <a:gd name="connsiteY16-7836" fmla="*/ 2520504 h 2845735"/>
                <a:gd name="connsiteX17-7837" fmla="*/ 1776460 w 3344802"/>
                <a:gd name="connsiteY17-7838" fmla="*/ 1956031 h 2845735"/>
                <a:gd name="connsiteX18-7839" fmla="*/ 1129921 w 3344802"/>
                <a:gd name="connsiteY18-7840" fmla="*/ 1897337 h 2845735"/>
                <a:gd name="connsiteX19-7841" fmla="*/ 22087 w 3344802"/>
                <a:gd name="connsiteY19-7842" fmla="*/ 1920189 h 2845735"/>
                <a:gd name="connsiteX0-7843" fmla="*/ 0 w 3344802"/>
                <a:gd name="connsiteY0-7844" fmla="*/ 892345 h 2845735"/>
                <a:gd name="connsiteX1-7845" fmla="*/ 1197756 w 3344802"/>
                <a:gd name="connsiteY1-7846" fmla="*/ 870191 h 2845735"/>
                <a:gd name="connsiteX2-7847" fmla="*/ 1879751 w 3344802"/>
                <a:gd name="connsiteY2-7848" fmla="*/ 748492 h 2845735"/>
                <a:gd name="connsiteX3-7849" fmla="*/ 2207861 w 3344802"/>
                <a:gd name="connsiteY3-7850" fmla="*/ 156921 h 2845735"/>
                <a:gd name="connsiteX4-7851" fmla="*/ 2905056 w 3344802"/>
                <a:gd name="connsiteY4-7852" fmla="*/ 17558 h 2845735"/>
                <a:gd name="connsiteX5-7853" fmla="*/ 3268620 w 3344802"/>
                <a:gd name="connsiteY5-7854" fmla="*/ 398426 h 2845735"/>
                <a:gd name="connsiteX6-7855" fmla="*/ 3309868 w 3344802"/>
                <a:gd name="connsiteY6-7856" fmla="*/ 1340908 h 2845735"/>
                <a:gd name="connsiteX7-7857" fmla="*/ 3214618 w 3344802"/>
                <a:gd name="connsiteY7-7858" fmla="*/ 1339647 h 2845735"/>
                <a:gd name="connsiteX8-7859" fmla="*/ 3031309 w 3344802"/>
                <a:gd name="connsiteY8-7860" fmla="*/ 1301064 h 2845735"/>
                <a:gd name="connsiteX9-7861" fmla="*/ 2844162 w 3344802"/>
                <a:gd name="connsiteY9-7862" fmla="*/ 1433636 h 2845735"/>
                <a:gd name="connsiteX10-7863" fmla="*/ 2859859 w 3344802"/>
                <a:gd name="connsiteY10-7864" fmla="*/ 1722981 h 2845735"/>
                <a:gd name="connsiteX11-7865" fmla="*/ 3118348 w 3344802"/>
                <a:gd name="connsiteY11-7866" fmla="*/ 1835242 h 2845735"/>
                <a:gd name="connsiteX12-7867" fmla="*/ 3309868 w 3344802"/>
                <a:gd name="connsiteY12-7868" fmla="*/ 1729689 h 2845735"/>
                <a:gd name="connsiteX13-7869" fmla="*/ 3332266 w 3344802"/>
                <a:gd name="connsiteY13-7870" fmla="*/ 2326374 h 2845735"/>
                <a:gd name="connsiteX14-7871" fmla="*/ 3170423 w 3344802"/>
                <a:gd name="connsiteY14-7872" fmla="*/ 2766256 h 2845735"/>
                <a:gd name="connsiteX15-7873" fmla="*/ 2674617 w 3344802"/>
                <a:gd name="connsiteY15-7874" fmla="*/ 2833129 h 2845735"/>
                <a:gd name="connsiteX16-7875" fmla="*/ 2117245 w 3344802"/>
                <a:gd name="connsiteY16-7876" fmla="*/ 2520504 h 2845735"/>
                <a:gd name="connsiteX17-7877" fmla="*/ 1776460 w 3344802"/>
                <a:gd name="connsiteY17-7878" fmla="*/ 1956031 h 2845735"/>
                <a:gd name="connsiteX18-7879" fmla="*/ 1129921 w 3344802"/>
                <a:gd name="connsiteY18-7880" fmla="*/ 1897337 h 2845735"/>
                <a:gd name="connsiteX19-7881" fmla="*/ 22087 w 3344802"/>
                <a:gd name="connsiteY19-7882" fmla="*/ 1920189 h 2845735"/>
                <a:gd name="connsiteX0-7883" fmla="*/ 562113 w 3322715"/>
                <a:gd name="connsiteY0-7884" fmla="*/ 898695 h 2845735"/>
                <a:gd name="connsiteX1-7885" fmla="*/ 1175669 w 3322715"/>
                <a:gd name="connsiteY1-7886" fmla="*/ 870191 h 2845735"/>
                <a:gd name="connsiteX2-7887" fmla="*/ 1857664 w 3322715"/>
                <a:gd name="connsiteY2-7888" fmla="*/ 748492 h 2845735"/>
                <a:gd name="connsiteX3-7889" fmla="*/ 2185774 w 3322715"/>
                <a:gd name="connsiteY3-7890" fmla="*/ 156921 h 2845735"/>
                <a:gd name="connsiteX4-7891" fmla="*/ 2882969 w 3322715"/>
                <a:gd name="connsiteY4-7892" fmla="*/ 17558 h 2845735"/>
                <a:gd name="connsiteX5-7893" fmla="*/ 3246533 w 3322715"/>
                <a:gd name="connsiteY5-7894" fmla="*/ 398426 h 2845735"/>
                <a:gd name="connsiteX6-7895" fmla="*/ 3287781 w 3322715"/>
                <a:gd name="connsiteY6-7896" fmla="*/ 1340908 h 2845735"/>
                <a:gd name="connsiteX7-7897" fmla="*/ 3192531 w 3322715"/>
                <a:gd name="connsiteY7-7898" fmla="*/ 1339647 h 2845735"/>
                <a:gd name="connsiteX8-7899" fmla="*/ 3009222 w 3322715"/>
                <a:gd name="connsiteY8-7900" fmla="*/ 1301064 h 2845735"/>
                <a:gd name="connsiteX9-7901" fmla="*/ 2822075 w 3322715"/>
                <a:gd name="connsiteY9-7902" fmla="*/ 1433636 h 2845735"/>
                <a:gd name="connsiteX10-7903" fmla="*/ 2837772 w 3322715"/>
                <a:gd name="connsiteY10-7904" fmla="*/ 1722981 h 2845735"/>
                <a:gd name="connsiteX11-7905" fmla="*/ 3096261 w 3322715"/>
                <a:gd name="connsiteY11-7906" fmla="*/ 1835242 h 2845735"/>
                <a:gd name="connsiteX12-7907" fmla="*/ 3287781 w 3322715"/>
                <a:gd name="connsiteY12-7908" fmla="*/ 1729689 h 2845735"/>
                <a:gd name="connsiteX13-7909" fmla="*/ 3310179 w 3322715"/>
                <a:gd name="connsiteY13-7910" fmla="*/ 2326374 h 2845735"/>
                <a:gd name="connsiteX14-7911" fmla="*/ 3148336 w 3322715"/>
                <a:gd name="connsiteY14-7912" fmla="*/ 2766256 h 2845735"/>
                <a:gd name="connsiteX15-7913" fmla="*/ 2652530 w 3322715"/>
                <a:gd name="connsiteY15-7914" fmla="*/ 2833129 h 2845735"/>
                <a:gd name="connsiteX16-7915" fmla="*/ 2095158 w 3322715"/>
                <a:gd name="connsiteY16-7916" fmla="*/ 2520504 h 2845735"/>
                <a:gd name="connsiteX17-7917" fmla="*/ 1754373 w 3322715"/>
                <a:gd name="connsiteY17-7918" fmla="*/ 1956031 h 2845735"/>
                <a:gd name="connsiteX18-7919" fmla="*/ 1107834 w 3322715"/>
                <a:gd name="connsiteY18-7920" fmla="*/ 1897337 h 2845735"/>
                <a:gd name="connsiteX19-7921" fmla="*/ 0 w 3322715"/>
                <a:gd name="connsiteY19-7922" fmla="*/ 1920189 h 2845735"/>
                <a:gd name="connsiteX0-7923" fmla="*/ 0 w 2760602"/>
                <a:gd name="connsiteY0-7924" fmla="*/ 898695 h 2845735"/>
                <a:gd name="connsiteX1-7925" fmla="*/ 613556 w 2760602"/>
                <a:gd name="connsiteY1-7926" fmla="*/ 870191 h 2845735"/>
                <a:gd name="connsiteX2-7927" fmla="*/ 1295551 w 2760602"/>
                <a:gd name="connsiteY2-7928" fmla="*/ 748492 h 2845735"/>
                <a:gd name="connsiteX3-7929" fmla="*/ 1623661 w 2760602"/>
                <a:gd name="connsiteY3-7930" fmla="*/ 156921 h 2845735"/>
                <a:gd name="connsiteX4-7931" fmla="*/ 2320856 w 2760602"/>
                <a:gd name="connsiteY4-7932" fmla="*/ 17558 h 2845735"/>
                <a:gd name="connsiteX5-7933" fmla="*/ 2684420 w 2760602"/>
                <a:gd name="connsiteY5-7934" fmla="*/ 398426 h 2845735"/>
                <a:gd name="connsiteX6-7935" fmla="*/ 2725668 w 2760602"/>
                <a:gd name="connsiteY6-7936" fmla="*/ 1340908 h 2845735"/>
                <a:gd name="connsiteX7-7937" fmla="*/ 2630418 w 2760602"/>
                <a:gd name="connsiteY7-7938" fmla="*/ 1339647 h 2845735"/>
                <a:gd name="connsiteX8-7939" fmla="*/ 2447109 w 2760602"/>
                <a:gd name="connsiteY8-7940" fmla="*/ 1301064 h 2845735"/>
                <a:gd name="connsiteX9-7941" fmla="*/ 2259962 w 2760602"/>
                <a:gd name="connsiteY9-7942" fmla="*/ 1433636 h 2845735"/>
                <a:gd name="connsiteX10-7943" fmla="*/ 2275659 w 2760602"/>
                <a:gd name="connsiteY10-7944" fmla="*/ 1722981 h 2845735"/>
                <a:gd name="connsiteX11-7945" fmla="*/ 2534148 w 2760602"/>
                <a:gd name="connsiteY11-7946" fmla="*/ 1835242 h 2845735"/>
                <a:gd name="connsiteX12-7947" fmla="*/ 2725668 w 2760602"/>
                <a:gd name="connsiteY12-7948" fmla="*/ 1729689 h 2845735"/>
                <a:gd name="connsiteX13-7949" fmla="*/ 2748066 w 2760602"/>
                <a:gd name="connsiteY13-7950" fmla="*/ 2326374 h 2845735"/>
                <a:gd name="connsiteX14-7951" fmla="*/ 2586223 w 2760602"/>
                <a:gd name="connsiteY14-7952" fmla="*/ 2766256 h 2845735"/>
                <a:gd name="connsiteX15-7953" fmla="*/ 2090417 w 2760602"/>
                <a:gd name="connsiteY15-7954" fmla="*/ 2833129 h 2845735"/>
                <a:gd name="connsiteX16-7955" fmla="*/ 1533045 w 2760602"/>
                <a:gd name="connsiteY16-7956" fmla="*/ 2520504 h 2845735"/>
                <a:gd name="connsiteX17-7957" fmla="*/ 1192260 w 2760602"/>
                <a:gd name="connsiteY17-7958" fmla="*/ 1956031 h 2845735"/>
                <a:gd name="connsiteX18-7959" fmla="*/ 545721 w 2760602"/>
                <a:gd name="connsiteY18-7960" fmla="*/ 1897337 h 2845735"/>
                <a:gd name="connsiteX19-7961" fmla="*/ 41137 w 2760602"/>
                <a:gd name="connsiteY19-7962" fmla="*/ 1882089 h 2845735"/>
                <a:gd name="connsiteX0-7963" fmla="*/ 0 w 2760602"/>
                <a:gd name="connsiteY0-7964" fmla="*/ 898695 h 2845735"/>
                <a:gd name="connsiteX1-7965" fmla="*/ 613556 w 2760602"/>
                <a:gd name="connsiteY1-7966" fmla="*/ 870191 h 2845735"/>
                <a:gd name="connsiteX2-7967" fmla="*/ 1295551 w 2760602"/>
                <a:gd name="connsiteY2-7968" fmla="*/ 748492 h 2845735"/>
                <a:gd name="connsiteX3-7969" fmla="*/ 1623661 w 2760602"/>
                <a:gd name="connsiteY3-7970" fmla="*/ 156921 h 2845735"/>
                <a:gd name="connsiteX4-7971" fmla="*/ 2320856 w 2760602"/>
                <a:gd name="connsiteY4-7972" fmla="*/ 17558 h 2845735"/>
                <a:gd name="connsiteX5-7973" fmla="*/ 2684420 w 2760602"/>
                <a:gd name="connsiteY5-7974" fmla="*/ 398426 h 2845735"/>
                <a:gd name="connsiteX6-7975" fmla="*/ 2725668 w 2760602"/>
                <a:gd name="connsiteY6-7976" fmla="*/ 1340908 h 2845735"/>
                <a:gd name="connsiteX7-7977" fmla="*/ 2630418 w 2760602"/>
                <a:gd name="connsiteY7-7978" fmla="*/ 1339647 h 2845735"/>
                <a:gd name="connsiteX8-7979" fmla="*/ 2447109 w 2760602"/>
                <a:gd name="connsiteY8-7980" fmla="*/ 1301064 h 2845735"/>
                <a:gd name="connsiteX9-7981" fmla="*/ 2259962 w 2760602"/>
                <a:gd name="connsiteY9-7982" fmla="*/ 1433636 h 2845735"/>
                <a:gd name="connsiteX10-7983" fmla="*/ 2275659 w 2760602"/>
                <a:gd name="connsiteY10-7984" fmla="*/ 1722981 h 2845735"/>
                <a:gd name="connsiteX11-7985" fmla="*/ 2534148 w 2760602"/>
                <a:gd name="connsiteY11-7986" fmla="*/ 1835242 h 2845735"/>
                <a:gd name="connsiteX12-7987" fmla="*/ 2725668 w 2760602"/>
                <a:gd name="connsiteY12-7988" fmla="*/ 1729689 h 2845735"/>
                <a:gd name="connsiteX13-7989" fmla="*/ 2748066 w 2760602"/>
                <a:gd name="connsiteY13-7990" fmla="*/ 2326374 h 2845735"/>
                <a:gd name="connsiteX14-7991" fmla="*/ 2586223 w 2760602"/>
                <a:gd name="connsiteY14-7992" fmla="*/ 2766256 h 2845735"/>
                <a:gd name="connsiteX15-7993" fmla="*/ 2090417 w 2760602"/>
                <a:gd name="connsiteY15-7994" fmla="*/ 2833129 h 2845735"/>
                <a:gd name="connsiteX16-7995" fmla="*/ 1533045 w 2760602"/>
                <a:gd name="connsiteY16-7996" fmla="*/ 2520504 h 2845735"/>
                <a:gd name="connsiteX17-7997" fmla="*/ 1192260 w 2760602"/>
                <a:gd name="connsiteY17-7998" fmla="*/ 1956031 h 2845735"/>
                <a:gd name="connsiteX18-7999" fmla="*/ 545721 w 2760602"/>
                <a:gd name="connsiteY18-8000" fmla="*/ 1897337 h 2845735"/>
                <a:gd name="connsiteX19-8001" fmla="*/ 41137 w 2760602"/>
                <a:gd name="connsiteY19-8002" fmla="*/ 1882089 h 2845735"/>
                <a:gd name="connsiteX0-8003" fmla="*/ 0 w 2760602"/>
                <a:gd name="connsiteY0-8004" fmla="*/ 898695 h 2845735"/>
                <a:gd name="connsiteX1-8005" fmla="*/ 613556 w 2760602"/>
                <a:gd name="connsiteY1-8006" fmla="*/ 870191 h 2845735"/>
                <a:gd name="connsiteX2-8007" fmla="*/ 1295551 w 2760602"/>
                <a:gd name="connsiteY2-8008" fmla="*/ 748492 h 2845735"/>
                <a:gd name="connsiteX3-8009" fmla="*/ 1623661 w 2760602"/>
                <a:gd name="connsiteY3-8010" fmla="*/ 156921 h 2845735"/>
                <a:gd name="connsiteX4-8011" fmla="*/ 2320856 w 2760602"/>
                <a:gd name="connsiteY4-8012" fmla="*/ 17558 h 2845735"/>
                <a:gd name="connsiteX5-8013" fmla="*/ 2684420 w 2760602"/>
                <a:gd name="connsiteY5-8014" fmla="*/ 398426 h 2845735"/>
                <a:gd name="connsiteX6-8015" fmla="*/ 2725668 w 2760602"/>
                <a:gd name="connsiteY6-8016" fmla="*/ 1340908 h 2845735"/>
                <a:gd name="connsiteX7-8017" fmla="*/ 2630418 w 2760602"/>
                <a:gd name="connsiteY7-8018" fmla="*/ 1339647 h 2845735"/>
                <a:gd name="connsiteX8-8019" fmla="*/ 2447109 w 2760602"/>
                <a:gd name="connsiteY8-8020" fmla="*/ 1301064 h 2845735"/>
                <a:gd name="connsiteX9-8021" fmla="*/ 2259962 w 2760602"/>
                <a:gd name="connsiteY9-8022" fmla="*/ 1433636 h 2845735"/>
                <a:gd name="connsiteX10-8023" fmla="*/ 2275659 w 2760602"/>
                <a:gd name="connsiteY10-8024" fmla="*/ 1722981 h 2845735"/>
                <a:gd name="connsiteX11-8025" fmla="*/ 2534148 w 2760602"/>
                <a:gd name="connsiteY11-8026" fmla="*/ 1835242 h 2845735"/>
                <a:gd name="connsiteX12-8027" fmla="*/ 2725668 w 2760602"/>
                <a:gd name="connsiteY12-8028" fmla="*/ 1729689 h 2845735"/>
                <a:gd name="connsiteX13-8029" fmla="*/ 2748066 w 2760602"/>
                <a:gd name="connsiteY13-8030" fmla="*/ 2326374 h 2845735"/>
                <a:gd name="connsiteX14-8031" fmla="*/ 2586223 w 2760602"/>
                <a:gd name="connsiteY14-8032" fmla="*/ 2766256 h 2845735"/>
                <a:gd name="connsiteX15-8033" fmla="*/ 2090417 w 2760602"/>
                <a:gd name="connsiteY15-8034" fmla="*/ 2833129 h 2845735"/>
                <a:gd name="connsiteX16-8035" fmla="*/ 1533045 w 2760602"/>
                <a:gd name="connsiteY16-8036" fmla="*/ 2520504 h 2845735"/>
                <a:gd name="connsiteX17-8037" fmla="*/ 1192260 w 2760602"/>
                <a:gd name="connsiteY17-8038" fmla="*/ 1956031 h 2845735"/>
                <a:gd name="connsiteX18-8039" fmla="*/ 545721 w 2760602"/>
                <a:gd name="connsiteY18-8040" fmla="*/ 1897337 h 2845735"/>
                <a:gd name="connsiteX19-8041" fmla="*/ 22087 w 2760602"/>
                <a:gd name="connsiteY19-8042" fmla="*/ 1907489 h 2845735"/>
                <a:gd name="connsiteX0-8043" fmla="*/ 0 w 2760602"/>
                <a:gd name="connsiteY0-8044" fmla="*/ 898695 h 2845735"/>
                <a:gd name="connsiteX1-8045" fmla="*/ 613556 w 2760602"/>
                <a:gd name="connsiteY1-8046" fmla="*/ 870191 h 2845735"/>
                <a:gd name="connsiteX2-8047" fmla="*/ 1295551 w 2760602"/>
                <a:gd name="connsiteY2-8048" fmla="*/ 748492 h 2845735"/>
                <a:gd name="connsiteX3-8049" fmla="*/ 1623661 w 2760602"/>
                <a:gd name="connsiteY3-8050" fmla="*/ 156921 h 2845735"/>
                <a:gd name="connsiteX4-8051" fmla="*/ 2320856 w 2760602"/>
                <a:gd name="connsiteY4-8052" fmla="*/ 17558 h 2845735"/>
                <a:gd name="connsiteX5-8053" fmla="*/ 2684420 w 2760602"/>
                <a:gd name="connsiteY5-8054" fmla="*/ 398426 h 2845735"/>
                <a:gd name="connsiteX6-8055" fmla="*/ 2725668 w 2760602"/>
                <a:gd name="connsiteY6-8056" fmla="*/ 1340908 h 2845735"/>
                <a:gd name="connsiteX7-8057" fmla="*/ 2630418 w 2760602"/>
                <a:gd name="connsiteY7-8058" fmla="*/ 1339647 h 2845735"/>
                <a:gd name="connsiteX8-8059" fmla="*/ 2447109 w 2760602"/>
                <a:gd name="connsiteY8-8060" fmla="*/ 1301064 h 2845735"/>
                <a:gd name="connsiteX9-8061" fmla="*/ 2259962 w 2760602"/>
                <a:gd name="connsiteY9-8062" fmla="*/ 1433636 h 2845735"/>
                <a:gd name="connsiteX10-8063" fmla="*/ 2275659 w 2760602"/>
                <a:gd name="connsiteY10-8064" fmla="*/ 1722981 h 2845735"/>
                <a:gd name="connsiteX11-8065" fmla="*/ 2534148 w 2760602"/>
                <a:gd name="connsiteY11-8066" fmla="*/ 1835242 h 2845735"/>
                <a:gd name="connsiteX12-8067" fmla="*/ 2725668 w 2760602"/>
                <a:gd name="connsiteY12-8068" fmla="*/ 1729689 h 2845735"/>
                <a:gd name="connsiteX13-8069" fmla="*/ 2748066 w 2760602"/>
                <a:gd name="connsiteY13-8070" fmla="*/ 2326374 h 2845735"/>
                <a:gd name="connsiteX14-8071" fmla="*/ 2586223 w 2760602"/>
                <a:gd name="connsiteY14-8072" fmla="*/ 2766256 h 2845735"/>
                <a:gd name="connsiteX15-8073" fmla="*/ 2090417 w 2760602"/>
                <a:gd name="connsiteY15-8074" fmla="*/ 2833129 h 2845735"/>
                <a:gd name="connsiteX16-8075" fmla="*/ 1533045 w 2760602"/>
                <a:gd name="connsiteY16-8076" fmla="*/ 2520504 h 2845735"/>
                <a:gd name="connsiteX17-8077" fmla="*/ 1192260 w 2760602"/>
                <a:gd name="connsiteY17-8078" fmla="*/ 1956031 h 2845735"/>
                <a:gd name="connsiteX18-8079" fmla="*/ 545721 w 2760602"/>
                <a:gd name="connsiteY18-8080" fmla="*/ 1897337 h 2845735"/>
                <a:gd name="connsiteX19-8081" fmla="*/ 22087 w 2760602"/>
                <a:gd name="connsiteY19-8082" fmla="*/ 1907489 h 2845735"/>
                <a:gd name="connsiteX0-8083" fmla="*/ 0 w 2760602"/>
                <a:gd name="connsiteY0-8084" fmla="*/ 898695 h 2845735"/>
                <a:gd name="connsiteX1-8085" fmla="*/ 607206 w 2760602"/>
                <a:gd name="connsiteY1-8086" fmla="*/ 895591 h 2845735"/>
                <a:gd name="connsiteX2-8087" fmla="*/ 1295551 w 2760602"/>
                <a:gd name="connsiteY2-8088" fmla="*/ 748492 h 2845735"/>
                <a:gd name="connsiteX3-8089" fmla="*/ 1623661 w 2760602"/>
                <a:gd name="connsiteY3-8090" fmla="*/ 156921 h 2845735"/>
                <a:gd name="connsiteX4-8091" fmla="*/ 2320856 w 2760602"/>
                <a:gd name="connsiteY4-8092" fmla="*/ 17558 h 2845735"/>
                <a:gd name="connsiteX5-8093" fmla="*/ 2684420 w 2760602"/>
                <a:gd name="connsiteY5-8094" fmla="*/ 398426 h 2845735"/>
                <a:gd name="connsiteX6-8095" fmla="*/ 2725668 w 2760602"/>
                <a:gd name="connsiteY6-8096" fmla="*/ 1340908 h 2845735"/>
                <a:gd name="connsiteX7-8097" fmla="*/ 2630418 w 2760602"/>
                <a:gd name="connsiteY7-8098" fmla="*/ 1339647 h 2845735"/>
                <a:gd name="connsiteX8-8099" fmla="*/ 2447109 w 2760602"/>
                <a:gd name="connsiteY8-8100" fmla="*/ 1301064 h 2845735"/>
                <a:gd name="connsiteX9-8101" fmla="*/ 2259962 w 2760602"/>
                <a:gd name="connsiteY9-8102" fmla="*/ 1433636 h 2845735"/>
                <a:gd name="connsiteX10-8103" fmla="*/ 2275659 w 2760602"/>
                <a:gd name="connsiteY10-8104" fmla="*/ 1722981 h 2845735"/>
                <a:gd name="connsiteX11-8105" fmla="*/ 2534148 w 2760602"/>
                <a:gd name="connsiteY11-8106" fmla="*/ 1835242 h 2845735"/>
                <a:gd name="connsiteX12-8107" fmla="*/ 2725668 w 2760602"/>
                <a:gd name="connsiteY12-8108" fmla="*/ 1729689 h 2845735"/>
                <a:gd name="connsiteX13-8109" fmla="*/ 2748066 w 2760602"/>
                <a:gd name="connsiteY13-8110" fmla="*/ 2326374 h 2845735"/>
                <a:gd name="connsiteX14-8111" fmla="*/ 2586223 w 2760602"/>
                <a:gd name="connsiteY14-8112" fmla="*/ 2766256 h 2845735"/>
                <a:gd name="connsiteX15-8113" fmla="*/ 2090417 w 2760602"/>
                <a:gd name="connsiteY15-8114" fmla="*/ 2833129 h 2845735"/>
                <a:gd name="connsiteX16-8115" fmla="*/ 1533045 w 2760602"/>
                <a:gd name="connsiteY16-8116" fmla="*/ 2520504 h 2845735"/>
                <a:gd name="connsiteX17-8117" fmla="*/ 1192260 w 2760602"/>
                <a:gd name="connsiteY17-8118" fmla="*/ 1956031 h 2845735"/>
                <a:gd name="connsiteX18-8119" fmla="*/ 545721 w 2760602"/>
                <a:gd name="connsiteY18-8120" fmla="*/ 1897337 h 2845735"/>
                <a:gd name="connsiteX19-8121" fmla="*/ 22087 w 2760602"/>
                <a:gd name="connsiteY19-8122" fmla="*/ 1907489 h 2845735"/>
                <a:gd name="connsiteX0-8123" fmla="*/ 0 w 2760602"/>
                <a:gd name="connsiteY0-8124" fmla="*/ 898695 h 2845735"/>
                <a:gd name="connsiteX1-8125" fmla="*/ 607206 w 2760602"/>
                <a:gd name="connsiteY1-8126" fmla="*/ 895591 h 2845735"/>
                <a:gd name="connsiteX2-8127" fmla="*/ 1295551 w 2760602"/>
                <a:gd name="connsiteY2-8128" fmla="*/ 748492 h 2845735"/>
                <a:gd name="connsiteX3-8129" fmla="*/ 1623661 w 2760602"/>
                <a:gd name="connsiteY3-8130" fmla="*/ 156921 h 2845735"/>
                <a:gd name="connsiteX4-8131" fmla="*/ 2320856 w 2760602"/>
                <a:gd name="connsiteY4-8132" fmla="*/ 17558 h 2845735"/>
                <a:gd name="connsiteX5-8133" fmla="*/ 2684420 w 2760602"/>
                <a:gd name="connsiteY5-8134" fmla="*/ 398426 h 2845735"/>
                <a:gd name="connsiteX6-8135" fmla="*/ 2725668 w 2760602"/>
                <a:gd name="connsiteY6-8136" fmla="*/ 1340908 h 2845735"/>
                <a:gd name="connsiteX7-8137" fmla="*/ 2630418 w 2760602"/>
                <a:gd name="connsiteY7-8138" fmla="*/ 1339647 h 2845735"/>
                <a:gd name="connsiteX8-8139" fmla="*/ 2447109 w 2760602"/>
                <a:gd name="connsiteY8-8140" fmla="*/ 1301064 h 2845735"/>
                <a:gd name="connsiteX9-8141" fmla="*/ 2259962 w 2760602"/>
                <a:gd name="connsiteY9-8142" fmla="*/ 1433636 h 2845735"/>
                <a:gd name="connsiteX10-8143" fmla="*/ 2275659 w 2760602"/>
                <a:gd name="connsiteY10-8144" fmla="*/ 1722981 h 2845735"/>
                <a:gd name="connsiteX11-8145" fmla="*/ 2534148 w 2760602"/>
                <a:gd name="connsiteY11-8146" fmla="*/ 1835242 h 2845735"/>
                <a:gd name="connsiteX12-8147" fmla="*/ 2725668 w 2760602"/>
                <a:gd name="connsiteY12-8148" fmla="*/ 1729689 h 2845735"/>
                <a:gd name="connsiteX13-8149" fmla="*/ 2748066 w 2760602"/>
                <a:gd name="connsiteY13-8150" fmla="*/ 2326374 h 2845735"/>
                <a:gd name="connsiteX14-8151" fmla="*/ 2586223 w 2760602"/>
                <a:gd name="connsiteY14-8152" fmla="*/ 2766256 h 2845735"/>
                <a:gd name="connsiteX15-8153" fmla="*/ 2090417 w 2760602"/>
                <a:gd name="connsiteY15-8154" fmla="*/ 2833129 h 2845735"/>
                <a:gd name="connsiteX16-8155" fmla="*/ 1533045 w 2760602"/>
                <a:gd name="connsiteY16-8156" fmla="*/ 2520504 h 2845735"/>
                <a:gd name="connsiteX17-8157" fmla="*/ 1192260 w 2760602"/>
                <a:gd name="connsiteY17-8158" fmla="*/ 1956031 h 2845735"/>
                <a:gd name="connsiteX18-8159" fmla="*/ 545721 w 2760602"/>
                <a:gd name="connsiteY18-8160" fmla="*/ 1897337 h 2845735"/>
                <a:gd name="connsiteX19-8161" fmla="*/ 22087 w 2760602"/>
                <a:gd name="connsiteY19-8162" fmla="*/ 1907489 h 2845735"/>
                <a:gd name="connsiteX0-8163" fmla="*/ 0 w 2760602"/>
                <a:gd name="connsiteY0-8164" fmla="*/ 898695 h 2845735"/>
                <a:gd name="connsiteX1-8165" fmla="*/ 607206 w 2760602"/>
                <a:gd name="connsiteY1-8166" fmla="*/ 895591 h 2845735"/>
                <a:gd name="connsiteX2-8167" fmla="*/ 1295551 w 2760602"/>
                <a:gd name="connsiteY2-8168" fmla="*/ 748492 h 2845735"/>
                <a:gd name="connsiteX3-8169" fmla="*/ 1623661 w 2760602"/>
                <a:gd name="connsiteY3-8170" fmla="*/ 156921 h 2845735"/>
                <a:gd name="connsiteX4-8171" fmla="*/ 2320856 w 2760602"/>
                <a:gd name="connsiteY4-8172" fmla="*/ 17558 h 2845735"/>
                <a:gd name="connsiteX5-8173" fmla="*/ 2684420 w 2760602"/>
                <a:gd name="connsiteY5-8174" fmla="*/ 398426 h 2845735"/>
                <a:gd name="connsiteX6-8175" fmla="*/ 2725668 w 2760602"/>
                <a:gd name="connsiteY6-8176" fmla="*/ 1340908 h 2845735"/>
                <a:gd name="connsiteX7-8177" fmla="*/ 2630418 w 2760602"/>
                <a:gd name="connsiteY7-8178" fmla="*/ 1339647 h 2845735"/>
                <a:gd name="connsiteX8-8179" fmla="*/ 2447109 w 2760602"/>
                <a:gd name="connsiteY8-8180" fmla="*/ 1301064 h 2845735"/>
                <a:gd name="connsiteX9-8181" fmla="*/ 2259962 w 2760602"/>
                <a:gd name="connsiteY9-8182" fmla="*/ 1433636 h 2845735"/>
                <a:gd name="connsiteX10-8183" fmla="*/ 2275659 w 2760602"/>
                <a:gd name="connsiteY10-8184" fmla="*/ 1722981 h 2845735"/>
                <a:gd name="connsiteX11-8185" fmla="*/ 2534148 w 2760602"/>
                <a:gd name="connsiteY11-8186" fmla="*/ 1835242 h 2845735"/>
                <a:gd name="connsiteX12-8187" fmla="*/ 2725668 w 2760602"/>
                <a:gd name="connsiteY12-8188" fmla="*/ 1729689 h 2845735"/>
                <a:gd name="connsiteX13-8189" fmla="*/ 2748066 w 2760602"/>
                <a:gd name="connsiteY13-8190" fmla="*/ 2326374 h 2845735"/>
                <a:gd name="connsiteX14-8191" fmla="*/ 2586223 w 2760602"/>
                <a:gd name="connsiteY14-8192" fmla="*/ 2766256 h 2845735"/>
                <a:gd name="connsiteX15-8193" fmla="*/ 2090417 w 2760602"/>
                <a:gd name="connsiteY15-8194" fmla="*/ 2833129 h 2845735"/>
                <a:gd name="connsiteX16-8195" fmla="*/ 1533045 w 2760602"/>
                <a:gd name="connsiteY16-8196" fmla="*/ 2520504 h 2845735"/>
                <a:gd name="connsiteX17-8197" fmla="*/ 1192260 w 2760602"/>
                <a:gd name="connsiteY17-8198" fmla="*/ 1956031 h 2845735"/>
                <a:gd name="connsiteX18-8199" fmla="*/ 545721 w 2760602"/>
                <a:gd name="connsiteY18-8200" fmla="*/ 1897337 h 2845735"/>
                <a:gd name="connsiteX19-8201" fmla="*/ 22087 w 2760602"/>
                <a:gd name="connsiteY19-8202" fmla="*/ 1907489 h 2845735"/>
                <a:gd name="connsiteX0-8203" fmla="*/ 0 w 2760602"/>
                <a:gd name="connsiteY0-8204" fmla="*/ 898695 h 2845735"/>
                <a:gd name="connsiteX1-8205" fmla="*/ 607206 w 2760602"/>
                <a:gd name="connsiteY1-8206" fmla="*/ 895591 h 2845735"/>
                <a:gd name="connsiteX2-8207" fmla="*/ 1295551 w 2760602"/>
                <a:gd name="connsiteY2-8208" fmla="*/ 748492 h 2845735"/>
                <a:gd name="connsiteX3-8209" fmla="*/ 1623661 w 2760602"/>
                <a:gd name="connsiteY3-8210" fmla="*/ 156921 h 2845735"/>
                <a:gd name="connsiteX4-8211" fmla="*/ 2320856 w 2760602"/>
                <a:gd name="connsiteY4-8212" fmla="*/ 17558 h 2845735"/>
                <a:gd name="connsiteX5-8213" fmla="*/ 2684420 w 2760602"/>
                <a:gd name="connsiteY5-8214" fmla="*/ 398426 h 2845735"/>
                <a:gd name="connsiteX6-8215" fmla="*/ 2725668 w 2760602"/>
                <a:gd name="connsiteY6-8216" fmla="*/ 1340908 h 2845735"/>
                <a:gd name="connsiteX7-8217" fmla="*/ 2630418 w 2760602"/>
                <a:gd name="connsiteY7-8218" fmla="*/ 1339647 h 2845735"/>
                <a:gd name="connsiteX8-8219" fmla="*/ 2447109 w 2760602"/>
                <a:gd name="connsiteY8-8220" fmla="*/ 1301064 h 2845735"/>
                <a:gd name="connsiteX9-8221" fmla="*/ 2259962 w 2760602"/>
                <a:gd name="connsiteY9-8222" fmla="*/ 1433636 h 2845735"/>
                <a:gd name="connsiteX10-8223" fmla="*/ 2275659 w 2760602"/>
                <a:gd name="connsiteY10-8224" fmla="*/ 1722981 h 2845735"/>
                <a:gd name="connsiteX11-8225" fmla="*/ 2534148 w 2760602"/>
                <a:gd name="connsiteY11-8226" fmla="*/ 1835242 h 2845735"/>
                <a:gd name="connsiteX12-8227" fmla="*/ 2725668 w 2760602"/>
                <a:gd name="connsiteY12-8228" fmla="*/ 1729689 h 2845735"/>
                <a:gd name="connsiteX13-8229" fmla="*/ 2748066 w 2760602"/>
                <a:gd name="connsiteY13-8230" fmla="*/ 2326374 h 2845735"/>
                <a:gd name="connsiteX14-8231" fmla="*/ 2586223 w 2760602"/>
                <a:gd name="connsiteY14-8232" fmla="*/ 2766256 h 2845735"/>
                <a:gd name="connsiteX15-8233" fmla="*/ 2090417 w 2760602"/>
                <a:gd name="connsiteY15-8234" fmla="*/ 2833129 h 2845735"/>
                <a:gd name="connsiteX16-8235" fmla="*/ 1533045 w 2760602"/>
                <a:gd name="connsiteY16-8236" fmla="*/ 2520504 h 2845735"/>
                <a:gd name="connsiteX17-8237" fmla="*/ 1192260 w 2760602"/>
                <a:gd name="connsiteY17-8238" fmla="*/ 1956031 h 2845735"/>
                <a:gd name="connsiteX18-8239" fmla="*/ 545721 w 2760602"/>
                <a:gd name="connsiteY18-8240" fmla="*/ 1897337 h 2845735"/>
                <a:gd name="connsiteX19-8241" fmla="*/ 22087 w 2760602"/>
                <a:gd name="connsiteY19-8242" fmla="*/ 1907489 h 2845735"/>
                <a:gd name="connsiteX0-8243" fmla="*/ 0 w 2760602"/>
                <a:gd name="connsiteY0-8244" fmla="*/ 898695 h 2845735"/>
                <a:gd name="connsiteX1-8245" fmla="*/ 607206 w 2760602"/>
                <a:gd name="connsiteY1-8246" fmla="*/ 895591 h 2845735"/>
                <a:gd name="connsiteX2-8247" fmla="*/ 1295551 w 2760602"/>
                <a:gd name="connsiteY2-8248" fmla="*/ 748492 h 2845735"/>
                <a:gd name="connsiteX3-8249" fmla="*/ 1623661 w 2760602"/>
                <a:gd name="connsiteY3-8250" fmla="*/ 156921 h 2845735"/>
                <a:gd name="connsiteX4-8251" fmla="*/ 2320856 w 2760602"/>
                <a:gd name="connsiteY4-8252" fmla="*/ 17558 h 2845735"/>
                <a:gd name="connsiteX5-8253" fmla="*/ 2684420 w 2760602"/>
                <a:gd name="connsiteY5-8254" fmla="*/ 398426 h 2845735"/>
                <a:gd name="connsiteX6-8255" fmla="*/ 2725668 w 2760602"/>
                <a:gd name="connsiteY6-8256" fmla="*/ 1340908 h 2845735"/>
                <a:gd name="connsiteX7-8257" fmla="*/ 2630418 w 2760602"/>
                <a:gd name="connsiteY7-8258" fmla="*/ 1339647 h 2845735"/>
                <a:gd name="connsiteX8-8259" fmla="*/ 2447109 w 2760602"/>
                <a:gd name="connsiteY8-8260" fmla="*/ 1301064 h 2845735"/>
                <a:gd name="connsiteX9-8261" fmla="*/ 2259962 w 2760602"/>
                <a:gd name="connsiteY9-8262" fmla="*/ 1433636 h 2845735"/>
                <a:gd name="connsiteX10-8263" fmla="*/ 2275659 w 2760602"/>
                <a:gd name="connsiteY10-8264" fmla="*/ 1722981 h 2845735"/>
                <a:gd name="connsiteX11-8265" fmla="*/ 2534148 w 2760602"/>
                <a:gd name="connsiteY11-8266" fmla="*/ 1835242 h 2845735"/>
                <a:gd name="connsiteX12-8267" fmla="*/ 2725668 w 2760602"/>
                <a:gd name="connsiteY12-8268" fmla="*/ 1729689 h 2845735"/>
                <a:gd name="connsiteX13-8269" fmla="*/ 2748066 w 2760602"/>
                <a:gd name="connsiteY13-8270" fmla="*/ 2326374 h 2845735"/>
                <a:gd name="connsiteX14-8271" fmla="*/ 2586223 w 2760602"/>
                <a:gd name="connsiteY14-8272" fmla="*/ 2766256 h 2845735"/>
                <a:gd name="connsiteX15-8273" fmla="*/ 2090417 w 2760602"/>
                <a:gd name="connsiteY15-8274" fmla="*/ 2833129 h 2845735"/>
                <a:gd name="connsiteX16-8275" fmla="*/ 1533045 w 2760602"/>
                <a:gd name="connsiteY16-8276" fmla="*/ 2520504 h 2845735"/>
                <a:gd name="connsiteX17-8277" fmla="*/ 1192260 w 2760602"/>
                <a:gd name="connsiteY17-8278" fmla="*/ 1956031 h 2845735"/>
                <a:gd name="connsiteX18-8279" fmla="*/ 545721 w 2760602"/>
                <a:gd name="connsiteY18-8280" fmla="*/ 1897337 h 2845735"/>
                <a:gd name="connsiteX19-8281" fmla="*/ 22087 w 2760602"/>
                <a:gd name="connsiteY19-8282" fmla="*/ 1907489 h 2845735"/>
                <a:gd name="connsiteX0-8283" fmla="*/ 0 w 2760602"/>
                <a:gd name="connsiteY0-8284" fmla="*/ 898695 h 2845735"/>
                <a:gd name="connsiteX1-8285" fmla="*/ 607206 w 2760602"/>
                <a:gd name="connsiteY1-8286" fmla="*/ 895591 h 2845735"/>
                <a:gd name="connsiteX2-8287" fmla="*/ 1295551 w 2760602"/>
                <a:gd name="connsiteY2-8288" fmla="*/ 748492 h 2845735"/>
                <a:gd name="connsiteX3-8289" fmla="*/ 1623661 w 2760602"/>
                <a:gd name="connsiteY3-8290" fmla="*/ 156921 h 2845735"/>
                <a:gd name="connsiteX4-8291" fmla="*/ 2320856 w 2760602"/>
                <a:gd name="connsiteY4-8292" fmla="*/ 17558 h 2845735"/>
                <a:gd name="connsiteX5-8293" fmla="*/ 2684420 w 2760602"/>
                <a:gd name="connsiteY5-8294" fmla="*/ 398426 h 2845735"/>
                <a:gd name="connsiteX6-8295" fmla="*/ 2725668 w 2760602"/>
                <a:gd name="connsiteY6-8296" fmla="*/ 1340908 h 2845735"/>
                <a:gd name="connsiteX7-8297" fmla="*/ 2630418 w 2760602"/>
                <a:gd name="connsiteY7-8298" fmla="*/ 1339647 h 2845735"/>
                <a:gd name="connsiteX8-8299" fmla="*/ 2447109 w 2760602"/>
                <a:gd name="connsiteY8-8300" fmla="*/ 1301064 h 2845735"/>
                <a:gd name="connsiteX9-8301" fmla="*/ 2259962 w 2760602"/>
                <a:gd name="connsiteY9-8302" fmla="*/ 1433636 h 2845735"/>
                <a:gd name="connsiteX10-8303" fmla="*/ 2275659 w 2760602"/>
                <a:gd name="connsiteY10-8304" fmla="*/ 1722981 h 2845735"/>
                <a:gd name="connsiteX11-8305" fmla="*/ 2534148 w 2760602"/>
                <a:gd name="connsiteY11-8306" fmla="*/ 1835242 h 2845735"/>
                <a:gd name="connsiteX12-8307" fmla="*/ 2725668 w 2760602"/>
                <a:gd name="connsiteY12-8308" fmla="*/ 1729689 h 2845735"/>
                <a:gd name="connsiteX13-8309" fmla="*/ 2748066 w 2760602"/>
                <a:gd name="connsiteY13-8310" fmla="*/ 2326374 h 2845735"/>
                <a:gd name="connsiteX14-8311" fmla="*/ 2586223 w 2760602"/>
                <a:gd name="connsiteY14-8312" fmla="*/ 2766256 h 2845735"/>
                <a:gd name="connsiteX15-8313" fmla="*/ 2090417 w 2760602"/>
                <a:gd name="connsiteY15-8314" fmla="*/ 2833129 h 2845735"/>
                <a:gd name="connsiteX16-8315" fmla="*/ 1533045 w 2760602"/>
                <a:gd name="connsiteY16-8316" fmla="*/ 2520504 h 2845735"/>
                <a:gd name="connsiteX17-8317" fmla="*/ 1192260 w 2760602"/>
                <a:gd name="connsiteY17-8318" fmla="*/ 1956031 h 2845735"/>
                <a:gd name="connsiteX18-8319" fmla="*/ 545721 w 2760602"/>
                <a:gd name="connsiteY18-8320" fmla="*/ 1897337 h 2845735"/>
                <a:gd name="connsiteX19-8321" fmla="*/ 22087 w 2760602"/>
                <a:gd name="connsiteY19-8322" fmla="*/ 1907489 h 2845735"/>
                <a:gd name="connsiteX0-8323" fmla="*/ 0 w 2760602"/>
                <a:gd name="connsiteY0-8324" fmla="*/ 898695 h 2867219"/>
                <a:gd name="connsiteX1-8325" fmla="*/ 607206 w 2760602"/>
                <a:gd name="connsiteY1-8326" fmla="*/ 895591 h 2867219"/>
                <a:gd name="connsiteX2-8327" fmla="*/ 1295551 w 2760602"/>
                <a:gd name="connsiteY2-8328" fmla="*/ 748492 h 2867219"/>
                <a:gd name="connsiteX3-8329" fmla="*/ 1623661 w 2760602"/>
                <a:gd name="connsiteY3-8330" fmla="*/ 156921 h 2867219"/>
                <a:gd name="connsiteX4-8331" fmla="*/ 2320856 w 2760602"/>
                <a:gd name="connsiteY4-8332" fmla="*/ 17558 h 2867219"/>
                <a:gd name="connsiteX5-8333" fmla="*/ 2684420 w 2760602"/>
                <a:gd name="connsiteY5-8334" fmla="*/ 398426 h 2867219"/>
                <a:gd name="connsiteX6-8335" fmla="*/ 2725668 w 2760602"/>
                <a:gd name="connsiteY6-8336" fmla="*/ 1340908 h 2867219"/>
                <a:gd name="connsiteX7-8337" fmla="*/ 2630418 w 2760602"/>
                <a:gd name="connsiteY7-8338" fmla="*/ 1339647 h 2867219"/>
                <a:gd name="connsiteX8-8339" fmla="*/ 2447109 w 2760602"/>
                <a:gd name="connsiteY8-8340" fmla="*/ 1301064 h 2867219"/>
                <a:gd name="connsiteX9-8341" fmla="*/ 2259962 w 2760602"/>
                <a:gd name="connsiteY9-8342" fmla="*/ 1433636 h 2867219"/>
                <a:gd name="connsiteX10-8343" fmla="*/ 2275659 w 2760602"/>
                <a:gd name="connsiteY10-8344" fmla="*/ 1722981 h 2867219"/>
                <a:gd name="connsiteX11-8345" fmla="*/ 2534148 w 2760602"/>
                <a:gd name="connsiteY11-8346" fmla="*/ 1835242 h 2867219"/>
                <a:gd name="connsiteX12-8347" fmla="*/ 2725668 w 2760602"/>
                <a:gd name="connsiteY12-8348" fmla="*/ 1729689 h 2867219"/>
                <a:gd name="connsiteX13-8349" fmla="*/ 2748066 w 2760602"/>
                <a:gd name="connsiteY13-8350" fmla="*/ 2326374 h 2867219"/>
                <a:gd name="connsiteX14-8351" fmla="*/ 2586223 w 2760602"/>
                <a:gd name="connsiteY14-8352" fmla="*/ 2766256 h 2867219"/>
                <a:gd name="connsiteX15-8353" fmla="*/ 2052317 w 2760602"/>
                <a:gd name="connsiteY15-8354" fmla="*/ 2858529 h 2867219"/>
                <a:gd name="connsiteX16-8355" fmla="*/ 1533045 w 2760602"/>
                <a:gd name="connsiteY16-8356" fmla="*/ 2520504 h 2867219"/>
                <a:gd name="connsiteX17-8357" fmla="*/ 1192260 w 2760602"/>
                <a:gd name="connsiteY17-8358" fmla="*/ 1956031 h 2867219"/>
                <a:gd name="connsiteX18-8359" fmla="*/ 545721 w 2760602"/>
                <a:gd name="connsiteY18-8360" fmla="*/ 1897337 h 2867219"/>
                <a:gd name="connsiteX19-8361" fmla="*/ 22087 w 2760602"/>
                <a:gd name="connsiteY19-8362" fmla="*/ 1907489 h 2867219"/>
                <a:gd name="connsiteX0-8363" fmla="*/ 0 w 2760602"/>
                <a:gd name="connsiteY0-8364" fmla="*/ 898695 h 2880661"/>
                <a:gd name="connsiteX1-8365" fmla="*/ 607206 w 2760602"/>
                <a:gd name="connsiteY1-8366" fmla="*/ 895591 h 2880661"/>
                <a:gd name="connsiteX2-8367" fmla="*/ 1295551 w 2760602"/>
                <a:gd name="connsiteY2-8368" fmla="*/ 748492 h 2880661"/>
                <a:gd name="connsiteX3-8369" fmla="*/ 1623661 w 2760602"/>
                <a:gd name="connsiteY3-8370" fmla="*/ 156921 h 2880661"/>
                <a:gd name="connsiteX4-8371" fmla="*/ 2320856 w 2760602"/>
                <a:gd name="connsiteY4-8372" fmla="*/ 17558 h 2880661"/>
                <a:gd name="connsiteX5-8373" fmla="*/ 2684420 w 2760602"/>
                <a:gd name="connsiteY5-8374" fmla="*/ 398426 h 2880661"/>
                <a:gd name="connsiteX6-8375" fmla="*/ 2725668 w 2760602"/>
                <a:gd name="connsiteY6-8376" fmla="*/ 1340908 h 2880661"/>
                <a:gd name="connsiteX7-8377" fmla="*/ 2630418 w 2760602"/>
                <a:gd name="connsiteY7-8378" fmla="*/ 1339647 h 2880661"/>
                <a:gd name="connsiteX8-8379" fmla="*/ 2447109 w 2760602"/>
                <a:gd name="connsiteY8-8380" fmla="*/ 1301064 h 2880661"/>
                <a:gd name="connsiteX9-8381" fmla="*/ 2259962 w 2760602"/>
                <a:gd name="connsiteY9-8382" fmla="*/ 1433636 h 2880661"/>
                <a:gd name="connsiteX10-8383" fmla="*/ 2275659 w 2760602"/>
                <a:gd name="connsiteY10-8384" fmla="*/ 1722981 h 2880661"/>
                <a:gd name="connsiteX11-8385" fmla="*/ 2534148 w 2760602"/>
                <a:gd name="connsiteY11-8386" fmla="*/ 1835242 h 2880661"/>
                <a:gd name="connsiteX12-8387" fmla="*/ 2725668 w 2760602"/>
                <a:gd name="connsiteY12-8388" fmla="*/ 1729689 h 2880661"/>
                <a:gd name="connsiteX13-8389" fmla="*/ 2748066 w 2760602"/>
                <a:gd name="connsiteY13-8390" fmla="*/ 2326374 h 2880661"/>
                <a:gd name="connsiteX14-8391" fmla="*/ 2586223 w 2760602"/>
                <a:gd name="connsiteY14-8392" fmla="*/ 2766256 h 2880661"/>
                <a:gd name="connsiteX15-8393" fmla="*/ 2052317 w 2760602"/>
                <a:gd name="connsiteY15-8394" fmla="*/ 2858529 h 2880661"/>
                <a:gd name="connsiteX16-8395" fmla="*/ 1533045 w 2760602"/>
                <a:gd name="connsiteY16-8396" fmla="*/ 2520504 h 2880661"/>
                <a:gd name="connsiteX17-8397" fmla="*/ 1192260 w 2760602"/>
                <a:gd name="connsiteY17-8398" fmla="*/ 1956031 h 2880661"/>
                <a:gd name="connsiteX18-8399" fmla="*/ 545721 w 2760602"/>
                <a:gd name="connsiteY18-8400" fmla="*/ 1897337 h 2880661"/>
                <a:gd name="connsiteX19-8401" fmla="*/ 22087 w 2760602"/>
                <a:gd name="connsiteY19-8402" fmla="*/ 1907489 h 2880661"/>
                <a:gd name="connsiteX0-8403" fmla="*/ 0 w 2760602"/>
                <a:gd name="connsiteY0-8404" fmla="*/ 898695 h 2877927"/>
                <a:gd name="connsiteX1-8405" fmla="*/ 607206 w 2760602"/>
                <a:gd name="connsiteY1-8406" fmla="*/ 895591 h 2877927"/>
                <a:gd name="connsiteX2-8407" fmla="*/ 1295551 w 2760602"/>
                <a:gd name="connsiteY2-8408" fmla="*/ 748492 h 2877927"/>
                <a:gd name="connsiteX3-8409" fmla="*/ 1623661 w 2760602"/>
                <a:gd name="connsiteY3-8410" fmla="*/ 156921 h 2877927"/>
                <a:gd name="connsiteX4-8411" fmla="*/ 2320856 w 2760602"/>
                <a:gd name="connsiteY4-8412" fmla="*/ 17558 h 2877927"/>
                <a:gd name="connsiteX5-8413" fmla="*/ 2684420 w 2760602"/>
                <a:gd name="connsiteY5-8414" fmla="*/ 398426 h 2877927"/>
                <a:gd name="connsiteX6-8415" fmla="*/ 2725668 w 2760602"/>
                <a:gd name="connsiteY6-8416" fmla="*/ 1340908 h 2877927"/>
                <a:gd name="connsiteX7-8417" fmla="*/ 2630418 w 2760602"/>
                <a:gd name="connsiteY7-8418" fmla="*/ 1339647 h 2877927"/>
                <a:gd name="connsiteX8-8419" fmla="*/ 2447109 w 2760602"/>
                <a:gd name="connsiteY8-8420" fmla="*/ 1301064 h 2877927"/>
                <a:gd name="connsiteX9-8421" fmla="*/ 2259962 w 2760602"/>
                <a:gd name="connsiteY9-8422" fmla="*/ 1433636 h 2877927"/>
                <a:gd name="connsiteX10-8423" fmla="*/ 2275659 w 2760602"/>
                <a:gd name="connsiteY10-8424" fmla="*/ 1722981 h 2877927"/>
                <a:gd name="connsiteX11-8425" fmla="*/ 2534148 w 2760602"/>
                <a:gd name="connsiteY11-8426" fmla="*/ 1835242 h 2877927"/>
                <a:gd name="connsiteX12-8427" fmla="*/ 2725668 w 2760602"/>
                <a:gd name="connsiteY12-8428" fmla="*/ 1729689 h 2877927"/>
                <a:gd name="connsiteX13-8429" fmla="*/ 2748066 w 2760602"/>
                <a:gd name="connsiteY13-8430" fmla="*/ 2326374 h 2877927"/>
                <a:gd name="connsiteX14-8431" fmla="*/ 2586223 w 2760602"/>
                <a:gd name="connsiteY14-8432" fmla="*/ 2766256 h 2877927"/>
                <a:gd name="connsiteX15-8433" fmla="*/ 2052317 w 2760602"/>
                <a:gd name="connsiteY15-8434" fmla="*/ 2858529 h 2877927"/>
                <a:gd name="connsiteX16-8435" fmla="*/ 1533045 w 2760602"/>
                <a:gd name="connsiteY16-8436" fmla="*/ 2520504 h 2877927"/>
                <a:gd name="connsiteX17-8437" fmla="*/ 1192260 w 2760602"/>
                <a:gd name="connsiteY17-8438" fmla="*/ 1956031 h 2877927"/>
                <a:gd name="connsiteX18-8439" fmla="*/ 545721 w 2760602"/>
                <a:gd name="connsiteY18-8440" fmla="*/ 1897337 h 2877927"/>
                <a:gd name="connsiteX19-8441" fmla="*/ 22087 w 2760602"/>
                <a:gd name="connsiteY19-8442" fmla="*/ 1907489 h 2877927"/>
                <a:gd name="connsiteX0-8443" fmla="*/ 0 w 2760602"/>
                <a:gd name="connsiteY0-8444" fmla="*/ 898695 h 2877927"/>
                <a:gd name="connsiteX1-8445" fmla="*/ 607206 w 2760602"/>
                <a:gd name="connsiteY1-8446" fmla="*/ 895591 h 2877927"/>
                <a:gd name="connsiteX2-8447" fmla="*/ 1295551 w 2760602"/>
                <a:gd name="connsiteY2-8448" fmla="*/ 748492 h 2877927"/>
                <a:gd name="connsiteX3-8449" fmla="*/ 1623661 w 2760602"/>
                <a:gd name="connsiteY3-8450" fmla="*/ 156921 h 2877927"/>
                <a:gd name="connsiteX4-8451" fmla="*/ 2320856 w 2760602"/>
                <a:gd name="connsiteY4-8452" fmla="*/ 17558 h 2877927"/>
                <a:gd name="connsiteX5-8453" fmla="*/ 2684420 w 2760602"/>
                <a:gd name="connsiteY5-8454" fmla="*/ 398426 h 2877927"/>
                <a:gd name="connsiteX6-8455" fmla="*/ 2725668 w 2760602"/>
                <a:gd name="connsiteY6-8456" fmla="*/ 1340908 h 2877927"/>
                <a:gd name="connsiteX7-8457" fmla="*/ 2630418 w 2760602"/>
                <a:gd name="connsiteY7-8458" fmla="*/ 1339647 h 2877927"/>
                <a:gd name="connsiteX8-8459" fmla="*/ 2447109 w 2760602"/>
                <a:gd name="connsiteY8-8460" fmla="*/ 1301064 h 2877927"/>
                <a:gd name="connsiteX9-8461" fmla="*/ 2259962 w 2760602"/>
                <a:gd name="connsiteY9-8462" fmla="*/ 1433636 h 2877927"/>
                <a:gd name="connsiteX10-8463" fmla="*/ 2275659 w 2760602"/>
                <a:gd name="connsiteY10-8464" fmla="*/ 1722981 h 2877927"/>
                <a:gd name="connsiteX11-8465" fmla="*/ 2534148 w 2760602"/>
                <a:gd name="connsiteY11-8466" fmla="*/ 1835242 h 2877927"/>
                <a:gd name="connsiteX12-8467" fmla="*/ 2725668 w 2760602"/>
                <a:gd name="connsiteY12-8468" fmla="*/ 1729689 h 2877927"/>
                <a:gd name="connsiteX13-8469" fmla="*/ 2748066 w 2760602"/>
                <a:gd name="connsiteY13-8470" fmla="*/ 2326374 h 2877927"/>
                <a:gd name="connsiteX14-8471" fmla="*/ 2586223 w 2760602"/>
                <a:gd name="connsiteY14-8472" fmla="*/ 2766256 h 2877927"/>
                <a:gd name="connsiteX15-8473" fmla="*/ 2052317 w 2760602"/>
                <a:gd name="connsiteY15-8474" fmla="*/ 2858529 h 2877927"/>
                <a:gd name="connsiteX16-8475" fmla="*/ 1533045 w 2760602"/>
                <a:gd name="connsiteY16-8476" fmla="*/ 2520504 h 2877927"/>
                <a:gd name="connsiteX17-8477" fmla="*/ 1192260 w 2760602"/>
                <a:gd name="connsiteY17-8478" fmla="*/ 1956031 h 2877927"/>
                <a:gd name="connsiteX18-8479" fmla="*/ 545721 w 2760602"/>
                <a:gd name="connsiteY18-8480" fmla="*/ 1897337 h 2877927"/>
                <a:gd name="connsiteX19-8481" fmla="*/ 22087 w 2760602"/>
                <a:gd name="connsiteY19-8482" fmla="*/ 1907489 h 2877927"/>
                <a:gd name="connsiteX0-8483" fmla="*/ 0 w 2760602"/>
                <a:gd name="connsiteY0-8484" fmla="*/ 898695 h 2877927"/>
                <a:gd name="connsiteX1-8485" fmla="*/ 607206 w 2760602"/>
                <a:gd name="connsiteY1-8486" fmla="*/ 895591 h 2877927"/>
                <a:gd name="connsiteX2-8487" fmla="*/ 1295551 w 2760602"/>
                <a:gd name="connsiteY2-8488" fmla="*/ 748492 h 2877927"/>
                <a:gd name="connsiteX3-8489" fmla="*/ 1623661 w 2760602"/>
                <a:gd name="connsiteY3-8490" fmla="*/ 156921 h 2877927"/>
                <a:gd name="connsiteX4-8491" fmla="*/ 2320856 w 2760602"/>
                <a:gd name="connsiteY4-8492" fmla="*/ 17558 h 2877927"/>
                <a:gd name="connsiteX5-8493" fmla="*/ 2684420 w 2760602"/>
                <a:gd name="connsiteY5-8494" fmla="*/ 398426 h 2877927"/>
                <a:gd name="connsiteX6-8495" fmla="*/ 2725668 w 2760602"/>
                <a:gd name="connsiteY6-8496" fmla="*/ 1340908 h 2877927"/>
                <a:gd name="connsiteX7-8497" fmla="*/ 2630418 w 2760602"/>
                <a:gd name="connsiteY7-8498" fmla="*/ 1339647 h 2877927"/>
                <a:gd name="connsiteX8-8499" fmla="*/ 2447109 w 2760602"/>
                <a:gd name="connsiteY8-8500" fmla="*/ 1301064 h 2877927"/>
                <a:gd name="connsiteX9-8501" fmla="*/ 2259962 w 2760602"/>
                <a:gd name="connsiteY9-8502" fmla="*/ 1433636 h 2877927"/>
                <a:gd name="connsiteX10-8503" fmla="*/ 2275659 w 2760602"/>
                <a:gd name="connsiteY10-8504" fmla="*/ 1722981 h 2877927"/>
                <a:gd name="connsiteX11-8505" fmla="*/ 2534148 w 2760602"/>
                <a:gd name="connsiteY11-8506" fmla="*/ 1835242 h 2877927"/>
                <a:gd name="connsiteX12-8507" fmla="*/ 2725668 w 2760602"/>
                <a:gd name="connsiteY12-8508" fmla="*/ 1729689 h 2877927"/>
                <a:gd name="connsiteX13-8509" fmla="*/ 2748066 w 2760602"/>
                <a:gd name="connsiteY13-8510" fmla="*/ 2326374 h 2877927"/>
                <a:gd name="connsiteX14-8511" fmla="*/ 2586223 w 2760602"/>
                <a:gd name="connsiteY14-8512" fmla="*/ 2766256 h 2877927"/>
                <a:gd name="connsiteX15-8513" fmla="*/ 2052317 w 2760602"/>
                <a:gd name="connsiteY15-8514" fmla="*/ 2858529 h 2877927"/>
                <a:gd name="connsiteX16-8515" fmla="*/ 1533045 w 2760602"/>
                <a:gd name="connsiteY16-8516" fmla="*/ 2520504 h 2877927"/>
                <a:gd name="connsiteX17-8517" fmla="*/ 1192260 w 2760602"/>
                <a:gd name="connsiteY17-8518" fmla="*/ 1956031 h 2877927"/>
                <a:gd name="connsiteX18-8519" fmla="*/ 545721 w 2760602"/>
                <a:gd name="connsiteY18-8520" fmla="*/ 1897337 h 2877927"/>
                <a:gd name="connsiteX19-8521" fmla="*/ 22087 w 2760602"/>
                <a:gd name="connsiteY19-8522" fmla="*/ 1907489 h 2877927"/>
                <a:gd name="connsiteX0-8523" fmla="*/ 0 w 2760602"/>
                <a:gd name="connsiteY0-8524" fmla="*/ 898695 h 2877927"/>
                <a:gd name="connsiteX1-8525" fmla="*/ 607206 w 2760602"/>
                <a:gd name="connsiteY1-8526" fmla="*/ 895591 h 2877927"/>
                <a:gd name="connsiteX2-8527" fmla="*/ 1295551 w 2760602"/>
                <a:gd name="connsiteY2-8528" fmla="*/ 748492 h 2877927"/>
                <a:gd name="connsiteX3-8529" fmla="*/ 1623661 w 2760602"/>
                <a:gd name="connsiteY3-8530" fmla="*/ 156921 h 2877927"/>
                <a:gd name="connsiteX4-8531" fmla="*/ 2320856 w 2760602"/>
                <a:gd name="connsiteY4-8532" fmla="*/ 17558 h 2877927"/>
                <a:gd name="connsiteX5-8533" fmla="*/ 2684420 w 2760602"/>
                <a:gd name="connsiteY5-8534" fmla="*/ 398426 h 2877927"/>
                <a:gd name="connsiteX6-8535" fmla="*/ 2725668 w 2760602"/>
                <a:gd name="connsiteY6-8536" fmla="*/ 1340908 h 2877927"/>
                <a:gd name="connsiteX7-8537" fmla="*/ 2630418 w 2760602"/>
                <a:gd name="connsiteY7-8538" fmla="*/ 1339647 h 2877927"/>
                <a:gd name="connsiteX8-8539" fmla="*/ 2447109 w 2760602"/>
                <a:gd name="connsiteY8-8540" fmla="*/ 1301064 h 2877927"/>
                <a:gd name="connsiteX9-8541" fmla="*/ 2259962 w 2760602"/>
                <a:gd name="connsiteY9-8542" fmla="*/ 1433636 h 2877927"/>
                <a:gd name="connsiteX10-8543" fmla="*/ 2275659 w 2760602"/>
                <a:gd name="connsiteY10-8544" fmla="*/ 1722981 h 2877927"/>
                <a:gd name="connsiteX11-8545" fmla="*/ 2534148 w 2760602"/>
                <a:gd name="connsiteY11-8546" fmla="*/ 1835242 h 2877927"/>
                <a:gd name="connsiteX12-8547" fmla="*/ 2725668 w 2760602"/>
                <a:gd name="connsiteY12-8548" fmla="*/ 1729689 h 2877927"/>
                <a:gd name="connsiteX13-8549" fmla="*/ 2748066 w 2760602"/>
                <a:gd name="connsiteY13-8550" fmla="*/ 2326374 h 2877927"/>
                <a:gd name="connsiteX14-8551" fmla="*/ 2586223 w 2760602"/>
                <a:gd name="connsiteY14-8552" fmla="*/ 2766256 h 2877927"/>
                <a:gd name="connsiteX15-8553" fmla="*/ 2052317 w 2760602"/>
                <a:gd name="connsiteY15-8554" fmla="*/ 2858529 h 2877927"/>
                <a:gd name="connsiteX16-8555" fmla="*/ 1533045 w 2760602"/>
                <a:gd name="connsiteY16-8556" fmla="*/ 2520504 h 2877927"/>
                <a:gd name="connsiteX17-8557" fmla="*/ 1192260 w 2760602"/>
                <a:gd name="connsiteY17-8558" fmla="*/ 1956031 h 2877927"/>
                <a:gd name="connsiteX18-8559" fmla="*/ 545721 w 2760602"/>
                <a:gd name="connsiteY18-8560" fmla="*/ 1897337 h 2877927"/>
                <a:gd name="connsiteX19-8561" fmla="*/ 22087 w 2760602"/>
                <a:gd name="connsiteY19-8562" fmla="*/ 1907489 h 2877927"/>
                <a:gd name="connsiteX0-8563" fmla="*/ 0 w 2765019"/>
                <a:gd name="connsiteY0-8564" fmla="*/ 889860 h 2877927"/>
                <a:gd name="connsiteX1-8565" fmla="*/ 611623 w 2765019"/>
                <a:gd name="connsiteY1-8566" fmla="*/ 895591 h 2877927"/>
                <a:gd name="connsiteX2-8567" fmla="*/ 1299968 w 2765019"/>
                <a:gd name="connsiteY2-8568" fmla="*/ 748492 h 2877927"/>
                <a:gd name="connsiteX3-8569" fmla="*/ 1628078 w 2765019"/>
                <a:gd name="connsiteY3-8570" fmla="*/ 156921 h 2877927"/>
                <a:gd name="connsiteX4-8571" fmla="*/ 2325273 w 2765019"/>
                <a:gd name="connsiteY4-8572" fmla="*/ 17558 h 2877927"/>
                <a:gd name="connsiteX5-8573" fmla="*/ 2688837 w 2765019"/>
                <a:gd name="connsiteY5-8574" fmla="*/ 398426 h 2877927"/>
                <a:gd name="connsiteX6-8575" fmla="*/ 2730085 w 2765019"/>
                <a:gd name="connsiteY6-8576" fmla="*/ 1340908 h 2877927"/>
                <a:gd name="connsiteX7-8577" fmla="*/ 2634835 w 2765019"/>
                <a:gd name="connsiteY7-8578" fmla="*/ 1339647 h 2877927"/>
                <a:gd name="connsiteX8-8579" fmla="*/ 2451526 w 2765019"/>
                <a:gd name="connsiteY8-8580" fmla="*/ 1301064 h 2877927"/>
                <a:gd name="connsiteX9-8581" fmla="*/ 2264379 w 2765019"/>
                <a:gd name="connsiteY9-8582" fmla="*/ 1433636 h 2877927"/>
                <a:gd name="connsiteX10-8583" fmla="*/ 2280076 w 2765019"/>
                <a:gd name="connsiteY10-8584" fmla="*/ 1722981 h 2877927"/>
                <a:gd name="connsiteX11-8585" fmla="*/ 2538565 w 2765019"/>
                <a:gd name="connsiteY11-8586" fmla="*/ 1835242 h 2877927"/>
                <a:gd name="connsiteX12-8587" fmla="*/ 2730085 w 2765019"/>
                <a:gd name="connsiteY12-8588" fmla="*/ 1729689 h 2877927"/>
                <a:gd name="connsiteX13-8589" fmla="*/ 2752483 w 2765019"/>
                <a:gd name="connsiteY13-8590" fmla="*/ 2326374 h 2877927"/>
                <a:gd name="connsiteX14-8591" fmla="*/ 2590640 w 2765019"/>
                <a:gd name="connsiteY14-8592" fmla="*/ 2766256 h 2877927"/>
                <a:gd name="connsiteX15-8593" fmla="*/ 2056734 w 2765019"/>
                <a:gd name="connsiteY15-8594" fmla="*/ 2858529 h 2877927"/>
                <a:gd name="connsiteX16-8595" fmla="*/ 1537462 w 2765019"/>
                <a:gd name="connsiteY16-8596" fmla="*/ 2520504 h 2877927"/>
                <a:gd name="connsiteX17-8597" fmla="*/ 1196677 w 2765019"/>
                <a:gd name="connsiteY17-8598" fmla="*/ 1956031 h 2877927"/>
                <a:gd name="connsiteX18-8599" fmla="*/ 550138 w 2765019"/>
                <a:gd name="connsiteY18-8600" fmla="*/ 1897337 h 2877927"/>
                <a:gd name="connsiteX19-8601" fmla="*/ 26504 w 2765019"/>
                <a:gd name="connsiteY19-8602" fmla="*/ 1907489 h 2877927"/>
                <a:gd name="connsiteX0-8603" fmla="*/ 0 w 2765019"/>
                <a:gd name="connsiteY0-8604" fmla="*/ 889860 h 2877927"/>
                <a:gd name="connsiteX1-8605" fmla="*/ 616040 w 2765019"/>
                <a:gd name="connsiteY1-8606" fmla="*/ 882339 h 2877927"/>
                <a:gd name="connsiteX2-8607" fmla="*/ 1299968 w 2765019"/>
                <a:gd name="connsiteY2-8608" fmla="*/ 748492 h 2877927"/>
                <a:gd name="connsiteX3-8609" fmla="*/ 1628078 w 2765019"/>
                <a:gd name="connsiteY3-8610" fmla="*/ 156921 h 2877927"/>
                <a:gd name="connsiteX4-8611" fmla="*/ 2325273 w 2765019"/>
                <a:gd name="connsiteY4-8612" fmla="*/ 17558 h 2877927"/>
                <a:gd name="connsiteX5-8613" fmla="*/ 2688837 w 2765019"/>
                <a:gd name="connsiteY5-8614" fmla="*/ 398426 h 2877927"/>
                <a:gd name="connsiteX6-8615" fmla="*/ 2730085 w 2765019"/>
                <a:gd name="connsiteY6-8616" fmla="*/ 1340908 h 2877927"/>
                <a:gd name="connsiteX7-8617" fmla="*/ 2634835 w 2765019"/>
                <a:gd name="connsiteY7-8618" fmla="*/ 1339647 h 2877927"/>
                <a:gd name="connsiteX8-8619" fmla="*/ 2451526 w 2765019"/>
                <a:gd name="connsiteY8-8620" fmla="*/ 1301064 h 2877927"/>
                <a:gd name="connsiteX9-8621" fmla="*/ 2264379 w 2765019"/>
                <a:gd name="connsiteY9-8622" fmla="*/ 1433636 h 2877927"/>
                <a:gd name="connsiteX10-8623" fmla="*/ 2280076 w 2765019"/>
                <a:gd name="connsiteY10-8624" fmla="*/ 1722981 h 2877927"/>
                <a:gd name="connsiteX11-8625" fmla="*/ 2538565 w 2765019"/>
                <a:gd name="connsiteY11-8626" fmla="*/ 1835242 h 2877927"/>
                <a:gd name="connsiteX12-8627" fmla="*/ 2730085 w 2765019"/>
                <a:gd name="connsiteY12-8628" fmla="*/ 1729689 h 2877927"/>
                <a:gd name="connsiteX13-8629" fmla="*/ 2752483 w 2765019"/>
                <a:gd name="connsiteY13-8630" fmla="*/ 2326374 h 2877927"/>
                <a:gd name="connsiteX14-8631" fmla="*/ 2590640 w 2765019"/>
                <a:gd name="connsiteY14-8632" fmla="*/ 2766256 h 2877927"/>
                <a:gd name="connsiteX15-8633" fmla="*/ 2056734 w 2765019"/>
                <a:gd name="connsiteY15-8634" fmla="*/ 2858529 h 2877927"/>
                <a:gd name="connsiteX16-8635" fmla="*/ 1537462 w 2765019"/>
                <a:gd name="connsiteY16-8636" fmla="*/ 2520504 h 2877927"/>
                <a:gd name="connsiteX17-8637" fmla="*/ 1196677 w 2765019"/>
                <a:gd name="connsiteY17-8638" fmla="*/ 1956031 h 2877927"/>
                <a:gd name="connsiteX18-8639" fmla="*/ 550138 w 2765019"/>
                <a:gd name="connsiteY18-8640" fmla="*/ 1897337 h 2877927"/>
                <a:gd name="connsiteX19-8641" fmla="*/ 26504 w 2765019"/>
                <a:gd name="connsiteY19-8642" fmla="*/ 1907489 h 2877927"/>
                <a:gd name="connsiteX0-8643" fmla="*/ 0 w 2765019"/>
                <a:gd name="connsiteY0-8644" fmla="*/ 889860 h 2877927"/>
                <a:gd name="connsiteX1-8645" fmla="*/ 616040 w 2765019"/>
                <a:gd name="connsiteY1-8646" fmla="*/ 882339 h 2877927"/>
                <a:gd name="connsiteX2-8647" fmla="*/ 1299968 w 2765019"/>
                <a:gd name="connsiteY2-8648" fmla="*/ 748492 h 2877927"/>
                <a:gd name="connsiteX3-8649" fmla="*/ 1628078 w 2765019"/>
                <a:gd name="connsiteY3-8650" fmla="*/ 156921 h 2877927"/>
                <a:gd name="connsiteX4-8651" fmla="*/ 2325273 w 2765019"/>
                <a:gd name="connsiteY4-8652" fmla="*/ 17558 h 2877927"/>
                <a:gd name="connsiteX5-8653" fmla="*/ 2688837 w 2765019"/>
                <a:gd name="connsiteY5-8654" fmla="*/ 398426 h 2877927"/>
                <a:gd name="connsiteX6-8655" fmla="*/ 2730085 w 2765019"/>
                <a:gd name="connsiteY6-8656" fmla="*/ 1340908 h 2877927"/>
                <a:gd name="connsiteX7-8657" fmla="*/ 2634835 w 2765019"/>
                <a:gd name="connsiteY7-8658" fmla="*/ 1339647 h 2877927"/>
                <a:gd name="connsiteX8-8659" fmla="*/ 2451526 w 2765019"/>
                <a:gd name="connsiteY8-8660" fmla="*/ 1301064 h 2877927"/>
                <a:gd name="connsiteX9-8661" fmla="*/ 2264379 w 2765019"/>
                <a:gd name="connsiteY9-8662" fmla="*/ 1433636 h 2877927"/>
                <a:gd name="connsiteX10-8663" fmla="*/ 2280076 w 2765019"/>
                <a:gd name="connsiteY10-8664" fmla="*/ 1722981 h 2877927"/>
                <a:gd name="connsiteX11-8665" fmla="*/ 2538565 w 2765019"/>
                <a:gd name="connsiteY11-8666" fmla="*/ 1835242 h 2877927"/>
                <a:gd name="connsiteX12-8667" fmla="*/ 2730085 w 2765019"/>
                <a:gd name="connsiteY12-8668" fmla="*/ 1729689 h 2877927"/>
                <a:gd name="connsiteX13-8669" fmla="*/ 2752483 w 2765019"/>
                <a:gd name="connsiteY13-8670" fmla="*/ 2326374 h 2877927"/>
                <a:gd name="connsiteX14-8671" fmla="*/ 2590640 w 2765019"/>
                <a:gd name="connsiteY14-8672" fmla="*/ 2766256 h 2877927"/>
                <a:gd name="connsiteX15-8673" fmla="*/ 2056734 w 2765019"/>
                <a:gd name="connsiteY15-8674" fmla="*/ 2858529 h 2877927"/>
                <a:gd name="connsiteX16-8675" fmla="*/ 1537462 w 2765019"/>
                <a:gd name="connsiteY16-8676" fmla="*/ 2520504 h 2877927"/>
                <a:gd name="connsiteX17-8677" fmla="*/ 1196677 w 2765019"/>
                <a:gd name="connsiteY17-8678" fmla="*/ 1981910 h 2877927"/>
                <a:gd name="connsiteX18-8679" fmla="*/ 550138 w 2765019"/>
                <a:gd name="connsiteY18-8680" fmla="*/ 1897337 h 2877927"/>
                <a:gd name="connsiteX19-8681" fmla="*/ 26504 w 2765019"/>
                <a:gd name="connsiteY19-8682" fmla="*/ 1907489 h 2877927"/>
                <a:gd name="connsiteX0-8683" fmla="*/ 0 w 2765019"/>
                <a:gd name="connsiteY0-8684" fmla="*/ 889860 h 2877927"/>
                <a:gd name="connsiteX1-8685" fmla="*/ 616040 w 2765019"/>
                <a:gd name="connsiteY1-8686" fmla="*/ 882339 h 2877927"/>
                <a:gd name="connsiteX2-8687" fmla="*/ 1299968 w 2765019"/>
                <a:gd name="connsiteY2-8688" fmla="*/ 748492 h 2877927"/>
                <a:gd name="connsiteX3-8689" fmla="*/ 1628078 w 2765019"/>
                <a:gd name="connsiteY3-8690" fmla="*/ 156921 h 2877927"/>
                <a:gd name="connsiteX4-8691" fmla="*/ 2325273 w 2765019"/>
                <a:gd name="connsiteY4-8692" fmla="*/ 17558 h 2877927"/>
                <a:gd name="connsiteX5-8693" fmla="*/ 2688837 w 2765019"/>
                <a:gd name="connsiteY5-8694" fmla="*/ 398426 h 2877927"/>
                <a:gd name="connsiteX6-8695" fmla="*/ 2730085 w 2765019"/>
                <a:gd name="connsiteY6-8696" fmla="*/ 1340908 h 2877927"/>
                <a:gd name="connsiteX7-8697" fmla="*/ 2634835 w 2765019"/>
                <a:gd name="connsiteY7-8698" fmla="*/ 1339647 h 2877927"/>
                <a:gd name="connsiteX8-8699" fmla="*/ 2451526 w 2765019"/>
                <a:gd name="connsiteY8-8700" fmla="*/ 1301064 h 2877927"/>
                <a:gd name="connsiteX9-8701" fmla="*/ 2264379 w 2765019"/>
                <a:gd name="connsiteY9-8702" fmla="*/ 1433636 h 2877927"/>
                <a:gd name="connsiteX10-8703" fmla="*/ 2280076 w 2765019"/>
                <a:gd name="connsiteY10-8704" fmla="*/ 1722981 h 2877927"/>
                <a:gd name="connsiteX11-8705" fmla="*/ 2538565 w 2765019"/>
                <a:gd name="connsiteY11-8706" fmla="*/ 1835242 h 2877927"/>
                <a:gd name="connsiteX12-8707" fmla="*/ 2730085 w 2765019"/>
                <a:gd name="connsiteY12-8708" fmla="*/ 1729689 h 2877927"/>
                <a:gd name="connsiteX13-8709" fmla="*/ 2752483 w 2765019"/>
                <a:gd name="connsiteY13-8710" fmla="*/ 2326374 h 2877927"/>
                <a:gd name="connsiteX14-8711" fmla="*/ 2590640 w 2765019"/>
                <a:gd name="connsiteY14-8712" fmla="*/ 2766256 h 2877927"/>
                <a:gd name="connsiteX15-8713" fmla="*/ 2056734 w 2765019"/>
                <a:gd name="connsiteY15-8714" fmla="*/ 2858529 h 2877927"/>
                <a:gd name="connsiteX16-8715" fmla="*/ 1537462 w 2765019"/>
                <a:gd name="connsiteY16-8716" fmla="*/ 2520504 h 2877927"/>
                <a:gd name="connsiteX17-8717" fmla="*/ 1213929 w 2765019"/>
                <a:gd name="connsiteY17-8718" fmla="*/ 1999163 h 2877927"/>
                <a:gd name="connsiteX18-8719" fmla="*/ 550138 w 2765019"/>
                <a:gd name="connsiteY18-8720" fmla="*/ 1897337 h 2877927"/>
                <a:gd name="connsiteX19-8721" fmla="*/ 26504 w 2765019"/>
                <a:gd name="connsiteY19-8722" fmla="*/ 1907489 h 2877927"/>
                <a:gd name="connsiteX0-8723" fmla="*/ 0 w 2765019"/>
                <a:gd name="connsiteY0-8724" fmla="*/ 889860 h 2877927"/>
                <a:gd name="connsiteX1-8725" fmla="*/ 616040 w 2765019"/>
                <a:gd name="connsiteY1-8726" fmla="*/ 882339 h 2877927"/>
                <a:gd name="connsiteX2-8727" fmla="*/ 1299968 w 2765019"/>
                <a:gd name="connsiteY2-8728" fmla="*/ 748492 h 2877927"/>
                <a:gd name="connsiteX3-8729" fmla="*/ 1628078 w 2765019"/>
                <a:gd name="connsiteY3-8730" fmla="*/ 156921 h 2877927"/>
                <a:gd name="connsiteX4-8731" fmla="*/ 2325273 w 2765019"/>
                <a:gd name="connsiteY4-8732" fmla="*/ 17558 h 2877927"/>
                <a:gd name="connsiteX5-8733" fmla="*/ 2688837 w 2765019"/>
                <a:gd name="connsiteY5-8734" fmla="*/ 398426 h 2877927"/>
                <a:gd name="connsiteX6-8735" fmla="*/ 2730085 w 2765019"/>
                <a:gd name="connsiteY6-8736" fmla="*/ 1340908 h 2877927"/>
                <a:gd name="connsiteX7-8737" fmla="*/ 2634835 w 2765019"/>
                <a:gd name="connsiteY7-8738" fmla="*/ 1342801 h 2877927"/>
                <a:gd name="connsiteX8-8739" fmla="*/ 2451526 w 2765019"/>
                <a:gd name="connsiteY8-8740" fmla="*/ 1301064 h 2877927"/>
                <a:gd name="connsiteX9-8741" fmla="*/ 2264379 w 2765019"/>
                <a:gd name="connsiteY9-8742" fmla="*/ 1433636 h 2877927"/>
                <a:gd name="connsiteX10-8743" fmla="*/ 2280076 w 2765019"/>
                <a:gd name="connsiteY10-8744" fmla="*/ 1722981 h 2877927"/>
                <a:gd name="connsiteX11-8745" fmla="*/ 2538565 w 2765019"/>
                <a:gd name="connsiteY11-8746" fmla="*/ 1835242 h 2877927"/>
                <a:gd name="connsiteX12-8747" fmla="*/ 2730085 w 2765019"/>
                <a:gd name="connsiteY12-8748" fmla="*/ 1729689 h 2877927"/>
                <a:gd name="connsiteX13-8749" fmla="*/ 2752483 w 2765019"/>
                <a:gd name="connsiteY13-8750" fmla="*/ 2326374 h 2877927"/>
                <a:gd name="connsiteX14-8751" fmla="*/ 2590640 w 2765019"/>
                <a:gd name="connsiteY14-8752" fmla="*/ 2766256 h 2877927"/>
                <a:gd name="connsiteX15-8753" fmla="*/ 2056734 w 2765019"/>
                <a:gd name="connsiteY15-8754" fmla="*/ 2858529 h 2877927"/>
                <a:gd name="connsiteX16-8755" fmla="*/ 1537462 w 2765019"/>
                <a:gd name="connsiteY16-8756" fmla="*/ 2520504 h 2877927"/>
                <a:gd name="connsiteX17-8757" fmla="*/ 1213929 w 2765019"/>
                <a:gd name="connsiteY17-8758" fmla="*/ 1999163 h 2877927"/>
                <a:gd name="connsiteX18-8759" fmla="*/ 550138 w 2765019"/>
                <a:gd name="connsiteY18-8760" fmla="*/ 1897337 h 2877927"/>
                <a:gd name="connsiteX19-8761" fmla="*/ 26504 w 2765019"/>
                <a:gd name="connsiteY19-8762" fmla="*/ 1907489 h 2877927"/>
                <a:gd name="connsiteX0-8763" fmla="*/ 0 w 2765019"/>
                <a:gd name="connsiteY0-8764" fmla="*/ 889860 h 2877927"/>
                <a:gd name="connsiteX1-8765" fmla="*/ 616040 w 2765019"/>
                <a:gd name="connsiteY1-8766" fmla="*/ 882339 h 2877927"/>
                <a:gd name="connsiteX2-8767" fmla="*/ 1299968 w 2765019"/>
                <a:gd name="connsiteY2-8768" fmla="*/ 748492 h 2877927"/>
                <a:gd name="connsiteX3-8769" fmla="*/ 1628078 w 2765019"/>
                <a:gd name="connsiteY3-8770" fmla="*/ 156921 h 2877927"/>
                <a:gd name="connsiteX4-8771" fmla="*/ 2325273 w 2765019"/>
                <a:gd name="connsiteY4-8772" fmla="*/ 17558 h 2877927"/>
                <a:gd name="connsiteX5-8773" fmla="*/ 2688837 w 2765019"/>
                <a:gd name="connsiteY5-8774" fmla="*/ 398426 h 2877927"/>
                <a:gd name="connsiteX6-8775" fmla="*/ 2730085 w 2765019"/>
                <a:gd name="connsiteY6-8776" fmla="*/ 1340908 h 2877927"/>
                <a:gd name="connsiteX7-8777" fmla="*/ 2634835 w 2765019"/>
                <a:gd name="connsiteY7-8778" fmla="*/ 1352260 h 2877927"/>
                <a:gd name="connsiteX8-8779" fmla="*/ 2451526 w 2765019"/>
                <a:gd name="connsiteY8-8780" fmla="*/ 1301064 h 2877927"/>
                <a:gd name="connsiteX9-8781" fmla="*/ 2264379 w 2765019"/>
                <a:gd name="connsiteY9-8782" fmla="*/ 1433636 h 2877927"/>
                <a:gd name="connsiteX10-8783" fmla="*/ 2280076 w 2765019"/>
                <a:gd name="connsiteY10-8784" fmla="*/ 1722981 h 2877927"/>
                <a:gd name="connsiteX11-8785" fmla="*/ 2538565 w 2765019"/>
                <a:gd name="connsiteY11-8786" fmla="*/ 1835242 h 2877927"/>
                <a:gd name="connsiteX12-8787" fmla="*/ 2730085 w 2765019"/>
                <a:gd name="connsiteY12-8788" fmla="*/ 1729689 h 2877927"/>
                <a:gd name="connsiteX13-8789" fmla="*/ 2752483 w 2765019"/>
                <a:gd name="connsiteY13-8790" fmla="*/ 2326374 h 2877927"/>
                <a:gd name="connsiteX14-8791" fmla="*/ 2590640 w 2765019"/>
                <a:gd name="connsiteY14-8792" fmla="*/ 2766256 h 2877927"/>
                <a:gd name="connsiteX15-8793" fmla="*/ 2056734 w 2765019"/>
                <a:gd name="connsiteY15-8794" fmla="*/ 2858529 h 2877927"/>
                <a:gd name="connsiteX16-8795" fmla="*/ 1537462 w 2765019"/>
                <a:gd name="connsiteY16-8796" fmla="*/ 2520504 h 2877927"/>
                <a:gd name="connsiteX17-8797" fmla="*/ 1213929 w 2765019"/>
                <a:gd name="connsiteY17-8798" fmla="*/ 1999163 h 2877927"/>
                <a:gd name="connsiteX18-8799" fmla="*/ 550138 w 2765019"/>
                <a:gd name="connsiteY18-8800" fmla="*/ 1897337 h 2877927"/>
                <a:gd name="connsiteX19-8801" fmla="*/ 26504 w 2765019"/>
                <a:gd name="connsiteY19-8802" fmla="*/ 1907489 h 2877927"/>
                <a:gd name="connsiteX0-8803" fmla="*/ 0 w 2764122"/>
                <a:gd name="connsiteY0-8804" fmla="*/ 889860 h 2877927"/>
                <a:gd name="connsiteX1-8805" fmla="*/ 616040 w 2764122"/>
                <a:gd name="connsiteY1-8806" fmla="*/ 882339 h 2877927"/>
                <a:gd name="connsiteX2-8807" fmla="*/ 1299968 w 2764122"/>
                <a:gd name="connsiteY2-8808" fmla="*/ 748492 h 2877927"/>
                <a:gd name="connsiteX3-8809" fmla="*/ 1628078 w 2764122"/>
                <a:gd name="connsiteY3-8810" fmla="*/ 156921 h 2877927"/>
                <a:gd name="connsiteX4-8811" fmla="*/ 2325273 w 2764122"/>
                <a:gd name="connsiteY4-8812" fmla="*/ 17558 h 2877927"/>
                <a:gd name="connsiteX5-8813" fmla="*/ 2688837 w 2764122"/>
                <a:gd name="connsiteY5-8814" fmla="*/ 398426 h 2877927"/>
                <a:gd name="connsiteX6-8815" fmla="*/ 2730085 w 2764122"/>
                <a:gd name="connsiteY6-8816" fmla="*/ 1340908 h 2877927"/>
                <a:gd name="connsiteX7-8817" fmla="*/ 2634835 w 2764122"/>
                <a:gd name="connsiteY7-8818" fmla="*/ 1352260 h 2877927"/>
                <a:gd name="connsiteX8-8819" fmla="*/ 2451526 w 2764122"/>
                <a:gd name="connsiteY8-8820" fmla="*/ 1301064 h 2877927"/>
                <a:gd name="connsiteX9-8821" fmla="*/ 2264379 w 2764122"/>
                <a:gd name="connsiteY9-8822" fmla="*/ 1433636 h 2877927"/>
                <a:gd name="connsiteX10-8823" fmla="*/ 2280076 w 2764122"/>
                <a:gd name="connsiteY10-8824" fmla="*/ 1722981 h 2877927"/>
                <a:gd name="connsiteX11-8825" fmla="*/ 2560637 w 2764122"/>
                <a:gd name="connsiteY11-8826" fmla="*/ 1825782 h 2877927"/>
                <a:gd name="connsiteX12-8827" fmla="*/ 2730085 w 2764122"/>
                <a:gd name="connsiteY12-8828" fmla="*/ 1729689 h 2877927"/>
                <a:gd name="connsiteX13-8829" fmla="*/ 2752483 w 2764122"/>
                <a:gd name="connsiteY13-8830" fmla="*/ 2326374 h 2877927"/>
                <a:gd name="connsiteX14-8831" fmla="*/ 2590640 w 2764122"/>
                <a:gd name="connsiteY14-8832" fmla="*/ 2766256 h 2877927"/>
                <a:gd name="connsiteX15-8833" fmla="*/ 2056734 w 2764122"/>
                <a:gd name="connsiteY15-8834" fmla="*/ 2858529 h 2877927"/>
                <a:gd name="connsiteX16-8835" fmla="*/ 1537462 w 2764122"/>
                <a:gd name="connsiteY16-8836" fmla="*/ 2520504 h 2877927"/>
                <a:gd name="connsiteX17-8837" fmla="*/ 1213929 w 2764122"/>
                <a:gd name="connsiteY17-8838" fmla="*/ 1999163 h 2877927"/>
                <a:gd name="connsiteX18-8839" fmla="*/ 550138 w 2764122"/>
                <a:gd name="connsiteY18-8840" fmla="*/ 1897337 h 2877927"/>
                <a:gd name="connsiteX19-8841" fmla="*/ 26504 w 2764122"/>
                <a:gd name="connsiteY19-8842" fmla="*/ 1907489 h 2877927"/>
                <a:gd name="connsiteX0-8843" fmla="*/ 0 w 2764122"/>
                <a:gd name="connsiteY0-8844" fmla="*/ 889860 h 2877927"/>
                <a:gd name="connsiteX1-8845" fmla="*/ 616040 w 2764122"/>
                <a:gd name="connsiteY1-8846" fmla="*/ 882339 h 2877927"/>
                <a:gd name="connsiteX2-8847" fmla="*/ 1299968 w 2764122"/>
                <a:gd name="connsiteY2-8848" fmla="*/ 748492 h 2877927"/>
                <a:gd name="connsiteX3-8849" fmla="*/ 1628078 w 2764122"/>
                <a:gd name="connsiteY3-8850" fmla="*/ 156921 h 2877927"/>
                <a:gd name="connsiteX4-8851" fmla="*/ 2325273 w 2764122"/>
                <a:gd name="connsiteY4-8852" fmla="*/ 17558 h 2877927"/>
                <a:gd name="connsiteX5-8853" fmla="*/ 2688837 w 2764122"/>
                <a:gd name="connsiteY5-8854" fmla="*/ 398426 h 2877927"/>
                <a:gd name="connsiteX6-8855" fmla="*/ 2730085 w 2764122"/>
                <a:gd name="connsiteY6-8856" fmla="*/ 1340908 h 2877927"/>
                <a:gd name="connsiteX7-8857" fmla="*/ 2634835 w 2764122"/>
                <a:gd name="connsiteY7-8858" fmla="*/ 1352260 h 2877927"/>
                <a:gd name="connsiteX8-8859" fmla="*/ 2451526 w 2764122"/>
                <a:gd name="connsiteY8-8860" fmla="*/ 1301064 h 2877927"/>
                <a:gd name="connsiteX9-8861" fmla="*/ 2264379 w 2764122"/>
                <a:gd name="connsiteY9-8862" fmla="*/ 1433636 h 2877927"/>
                <a:gd name="connsiteX10-8863" fmla="*/ 2280076 w 2764122"/>
                <a:gd name="connsiteY10-8864" fmla="*/ 1722981 h 2877927"/>
                <a:gd name="connsiteX11-8865" fmla="*/ 2560637 w 2764122"/>
                <a:gd name="connsiteY11-8866" fmla="*/ 1825782 h 2877927"/>
                <a:gd name="connsiteX12-8867" fmla="*/ 2730085 w 2764122"/>
                <a:gd name="connsiteY12-8868" fmla="*/ 1729689 h 2877927"/>
                <a:gd name="connsiteX13-8869" fmla="*/ 2752483 w 2764122"/>
                <a:gd name="connsiteY13-8870" fmla="*/ 2326374 h 2877927"/>
                <a:gd name="connsiteX14-8871" fmla="*/ 2590640 w 2764122"/>
                <a:gd name="connsiteY14-8872" fmla="*/ 2766256 h 2877927"/>
                <a:gd name="connsiteX15-8873" fmla="*/ 2056734 w 2764122"/>
                <a:gd name="connsiteY15-8874" fmla="*/ 2858529 h 2877927"/>
                <a:gd name="connsiteX16-8875" fmla="*/ 1537462 w 2764122"/>
                <a:gd name="connsiteY16-8876" fmla="*/ 2520504 h 2877927"/>
                <a:gd name="connsiteX17-8877" fmla="*/ 1213929 w 2764122"/>
                <a:gd name="connsiteY17-8878" fmla="*/ 1999163 h 2877927"/>
                <a:gd name="connsiteX18-8879" fmla="*/ 550138 w 2764122"/>
                <a:gd name="connsiteY18-8880" fmla="*/ 1897337 h 2877927"/>
                <a:gd name="connsiteX19-8881" fmla="*/ 26504 w 2764122"/>
                <a:gd name="connsiteY19-8882" fmla="*/ 1907489 h 2877927"/>
                <a:gd name="connsiteX0-8883" fmla="*/ 0 w 2764122"/>
                <a:gd name="connsiteY0-8884" fmla="*/ 889860 h 2877927"/>
                <a:gd name="connsiteX1-8885" fmla="*/ 616040 w 2764122"/>
                <a:gd name="connsiteY1-8886" fmla="*/ 882339 h 2877927"/>
                <a:gd name="connsiteX2-8887" fmla="*/ 1299968 w 2764122"/>
                <a:gd name="connsiteY2-8888" fmla="*/ 748492 h 2877927"/>
                <a:gd name="connsiteX3-8889" fmla="*/ 1628078 w 2764122"/>
                <a:gd name="connsiteY3-8890" fmla="*/ 156921 h 2877927"/>
                <a:gd name="connsiteX4-8891" fmla="*/ 2325273 w 2764122"/>
                <a:gd name="connsiteY4-8892" fmla="*/ 17558 h 2877927"/>
                <a:gd name="connsiteX5-8893" fmla="*/ 2688837 w 2764122"/>
                <a:gd name="connsiteY5-8894" fmla="*/ 398426 h 2877927"/>
                <a:gd name="connsiteX6-8895" fmla="*/ 2730085 w 2764122"/>
                <a:gd name="connsiteY6-8896" fmla="*/ 1340908 h 2877927"/>
                <a:gd name="connsiteX7-8897" fmla="*/ 2634835 w 2764122"/>
                <a:gd name="connsiteY7-8898" fmla="*/ 1352260 h 2877927"/>
                <a:gd name="connsiteX8-8899" fmla="*/ 2451526 w 2764122"/>
                <a:gd name="connsiteY8-8900" fmla="*/ 1301064 h 2877927"/>
                <a:gd name="connsiteX9-8901" fmla="*/ 2264379 w 2764122"/>
                <a:gd name="connsiteY9-8902" fmla="*/ 1433636 h 2877927"/>
                <a:gd name="connsiteX10-8903" fmla="*/ 2280076 w 2764122"/>
                <a:gd name="connsiteY10-8904" fmla="*/ 1722981 h 2877927"/>
                <a:gd name="connsiteX11-8905" fmla="*/ 2560637 w 2764122"/>
                <a:gd name="connsiteY11-8906" fmla="*/ 1825782 h 2877927"/>
                <a:gd name="connsiteX12-8907" fmla="*/ 2730085 w 2764122"/>
                <a:gd name="connsiteY12-8908" fmla="*/ 1729689 h 2877927"/>
                <a:gd name="connsiteX13-8909" fmla="*/ 2752483 w 2764122"/>
                <a:gd name="connsiteY13-8910" fmla="*/ 2326374 h 2877927"/>
                <a:gd name="connsiteX14-8911" fmla="*/ 2590640 w 2764122"/>
                <a:gd name="connsiteY14-8912" fmla="*/ 2766256 h 2877927"/>
                <a:gd name="connsiteX15-8913" fmla="*/ 2056734 w 2764122"/>
                <a:gd name="connsiteY15-8914" fmla="*/ 2858529 h 2877927"/>
                <a:gd name="connsiteX16-8915" fmla="*/ 1537462 w 2764122"/>
                <a:gd name="connsiteY16-8916" fmla="*/ 2520504 h 2877927"/>
                <a:gd name="connsiteX17-8917" fmla="*/ 1213929 w 2764122"/>
                <a:gd name="connsiteY17-8918" fmla="*/ 1999163 h 2877927"/>
                <a:gd name="connsiteX18-8919" fmla="*/ 550138 w 2764122"/>
                <a:gd name="connsiteY18-8920" fmla="*/ 1897337 h 2877927"/>
                <a:gd name="connsiteX19-8921" fmla="*/ 26504 w 2764122"/>
                <a:gd name="connsiteY19-8922" fmla="*/ 1907489 h 2877927"/>
                <a:gd name="connsiteX0-8923" fmla="*/ 0 w 2764122"/>
                <a:gd name="connsiteY0-8924" fmla="*/ 889860 h 2877927"/>
                <a:gd name="connsiteX1-8925" fmla="*/ 616040 w 2764122"/>
                <a:gd name="connsiteY1-8926" fmla="*/ 882339 h 2877927"/>
                <a:gd name="connsiteX2-8927" fmla="*/ 1299968 w 2764122"/>
                <a:gd name="connsiteY2-8928" fmla="*/ 748492 h 2877927"/>
                <a:gd name="connsiteX3-8929" fmla="*/ 1628078 w 2764122"/>
                <a:gd name="connsiteY3-8930" fmla="*/ 156921 h 2877927"/>
                <a:gd name="connsiteX4-8931" fmla="*/ 2325273 w 2764122"/>
                <a:gd name="connsiteY4-8932" fmla="*/ 17558 h 2877927"/>
                <a:gd name="connsiteX5-8933" fmla="*/ 2688837 w 2764122"/>
                <a:gd name="connsiteY5-8934" fmla="*/ 398426 h 2877927"/>
                <a:gd name="connsiteX6-8935" fmla="*/ 2730085 w 2764122"/>
                <a:gd name="connsiteY6-8936" fmla="*/ 1340908 h 2877927"/>
                <a:gd name="connsiteX7-8937" fmla="*/ 2634835 w 2764122"/>
                <a:gd name="connsiteY7-8938" fmla="*/ 1352260 h 2877927"/>
                <a:gd name="connsiteX8-8939" fmla="*/ 2451526 w 2764122"/>
                <a:gd name="connsiteY8-8940" fmla="*/ 1301064 h 2877927"/>
                <a:gd name="connsiteX9-8941" fmla="*/ 2264379 w 2764122"/>
                <a:gd name="connsiteY9-8942" fmla="*/ 1433636 h 2877927"/>
                <a:gd name="connsiteX10-8943" fmla="*/ 2280076 w 2764122"/>
                <a:gd name="connsiteY10-8944" fmla="*/ 1722981 h 2877927"/>
                <a:gd name="connsiteX11-8945" fmla="*/ 2560637 w 2764122"/>
                <a:gd name="connsiteY11-8946" fmla="*/ 1825782 h 2877927"/>
                <a:gd name="connsiteX12-8947" fmla="*/ 2730085 w 2764122"/>
                <a:gd name="connsiteY12-8948" fmla="*/ 1729689 h 2877927"/>
                <a:gd name="connsiteX13-8949" fmla="*/ 2752483 w 2764122"/>
                <a:gd name="connsiteY13-8950" fmla="*/ 2326374 h 2877927"/>
                <a:gd name="connsiteX14-8951" fmla="*/ 2590640 w 2764122"/>
                <a:gd name="connsiteY14-8952" fmla="*/ 2766256 h 2877927"/>
                <a:gd name="connsiteX15-8953" fmla="*/ 2056734 w 2764122"/>
                <a:gd name="connsiteY15-8954" fmla="*/ 2858529 h 2877927"/>
                <a:gd name="connsiteX16-8955" fmla="*/ 1537462 w 2764122"/>
                <a:gd name="connsiteY16-8956" fmla="*/ 2520504 h 2877927"/>
                <a:gd name="connsiteX17-8957" fmla="*/ 1213929 w 2764122"/>
                <a:gd name="connsiteY17-8958" fmla="*/ 1999163 h 2877927"/>
                <a:gd name="connsiteX18-8959" fmla="*/ 550138 w 2764122"/>
                <a:gd name="connsiteY18-8960" fmla="*/ 1897337 h 2877927"/>
                <a:gd name="connsiteX19-8961" fmla="*/ 26504 w 2764122"/>
                <a:gd name="connsiteY19-8962" fmla="*/ 1907489 h 2877927"/>
                <a:gd name="connsiteX0-8963" fmla="*/ 0 w 2764122"/>
                <a:gd name="connsiteY0-8964" fmla="*/ 889860 h 2877927"/>
                <a:gd name="connsiteX1-8965" fmla="*/ 616040 w 2764122"/>
                <a:gd name="connsiteY1-8966" fmla="*/ 882339 h 2877927"/>
                <a:gd name="connsiteX2-8967" fmla="*/ 1299968 w 2764122"/>
                <a:gd name="connsiteY2-8968" fmla="*/ 748492 h 2877927"/>
                <a:gd name="connsiteX3-8969" fmla="*/ 1628078 w 2764122"/>
                <a:gd name="connsiteY3-8970" fmla="*/ 156921 h 2877927"/>
                <a:gd name="connsiteX4-8971" fmla="*/ 2325273 w 2764122"/>
                <a:gd name="connsiteY4-8972" fmla="*/ 17558 h 2877927"/>
                <a:gd name="connsiteX5-8973" fmla="*/ 2688837 w 2764122"/>
                <a:gd name="connsiteY5-8974" fmla="*/ 398426 h 2877927"/>
                <a:gd name="connsiteX6-8975" fmla="*/ 2730085 w 2764122"/>
                <a:gd name="connsiteY6-8976" fmla="*/ 1340908 h 2877927"/>
                <a:gd name="connsiteX7-8977" fmla="*/ 2634835 w 2764122"/>
                <a:gd name="connsiteY7-8978" fmla="*/ 1352260 h 2877927"/>
                <a:gd name="connsiteX8-8979" fmla="*/ 2451526 w 2764122"/>
                <a:gd name="connsiteY8-8980" fmla="*/ 1301064 h 2877927"/>
                <a:gd name="connsiteX9-8981" fmla="*/ 2264379 w 2764122"/>
                <a:gd name="connsiteY9-8982" fmla="*/ 1433636 h 2877927"/>
                <a:gd name="connsiteX10-8983" fmla="*/ 2280076 w 2764122"/>
                <a:gd name="connsiteY10-8984" fmla="*/ 1722981 h 2877927"/>
                <a:gd name="connsiteX11-8985" fmla="*/ 2560637 w 2764122"/>
                <a:gd name="connsiteY11-8986" fmla="*/ 1825782 h 2877927"/>
                <a:gd name="connsiteX12-8987" fmla="*/ 2730085 w 2764122"/>
                <a:gd name="connsiteY12-8988" fmla="*/ 1729689 h 2877927"/>
                <a:gd name="connsiteX13-8989" fmla="*/ 2752483 w 2764122"/>
                <a:gd name="connsiteY13-8990" fmla="*/ 2326374 h 2877927"/>
                <a:gd name="connsiteX14-8991" fmla="*/ 2590640 w 2764122"/>
                <a:gd name="connsiteY14-8992" fmla="*/ 2766256 h 2877927"/>
                <a:gd name="connsiteX15-8993" fmla="*/ 2056734 w 2764122"/>
                <a:gd name="connsiteY15-8994" fmla="*/ 2858529 h 2877927"/>
                <a:gd name="connsiteX16-8995" fmla="*/ 1537462 w 2764122"/>
                <a:gd name="connsiteY16-8996" fmla="*/ 2520504 h 2877927"/>
                <a:gd name="connsiteX17-8997" fmla="*/ 1213929 w 2764122"/>
                <a:gd name="connsiteY17-8998" fmla="*/ 1999163 h 2877927"/>
                <a:gd name="connsiteX18-8999" fmla="*/ 550138 w 2764122"/>
                <a:gd name="connsiteY18-9000" fmla="*/ 1897337 h 2877927"/>
                <a:gd name="connsiteX19-9001" fmla="*/ 26504 w 2764122"/>
                <a:gd name="connsiteY19-9002" fmla="*/ 1907489 h 2877927"/>
                <a:gd name="connsiteX0-9003" fmla="*/ 0 w 2764122"/>
                <a:gd name="connsiteY0-9004" fmla="*/ 889860 h 2877927"/>
                <a:gd name="connsiteX1-9005" fmla="*/ 616040 w 2764122"/>
                <a:gd name="connsiteY1-9006" fmla="*/ 882339 h 2877927"/>
                <a:gd name="connsiteX2-9007" fmla="*/ 1299968 w 2764122"/>
                <a:gd name="connsiteY2-9008" fmla="*/ 748492 h 2877927"/>
                <a:gd name="connsiteX3-9009" fmla="*/ 1628078 w 2764122"/>
                <a:gd name="connsiteY3-9010" fmla="*/ 156921 h 2877927"/>
                <a:gd name="connsiteX4-9011" fmla="*/ 2325273 w 2764122"/>
                <a:gd name="connsiteY4-9012" fmla="*/ 17558 h 2877927"/>
                <a:gd name="connsiteX5-9013" fmla="*/ 2688837 w 2764122"/>
                <a:gd name="connsiteY5-9014" fmla="*/ 398426 h 2877927"/>
                <a:gd name="connsiteX6-9015" fmla="*/ 2730085 w 2764122"/>
                <a:gd name="connsiteY6-9016" fmla="*/ 1340908 h 2877927"/>
                <a:gd name="connsiteX7-9017" fmla="*/ 2634835 w 2764122"/>
                <a:gd name="connsiteY7-9018" fmla="*/ 1352260 h 2877927"/>
                <a:gd name="connsiteX8-9019" fmla="*/ 2451526 w 2764122"/>
                <a:gd name="connsiteY8-9020" fmla="*/ 1301064 h 2877927"/>
                <a:gd name="connsiteX9-9021" fmla="*/ 2264379 w 2764122"/>
                <a:gd name="connsiteY9-9022" fmla="*/ 1433636 h 2877927"/>
                <a:gd name="connsiteX10-9023" fmla="*/ 2280076 w 2764122"/>
                <a:gd name="connsiteY10-9024" fmla="*/ 1722981 h 2877927"/>
                <a:gd name="connsiteX11-9025" fmla="*/ 2560637 w 2764122"/>
                <a:gd name="connsiteY11-9026" fmla="*/ 1825782 h 2877927"/>
                <a:gd name="connsiteX12-9027" fmla="*/ 2730085 w 2764122"/>
                <a:gd name="connsiteY12-9028" fmla="*/ 1729689 h 2877927"/>
                <a:gd name="connsiteX13-9029" fmla="*/ 2752483 w 2764122"/>
                <a:gd name="connsiteY13-9030" fmla="*/ 2326374 h 2877927"/>
                <a:gd name="connsiteX14-9031" fmla="*/ 2590640 w 2764122"/>
                <a:gd name="connsiteY14-9032" fmla="*/ 2766256 h 2877927"/>
                <a:gd name="connsiteX15-9033" fmla="*/ 2056734 w 2764122"/>
                <a:gd name="connsiteY15-9034" fmla="*/ 2858529 h 2877927"/>
                <a:gd name="connsiteX16-9035" fmla="*/ 1537462 w 2764122"/>
                <a:gd name="connsiteY16-9036" fmla="*/ 2520504 h 2877927"/>
                <a:gd name="connsiteX17-9037" fmla="*/ 1213929 w 2764122"/>
                <a:gd name="connsiteY17-9038" fmla="*/ 1999163 h 2877927"/>
                <a:gd name="connsiteX18-9039" fmla="*/ 550138 w 2764122"/>
                <a:gd name="connsiteY18-9040" fmla="*/ 1897337 h 2877927"/>
                <a:gd name="connsiteX19-9041" fmla="*/ 26504 w 2764122"/>
                <a:gd name="connsiteY19-9042" fmla="*/ 1907489 h 2877927"/>
                <a:gd name="connsiteX0-9043" fmla="*/ 0 w 2764122"/>
                <a:gd name="connsiteY0-9044" fmla="*/ 889860 h 2877927"/>
                <a:gd name="connsiteX1-9045" fmla="*/ 616040 w 2764122"/>
                <a:gd name="connsiteY1-9046" fmla="*/ 882339 h 2877927"/>
                <a:gd name="connsiteX2-9047" fmla="*/ 1299968 w 2764122"/>
                <a:gd name="connsiteY2-9048" fmla="*/ 748492 h 2877927"/>
                <a:gd name="connsiteX3-9049" fmla="*/ 1628078 w 2764122"/>
                <a:gd name="connsiteY3-9050" fmla="*/ 156921 h 2877927"/>
                <a:gd name="connsiteX4-9051" fmla="*/ 2325273 w 2764122"/>
                <a:gd name="connsiteY4-9052" fmla="*/ 17558 h 2877927"/>
                <a:gd name="connsiteX5-9053" fmla="*/ 2688837 w 2764122"/>
                <a:gd name="connsiteY5-9054" fmla="*/ 398426 h 2877927"/>
                <a:gd name="connsiteX6-9055" fmla="*/ 2730085 w 2764122"/>
                <a:gd name="connsiteY6-9056" fmla="*/ 1340908 h 2877927"/>
                <a:gd name="connsiteX7-9057" fmla="*/ 2634835 w 2764122"/>
                <a:gd name="connsiteY7-9058" fmla="*/ 1352260 h 2877927"/>
                <a:gd name="connsiteX8-9059" fmla="*/ 2451526 w 2764122"/>
                <a:gd name="connsiteY8-9060" fmla="*/ 1301064 h 2877927"/>
                <a:gd name="connsiteX9-9061" fmla="*/ 2264379 w 2764122"/>
                <a:gd name="connsiteY9-9062" fmla="*/ 1433636 h 2877927"/>
                <a:gd name="connsiteX10-9063" fmla="*/ 2280076 w 2764122"/>
                <a:gd name="connsiteY10-9064" fmla="*/ 1722981 h 2877927"/>
                <a:gd name="connsiteX11-9065" fmla="*/ 2560637 w 2764122"/>
                <a:gd name="connsiteY11-9066" fmla="*/ 1825782 h 2877927"/>
                <a:gd name="connsiteX12-9067" fmla="*/ 2730085 w 2764122"/>
                <a:gd name="connsiteY12-9068" fmla="*/ 1729689 h 2877927"/>
                <a:gd name="connsiteX13-9069" fmla="*/ 2752483 w 2764122"/>
                <a:gd name="connsiteY13-9070" fmla="*/ 2326374 h 2877927"/>
                <a:gd name="connsiteX14-9071" fmla="*/ 2590640 w 2764122"/>
                <a:gd name="connsiteY14-9072" fmla="*/ 2766256 h 2877927"/>
                <a:gd name="connsiteX15-9073" fmla="*/ 2056734 w 2764122"/>
                <a:gd name="connsiteY15-9074" fmla="*/ 2858529 h 2877927"/>
                <a:gd name="connsiteX16-9075" fmla="*/ 1537462 w 2764122"/>
                <a:gd name="connsiteY16-9076" fmla="*/ 2520504 h 2877927"/>
                <a:gd name="connsiteX17-9077" fmla="*/ 1213929 w 2764122"/>
                <a:gd name="connsiteY17-9078" fmla="*/ 1999163 h 2877927"/>
                <a:gd name="connsiteX18-9079" fmla="*/ 550138 w 2764122"/>
                <a:gd name="connsiteY18-9080" fmla="*/ 1897337 h 2877927"/>
                <a:gd name="connsiteX19-9081" fmla="*/ 26504 w 2764122"/>
                <a:gd name="connsiteY19-9082" fmla="*/ 1907489 h 287792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Lst>
              <a:rect l="l" t="t" r="r" b="b"/>
              <a:pathLst>
                <a:path w="2764122" h="2877927">
                  <a:moveTo>
                    <a:pt x="0" y="889860"/>
                  </a:moveTo>
                  <a:lnTo>
                    <a:pt x="616040" y="882339"/>
                  </a:lnTo>
                  <a:cubicBezTo>
                    <a:pt x="948440" y="869096"/>
                    <a:pt x="1131295" y="869395"/>
                    <a:pt x="1299968" y="748492"/>
                  </a:cubicBezTo>
                  <a:cubicBezTo>
                    <a:pt x="1468641" y="627589"/>
                    <a:pt x="1465145" y="314524"/>
                    <a:pt x="1628078" y="156921"/>
                  </a:cubicBezTo>
                  <a:cubicBezTo>
                    <a:pt x="1791011" y="-682"/>
                    <a:pt x="2148480" y="-22693"/>
                    <a:pt x="2325273" y="17558"/>
                  </a:cubicBezTo>
                  <a:cubicBezTo>
                    <a:pt x="2502066" y="57809"/>
                    <a:pt x="2621368" y="177868"/>
                    <a:pt x="2688837" y="398426"/>
                  </a:cubicBezTo>
                  <a:cubicBezTo>
                    <a:pt x="2756306" y="618984"/>
                    <a:pt x="2739085" y="1181936"/>
                    <a:pt x="2730085" y="1340908"/>
                  </a:cubicBezTo>
                  <a:cubicBezTo>
                    <a:pt x="2721085" y="1499880"/>
                    <a:pt x="2681261" y="1392386"/>
                    <a:pt x="2634835" y="1352260"/>
                  </a:cubicBezTo>
                  <a:cubicBezTo>
                    <a:pt x="2588409" y="1312134"/>
                    <a:pt x="2519575" y="1290654"/>
                    <a:pt x="2451526" y="1301064"/>
                  </a:cubicBezTo>
                  <a:cubicBezTo>
                    <a:pt x="2383477" y="1311474"/>
                    <a:pt x="2292954" y="1363317"/>
                    <a:pt x="2264379" y="1433636"/>
                  </a:cubicBezTo>
                  <a:cubicBezTo>
                    <a:pt x="2235804" y="1503955"/>
                    <a:pt x="2230700" y="1657623"/>
                    <a:pt x="2280076" y="1722981"/>
                  </a:cubicBezTo>
                  <a:cubicBezTo>
                    <a:pt x="2329452" y="1788339"/>
                    <a:pt x="2444199" y="1851044"/>
                    <a:pt x="2560637" y="1825782"/>
                  </a:cubicBezTo>
                  <a:cubicBezTo>
                    <a:pt x="2677075" y="1800520"/>
                    <a:pt x="2698111" y="1646257"/>
                    <a:pt x="2730085" y="1729689"/>
                  </a:cubicBezTo>
                  <a:cubicBezTo>
                    <a:pt x="2762059" y="1813121"/>
                    <a:pt x="2775724" y="2153613"/>
                    <a:pt x="2752483" y="2326374"/>
                  </a:cubicBezTo>
                  <a:cubicBezTo>
                    <a:pt x="2729242" y="2499135"/>
                    <a:pt x="2706598" y="2677564"/>
                    <a:pt x="2590640" y="2766256"/>
                  </a:cubicBezTo>
                  <a:cubicBezTo>
                    <a:pt x="2474682" y="2854948"/>
                    <a:pt x="2327459" y="2908986"/>
                    <a:pt x="2056734" y="2858529"/>
                  </a:cubicBezTo>
                  <a:cubicBezTo>
                    <a:pt x="1786009" y="2808072"/>
                    <a:pt x="1652529" y="2708182"/>
                    <a:pt x="1537462" y="2520504"/>
                  </a:cubicBezTo>
                  <a:cubicBezTo>
                    <a:pt x="1422395" y="2332826"/>
                    <a:pt x="1378483" y="2103024"/>
                    <a:pt x="1213929" y="1999163"/>
                  </a:cubicBezTo>
                  <a:cubicBezTo>
                    <a:pt x="1049375" y="1895302"/>
                    <a:pt x="757189" y="1895777"/>
                    <a:pt x="550138" y="1897337"/>
                  </a:cubicBezTo>
                  <a:cubicBezTo>
                    <a:pt x="375593" y="1900721"/>
                    <a:pt x="213749" y="1910455"/>
                    <a:pt x="26504" y="1907489"/>
                  </a:cubicBezTo>
                </a:path>
              </a:pathLst>
            </a:custGeom>
            <a:gradFill>
              <a:gsLst>
                <a:gs pos="100000">
                  <a:schemeClr val="accent6">
                    <a:lumMod val="60000"/>
                    <a:lumOff val="40000"/>
                  </a:schemeClr>
                </a:gs>
                <a:gs pos="0">
                  <a:srgbClr val="AFD496"/>
                </a:gs>
              </a:gsLst>
              <a:lin ang="0" scaled="0"/>
            </a:gra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cxnSp>
          <p:nvCxnSpPr>
            <p:cNvPr id="13" name="直接连接符 12"/>
            <p:cNvCxnSpPr/>
            <p:nvPr>
              <p:custDataLst>
                <p:tags r:id="rId4"/>
              </p:custDataLst>
            </p:nvPr>
          </p:nvCxnSpPr>
          <p:spPr>
            <a:xfrm>
              <a:off x="979714" y="3186036"/>
              <a:ext cx="268044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5"/>
              </p:custDataLst>
            </p:nvPr>
          </p:nvCxnSpPr>
          <p:spPr>
            <a:xfrm>
              <a:off x="979714" y="4206453"/>
              <a:ext cx="268044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6"/>
              </p:custDataLst>
            </p:nvPr>
          </p:nvCxnSpPr>
          <p:spPr>
            <a:xfrm>
              <a:off x="3758773" y="3186036"/>
              <a:ext cx="1093694" cy="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7"/>
              </p:custDataLst>
            </p:nvPr>
          </p:nvCxnSpPr>
          <p:spPr>
            <a:xfrm>
              <a:off x="3758773" y="4206453"/>
              <a:ext cx="1093694" cy="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7" name="组合 16"/>
            <p:cNvGrpSpPr/>
            <p:nvPr>
              <p:custDataLst>
                <p:tags r:id="rId8"/>
              </p:custDataLst>
            </p:nvPr>
          </p:nvGrpSpPr>
          <p:grpSpPr>
            <a:xfrm>
              <a:off x="2921581" y="4010904"/>
              <a:ext cx="355439" cy="391092"/>
              <a:chOff x="6869460" y="3934460"/>
              <a:chExt cx="433589" cy="477078"/>
            </a:xfrm>
          </p:grpSpPr>
          <p:sp>
            <p:nvSpPr>
              <p:cNvPr id="18" name="矩形: 圆角 30"/>
              <p:cNvSpPr/>
              <p:nvPr>
                <p:custDataLst>
                  <p:tags r:id="rId9"/>
                </p:custDataLst>
              </p:nvPr>
            </p:nvSpPr>
            <p:spPr>
              <a:xfrm>
                <a:off x="6958385" y="3943345"/>
                <a:ext cx="270471" cy="446092"/>
              </a:xfrm>
              <a:custGeom>
                <a:avLst/>
                <a:gdLst>
                  <a:gd name="connsiteX0" fmla="*/ 0 w 270431"/>
                  <a:gd name="connsiteY0" fmla="*/ 45073 h 409575"/>
                  <a:gd name="connsiteX1" fmla="*/ 45073 w 270431"/>
                  <a:gd name="connsiteY1" fmla="*/ 0 h 409575"/>
                  <a:gd name="connsiteX2" fmla="*/ 225358 w 270431"/>
                  <a:gd name="connsiteY2" fmla="*/ 0 h 409575"/>
                  <a:gd name="connsiteX3" fmla="*/ 270431 w 270431"/>
                  <a:gd name="connsiteY3" fmla="*/ 45073 h 409575"/>
                  <a:gd name="connsiteX4" fmla="*/ 270431 w 270431"/>
                  <a:gd name="connsiteY4" fmla="*/ 364502 h 409575"/>
                  <a:gd name="connsiteX5" fmla="*/ 225358 w 270431"/>
                  <a:gd name="connsiteY5" fmla="*/ 409575 h 409575"/>
                  <a:gd name="connsiteX6" fmla="*/ 45073 w 270431"/>
                  <a:gd name="connsiteY6" fmla="*/ 409575 h 409575"/>
                  <a:gd name="connsiteX7" fmla="*/ 0 w 270431"/>
                  <a:gd name="connsiteY7" fmla="*/ 364502 h 409575"/>
                  <a:gd name="connsiteX8" fmla="*/ 0 w 270431"/>
                  <a:gd name="connsiteY8" fmla="*/ 45073 h 409575"/>
                  <a:gd name="connsiteX0-1" fmla="*/ 0 w 270431"/>
                  <a:gd name="connsiteY0-2" fmla="*/ 45086 h 409588"/>
                  <a:gd name="connsiteX1-3" fmla="*/ 45073 w 270431"/>
                  <a:gd name="connsiteY1-4" fmla="*/ 13 h 409588"/>
                  <a:gd name="connsiteX2-5" fmla="*/ 127556 w 270431"/>
                  <a:gd name="connsiteY2-6" fmla="*/ 14300 h 409588"/>
                  <a:gd name="connsiteX3-7" fmla="*/ 225358 w 270431"/>
                  <a:gd name="connsiteY3-8" fmla="*/ 13 h 409588"/>
                  <a:gd name="connsiteX4-9" fmla="*/ 270431 w 270431"/>
                  <a:gd name="connsiteY4-10" fmla="*/ 45086 h 409588"/>
                  <a:gd name="connsiteX5-11" fmla="*/ 270431 w 270431"/>
                  <a:gd name="connsiteY5-12" fmla="*/ 364515 h 409588"/>
                  <a:gd name="connsiteX6-13" fmla="*/ 225358 w 270431"/>
                  <a:gd name="connsiteY6-14" fmla="*/ 409588 h 409588"/>
                  <a:gd name="connsiteX7-15" fmla="*/ 45073 w 270431"/>
                  <a:gd name="connsiteY7-16" fmla="*/ 409588 h 409588"/>
                  <a:gd name="connsiteX8-17" fmla="*/ 0 w 270431"/>
                  <a:gd name="connsiteY8-18" fmla="*/ 364515 h 409588"/>
                  <a:gd name="connsiteX9" fmla="*/ 0 w 270431"/>
                  <a:gd name="connsiteY9" fmla="*/ 45086 h 409588"/>
                  <a:gd name="connsiteX0-19" fmla="*/ 0 w 270431"/>
                  <a:gd name="connsiteY0-20" fmla="*/ 45086 h 422288"/>
                  <a:gd name="connsiteX1-21" fmla="*/ 45073 w 270431"/>
                  <a:gd name="connsiteY1-22" fmla="*/ 13 h 422288"/>
                  <a:gd name="connsiteX2-23" fmla="*/ 127556 w 270431"/>
                  <a:gd name="connsiteY2-24" fmla="*/ 14300 h 422288"/>
                  <a:gd name="connsiteX3-25" fmla="*/ 225358 w 270431"/>
                  <a:gd name="connsiteY3-26" fmla="*/ 13 h 422288"/>
                  <a:gd name="connsiteX4-27" fmla="*/ 270431 w 270431"/>
                  <a:gd name="connsiteY4-28" fmla="*/ 45086 h 422288"/>
                  <a:gd name="connsiteX5-29" fmla="*/ 270431 w 270431"/>
                  <a:gd name="connsiteY5-30" fmla="*/ 364515 h 422288"/>
                  <a:gd name="connsiteX6-31" fmla="*/ 225358 w 270431"/>
                  <a:gd name="connsiteY6-32" fmla="*/ 409588 h 422288"/>
                  <a:gd name="connsiteX7-33" fmla="*/ 129144 w 270431"/>
                  <a:gd name="connsiteY7-34" fmla="*/ 422288 h 422288"/>
                  <a:gd name="connsiteX8-35" fmla="*/ 45073 w 270431"/>
                  <a:gd name="connsiteY8-36" fmla="*/ 409588 h 422288"/>
                  <a:gd name="connsiteX9-37" fmla="*/ 0 w 270431"/>
                  <a:gd name="connsiteY9-38" fmla="*/ 364515 h 422288"/>
                  <a:gd name="connsiteX10" fmla="*/ 0 w 270431"/>
                  <a:gd name="connsiteY10" fmla="*/ 45086 h 422288"/>
                  <a:gd name="connsiteX0-39" fmla="*/ 0 w 270431"/>
                  <a:gd name="connsiteY0-40" fmla="*/ 45086 h 422288"/>
                  <a:gd name="connsiteX1-41" fmla="*/ 45073 w 270431"/>
                  <a:gd name="connsiteY1-42" fmla="*/ 13 h 422288"/>
                  <a:gd name="connsiteX2-43" fmla="*/ 127556 w 270431"/>
                  <a:gd name="connsiteY2-44" fmla="*/ 14300 h 422288"/>
                  <a:gd name="connsiteX3-45" fmla="*/ 225358 w 270431"/>
                  <a:gd name="connsiteY3-46" fmla="*/ 13 h 422288"/>
                  <a:gd name="connsiteX4-47" fmla="*/ 270431 w 270431"/>
                  <a:gd name="connsiteY4-48" fmla="*/ 45086 h 422288"/>
                  <a:gd name="connsiteX5-49" fmla="*/ 270431 w 270431"/>
                  <a:gd name="connsiteY5-50" fmla="*/ 364515 h 422288"/>
                  <a:gd name="connsiteX6-51" fmla="*/ 225358 w 270431"/>
                  <a:gd name="connsiteY6-52" fmla="*/ 409588 h 422288"/>
                  <a:gd name="connsiteX7-53" fmla="*/ 129144 w 270431"/>
                  <a:gd name="connsiteY7-54" fmla="*/ 422288 h 422288"/>
                  <a:gd name="connsiteX8-55" fmla="*/ 45073 w 270431"/>
                  <a:gd name="connsiteY8-56" fmla="*/ 409588 h 422288"/>
                  <a:gd name="connsiteX9-57" fmla="*/ 0 w 270431"/>
                  <a:gd name="connsiteY9-58" fmla="*/ 364515 h 422288"/>
                  <a:gd name="connsiteX10-59" fmla="*/ 0 w 270431"/>
                  <a:gd name="connsiteY10-60" fmla="*/ 45086 h 422288"/>
                  <a:gd name="connsiteX0-61" fmla="*/ 0 w 270431"/>
                  <a:gd name="connsiteY0-62" fmla="*/ 45086 h 422288"/>
                  <a:gd name="connsiteX1-63" fmla="*/ 45073 w 270431"/>
                  <a:gd name="connsiteY1-64" fmla="*/ 13 h 422288"/>
                  <a:gd name="connsiteX2-65" fmla="*/ 127556 w 270431"/>
                  <a:gd name="connsiteY2-66" fmla="*/ 14300 h 422288"/>
                  <a:gd name="connsiteX3-67" fmla="*/ 225358 w 270431"/>
                  <a:gd name="connsiteY3-68" fmla="*/ 13 h 422288"/>
                  <a:gd name="connsiteX4-69" fmla="*/ 270431 w 270431"/>
                  <a:gd name="connsiteY4-70" fmla="*/ 45086 h 422288"/>
                  <a:gd name="connsiteX5-71" fmla="*/ 270431 w 270431"/>
                  <a:gd name="connsiteY5-72" fmla="*/ 364515 h 422288"/>
                  <a:gd name="connsiteX6-73" fmla="*/ 225358 w 270431"/>
                  <a:gd name="connsiteY6-74" fmla="*/ 409588 h 422288"/>
                  <a:gd name="connsiteX7-75" fmla="*/ 129144 w 270431"/>
                  <a:gd name="connsiteY7-76" fmla="*/ 422288 h 422288"/>
                  <a:gd name="connsiteX8-77" fmla="*/ 45073 w 270431"/>
                  <a:gd name="connsiteY8-78" fmla="*/ 409588 h 422288"/>
                  <a:gd name="connsiteX9-79" fmla="*/ 0 w 270431"/>
                  <a:gd name="connsiteY9-80" fmla="*/ 364515 h 422288"/>
                  <a:gd name="connsiteX10-81" fmla="*/ 0 w 270431"/>
                  <a:gd name="connsiteY10-82" fmla="*/ 45086 h 422288"/>
                  <a:gd name="connsiteX0-83" fmla="*/ 0 w 270431"/>
                  <a:gd name="connsiteY0-84" fmla="*/ 45086 h 422288"/>
                  <a:gd name="connsiteX1-85" fmla="*/ 45073 w 270431"/>
                  <a:gd name="connsiteY1-86" fmla="*/ 13 h 422288"/>
                  <a:gd name="connsiteX2-87" fmla="*/ 127556 w 270431"/>
                  <a:gd name="connsiteY2-88" fmla="*/ 14300 h 422288"/>
                  <a:gd name="connsiteX3-89" fmla="*/ 225358 w 270431"/>
                  <a:gd name="connsiteY3-90" fmla="*/ 13 h 422288"/>
                  <a:gd name="connsiteX4-91" fmla="*/ 270431 w 270431"/>
                  <a:gd name="connsiteY4-92" fmla="*/ 45086 h 422288"/>
                  <a:gd name="connsiteX5-93" fmla="*/ 270431 w 270431"/>
                  <a:gd name="connsiteY5-94" fmla="*/ 364515 h 422288"/>
                  <a:gd name="connsiteX6-95" fmla="*/ 225358 w 270431"/>
                  <a:gd name="connsiteY6-96" fmla="*/ 409588 h 422288"/>
                  <a:gd name="connsiteX7-97" fmla="*/ 129144 w 270431"/>
                  <a:gd name="connsiteY7-98" fmla="*/ 422288 h 422288"/>
                  <a:gd name="connsiteX8-99" fmla="*/ 45073 w 270431"/>
                  <a:gd name="connsiteY8-100" fmla="*/ 409588 h 422288"/>
                  <a:gd name="connsiteX9-101" fmla="*/ 0 w 270431"/>
                  <a:gd name="connsiteY9-102" fmla="*/ 364515 h 422288"/>
                  <a:gd name="connsiteX10-103" fmla="*/ 0 w 270431"/>
                  <a:gd name="connsiteY10-104" fmla="*/ 45086 h 422288"/>
                  <a:gd name="connsiteX0-105" fmla="*/ 0 w 270431"/>
                  <a:gd name="connsiteY0-106" fmla="*/ 45086 h 422288"/>
                  <a:gd name="connsiteX1-107" fmla="*/ 45073 w 270431"/>
                  <a:gd name="connsiteY1-108" fmla="*/ 13 h 422288"/>
                  <a:gd name="connsiteX2-109" fmla="*/ 127556 w 270431"/>
                  <a:gd name="connsiteY2-110" fmla="*/ 14300 h 422288"/>
                  <a:gd name="connsiteX3-111" fmla="*/ 225358 w 270431"/>
                  <a:gd name="connsiteY3-112" fmla="*/ 13 h 422288"/>
                  <a:gd name="connsiteX4-113" fmla="*/ 270431 w 270431"/>
                  <a:gd name="connsiteY4-114" fmla="*/ 45086 h 422288"/>
                  <a:gd name="connsiteX5-115" fmla="*/ 270431 w 270431"/>
                  <a:gd name="connsiteY5-116" fmla="*/ 364515 h 422288"/>
                  <a:gd name="connsiteX6-117" fmla="*/ 225358 w 270431"/>
                  <a:gd name="connsiteY6-118" fmla="*/ 409588 h 422288"/>
                  <a:gd name="connsiteX7-119" fmla="*/ 129144 w 270431"/>
                  <a:gd name="connsiteY7-120" fmla="*/ 422288 h 422288"/>
                  <a:gd name="connsiteX8-121" fmla="*/ 45073 w 270431"/>
                  <a:gd name="connsiteY8-122" fmla="*/ 409588 h 422288"/>
                  <a:gd name="connsiteX9-123" fmla="*/ 0 w 270431"/>
                  <a:gd name="connsiteY9-124" fmla="*/ 364515 h 422288"/>
                  <a:gd name="connsiteX10-125" fmla="*/ 0 w 270431"/>
                  <a:gd name="connsiteY10-126" fmla="*/ 45086 h 422288"/>
                  <a:gd name="connsiteX0-127" fmla="*/ 0 w 270431"/>
                  <a:gd name="connsiteY0-128" fmla="*/ 56192 h 433394"/>
                  <a:gd name="connsiteX1-129" fmla="*/ 37136 w 270431"/>
                  <a:gd name="connsiteY1-130" fmla="*/ 7 h 433394"/>
                  <a:gd name="connsiteX2-131" fmla="*/ 127556 w 270431"/>
                  <a:gd name="connsiteY2-132" fmla="*/ 25406 h 433394"/>
                  <a:gd name="connsiteX3-133" fmla="*/ 225358 w 270431"/>
                  <a:gd name="connsiteY3-134" fmla="*/ 11119 h 433394"/>
                  <a:gd name="connsiteX4-135" fmla="*/ 270431 w 270431"/>
                  <a:gd name="connsiteY4-136" fmla="*/ 56192 h 433394"/>
                  <a:gd name="connsiteX5-137" fmla="*/ 270431 w 270431"/>
                  <a:gd name="connsiteY5-138" fmla="*/ 375621 h 433394"/>
                  <a:gd name="connsiteX6-139" fmla="*/ 225358 w 270431"/>
                  <a:gd name="connsiteY6-140" fmla="*/ 420694 h 433394"/>
                  <a:gd name="connsiteX7-141" fmla="*/ 129144 w 270431"/>
                  <a:gd name="connsiteY7-142" fmla="*/ 433394 h 433394"/>
                  <a:gd name="connsiteX8-143" fmla="*/ 45073 w 270431"/>
                  <a:gd name="connsiteY8-144" fmla="*/ 420694 h 433394"/>
                  <a:gd name="connsiteX9-145" fmla="*/ 0 w 270431"/>
                  <a:gd name="connsiteY9-146" fmla="*/ 375621 h 433394"/>
                  <a:gd name="connsiteX10-147" fmla="*/ 0 w 270431"/>
                  <a:gd name="connsiteY10-148" fmla="*/ 56192 h 433394"/>
                  <a:gd name="connsiteX0-149" fmla="*/ 0 w 270431"/>
                  <a:gd name="connsiteY0-150" fmla="*/ 56192 h 433394"/>
                  <a:gd name="connsiteX1-151" fmla="*/ 37136 w 270431"/>
                  <a:gd name="connsiteY1-152" fmla="*/ 7 h 433394"/>
                  <a:gd name="connsiteX2-153" fmla="*/ 127556 w 270431"/>
                  <a:gd name="connsiteY2-154" fmla="*/ 25406 h 433394"/>
                  <a:gd name="connsiteX3-155" fmla="*/ 230121 w 270431"/>
                  <a:gd name="connsiteY3-156" fmla="*/ 4769 h 433394"/>
                  <a:gd name="connsiteX4-157" fmla="*/ 270431 w 270431"/>
                  <a:gd name="connsiteY4-158" fmla="*/ 56192 h 433394"/>
                  <a:gd name="connsiteX5-159" fmla="*/ 270431 w 270431"/>
                  <a:gd name="connsiteY5-160" fmla="*/ 375621 h 433394"/>
                  <a:gd name="connsiteX6-161" fmla="*/ 225358 w 270431"/>
                  <a:gd name="connsiteY6-162" fmla="*/ 420694 h 433394"/>
                  <a:gd name="connsiteX7-163" fmla="*/ 129144 w 270431"/>
                  <a:gd name="connsiteY7-164" fmla="*/ 433394 h 433394"/>
                  <a:gd name="connsiteX8-165" fmla="*/ 45073 w 270431"/>
                  <a:gd name="connsiteY8-166" fmla="*/ 420694 h 433394"/>
                  <a:gd name="connsiteX9-167" fmla="*/ 0 w 270431"/>
                  <a:gd name="connsiteY9-168" fmla="*/ 375621 h 433394"/>
                  <a:gd name="connsiteX10-169" fmla="*/ 0 w 270431"/>
                  <a:gd name="connsiteY10-170" fmla="*/ 56192 h 433394"/>
                  <a:gd name="connsiteX0-171" fmla="*/ 0 w 270431"/>
                  <a:gd name="connsiteY0-172" fmla="*/ 56192 h 433394"/>
                  <a:gd name="connsiteX1-173" fmla="*/ 37136 w 270431"/>
                  <a:gd name="connsiteY1-174" fmla="*/ 7 h 433394"/>
                  <a:gd name="connsiteX2-175" fmla="*/ 127556 w 270431"/>
                  <a:gd name="connsiteY2-176" fmla="*/ 25406 h 433394"/>
                  <a:gd name="connsiteX3-177" fmla="*/ 230121 w 270431"/>
                  <a:gd name="connsiteY3-178" fmla="*/ 4769 h 433394"/>
                  <a:gd name="connsiteX4-179" fmla="*/ 270431 w 270431"/>
                  <a:gd name="connsiteY4-180" fmla="*/ 56192 h 433394"/>
                  <a:gd name="connsiteX5-181" fmla="*/ 270431 w 270431"/>
                  <a:gd name="connsiteY5-182" fmla="*/ 375621 h 433394"/>
                  <a:gd name="connsiteX6-183" fmla="*/ 225358 w 270431"/>
                  <a:gd name="connsiteY6-184" fmla="*/ 420694 h 433394"/>
                  <a:gd name="connsiteX7-185" fmla="*/ 129144 w 270431"/>
                  <a:gd name="connsiteY7-186" fmla="*/ 433394 h 433394"/>
                  <a:gd name="connsiteX8-187" fmla="*/ 45073 w 270431"/>
                  <a:gd name="connsiteY8-188" fmla="*/ 420694 h 433394"/>
                  <a:gd name="connsiteX9-189" fmla="*/ 0 w 270431"/>
                  <a:gd name="connsiteY9-190" fmla="*/ 375621 h 433394"/>
                  <a:gd name="connsiteX10-191" fmla="*/ 0 w 270431"/>
                  <a:gd name="connsiteY10-192" fmla="*/ 56192 h 433394"/>
                  <a:gd name="connsiteX0-193" fmla="*/ 0 w 270431"/>
                  <a:gd name="connsiteY0-194" fmla="*/ 56192 h 433394"/>
                  <a:gd name="connsiteX1-195" fmla="*/ 37136 w 270431"/>
                  <a:gd name="connsiteY1-196" fmla="*/ 7 h 433394"/>
                  <a:gd name="connsiteX2-197" fmla="*/ 127556 w 270431"/>
                  <a:gd name="connsiteY2-198" fmla="*/ 25406 h 433394"/>
                  <a:gd name="connsiteX3-199" fmla="*/ 230121 w 270431"/>
                  <a:gd name="connsiteY3-200" fmla="*/ 4769 h 433394"/>
                  <a:gd name="connsiteX4-201" fmla="*/ 270431 w 270431"/>
                  <a:gd name="connsiteY4-202" fmla="*/ 56192 h 433394"/>
                  <a:gd name="connsiteX5-203" fmla="*/ 270431 w 270431"/>
                  <a:gd name="connsiteY5-204" fmla="*/ 375621 h 433394"/>
                  <a:gd name="connsiteX6-205" fmla="*/ 225358 w 270431"/>
                  <a:gd name="connsiteY6-206" fmla="*/ 420694 h 433394"/>
                  <a:gd name="connsiteX7-207" fmla="*/ 129144 w 270431"/>
                  <a:gd name="connsiteY7-208" fmla="*/ 433394 h 433394"/>
                  <a:gd name="connsiteX8-209" fmla="*/ 45073 w 270431"/>
                  <a:gd name="connsiteY8-210" fmla="*/ 420694 h 433394"/>
                  <a:gd name="connsiteX9-211" fmla="*/ 0 w 270431"/>
                  <a:gd name="connsiteY9-212" fmla="*/ 375621 h 433394"/>
                  <a:gd name="connsiteX10-213" fmla="*/ 0 w 270431"/>
                  <a:gd name="connsiteY10-214" fmla="*/ 56192 h 433394"/>
                  <a:gd name="connsiteX0-215" fmla="*/ 0 w 270431"/>
                  <a:gd name="connsiteY0-216" fmla="*/ 56192 h 433394"/>
                  <a:gd name="connsiteX1-217" fmla="*/ 37136 w 270431"/>
                  <a:gd name="connsiteY1-218" fmla="*/ 7 h 433394"/>
                  <a:gd name="connsiteX2-219" fmla="*/ 127556 w 270431"/>
                  <a:gd name="connsiteY2-220" fmla="*/ 25406 h 433394"/>
                  <a:gd name="connsiteX3-221" fmla="*/ 230121 w 270431"/>
                  <a:gd name="connsiteY3-222" fmla="*/ 4769 h 433394"/>
                  <a:gd name="connsiteX4-223" fmla="*/ 270431 w 270431"/>
                  <a:gd name="connsiteY4-224" fmla="*/ 56192 h 433394"/>
                  <a:gd name="connsiteX5-225" fmla="*/ 270431 w 270431"/>
                  <a:gd name="connsiteY5-226" fmla="*/ 375621 h 433394"/>
                  <a:gd name="connsiteX6-227" fmla="*/ 225358 w 270431"/>
                  <a:gd name="connsiteY6-228" fmla="*/ 420694 h 433394"/>
                  <a:gd name="connsiteX7-229" fmla="*/ 129144 w 270431"/>
                  <a:gd name="connsiteY7-230" fmla="*/ 433394 h 433394"/>
                  <a:gd name="connsiteX8-231" fmla="*/ 45073 w 270431"/>
                  <a:gd name="connsiteY8-232" fmla="*/ 420694 h 433394"/>
                  <a:gd name="connsiteX9-233" fmla="*/ 0 w 270431"/>
                  <a:gd name="connsiteY9-234" fmla="*/ 375621 h 433394"/>
                  <a:gd name="connsiteX10-235" fmla="*/ 0 w 270431"/>
                  <a:gd name="connsiteY10-236" fmla="*/ 56192 h 433394"/>
                  <a:gd name="connsiteX0-237" fmla="*/ 0 w 270431"/>
                  <a:gd name="connsiteY0-238" fmla="*/ 56192 h 433394"/>
                  <a:gd name="connsiteX1-239" fmla="*/ 37136 w 270431"/>
                  <a:gd name="connsiteY1-240" fmla="*/ 7 h 433394"/>
                  <a:gd name="connsiteX2-241" fmla="*/ 127556 w 270431"/>
                  <a:gd name="connsiteY2-242" fmla="*/ 25406 h 433394"/>
                  <a:gd name="connsiteX3-243" fmla="*/ 225358 w 270431"/>
                  <a:gd name="connsiteY3-244" fmla="*/ 1594 h 433394"/>
                  <a:gd name="connsiteX4-245" fmla="*/ 270431 w 270431"/>
                  <a:gd name="connsiteY4-246" fmla="*/ 56192 h 433394"/>
                  <a:gd name="connsiteX5-247" fmla="*/ 270431 w 270431"/>
                  <a:gd name="connsiteY5-248" fmla="*/ 375621 h 433394"/>
                  <a:gd name="connsiteX6-249" fmla="*/ 225358 w 270431"/>
                  <a:gd name="connsiteY6-250" fmla="*/ 420694 h 433394"/>
                  <a:gd name="connsiteX7-251" fmla="*/ 129144 w 270431"/>
                  <a:gd name="connsiteY7-252" fmla="*/ 433394 h 433394"/>
                  <a:gd name="connsiteX8-253" fmla="*/ 45073 w 270431"/>
                  <a:gd name="connsiteY8-254" fmla="*/ 420694 h 433394"/>
                  <a:gd name="connsiteX9-255" fmla="*/ 0 w 270431"/>
                  <a:gd name="connsiteY9-256" fmla="*/ 375621 h 433394"/>
                  <a:gd name="connsiteX10-257" fmla="*/ 0 w 270431"/>
                  <a:gd name="connsiteY10-258" fmla="*/ 56192 h 433394"/>
                  <a:gd name="connsiteX0-259" fmla="*/ 0 w 270431"/>
                  <a:gd name="connsiteY0-260" fmla="*/ 67303 h 444505"/>
                  <a:gd name="connsiteX1-261" fmla="*/ 37136 w 270431"/>
                  <a:gd name="connsiteY1-262" fmla="*/ 11118 h 444505"/>
                  <a:gd name="connsiteX2-263" fmla="*/ 127556 w 270431"/>
                  <a:gd name="connsiteY2-264" fmla="*/ 36517 h 444505"/>
                  <a:gd name="connsiteX3-265" fmla="*/ 228533 w 270431"/>
                  <a:gd name="connsiteY3-266" fmla="*/ 5 h 444505"/>
                  <a:gd name="connsiteX4-267" fmla="*/ 270431 w 270431"/>
                  <a:gd name="connsiteY4-268" fmla="*/ 67303 h 444505"/>
                  <a:gd name="connsiteX5-269" fmla="*/ 270431 w 270431"/>
                  <a:gd name="connsiteY5-270" fmla="*/ 386732 h 444505"/>
                  <a:gd name="connsiteX6-271" fmla="*/ 225358 w 270431"/>
                  <a:gd name="connsiteY6-272" fmla="*/ 431805 h 444505"/>
                  <a:gd name="connsiteX7-273" fmla="*/ 129144 w 270431"/>
                  <a:gd name="connsiteY7-274" fmla="*/ 444505 h 444505"/>
                  <a:gd name="connsiteX8-275" fmla="*/ 45073 w 270431"/>
                  <a:gd name="connsiteY8-276" fmla="*/ 431805 h 444505"/>
                  <a:gd name="connsiteX9-277" fmla="*/ 0 w 270431"/>
                  <a:gd name="connsiteY9-278" fmla="*/ 386732 h 444505"/>
                  <a:gd name="connsiteX10-279" fmla="*/ 0 w 270431"/>
                  <a:gd name="connsiteY10-280" fmla="*/ 67303 h 444505"/>
                  <a:gd name="connsiteX0-281" fmla="*/ 0 w 270431"/>
                  <a:gd name="connsiteY0-282" fmla="*/ 64130 h 441332"/>
                  <a:gd name="connsiteX1-283" fmla="*/ 37136 w 270431"/>
                  <a:gd name="connsiteY1-284" fmla="*/ 7945 h 441332"/>
                  <a:gd name="connsiteX2-285" fmla="*/ 127556 w 270431"/>
                  <a:gd name="connsiteY2-286" fmla="*/ 33344 h 441332"/>
                  <a:gd name="connsiteX3-287" fmla="*/ 231708 w 270431"/>
                  <a:gd name="connsiteY3-288" fmla="*/ 7 h 441332"/>
                  <a:gd name="connsiteX4-289" fmla="*/ 270431 w 270431"/>
                  <a:gd name="connsiteY4-290" fmla="*/ 64130 h 441332"/>
                  <a:gd name="connsiteX5-291" fmla="*/ 270431 w 270431"/>
                  <a:gd name="connsiteY5-292" fmla="*/ 383559 h 441332"/>
                  <a:gd name="connsiteX6-293" fmla="*/ 225358 w 270431"/>
                  <a:gd name="connsiteY6-294" fmla="*/ 428632 h 441332"/>
                  <a:gd name="connsiteX7-295" fmla="*/ 129144 w 270431"/>
                  <a:gd name="connsiteY7-296" fmla="*/ 441332 h 441332"/>
                  <a:gd name="connsiteX8-297" fmla="*/ 45073 w 270431"/>
                  <a:gd name="connsiteY8-298" fmla="*/ 428632 h 441332"/>
                  <a:gd name="connsiteX9-299" fmla="*/ 0 w 270431"/>
                  <a:gd name="connsiteY9-300" fmla="*/ 383559 h 441332"/>
                  <a:gd name="connsiteX10-301" fmla="*/ 0 w 270431"/>
                  <a:gd name="connsiteY10-302" fmla="*/ 64130 h 441332"/>
                  <a:gd name="connsiteX0-303" fmla="*/ 0 w 270431"/>
                  <a:gd name="connsiteY0-304" fmla="*/ 64130 h 441332"/>
                  <a:gd name="connsiteX1-305" fmla="*/ 27611 w 270431"/>
                  <a:gd name="connsiteY1-306" fmla="*/ 7945 h 441332"/>
                  <a:gd name="connsiteX2-307" fmla="*/ 127556 w 270431"/>
                  <a:gd name="connsiteY2-308" fmla="*/ 33344 h 441332"/>
                  <a:gd name="connsiteX3-309" fmla="*/ 231708 w 270431"/>
                  <a:gd name="connsiteY3-310" fmla="*/ 7 h 441332"/>
                  <a:gd name="connsiteX4-311" fmla="*/ 270431 w 270431"/>
                  <a:gd name="connsiteY4-312" fmla="*/ 64130 h 441332"/>
                  <a:gd name="connsiteX5-313" fmla="*/ 270431 w 270431"/>
                  <a:gd name="connsiteY5-314" fmla="*/ 383559 h 441332"/>
                  <a:gd name="connsiteX6-315" fmla="*/ 225358 w 270431"/>
                  <a:gd name="connsiteY6-316" fmla="*/ 428632 h 441332"/>
                  <a:gd name="connsiteX7-317" fmla="*/ 129144 w 270431"/>
                  <a:gd name="connsiteY7-318" fmla="*/ 441332 h 441332"/>
                  <a:gd name="connsiteX8-319" fmla="*/ 45073 w 270431"/>
                  <a:gd name="connsiteY8-320" fmla="*/ 428632 h 441332"/>
                  <a:gd name="connsiteX9-321" fmla="*/ 0 w 270431"/>
                  <a:gd name="connsiteY9-322" fmla="*/ 383559 h 441332"/>
                  <a:gd name="connsiteX10-323" fmla="*/ 0 w 270431"/>
                  <a:gd name="connsiteY10-324" fmla="*/ 64130 h 441332"/>
                  <a:gd name="connsiteX0-325" fmla="*/ 0 w 270431"/>
                  <a:gd name="connsiteY0-326" fmla="*/ 64130 h 441332"/>
                  <a:gd name="connsiteX1-327" fmla="*/ 27611 w 270431"/>
                  <a:gd name="connsiteY1-328" fmla="*/ 7945 h 441332"/>
                  <a:gd name="connsiteX2-329" fmla="*/ 127556 w 270431"/>
                  <a:gd name="connsiteY2-330" fmla="*/ 33344 h 441332"/>
                  <a:gd name="connsiteX3-331" fmla="*/ 231708 w 270431"/>
                  <a:gd name="connsiteY3-332" fmla="*/ 7 h 441332"/>
                  <a:gd name="connsiteX4-333" fmla="*/ 270431 w 270431"/>
                  <a:gd name="connsiteY4-334" fmla="*/ 64130 h 441332"/>
                  <a:gd name="connsiteX5-335" fmla="*/ 270431 w 270431"/>
                  <a:gd name="connsiteY5-336" fmla="*/ 383559 h 441332"/>
                  <a:gd name="connsiteX6-337" fmla="*/ 225358 w 270431"/>
                  <a:gd name="connsiteY6-338" fmla="*/ 428632 h 441332"/>
                  <a:gd name="connsiteX7-339" fmla="*/ 129144 w 270431"/>
                  <a:gd name="connsiteY7-340" fmla="*/ 441332 h 441332"/>
                  <a:gd name="connsiteX8-341" fmla="*/ 45073 w 270431"/>
                  <a:gd name="connsiteY8-342" fmla="*/ 428632 h 441332"/>
                  <a:gd name="connsiteX9-343" fmla="*/ 0 w 270431"/>
                  <a:gd name="connsiteY9-344" fmla="*/ 383559 h 441332"/>
                  <a:gd name="connsiteX10-345" fmla="*/ 0 w 270431"/>
                  <a:gd name="connsiteY10-346" fmla="*/ 64130 h 441332"/>
                  <a:gd name="connsiteX0-347" fmla="*/ 0 w 270431"/>
                  <a:gd name="connsiteY0-348" fmla="*/ 64130 h 441332"/>
                  <a:gd name="connsiteX1-349" fmla="*/ 24436 w 270431"/>
                  <a:gd name="connsiteY1-350" fmla="*/ 8 h 441332"/>
                  <a:gd name="connsiteX2-351" fmla="*/ 127556 w 270431"/>
                  <a:gd name="connsiteY2-352" fmla="*/ 33344 h 441332"/>
                  <a:gd name="connsiteX3-353" fmla="*/ 231708 w 270431"/>
                  <a:gd name="connsiteY3-354" fmla="*/ 7 h 441332"/>
                  <a:gd name="connsiteX4-355" fmla="*/ 270431 w 270431"/>
                  <a:gd name="connsiteY4-356" fmla="*/ 64130 h 441332"/>
                  <a:gd name="connsiteX5-357" fmla="*/ 270431 w 270431"/>
                  <a:gd name="connsiteY5-358" fmla="*/ 383559 h 441332"/>
                  <a:gd name="connsiteX6-359" fmla="*/ 225358 w 270431"/>
                  <a:gd name="connsiteY6-360" fmla="*/ 428632 h 441332"/>
                  <a:gd name="connsiteX7-361" fmla="*/ 129144 w 270431"/>
                  <a:gd name="connsiteY7-362" fmla="*/ 441332 h 441332"/>
                  <a:gd name="connsiteX8-363" fmla="*/ 45073 w 270431"/>
                  <a:gd name="connsiteY8-364" fmla="*/ 428632 h 441332"/>
                  <a:gd name="connsiteX9-365" fmla="*/ 0 w 270431"/>
                  <a:gd name="connsiteY9-366" fmla="*/ 383559 h 441332"/>
                  <a:gd name="connsiteX10-367" fmla="*/ 0 w 270431"/>
                  <a:gd name="connsiteY10-368" fmla="*/ 64130 h 441332"/>
                  <a:gd name="connsiteX0-369" fmla="*/ 0 w 270431"/>
                  <a:gd name="connsiteY0-370" fmla="*/ 64130 h 441332"/>
                  <a:gd name="connsiteX1-371" fmla="*/ 24436 w 270431"/>
                  <a:gd name="connsiteY1-372" fmla="*/ 8 h 441332"/>
                  <a:gd name="connsiteX2-373" fmla="*/ 127556 w 270431"/>
                  <a:gd name="connsiteY2-374" fmla="*/ 33344 h 441332"/>
                  <a:gd name="connsiteX3-375" fmla="*/ 231708 w 270431"/>
                  <a:gd name="connsiteY3-376" fmla="*/ 7 h 441332"/>
                  <a:gd name="connsiteX4-377" fmla="*/ 270431 w 270431"/>
                  <a:gd name="connsiteY4-378" fmla="*/ 64130 h 441332"/>
                  <a:gd name="connsiteX5-379" fmla="*/ 270431 w 270431"/>
                  <a:gd name="connsiteY5-380" fmla="*/ 383559 h 441332"/>
                  <a:gd name="connsiteX6-381" fmla="*/ 225358 w 270431"/>
                  <a:gd name="connsiteY6-382" fmla="*/ 428632 h 441332"/>
                  <a:gd name="connsiteX7-383" fmla="*/ 129144 w 270431"/>
                  <a:gd name="connsiteY7-384" fmla="*/ 441332 h 441332"/>
                  <a:gd name="connsiteX8-385" fmla="*/ 45073 w 270431"/>
                  <a:gd name="connsiteY8-386" fmla="*/ 428632 h 441332"/>
                  <a:gd name="connsiteX9-387" fmla="*/ 0 w 270431"/>
                  <a:gd name="connsiteY9-388" fmla="*/ 383559 h 441332"/>
                  <a:gd name="connsiteX10-389" fmla="*/ 0 w 270431"/>
                  <a:gd name="connsiteY10-390" fmla="*/ 64130 h 441332"/>
                  <a:gd name="connsiteX0-391" fmla="*/ 0 w 270431"/>
                  <a:gd name="connsiteY0-392" fmla="*/ 64130 h 441332"/>
                  <a:gd name="connsiteX1-393" fmla="*/ 24436 w 270431"/>
                  <a:gd name="connsiteY1-394" fmla="*/ 8 h 441332"/>
                  <a:gd name="connsiteX2-395" fmla="*/ 127556 w 270431"/>
                  <a:gd name="connsiteY2-396" fmla="*/ 33344 h 441332"/>
                  <a:gd name="connsiteX3-397" fmla="*/ 231708 w 270431"/>
                  <a:gd name="connsiteY3-398" fmla="*/ 7 h 441332"/>
                  <a:gd name="connsiteX4-399" fmla="*/ 270431 w 270431"/>
                  <a:gd name="connsiteY4-400" fmla="*/ 64130 h 441332"/>
                  <a:gd name="connsiteX5-401" fmla="*/ 270431 w 270431"/>
                  <a:gd name="connsiteY5-402" fmla="*/ 383559 h 441332"/>
                  <a:gd name="connsiteX6-403" fmla="*/ 225358 w 270431"/>
                  <a:gd name="connsiteY6-404" fmla="*/ 428632 h 441332"/>
                  <a:gd name="connsiteX7-405" fmla="*/ 129144 w 270431"/>
                  <a:gd name="connsiteY7-406" fmla="*/ 441332 h 441332"/>
                  <a:gd name="connsiteX8-407" fmla="*/ 45073 w 270431"/>
                  <a:gd name="connsiteY8-408" fmla="*/ 428632 h 441332"/>
                  <a:gd name="connsiteX9-409" fmla="*/ 0 w 270431"/>
                  <a:gd name="connsiteY9-410" fmla="*/ 383559 h 441332"/>
                  <a:gd name="connsiteX10-411" fmla="*/ 0 w 270431"/>
                  <a:gd name="connsiteY10-412" fmla="*/ 64130 h 441332"/>
                  <a:gd name="connsiteX0-413" fmla="*/ 0 w 270431"/>
                  <a:gd name="connsiteY0-414" fmla="*/ 64130 h 441332"/>
                  <a:gd name="connsiteX1-415" fmla="*/ 24436 w 270431"/>
                  <a:gd name="connsiteY1-416" fmla="*/ 8 h 441332"/>
                  <a:gd name="connsiteX2-417" fmla="*/ 127556 w 270431"/>
                  <a:gd name="connsiteY2-418" fmla="*/ 33344 h 441332"/>
                  <a:gd name="connsiteX3-419" fmla="*/ 231708 w 270431"/>
                  <a:gd name="connsiteY3-420" fmla="*/ 7 h 441332"/>
                  <a:gd name="connsiteX4-421" fmla="*/ 270431 w 270431"/>
                  <a:gd name="connsiteY4-422" fmla="*/ 64130 h 441332"/>
                  <a:gd name="connsiteX5-423" fmla="*/ 270431 w 270431"/>
                  <a:gd name="connsiteY5-424" fmla="*/ 383559 h 441332"/>
                  <a:gd name="connsiteX6-425" fmla="*/ 225358 w 270431"/>
                  <a:gd name="connsiteY6-426" fmla="*/ 428632 h 441332"/>
                  <a:gd name="connsiteX7-427" fmla="*/ 129144 w 270431"/>
                  <a:gd name="connsiteY7-428" fmla="*/ 441332 h 441332"/>
                  <a:gd name="connsiteX8-429" fmla="*/ 45073 w 270431"/>
                  <a:gd name="connsiteY8-430" fmla="*/ 428632 h 441332"/>
                  <a:gd name="connsiteX9-431" fmla="*/ 0 w 270431"/>
                  <a:gd name="connsiteY9-432" fmla="*/ 383559 h 441332"/>
                  <a:gd name="connsiteX10-433" fmla="*/ 0 w 270431"/>
                  <a:gd name="connsiteY10-434" fmla="*/ 64130 h 441332"/>
                  <a:gd name="connsiteX0-435" fmla="*/ 0 w 270431"/>
                  <a:gd name="connsiteY0-436" fmla="*/ 68890 h 446092"/>
                  <a:gd name="connsiteX1-437" fmla="*/ 24436 w 270431"/>
                  <a:gd name="connsiteY1-438" fmla="*/ 4768 h 446092"/>
                  <a:gd name="connsiteX2-439" fmla="*/ 127556 w 270431"/>
                  <a:gd name="connsiteY2-440" fmla="*/ 38104 h 446092"/>
                  <a:gd name="connsiteX3-441" fmla="*/ 231708 w 270431"/>
                  <a:gd name="connsiteY3-442" fmla="*/ 5 h 446092"/>
                  <a:gd name="connsiteX4-443" fmla="*/ 270431 w 270431"/>
                  <a:gd name="connsiteY4-444" fmla="*/ 68890 h 446092"/>
                  <a:gd name="connsiteX5-445" fmla="*/ 270431 w 270431"/>
                  <a:gd name="connsiteY5-446" fmla="*/ 388319 h 446092"/>
                  <a:gd name="connsiteX6-447" fmla="*/ 225358 w 270431"/>
                  <a:gd name="connsiteY6-448" fmla="*/ 433392 h 446092"/>
                  <a:gd name="connsiteX7-449" fmla="*/ 129144 w 270431"/>
                  <a:gd name="connsiteY7-450" fmla="*/ 446092 h 446092"/>
                  <a:gd name="connsiteX8-451" fmla="*/ 45073 w 270431"/>
                  <a:gd name="connsiteY8-452" fmla="*/ 433392 h 446092"/>
                  <a:gd name="connsiteX9-453" fmla="*/ 0 w 270431"/>
                  <a:gd name="connsiteY9-454" fmla="*/ 388319 h 446092"/>
                  <a:gd name="connsiteX10-455" fmla="*/ 0 w 270431"/>
                  <a:gd name="connsiteY10-456" fmla="*/ 68890 h 446092"/>
                  <a:gd name="connsiteX0-457" fmla="*/ 40 w 270471"/>
                  <a:gd name="connsiteY0-458" fmla="*/ 68890 h 446092"/>
                  <a:gd name="connsiteX1-459" fmla="*/ 22888 w 270471"/>
                  <a:gd name="connsiteY1-460" fmla="*/ 5 h 446092"/>
                  <a:gd name="connsiteX2-461" fmla="*/ 127596 w 270471"/>
                  <a:gd name="connsiteY2-462" fmla="*/ 38104 h 446092"/>
                  <a:gd name="connsiteX3-463" fmla="*/ 231748 w 270471"/>
                  <a:gd name="connsiteY3-464" fmla="*/ 5 h 446092"/>
                  <a:gd name="connsiteX4-465" fmla="*/ 270471 w 270471"/>
                  <a:gd name="connsiteY4-466" fmla="*/ 68890 h 446092"/>
                  <a:gd name="connsiteX5-467" fmla="*/ 270471 w 270471"/>
                  <a:gd name="connsiteY5-468" fmla="*/ 388319 h 446092"/>
                  <a:gd name="connsiteX6-469" fmla="*/ 225398 w 270471"/>
                  <a:gd name="connsiteY6-470" fmla="*/ 433392 h 446092"/>
                  <a:gd name="connsiteX7-471" fmla="*/ 129184 w 270471"/>
                  <a:gd name="connsiteY7-472" fmla="*/ 446092 h 446092"/>
                  <a:gd name="connsiteX8-473" fmla="*/ 45113 w 270471"/>
                  <a:gd name="connsiteY8-474" fmla="*/ 433392 h 446092"/>
                  <a:gd name="connsiteX9-475" fmla="*/ 40 w 270471"/>
                  <a:gd name="connsiteY9-476" fmla="*/ 388319 h 446092"/>
                  <a:gd name="connsiteX10-477" fmla="*/ 40 w 270471"/>
                  <a:gd name="connsiteY10-478" fmla="*/ 68890 h 446092"/>
                  <a:gd name="connsiteX0-479" fmla="*/ 40 w 270471"/>
                  <a:gd name="connsiteY0-480" fmla="*/ 68890 h 446092"/>
                  <a:gd name="connsiteX1-481" fmla="*/ 22888 w 270471"/>
                  <a:gd name="connsiteY1-482" fmla="*/ 5 h 446092"/>
                  <a:gd name="connsiteX2-483" fmla="*/ 127596 w 270471"/>
                  <a:gd name="connsiteY2-484" fmla="*/ 38104 h 446092"/>
                  <a:gd name="connsiteX3-485" fmla="*/ 231748 w 270471"/>
                  <a:gd name="connsiteY3-486" fmla="*/ 5 h 446092"/>
                  <a:gd name="connsiteX4-487" fmla="*/ 270471 w 270471"/>
                  <a:gd name="connsiteY4-488" fmla="*/ 68890 h 446092"/>
                  <a:gd name="connsiteX5-489" fmla="*/ 270471 w 270471"/>
                  <a:gd name="connsiteY5-490" fmla="*/ 388319 h 446092"/>
                  <a:gd name="connsiteX6-491" fmla="*/ 225398 w 270471"/>
                  <a:gd name="connsiteY6-492" fmla="*/ 433392 h 446092"/>
                  <a:gd name="connsiteX7-493" fmla="*/ 129184 w 270471"/>
                  <a:gd name="connsiteY7-494" fmla="*/ 446092 h 446092"/>
                  <a:gd name="connsiteX8-495" fmla="*/ 45113 w 270471"/>
                  <a:gd name="connsiteY8-496" fmla="*/ 433392 h 446092"/>
                  <a:gd name="connsiteX9-497" fmla="*/ 40 w 270471"/>
                  <a:gd name="connsiteY9-498" fmla="*/ 388319 h 446092"/>
                  <a:gd name="connsiteX10-499" fmla="*/ 40 w 270471"/>
                  <a:gd name="connsiteY10-500" fmla="*/ 68890 h 446092"/>
                  <a:gd name="connsiteX0-501" fmla="*/ 40 w 270471"/>
                  <a:gd name="connsiteY0-502" fmla="*/ 68890 h 446092"/>
                  <a:gd name="connsiteX1-503" fmla="*/ 22888 w 270471"/>
                  <a:gd name="connsiteY1-504" fmla="*/ 5 h 446092"/>
                  <a:gd name="connsiteX2-505" fmla="*/ 127596 w 270471"/>
                  <a:gd name="connsiteY2-506" fmla="*/ 38104 h 446092"/>
                  <a:gd name="connsiteX3-507" fmla="*/ 231748 w 270471"/>
                  <a:gd name="connsiteY3-508" fmla="*/ 5 h 446092"/>
                  <a:gd name="connsiteX4-509" fmla="*/ 270471 w 270471"/>
                  <a:gd name="connsiteY4-510" fmla="*/ 68890 h 446092"/>
                  <a:gd name="connsiteX5-511" fmla="*/ 270471 w 270471"/>
                  <a:gd name="connsiteY5-512" fmla="*/ 388319 h 446092"/>
                  <a:gd name="connsiteX6-513" fmla="*/ 225398 w 270471"/>
                  <a:gd name="connsiteY6-514" fmla="*/ 433392 h 446092"/>
                  <a:gd name="connsiteX7-515" fmla="*/ 129184 w 270471"/>
                  <a:gd name="connsiteY7-516" fmla="*/ 446092 h 446092"/>
                  <a:gd name="connsiteX8-517" fmla="*/ 45113 w 270471"/>
                  <a:gd name="connsiteY8-518" fmla="*/ 433392 h 446092"/>
                  <a:gd name="connsiteX9-519" fmla="*/ 40 w 270471"/>
                  <a:gd name="connsiteY9-520" fmla="*/ 388319 h 446092"/>
                  <a:gd name="connsiteX10-521" fmla="*/ 40 w 270471"/>
                  <a:gd name="connsiteY10-522" fmla="*/ 68890 h 446092"/>
                  <a:gd name="connsiteX0-523" fmla="*/ 40 w 270471"/>
                  <a:gd name="connsiteY0-524" fmla="*/ 68890 h 446092"/>
                  <a:gd name="connsiteX1-525" fmla="*/ 22888 w 270471"/>
                  <a:gd name="connsiteY1-526" fmla="*/ 5 h 446092"/>
                  <a:gd name="connsiteX2-527" fmla="*/ 127596 w 270471"/>
                  <a:gd name="connsiteY2-528" fmla="*/ 38104 h 446092"/>
                  <a:gd name="connsiteX3-529" fmla="*/ 231748 w 270471"/>
                  <a:gd name="connsiteY3-530" fmla="*/ 5 h 446092"/>
                  <a:gd name="connsiteX4-531" fmla="*/ 270471 w 270471"/>
                  <a:gd name="connsiteY4-532" fmla="*/ 68890 h 446092"/>
                  <a:gd name="connsiteX5-533" fmla="*/ 270471 w 270471"/>
                  <a:gd name="connsiteY5-534" fmla="*/ 388319 h 446092"/>
                  <a:gd name="connsiteX6-535" fmla="*/ 226985 w 270471"/>
                  <a:gd name="connsiteY6-536" fmla="*/ 422280 h 446092"/>
                  <a:gd name="connsiteX7-537" fmla="*/ 129184 w 270471"/>
                  <a:gd name="connsiteY7-538" fmla="*/ 446092 h 446092"/>
                  <a:gd name="connsiteX8-539" fmla="*/ 45113 w 270471"/>
                  <a:gd name="connsiteY8-540" fmla="*/ 433392 h 446092"/>
                  <a:gd name="connsiteX9-541" fmla="*/ 40 w 270471"/>
                  <a:gd name="connsiteY9-542" fmla="*/ 388319 h 446092"/>
                  <a:gd name="connsiteX10-543" fmla="*/ 40 w 270471"/>
                  <a:gd name="connsiteY10-544" fmla="*/ 68890 h 446092"/>
                  <a:gd name="connsiteX0-545" fmla="*/ 40 w 270471"/>
                  <a:gd name="connsiteY0-546" fmla="*/ 68890 h 446092"/>
                  <a:gd name="connsiteX1-547" fmla="*/ 22888 w 270471"/>
                  <a:gd name="connsiteY1-548" fmla="*/ 5 h 446092"/>
                  <a:gd name="connsiteX2-549" fmla="*/ 127596 w 270471"/>
                  <a:gd name="connsiteY2-550" fmla="*/ 38104 h 446092"/>
                  <a:gd name="connsiteX3-551" fmla="*/ 231748 w 270471"/>
                  <a:gd name="connsiteY3-552" fmla="*/ 5 h 446092"/>
                  <a:gd name="connsiteX4-553" fmla="*/ 270471 w 270471"/>
                  <a:gd name="connsiteY4-554" fmla="*/ 68890 h 446092"/>
                  <a:gd name="connsiteX5-555" fmla="*/ 270471 w 270471"/>
                  <a:gd name="connsiteY5-556" fmla="*/ 388319 h 446092"/>
                  <a:gd name="connsiteX6-557" fmla="*/ 226985 w 270471"/>
                  <a:gd name="connsiteY6-558" fmla="*/ 422280 h 446092"/>
                  <a:gd name="connsiteX7-559" fmla="*/ 129184 w 270471"/>
                  <a:gd name="connsiteY7-560" fmla="*/ 446092 h 446092"/>
                  <a:gd name="connsiteX8-561" fmla="*/ 45113 w 270471"/>
                  <a:gd name="connsiteY8-562" fmla="*/ 433392 h 446092"/>
                  <a:gd name="connsiteX9-563" fmla="*/ 40 w 270471"/>
                  <a:gd name="connsiteY9-564" fmla="*/ 374031 h 446092"/>
                  <a:gd name="connsiteX10-565" fmla="*/ 40 w 270471"/>
                  <a:gd name="connsiteY10-566" fmla="*/ 68890 h 446092"/>
                  <a:gd name="connsiteX0-567" fmla="*/ 40 w 270471"/>
                  <a:gd name="connsiteY0-568" fmla="*/ 68890 h 446092"/>
                  <a:gd name="connsiteX1-569" fmla="*/ 22888 w 270471"/>
                  <a:gd name="connsiteY1-570" fmla="*/ 5 h 446092"/>
                  <a:gd name="connsiteX2-571" fmla="*/ 127596 w 270471"/>
                  <a:gd name="connsiteY2-572" fmla="*/ 38104 h 446092"/>
                  <a:gd name="connsiteX3-573" fmla="*/ 231748 w 270471"/>
                  <a:gd name="connsiteY3-574" fmla="*/ 5 h 446092"/>
                  <a:gd name="connsiteX4-575" fmla="*/ 270471 w 270471"/>
                  <a:gd name="connsiteY4-576" fmla="*/ 68890 h 446092"/>
                  <a:gd name="connsiteX5-577" fmla="*/ 270471 w 270471"/>
                  <a:gd name="connsiteY5-578" fmla="*/ 388319 h 446092"/>
                  <a:gd name="connsiteX6-579" fmla="*/ 226985 w 270471"/>
                  <a:gd name="connsiteY6-580" fmla="*/ 422280 h 446092"/>
                  <a:gd name="connsiteX7-581" fmla="*/ 129184 w 270471"/>
                  <a:gd name="connsiteY7-582" fmla="*/ 446092 h 446092"/>
                  <a:gd name="connsiteX8-583" fmla="*/ 46701 w 270471"/>
                  <a:gd name="connsiteY8-584" fmla="*/ 427042 h 446092"/>
                  <a:gd name="connsiteX9-585" fmla="*/ 40 w 270471"/>
                  <a:gd name="connsiteY9-586" fmla="*/ 374031 h 446092"/>
                  <a:gd name="connsiteX10-587" fmla="*/ 40 w 270471"/>
                  <a:gd name="connsiteY10-588" fmla="*/ 68890 h 446092"/>
                  <a:gd name="connsiteX0-589" fmla="*/ 40 w 270471"/>
                  <a:gd name="connsiteY0-590" fmla="*/ 68890 h 446092"/>
                  <a:gd name="connsiteX1-591" fmla="*/ 22888 w 270471"/>
                  <a:gd name="connsiteY1-592" fmla="*/ 5 h 446092"/>
                  <a:gd name="connsiteX2-593" fmla="*/ 127596 w 270471"/>
                  <a:gd name="connsiteY2-594" fmla="*/ 38104 h 446092"/>
                  <a:gd name="connsiteX3-595" fmla="*/ 231748 w 270471"/>
                  <a:gd name="connsiteY3-596" fmla="*/ 5 h 446092"/>
                  <a:gd name="connsiteX4-597" fmla="*/ 270471 w 270471"/>
                  <a:gd name="connsiteY4-598" fmla="*/ 68890 h 446092"/>
                  <a:gd name="connsiteX5-599" fmla="*/ 270471 w 270471"/>
                  <a:gd name="connsiteY5-600" fmla="*/ 388319 h 446092"/>
                  <a:gd name="connsiteX6-601" fmla="*/ 226985 w 270471"/>
                  <a:gd name="connsiteY6-602" fmla="*/ 422280 h 446092"/>
                  <a:gd name="connsiteX7-603" fmla="*/ 129184 w 270471"/>
                  <a:gd name="connsiteY7-604" fmla="*/ 446092 h 446092"/>
                  <a:gd name="connsiteX8-605" fmla="*/ 46701 w 270471"/>
                  <a:gd name="connsiteY8-606" fmla="*/ 427042 h 446092"/>
                  <a:gd name="connsiteX9-607" fmla="*/ 40 w 270471"/>
                  <a:gd name="connsiteY9-608" fmla="*/ 374031 h 446092"/>
                  <a:gd name="connsiteX10-609" fmla="*/ 40 w 270471"/>
                  <a:gd name="connsiteY10-610" fmla="*/ 68890 h 446092"/>
                  <a:gd name="connsiteX0-611" fmla="*/ 40 w 270471"/>
                  <a:gd name="connsiteY0-612" fmla="*/ 68890 h 446092"/>
                  <a:gd name="connsiteX1-613" fmla="*/ 22888 w 270471"/>
                  <a:gd name="connsiteY1-614" fmla="*/ 5 h 446092"/>
                  <a:gd name="connsiteX2-615" fmla="*/ 127596 w 270471"/>
                  <a:gd name="connsiteY2-616" fmla="*/ 38104 h 446092"/>
                  <a:gd name="connsiteX3-617" fmla="*/ 231748 w 270471"/>
                  <a:gd name="connsiteY3-618" fmla="*/ 5 h 446092"/>
                  <a:gd name="connsiteX4-619" fmla="*/ 270471 w 270471"/>
                  <a:gd name="connsiteY4-620" fmla="*/ 68890 h 446092"/>
                  <a:gd name="connsiteX5-621" fmla="*/ 270471 w 270471"/>
                  <a:gd name="connsiteY5-622" fmla="*/ 388319 h 446092"/>
                  <a:gd name="connsiteX6-623" fmla="*/ 226985 w 270471"/>
                  <a:gd name="connsiteY6-624" fmla="*/ 422280 h 446092"/>
                  <a:gd name="connsiteX7-625" fmla="*/ 129184 w 270471"/>
                  <a:gd name="connsiteY7-626" fmla="*/ 446092 h 446092"/>
                  <a:gd name="connsiteX8-627" fmla="*/ 46701 w 270471"/>
                  <a:gd name="connsiteY8-628" fmla="*/ 427042 h 446092"/>
                  <a:gd name="connsiteX9-629" fmla="*/ 40 w 270471"/>
                  <a:gd name="connsiteY9-630" fmla="*/ 374031 h 446092"/>
                  <a:gd name="connsiteX10-631" fmla="*/ 40 w 270471"/>
                  <a:gd name="connsiteY10-632" fmla="*/ 68890 h 446092"/>
                  <a:gd name="connsiteX0-633" fmla="*/ 40 w 270471"/>
                  <a:gd name="connsiteY0-634" fmla="*/ 68890 h 446092"/>
                  <a:gd name="connsiteX1-635" fmla="*/ 22888 w 270471"/>
                  <a:gd name="connsiteY1-636" fmla="*/ 5 h 446092"/>
                  <a:gd name="connsiteX2-637" fmla="*/ 127596 w 270471"/>
                  <a:gd name="connsiteY2-638" fmla="*/ 38104 h 446092"/>
                  <a:gd name="connsiteX3-639" fmla="*/ 231748 w 270471"/>
                  <a:gd name="connsiteY3-640" fmla="*/ 5 h 446092"/>
                  <a:gd name="connsiteX4-641" fmla="*/ 270471 w 270471"/>
                  <a:gd name="connsiteY4-642" fmla="*/ 68890 h 446092"/>
                  <a:gd name="connsiteX5-643" fmla="*/ 270471 w 270471"/>
                  <a:gd name="connsiteY5-644" fmla="*/ 388319 h 446092"/>
                  <a:gd name="connsiteX6-645" fmla="*/ 226985 w 270471"/>
                  <a:gd name="connsiteY6-646" fmla="*/ 422280 h 446092"/>
                  <a:gd name="connsiteX7-647" fmla="*/ 129184 w 270471"/>
                  <a:gd name="connsiteY7-648" fmla="*/ 446092 h 446092"/>
                  <a:gd name="connsiteX8-649" fmla="*/ 46701 w 270471"/>
                  <a:gd name="connsiteY8-650" fmla="*/ 427042 h 446092"/>
                  <a:gd name="connsiteX9-651" fmla="*/ 40 w 270471"/>
                  <a:gd name="connsiteY9-652" fmla="*/ 374031 h 446092"/>
                  <a:gd name="connsiteX10-653" fmla="*/ 40 w 270471"/>
                  <a:gd name="connsiteY10-654" fmla="*/ 68890 h 4460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59" y="connsiteY10-60"/>
                  </a:cxn>
                </a:cxnLst>
                <a:rect l="l" t="t" r="r" b="b"/>
                <a:pathLst>
                  <a:path w="270471" h="446092">
                    <a:moveTo>
                      <a:pt x="40" y="68890"/>
                    </a:moveTo>
                    <a:cubicBezTo>
                      <a:pt x="40" y="43997"/>
                      <a:pt x="-2005" y="5"/>
                      <a:pt x="22888" y="5"/>
                    </a:cubicBezTo>
                    <a:cubicBezTo>
                      <a:pt x="50912" y="-524"/>
                      <a:pt x="69409" y="38633"/>
                      <a:pt x="127596" y="38104"/>
                    </a:cubicBezTo>
                    <a:cubicBezTo>
                      <a:pt x="183481" y="37045"/>
                      <a:pt x="199677" y="-524"/>
                      <a:pt x="231748" y="5"/>
                    </a:cubicBezTo>
                    <a:cubicBezTo>
                      <a:pt x="256641" y="5"/>
                      <a:pt x="270471" y="43997"/>
                      <a:pt x="270471" y="68890"/>
                    </a:cubicBezTo>
                    <a:lnTo>
                      <a:pt x="270471" y="388319"/>
                    </a:lnTo>
                    <a:cubicBezTo>
                      <a:pt x="270471" y="413212"/>
                      <a:pt x="251878" y="422280"/>
                      <a:pt x="226985" y="422280"/>
                    </a:cubicBezTo>
                    <a:cubicBezTo>
                      <a:pt x="198618" y="437096"/>
                      <a:pt x="170251" y="445563"/>
                      <a:pt x="129184" y="446092"/>
                    </a:cubicBezTo>
                    <a:cubicBezTo>
                      <a:pt x="91635" y="443447"/>
                      <a:pt x="82663" y="448737"/>
                      <a:pt x="46701" y="427042"/>
                    </a:cubicBezTo>
                    <a:cubicBezTo>
                      <a:pt x="20220" y="417517"/>
                      <a:pt x="40" y="398924"/>
                      <a:pt x="40" y="374031"/>
                    </a:cubicBezTo>
                    <a:lnTo>
                      <a:pt x="40" y="68890"/>
                    </a:lnTo>
                    <a:close/>
                  </a:path>
                </a:pathLst>
              </a:custGeom>
              <a:gradFill>
                <a:gsLst>
                  <a:gs pos="100000">
                    <a:schemeClr val="accent6">
                      <a:lumMod val="60000"/>
                      <a:lumOff val="40000"/>
                    </a:schemeClr>
                  </a:gs>
                  <a:gs pos="59000">
                    <a:schemeClr val="accent6">
                      <a:lumMod val="20000"/>
                      <a:lumOff val="80000"/>
                    </a:schemeClr>
                  </a:gs>
                  <a:gs pos="13000">
                    <a:schemeClr val="accent6">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9" name="矩形: 圆角 25"/>
              <p:cNvSpPr/>
              <p:nvPr>
                <p:custDataLst>
                  <p:tags r:id="rId10"/>
                </p:custDataLst>
              </p:nvPr>
            </p:nvSpPr>
            <p:spPr>
              <a:xfrm rot="10800000" flipH="1">
                <a:off x="6869460" y="3934460"/>
                <a:ext cx="163203" cy="477078"/>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201"/>
                  <a:gd name="connsiteY0-220" fmla="*/ 81501 h 477078"/>
                  <a:gd name="connsiteX1-221" fmla="*/ 81546 w 163201"/>
                  <a:gd name="connsiteY1-222" fmla="*/ 0 h 477078"/>
                  <a:gd name="connsiteX2-223" fmla="*/ 81546 w 163201"/>
                  <a:gd name="connsiteY2-224" fmla="*/ 0 h 477078"/>
                  <a:gd name="connsiteX3-225" fmla="*/ 163047 w 163201"/>
                  <a:gd name="connsiteY3-226" fmla="*/ 81501 h 477078"/>
                  <a:gd name="connsiteX4-227" fmla="*/ 152482 w 163201"/>
                  <a:gd name="connsiteY4-228" fmla="*/ 229553 h 477078"/>
                  <a:gd name="connsiteX5-229" fmla="*/ 163047 w 163201"/>
                  <a:gd name="connsiteY5-230" fmla="*/ 395577 h 477078"/>
                  <a:gd name="connsiteX6-231" fmla="*/ 81546 w 163201"/>
                  <a:gd name="connsiteY6-232" fmla="*/ 477078 h 477078"/>
                  <a:gd name="connsiteX7-233" fmla="*/ 81546 w 163201"/>
                  <a:gd name="connsiteY7-234" fmla="*/ 477078 h 477078"/>
                  <a:gd name="connsiteX8-235" fmla="*/ 45 w 163201"/>
                  <a:gd name="connsiteY8-236" fmla="*/ 395577 h 477078"/>
                  <a:gd name="connsiteX9-237" fmla="*/ 27060 w 163201"/>
                  <a:gd name="connsiteY9-238" fmla="*/ 236124 h 477078"/>
                  <a:gd name="connsiteX10" fmla="*/ 45 w 163201"/>
                  <a:gd name="connsiteY10" fmla="*/ 81501 h 47707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 y="connsiteY10"/>
                  </a:cxn>
                </a:cxnLst>
                <a:rect l="l" t="t" r="r" b="b"/>
                <a:pathLst>
                  <a:path w="163201" h="477078">
                    <a:moveTo>
                      <a:pt x="45" y="81501"/>
                    </a:moveTo>
                    <a:cubicBezTo>
                      <a:pt x="45" y="36489"/>
                      <a:pt x="36534" y="0"/>
                      <a:pt x="81546" y="0"/>
                    </a:cubicBezTo>
                    <a:lnTo>
                      <a:pt x="81546" y="0"/>
                    </a:lnTo>
                    <a:cubicBezTo>
                      <a:pt x="126558" y="0"/>
                      <a:pt x="163047" y="36489"/>
                      <a:pt x="163047" y="81501"/>
                    </a:cubicBezTo>
                    <a:cubicBezTo>
                      <a:pt x="164817" y="130852"/>
                      <a:pt x="150712" y="180202"/>
                      <a:pt x="152482" y="229553"/>
                    </a:cubicBezTo>
                    <a:lnTo>
                      <a:pt x="163047" y="395577"/>
                    </a:lnTo>
                    <a:cubicBezTo>
                      <a:pt x="163047" y="440589"/>
                      <a:pt x="126558" y="477078"/>
                      <a:pt x="81546" y="477078"/>
                    </a:cubicBezTo>
                    <a:lnTo>
                      <a:pt x="81546" y="477078"/>
                    </a:lnTo>
                    <a:cubicBezTo>
                      <a:pt x="36534" y="477078"/>
                      <a:pt x="45" y="440589"/>
                      <a:pt x="45" y="395577"/>
                    </a:cubicBezTo>
                    <a:cubicBezTo>
                      <a:pt x="-1280" y="339255"/>
                      <a:pt x="26798" y="313084"/>
                      <a:pt x="27060" y="236124"/>
                    </a:cubicBezTo>
                    <a:cubicBezTo>
                      <a:pt x="29973" y="154418"/>
                      <a:pt x="-1280" y="129871"/>
                      <a:pt x="45" y="81501"/>
                    </a:cubicBez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0" name="矩形: 圆角 25"/>
              <p:cNvSpPr/>
              <p:nvPr>
                <p:custDataLst>
                  <p:tags r:id="rId11"/>
                </p:custDataLst>
              </p:nvPr>
            </p:nvSpPr>
            <p:spPr>
              <a:xfrm rot="10800000">
                <a:off x="7140000" y="3934460"/>
                <a:ext cx="163049" cy="477078"/>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048"/>
                  <a:gd name="connsiteY0-220" fmla="*/ 81501 h 477078"/>
                  <a:gd name="connsiteX1-221" fmla="*/ 81546 w 163048"/>
                  <a:gd name="connsiteY1-222" fmla="*/ 0 h 477078"/>
                  <a:gd name="connsiteX2-223" fmla="*/ 81546 w 163048"/>
                  <a:gd name="connsiteY2-224" fmla="*/ 0 h 477078"/>
                  <a:gd name="connsiteX3-225" fmla="*/ 163047 w 163048"/>
                  <a:gd name="connsiteY3-226" fmla="*/ 81501 h 477078"/>
                  <a:gd name="connsiteX4-227" fmla="*/ 152413 w 163048"/>
                  <a:gd name="connsiteY4-228" fmla="*/ 226378 h 477078"/>
                  <a:gd name="connsiteX5-229" fmla="*/ 163047 w 163048"/>
                  <a:gd name="connsiteY5-230" fmla="*/ 395577 h 477078"/>
                  <a:gd name="connsiteX6-231" fmla="*/ 81546 w 163048"/>
                  <a:gd name="connsiteY6-232" fmla="*/ 477078 h 477078"/>
                  <a:gd name="connsiteX7-233" fmla="*/ 81546 w 163048"/>
                  <a:gd name="connsiteY7-234" fmla="*/ 477078 h 477078"/>
                  <a:gd name="connsiteX8-235" fmla="*/ 45 w 163048"/>
                  <a:gd name="connsiteY8-236" fmla="*/ 395577 h 477078"/>
                  <a:gd name="connsiteX9-237" fmla="*/ 27060 w 163048"/>
                  <a:gd name="connsiteY9-238" fmla="*/ 236124 h 477078"/>
                  <a:gd name="connsiteX10" fmla="*/ 45 w 163048"/>
                  <a:gd name="connsiteY10" fmla="*/ 81501 h 47707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 y="connsiteY10"/>
                  </a:cxn>
                </a:cxnLst>
                <a:rect l="l" t="t" r="r" b="b"/>
                <a:pathLst>
                  <a:path w="163048" h="477078">
                    <a:moveTo>
                      <a:pt x="45" y="81501"/>
                    </a:moveTo>
                    <a:cubicBezTo>
                      <a:pt x="45" y="36489"/>
                      <a:pt x="36534" y="0"/>
                      <a:pt x="81546" y="0"/>
                    </a:cubicBezTo>
                    <a:lnTo>
                      <a:pt x="81546" y="0"/>
                    </a:lnTo>
                    <a:cubicBezTo>
                      <a:pt x="126558" y="0"/>
                      <a:pt x="163047" y="36489"/>
                      <a:pt x="163047" y="81501"/>
                    </a:cubicBezTo>
                    <a:cubicBezTo>
                      <a:pt x="163207" y="129264"/>
                      <a:pt x="152253" y="178615"/>
                      <a:pt x="152413" y="226378"/>
                    </a:cubicBezTo>
                    <a:lnTo>
                      <a:pt x="163047" y="395577"/>
                    </a:lnTo>
                    <a:cubicBezTo>
                      <a:pt x="163047" y="440589"/>
                      <a:pt x="126558" y="477078"/>
                      <a:pt x="81546" y="477078"/>
                    </a:cubicBezTo>
                    <a:lnTo>
                      <a:pt x="81546" y="477078"/>
                    </a:lnTo>
                    <a:cubicBezTo>
                      <a:pt x="36534" y="477078"/>
                      <a:pt x="45" y="440589"/>
                      <a:pt x="45" y="395577"/>
                    </a:cubicBezTo>
                    <a:cubicBezTo>
                      <a:pt x="-1280" y="339255"/>
                      <a:pt x="26798" y="313084"/>
                      <a:pt x="27060" y="236124"/>
                    </a:cubicBezTo>
                    <a:cubicBezTo>
                      <a:pt x="29973" y="154418"/>
                      <a:pt x="-1280" y="129871"/>
                      <a:pt x="45" y="81501"/>
                    </a:cubicBez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sp>
          <p:nvSpPr>
            <p:cNvPr id="21" name="文本框 20"/>
            <p:cNvSpPr txBox="1"/>
            <p:nvPr>
              <p:custDataLst>
                <p:tags r:id="rId12"/>
              </p:custDataLst>
            </p:nvPr>
          </p:nvSpPr>
          <p:spPr>
            <a:xfrm>
              <a:off x="1226741" y="3515581"/>
              <a:ext cx="861718" cy="521970"/>
            </a:xfrm>
            <a:prstGeom prst="rect">
              <a:avLst/>
            </a:prstGeom>
            <a:noFill/>
          </p:spPr>
          <p:txBody>
            <a:bodyPr wrap="square" rtlCol="0">
              <a:spAutoFit/>
            </a:bodyPr>
            <a:lstStyle/>
            <a:p>
              <a:pPr algn="ctr"/>
              <a:r>
                <a:rPr lang="en-US" altLang="zh-CN" sz="2800" b="1"/>
                <a:t>K</a:t>
              </a:r>
              <a:r>
                <a:rPr lang="en-US" altLang="zh-CN" sz="2800" b="1" baseline="30000"/>
                <a:t>+</a:t>
              </a:r>
              <a:endParaRPr lang="zh-CN" altLang="en-US" sz="2800" b="1"/>
            </a:p>
          </p:txBody>
        </p:sp>
        <p:sp>
          <p:nvSpPr>
            <p:cNvPr id="23" name="文本框 22"/>
            <p:cNvSpPr txBox="1"/>
            <p:nvPr>
              <p:custDataLst>
                <p:tags r:id="rId13"/>
              </p:custDataLst>
            </p:nvPr>
          </p:nvSpPr>
          <p:spPr>
            <a:xfrm>
              <a:off x="816045" y="4074328"/>
              <a:ext cx="693519" cy="460375"/>
            </a:xfrm>
            <a:prstGeom prst="rect">
              <a:avLst/>
            </a:prstGeom>
            <a:noFill/>
          </p:spPr>
          <p:txBody>
            <a:bodyPr wrap="square" rtlCol="0">
              <a:spAutoFit/>
            </a:bodyPr>
            <a:lstStyle/>
            <a:p>
              <a:pPr algn="ctr"/>
              <a:r>
                <a:rPr lang="en-US" altLang="zh-CN" sz="2400" b="1"/>
                <a:t>++</a:t>
              </a:r>
              <a:endParaRPr lang="zh-CN" altLang="en-US" sz="2400" b="1"/>
            </a:p>
          </p:txBody>
        </p:sp>
        <p:sp>
          <p:nvSpPr>
            <p:cNvPr id="24" name="文本框 23"/>
            <p:cNvSpPr txBox="1"/>
            <p:nvPr>
              <p:custDataLst>
                <p:tags r:id="rId14"/>
              </p:custDataLst>
            </p:nvPr>
          </p:nvSpPr>
          <p:spPr>
            <a:xfrm>
              <a:off x="1691213" y="4074328"/>
              <a:ext cx="693519" cy="460375"/>
            </a:xfrm>
            <a:prstGeom prst="rect">
              <a:avLst/>
            </a:prstGeom>
            <a:noFill/>
          </p:spPr>
          <p:txBody>
            <a:bodyPr wrap="square" rtlCol="0">
              <a:spAutoFit/>
            </a:bodyPr>
            <a:lstStyle/>
            <a:p>
              <a:pPr algn="ctr"/>
              <a:r>
                <a:rPr lang="en-US" altLang="zh-CN" sz="2400" b="1"/>
                <a:t>++</a:t>
              </a:r>
              <a:endParaRPr lang="zh-CN" altLang="en-US" sz="2400" b="1"/>
            </a:p>
          </p:txBody>
        </p:sp>
        <p:sp>
          <p:nvSpPr>
            <p:cNvPr id="25" name="文本框 24"/>
            <p:cNvSpPr txBox="1"/>
            <p:nvPr>
              <p:custDataLst>
                <p:tags r:id="rId15"/>
              </p:custDataLst>
            </p:nvPr>
          </p:nvSpPr>
          <p:spPr>
            <a:xfrm>
              <a:off x="1691213" y="3799414"/>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26" name="文本框 25"/>
            <p:cNvSpPr txBox="1"/>
            <p:nvPr>
              <p:custDataLst>
                <p:tags r:id="rId16"/>
              </p:custDataLst>
            </p:nvPr>
          </p:nvSpPr>
          <p:spPr>
            <a:xfrm>
              <a:off x="1887372" y="3799414"/>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27" name="文本框 26"/>
            <p:cNvSpPr txBox="1"/>
            <p:nvPr>
              <p:custDataLst>
                <p:tags r:id="rId17"/>
              </p:custDataLst>
            </p:nvPr>
          </p:nvSpPr>
          <p:spPr>
            <a:xfrm>
              <a:off x="1030311" y="3799414"/>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28" name="文本框 27"/>
            <p:cNvSpPr txBox="1"/>
            <p:nvPr>
              <p:custDataLst>
                <p:tags r:id="rId18"/>
              </p:custDataLst>
            </p:nvPr>
          </p:nvSpPr>
          <p:spPr>
            <a:xfrm>
              <a:off x="819064" y="3799414"/>
              <a:ext cx="482937" cy="521970"/>
            </a:xfrm>
            <a:prstGeom prst="rect">
              <a:avLst/>
            </a:prstGeom>
            <a:noFill/>
          </p:spPr>
          <p:txBody>
            <a:bodyPr wrap="square" rtlCol="0">
              <a:spAutoFit/>
            </a:bodyPr>
            <a:lstStyle/>
            <a:p>
              <a:pPr algn="ctr"/>
              <a:r>
                <a:rPr lang="en-US" altLang="zh-CN" sz="2800" b="1"/>
                <a:t>-</a:t>
              </a:r>
              <a:endParaRPr lang="zh-CN" altLang="en-US" sz="2800" b="1"/>
            </a:p>
          </p:txBody>
        </p:sp>
        <p:grpSp>
          <p:nvGrpSpPr>
            <p:cNvPr id="29" name="组合 28"/>
            <p:cNvGrpSpPr/>
            <p:nvPr>
              <p:custDataLst>
                <p:tags r:id="rId19"/>
              </p:custDataLst>
            </p:nvPr>
          </p:nvGrpSpPr>
          <p:grpSpPr>
            <a:xfrm rot="10800000">
              <a:off x="1401108" y="3971040"/>
              <a:ext cx="375473" cy="434890"/>
              <a:chOff x="6699814" y="4721699"/>
              <a:chExt cx="413563" cy="479011"/>
            </a:xfrm>
          </p:grpSpPr>
          <p:sp>
            <p:nvSpPr>
              <p:cNvPr id="30" name="矩形: 圆角 30"/>
              <p:cNvSpPr/>
              <p:nvPr>
                <p:custDataLst>
                  <p:tags r:id="rId20"/>
                </p:custDataLst>
              </p:nvPr>
            </p:nvSpPr>
            <p:spPr>
              <a:xfrm>
                <a:off x="6783882" y="4740203"/>
                <a:ext cx="270471" cy="446094"/>
              </a:xfrm>
              <a:custGeom>
                <a:avLst/>
                <a:gdLst>
                  <a:gd name="connsiteX0" fmla="*/ 0 w 270431"/>
                  <a:gd name="connsiteY0" fmla="*/ 45073 h 409575"/>
                  <a:gd name="connsiteX1" fmla="*/ 45073 w 270431"/>
                  <a:gd name="connsiteY1" fmla="*/ 0 h 409575"/>
                  <a:gd name="connsiteX2" fmla="*/ 225358 w 270431"/>
                  <a:gd name="connsiteY2" fmla="*/ 0 h 409575"/>
                  <a:gd name="connsiteX3" fmla="*/ 270431 w 270431"/>
                  <a:gd name="connsiteY3" fmla="*/ 45073 h 409575"/>
                  <a:gd name="connsiteX4" fmla="*/ 270431 w 270431"/>
                  <a:gd name="connsiteY4" fmla="*/ 364502 h 409575"/>
                  <a:gd name="connsiteX5" fmla="*/ 225358 w 270431"/>
                  <a:gd name="connsiteY5" fmla="*/ 409575 h 409575"/>
                  <a:gd name="connsiteX6" fmla="*/ 45073 w 270431"/>
                  <a:gd name="connsiteY6" fmla="*/ 409575 h 409575"/>
                  <a:gd name="connsiteX7" fmla="*/ 0 w 270431"/>
                  <a:gd name="connsiteY7" fmla="*/ 364502 h 409575"/>
                  <a:gd name="connsiteX8" fmla="*/ 0 w 270431"/>
                  <a:gd name="connsiteY8" fmla="*/ 45073 h 409575"/>
                  <a:gd name="connsiteX0-1" fmla="*/ 0 w 270431"/>
                  <a:gd name="connsiteY0-2" fmla="*/ 45086 h 409588"/>
                  <a:gd name="connsiteX1-3" fmla="*/ 45073 w 270431"/>
                  <a:gd name="connsiteY1-4" fmla="*/ 13 h 409588"/>
                  <a:gd name="connsiteX2-5" fmla="*/ 127556 w 270431"/>
                  <a:gd name="connsiteY2-6" fmla="*/ 14300 h 409588"/>
                  <a:gd name="connsiteX3-7" fmla="*/ 225358 w 270431"/>
                  <a:gd name="connsiteY3-8" fmla="*/ 13 h 409588"/>
                  <a:gd name="connsiteX4-9" fmla="*/ 270431 w 270431"/>
                  <a:gd name="connsiteY4-10" fmla="*/ 45086 h 409588"/>
                  <a:gd name="connsiteX5-11" fmla="*/ 270431 w 270431"/>
                  <a:gd name="connsiteY5-12" fmla="*/ 364515 h 409588"/>
                  <a:gd name="connsiteX6-13" fmla="*/ 225358 w 270431"/>
                  <a:gd name="connsiteY6-14" fmla="*/ 409588 h 409588"/>
                  <a:gd name="connsiteX7-15" fmla="*/ 45073 w 270431"/>
                  <a:gd name="connsiteY7-16" fmla="*/ 409588 h 409588"/>
                  <a:gd name="connsiteX8-17" fmla="*/ 0 w 270431"/>
                  <a:gd name="connsiteY8-18" fmla="*/ 364515 h 409588"/>
                  <a:gd name="connsiteX9" fmla="*/ 0 w 270431"/>
                  <a:gd name="connsiteY9" fmla="*/ 45086 h 409588"/>
                  <a:gd name="connsiteX0-19" fmla="*/ 0 w 270431"/>
                  <a:gd name="connsiteY0-20" fmla="*/ 45086 h 422288"/>
                  <a:gd name="connsiteX1-21" fmla="*/ 45073 w 270431"/>
                  <a:gd name="connsiteY1-22" fmla="*/ 13 h 422288"/>
                  <a:gd name="connsiteX2-23" fmla="*/ 127556 w 270431"/>
                  <a:gd name="connsiteY2-24" fmla="*/ 14300 h 422288"/>
                  <a:gd name="connsiteX3-25" fmla="*/ 225358 w 270431"/>
                  <a:gd name="connsiteY3-26" fmla="*/ 13 h 422288"/>
                  <a:gd name="connsiteX4-27" fmla="*/ 270431 w 270431"/>
                  <a:gd name="connsiteY4-28" fmla="*/ 45086 h 422288"/>
                  <a:gd name="connsiteX5-29" fmla="*/ 270431 w 270431"/>
                  <a:gd name="connsiteY5-30" fmla="*/ 364515 h 422288"/>
                  <a:gd name="connsiteX6-31" fmla="*/ 225358 w 270431"/>
                  <a:gd name="connsiteY6-32" fmla="*/ 409588 h 422288"/>
                  <a:gd name="connsiteX7-33" fmla="*/ 129144 w 270431"/>
                  <a:gd name="connsiteY7-34" fmla="*/ 422288 h 422288"/>
                  <a:gd name="connsiteX8-35" fmla="*/ 45073 w 270431"/>
                  <a:gd name="connsiteY8-36" fmla="*/ 409588 h 422288"/>
                  <a:gd name="connsiteX9-37" fmla="*/ 0 w 270431"/>
                  <a:gd name="connsiteY9-38" fmla="*/ 364515 h 422288"/>
                  <a:gd name="connsiteX10" fmla="*/ 0 w 270431"/>
                  <a:gd name="connsiteY10" fmla="*/ 45086 h 422288"/>
                  <a:gd name="connsiteX0-39" fmla="*/ 0 w 270431"/>
                  <a:gd name="connsiteY0-40" fmla="*/ 45086 h 422288"/>
                  <a:gd name="connsiteX1-41" fmla="*/ 45073 w 270431"/>
                  <a:gd name="connsiteY1-42" fmla="*/ 13 h 422288"/>
                  <a:gd name="connsiteX2-43" fmla="*/ 127556 w 270431"/>
                  <a:gd name="connsiteY2-44" fmla="*/ 14300 h 422288"/>
                  <a:gd name="connsiteX3-45" fmla="*/ 225358 w 270431"/>
                  <a:gd name="connsiteY3-46" fmla="*/ 13 h 422288"/>
                  <a:gd name="connsiteX4-47" fmla="*/ 270431 w 270431"/>
                  <a:gd name="connsiteY4-48" fmla="*/ 45086 h 422288"/>
                  <a:gd name="connsiteX5-49" fmla="*/ 270431 w 270431"/>
                  <a:gd name="connsiteY5-50" fmla="*/ 364515 h 422288"/>
                  <a:gd name="connsiteX6-51" fmla="*/ 225358 w 270431"/>
                  <a:gd name="connsiteY6-52" fmla="*/ 409588 h 422288"/>
                  <a:gd name="connsiteX7-53" fmla="*/ 129144 w 270431"/>
                  <a:gd name="connsiteY7-54" fmla="*/ 422288 h 422288"/>
                  <a:gd name="connsiteX8-55" fmla="*/ 45073 w 270431"/>
                  <a:gd name="connsiteY8-56" fmla="*/ 409588 h 422288"/>
                  <a:gd name="connsiteX9-57" fmla="*/ 0 w 270431"/>
                  <a:gd name="connsiteY9-58" fmla="*/ 364515 h 422288"/>
                  <a:gd name="connsiteX10-59" fmla="*/ 0 w 270431"/>
                  <a:gd name="connsiteY10-60" fmla="*/ 45086 h 422288"/>
                  <a:gd name="connsiteX0-61" fmla="*/ 0 w 270431"/>
                  <a:gd name="connsiteY0-62" fmla="*/ 45086 h 422288"/>
                  <a:gd name="connsiteX1-63" fmla="*/ 45073 w 270431"/>
                  <a:gd name="connsiteY1-64" fmla="*/ 13 h 422288"/>
                  <a:gd name="connsiteX2-65" fmla="*/ 127556 w 270431"/>
                  <a:gd name="connsiteY2-66" fmla="*/ 14300 h 422288"/>
                  <a:gd name="connsiteX3-67" fmla="*/ 225358 w 270431"/>
                  <a:gd name="connsiteY3-68" fmla="*/ 13 h 422288"/>
                  <a:gd name="connsiteX4-69" fmla="*/ 270431 w 270431"/>
                  <a:gd name="connsiteY4-70" fmla="*/ 45086 h 422288"/>
                  <a:gd name="connsiteX5-71" fmla="*/ 270431 w 270431"/>
                  <a:gd name="connsiteY5-72" fmla="*/ 364515 h 422288"/>
                  <a:gd name="connsiteX6-73" fmla="*/ 225358 w 270431"/>
                  <a:gd name="connsiteY6-74" fmla="*/ 409588 h 422288"/>
                  <a:gd name="connsiteX7-75" fmla="*/ 129144 w 270431"/>
                  <a:gd name="connsiteY7-76" fmla="*/ 422288 h 422288"/>
                  <a:gd name="connsiteX8-77" fmla="*/ 45073 w 270431"/>
                  <a:gd name="connsiteY8-78" fmla="*/ 409588 h 422288"/>
                  <a:gd name="connsiteX9-79" fmla="*/ 0 w 270431"/>
                  <a:gd name="connsiteY9-80" fmla="*/ 364515 h 422288"/>
                  <a:gd name="connsiteX10-81" fmla="*/ 0 w 270431"/>
                  <a:gd name="connsiteY10-82" fmla="*/ 45086 h 422288"/>
                  <a:gd name="connsiteX0-83" fmla="*/ 0 w 270431"/>
                  <a:gd name="connsiteY0-84" fmla="*/ 45086 h 422288"/>
                  <a:gd name="connsiteX1-85" fmla="*/ 45073 w 270431"/>
                  <a:gd name="connsiteY1-86" fmla="*/ 13 h 422288"/>
                  <a:gd name="connsiteX2-87" fmla="*/ 127556 w 270431"/>
                  <a:gd name="connsiteY2-88" fmla="*/ 14300 h 422288"/>
                  <a:gd name="connsiteX3-89" fmla="*/ 225358 w 270431"/>
                  <a:gd name="connsiteY3-90" fmla="*/ 13 h 422288"/>
                  <a:gd name="connsiteX4-91" fmla="*/ 270431 w 270431"/>
                  <a:gd name="connsiteY4-92" fmla="*/ 45086 h 422288"/>
                  <a:gd name="connsiteX5-93" fmla="*/ 270431 w 270431"/>
                  <a:gd name="connsiteY5-94" fmla="*/ 364515 h 422288"/>
                  <a:gd name="connsiteX6-95" fmla="*/ 225358 w 270431"/>
                  <a:gd name="connsiteY6-96" fmla="*/ 409588 h 422288"/>
                  <a:gd name="connsiteX7-97" fmla="*/ 129144 w 270431"/>
                  <a:gd name="connsiteY7-98" fmla="*/ 422288 h 422288"/>
                  <a:gd name="connsiteX8-99" fmla="*/ 45073 w 270431"/>
                  <a:gd name="connsiteY8-100" fmla="*/ 409588 h 422288"/>
                  <a:gd name="connsiteX9-101" fmla="*/ 0 w 270431"/>
                  <a:gd name="connsiteY9-102" fmla="*/ 364515 h 422288"/>
                  <a:gd name="connsiteX10-103" fmla="*/ 0 w 270431"/>
                  <a:gd name="connsiteY10-104" fmla="*/ 45086 h 422288"/>
                  <a:gd name="connsiteX0-105" fmla="*/ 0 w 270431"/>
                  <a:gd name="connsiteY0-106" fmla="*/ 45086 h 422288"/>
                  <a:gd name="connsiteX1-107" fmla="*/ 45073 w 270431"/>
                  <a:gd name="connsiteY1-108" fmla="*/ 13 h 422288"/>
                  <a:gd name="connsiteX2-109" fmla="*/ 127556 w 270431"/>
                  <a:gd name="connsiteY2-110" fmla="*/ 14300 h 422288"/>
                  <a:gd name="connsiteX3-111" fmla="*/ 225358 w 270431"/>
                  <a:gd name="connsiteY3-112" fmla="*/ 13 h 422288"/>
                  <a:gd name="connsiteX4-113" fmla="*/ 270431 w 270431"/>
                  <a:gd name="connsiteY4-114" fmla="*/ 45086 h 422288"/>
                  <a:gd name="connsiteX5-115" fmla="*/ 270431 w 270431"/>
                  <a:gd name="connsiteY5-116" fmla="*/ 364515 h 422288"/>
                  <a:gd name="connsiteX6-117" fmla="*/ 225358 w 270431"/>
                  <a:gd name="connsiteY6-118" fmla="*/ 409588 h 422288"/>
                  <a:gd name="connsiteX7-119" fmla="*/ 129144 w 270431"/>
                  <a:gd name="connsiteY7-120" fmla="*/ 422288 h 422288"/>
                  <a:gd name="connsiteX8-121" fmla="*/ 45073 w 270431"/>
                  <a:gd name="connsiteY8-122" fmla="*/ 409588 h 422288"/>
                  <a:gd name="connsiteX9-123" fmla="*/ 0 w 270431"/>
                  <a:gd name="connsiteY9-124" fmla="*/ 364515 h 422288"/>
                  <a:gd name="connsiteX10-125" fmla="*/ 0 w 270431"/>
                  <a:gd name="connsiteY10-126" fmla="*/ 45086 h 422288"/>
                  <a:gd name="connsiteX0-127" fmla="*/ 0 w 270431"/>
                  <a:gd name="connsiteY0-128" fmla="*/ 56192 h 433394"/>
                  <a:gd name="connsiteX1-129" fmla="*/ 37136 w 270431"/>
                  <a:gd name="connsiteY1-130" fmla="*/ 7 h 433394"/>
                  <a:gd name="connsiteX2-131" fmla="*/ 127556 w 270431"/>
                  <a:gd name="connsiteY2-132" fmla="*/ 25406 h 433394"/>
                  <a:gd name="connsiteX3-133" fmla="*/ 225358 w 270431"/>
                  <a:gd name="connsiteY3-134" fmla="*/ 11119 h 433394"/>
                  <a:gd name="connsiteX4-135" fmla="*/ 270431 w 270431"/>
                  <a:gd name="connsiteY4-136" fmla="*/ 56192 h 433394"/>
                  <a:gd name="connsiteX5-137" fmla="*/ 270431 w 270431"/>
                  <a:gd name="connsiteY5-138" fmla="*/ 375621 h 433394"/>
                  <a:gd name="connsiteX6-139" fmla="*/ 225358 w 270431"/>
                  <a:gd name="connsiteY6-140" fmla="*/ 420694 h 433394"/>
                  <a:gd name="connsiteX7-141" fmla="*/ 129144 w 270431"/>
                  <a:gd name="connsiteY7-142" fmla="*/ 433394 h 433394"/>
                  <a:gd name="connsiteX8-143" fmla="*/ 45073 w 270431"/>
                  <a:gd name="connsiteY8-144" fmla="*/ 420694 h 433394"/>
                  <a:gd name="connsiteX9-145" fmla="*/ 0 w 270431"/>
                  <a:gd name="connsiteY9-146" fmla="*/ 375621 h 433394"/>
                  <a:gd name="connsiteX10-147" fmla="*/ 0 w 270431"/>
                  <a:gd name="connsiteY10-148" fmla="*/ 56192 h 433394"/>
                  <a:gd name="connsiteX0-149" fmla="*/ 0 w 270431"/>
                  <a:gd name="connsiteY0-150" fmla="*/ 56192 h 433394"/>
                  <a:gd name="connsiteX1-151" fmla="*/ 37136 w 270431"/>
                  <a:gd name="connsiteY1-152" fmla="*/ 7 h 433394"/>
                  <a:gd name="connsiteX2-153" fmla="*/ 127556 w 270431"/>
                  <a:gd name="connsiteY2-154" fmla="*/ 25406 h 433394"/>
                  <a:gd name="connsiteX3-155" fmla="*/ 230121 w 270431"/>
                  <a:gd name="connsiteY3-156" fmla="*/ 4769 h 433394"/>
                  <a:gd name="connsiteX4-157" fmla="*/ 270431 w 270431"/>
                  <a:gd name="connsiteY4-158" fmla="*/ 56192 h 433394"/>
                  <a:gd name="connsiteX5-159" fmla="*/ 270431 w 270431"/>
                  <a:gd name="connsiteY5-160" fmla="*/ 375621 h 433394"/>
                  <a:gd name="connsiteX6-161" fmla="*/ 225358 w 270431"/>
                  <a:gd name="connsiteY6-162" fmla="*/ 420694 h 433394"/>
                  <a:gd name="connsiteX7-163" fmla="*/ 129144 w 270431"/>
                  <a:gd name="connsiteY7-164" fmla="*/ 433394 h 433394"/>
                  <a:gd name="connsiteX8-165" fmla="*/ 45073 w 270431"/>
                  <a:gd name="connsiteY8-166" fmla="*/ 420694 h 433394"/>
                  <a:gd name="connsiteX9-167" fmla="*/ 0 w 270431"/>
                  <a:gd name="connsiteY9-168" fmla="*/ 375621 h 433394"/>
                  <a:gd name="connsiteX10-169" fmla="*/ 0 w 270431"/>
                  <a:gd name="connsiteY10-170" fmla="*/ 56192 h 433394"/>
                  <a:gd name="connsiteX0-171" fmla="*/ 0 w 270431"/>
                  <a:gd name="connsiteY0-172" fmla="*/ 56192 h 433394"/>
                  <a:gd name="connsiteX1-173" fmla="*/ 37136 w 270431"/>
                  <a:gd name="connsiteY1-174" fmla="*/ 7 h 433394"/>
                  <a:gd name="connsiteX2-175" fmla="*/ 127556 w 270431"/>
                  <a:gd name="connsiteY2-176" fmla="*/ 25406 h 433394"/>
                  <a:gd name="connsiteX3-177" fmla="*/ 230121 w 270431"/>
                  <a:gd name="connsiteY3-178" fmla="*/ 4769 h 433394"/>
                  <a:gd name="connsiteX4-179" fmla="*/ 270431 w 270431"/>
                  <a:gd name="connsiteY4-180" fmla="*/ 56192 h 433394"/>
                  <a:gd name="connsiteX5-181" fmla="*/ 270431 w 270431"/>
                  <a:gd name="connsiteY5-182" fmla="*/ 375621 h 433394"/>
                  <a:gd name="connsiteX6-183" fmla="*/ 225358 w 270431"/>
                  <a:gd name="connsiteY6-184" fmla="*/ 420694 h 433394"/>
                  <a:gd name="connsiteX7-185" fmla="*/ 129144 w 270431"/>
                  <a:gd name="connsiteY7-186" fmla="*/ 433394 h 433394"/>
                  <a:gd name="connsiteX8-187" fmla="*/ 45073 w 270431"/>
                  <a:gd name="connsiteY8-188" fmla="*/ 420694 h 433394"/>
                  <a:gd name="connsiteX9-189" fmla="*/ 0 w 270431"/>
                  <a:gd name="connsiteY9-190" fmla="*/ 375621 h 433394"/>
                  <a:gd name="connsiteX10-191" fmla="*/ 0 w 270431"/>
                  <a:gd name="connsiteY10-192" fmla="*/ 56192 h 433394"/>
                  <a:gd name="connsiteX0-193" fmla="*/ 0 w 270431"/>
                  <a:gd name="connsiteY0-194" fmla="*/ 56192 h 433394"/>
                  <a:gd name="connsiteX1-195" fmla="*/ 37136 w 270431"/>
                  <a:gd name="connsiteY1-196" fmla="*/ 7 h 433394"/>
                  <a:gd name="connsiteX2-197" fmla="*/ 127556 w 270431"/>
                  <a:gd name="connsiteY2-198" fmla="*/ 25406 h 433394"/>
                  <a:gd name="connsiteX3-199" fmla="*/ 230121 w 270431"/>
                  <a:gd name="connsiteY3-200" fmla="*/ 4769 h 433394"/>
                  <a:gd name="connsiteX4-201" fmla="*/ 270431 w 270431"/>
                  <a:gd name="connsiteY4-202" fmla="*/ 56192 h 433394"/>
                  <a:gd name="connsiteX5-203" fmla="*/ 270431 w 270431"/>
                  <a:gd name="connsiteY5-204" fmla="*/ 375621 h 433394"/>
                  <a:gd name="connsiteX6-205" fmla="*/ 225358 w 270431"/>
                  <a:gd name="connsiteY6-206" fmla="*/ 420694 h 433394"/>
                  <a:gd name="connsiteX7-207" fmla="*/ 129144 w 270431"/>
                  <a:gd name="connsiteY7-208" fmla="*/ 433394 h 433394"/>
                  <a:gd name="connsiteX8-209" fmla="*/ 45073 w 270431"/>
                  <a:gd name="connsiteY8-210" fmla="*/ 420694 h 433394"/>
                  <a:gd name="connsiteX9-211" fmla="*/ 0 w 270431"/>
                  <a:gd name="connsiteY9-212" fmla="*/ 375621 h 433394"/>
                  <a:gd name="connsiteX10-213" fmla="*/ 0 w 270431"/>
                  <a:gd name="connsiteY10-214" fmla="*/ 56192 h 433394"/>
                  <a:gd name="connsiteX0-215" fmla="*/ 0 w 270431"/>
                  <a:gd name="connsiteY0-216" fmla="*/ 56192 h 433394"/>
                  <a:gd name="connsiteX1-217" fmla="*/ 37136 w 270431"/>
                  <a:gd name="connsiteY1-218" fmla="*/ 7 h 433394"/>
                  <a:gd name="connsiteX2-219" fmla="*/ 127556 w 270431"/>
                  <a:gd name="connsiteY2-220" fmla="*/ 25406 h 433394"/>
                  <a:gd name="connsiteX3-221" fmla="*/ 230121 w 270431"/>
                  <a:gd name="connsiteY3-222" fmla="*/ 4769 h 433394"/>
                  <a:gd name="connsiteX4-223" fmla="*/ 270431 w 270431"/>
                  <a:gd name="connsiteY4-224" fmla="*/ 56192 h 433394"/>
                  <a:gd name="connsiteX5-225" fmla="*/ 270431 w 270431"/>
                  <a:gd name="connsiteY5-226" fmla="*/ 375621 h 433394"/>
                  <a:gd name="connsiteX6-227" fmla="*/ 225358 w 270431"/>
                  <a:gd name="connsiteY6-228" fmla="*/ 420694 h 433394"/>
                  <a:gd name="connsiteX7-229" fmla="*/ 129144 w 270431"/>
                  <a:gd name="connsiteY7-230" fmla="*/ 433394 h 433394"/>
                  <a:gd name="connsiteX8-231" fmla="*/ 45073 w 270431"/>
                  <a:gd name="connsiteY8-232" fmla="*/ 420694 h 433394"/>
                  <a:gd name="connsiteX9-233" fmla="*/ 0 w 270431"/>
                  <a:gd name="connsiteY9-234" fmla="*/ 375621 h 433394"/>
                  <a:gd name="connsiteX10-235" fmla="*/ 0 w 270431"/>
                  <a:gd name="connsiteY10-236" fmla="*/ 56192 h 433394"/>
                  <a:gd name="connsiteX0-237" fmla="*/ 0 w 270431"/>
                  <a:gd name="connsiteY0-238" fmla="*/ 56192 h 433394"/>
                  <a:gd name="connsiteX1-239" fmla="*/ 37136 w 270431"/>
                  <a:gd name="connsiteY1-240" fmla="*/ 7 h 433394"/>
                  <a:gd name="connsiteX2-241" fmla="*/ 127556 w 270431"/>
                  <a:gd name="connsiteY2-242" fmla="*/ 25406 h 433394"/>
                  <a:gd name="connsiteX3-243" fmla="*/ 225358 w 270431"/>
                  <a:gd name="connsiteY3-244" fmla="*/ 1594 h 433394"/>
                  <a:gd name="connsiteX4-245" fmla="*/ 270431 w 270431"/>
                  <a:gd name="connsiteY4-246" fmla="*/ 56192 h 433394"/>
                  <a:gd name="connsiteX5-247" fmla="*/ 270431 w 270431"/>
                  <a:gd name="connsiteY5-248" fmla="*/ 375621 h 433394"/>
                  <a:gd name="connsiteX6-249" fmla="*/ 225358 w 270431"/>
                  <a:gd name="connsiteY6-250" fmla="*/ 420694 h 433394"/>
                  <a:gd name="connsiteX7-251" fmla="*/ 129144 w 270431"/>
                  <a:gd name="connsiteY7-252" fmla="*/ 433394 h 433394"/>
                  <a:gd name="connsiteX8-253" fmla="*/ 45073 w 270431"/>
                  <a:gd name="connsiteY8-254" fmla="*/ 420694 h 433394"/>
                  <a:gd name="connsiteX9-255" fmla="*/ 0 w 270431"/>
                  <a:gd name="connsiteY9-256" fmla="*/ 375621 h 433394"/>
                  <a:gd name="connsiteX10-257" fmla="*/ 0 w 270431"/>
                  <a:gd name="connsiteY10-258" fmla="*/ 56192 h 433394"/>
                  <a:gd name="connsiteX0-259" fmla="*/ 0 w 270431"/>
                  <a:gd name="connsiteY0-260" fmla="*/ 67303 h 444505"/>
                  <a:gd name="connsiteX1-261" fmla="*/ 37136 w 270431"/>
                  <a:gd name="connsiteY1-262" fmla="*/ 11118 h 444505"/>
                  <a:gd name="connsiteX2-263" fmla="*/ 127556 w 270431"/>
                  <a:gd name="connsiteY2-264" fmla="*/ 36517 h 444505"/>
                  <a:gd name="connsiteX3-265" fmla="*/ 228533 w 270431"/>
                  <a:gd name="connsiteY3-266" fmla="*/ 5 h 444505"/>
                  <a:gd name="connsiteX4-267" fmla="*/ 270431 w 270431"/>
                  <a:gd name="connsiteY4-268" fmla="*/ 67303 h 444505"/>
                  <a:gd name="connsiteX5-269" fmla="*/ 270431 w 270431"/>
                  <a:gd name="connsiteY5-270" fmla="*/ 386732 h 444505"/>
                  <a:gd name="connsiteX6-271" fmla="*/ 225358 w 270431"/>
                  <a:gd name="connsiteY6-272" fmla="*/ 431805 h 444505"/>
                  <a:gd name="connsiteX7-273" fmla="*/ 129144 w 270431"/>
                  <a:gd name="connsiteY7-274" fmla="*/ 444505 h 444505"/>
                  <a:gd name="connsiteX8-275" fmla="*/ 45073 w 270431"/>
                  <a:gd name="connsiteY8-276" fmla="*/ 431805 h 444505"/>
                  <a:gd name="connsiteX9-277" fmla="*/ 0 w 270431"/>
                  <a:gd name="connsiteY9-278" fmla="*/ 386732 h 444505"/>
                  <a:gd name="connsiteX10-279" fmla="*/ 0 w 270431"/>
                  <a:gd name="connsiteY10-280" fmla="*/ 67303 h 444505"/>
                  <a:gd name="connsiteX0-281" fmla="*/ 0 w 270431"/>
                  <a:gd name="connsiteY0-282" fmla="*/ 64130 h 441332"/>
                  <a:gd name="connsiteX1-283" fmla="*/ 37136 w 270431"/>
                  <a:gd name="connsiteY1-284" fmla="*/ 7945 h 441332"/>
                  <a:gd name="connsiteX2-285" fmla="*/ 127556 w 270431"/>
                  <a:gd name="connsiteY2-286" fmla="*/ 33344 h 441332"/>
                  <a:gd name="connsiteX3-287" fmla="*/ 231708 w 270431"/>
                  <a:gd name="connsiteY3-288" fmla="*/ 7 h 441332"/>
                  <a:gd name="connsiteX4-289" fmla="*/ 270431 w 270431"/>
                  <a:gd name="connsiteY4-290" fmla="*/ 64130 h 441332"/>
                  <a:gd name="connsiteX5-291" fmla="*/ 270431 w 270431"/>
                  <a:gd name="connsiteY5-292" fmla="*/ 383559 h 441332"/>
                  <a:gd name="connsiteX6-293" fmla="*/ 225358 w 270431"/>
                  <a:gd name="connsiteY6-294" fmla="*/ 428632 h 441332"/>
                  <a:gd name="connsiteX7-295" fmla="*/ 129144 w 270431"/>
                  <a:gd name="connsiteY7-296" fmla="*/ 441332 h 441332"/>
                  <a:gd name="connsiteX8-297" fmla="*/ 45073 w 270431"/>
                  <a:gd name="connsiteY8-298" fmla="*/ 428632 h 441332"/>
                  <a:gd name="connsiteX9-299" fmla="*/ 0 w 270431"/>
                  <a:gd name="connsiteY9-300" fmla="*/ 383559 h 441332"/>
                  <a:gd name="connsiteX10-301" fmla="*/ 0 w 270431"/>
                  <a:gd name="connsiteY10-302" fmla="*/ 64130 h 441332"/>
                  <a:gd name="connsiteX0-303" fmla="*/ 0 w 270431"/>
                  <a:gd name="connsiteY0-304" fmla="*/ 64130 h 441332"/>
                  <a:gd name="connsiteX1-305" fmla="*/ 27611 w 270431"/>
                  <a:gd name="connsiteY1-306" fmla="*/ 7945 h 441332"/>
                  <a:gd name="connsiteX2-307" fmla="*/ 127556 w 270431"/>
                  <a:gd name="connsiteY2-308" fmla="*/ 33344 h 441332"/>
                  <a:gd name="connsiteX3-309" fmla="*/ 231708 w 270431"/>
                  <a:gd name="connsiteY3-310" fmla="*/ 7 h 441332"/>
                  <a:gd name="connsiteX4-311" fmla="*/ 270431 w 270431"/>
                  <a:gd name="connsiteY4-312" fmla="*/ 64130 h 441332"/>
                  <a:gd name="connsiteX5-313" fmla="*/ 270431 w 270431"/>
                  <a:gd name="connsiteY5-314" fmla="*/ 383559 h 441332"/>
                  <a:gd name="connsiteX6-315" fmla="*/ 225358 w 270431"/>
                  <a:gd name="connsiteY6-316" fmla="*/ 428632 h 441332"/>
                  <a:gd name="connsiteX7-317" fmla="*/ 129144 w 270431"/>
                  <a:gd name="connsiteY7-318" fmla="*/ 441332 h 441332"/>
                  <a:gd name="connsiteX8-319" fmla="*/ 45073 w 270431"/>
                  <a:gd name="connsiteY8-320" fmla="*/ 428632 h 441332"/>
                  <a:gd name="connsiteX9-321" fmla="*/ 0 w 270431"/>
                  <a:gd name="connsiteY9-322" fmla="*/ 383559 h 441332"/>
                  <a:gd name="connsiteX10-323" fmla="*/ 0 w 270431"/>
                  <a:gd name="connsiteY10-324" fmla="*/ 64130 h 441332"/>
                  <a:gd name="connsiteX0-325" fmla="*/ 0 w 270431"/>
                  <a:gd name="connsiteY0-326" fmla="*/ 64130 h 441332"/>
                  <a:gd name="connsiteX1-327" fmla="*/ 27611 w 270431"/>
                  <a:gd name="connsiteY1-328" fmla="*/ 7945 h 441332"/>
                  <a:gd name="connsiteX2-329" fmla="*/ 127556 w 270431"/>
                  <a:gd name="connsiteY2-330" fmla="*/ 33344 h 441332"/>
                  <a:gd name="connsiteX3-331" fmla="*/ 231708 w 270431"/>
                  <a:gd name="connsiteY3-332" fmla="*/ 7 h 441332"/>
                  <a:gd name="connsiteX4-333" fmla="*/ 270431 w 270431"/>
                  <a:gd name="connsiteY4-334" fmla="*/ 64130 h 441332"/>
                  <a:gd name="connsiteX5-335" fmla="*/ 270431 w 270431"/>
                  <a:gd name="connsiteY5-336" fmla="*/ 383559 h 441332"/>
                  <a:gd name="connsiteX6-337" fmla="*/ 225358 w 270431"/>
                  <a:gd name="connsiteY6-338" fmla="*/ 428632 h 441332"/>
                  <a:gd name="connsiteX7-339" fmla="*/ 129144 w 270431"/>
                  <a:gd name="connsiteY7-340" fmla="*/ 441332 h 441332"/>
                  <a:gd name="connsiteX8-341" fmla="*/ 45073 w 270431"/>
                  <a:gd name="connsiteY8-342" fmla="*/ 428632 h 441332"/>
                  <a:gd name="connsiteX9-343" fmla="*/ 0 w 270431"/>
                  <a:gd name="connsiteY9-344" fmla="*/ 383559 h 441332"/>
                  <a:gd name="connsiteX10-345" fmla="*/ 0 w 270431"/>
                  <a:gd name="connsiteY10-346" fmla="*/ 64130 h 441332"/>
                  <a:gd name="connsiteX0-347" fmla="*/ 0 w 270431"/>
                  <a:gd name="connsiteY0-348" fmla="*/ 64130 h 441332"/>
                  <a:gd name="connsiteX1-349" fmla="*/ 24436 w 270431"/>
                  <a:gd name="connsiteY1-350" fmla="*/ 8 h 441332"/>
                  <a:gd name="connsiteX2-351" fmla="*/ 127556 w 270431"/>
                  <a:gd name="connsiteY2-352" fmla="*/ 33344 h 441332"/>
                  <a:gd name="connsiteX3-353" fmla="*/ 231708 w 270431"/>
                  <a:gd name="connsiteY3-354" fmla="*/ 7 h 441332"/>
                  <a:gd name="connsiteX4-355" fmla="*/ 270431 w 270431"/>
                  <a:gd name="connsiteY4-356" fmla="*/ 64130 h 441332"/>
                  <a:gd name="connsiteX5-357" fmla="*/ 270431 w 270431"/>
                  <a:gd name="connsiteY5-358" fmla="*/ 383559 h 441332"/>
                  <a:gd name="connsiteX6-359" fmla="*/ 225358 w 270431"/>
                  <a:gd name="connsiteY6-360" fmla="*/ 428632 h 441332"/>
                  <a:gd name="connsiteX7-361" fmla="*/ 129144 w 270431"/>
                  <a:gd name="connsiteY7-362" fmla="*/ 441332 h 441332"/>
                  <a:gd name="connsiteX8-363" fmla="*/ 45073 w 270431"/>
                  <a:gd name="connsiteY8-364" fmla="*/ 428632 h 441332"/>
                  <a:gd name="connsiteX9-365" fmla="*/ 0 w 270431"/>
                  <a:gd name="connsiteY9-366" fmla="*/ 383559 h 441332"/>
                  <a:gd name="connsiteX10-367" fmla="*/ 0 w 270431"/>
                  <a:gd name="connsiteY10-368" fmla="*/ 64130 h 441332"/>
                  <a:gd name="connsiteX0-369" fmla="*/ 0 w 270431"/>
                  <a:gd name="connsiteY0-370" fmla="*/ 64130 h 441332"/>
                  <a:gd name="connsiteX1-371" fmla="*/ 24436 w 270431"/>
                  <a:gd name="connsiteY1-372" fmla="*/ 8 h 441332"/>
                  <a:gd name="connsiteX2-373" fmla="*/ 127556 w 270431"/>
                  <a:gd name="connsiteY2-374" fmla="*/ 33344 h 441332"/>
                  <a:gd name="connsiteX3-375" fmla="*/ 231708 w 270431"/>
                  <a:gd name="connsiteY3-376" fmla="*/ 7 h 441332"/>
                  <a:gd name="connsiteX4-377" fmla="*/ 270431 w 270431"/>
                  <a:gd name="connsiteY4-378" fmla="*/ 64130 h 441332"/>
                  <a:gd name="connsiteX5-379" fmla="*/ 270431 w 270431"/>
                  <a:gd name="connsiteY5-380" fmla="*/ 383559 h 441332"/>
                  <a:gd name="connsiteX6-381" fmla="*/ 225358 w 270431"/>
                  <a:gd name="connsiteY6-382" fmla="*/ 428632 h 441332"/>
                  <a:gd name="connsiteX7-383" fmla="*/ 129144 w 270431"/>
                  <a:gd name="connsiteY7-384" fmla="*/ 441332 h 441332"/>
                  <a:gd name="connsiteX8-385" fmla="*/ 45073 w 270431"/>
                  <a:gd name="connsiteY8-386" fmla="*/ 428632 h 441332"/>
                  <a:gd name="connsiteX9-387" fmla="*/ 0 w 270431"/>
                  <a:gd name="connsiteY9-388" fmla="*/ 383559 h 441332"/>
                  <a:gd name="connsiteX10-389" fmla="*/ 0 w 270431"/>
                  <a:gd name="connsiteY10-390" fmla="*/ 64130 h 441332"/>
                  <a:gd name="connsiteX0-391" fmla="*/ 0 w 270431"/>
                  <a:gd name="connsiteY0-392" fmla="*/ 64130 h 441332"/>
                  <a:gd name="connsiteX1-393" fmla="*/ 24436 w 270431"/>
                  <a:gd name="connsiteY1-394" fmla="*/ 8 h 441332"/>
                  <a:gd name="connsiteX2-395" fmla="*/ 127556 w 270431"/>
                  <a:gd name="connsiteY2-396" fmla="*/ 33344 h 441332"/>
                  <a:gd name="connsiteX3-397" fmla="*/ 231708 w 270431"/>
                  <a:gd name="connsiteY3-398" fmla="*/ 7 h 441332"/>
                  <a:gd name="connsiteX4-399" fmla="*/ 270431 w 270431"/>
                  <a:gd name="connsiteY4-400" fmla="*/ 64130 h 441332"/>
                  <a:gd name="connsiteX5-401" fmla="*/ 270431 w 270431"/>
                  <a:gd name="connsiteY5-402" fmla="*/ 383559 h 441332"/>
                  <a:gd name="connsiteX6-403" fmla="*/ 225358 w 270431"/>
                  <a:gd name="connsiteY6-404" fmla="*/ 428632 h 441332"/>
                  <a:gd name="connsiteX7-405" fmla="*/ 129144 w 270431"/>
                  <a:gd name="connsiteY7-406" fmla="*/ 441332 h 441332"/>
                  <a:gd name="connsiteX8-407" fmla="*/ 45073 w 270431"/>
                  <a:gd name="connsiteY8-408" fmla="*/ 428632 h 441332"/>
                  <a:gd name="connsiteX9-409" fmla="*/ 0 w 270431"/>
                  <a:gd name="connsiteY9-410" fmla="*/ 383559 h 441332"/>
                  <a:gd name="connsiteX10-411" fmla="*/ 0 w 270431"/>
                  <a:gd name="connsiteY10-412" fmla="*/ 64130 h 441332"/>
                  <a:gd name="connsiteX0-413" fmla="*/ 0 w 270431"/>
                  <a:gd name="connsiteY0-414" fmla="*/ 64130 h 441332"/>
                  <a:gd name="connsiteX1-415" fmla="*/ 24436 w 270431"/>
                  <a:gd name="connsiteY1-416" fmla="*/ 8 h 441332"/>
                  <a:gd name="connsiteX2-417" fmla="*/ 127556 w 270431"/>
                  <a:gd name="connsiteY2-418" fmla="*/ 33344 h 441332"/>
                  <a:gd name="connsiteX3-419" fmla="*/ 231708 w 270431"/>
                  <a:gd name="connsiteY3-420" fmla="*/ 7 h 441332"/>
                  <a:gd name="connsiteX4-421" fmla="*/ 270431 w 270431"/>
                  <a:gd name="connsiteY4-422" fmla="*/ 64130 h 441332"/>
                  <a:gd name="connsiteX5-423" fmla="*/ 270431 w 270431"/>
                  <a:gd name="connsiteY5-424" fmla="*/ 383559 h 441332"/>
                  <a:gd name="connsiteX6-425" fmla="*/ 225358 w 270431"/>
                  <a:gd name="connsiteY6-426" fmla="*/ 428632 h 441332"/>
                  <a:gd name="connsiteX7-427" fmla="*/ 129144 w 270431"/>
                  <a:gd name="connsiteY7-428" fmla="*/ 441332 h 441332"/>
                  <a:gd name="connsiteX8-429" fmla="*/ 45073 w 270431"/>
                  <a:gd name="connsiteY8-430" fmla="*/ 428632 h 441332"/>
                  <a:gd name="connsiteX9-431" fmla="*/ 0 w 270431"/>
                  <a:gd name="connsiteY9-432" fmla="*/ 383559 h 441332"/>
                  <a:gd name="connsiteX10-433" fmla="*/ 0 w 270431"/>
                  <a:gd name="connsiteY10-434" fmla="*/ 64130 h 441332"/>
                  <a:gd name="connsiteX0-435" fmla="*/ 0 w 270431"/>
                  <a:gd name="connsiteY0-436" fmla="*/ 68890 h 446092"/>
                  <a:gd name="connsiteX1-437" fmla="*/ 24436 w 270431"/>
                  <a:gd name="connsiteY1-438" fmla="*/ 4768 h 446092"/>
                  <a:gd name="connsiteX2-439" fmla="*/ 127556 w 270431"/>
                  <a:gd name="connsiteY2-440" fmla="*/ 38104 h 446092"/>
                  <a:gd name="connsiteX3-441" fmla="*/ 231708 w 270431"/>
                  <a:gd name="connsiteY3-442" fmla="*/ 5 h 446092"/>
                  <a:gd name="connsiteX4-443" fmla="*/ 270431 w 270431"/>
                  <a:gd name="connsiteY4-444" fmla="*/ 68890 h 446092"/>
                  <a:gd name="connsiteX5-445" fmla="*/ 270431 w 270431"/>
                  <a:gd name="connsiteY5-446" fmla="*/ 388319 h 446092"/>
                  <a:gd name="connsiteX6-447" fmla="*/ 225358 w 270431"/>
                  <a:gd name="connsiteY6-448" fmla="*/ 433392 h 446092"/>
                  <a:gd name="connsiteX7-449" fmla="*/ 129144 w 270431"/>
                  <a:gd name="connsiteY7-450" fmla="*/ 446092 h 446092"/>
                  <a:gd name="connsiteX8-451" fmla="*/ 45073 w 270431"/>
                  <a:gd name="connsiteY8-452" fmla="*/ 433392 h 446092"/>
                  <a:gd name="connsiteX9-453" fmla="*/ 0 w 270431"/>
                  <a:gd name="connsiteY9-454" fmla="*/ 388319 h 446092"/>
                  <a:gd name="connsiteX10-455" fmla="*/ 0 w 270431"/>
                  <a:gd name="connsiteY10-456" fmla="*/ 68890 h 446092"/>
                  <a:gd name="connsiteX0-457" fmla="*/ 40 w 270471"/>
                  <a:gd name="connsiteY0-458" fmla="*/ 68890 h 446092"/>
                  <a:gd name="connsiteX1-459" fmla="*/ 22888 w 270471"/>
                  <a:gd name="connsiteY1-460" fmla="*/ 5 h 446092"/>
                  <a:gd name="connsiteX2-461" fmla="*/ 127596 w 270471"/>
                  <a:gd name="connsiteY2-462" fmla="*/ 38104 h 446092"/>
                  <a:gd name="connsiteX3-463" fmla="*/ 231748 w 270471"/>
                  <a:gd name="connsiteY3-464" fmla="*/ 5 h 446092"/>
                  <a:gd name="connsiteX4-465" fmla="*/ 270471 w 270471"/>
                  <a:gd name="connsiteY4-466" fmla="*/ 68890 h 446092"/>
                  <a:gd name="connsiteX5-467" fmla="*/ 270471 w 270471"/>
                  <a:gd name="connsiteY5-468" fmla="*/ 388319 h 446092"/>
                  <a:gd name="connsiteX6-469" fmla="*/ 225398 w 270471"/>
                  <a:gd name="connsiteY6-470" fmla="*/ 433392 h 446092"/>
                  <a:gd name="connsiteX7-471" fmla="*/ 129184 w 270471"/>
                  <a:gd name="connsiteY7-472" fmla="*/ 446092 h 446092"/>
                  <a:gd name="connsiteX8-473" fmla="*/ 45113 w 270471"/>
                  <a:gd name="connsiteY8-474" fmla="*/ 433392 h 446092"/>
                  <a:gd name="connsiteX9-475" fmla="*/ 40 w 270471"/>
                  <a:gd name="connsiteY9-476" fmla="*/ 388319 h 446092"/>
                  <a:gd name="connsiteX10-477" fmla="*/ 40 w 270471"/>
                  <a:gd name="connsiteY10-478" fmla="*/ 68890 h 446092"/>
                  <a:gd name="connsiteX0-479" fmla="*/ 40 w 270471"/>
                  <a:gd name="connsiteY0-480" fmla="*/ 68890 h 446092"/>
                  <a:gd name="connsiteX1-481" fmla="*/ 22888 w 270471"/>
                  <a:gd name="connsiteY1-482" fmla="*/ 5 h 446092"/>
                  <a:gd name="connsiteX2-483" fmla="*/ 127596 w 270471"/>
                  <a:gd name="connsiteY2-484" fmla="*/ 38104 h 446092"/>
                  <a:gd name="connsiteX3-485" fmla="*/ 231748 w 270471"/>
                  <a:gd name="connsiteY3-486" fmla="*/ 5 h 446092"/>
                  <a:gd name="connsiteX4-487" fmla="*/ 270471 w 270471"/>
                  <a:gd name="connsiteY4-488" fmla="*/ 68890 h 446092"/>
                  <a:gd name="connsiteX5-489" fmla="*/ 270471 w 270471"/>
                  <a:gd name="connsiteY5-490" fmla="*/ 388319 h 446092"/>
                  <a:gd name="connsiteX6-491" fmla="*/ 225398 w 270471"/>
                  <a:gd name="connsiteY6-492" fmla="*/ 433392 h 446092"/>
                  <a:gd name="connsiteX7-493" fmla="*/ 129184 w 270471"/>
                  <a:gd name="connsiteY7-494" fmla="*/ 446092 h 446092"/>
                  <a:gd name="connsiteX8-495" fmla="*/ 45113 w 270471"/>
                  <a:gd name="connsiteY8-496" fmla="*/ 433392 h 446092"/>
                  <a:gd name="connsiteX9-497" fmla="*/ 40 w 270471"/>
                  <a:gd name="connsiteY9-498" fmla="*/ 388319 h 446092"/>
                  <a:gd name="connsiteX10-499" fmla="*/ 40 w 270471"/>
                  <a:gd name="connsiteY10-500" fmla="*/ 68890 h 446092"/>
                  <a:gd name="connsiteX0-501" fmla="*/ 40 w 270471"/>
                  <a:gd name="connsiteY0-502" fmla="*/ 68890 h 446092"/>
                  <a:gd name="connsiteX1-503" fmla="*/ 22888 w 270471"/>
                  <a:gd name="connsiteY1-504" fmla="*/ 5 h 446092"/>
                  <a:gd name="connsiteX2-505" fmla="*/ 127596 w 270471"/>
                  <a:gd name="connsiteY2-506" fmla="*/ 38104 h 446092"/>
                  <a:gd name="connsiteX3-507" fmla="*/ 231748 w 270471"/>
                  <a:gd name="connsiteY3-508" fmla="*/ 5 h 446092"/>
                  <a:gd name="connsiteX4-509" fmla="*/ 270471 w 270471"/>
                  <a:gd name="connsiteY4-510" fmla="*/ 68890 h 446092"/>
                  <a:gd name="connsiteX5-511" fmla="*/ 270471 w 270471"/>
                  <a:gd name="connsiteY5-512" fmla="*/ 388319 h 446092"/>
                  <a:gd name="connsiteX6-513" fmla="*/ 225398 w 270471"/>
                  <a:gd name="connsiteY6-514" fmla="*/ 433392 h 446092"/>
                  <a:gd name="connsiteX7-515" fmla="*/ 129184 w 270471"/>
                  <a:gd name="connsiteY7-516" fmla="*/ 446092 h 446092"/>
                  <a:gd name="connsiteX8-517" fmla="*/ 45113 w 270471"/>
                  <a:gd name="connsiteY8-518" fmla="*/ 433392 h 446092"/>
                  <a:gd name="connsiteX9-519" fmla="*/ 40 w 270471"/>
                  <a:gd name="connsiteY9-520" fmla="*/ 388319 h 446092"/>
                  <a:gd name="connsiteX10-521" fmla="*/ 40 w 270471"/>
                  <a:gd name="connsiteY10-522" fmla="*/ 68890 h 446092"/>
                  <a:gd name="connsiteX0-523" fmla="*/ 40 w 270471"/>
                  <a:gd name="connsiteY0-524" fmla="*/ 68890 h 446092"/>
                  <a:gd name="connsiteX1-525" fmla="*/ 22888 w 270471"/>
                  <a:gd name="connsiteY1-526" fmla="*/ 5 h 446092"/>
                  <a:gd name="connsiteX2-527" fmla="*/ 127596 w 270471"/>
                  <a:gd name="connsiteY2-528" fmla="*/ 38104 h 446092"/>
                  <a:gd name="connsiteX3-529" fmla="*/ 231748 w 270471"/>
                  <a:gd name="connsiteY3-530" fmla="*/ 5 h 446092"/>
                  <a:gd name="connsiteX4-531" fmla="*/ 270471 w 270471"/>
                  <a:gd name="connsiteY4-532" fmla="*/ 68890 h 446092"/>
                  <a:gd name="connsiteX5-533" fmla="*/ 270471 w 270471"/>
                  <a:gd name="connsiteY5-534" fmla="*/ 388319 h 446092"/>
                  <a:gd name="connsiteX6-535" fmla="*/ 226985 w 270471"/>
                  <a:gd name="connsiteY6-536" fmla="*/ 422280 h 446092"/>
                  <a:gd name="connsiteX7-537" fmla="*/ 129184 w 270471"/>
                  <a:gd name="connsiteY7-538" fmla="*/ 446092 h 446092"/>
                  <a:gd name="connsiteX8-539" fmla="*/ 45113 w 270471"/>
                  <a:gd name="connsiteY8-540" fmla="*/ 433392 h 446092"/>
                  <a:gd name="connsiteX9-541" fmla="*/ 40 w 270471"/>
                  <a:gd name="connsiteY9-542" fmla="*/ 388319 h 446092"/>
                  <a:gd name="connsiteX10-543" fmla="*/ 40 w 270471"/>
                  <a:gd name="connsiteY10-544" fmla="*/ 68890 h 446092"/>
                  <a:gd name="connsiteX0-545" fmla="*/ 40 w 270471"/>
                  <a:gd name="connsiteY0-546" fmla="*/ 68890 h 446092"/>
                  <a:gd name="connsiteX1-547" fmla="*/ 22888 w 270471"/>
                  <a:gd name="connsiteY1-548" fmla="*/ 5 h 446092"/>
                  <a:gd name="connsiteX2-549" fmla="*/ 127596 w 270471"/>
                  <a:gd name="connsiteY2-550" fmla="*/ 38104 h 446092"/>
                  <a:gd name="connsiteX3-551" fmla="*/ 231748 w 270471"/>
                  <a:gd name="connsiteY3-552" fmla="*/ 5 h 446092"/>
                  <a:gd name="connsiteX4-553" fmla="*/ 270471 w 270471"/>
                  <a:gd name="connsiteY4-554" fmla="*/ 68890 h 446092"/>
                  <a:gd name="connsiteX5-555" fmla="*/ 270471 w 270471"/>
                  <a:gd name="connsiteY5-556" fmla="*/ 388319 h 446092"/>
                  <a:gd name="connsiteX6-557" fmla="*/ 226985 w 270471"/>
                  <a:gd name="connsiteY6-558" fmla="*/ 422280 h 446092"/>
                  <a:gd name="connsiteX7-559" fmla="*/ 129184 w 270471"/>
                  <a:gd name="connsiteY7-560" fmla="*/ 446092 h 446092"/>
                  <a:gd name="connsiteX8-561" fmla="*/ 45113 w 270471"/>
                  <a:gd name="connsiteY8-562" fmla="*/ 433392 h 446092"/>
                  <a:gd name="connsiteX9-563" fmla="*/ 40 w 270471"/>
                  <a:gd name="connsiteY9-564" fmla="*/ 374031 h 446092"/>
                  <a:gd name="connsiteX10-565" fmla="*/ 40 w 270471"/>
                  <a:gd name="connsiteY10-566" fmla="*/ 68890 h 446092"/>
                  <a:gd name="connsiteX0-567" fmla="*/ 40 w 270471"/>
                  <a:gd name="connsiteY0-568" fmla="*/ 68890 h 446092"/>
                  <a:gd name="connsiteX1-569" fmla="*/ 22888 w 270471"/>
                  <a:gd name="connsiteY1-570" fmla="*/ 5 h 446092"/>
                  <a:gd name="connsiteX2-571" fmla="*/ 127596 w 270471"/>
                  <a:gd name="connsiteY2-572" fmla="*/ 38104 h 446092"/>
                  <a:gd name="connsiteX3-573" fmla="*/ 231748 w 270471"/>
                  <a:gd name="connsiteY3-574" fmla="*/ 5 h 446092"/>
                  <a:gd name="connsiteX4-575" fmla="*/ 270471 w 270471"/>
                  <a:gd name="connsiteY4-576" fmla="*/ 68890 h 446092"/>
                  <a:gd name="connsiteX5-577" fmla="*/ 270471 w 270471"/>
                  <a:gd name="connsiteY5-578" fmla="*/ 388319 h 446092"/>
                  <a:gd name="connsiteX6-579" fmla="*/ 226985 w 270471"/>
                  <a:gd name="connsiteY6-580" fmla="*/ 422280 h 446092"/>
                  <a:gd name="connsiteX7-581" fmla="*/ 129184 w 270471"/>
                  <a:gd name="connsiteY7-582" fmla="*/ 446092 h 446092"/>
                  <a:gd name="connsiteX8-583" fmla="*/ 46701 w 270471"/>
                  <a:gd name="connsiteY8-584" fmla="*/ 427042 h 446092"/>
                  <a:gd name="connsiteX9-585" fmla="*/ 40 w 270471"/>
                  <a:gd name="connsiteY9-586" fmla="*/ 374031 h 446092"/>
                  <a:gd name="connsiteX10-587" fmla="*/ 40 w 270471"/>
                  <a:gd name="connsiteY10-588" fmla="*/ 68890 h 446092"/>
                  <a:gd name="connsiteX0-589" fmla="*/ 40 w 270471"/>
                  <a:gd name="connsiteY0-590" fmla="*/ 68890 h 446092"/>
                  <a:gd name="connsiteX1-591" fmla="*/ 22888 w 270471"/>
                  <a:gd name="connsiteY1-592" fmla="*/ 5 h 446092"/>
                  <a:gd name="connsiteX2-593" fmla="*/ 127596 w 270471"/>
                  <a:gd name="connsiteY2-594" fmla="*/ 38104 h 446092"/>
                  <a:gd name="connsiteX3-595" fmla="*/ 231748 w 270471"/>
                  <a:gd name="connsiteY3-596" fmla="*/ 5 h 446092"/>
                  <a:gd name="connsiteX4-597" fmla="*/ 270471 w 270471"/>
                  <a:gd name="connsiteY4-598" fmla="*/ 68890 h 446092"/>
                  <a:gd name="connsiteX5-599" fmla="*/ 270471 w 270471"/>
                  <a:gd name="connsiteY5-600" fmla="*/ 388319 h 446092"/>
                  <a:gd name="connsiteX6-601" fmla="*/ 226985 w 270471"/>
                  <a:gd name="connsiteY6-602" fmla="*/ 422280 h 446092"/>
                  <a:gd name="connsiteX7-603" fmla="*/ 129184 w 270471"/>
                  <a:gd name="connsiteY7-604" fmla="*/ 446092 h 446092"/>
                  <a:gd name="connsiteX8-605" fmla="*/ 46701 w 270471"/>
                  <a:gd name="connsiteY8-606" fmla="*/ 427042 h 446092"/>
                  <a:gd name="connsiteX9-607" fmla="*/ 40 w 270471"/>
                  <a:gd name="connsiteY9-608" fmla="*/ 374031 h 446092"/>
                  <a:gd name="connsiteX10-609" fmla="*/ 40 w 270471"/>
                  <a:gd name="connsiteY10-610" fmla="*/ 68890 h 446092"/>
                  <a:gd name="connsiteX0-611" fmla="*/ 40 w 270471"/>
                  <a:gd name="connsiteY0-612" fmla="*/ 68890 h 446092"/>
                  <a:gd name="connsiteX1-613" fmla="*/ 22888 w 270471"/>
                  <a:gd name="connsiteY1-614" fmla="*/ 5 h 446092"/>
                  <a:gd name="connsiteX2-615" fmla="*/ 127596 w 270471"/>
                  <a:gd name="connsiteY2-616" fmla="*/ 38104 h 446092"/>
                  <a:gd name="connsiteX3-617" fmla="*/ 231748 w 270471"/>
                  <a:gd name="connsiteY3-618" fmla="*/ 5 h 446092"/>
                  <a:gd name="connsiteX4-619" fmla="*/ 270471 w 270471"/>
                  <a:gd name="connsiteY4-620" fmla="*/ 68890 h 446092"/>
                  <a:gd name="connsiteX5-621" fmla="*/ 270471 w 270471"/>
                  <a:gd name="connsiteY5-622" fmla="*/ 388319 h 446092"/>
                  <a:gd name="connsiteX6-623" fmla="*/ 226985 w 270471"/>
                  <a:gd name="connsiteY6-624" fmla="*/ 422280 h 446092"/>
                  <a:gd name="connsiteX7-625" fmla="*/ 129184 w 270471"/>
                  <a:gd name="connsiteY7-626" fmla="*/ 446092 h 446092"/>
                  <a:gd name="connsiteX8-627" fmla="*/ 46701 w 270471"/>
                  <a:gd name="connsiteY8-628" fmla="*/ 427042 h 446092"/>
                  <a:gd name="connsiteX9-629" fmla="*/ 40 w 270471"/>
                  <a:gd name="connsiteY9-630" fmla="*/ 374031 h 446092"/>
                  <a:gd name="connsiteX10-631" fmla="*/ 40 w 270471"/>
                  <a:gd name="connsiteY10-632" fmla="*/ 68890 h 446092"/>
                  <a:gd name="connsiteX0-633" fmla="*/ 40 w 270471"/>
                  <a:gd name="connsiteY0-634" fmla="*/ 68890 h 446092"/>
                  <a:gd name="connsiteX1-635" fmla="*/ 22888 w 270471"/>
                  <a:gd name="connsiteY1-636" fmla="*/ 5 h 446092"/>
                  <a:gd name="connsiteX2-637" fmla="*/ 127596 w 270471"/>
                  <a:gd name="connsiteY2-638" fmla="*/ 38104 h 446092"/>
                  <a:gd name="connsiteX3-639" fmla="*/ 231748 w 270471"/>
                  <a:gd name="connsiteY3-640" fmla="*/ 5 h 446092"/>
                  <a:gd name="connsiteX4-641" fmla="*/ 270471 w 270471"/>
                  <a:gd name="connsiteY4-642" fmla="*/ 68890 h 446092"/>
                  <a:gd name="connsiteX5-643" fmla="*/ 270471 w 270471"/>
                  <a:gd name="connsiteY5-644" fmla="*/ 388319 h 446092"/>
                  <a:gd name="connsiteX6-645" fmla="*/ 226985 w 270471"/>
                  <a:gd name="connsiteY6-646" fmla="*/ 422280 h 446092"/>
                  <a:gd name="connsiteX7-647" fmla="*/ 129184 w 270471"/>
                  <a:gd name="connsiteY7-648" fmla="*/ 446092 h 446092"/>
                  <a:gd name="connsiteX8-649" fmla="*/ 46701 w 270471"/>
                  <a:gd name="connsiteY8-650" fmla="*/ 427042 h 446092"/>
                  <a:gd name="connsiteX9-651" fmla="*/ 40 w 270471"/>
                  <a:gd name="connsiteY9-652" fmla="*/ 374031 h 446092"/>
                  <a:gd name="connsiteX10-653" fmla="*/ 40 w 270471"/>
                  <a:gd name="connsiteY10-654" fmla="*/ 68890 h 4460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59" y="connsiteY10-60"/>
                  </a:cxn>
                </a:cxnLst>
                <a:rect l="l" t="t" r="r" b="b"/>
                <a:pathLst>
                  <a:path w="270471" h="446092">
                    <a:moveTo>
                      <a:pt x="40" y="68890"/>
                    </a:moveTo>
                    <a:cubicBezTo>
                      <a:pt x="40" y="43997"/>
                      <a:pt x="-2005" y="5"/>
                      <a:pt x="22888" y="5"/>
                    </a:cubicBezTo>
                    <a:cubicBezTo>
                      <a:pt x="50912" y="-524"/>
                      <a:pt x="69409" y="38633"/>
                      <a:pt x="127596" y="38104"/>
                    </a:cubicBezTo>
                    <a:cubicBezTo>
                      <a:pt x="183481" y="37045"/>
                      <a:pt x="199677" y="-524"/>
                      <a:pt x="231748" y="5"/>
                    </a:cubicBezTo>
                    <a:cubicBezTo>
                      <a:pt x="256641" y="5"/>
                      <a:pt x="270471" y="43997"/>
                      <a:pt x="270471" y="68890"/>
                    </a:cubicBezTo>
                    <a:lnTo>
                      <a:pt x="270471" y="388319"/>
                    </a:lnTo>
                    <a:cubicBezTo>
                      <a:pt x="270471" y="413212"/>
                      <a:pt x="251878" y="422280"/>
                      <a:pt x="226985" y="422280"/>
                    </a:cubicBezTo>
                    <a:cubicBezTo>
                      <a:pt x="198618" y="437096"/>
                      <a:pt x="170251" y="445563"/>
                      <a:pt x="129184" y="446092"/>
                    </a:cubicBezTo>
                    <a:cubicBezTo>
                      <a:pt x="91635" y="443447"/>
                      <a:pt x="82663" y="448737"/>
                      <a:pt x="46701" y="427042"/>
                    </a:cubicBezTo>
                    <a:cubicBezTo>
                      <a:pt x="20220" y="417517"/>
                      <a:pt x="40" y="398924"/>
                      <a:pt x="40" y="374031"/>
                    </a:cubicBezTo>
                    <a:lnTo>
                      <a:pt x="40" y="68890"/>
                    </a:lnTo>
                    <a:close/>
                  </a:path>
                </a:pathLst>
              </a:custGeom>
              <a:gradFill>
                <a:gsLst>
                  <a:gs pos="100000">
                    <a:schemeClr val="accent2">
                      <a:lumMod val="40000"/>
                      <a:lumOff val="60000"/>
                    </a:schemeClr>
                  </a:gs>
                  <a:gs pos="59000">
                    <a:schemeClr val="accent2">
                      <a:lumMod val="20000"/>
                      <a:lumOff val="80000"/>
                    </a:schemeClr>
                  </a:gs>
                  <a:gs pos="13000">
                    <a:schemeClr val="accent2">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31" name="矩形: 圆角 25"/>
              <p:cNvSpPr/>
              <p:nvPr>
                <p:custDataLst>
                  <p:tags r:id="rId21"/>
                </p:custDataLst>
              </p:nvPr>
            </p:nvSpPr>
            <p:spPr>
              <a:xfrm rot="10800000" flipH="1">
                <a:off x="6699814" y="4723630"/>
                <a:ext cx="171749" cy="477080"/>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201"/>
                  <a:gd name="connsiteY0-220" fmla="*/ 81501 h 477078"/>
                  <a:gd name="connsiteX1-221" fmla="*/ 81546 w 163201"/>
                  <a:gd name="connsiteY1-222" fmla="*/ 0 h 477078"/>
                  <a:gd name="connsiteX2-223" fmla="*/ 81546 w 163201"/>
                  <a:gd name="connsiteY2-224" fmla="*/ 0 h 477078"/>
                  <a:gd name="connsiteX3-225" fmla="*/ 163047 w 163201"/>
                  <a:gd name="connsiteY3-226" fmla="*/ 81501 h 477078"/>
                  <a:gd name="connsiteX4-227" fmla="*/ 152482 w 163201"/>
                  <a:gd name="connsiteY4-228" fmla="*/ 229553 h 477078"/>
                  <a:gd name="connsiteX5-229" fmla="*/ 163047 w 163201"/>
                  <a:gd name="connsiteY5-230" fmla="*/ 395577 h 477078"/>
                  <a:gd name="connsiteX6-231" fmla="*/ 81546 w 163201"/>
                  <a:gd name="connsiteY6-232" fmla="*/ 477078 h 477078"/>
                  <a:gd name="connsiteX7-233" fmla="*/ 81546 w 163201"/>
                  <a:gd name="connsiteY7-234" fmla="*/ 477078 h 477078"/>
                  <a:gd name="connsiteX8-235" fmla="*/ 45 w 163201"/>
                  <a:gd name="connsiteY8-236" fmla="*/ 395577 h 477078"/>
                  <a:gd name="connsiteX9-237" fmla="*/ 27060 w 163201"/>
                  <a:gd name="connsiteY9-238" fmla="*/ 236124 h 477078"/>
                  <a:gd name="connsiteX10" fmla="*/ 45 w 163201"/>
                  <a:gd name="connsiteY10" fmla="*/ 81501 h 477078"/>
                  <a:gd name="connsiteX0-239" fmla="*/ 45 w 171732"/>
                  <a:gd name="connsiteY0-240" fmla="*/ 81501 h 477078"/>
                  <a:gd name="connsiteX1-241" fmla="*/ 81546 w 171732"/>
                  <a:gd name="connsiteY1-242" fmla="*/ 0 h 477078"/>
                  <a:gd name="connsiteX2-243" fmla="*/ 81546 w 171732"/>
                  <a:gd name="connsiteY2-244" fmla="*/ 0 h 477078"/>
                  <a:gd name="connsiteX3-245" fmla="*/ 163047 w 171732"/>
                  <a:gd name="connsiteY3-246" fmla="*/ 81501 h 477078"/>
                  <a:gd name="connsiteX4-247" fmla="*/ 171732 w 171732"/>
                  <a:gd name="connsiteY4-248" fmla="*/ 231478 h 477078"/>
                  <a:gd name="connsiteX5-249" fmla="*/ 163047 w 171732"/>
                  <a:gd name="connsiteY5-250" fmla="*/ 395577 h 477078"/>
                  <a:gd name="connsiteX6-251" fmla="*/ 81546 w 171732"/>
                  <a:gd name="connsiteY6-252" fmla="*/ 477078 h 477078"/>
                  <a:gd name="connsiteX7-253" fmla="*/ 81546 w 171732"/>
                  <a:gd name="connsiteY7-254" fmla="*/ 477078 h 477078"/>
                  <a:gd name="connsiteX8-255" fmla="*/ 45 w 171732"/>
                  <a:gd name="connsiteY8-256" fmla="*/ 395577 h 477078"/>
                  <a:gd name="connsiteX9-257" fmla="*/ 27060 w 171732"/>
                  <a:gd name="connsiteY9-258" fmla="*/ 236124 h 477078"/>
                  <a:gd name="connsiteX10-259" fmla="*/ 45 w 171732"/>
                  <a:gd name="connsiteY10-260" fmla="*/ 81501 h 477078"/>
                  <a:gd name="connsiteX0-261" fmla="*/ 45 w 171732"/>
                  <a:gd name="connsiteY0-262" fmla="*/ 81501 h 477078"/>
                  <a:gd name="connsiteX1-263" fmla="*/ 81546 w 171732"/>
                  <a:gd name="connsiteY1-264" fmla="*/ 0 h 477078"/>
                  <a:gd name="connsiteX2-265" fmla="*/ 81546 w 171732"/>
                  <a:gd name="connsiteY2-266" fmla="*/ 0 h 477078"/>
                  <a:gd name="connsiteX3-267" fmla="*/ 163047 w 171732"/>
                  <a:gd name="connsiteY3-268" fmla="*/ 81501 h 477078"/>
                  <a:gd name="connsiteX4-269" fmla="*/ 171732 w 171732"/>
                  <a:gd name="connsiteY4-270" fmla="*/ 231478 h 477078"/>
                  <a:gd name="connsiteX5-271" fmla="*/ 155347 w 171732"/>
                  <a:gd name="connsiteY5-272" fmla="*/ 401353 h 477078"/>
                  <a:gd name="connsiteX6-273" fmla="*/ 81546 w 171732"/>
                  <a:gd name="connsiteY6-274" fmla="*/ 477078 h 477078"/>
                  <a:gd name="connsiteX7-275" fmla="*/ 81546 w 171732"/>
                  <a:gd name="connsiteY7-276" fmla="*/ 477078 h 477078"/>
                  <a:gd name="connsiteX8-277" fmla="*/ 45 w 171732"/>
                  <a:gd name="connsiteY8-278" fmla="*/ 395577 h 477078"/>
                  <a:gd name="connsiteX9-279" fmla="*/ 27060 w 171732"/>
                  <a:gd name="connsiteY9-280" fmla="*/ 236124 h 477078"/>
                  <a:gd name="connsiteX10-281" fmla="*/ 45 w 171732"/>
                  <a:gd name="connsiteY10-282" fmla="*/ 81501 h 477078"/>
                  <a:gd name="connsiteX0-283" fmla="*/ 45 w 171732"/>
                  <a:gd name="connsiteY0-284" fmla="*/ 81501 h 477078"/>
                  <a:gd name="connsiteX1-285" fmla="*/ 81546 w 171732"/>
                  <a:gd name="connsiteY1-286" fmla="*/ 0 h 477078"/>
                  <a:gd name="connsiteX2-287" fmla="*/ 81546 w 171732"/>
                  <a:gd name="connsiteY2-288" fmla="*/ 0 h 477078"/>
                  <a:gd name="connsiteX3-289" fmla="*/ 155347 w 171732"/>
                  <a:gd name="connsiteY3-290" fmla="*/ 83426 h 477078"/>
                  <a:gd name="connsiteX4-291" fmla="*/ 171732 w 171732"/>
                  <a:gd name="connsiteY4-292" fmla="*/ 231478 h 477078"/>
                  <a:gd name="connsiteX5-293" fmla="*/ 155347 w 171732"/>
                  <a:gd name="connsiteY5-294" fmla="*/ 401353 h 477078"/>
                  <a:gd name="connsiteX6-295" fmla="*/ 81546 w 171732"/>
                  <a:gd name="connsiteY6-296" fmla="*/ 477078 h 477078"/>
                  <a:gd name="connsiteX7-297" fmla="*/ 81546 w 171732"/>
                  <a:gd name="connsiteY7-298" fmla="*/ 477078 h 477078"/>
                  <a:gd name="connsiteX8-299" fmla="*/ 45 w 171732"/>
                  <a:gd name="connsiteY8-300" fmla="*/ 395577 h 477078"/>
                  <a:gd name="connsiteX9-301" fmla="*/ 27060 w 171732"/>
                  <a:gd name="connsiteY9-302" fmla="*/ 236124 h 477078"/>
                  <a:gd name="connsiteX10-303" fmla="*/ 45 w 171732"/>
                  <a:gd name="connsiteY10-304" fmla="*/ 81501 h 477078"/>
                  <a:gd name="connsiteX0-305" fmla="*/ 45 w 171732"/>
                  <a:gd name="connsiteY0-306" fmla="*/ 81501 h 477078"/>
                  <a:gd name="connsiteX1-307" fmla="*/ 81546 w 171732"/>
                  <a:gd name="connsiteY1-308" fmla="*/ 0 h 477078"/>
                  <a:gd name="connsiteX2-309" fmla="*/ 81546 w 171732"/>
                  <a:gd name="connsiteY2-310" fmla="*/ 0 h 477078"/>
                  <a:gd name="connsiteX3-311" fmla="*/ 155347 w 171732"/>
                  <a:gd name="connsiteY3-312" fmla="*/ 83426 h 477078"/>
                  <a:gd name="connsiteX4-313" fmla="*/ 171732 w 171732"/>
                  <a:gd name="connsiteY4-314" fmla="*/ 231478 h 477078"/>
                  <a:gd name="connsiteX5-315" fmla="*/ 155347 w 171732"/>
                  <a:gd name="connsiteY5-316" fmla="*/ 401353 h 477078"/>
                  <a:gd name="connsiteX6-317" fmla="*/ 81546 w 171732"/>
                  <a:gd name="connsiteY6-318" fmla="*/ 477078 h 477078"/>
                  <a:gd name="connsiteX7-319" fmla="*/ 81546 w 171732"/>
                  <a:gd name="connsiteY7-320" fmla="*/ 477078 h 477078"/>
                  <a:gd name="connsiteX8-321" fmla="*/ 45 w 171732"/>
                  <a:gd name="connsiteY8-322" fmla="*/ 395577 h 477078"/>
                  <a:gd name="connsiteX9-323" fmla="*/ 27060 w 171732"/>
                  <a:gd name="connsiteY9-324" fmla="*/ 236124 h 477078"/>
                  <a:gd name="connsiteX10-325" fmla="*/ 45 w 171732"/>
                  <a:gd name="connsiteY10-326" fmla="*/ 81501 h 477078"/>
                  <a:gd name="connsiteX0-327" fmla="*/ 45 w 171732"/>
                  <a:gd name="connsiteY0-328" fmla="*/ 81501 h 477078"/>
                  <a:gd name="connsiteX1-329" fmla="*/ 81546 w 171732"/>
                  <a:gd name="connsiteY1-330" fmla="*/ 0 h 477078"/>
                  <a:gd name="connsiteX2-331" fmla="*/ 81546 w 171732"/>
                  <a:gd name="connsiteY2-332" fmla="*/ 0 h 477078"/>
                  <a:gd name="connsiteX3-333" fmla="*/ 155347 w 171732"/>
                  <a:gd name="connsiteY3-334" fmla="*/ 83426 h 477078"/>
                  <a:gd name="connsiteX4-335" fmla="*/ 171732 w 171732"/>
                  <a:gd name="connsiteY4-336" fmla="*/ 231478 h 477078"/>
                  <a:gd name="connsiteX5-337" fmla="*/ 155347 w 171732"/>
                  <a:gd name="connsiteY5-338" fmla="*/ 401353 h 477078"/>
                  <a:gd name="connsiteX6-339" fmla="*/ 81546 w 171732"/>
                  <a:gd name="connsiteY6-340" fmla="*/ 477078 h 477078"/>
                  <a:gd name="connsiteX7-341" fmla="*/ 81546 w 171732"/>
                  <a:gd name="connsiteY7-342" fmla="*/ 477078 h 477078"/>
                  <a:gd name="connsiteX8-343" fmla="*/ 45 w 171732"/>
                  <a:gd name="connsiteY8-344" fmla="*/ 395577 h 477078"/>
                  <a:gd name="connsiteX9-345" fmla="*/ 27060 w 171732"/>
                  <a:gd name="connsiteY9-346" fmla="*/ 236124 h 477078"/>
                  <a:gd name="connsiteX10-347" fmla="*/ 45 w 171732"/>
                  <a:gd name="connsiteY10-348" fmla="*/ 81501 h 477078"/>
                  <a:gd name="connsiteX0-349" fmla="*/ 45 w 171732"/>
                  <a:gd name="connsiteY0-350" fmla="*/ 81501 h 477078"/>
                  <a:gd name="connsiteX1-351" fmla="*/ 81546 w 171732"/>
                  <a:gd name="connsiteY1-352" fmla="*/ 0 h 477078"/>
                  <a:gd name="connsiteX2-353" fmla="*/ 81546 w 171732"/>
                  <a:gd name="connsiteY2-354" fmla="*/ 0 h 477078"/>
                  <a:gd name="connsiteX3-355" fmla="*/ 155347 w 171732"/>
                  <a:gd name="connsiteY3-356" fmla="*/ 83426 h 477078"/>
                  <a:gd name="connsiteX4-357" fmla="*/ 171732 w 171732"/>
                  <a:gd name="connsiteY4-358" fmla="*/ 231478 h 477078"/>
                  <a:gd name="connsiteX5-359" fmla="*/ 155347 w 171732"/>
                  <a:gd name="connsiteY5-360" fmla="*/ 401353 h 477078"/>
                  <a:gd name="connsiteX6-361" fmla="*/ 81546 w 171732"/>
                  <a:gd name="connsiteY6-362" fmla="*/ 477078 h 477078"/>
                  <a:gd name="connsiteX7-363" fmla="*/ 81546 w 171732"/>
                  <a:gd name="connsiteY7-364" fmla="*/ 477078 h 477078"/>
                  <a:gd name="connsiteX8-365" fmla="*/ 45 w 171732"/>
                  <a:gd name="connsiteY8-366" fmla="*/ 395577 h 477078"/>
                  <a:gd name="connsiteX9-367" fmla="*/ 27060 w 171732"/>
                  <a:gd name="connsiteY9-368" fmla="*/ 236124 h 477078"/>
                  <a:gd name="connsiteX10-369" fmla="*/ 45 w 171732"/>
                  <a:gd name="connsiteY10-370" fmla="*/ 81501 h 477078"/>
                  <a:gd name="connsiteX0-371" fmla="*/ 45 w 171732"/>
                  <a:gd name="connsiteY0-372" fmla="*/ 81501 h 477078"/>
                  <a:gd name="connsiteX1-373" fmla="*/ 81546 w 171732"/>
                  <a:gd name="connsiteY1-374" fmla="*/ 0 h 477078"/>
                  <a:gd name="connsiteX2-375" fmla="*/ 81546 w 171732"/>
                  <a:gd name="connsiteY2-376" fmla="*/ 0 h 477078"/>
                  <a:gd name="connsiteX3-377" fmla="*/ 155347 w 171732"/>
                  <a:gd name="connsiteY3-378" fmla="*/ 83426 h 477078"/>
                  <a:gd name="connsiteX4-379" fmla="*/ 171732 w 171732"/>
                  <a:gd name="connsiteY4-380" fmla="*/ 241103 h 477078"/>
                  <a:gd name="connsiteX5-381" fmla="*/ 155347 w 171732"/>
                  <a:gd name="connsiteY5-382" fmla="*/ 401353 h 477078"/>
                  <a:gd name="connsiteX6-383" fmla="*/ 81546 w 171732"/>
                  <a:gd name="connsiteY6-384" fmla="*/ 477078 h 477078"/>
                  <a:gd name="connsiteX7-385" fmla="*/ 81546 w 171732"/>
                  <a:gd name="connsiteY7-386" fmla="*/ 477078 h 477078"/>
                  <a:gd name="connsiteX8-387" fmla="*/ 45 w 171732"/>
                  <a:gd name="connsiteY8-388" fmla="*/ 395577 h 477078"/>
                  <a:gd name="connsiteX9-389" fmla="*/ 27060 w 171732"/>
                  <a:gd name="connsiteY9-390" fmla="*/ 236124 h 477078"/>
                  <a:gd name="connsiteX10-391" fmla="*/ 45 w 171732"/>
                  <a:gd name="connsiteY10-392" fmla="*/ 81501 h 477078"/>
                  <a:gd name="connsiteX0-393" fmla="*/ 45 w 171738"/>
                  <a:gd name="connsiteY0-394" fmla="*/ 81501 h 477078"/>
                  <a:gd name="connsiteX1-395" fmla="*/ 81546 w 171738"/>
                  <a:gd name="connsiteY1-396" fmla="*/ 0 h 477078"/>
                  <a:gd name="connsiteX2-397" fmla="*/ 81546 w 171738"/>
                  <a:gd name="connsiteY2-398" fmla="*/ 0 h 477078"/>
                  <a:gd name="connsiteX3-399" fmla="*/ 155347 w 171738"/>
                  <a:gd name="connsiteY3-400" fmla="*/ 83426 h 477078"/>
                  <a:gd name="connsiteX4-401" fmla="*/ 171732 w 171738"/>
                  <a:gd name="connsiteY4-402" fmla="*/ 241103 h 477078"/>
                  <a:gd name="connsiteX5-403" fmla="*/ 155347 w 171738"/>
                  <a:gd name="connsiteY5-404" fmla="*/ 401353 h 477078"/>
                  <a:gd name="connsiteX6-405" fmla="*/ 81546 w 171738"/>
                  <a:gd name="connsiteY6-406" fmla="*/ 477078 h 477078"/>
                  <a:gd name="connsiteX7-407" fmla="*/ 81546 w 171738"/>
                  <a:gd name="connsiteY7-408" fmla="*/ 477078 h 477078"/>
                  <a:gd name="connsiteX8-409" fmla="*/ 45 w 171738"/>
                  <a:gd name="connsiteY8-410" fmla="*/ 395577 h 477078"/>
                  <a:gd name="connsiteX9-411" fmla="*/ 27060 w 171738"/>
                  <a:gd name="connsiteY9-412" fmla="*/ 236124 h 477078"/>
                  <a:gd name="connsiteX10-413" fmla="*/ 45 w 171738"/>
                  <a:gd name="connsiteY10-414" fmla="*/ 81501 h 477078"/>
                  <a:gd name="connsiteX0-415" fmla="*/ 45 w 171816"/>
                  <a:gd name="connsiteY0-416" fmla="*/ 81501 h 477078"/>
                  <a:gd name="connsiteX1-417" fmla="*/ 81546 w 171816"/>
                  <a:gd name="connsiteY1-418" fmla="*/ 0 h 477078"/>
                  <a:gd name="connsiteX2-419" fmla="*/ 81546 w 171816"/>
                  <a:gd name="connsiteY2-420" fmla="*/ 0 h 477078"/>
                  <a:gd name="connsiteX3-421" fmla="*/ 155347 w 171816"/>
                  <a:gd name="connsiteY3-422" fmla="*/ 83426 h 477078"/>
                  <a:gd name="connsiteX4-423" fmla="*/ 171732 w 171816"/>
                  <a:gd name="connsiteY4-424" fmla="*/ 241103 h 477078"/>
                  <a:gd name="connsiteX5-425" fmla="*/ 155347 w 171816"/>
                  <a:gd name="connsiteY5-426" fmla="*/ 401353 h 477078"/>
                  <a:gd name="connsiteX6-427" fmla="*/ 81546 w 171816"/>
                  <a:gd name="connsiteY6-428" fmla="*/ 477078 h 477078"/>
                  <a:gd name="connsiteX7-429" fmla="*/ 81546 w 171816"/>
                  <a:gd name="connsiteY7-430" fmla="*/ 477078 h 477078"/>
                  <a:gd name="connsiteX8-431" fmla="*/ 45 w 171816"/>
                  <a:gd name="connsiteY8-432" fmla="*/ 395577 h 477078"/>
                  <a:gd name="connsiteX9-433" fmla="*/ 27060 w 171816"/>
                  <a:gd name="connsiteY9-434" fmla="*/ 236124 h 477078"/>
                  <a:gd name="connsiteX10-435" fmla="*/ 45 w 171816"/>
                  <a:gd name="connsiteY10-436" fmla="*/ 81501 h 477078"/>
                  <a:gd name="connsiteX0-437" fmla="*/ 45 w 171816"/>
                  <a:gd name="connsiteY0-438" fmla="*/ 81501 h 477078"/>
                  <a:gd name="connsiteX1-439" fmla="*/ 81546 w 171816"/>
                  <a:gd name="connsiteY1-440" fmla="*/ 0 h 477078"/>
                  <a:gd name="connsiteX2-441" fmla="*/ 81546 w 171816"/>
                  <a:gd name="connsiteY2-442" fmla="*/ 0 h 477078"/>
                  <a:gd name="connsiteX3-443" fmla="*/ 155347 w 171816"/>
                  <a:gd name="connsiteY3-444" fmla="*/ 83426 h 477078"/>
                  <a:gd name="connsiteX4-445" fmla="*/ 171732 w 171816"/>
                  <a:gd name="connsiteY4-446" fmla="*/ 241103 h 477078"/>
                  <a:gd name="connsiteX5-447" fmla="*/ 155347 w 171816"/>
                  <a:gd name="connsiteY5-448" fmla="*/ 401353 h 477078"/>
                  <a:gd name="connsiteX6-449" fmla="*/ 81546 w 171816"/>
                  <a:gd name="connsiteY6-450" fmla="*/ 477078 h 477078"/>
                  <a:gd name="connsiteX7-451" fmla="*/ 81546 w 171816"/>
                  <a:gd name="connsiteY7-452" fmla="*/ 477078 h 477078"/>
                  <a:gd name="connsiteX8-453" fmla="*/ 45 w 171816"/>
                  <a:gd name="connsiteY8-454" fmla="*/ 395577 h 477078"/>
                  <a:gd name="connsiteX9-455" fmla="*/ 27060 w 171816"/>
                  <a:gd name="connsiteY9-456" fmla="*/ 236124 h 477078"/>
                  <a:gd name="connsiteX10-457" fmla="*/ 45 w 171816"/>
                  <a:gd name="connsiteY10-458" fmla="*/ 81501 h 477078"/>
                  <a:gd name="connsiteX0-459" fmla="*/ 45 w 171816"/>
                  <a:gd name="connsiteY0-460" fmla="*/ 81501 h 477078"/>
                  <a:gd name="connsiteX1-461" fmla="*/ 81546 w 171816"/>
                  <a:gd name="connsiteY1-462" fmla="*/ 0 h 477078"/>
                  <a:gd name="connsiteX2-463" fmla="*/ 81546 w 171816"/>
                  <a:gd name="connsiteY2-464" fmla="*/ 0 h 477078"/>
                  <a:gd name="connsiteX3-465" fmla="*/ 155347 w 171816"/>
                  <a:gd name="connsiteY3-466" fmla="*/ 83426 h 477078"/>
                  <a:gd name="connsiteX4-467" fmla="*/ 171732 w 171816"/>
                  <a:gd name="connsiteY4-468" fmla="*/ 241103 h 477078"/>
                  <a:gd name="connsiteX5-469" fmla="*/ 155347 w 171816"/>
                  <a:gd name="connsiteY5-470" fmla="*/ 401353 h 477078"/>
                  <a:gd name="connsiteX6-471" fmla="*/ 81546 w 171816"/>
                  <a:gd name="connsiteY6-472" fmla="*/ 477078 h 477078"/>
                  <a:gd name="connsiteX7-473" fmla="*/ 81546 w 171816"/>
                  <a:gd name="connsiteY7-474" fmla="*/ 477078 h 477078"/>
                  <a:gd name="connsiteX8-475" fmla="*/ 45 w 171816"/>
                  <a:gd name="connsiteY8-476" fmla="*/ 395577 h 477078"/>
                  <a:gd name="connsiteX9-477" fmla="*/ 27060 w 171816"/>
                  <a:gd name="connsiteY9-478" fmla="*/ 236124 h 477078"/>
                  <a:gd name="connsiteX10-479" fmla="*/ 45 w 171816"/>
                  <a:gd name="connsiteY10-480" fmla="*/ 81501 h 477078"/>
                  <a:gd name="connsiteX0-481" fmla="*/ 45 w 171750"/>
                  <a:gd name="connsiteY0-482" fmla="*/ 81501 h 477078"/>
                  <a:gd name="connsiteX1-483" fmla="*/ 81546 w 171750"/>
                  <a:gd name="connsiteY1-484" fmla="*/ 0 h 477078"/>
                  <a:gd name="connsiteX2-485" fmla="*/ 81546 w 171750"/>
                  <a:gd name="connsiteY2-486" fmla="*/ 0 h 477078"/>
                  <a:gd name="connsiteX3-487" fmla="*/ 155347 w 171750"/>
                  <a:gd name="connsiteY3-488" fmla="*/ 83426 h 477078"/>
                  <a:gd name="connsiteX4-489" fmla="*/ 171732 w 171750"/>
                  <a:gd name="connsiteY4-490" fmla="*/ 241103 h 477078"/>
                  <a:gd name="connsiteX5-491" fmla="*/ 151497 w 171750"/>
                  <a:gd name="connsiteY5-492" fmla="*/ 401353 h 477078"/>
                  <a:gd name="connsiteX6-493" fmla="*/ 81546 w 171750"/>
                  <a:gd name="connsiteY6-494" fmla="*/ 477078 h 477078"/>
                  <a:gd name="connsiteX7-495" fmla="*/ 81546 w 171750"/>
                  <a:gd name="connsiteY7-496" fmla="*/ 477078 h 477078"/>
                  <a:gd name="connsiteX8-497" fmla="*/ 45 w 171750"/>
                  <a:gd name="connsiteY8-498" fmla="*/ 395577 h 477078"/>
                  <a:gd name="connsiteX9-499" fmla="*/ 27060 w 171750"/>
                  <a:gd name="connsiteY9-500" fmla="*/ 236124 h 477078"/>
                  <a:gd name="connsiteX10-501" fmla="*/ 45 w 171750"/>
                  <a:gd name="connsiteY10-502" fmla="*/ 81501 h 47707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259" y="connsiteY10-260"/>
                  </a:cxn>
                </a:cxnLst>
                <a:rect l="l" t="t" r="r" b="b"/>
                <a:pathLst>
                  <a:path w="171750" h="477078">
                    <a:moveTo>
                      <a:pt x="45" y="81501"/>
                    </a:moveTo>
                    <a:cubicBezTo>
                      <a:pt x="45" y="36489"/>
                      <a:pt x="36534" y="0"/>
                      <a:pt x="81546" y="0"/>
                    </a:cubicBezTo>
                    <a:lnTo>
                      <a:pt x="81546" y="0"/>
                    </a:lnTo>
                    <a:cubicBezTo>
                      <a:pt x="126558" y="0"/>
                      <a:pt x="134171" y="42264"/>
                      <a:pt x="155347" y="83426"/>
                    </a:cubicBezTo>
                    <a:cubicBezTo>
                      <a:pt x="166742" y="134702"/>
                      <a:pt x="169962" y="191752"/>
                      <a:pt x="171732" y="241103"/>
                    </a:cubicBezTo>
                    <a:cubicBezTo>
                      <a:pt x="172045" y="300295"/>
                      <a:pt x="168509" y="347936"/>
                      <a:pt x="151497" y="401353"/>
                    </a:cubicBezTo>
                    <a:cubicBezTo>
                      <a:pt x="134171" y="452140"/>
                      <a:pt x="126558" y="477078"/>
                      <a:pt x="81546" y="477078"/>
                    </a:cubicBezTo>
                    <a:lnTo>
                      <a:pt x="81546" y="477078"/>
                    </a:lnTo>
                    <a:cubicBezTo>
                      <a:pt x="36534" y="477078"/>
                      <a:pt x="45" y="440589"/>
                      <a:pt x="45" y="395577"/>
                    </a:cubicBezTo>
                    <a:cubicBezTo>
                      <a:pt x="-1280" y="339255"/>
                      <a:pt x="26798" y="313084"/>
                      <a:pt x="27060" y="236124"/>
                    </a:cubicBezTo>
                    <a:cubicBezTo>
                      <a:pt x="29973" y="154418"/>
                      <a:pt x="-1280" y="129871"/>
                      <a:pt x="45" y="81501"/>
                    </a:cubicBezTo>
                    <a:close/>
                  </a:path>
                </a:pathLst>
              </a:cu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32" name="矩形: 圆角 25"/>
              <p:cNvSpPr/>
              <p:nvPr>
                <p:custDataLst>
                  <p:tags r:id="rId22"/>
                </p:custDataLst>
              </p:nvPr>
            </p:nvSpPr>
            <p:spPr>
              <a:xfrm rot="10800000">
                <a:off x="6945564" y="4721699"/>
                <a:ext cx="167813" cy="479005"/>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048"/>
                  <a:gd name="connsiteY0-220" fmla="*/ 81501 h 477078"/>
                  <a:gd name="connsiteX1-221" fmla="*/ 81546 w 163048"/>
                  <a:gd name="connsiteY1-222" fmla="*/ 0 h 477078"/>
                  <a:gd name="connsiteX2-223" fmla="*/ 81546 w 163048"/>
                  <a:gd name="connsiteY2-224" fmla="*/ 0 h 477078"/>
                  <a:gd name="connsiteX3-225" fmla="*/ 163047 w 163048"/>
                  <a:gd name="connsiteY3-226" fmla="*/ 81501 h 477078"/>
                  <a:gd name="connsiteX4-227" fmla="*/ 152413 w 163048"/>
                  <a:gd name="connsiteY4-228" fmla="*/ 226378 h 477078"/>
                  <a:gd name="connsiteX5-229" fmla="*/ 163047 w 163048"/>
                  <a:gd name="connsiteY5-230" fmla="*/ 395577 h 477078"/>
                  <a:gd name="connsiteX6-231" fmla="*/ 81546 w 163048"/>
                  <a:gd name="connsiteY6-232" fmla="*/ 477078 h 477078"/>
                  <a:gd name="connsiteX7-233" fmla="*/ 81546 w 163048"/>
                  <a:gd name="connsiteY7-234" fmla="*/ 477078 h 477078"/>
                  <a:gd name="connsiteX8-235" fmla="*/ 45 w 163048"/>
                  <a:gd name="connsiteY8-236" fmla="*/ 395577 h 477078"/>
                  <a:gd name="connsiteX9-237" fmla="*/ 27060 w 163048"/>
                  <a:gd name="connsiteY9-238" fmla="*/ 236124 h 477078"/>
                  <a:gd name="connsiteX10" fmla="*/ 45 w 163048"/>
                  <a:gd name="connsiteY10" fmla="*/ 81501 h 477078"/>
                  <a:gd name="connsiteX0-239" fmla="*/ 45 w 167813"/>
                  <a:gd name="connsiteY0-240" fmla="*/ 81501 h 477078"/>
                  <a:gd name="connsiteX1-241" fmla="*/ 81546 w 167813"/>
                  <a:gd name="connsiteY1-242" fmla="*/ 0 h 477078"/>
                  <a:gd name="connsiteX2-243" fmla="*/ 81546 w 167813"/>
                  <a:gd name="connsiteY2-244" fmla="*/ 0 h 477078"/>
                  <a:gd name="connsiteX3-245" fmla="*/ 163047 w 167813"/>
                  <a:gd name="connsiteY3-246" fmla="*/ 81501 h 477078"/>
                  <a:gd name="connsiteX4-247" fmla="*/ 167813 w 167813"/>
                  <a:gd name="connsiteY4-248" fmla="*/ 226378 h 477078"/>
                  <a:gd name="connsiteX5-249" fmla="*/ 163047 w 167813"/>
                  <a:gd name="connsiteY5-250" fmla="*/ 395577 h 477078"/>
                  <a:gd name="connsiteX6-251" fmla="*/ 81546 w 167813"/>
                  <a:gd name="connsiteY6-252" fmla="*/ 477078 h 477078"/>
                  <a:gd name="connsiteX7-253" fmla="*/ 81546 w 167813"/>
                  <a:gd name="connsiteY7-254" fmla="*/ 477078 h 477078"/>
                  <a:gd name="connsiteX8-255" fmla="*/ 45 w 167813"/>
                  <a:gd name="connsiteY8-256" fmla="*/ 395577 h 477078"/>
                  <a:gd name="connsiteX9-257" fmla="*/ 27060 w 167813"/>
                  <a:gd name="connsiteY9-258" fmla="*/ 236124 h 477078"/>
                  <a:gd name="connsiteX10-259" fmla="*/ 45 w 167813"/>
                  <a:gd name="connsiteY10-260" fmla="*/ 81501 h 477078"/>
                  <a:gd name="connsiteX0-261" fmla="*/ 45 w 167813"/>
                  <a:gd name="connsiteY0-262" fmla="*/ 81501 h 477078"/>
                  <a:gd name="connsiteX1-263" fmla="*/ 81546 w 167813"/>
                  <a:gd name="connsiteY1-264" fmla="*/ 0 h 477078"/>
                  <a:gd name="connsiteX2-265" fmla="*/ 81546 w 167813"/>
                  <a:gd name="connsiteY2-266" fmla="*/ 0 h 477078"/>
                  <a:gd name="connsiteX3-267" fmla="*/ 163047 w 167813"/>
                  <a:gd name="connsiteY3-268" fmla="*/ 81501 h 477078"/>
                  <a:gd name="connsiteX4-269" fmla="*/ 167813 w 167813"/>
                  <a:gd name="connsiteY4-270" fmla="*/ 226378 h 477078"/>
                  <a:gd name="connsiteX5-271" fmla="*/ 161122 w 167813"/>
                  <a:gd name="connsiteY5-272" fmla="*/ 395577 h 477078"/>
                  <a:gd name="connsiteX6-273" fmla="*/ 81546 w 167813"/>
                  <a:gd name="connsiteY6-274" fmla="*/ 477078 h 477078"/>
                  <a:gd name="connsiteX7-275" fmla="*/ 81546 w 167813"/>
                  <a:gd name="connsiteY7-276" fmla="*/ 477078 h 477078"/>
                  <a:gd name="connsiteX8-277" fmla="*/ 45 w 167813"/>
                  <a:gd name="connsiteY8-278" fmla="*/ 395577 h 477078"/>
                  <a:gd name="connsiteX9-279" fmla="*/ 27060 w 167813"/>
                  <a:gd name="connsiteY9-280" fmla="*/ 236124 h 477078"/>
                  <a:gd name="connsiteX10-281" fmla="*/ 45 w 167813"/>
                  <a:gd name="connsiteY10-282" fmla="*/ 81501 h 477078"/>
                  <a:gd name="connsiteX0-283" fmla="*/ 45 w 167813"/>
                  <a:gd name="connsiteY0-284" fmla="*/ 81501 h 477078"/>
                  <a:gd name="connsiteX1-285" fmla="*/ 81546 w 167813"/>
                  <a:gd name="connsiteY1-286" fmla="*/ 0 h 477078"/>
                  <a:gd name="connsiteX2-287" fmla="*/ 81546 w 167813"/>
                  <a:gd name="connsiteY2-288" fmla="*/ 0 h 477078"/>
                  <a:gd name="connsiteX3-289" fmla="*/ 163047 w 167813"/>
                  <a:gd name="connsiteY3-290" fmla="*/ 81501 h 477078"/>
                  <a:gd name="connsiteX4-291" fmla="*/ 167813 w 167813"/>
                  <a:gd name="connsiteY4-292" fmla="*/ 226378 h 477078"/>
                  <a:gd name="connsiteX5-293" fmla="*/ 161122 w 167813"/>
                  <a:gd name="connsiteY5-294" fmla="*/ 395577 h 477078"/>
                  <a:gd name="connsiteX6-295" fmla="*/ 81546 w 167813"/>
                  <a:gd name="connsiteY6-296" fmla="*/ 477078 h 477078"/>
                  <a:gd name="connsiteX7-297" fmla="*/ 81546 w 167813"/>
                  <a:gd name="connsiteY7-298" fmla="*/ 477078 h 477078"/>
                  <a:gd name="connsiteX8-299" fmla="*/ 45 w 167813"/>
                  <a:gd name="connsiteY8-300" fmla="*/ 395577 h 477078"/>
                  <a:gd name="connsiteX9-301" fmla="*/ 27060 w 167813"/>
                  <a:gd name="connsiteY9-302" fmla="*/ 236124 h 477078"/>
                  <a:gd name="connsiteX10-303" fmla="*/ 45 w 167813"/>
                  <a:gd name="connsiteY10-304" fmla="*/ 81501 h 477078"/>
                  <a:gd name="connsiteX0-305" fmla="*/ 45 w 167813"/>
                  <a:gd name="connsiteY0-306" fmla="*/ 81501 h 477078"/>
                  <a:gd name="connsiteX1-307" fmla="*/ 81546 w 167813"/>
                  <a:gd name="connsiteY1-308" fmla="*/ 0 h 477078"/>
                  <a:gd name="connsiteX2-309" fmla="*/ 81546 w 167813"/>
                  <a:gd name="connsiteY2-310" fmla="*/ 0 h 477078"/>
                  <a:gd name="connsiteX3-311" fmla="*/ 163047 w 167813"/>
                  <a:gd name="connsiteY3-312" fmla="*/ 81501 h 477078"/>
                  <a:gd name="connsiteX4-313" fmla="*/ 167813 w 167813"/>
                  <a:gd name="connsiteY4-314" fmla="*/ 226378 h 477078"/>
                  <a:gd name="connsiteX5-315" fmla="*/ 161122 w 167813"/>
                  <a:gd name="connsiteY5-316" fmla="*/ 395577 h 477078"/>
                  <a:gd name="connsiteX6-317" fmla="*/ 81546 w 167813"/>
                  <a:gd name="connsiteY6-318" fmla="*/ 477078 h 477078"/>
                  <a:gd name="connsiteX7-319" fmla="*/ 81546 w 167813"/>
                  <a:gd name="connsiteY7-320" fmla="*/ 477078 h 477078"/>
                  <a:gd name="connsiteX8-321" fmla="*/ 45 w 167813"/>
                  <a:gd name="connsiteY8-322" fmla="*/ 395577 h 477078"/>
                  <a:gd name="connsiteX9-323" fmla="*/ 27060 w 167813"/>
                  <a:gd name="connsiteY9-324" fmla="*/ 236124 h 477078"/>
                  <a:gd name="connsiteX10-325" fmla="*/ 45 w 167813"/>
                  <a:gd name="connsiteY10-326" fmla="*/ 81501 h 477078"/>
                  <a:gd name="connsiteX0-327" fmla="*/ 45 w 167813"/>
                  <a:gd name="connsiteY0-328" fmla="*/ 81501 h 477078"/>
                  <a:gd name="connsiteX1-329" fmla="*/ 81546 w 167813"/>
                  <a:gd name="connsiteY1-330" fmla="*/ 0 h 477078"/>
                  <a:gd name="connsiteX2-331" fmla="*/ 81546 w 167813"/>
                  <a:gd name="connsiteY2-332" fmla="*/ 0 h 477078"/>
                  <a:gd name="connsiteX3-333" fmla="*/ 157272 w 167813"/>
                  <a:gd name="connsiteY3-334" fmla="*/ 81501 h 477078"/>
                  <a:gd name="connsiteX4-335" fmla="*/ 167813 w 167813"/>
                  <a:gd name="connsiteY4-336" fmla="*/ 226378 h 477078"/>
                  <a:gd name="connsiteX5-337" fmla="*/ 161122 w 167813"/>
                  <a:gd name="connsiteY5-338" fmla="*/ 395577 h 477078"/>
                  <a:gd name="connsiteX6-339" fmla="*/ 81546 w 167813"/>
                  <a:gd name="connsiteY6-340" fmla="*/ 477078 h 477078"/>
                  <a:gd name="connsiteX7-341" fmla="*/ 81546 w 167813"/>
                  <a:gd name="connsiteY7-342" fmla="*/ 477078 h 477078"/>
                  <a:gd name="connsiteX8-343" fmla="*/ 45 w 167813"/>
                  <a:gd name="connsiteY8-344" fmla="*/ 395577 h 477078"/>
                  <a:gd name="connsiteX9-345" fmla="*/ 27060 w 167813"/>
                  <a:gd name="connsiteY9-346" fmla="*/ 236124 h 477078"/>
                  <a:gd name="connsiteX10-347" fmla="*/ 45 w 167813"/>
                  <a:gd name="connsiteY10-348" fmla="*/ 81501 h 477078"/>
                  <a:gd name="connsiteX0-349" fmla="*/ 45 w 167813"/>
                  <a:gd name="connsiteY0-350" fmla="*/ 83426 h 479003"/>
                  <a:gd name="connsiteX1-351" fmla="*/ 81546 w 167813"/>
                  <a:gd name="connsiteY1-352" fmla="*/ 1925 h 479003"/>
                  <a:gd name="connsiteX2-353" fmla="*/ 75770 w 167813"/>
                  <a:gd name="connsiteY2-354" fmla="*/ 0 h 479003"/>
                  <a:gd name="connsiteX3-355" fmla="*/ 157272 w 167813"/>
                  <a:gd name="connsiteY3-356" fmla="*/ 83426 h 479003"/>
                  <a:gd name="connsiteX4-357" fmla="*/ 167813 w 167813"/>
                  <a:gd name="connsiteY4-358" fmla="*/ 228303 h 479003"/>
                  <a:gd name="connsiteX5-359" fmla="*/ 161122 w 167813"/>
                  <a:gd name="connsiteY5-360" fmla="*/ 397502 h 479003"/>
                  <a:gd name="connsiteX6-361" fmla="*/ 81546 w 167813"/>
                  <a:gd name="connsiteY6-362" fmla="*/ 479003 h 479003"/>
                  <a:gd name="connsiteX7-363" fmla="*/ 81546 w 167813"/>
                  <a:gd name="connsiteY7-364" fmla="*/ 479003 h 479003"/>
                  <a:gd name="connsiteX8-365" fmla="*/ 45 w 167813"/>
                  <a:gd name="connsiteY8-366" fmla="*/ 397502 h 479003"/>
                  <a:gd name="connsiteX9-367" fmla="*/ 27060 w 167813"/>
                  <a:gd name="connsiteY9-368" fmla="*/ 238049 h 479003"/>
                  <a:gd name="connsiteX10-369" fmla="*/ 45 w 167813"/>
                  <a:gd name="connsiteY10-370" fmla="*/ 83426 h 479003"/>
                  <a:gd name="connsiteX0-371" fmla="*/ 45 w 167813"/>
                  <a:gd name="connsiteY0-372" fmla="*/ 83426 h 479003"/>
                  <a:gd name="connsiteX1-373" fmla="*/ 81546 w 167813"/>
                  <a:gd name="connsiteY1-374" fmla="*/ 1925 h 479003"/>
                  <a:gd name="connsiteX2-375" fmla="*/ 75770 w 167813"/>
                  <a:gd name="connsiteY2-376" fmla="*/ 0 h 479003"/>
                  <a:gd name="connsiteX3-377" fmla="*/ 157272 w 167813"/>
                  <a:gd name="connsiteY3-378" fmla="*/ 83426 h 479003"/>
                  <a:gd name="connsiteX4-379" fmla="*/ 167813 w 167813"/>
                  <a:gd name="connsiteY4-380" fmla="*/ 228303 h 479003"/>
                  <a:gd name="connsiteX5-381" fmla="*/ 161122 w 167813"/>
                  <a:gd name="connsiteY5-382" fmla="*/ 397502 h 479003"/>
                  <a:gd name="connsiteX6-383" fmla="*/ 81546 w 167813"/>
                  <a:gd name="connsiteY6-384" fmla="*/ 479003 h 479003"/>
                  <a:gd name="connsiteX7-385" fmla="*/ 81546 w 167813"/>
                  <a:gd name="connsiteY7-386" fmla="*/ 479003 h 479003"/>
                  <a:gd name="connsiteX8-387" fmla="*/ 45 w 167813"/>
                  <a:gd name="connsiteY8-388" fmla="*/ 397502 h 479003"/>
                  <a:gd name="connsiteX9-389" fmla="*/ 27060 w 167813"/>
                  <a:gd name="connsiteY9-390" fmla="*/ 238049 h 479003"/>
                  <a:gd name="connsiteX10-391" fmla="*/ 45 w 167813"/>
                  <a:gd name="connsiteY10-392" fmla="*/ 83426 h 479003"/>
                  <a:gd name="connsiteX0-393" fmla="*/ 45 w 168043"/>
                  <a:gd name="connsiteY0-394" fmla="*/ 83426 h 479003"/>
                  <a:gd name="connsiteX1-395" fmla="*/ 81546 w 168043"/>
                  <a:gd name="connsiteY1-396" fmla="*/ 1925 h 479003"/>
                  <a:gd name="connsiteX2-397" fmla="*/ 75770 w 168043"/>
                  <a:gd name="connsiteY2-398" fmla="*/ 0 h 479003"/>
                  <a:gd name="connsiteX3-399" fmla="*/ 157272 w 168043"/>
                  <a:gd name="connsiteY3-400" fmla="*/ 83426 h 479003"/>
                  <a:gd name="connsiteX4-401" fmla="*/ 167813 w 168043"/>
                  <a:gd name="connsiteY4-402" fmla="*/ 228303 h 479003"/>
                  <a:gd name="connsiteX5-403" fmla="*/ 161122 w 168043"/>
                  <a:gd name="connsiteY5-404" fmla="*/ 397502 h 479003"/>
                  <a:gd name="connsiteX6-405" fmla="*/ 81546 w 168043"/>
                  <a:gd name="connsiteY6-406" fmla="*/ 479003 h 479003"/>
                  <a:gd name="connsiteX7-407" fmla="*/ 81546 w 168043"/>
                  <a:gd name="connsiteY7-408" fmla="*/ 479003 h 479003"/>
                  <a:gd name="connsiteX8-409" fmla="*/ 45 w 168043"/>
                  <a:gd name="connsiteY8-410" fmla="*/ 397502 h 479003"/>
                  <a:gd name="connsiteX9-411" fmla="*/ 27060 w 168043"/>
                  <a:gd name="connsiteY9-412" fmla="*/ 238049 h 479003"/>
                  <a:gd name="connsiteX10-413" fmla="*/ 45 w 168043"/>
                  <a:gd name="connsiteY10-414" fmla="*/ 83426 h 479003"/>
                  <a:gd name="connsiteX0-415" fmla="*/ 45 w 168043"/>
                  <a:gd name="connsiteY0-416" fmla="*/ 83426 h 479003"/>
                  <a:gd name="connsiteX1-417" fmla="*/ 81546 w 168043"/>
                  <a:gd name="connsiteY1-418" fmla="*/ 1925 h 479003"/>
                  <a:gd name="connsiteX2-419" fmla="*/ 75770 w 168043"/>
                  <a:gd name="connsiteY2-420" fmla="*/ 0 h 479003"/>
                  <a:gd name="connsiteX3-421" fmla="*/ 157272 w 168043"/>
                  <a:gd name="connsiteY3-422" fmla="*/ 83426 h 479003"/>
                  <a:gd name="connsiteX4-423" fmla="*/ 167813 w 168043"/>
                  <a:gd name="connsiteY4-424" fmla="*/ 228303 h 479003"/>
                  <a:gd name="connsiteX5-425" fmla="*/ 161122 w 168043"/>
                  <a:gd name="connsiteY5-426" fmla="*/ 397502 h 479003"/>
                  <a:gd name="connsiteX6-427" fmla="*/ 81546 w 168043"/>
                  <a:gd name="connsiteY6-428" fmla="*/ 479003 h 479003"/>
                  <a:gd name="connsiteX7-429" fmla="*/ 81546 w 168043"/>
                  <a:gd name="connsiteY7-430" fmla="*/ 479003 h 479003"/>
                  <a:gd name="connsiteX8-431" fmla="*/ 45 w 168043"/>
                  <a:gd name="connsiteY8-432" fmla="*/ 397502 h 479003"/>
                  <a:gd name="connsiteX9-433" fmla="*/ 27060 w 168043"/>
                  <a:gd name="connsiteY9-434" fmla="*/ 238049 h 479003"/>
                  <a:gd name="connsiteX10-435" fmla="*/ 45 w 168043"/>
                  <a:gd name="connsiteY10-436" fmla="*/ 83426 h 479003"/>
                  <a:gd name="connsiteX0-437" fmla="*/ 45 w 167813"/>
                  <a:gd name="connsiteY0-438" fmla="*/ 83426 h 479003"/>
                  <a:gd name="connsiteX1-439" fmla="*/ 81546 w 167813"/>
                  <a:gd name="connsiteY1-440" fmla="*/ 1925 h 479003"/>
                  <a:gd name="connsiteX2-441" fmla="*/ 75770 w 167813"/>
                  <a:gd name="connsiteY2-442" fmla="*/ 0 h 479003"/>
                  <a:gd name="connsiteX3-443" fmla="*/ 145721 w 167813"/>
                  <a:gd name="connsiteY3-444" fmla="*/ 83426 h 479003"/>
                  <a:gd name="connsiteX4-445" fmla="*/ 167813 w 167813"/>
                  <a:gd name="connsiteY4-446" fmla="*/ 228303 h 479003"/>
                  <a:gd name="connsiteX5-447" fmla="*/ 161122 w 167813"/>
                  <a:gd name="connsiteY5-448" fmla="*/ 397502 h 479003"/>
                  <a:gd name="connsiteX6-449" fmla="*/ 81546 w 167813"/>
                  <a:gd name="connsiteY6-450" fmla="*/ 479003 h 479003"/>
                  <a:gd name="connsiteX7-451" fmla="*/ 81546 w 167813"/>
                  <a:gd name="connsiteY7-452" fmla="*/ 479003 h 479003"/>
                  <a:gd name="connsiteX8-453" fmla="*/ 45 w 167813"/>
                  <a:gd name="connsiteY8-454" fmla="*/ 397502 h 479003"/>
                  <a:gd name="connsiteX9-455" fmla="*/ 27060 w 167813"/>
                  <a:gd name="connsiteY9-456" fmla="*/ 238049 h 479003"/>
                  <a:gd name="connsiteX10-457" fmla="*/ 45 w 167813"/>
                  <a:gd name="connsiteY10-458" fmla="*/ 83426 h 479003"/>
                  <a:gd name="connsiteX0-459" fmla="*/ 45 w 167813"/>
                  <a:gd name="connsiteY0-460" fmla="*/ 83426 h 479003"/>
                  <a:gd name="connsiteX1-461" fmla="*/ 81546 w 167813"/>
                  <a:gd name="connsiteY1-462" fmla="*/ 1925 h 479003"/>
                  <a:gd name="connsiteX2-463" fmla="*/ 75770 w 167813"/>
                  <a:gd name="connsiteY2-464" fmla="*/ 0 h 479003"/>
                  <a:gd name="connsiteX3-465" fmla="*/ 145721 w 167813"/>
                  <a:gd name="connsiteY3-466" fmla="*/ 83426 h 479003"/>
                  <a:gd name="connsiteX4-467" fmla="*/ 167813 w 167813"/>
                  <a:gd name="connsiteY4-468" fmla="*/ 228303 h 479003"/>
                  <a:gd name="connsiteX5-469" fmla="*/ 153421 w 167813"/>
                  <a:gd name="connsiteY5-470" fmla="*/ 397502 h 479003"/>
                  <a:gd name="connsiteX6-471" fmla="*/ 81546 w 167813"/>
                  <a:gd name="connsiteY6-472" fmla="*/ 479003 h 479003"/>
                  <a:gd name="connsiteX7-473" fmla="*/ 81546 w 167813"/>
                  <a:gd name="connsiteY7-474" fmla="*/ 479003 h 479003"/>
                  <a:gd name="connsiteX8-475" fmla="*/ 45 w 167813"/>
                  <a:gd name="connsiteY8-476" fmla="*/ 397502 h 479003"/>
                  <a:gd name="connsiteX9-477" fmla="*/ 27060 w 167813"/>
                  <a:gd name="connsiteY9-478" fmla="*/ 238049 h 479003"/>
                  <a:gd name="connsiteX10-479" fmla="*/ 45 w 167813"/>
                  <a:gd name="connsiteY10-480" fmla="*/ 83426 h 479003"/>
                  <a:gd name="connsiteX0-481" fmla="*/ 45 w 167813"/>
                  <a:gd name="connsiteY0-482" fmla="*/ 83426 h 479003"/>
                  <a:gd name="connsiteX1-483" fmla="*/ 81546 w 167813"/>
                  <a:gd name="connsiteY1-484" fmla="*/ 1925 h 479003"/>
                  <a:gd name="connsiteX2-485" fmla="*/ 75770 w 167813"/>
                  <a:gd name="connsiteY2-486" fmla="*/ 0 h 479003"/>
                  <a:gd name="connsiteX3-487" fmla="*/ 145721 w 167813"/>
                  <a:gd name="connsiteY3-488" fmla="*/ 83426 h 479003"/>
                  <a:gd name="connsiteX4-489" fmla="*/ 167813 w 167813"/>
                  <a:gd name="connsiteY4-490" fmla="*/ 228303 h 479003"/>
                  <a:gd name="connsiteX5-491" fmla="*/ 153421 w 167813"/>
                  <a:gd name="connsiteY5-492" fmla="*/ 397502 h 479003"/>
                  <a:gd name="connsiteX6-493" fmla="*/ 81546 w 167813"/>
                  <a:gd name="connsiteY6-494" fmla="*/ 479003 h 479003"/>
                  <a:gd name="connsiteX7-495" fmla="*/ 81546 w 167813"/>
                  <a:gd name="connsiteY7-496" fmla="*/ 479003 h 479003"/>
                  <a:gd name="connsiteX8-497" fmla="*/ 45 w 167813"/>
                  <a:gd name="connsiteY8-498" fmla="*/ 397502 h 479003"/>
                  <a:gd name="connsiteX9-499" fmla="*/ 27060 w 167813"/>
                  <a:gd name="connsiteY9-500" fmla="*/ 238049 h 479003"/>
                  <a:gd name="connsiteX10-501" fmla="*/ 45 w 167813"/>
                  <a:gd name="connsiteY10-502" fmla="*/ 83426 h 4790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259" y="connsiteY10-260"/>
                  </a:cxn>
                </a:cxnLst>
                <a:rect l="l" t="t" r="r" b="b"/>
                <a:pathLst>
                  <a:path w="167813" h="479002">
                    <a:moveTo>
                      <a:pt x="45" y="83426"/>
                    </a:moveTo>
                    <a:cubicBezTo>
                      <a:pt x="45" y="38414"/>
                      <a:pt x="36534" y="1925"/>
                      <a:pt x="81546" y="1925"/>
                    </a:cubicBezTo>
                    <a:lnTo>
                      <a:pt x="75770" y="0"/>
                    </a:lnTo>
                    <a:cubicBezTo>
                      <a:pt x="120782" y="0"/>
                      <a:pt x="130320" y="34564"/>
                      <a:pt x="145721" y="83426"/>
                    </a:cubicBezTo>
                    <a:cubicBezTo>
                      <a:pt x="159356" y="136964"/>
                      <a:pt x="167653" y="180540"/>
                      <a:pt x="167813" y="228303"/>
                    </a:cubicBezTo>
                    <a:cubicBezTo>
                      <a:pt x="165583" y="284703"/>
                      <a:pt x="165276" y="344952"/>
                      <a:pt x="153421" y="397502"/>
                    </a:cubicBezTo>
                    <a:cubicBezTo>
                      <a:pt x="130320" y="454064"/>
                      <a:pt x="126558" y="479003"/>
                      <a:pt x="81546" y="479003"/>
                    </a:cubicBezTo>
                    <a:lnTo>
                      <a:pt x="81546" y="479003"/>
                    </a:lnTo>
                    <a:cubicBezTo>
                      <a:pt x="36534" y="479003"/>
                      <a:pt x="45" y="442514"/>
                      <a:pt x="45" y="397502"/>
                    </a:cubicBezTo>
                    <a:cubicBezTo>
                      <a:pt x="-1280" y="341180"/>
                      <a:pt x="26798" y="315009"/>
                      <a:pt x="27060" y="238049"/>
                    </a:cubicBezTo>
                    <a:cubicBezTo>
                      <a:pt x="29973" y="156343"/>
                      <a:pt x="-1280" y="131796"/>
                      <a:pt x="45" y="83426"/>
                    </a:cubicBezTo>
                    <a:close/>
                  </a:path>
                </a:pathLst>
              </a:cu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cxnSp>
          <p:nvCxnSpPr>
            <p:cNvPr id="33" name="直接箭头连接符 32"/>
            <p:cNvCxnSpPr/>
            <p:nvPr>
              <p:custDataLst>
                <p:tags r:id="rId23"/>
              </p:custDataLst>
            </p:nvPr>
          </p:nvCxnSpPr>
          <p:spPr>
            <a:xfrm flipH="1" flipV="1">
              <a:off x="3099015" y="3784287"/>
              <a:ext cx="0" cy="745487"/>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4" name="文本框 33"/>
            <p:cNvSpPr txBox="1"/>
            <p:nvPr>
              <p:custDataLst>
                <p:tags r:id="rId24"/>
              </p:custDataLst>
            </p:nvPr>
          </p:nvSpPr>
          <p:spPr>
            <a:xfrm>
              <a:off x="2706220" y="4434182"/>
              <a:ext cx="861534" cy="521970"/>
            </a:xfrm>
            <a:prstGeom prst="rect">
              <a:avLst/>
            </a:prstGeom>
            <a:noFill/>
          </p:spPr>
          <p:txBody>
            <a:bodyPr wrap="square" rtlCol="0">
              <a:spAutoFit/>
            </a:bodyPr>
            <a:lstStyle/>
            <a:p>
              <a:pPr algn="ctr"/>
              <a:r>
                <a:rPr lang="en-US" altLang="zh-CN" sz="2800" b="1"/>
                <a:t>Na</a:t>
              </a:r>
              <a:r>
                <a:rPr lang="en-US" altLang="zh-CN" sz="2800" b="1" baseline="30000"/>
                <a:t>+</a:t>
              </a:r>
              <a:endParaRPr lang="zh-CN" altLang="en-US" sz="2800" b="1"/>
            </a:p>
          </p:txBody>
        </p:sp>
        <p:sp>
          <p:nvSpPr>
            <p:cNvPr id="35" name="文本框 34"/>
            <p:cNvSpPr txBox="1"/>
            <p:nvPr>
              <p:custDataLst>
                <p:tags r:id="rId25"/>
              </p:custDataLst>
            </p:nvPr>
          </p:nvSpPr>
          <p:spPr>
            <a:xfrm>
              <a:off x="2565001" y="3992892"/>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36" name="文本框 35"/>
            <p:cNvSpPr txBox="1"/>
            <p:nvPr>
              <p:custDataLst>
                <p:tags r:id="rId26"/>
              </p:custDataLst>
            </p:nvPr>
          </p:nvSpPr>
          <p:spPr>
            <a:xfrm>
              <a:off x="3155985" y="3988130"/>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37" name="文本框 36"/>
            <p:cNvSpPr txBox="1"/>
            <p:nvPr>
              <p:custDataLst>
                <p:tags r:id="rId27"/>
              </p:custDataLst>
            </p:nvPr>
          </p:nvSpPr>
          <p:spPr>
            <a:xfrm>
              <a:off x="3346305" y="3987977"/>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38" name="文本框 37"/>
            <p:cNvSpPr txBox="1"/>
            <p:nvPr>
              <p:custDataLst>
                <p:tags r:id="rId28"/>
              </p:custDataLst>
            </p:nvPr>
          </p:nvSpPr>
          <p:spPr>
            <a:xfrm>
              <a:off x="3147415" y="3841435"/>
              <a:ext cx="693519" cy="460375"/>
            </a:xfrm>
            <a:prstGeom prst="rect">
              <a:avLst/>
            </a:prstGeom>
            <a:noFill/>
          </p:spPr>
          <p:txBody>
            <a:bodyPr wrap="square" rtlCol="0">
              <a:spAutoFit/>
            </a:bodyPr>
            <a:lstStyle/>
            <a:p>
              <a:pPr algn="ctr"/>
              <a:r>
                <a:rPr lang="en-US" altLang="zh-CN" sz="2400" b="1"/>
                <a:t>++</a:t>
              </a:r>
              <a:endParaRPr lang="zh-CN" altLang="en-US" sz="2400" b="1"/>
            </a:p>
          </p:txBody>
        </p:sp>
        <p:sp>
          <p:nvSpPr>
            <p:cNvPr id="39" name="文本框 38"/>
            <p:cNvSpPr txBox="1"/>
            <p:nvPr>
              <p:custDataLst>
                <p:tags r:id="rId29"/>
              </p:custDataLst>
            </p:nvPr>
          </p:nvSpPr>
          <p:spPr>
            <a:xfrm>
              <a:off x="2380265" y="3848881"/>
              <a:ext cx="693519" cy="460375"/>
            </a:xfrm>
            <a:prstGeom prst="rect">
              <a:avLst/>
            </a:prstGeom>
            <a:noFill/>
          </p:spPr>
          <p:txBody>
            <a:bodyPr wrap="square" rtlCol="0">
              <a:spAutoFit/>
            </a:bodyPr>
            <a:lstStyle/>
            <a:p>
              <a:pPr algn="ctr"/>
              <a:r>
                <a:rPr lang="en-US" altLang="zh-CN" sz="2400" b="1"/>
                <a:t>++</a:t>
              </a:r>
              <a:endParaRPr lang="zh-CN" altLang="en-US" sz="2400" b="1"/>
            </a:p>
          </p:txBody>
        </p:sp>
        <p:sp>
          <p:nvSpPr>
            <p:cNvPr id="40" name="文本框 39"/>
            <p:cNvSpPr txBox="1"/>
            <p:nvPr>
              <p:custDataLst>
                <p:tags r:id="rId30"/>
              </p:custDataLst>
            </p:nvPr>
          </p:nvSpPr>
          <p:spPr>
            <a:xfrm>
              <a:off x="2386695" y="3987977"/>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42" name="椭圆 41"/>
            <p:cNvSpPr/>
            <p:nvPr>
              <p:custDataLst>
                <p:tags r:id="rId31"/>
              </p:custDataLst>
            </p:nvPr>
          </p:nvSpPr>
          <p:spPr>
            <a:xfrm>
              <a:off x="6314300" y="341482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48" name="椭圆 47"/>
            <p:cNvSpPr/>
            <p:nvPr>
              <p:custDataLst>
                <p:tags r:id="rId32"/>
              </p:custDataLst>
            </p:nvPr>
          </p:nvSpPr>
          <p:spPr>
            <a:xfrm>
              <a:off x="6111437" y="3392311"/>
              <a:ext cx="507077" cy="507077"/>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49" name="椭圆 48"/>
            <p:cNvSpPr/>
            <p:nvPr>
              <p:custDataLst>
                <p:tags r:id="rId33"/>
              </p:custDataLst>
            </p:nvPr>
          </p:nvSpPr>
          <p:spPr>
            <a:xfrm>
              <a:off x="6415732" y="3445865"/>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0" name="椭圆 49"/>
            <p:cNvSpPr/>
            <p:nvPr>
              <p:custDataLst>
                <p:tags r:id="rId34"/>
              </p:custDataLst>
            </p:nvPr>
          </p:nvSpPr>
          <p:spPr>
            <a:xfrm>
              <a:off x="6487095" y="351617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1" name="椭圆 50"/>
            <p:cNvSpPr/>
            <p:nvPr>
              <p:custDataLst>
                <p:tags r:id="rId35"/>
              </p:custDataLst>
            </p:nvPr>
          </p:nvSpPr>
          <p:spPr>
            <a:xfrm>
              <a:off x="6314300" y="3782520"/>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2" name="椭圆 51"/>
            <p:cNvSpPr/>
            <p:nvPr>
              <p:custDataLst>
                <p:tags r:id="rId36"/>
              </p:custDataLst>
            </p:nvPr>
          </p:nvSpPr>
          <p:spPr>
            <a:xfrm>
              <a:off x="6459105" y="370778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3" name="椭圆 52"/>
            <p:cNvSpPr/>
            <p:nvPr>
              <p:custDataLst>
                <p:tags r:id="rId37"/>
              </p:custDataLst>
            </p:nvPr>
          </p:nvSpPr>
          <p:spPr>
            <a:xfrm>
              <a:off x="6248720" y="353197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4" name="椭圆 53"/>
            <p:cNvSpPr/>
            <p:nvPr>
              <p:custDataLst>
                <p:tags r:id="rId38"/>
              </p:custDataLst>
            </p:nvPr>
          </p:nvSpPr>
          <p:spPr>
            <a:xfrm>
              <a:off x="6218651" y="3432642"/>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5" name="椭圆 54"/>
            <p:cNvSpPr/>
            <p:nvPr>
              <p:custDataLst>
                <p:tags r:id="rId39"/>
              </p:custDataLst>
            </p:nvPr>
          </p:nvSpPr>
          <p:spPr>
            <a:xfrm>
              <a:off x="6156613" y="350723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6" name="椭圆 55"/>
            <p:cNvSpPr/>
            <p:nvPr>
              <p:custDataLst>
                <p:tags r:id="rId40"/>
              </p:custDataLst>
            </p:nvPr>
          </p:nvSpPr>
          <p:spPr>
            <a:xfrm>
              <a:off x="6139986" y="361634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7" name="椭圆 56"/>
            <p:cNvSpPr/>
            <p:nvPr>
              <p:custDataLst>
                <p:tags r:id="rId41"/>
              </p:custDataLst>
            </p:nvPr>
          </p:nvSpPr>
          <p:spPr>
            <a:xfrm>
              <a:off x="6337124" y="361551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8" name="椭圆 57"/>
            <p:cNvSpPr/>
            <p:nvPr>
              <p:custDataLst>
                <p:tags r:id="rId42"/>
              </p:custDataLst>
            </p:nvPr>
          </p:nvSpPr>
          <p:spPr>
            <a:xfrm>
              <a:off x="6342999" y="350490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9" name="椭圆 58"/>
            <p:cNvSpPr/>
            <p:nvPr>
              <p:custDataLst>
                <p:tags r:id="rId43"/>
              </p:custDataLst>
            </p:nvPr>
          </p:nvSpPr>
          <p:spPr>
            <a:xfrm>
              <a:off x="6499320" y="361551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0" name="椭圆 59"/>
            <p:cNvSpPr/>
            <p:nvPr>
              <p:custDataLst>
                <p:tags r:id="rId44"/>
              </p:custDataLst>
            </p:nvPr>
          </p:nvSpPr>
          <p:spPr>
            <a:xfrm>
              <a:off x="6400753" y="356483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2" name="椭圆 61"/>
            <p:cNvSpPr/>
            <p:nvPr>
              <p:custDataLst>
                <p:tags r:id="rId45"/>
              </p:custDataLst>
            </p:nvPr>
          </p:nvSpPr>
          <p:spPr>
            <a:xfrm>
              <a:off x="6272317" y="361277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3" name="椭圆 62"/>
            <p:cNvSpPr/>
            <p:nvPr>
              <p:custDataLst>
                <p:tags r:id="rId46"/>
              </p:custDataLst>
            </p:nvPr>
          </p:nvSpPr>
          <p:spPr>
            <a:xfrm>
              <a:off x="6393674" y="375202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4" name="椭圆 63"/>
            <p:cNvSpPr/>
            <p:nvPr>
              <p:custDataLst>
                <p:tags r:id="rId47"/>
              </p:custDataLst>
            </p:nvPr>
          </p:nvSpPr>
          <p:spPr>
            <a:xfrm>
              <a:off x="6342999" y="3668180"/>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5" name="椭圆 64"/>
            <p:cNvSpPr/>
            <p:nvPr>
              <p:custDataLst>
                <p:tags r:id="rId48"/>
              </p:custDataLst>
            </p:nvPr>
          </p:nvSpPr>
          <p:spPr>
            <a:xfrm>
              <a:off x="6411528" y="3637166"/>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6" name="椭圆 65"/>
            <p:cNvSpPr/>
            <p:nvPr>
              <p:custDataLst>
                <p:tags r:id="rId49"/>
              </p:custDataLst>
            </p:nvPr>
          </p:nvSpPr>
          <p:spPr>
            <a:xfrm>
              <a:off x="6270266" y="3489404"/>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7" name="椭圆 66"/>
            <p:cNvSpPr/>
            <p:nvPr>
              <p:custDataLst>
                <p:tags r:id="rId50"/>
              </p:custDataLst>
            </p:nvPr>
          </p:nvSpPr>
          <p:spPr>
            <a:xfrm>
              <a:off x="6125312" y="3556936"/>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8" name="椭圆 67"/>
            <p:cNvSpPr/>
            <p:nvPr>
              <p:custDataLst>
                <p:tags r:id="rId51"/>
              </p:custDataLst>
            </p:nvPr>
          </p:nvSpPr>
          <p:spPr>
            <a:xfrm>
              <a:off x="6205335" y="3592694"/>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9" name="椭圆 68"/>
            <p:cNvSpPr/>
            <p:nvPr>
              <p:custDataLst>
                <p:tags r:id="rId52"/>
              </p:custDataLst>
            </p:nvPr>
          </p:nvSpPr>
          <p:spPr>
            <a:xfrm>
              <a:off x="6260322" y="3678430"/>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0" name="椭圆 69"/>
            <p:cNvSpPr/>
            <p:nvPr>
              <p:custDataLst>
                <p:tags r:id="rId53"/>
              </p:custDataLst>
            </p:nvPr>
          </p:nvSpPr>
          <p:spPr>
            <a:xfrm>
              <a:off x="6161880" y="369117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1" name="椭圆 70"/>
            <p:cNvSpPr/>
            <p:nvPr>
              <p:custDataLst>
                <p:tags r:id="rId54"/>
              </p:custDataLst>
            </p:nvPr>
          </p:nvSpPr>
          <p:spPr>
            <a:xfrm>
              <a:off x="6239783" y="3734202"/>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2" name="椭圆 71"/>
            <p:cNvSpPr/>
            <p:nvPr>
              <p:custDataLst>
                <p:tags r:id="rId55"/>
              </p:custDataLst>
            </p:nvPr>
          </p:nvSpPr>
          <p:spPr>
            <a:xfrm>
              <a:off x="6254397" y="3771522"/>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3" name="椭圆 72"/>
            <p:cNvSpPr/>
            <p:nvPr>
              <p:custDataLst>
                <p:tags r:id="rId56"/>
              </p:custDataLst>
            </p:nvPr>
          </p:nvSpPr>
          <p:spPr>
            <a:xfrm>
              <a:off x="6325753" y="371772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4" name="椭圆 73"/>
            <p:cNvSpPr/>
            <p:nvPr>
              <p:custDataLst>
                <p:tags r:id="rId57"/>
              </p:custDataLst>
            </p:nvPr>
          </p:nvSpPr>
          <p:spPr>
            <a:xfrm>
              <a:off x="7201307" y="370880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5" name="椭圆 74"/>
            <p:cNvSpPr/>
            <p:nvPr>
              <p:custDataLst>
                <p:tags r:id="rId58"/>
              </p:custDataLst>
            </p:nvPr>
          </p:nvSpPr>
          <p:spPr>
            <a:xfrm>
              <a:off x="7201307" y="3872872"/>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6" name="椭圆 75"/>
            <p:cNvSpPr/>
            <p:nvPr>
              <p:custDataLst>
                <p:tags r:id="rId59"/>
              </p:custDataLst>
            </p:nvPr>
          </p:nvSpPr>
          <p:spPr>
            <a:xfrm>
              <a:off x="7335174" y="361277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7" name="椭圆 76"/>
            <p:cNvSpPr/>
            <p:nvPr>
              <p:custDataLst>
                <p:tags r:id="rId60"/>
              </p:custDataLst>
            </p:nvPr>
          </p:nvSpPr>
          <p:spPr>
            <a:xfrm>
              <a:off x="7431798" y="3687841"/>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8" name="椭圆 77"/>
            <p:cNvSpPr/>
            <p:nvPr>
              <p:custDataLst>
                <p:tags r:id="rId61"/>
              </p:custDataLst>
            </p:nvPr>
          </p:nvSpPr>
          <p:spPr>
            <a:xfrm>
              <a:off x="7254722" y="363569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9" name="椭圆 78"/>
            <p:cNvSpPr/>
            <p:nvPr>
              <p:custDataLst>
                <p:tags r:id="rId62"/>
              </p:custDataLst>
            </p:nvPr>
          </p:nvSpPr>
          <p:spPr>
            <a:xfrm>
              <a:off x="7166891" y="378348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0" name="椭圆 79"/>
            <p:cNvSpPr/>
            <p:nvPr>
              <p:custDataLst>
                <p:tags r:id="rId63"/>
              </p:custDataLst>
            </p:nvPr>
          </p:nvSpPr>
          <p:spPr>
            <a:xfrm>
              <a:off x="7268241" y="3974222"/>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1" name="椭圆 80"/>
            <p:cNvSpPr/>
            <p:nvPr>
              <p:custDataLst>
                <p:tags r:id="rId64"/>
              </p:custDataLst>
            </p:nvPr>
          </p:nvSpPr>
          <p:spPr>
            <a:xfrm>
              <a:off x="7293220" y="3799414"/>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2" name="椭圆 81"/>
            <p:cNvSpPr/>
            <p:nvPr>
              <p:custDataLst>
                <p:tags r:id="rId65"/>
              </p:custDataLst>
            </p:nvPr>
          </p:nvSpPr>
          <p:spPr>
            <a:xfrm>
              <a:off x="7385849" y="397091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3" name="椭圆 82"/>
            <p:cNvSpPr/>
            <p:nvPr>
              <p:custDataLst>
                <p:tags r:id="rId66"/>
              </p:custDataLst>
            </p:nvPr>
          </p:nvSpPr>
          <p:spPr>
            <a:xfrm>
              <a:off x="7413046" y="3841435"/>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4" name="椭圆 83"/>
            <p:cNvSpPr/>
            <p:nvPr>
              <p:custDataLst>
                <p:tags r:id="rId67"/>
              </p:custDataLst>
            </p:nvPr>
          </p:nvSpPr>
          <p:spPr>
            <a:xfrm>
              <a:off x="7354715" y="3725956"/>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5" name="椭圆 84"/>
            <p:cNvSpPr/>
            <p:nvPr>
              <p:custDataLst>
                <p:tags r:id="rId68"/>
              </p:custDataLst>
            </p:nvPr>
          </p:nvSpPr>
          <p:spPr>
            <a:xfrm>
              <a:off x="7644577" y="3833195"/>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6" name="椭圆 85"/>
            <p:cNvSpPr/>
            <p:nvPr>
              <p:custDataLst>
                <p:tags r:id="rId69"/>
              </p:custDataLst>
            </p:nvPr>
          </p:nvSpPr>
          <p:spPr>
            <a:xfrm>
              <a:off x="7531101" y="379260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7" name="椭圆 86"/>
            <p:cNvSpPr/>
            <p:nvPr>
              <p:custDataLst>
                <p:tags r:id="rId70"/>
              </p:custDataLst>
            </p:nvPr>
          </p:nvSpPr>
          <p:spPr>
            <a:xfrm>
              <a:off x="7321133" y="3894791"/>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8" name="椭圆 87"/>
            <p:cNvSpPr/>
            <p:nvPr>
              <p:custDataLst>
                <p:tags r:id="rId71"/>
              </p:custDataLst>
            </p:nvPr>
          </p:nvSpPr>
          <p:spPr>
            <a:xfrm>
              <a:off x="7180505" y="391150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9" name="椭圆 88"/>
            <p:cNvSpPr/>
            <p:nvPr>
              <p:custDataLst>
                <p:tags r:id="rId72"/>
              </p:custDataLst>
            </p:nvPr>
          </p:nvSpPr>
          <p:spPr>
            <a:xfrm>
              <a:off x="7398765" y="363569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0" name="椭圆 89"/>
            <p:cNvSpPr/>
            <p:nvPr>
              <p:custDataLst>
                <p:tags r:id="rId73"/>
              </p:custDataLst>
            </p:nvPr>
          </p:nvSpPr>
          <p:spPr>
            <a:xfrm>
              <a:off x="7277033" y="3728125"/>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1" name="椭圆 90"/>
            <p:cNvSpPr/>
            <p:nvPr>
              <p:custDataLst>
                <p:tags r:id="rId74"/>
              </p:custDataLst>
            </p:nvPr>
          </p:nvSpPr>
          <p:spPr>
            <a:xfrm>
              <a:off x="7482134" y="389938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2" name="椭圆 91"/>
            <p:cNvSpPr/>
            <p:nvPr>
              <p:custDataLst>
                <p:tags r:id="rId75"/>
              </p:custDataLst>
            </p:nvPr>
          </p:nvSpPr>
          <p:spPr>
            <a:xfrm>
              <a:off x="7407791" y="378487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nvGrpSpPr>
            <p:cNvPr id="95" name="组合 94"/>
            <p:cNvGrpSpPr/>
            <p:nvPr>
              <p:custDataLst>
                <p:tags r:id="rId76"/>
              </p:custDataLst>
            </p:nvPr>
          </p:nvGrpSpPr>
          <p:grpSpPr>
            <a:xfrm rot="11270425">
              <a:off x="6802764" y="4948913"/>
              <a:ext cx="313792" cy="363389"/>
              <a:chOff x="5026380" y="5399835"/>
              <a:chExt cx="413626" cy="479003"/>
            </a:xfrm>
          </p:grpSpPr>
          <p:sp>
            <p:nvSpPr>
              <p:cNvPr id="96" name="矩形: 圆角 30"/>
              <p:cNvSpPr/>
              <p:nvPr>
                <p:custDataLst>
                  <p:tags r:id="rId77"/>
                </p:custDataLst>
              </p:nvPr>
            </p:nvSpPr>
            <p:spPr>
              <a:xfrm>
                <a:off x="5107979" y="5410645"/>
                <a:ext cx="270471" cy="446092"/>
              </a:xfrm>
              <a:custGeom>
                <a:avLst/>
                <a:gdLst>
                  <a:gd name="connsiteX0" fmla="*/ 0 w 270431"/>
                  <a:gd name="connsiteY0" fmla="*/ 45073 h 409575"/>
                  <a:gd name="connsiteX1" fmla="*/ 45073 w 270431"/>
                  <a:gd name="connsiteY1" fmla="*/ 0 h 409575"/>
                  <a:gd name="connsiteX2" fmla="*/ 225358 w 270431"/>
                  <a:gd name="connsiteY2" fmla="*/ 0 h 409575"/>
                  <a:gd name="connsiteX3" fmla="*/ 270431 w 270431"/>
                  <a:gd name="connsiteY3" fmla="*/ 45073 h 409575"/>
                  <a:gd name="connsiteX4" fmla="*/ 270431 w 270431"/>
                  <a:gd name="connsiteY4" fmla="*/ 364502 h 409575"/>
                  <a:gd name="connsiteX5" fmla="*/ 225358 w 270431"/>
                  <a:gd name="connsiteY5" fmla="*/ 409575 h 409575"/>
                  <a:gd name="connsiteX6" fmla="*/ 45073 w 270431"/>
                  <a:gd name="connsiteY6" fmla="*/ 409575 h 409575"/>
                  <a:gd name="connsiteX7" fmla="*/ 0 w 270431"/>
                  <a:gd name="connsiteY7" fmla="*/ 364502 h 409575"/>
                  <a:gd name="connsiteX8" fmla="*/ 0 w 270431"/>
                  <a:gd name="connsiteY8" fmla="*/ 45073 h 409575"/>
                  <a:gd name="connsiteX0-1" fmla="*/ 0 w 270431"/>
                  <a:gd name="connsiteY0-2" fmla="*/ 45086 h 409588"/>
                  <a:gd name="connsiteX1-3" fmla="*/ 45073 w 270431"/>
                  <a:gd name="connsiteY1-4" fmla="*/ 13 h 409588"/>
                  <a:gd name="connsiteX2-5" fmla="*/ 127556 w 270431"/>
                  <a:gd name="connsiteY2-6" fmla="*/ 14300 h 409588"/>
                  <a:gd name="connsiteX3-7" fmla="*/ 225358 w 270431"/>
                  <a:gd name="connsiteY3-8" fmla="*/ 13 h 409588"/>
                  <a:gd name="connsiteX4-9" fmla="*/ 270431 w 270431"/>
                  <a:gd name="connsiteY4-10" fmla="*/ 45086 h 409588"/>
                  <a:gd name="connsiteX5-11" fmla="*/ 270431 w 270431"/>
                  <a:gd name="connsiteY5-12" fmla="*/ 364515 h 409588"/>
                  <a:gd name="connsiteX6-13" fmla="*/ 225358 w 270431"/>
                  <a:gd name="connsiteY6-14" fmla="*/ 409588 h 409588"/>
                  <a:gd name="connsiteX7-15" fmla="*/ 45073 w 270431"/>
                  <a:gd name="connsiteY7-16" fmla="*/ 409588 h 409588"/>
                  <a:gd name="connsiteX8-17" fmla="*/ 0 w 270431"/>
                  <a:gd name="connsiteY8-18" fmla="*/ 364515 h 409588"/>
                  <a:gd name="connsiteX9" fmla="*/ 0 w 270431"/>
                  <a:gd name="connsiteY9" fmla="*/ 45086 h 409588"/>
                  <a:gd name="connsiteX0-19" fmla="*/ 0 w 270431"/>
                  <a:gd name="connsiteY0-20" fmla="*/ 45086 h 422288"/>
                  <a:gd name="connsiteX1-21" fmla="*/ 45073 w 270431"/>
                  <a:gd name="connsiteY1-22" fmla="*/ 13 h 422288"/>
                  <a:gd name="connsiteX2-23" fmla="*/ 127556 w 270431"/>
                  <a:gd name="connsiteY2-24" fmla="*/ 14300 h 422288"/>
                  <a:gd name="connsiteX3-25" fmla="*/ 225358 w 270431"/>
                  <a:gd name="connsiteY3-26" fmla="*/ 13 h 422288"/>
                  <a:gd name="connsiteX4-27" fmla="*/ 270431 w 270431"/>
                  <a:gd name="connsiteY4-28" fmla="*/ 45086 h 422288"/>
                  <a:gd name="connsiteX5-29" fmla="*/ 270431 w 270431"/>
                  <a:gd name="connsiteY5-30" fmla="*/ 364515 h 422288"/>
                  <a:gd name="connsiteX6-31" fmla="*/ 225358 w 270431"/>
                  <a:gd name="connsiteY6-32" fmla="*/ 409588 h 422288"/>
                  <a:gd name="connsiteX7-33" fmla="*/ 129144 w 270431"/>
                  <a:gd name="connsiteY7-34" fmla="*/ 422288 h 422288"/>
                  <a:gd name="connsiteX8-35" fmla="*/ 45073 w 270431"/>
                  <a:gd name="connsiteY8-36" fmla="*/ 409588 h 422288"/>
                  <a:gd name="connsiteX9-37" fmla="*/ 0 w 270431"/>
                  <a:gd name="connsiteY9-38" fmla="*/ 364515 h 422288"/>
                  <a:gd name="connsiteX10" fmla="*/ 0 w 270431"/>
                  <a:gd name="connsiteY10" fmla="*/ 45086 h 422288"/>
                  <a:gd name="connsiteX0-39" fmla="*/ 0 w 270431"/>
                  <a:gd name="connsiteY0-40" fmla="*/ 45086 h 422288"/>
                  <a:gd name="connsiteX1-41" fmla="*/ 45073 w 270431"/>
                  <a:gd name="connsiteY1-42" fmla="*/ 13 h 422288"/>
                  <a:gd name="connsiteX2-43" fmla="*/ 127556 w 270431"/>
                  <a:gd name="connsiteY2-44" fmla="*/ 14300 h 422288"/>
                  <a:gd name="connsiteX3-45" fmla="*/ 225358 w 270431"/>
                  <a:gd name="connsiteY3-46" fmla="*/ 13 h 422288"/>
                  <a:gd name="connsiteX4-47" fmla="*/ 270431 w 270431"/>
                  <a:gd name="connsiteY4-48" fmla="*/ 45086 h 422288"/>
                  <a:gd name="connsiteX5-49" fmla="*/ 270431 w 270431"/>
                  <a:gd name="connsiteY5-50" fmla="*/ 364515 h 422288"/>
                  <a:gd name="connsiteX6-51" fmla="*/ 225358 w 270431"/>
                  <a:gd name="connsiteY6-52" fmla="*/ 409588 h 422288"/>
                  <a:gd name="connsiteX7-53" fmla="*/ 129144 w 270431"/>
                  <a:gd name="connsiteY7-54" fmla="*/ 422288 h 422288"/>
                  <a:gd name="connsiteX8-55" fmla="*/ 45073 w 270431"/>
                  <a:gd name="connsiteY8-56" fmla="*/ 409588 h 422288"/>
                  <a:gd name="connsiteX9-57" fmla="*/ 0 w 270431"/>
                  <a:gd name="connsiteY9-58" fmla="*/ 364515 h 422288"/>
                  <a:gd name="connsiteX10-59" fmla="*/ 0 w 270431"/>
                  <a:gd name="connsiteY10-60" fmla="*/ 45086 h 422288"/>
                  <a:gd name="connsiteX0-61" fmla="*/ 0 w 270431"/>
                  <a:gd name="connsiteY0-62" fmla="*/ 45086 h 422288"/>
                  <a:gd name="connsiteX1-63" fmla="*/ 45073 w 270431"/>
                  <a:gd name="connsiteY1-64" fmla="*/ 13 h 422288"/>
                  <a:gd name="connsiteX2-65" fmla="*/ 127556 w 270431"/>
                  <a:gd name="connsiteY2-66" fmla="*/ 14300 h 422288"/>
                  <a:gd name="connsiteX3-67" fmla="*/ 225358 w 270431"/>
                  <a:gd name="connsiteY3-68" fmla="*/ 13 h 422288"/>
                  <a:gd name="connsiteX4-69" fmla="*/ 270431 w 270431"/>
                  <a:gd name="connsiteY4-70" fmla="*/ 45086 h 422288"/>
                  <a:gd name="connsiteX5-71" fmla="*/ 270431 w 270431"/>
                  <a:gd name="connsiteY5-72" fmla="*/ 364515 h 422288"/>
                  <a:gd name="connsiteX6-73" fmla="*/ 225358 w 270431"/>
                  <a:gd name="connsiteY6-74" fmla="*/ 409588 h 422288"/>
                  <a:gd name="connsiteX7-75" fmla="*/ 129144 w 270431"/>
                  <a:gd name="connsiteY7-76" fmla="*/ 422288 h 422288"/>
                  <a:gd name="connsiteX8-77" fmla="*/ 45073 w 270431"/>
                  <a:gd name="connsiteY8-78" fmla="*/ 409588 h 422288"/>
                  <a:gd name="connsiteX9-79" fmla="*/ 0 w 270431"/>
                  <a:gd name="connsiteY9-80" fmla="*/ 364515 h 422288"/>
                  <a:gd name="connsiteX10-81" fmla="*/ 0 w 270431"/>
                  <a:gd name="connsiteY10-82" fmla="*/ 45086 h 422288"/>
                  <a:gd name="connsiteX0-83" fmla="*/ 0 w 270431"/>
                  <a:gd name="connsiteY0-84" fmla="*/ 45086 h 422288"/>
                  <a:gd name="connsiteX1-85" fmla="*/ 45073 w 270431"/>
                  <a:gd name="connsiteY1-86" fmla="*/ 13 h 422288"/>
                  <a:gd name="connsiteX2-87" fmla="*/ 127556 w 270431"/>
                  <a:gd name="connsiteY2-88" fmla="*/ 14300 h 422288"/>
                  <a:gd name="connsiteX3-89" fmla="*/ 225358 w 270431"/>
                  <a:gd name="connsiteY3-90" fmla="*/ 13 h 422288"/>
                  <a:gd name="connsiteX4-91" fmla="*/ 270431 w 270431"/>
                  <a:gd name="connsiteY4-92" fmla="*/ 45086 h 422288"/>
                  <a:gd name="connsiteX5-93" fmla="*/ 270431 w 270431"/>
                  <a:gd name="connsiteY5-94" fmla="*/ 364515 h 422288"/>
                  <a:gd name="connsiteX6-95" fmla="*/ 225358 w 270431"/>
                  <a:gd name="connsiteY6-96" fmla="*/ 409588 h 422288"/>
                  <a:gd name="connsiteX7-97" fmla="*/ 129144 w 270431"/>
                  <a:gd name="connsiteY7-98" fmla="*/ 422288 h 422288"/>
                  <a:gd name="connsiteX8-99" fmla="*/ 45073 w 270431"/>
                  <a:gd name="connsiteY8-100" fmla="*/ 409588 h 422288"/>
                  <a:gd name="connsiteX9-101" fmla="*/ 0 w 270431"/>
                  <a:gd name="connsiteY9-102" fmla="*/ 364515 h 422288"/>
                  <a:gd name="connsiteX10-103" fmla="*/ 0 w 270431"/>
                  <a:gd name="connsiteY10-104" fmla="*/ 45086 h 422288"/>
                  <a:gd name="connsiteX0-105" fmla="*/ 0 w 270431"/>
                  <a:gd name="connsiteY0-106" fmla="*/ 45086 h 422288"/>
                  <a:gd name="connsiteX1-107" fmla="*/ 45073 w 270431"/>
                  <a:gd name="connsiteY1-108" fmla="*/ 13 h 422288"/>
                  <a:gd name="connsiteX2-109" fmla="*/ 127556 w 270431"/>
                  <a:gd name="connsiteY2-110" fmla="*/ 14300 h 422288"/>
                  <a:gd name="connsiteX3-111" fmla="*/ 225358 w 270431"/>
                  <a:gd name="connsiteY3-112" fmla="*/ 13 h 422288"/>
                  <a:gd name="connsiteX4-113" fmla="*/ 270431 w 270431"/>
                  <a:gd name="connsiteY4-114" fmla="*/ 45086 h 422288"/>
                  <a:gd name="connsiteX5-115" fmla="*/ 270431 w 270431"/>
                  <a:gd name="connsiteY5-116" fmla="*/ 364515 h 422288"/>
                  <a:gd name="connsiteX6-117" fmla="*/ 225358 w 270431"/>
                  <a:gd name="connsiteY6-118" fmla="*/ 409588 h 422288"/>
                  <a:gd name="connsiteX7-119" fmla="*/ 129144 w 270431"/>
                  <a:gd name="connsiteY7-120" fmla="*/ 422288 h 422288"/>
                  <a:gd name="connsiteX8-121" fmla="*/ 45073 w 270431"/>
                  <a:gd name="connsiteY8-122" fmla="*/ 409588 h 422288"/>
                  <a:gd name="connsiteX9-123" fmla="*/ 0 w 270431"/>
                  <a:gd name="connsiteY9-124" fmla="*/ 364515 h 422288"/>
                  <a:gd name="connsiteX10-125" fmla="*/ 0 w 270431"/>
                  <a:gd name="connsiteY10-126" fmla="*/ 45086 h 422288"/>
                  <a:gd name="connsiteX0-127" fmla="*/ 0 w 270431"/>
                  <a:gd name="connsiteY0-128" fmla="*/ 56192 h 433394"/>
                  <a:gd name="connsiteX1-129" fmla="*/ 37136 w 270431"/>
                  <a:gd name="connsiteY1-130" fmla="*/ 7 h 433394"/>
                  <a:gd name="connsiteX2-131" fmla="*/ 127556 w 270431"/>
                  <a:gd name="connsiteY2-132" fmla="*/ 25406 h 433394"/>
                  <a:gd name="connsiteX3-133" fmla="*/ 225358 w 270431"/>
                  <a:gd name="connsiteY3-134" fmla="*/ 11119 h 433394"/>
                  <a:gd name="connsiteX4-135" fmla="*/ 270431 w 270431"/>
                  <a:gd name="connsiteY4-136" fmla="*/ 56192 h 433394"/>
                  <a:gd name="connsiteX5-137" fmla="*/ 270431 w 270431"/>
                  <a:gd name="connsiteY5-138" fmla="*/ 375621 h 433394"/>
                  <a:gd name="connsiteX6-139" fmla="*/ 225358 w 270431"/>
                  <a:gd name="connsiteY6-140" fmla="*/ 420694 h 433394"/>
                  <a:gd name="connsiteX7-141" fmla="*/ 129144 w 270431"/>
                  <a:gd name="connsiteY7-142" fmla="*/ 433394 h 433394"/>
                  <a:gd name="connsiteX8-143" fmla="*/ 45073 w 270431"/>
                  <a:gd name="connsiteY8-144" fmla="*/ 420694 h 433394"/>
                  <a:gd name="connsiteX9-145" fmla="*/ 0 w 270431"/>
                  <a:gd name="connsiteY9-146" fmla="*/ 375621 h 433394"/>
                  <a:gd name="connsiteX10-147" fmla="*/ 0 w 270431"/>
                  <a:gd name="connsiteY10-148" fmla="*/ 56192 h 433394"/>
                  <a:gd name="connsiteX0-149" fmla="*/ 0 w 270431"/>
                  <a:gd name="connsiteY0-150" fmla="*/ 56192 h 433394"/>
                  <a:gd name="connsiteX1-151" fmla="*/ 37136 w 270431"/>
                  <a:gd name="connsiteY1-152" fmla="*/ 7 h 433394"/>
                  <a:gd name="connsiteX2-153" fmla="*/ 127556 w 270431"/>
                  <a:gd name="connsiteY2-154" fmla="*/ 25406 h 433394"/>
                  <a:gd name="connsiteX3-155" fmla="*/ 230121 w 270431"/>
                  <a:gd name="connsiteY3-156" fmla="*/ 4769 h 433394"/>
                  <a:gd name="connsiteX4-157" fmla="*/ 270431 w 270431"/>
                  <a:gd name="connsiteY4-158" fmla="*/ 56192 h 433394"/>
                  <a:gd name="connsiteX5-159" fmla="*/ 270431 w 270431"/>
                  <a:gd name="connsiteY5-160" fmla="*/ 375621 h 433394"/>
                  <a:gd name="connsiteX6-161" fmla="*/ 225358 w 270431"/>
                  <a:gd name="connsiteY6-162" fmla="*/ 420694 h 433394"/>
                  <a:gd name="connsiteX7-163" fmla="*/ 129144 w 270431"/>
                  <a:gd name="connsiteY7-164" fmla="*/ 433394 h 433394"/>
                  <a:gd name="connsiteX8-165" fmla="*/ 45073 w 270431"/>
                  <a:gd name="connsiteY8-166" fmla="*/ 420694 h 433394"/>
                  <a:gd name="connsiteX9-167" fmla="*/ 0 w 270431"/>
                  <a:gd name="connsiteY9-168" fmla="*/ 375621 h 433394"/>
                  <a:gd name="connsiteX10-169" fmla="*/ 0 w 270431"/>
                  <a:gd name="connsiteY10-170" fmla="*/ 56192 h 433394"/>
                  <a:gd name="connsiteX0-171" fmla="*/ 0 w 270431"/>
                  <a:gd name="connsiteY0-172" fmla="*/ 56192 h 433394"/>
                  <a:gd name="connsiteX1-173" fmla="*/ 37136 w 270431"/>
                  <a:gd name="connsiteY1-174" fmla="*/ 7 h 433394"/>
                  <a:gd name="connsiteX2-175" fmla="*/ 127556 w 270431"/>
                  <a:gd name="connsiteY2-176" fmla="*/ 25406 h 433394"/>
                  <a:gd name="connsiteX3-177" fmla="*/ 230121 w 270431"/>
                  <a:gd name="connsiteY3-178" fmla="*/ 4769 h 433394"/>
                  <a:gd name="connsiteX4-179" fmla="*/ 270431 w 270431"/>
                  <a:gd name="connsiteY4-180" fmla="*/ 56192 h 433394"/>
                  <a:gd name="connsiteX5-181" fmla="*/ 270431 w 270431"/>
                  <a:gd name="connsiteY5-182" fmla="*/ 375621 h 433394"/>
                  <a:gd name="connsiteX6-183" fmla="*/ 225358 w 270431"/>
                  <a:gd name="connsiteY6-184" fmla="*/ 420694 h 433394"/>
                  <a:gd name="connsiteX7-185" fmla="*/ 129144 w 270431"/>
                  <a:gd name="connsiteY7-186" fmla="*/ 433394 h 433394"/>
                  <a:gd name="connsiteX8-187" fmla="*/ 45073 w 270431"/>
                  <a:gd name="connsiteY8-188" fmla="*/ 420694 h 433394"/>
                  <a:gd name="connsiteX9-189" fmla="*/ 0 w 270431"/>
                  <a:gd name="connsiteY9-190" fmla="*/ 375621 h 433394"/>
                  <a:gd name="connsiteX10-191" fmla="*/ 0 w 270431"/>
                  <a:gd name="connsiteY10-192" fmla="*/ 56192 h 433394"/>
                  <a:gd name="connsiteX0-193" fmla="*/ 0 w 270431"/>
                  <a:gd name="connsiteY0-194" fmla="*/ 56192 h 433394"/>
                  <a:gd name="connsiteX1-195" fmla="*/ 37136 w 270431"/>
                  <a:gd name="connsiteY1-196" fmla="*/ 7 h 433394"/>
                  <a:gd name="connsiteX2-197" fmla="*/ 127556 w 270431"/>
                  <a:gd name="connsiteY2-198" fmla="*/ 25406 h 433394"/>
                  <a:gd name="connsiteX3-199" fmla="*/ 230121 w 270431"/>
                  <a:gd name="connsiteY3-200" fmla="*/ 4769 h 433394"/>
                  <a:gd name="connsiteX4-201" fmla="*/ 270431 w 270431"/>
                  <a:gd name="connsiteY4-202" fmla="*/ 56192 h 433394"/>
                  <a:gd name="connsiteX5-203" fmla="*/ 270431 w 270431"/>
                  <a:gd name="connsiteY5-204" fmla="*/ 375621 h 433394"/>
                  <a:gd name="connsiteX6-205" fmla="*/ 225358 w 270431"/>
                  <a:gd name="connsiteY6-206" fmla="*/ 420694 h 433394"/>
                  <a:gd name="connsiteX7-207" fmla="*/ 129144 w 270431"/>
                  <a:gd name="connsiteY7-208" fmla="*/ 433394 h 433394"/>
                  <a:gd name="connsiteX8-209" fmla="*/ 45073 w 270431"/>
                  <a:gd name="connsiteY8-210" fmla="*/ 420694 h 433394"/>
                  <a:gd name="connsiteX9-211" fmla="*/ 0 w 270431"/>
                  <a:gd name="connsiteY9-212" fmla="*/ 375621 h 433394"/>
                  <a:gd name="connsiteX10-213" fmla="*/ 0 w 270431"/>
                  <a:gd name="connsiteY10-214" fmla="*/ 56192 h 433394"/>
                  <a:gd name="connsiteX0-215" fmla="*/ 0 w 270431"/>
                  <a:gd name="connsiteY0-216" fmla="*/ 56192 h 433394"/>
                  <a:gd name="connsiteX1-217" fmla="*/ 37136 w 270431"/>
                  <a:gd name="connsiteY1-218" fmla="*/ 7 h 433394"/>
                  <a:gd name="connsiteX2-219" fmla="*/ 127556 w 270431"/>
                  <a:gd name="connsiteY2-220" fmla="*/ 25406 h 433394"/>
                  <a:gd name="connsiteX3-221" fmla="*/ 230121 w 270431"/>
                  <a:gd name="connsiteY3-222" fmla="*/ 4769 h 433394"/>
                  <a:gd name="connsiteX4-223" fmla="*/ 270431 w 270431"/>
                  <a:gd name="connsiteY4-224" fmla="*/ 56192 h 433394"/>
                  <a:gd name="connsiteX5-225" fmla="*/ 270431 w 270431"/>
                  <a:gd name="connsiteY5-226" fmla="*/ 375621 h 433394"/>
                  <a:gd name="connsiteX6-227" fmla="*/ 225358 w 270431"/>
                  <a:gd name="connsiteY6-228" fmla="*/ 420694 h 433394"/>
                  <a:gd name="connsiteX7-229" fmla="*/ 129144 w 270431"/>
                  <a:gd name="connsiteY7-230" fmla="*/ 433394 h 433394"/>
                  <a:gd name="connsiteX8-231" fmla="*/ 45073 w 270431"/>
                  <a:gd name="connsiteY8-232" fmla="*/ 420694 h 433394"/>
                  <a:gd name="connsiteX9-233" fmla="*/ 0 w 270431"/>
                  <a:gd name="connsiteY9-234" fmla="*/ 375621 h 433394"/>
                  <a:gd name="connsiteX10-235" fmla="*/ 0 w 270431"/>
                  <a:gd name="connsiteY10-236" fmla="*/ 56192 h 433394"/>
                  <a:gd name="connsiteX0-237" fmla="*/ 0 w 270431"/>
                  <a:gd name="connsiteY0-238" fmla="*/ 56192 h 433394"/>
                  <a:gd name="connsiteX1-239" fmla="*/ 37136 w 270431"/>
                  <a:gd name="connsiteY1-240" fmla="*/ 7 h 433394"/>
                  <a:gd name="connsiteX2-241" fmla="*/ 127556 w 270431"/>
                  <a:gd name="connsiteY2-242" fmla="*/ 25406 h 433394"/>
                  <a:gd name="connsiteX3-243" fmla="*/ 225358 w 270431"/>
                  <a:gd name="connsiteY3-244" fmla="*/ 1594 h 433394"/>
                  <a:gd name="connsiteX4-245" fmla="*/ 270431 w 270431"/>
                  <a:gd name="connsiteY4-246" fmla="*/ 56192 h 433394"/>
                  <a:gd name="connsiteX5-247" fmla="*/ 270431 w 270431"/>
                  <a:gd name="connsiteY5-248" fmla="*/ 375621 h 433394"/>
                  <a:gd name="connsiteX6-249" fmla="*/ 225358 w 270431"/>
                  <a:gd name="connsiteY6-250" fmla="*/ 420694 h 433394"/>
                  <a:gd name="connsiteX7-251" fmla="*/ 129144 w 270431"/>
                  <a:gd name="connsiteY7-252" fmla="*/ 433394 h 433394"/>
                  <a:gd name="connsiteX8-253" fmla="*/ 45073 w 270431"/>
                  <a:gd name="connsiteY8-254" fmla="*/ 420694 h 433394"/>
                  <a:gd name="connsiteX9-255" fmla="*/ 0 w 270431"/>
                  <a:gd name="connsiteY9-256" fmla="*/ 375621 h 433394"/>
                  <a:gd name="connsiteX10-257" fmla="*/ 0 w 270431"/>
                  <a:gd name="connsiteY10-258" fmla="*/ 56192 h 433394"/>
                  <a:gd name="connsiteX0-259" fmla="*/ 0 w 270431"/>
                  <a:gd name="connsiteY0-260" fmla="*/ 67303 h 444505"/>
                  <a:gd name="connsiteX1-261" fmla="*/ 37136 w 270431"/>
                  <a:gd name="connsiteY1-262" fmla="*/ 11118 h 444505"/>
                  <a:gd name="connsiteX2-263" fmla="*/ 127556 w 270431"/>
                  <a:gd name="connsiteY2-264" fmla="*/ 36517 h 444505"/>
                  <a:gd name="connsiteX3-265" fmla="*/ 228533 w 270431"/>
                  <a:gd name="connsiteY3-266" fmla="*/ 5 h 444505"/>
                  <a:gd name="connsiteX4-267" fmla="*/ 270431 w 270431"/>
                  <a:gd name="connsiteY4-268" fmla="*/ 67303 h 444505"/>
                  <a:gd name="connsiteX5-269" fmla="*/ 270431 w 270431"/>
                  <a:gd name="connsiteY5-270" fmla="*/ 386732 h 444505"/>
                  <a:gd name="connsiteX6-271" fmla="*/ 225358 w 270431"/>
                  <a:gd name="connsiteY6-272" fmla="*/ 431805 h 444505"/>
                  <a:gd name="connsiteX7-273" fmla="*/ 129144 w 270431"/>
                  <a:gd name="connsiteY7-274" fmla="*/ 444505 h 444505"/>
                  <a:gd name="connsiteX8-275" fmla="*/ 45073 w 270431"/>
                  <a:gd name="connsiteY8-276" fmla="*/ 431805 h 444505"/>
                  <a:gd name="connsiteX9-277" fmla="*/ 0 w 270431"/>
                  <a:gd name="connsiteY9-278" fmla="*/ 386732 h 444505"/>
                  <a:gd name="connsiteX10-279" fmla="*/ 0 w 270431"/>
                  <a:gd name="connsiteY10-280" fmla="*/ 67303 h 444505"/>
                  <a:gd name="connsiteX0-281" fmla="*/ 0 w 270431"/>
                  <a:gd name="connsiteY0-282" fmla="*/ 64130 h 441332"/>
                  <a:gd name="connsiteX1-283" fmla="*/ 37136 w 270431"/>
                  <a:gd name="connsiteY1-284" fmla="*/ 7945 h 441332"/>
                  <a:gd name="connsiteX2-285" fmla="*/ 127556 w 270431"/>
                  <a:gd name="connsiteY2-286" fmla="*/ 33344 h 441332"/>
                  <a:gd name="connsiteX3-287" fmla="*/ 231708 w 270431"/>
                  <a:gd name="connsiteY3-288" fmla="*/ 7 h 441332"/>
                  <a:gd name="connsiteX4-289" fmla="*/ 270431 w 270431"/>
                  <a:gd name="connsiteY4-290" fmla="*/ 64130 h 441332"/>
                  <a:gd name="connsiteX5-291" fmla="*/ 270431 w 270431"/>
                  <a:gd name="connsiteY5-292" fmla="*/ 383559 h 441332"/>
                  <a:gd name="connsiteX6-293" fmla="*/ 225358 w 270431"/>
                  <a:gd name="connsiteY6-294" fmla="*/ 428632 h 441332"/>
                  <a:gd name="connsiteX7-295" fmla="*/ 129144 w 270431"/>
                  <a:gd name="connsiteY7-296" fmla="*/ 441332 h 441332"/>
                  <a:gd name="connsiteX8-297" fmla="*/ 45073 w 270431"/>
                  <a:gd name="connsiteY8-298" fmla="*/ 428632 h 441332"/>
                  <a:gd name="connsiteX9-299" fmla="*/ 0 w 270431"/>
                  <a:gd name="connsiteY9-300" fmla="*/ 383559 h 441332"/>
                  <a:gd name="connsiteX10-301" fmla="*/ 0 w 270431"/>
                  <a:gd name="connsiteY10-302" fmla="*/ 64130 h 441332"/>
                  <a:gd name="connsiteX0-303" fmla="*/ 0 w 270431"/>
                  <a:gd name="connsiteY0-304" fmla="*/ 64130 h 441332"/>
                  <a:gd name="connsiteX1-305" fmla="*/ 27611 w 270431"/>
                  <a:gd name="connsiteY1-306" fmla="*/ 7945 h 441332"/>
                  <a:gd name="connsiteX2-307" fmla="*/ 127556 w 270431"/>
                  <a:gd name="connsiteY2-308" fmla="*/ 33344 h 441332"/>
                  <a:gd name="connsiteX3-309" fmla="*/ 231708 w 270431"/>
                  <a:gd name="connsiteY3-310" fmla="*/ 7 h 441332"/>
                  <a:gd name="connsiteX4-311" fmla="*/ 270431 w 270431"/>
                  <a:gd name="connsiteY4-312" fmla="*/ 64130 h 441332"/>
                  <a:gd name="connsiteX5-313" fmla="*/ 270431 w 270431"/>
                  <a:gd name="connsiteY5-314" fmla="*/ 383559 h 441332"/>
                  <a:gd name="connsiteX6-315" fmla="*/ 225358 w 270431"/>
                  <a:gd name="connsiteY6-316" fmla="*/ 428632 h 441332"/>
                  <a:gd name="connsiteX7-317" fmla="*/ 129144 w 270431"/>
                  <a:gd name="connsiteY7-318" fmla="*/ 441332 h 441332"/>
                  <a:gd name="connsiteX8-319" fmla="*/ 45073 w 270431"/>
                  <a:gd name="connsiteY8-320" fmla="*/ 428632 h 441332"/>
                  <a:gd name="connsiteX9-321" fmla="*/ 0 w 270431"/>
                  <a:gd name="connsiteY9-322" fmla="*/ 383559 h 441332"/>
                  <a:gd name="connsiteX10-323" fmla="*/ 0 w 270431"/>
                  <a:gd name="connsiteY10-324" fmla="*/ 64130 h 441332"/>
                  <a:gd name="connsiteX0-325" fmla="*/ 0 w 270431"/>
                  <a:gd name="connsiteY0-326" fmla="*/ 64130 h 441332"/>
                  <a:gd name="connsiteX1-327" fmla="*/ 27611 w 270431"/>
                  <a:gd name="connsiteY1-328" fmla="*/ 7945 h 441332"/>
                  <a:gd name="connsiteX2-329" fmla="*/ 127556 w 270431"/>
                  <a:gd name="connsiteY2-330" fmla="*/ 33344 h 441332"/>
                  <a:gd name="connsiteX3-331" fmla="*/ 231708 w 270431"/>
                  <a:gd name="connsiteY3-332" fmla="*/ 7 h 441332"/>
                  <a:gd name="connsiteX4-333" fmla="*/ 270431 w 270431"/>
                  <a:gd name="connsiteY4-334" fmla="*/ 64130 h 441332"/>
                  <a:gd name="connsiteX5-335" fmla="*/ 270431 w 270431"/>
                  <a:gd name="connsiteY5-336" fmla="*/ 383559 h 441332"/>
                  <a:gd name="connsiteX6-337" fmla="*/ 225358 w 270431"/>
                  <a:gd name="connsiteY6-338" fmla="*/ 428632 h 441332"/>
                  <a:gd name="connsiteX7-339" fmla="*/ 129144 w 270431"/>
                  <a:gd name="connsiteY7-340" fmla="*/ 441332 h 441332"/>
                  <a:gd name="connsiteX8-341" fmla="*/ 45073 w 270431"/>
                  <a:gd name="connsiteY8-342" fmla="*/ 428632 h 441332"/>
                  <a:gd name="connsiteX9-343" fmla="*/ 0 w 270431"/>
                  <a:gd name="connsiteY9-344" fmla="*/ 383559 h 441332"/>
                  <a:gd name="connsiteX10-345" fmla="*/ 0 w 270431"/>
                  <a:gd name="connsiteY10-346" fmla="*/ 64130 h 441332"/>
                  <a:gd name="connsiteX0-347" fmla="*/ 0 w 270431"/>
                  <a:gd name="connsiteY0-348" fmla="*/ 64130 h 441332"/>
                  <a:gd name="connsiteX1-349" fmla="*/ 24436 w 270431"/>
                  <a:gd name="connsiteY1-350" fmla="*/ 8 h 441332"/>
                  <a:gd name="connsiteX2-351" fmla="*/ 127556 w 270431"/>
                  <a:gd name="connsiteY2-352" fmla="*/ 33344 h 441332"/>
                  <a:gd name="connsiteX3-353" fmla="*/ 231708 w 270431"/>
                  <a:gd name="connsiteY3-354" fmla="*/ 7 h 441332"/>
                  <a:gd name="connsiteX4-355" fmla="*/ 270431 w 270431"/>
                  <a:gd name="connsiteY4-356" fmla="*/ 64130 h 441332"/>
                  <a:gd name="connsiteX5-357" fmla="*/ 270431 w 270431"/>
                  <a:gd name="connsiteY5-358" fmla="*/ 383559 h 441332"/>
                  <a:gd name="connsiteX6-359" fmla="*/ 225358 w 270431"/>
                  <a:gd name="connsiteY6-360" fmla="*/ 428632 h 441332"/>
                  <a:gd name="connsiteX7-361" fmla="*/ 129144 w 270431"/>
                  <a:gd name="connsiteY7-362" fmla="*/ 441332 h 441332"/>
                  <a:gd name="connsiteX8-363" fmla="*/ 45073 w 270431"/>
                  <a:gd name="connsiteY8-364" fmla="*/ 428632 h 441332"/>
                  <a:gd name="connsiteX9-365" fmla="*/ 0 w 270431"/>
                  <a:gd name="connsiteY9-366" fmla="*/ 383559 h 441332"/>
                  <a:gd name="connsiteX10-367" fmla="*/ 0 w 270431"/>
                  <a:gd name="connsiteY10-368" fmla="*/ 64130 h 441332"/>
                  <a:gd name="connsiteX0-369" fmla="*/ 0 w 270431"/>
                  <a:gd name="connsiteY0-370" fmla="*/ 64130 h 441332"/>
                  <a:gd name="connsiteX1-371" fmla="*/ 24436 w 270431"/>
                  <a:gd name="connsiteY1-372" fmla="*/ 8 h 441332"/>
                  <a:gd name="connsiteX2-373" fmla="*/ 127556 w 270431"/>
                  <a:gd name="connsiteY2-374" fmla="*/ 33344 h 441332"/>
                  <a:gd name="connsiteX3-375" fmla="*/ 231708 w 270431"/>
                  <a:gd name="connsiteY3-376" fmla="*/ 7 h 441332"/>
                  <a:gd name="connsiteX4-377" fmla="*/ 270431 w 270431"/>
                  <a:gd name="connsiteY4-378" fmla="*/ 64130 h 441332"/>
                  <a:gd name="connsiteX5-379" fmla="*/ 270431 w 270431"/>
                  <a:gd name="connsiteY5-380" fmla="*/ 383559 h 441332"/>
                  <a:gd name="connsiteX6-381" fmla="*/ 225358 w 270431"/>
                  <a:gd name="connsiteY6-382" fmla="*/ 428632 h 441332"/>
                  <a:gd name="connsiteX7-383" fmla="*/ 129144 w 270431"/>
                  <a:gd name="connsiteY7-384" fmla="*/ 441332 h 441332"/>
                  <a:gd name="connsiteX8-385" fmla="*/ 45073 w 270431"/>
                  <a:gd name="connsiteY8-386" fmla="*/ 428632 h 441332"/>
                  <a:gd name="connsiteX9-387" fmla="*/ 0 w 270431"/>
                  <a:gd name="connsiteY9-388" fmla="*/ 383559 h 441332"/>
                  <a:gd name="connsiteX10-389" fmla="*/ 0 w 270431"/>
                  <a:gd name="connsiteY10-390" fmla="*/ 64130 h 441332"/>
                  <a:gd name="connsiteX0-391" fmla="*/ 0 w 270431"/>
                  <a:gd name="connsiteY0-392" fmla="*/ 64130 h 441332"/>
                  <a:gd name="connsiteX1-393" fmla="*/ 24436 w 270431"/>
                  <a:gd name="connsiteY1-394" fmla="*/ 8 h 441332"/>
                  <a:gd name="connsiteX2-395" fmla="*/ 127556 w 270431"/>
                  <a:gd name="connsiteY2-396" fmla="*/ 33344 h 441332"/>
                  <a:gd name="connsiteX3-397" fmla="*/ 231708 w 270431"/>
                  <a:gd name="connsiteY3-398" fmla="*/ 7 h 441332"/>
                  <a:gd name="connsiteX4-399" fmla="*/ 270431 w 270431"/>
                  <a:gd name="connsiteY4-400" fmla="*/ 64130 h 441332"/>
                  <a:gd name="connsiteX5-401" fmla="*/ 270431 w 270431"/>
                  <a:gd name="connsiteY5-402" fmla="*/ 383559 h 441332"/>
                  <a:gd name="connsiteX6-403" fmla="*/ 225358 w 270431"/>
                  <a:gd name="connsiteY6-404" fmla="*/ 428632 h 441332"/>
                  <a:gd name="connsiteX7-405" fmla="*/ 129144 w 270431"/>
                  <a:gd name="connsiteY7-406" fmla="*/ 441332 h 441332"/>
                  <a:gd name="connsiteX8-407" fmla="*/ 45073 w 270431"/>
                  <a:gd name="connsiteY8-408" fmla="*/ 428632 h 441332"/>
                  <a:gd name="connsiteX9-409" fmla="*/ 0 w 270431"/>
                  <a:gd name="connsiteY9-410" fmla="*/ 383559 h 441332"/>
                  <a:gd name="connsiteX10-411" fmla="*/ 0 w 270431"/>
                  <a:gd name="connsiteY10-412" fmla="*/ 64130 h 441332"/>
                  <a:gd name="connsiteX0-413" fmla="*/ 0 w 270431"/>
                  <a:gd name="connsiteY0-414" fmla="*/ 64130 h 441332"/>
                  <a:gd name="connsiteX1-415" fmla="*/ 24436 w 270431"/>
                  <a:gd name="connsiteY1-416" fmla="*/ 8 h 441332"/>
                  <a:gd name="connsiteX2-417" fmla="*/ 127556 w 270431"/>
                  <a:gd name="connsiteY2-418" fmla="*/ 33344 h 441332"/>
                  <a:gd name="connsiteX3-419" fmla="*/ 231708 w 270431"/>
                  <a:gd name="connsiteY3-420" fmla="*/ 7 h 441332"/>
                  <a:gd name="connsiteX4-421" fmla="*/ 270431 w 270431"/>
                  <a:gd name="connsiteY4-422" fmla="*/ 64130 h 441332"/>
                  <a:gd name="connsiteX5-423" fmla="*/ 270431 w 270431"/>
                  <a:gd name="connsiteY5-424" fmla="*/ 383559 h 441332"/>
                  <a:gd name="connsiteX6-425" fmla="*/ 225358 w 270431"/>
                  <a:gd name="connsiteY6-426" fmla="*/ 428632 h 441332"/>
                  <a:gd name="connsiteX7-427" fmla="*/ 129144 w 270431"/>
                  <a:gd name="connsiteY7-428" fmla="*/ 441332 h 441332"/>
                  <a:gd name="connsiteX8-429" fmla="*/ 45073 w 270431"/>
                  <a:gd name="connsiteY8-430" fmla="*/ 428632 h 441332"/>
                  <a:gd name="connsiteX9-431" fmla="*/ 0 w 270431"/>
                  <a:gd name="connsiteY9-432" fmla="*/ 383559 h 441332"/>
                  <a:gd name="connsiteX10-433" fmla="*/ 0 w 270431"/>
                  <a:gd name="connsiteY10-434" fmla="*/ 64130 h 441332"/>
                  <a:gd name="connsiteX0-435" fmla="*/ 0 w 270431"/>
                  <a:gd name="connsiteY0-436" fmla="*/ 68890 h 446092"/>
                  <a:gd name="connsiteX1-437" fmla="*/ 24436 w 270431"/>
                  <a:gd name="connsiteY1-438" fmla="*/ 4768 h 446092"/>
                  <a:gd name="connsiteX2-439" fmla="*/ 127556 w 270431"/>
                  <a:gd name="connsiteY2-440" fmla="*/ 38104 h 446092"/>
                  <a:gd name="connsiteX3-441" fmla="*/ 231708 w 270431"/>
                  <a:gd name="connsiteY3-442" fmla="*/ 5 h 446092"/>
                  <a:gd name="connsiteX4-443" fmla="*/ 270431 w 270431"/>
                  <a:gd name="connsiteY4-444" fmla="*/ 68890 h 446092"/>
                  <a:gd name="connsiteX5-445" fmla="*/ 270431 w 270431"/>
                  <a:gd name="connsiteY5-446" fmla="*/ 388319 h 446092"/>
                  <a:gd name="connsiteX6-447" fmla="*/ 225358 w 270431"/>
                  <a:gd name="connsiteY6-448" fmla="*/ 433392 h 446092"/>
                  <a:gd name="connsiteX7-449" fmla="*/ 129144 w 270431"/>
                  <a:gd name="connsiteY7-450" fmla="*/ 446092 h 446092"/>
                  <a:gd name="connsiteX8-451" fmla="*/ 45073 w 270431"/>
                  <a:gd name="connsiteY8-452" fmla="*/ 433392 h 446092"/>
                  <a:gd name="connsiteX9-453" fmla="*/ 0 w 270431"/>
                  <a:gd name="connsiteY9-454" fmla="*/ 388319 h 446092"/>
                  <a:gd name="connsiteX10-455" fmla="*/ 0 w 270431"/>
                  <a:gd name="connsiteY10-456" fmla="*/ 68890 h 446092"/>
                  <a:gd name="connsiteX0-457" fmla="*/ 40 w 270471"/>
                  <a:gd name="connsiteY0-458" fmla="*/ 68890 h 446092"/>
                  <a:gd name="connsiteX1-459" fmla="*/ 22888 w 270471"/>
                  <a:gd name="connsiteY1-460" fmla="*/ 5 h 446092"/>
                  <a:gd name="connsiteX2-461" fmla="*/ 127596 w 270471"/>
                  <a:gd name="connsiteY2-462" fmla="*/ 38104 h 446092"/>
                  <a:gd name="connsiteX3-463" fmla="*/ 231748 w 270471"/>
                  <a:gd name="connsiteY3-464" fmla="*/ 5 h 446092"/>
                  <a:gd name="connsiteX4-465" fmla="*/ 270471 w 270471"/>
                  <a:gd name="connsiteY4-466" fmla="*/ 68890 h 446092"/>
                  <a:gd name="connsiteX5-467" fmla="*/ 270471 w 270471"/>
                  <a:gd name="connsiteY5-468" fmla="*/ 388319 h 446092"/>
                  <a:gd name="connsiteX6-469" fmla="*/ 225398 w 270471"/>
                  <a:gd name="connsiteY6-470" fmla="*/ 433392 h 446092"/>
                  <a:gd name="connsiteX7-471" fmla="*/ 129184 w 270471"/>
                  <a:gd name="connsiteY7-472" fmla="*/ 446092 h 446092"/>
                  <a:gd name="connsiteX8-473" fmla="*/ 45113 w 270471"/>
                  <a:gd name="connsiteY8-474" fmla="*/ 433392 h 446092"/>
                  <a:gd name="connsiteX9-475" fmla="*/ 40 w 270471"/>
                  <a:gd name="connsiteY9-476" fmla="*/ 388319 h 446092"/>
                  <a:gd name="connsiteX10-477" fmla="*/ 40 w 270471"/>
                  <a:gd name="connsiteY10-478" fmla="*/ 68890 h 446092"/>
                  <a:gd name="connsiteX0-479" fmla="*/ 40 w 270471"/>
                  <a:gd name="connsiteY0-480" fmla="*/ 68890 h 446092"/>
                  <a:gd name="connsiteX1-481" fmla="*/ 22888 w 270471"/>
                  <a:gd name="connsiteY1-482" fmla="*/ 5 h 446092"/>
                  <a:gd name="connsiteX2-483" fmla="*/ 127596 w 270471"/>
                  <a:gd name="connsiteY2-484" fmla="*/ 38104 h 446092"/>
                  <a:gd name="connsiteX3-485" fmla="*/ 231748 w 270471"/>
                  <a:gd name="connsiteY3-486" fmla="*/ 5 h 446092"/>
                  <a:gd name="connsiteX4-487" fmla="*/ 270471 w 270471"/>
                  <a:gd name="connsiteY4-488" fmla="*/ 68890 h 446092"/>
                  <a:gd name="connsiteX5-489" fmla="*/ 270471 w 270471"/>
                  <a:gd name="connsiteY5-490" fmla="*/ 388319 h 446092"/>
                  <a:gd name="connsiteX6-491" fmla="*/ 225398 w 270471"/>
                  <a:gd name="connsiteY6-492" fmla="*/ 433392 h 446092"/>
                  <a:gd name="connsiteX7-493" fmla="*/ 129184 w 270471"/>
                  <a:gd name="connsiteY7-494" fmla="*/ 446092 h 446092"/>
                  <a:gd name="connsiteX8-495" fmla="*/ 45113 w 270471"/>
                  <a:gd name="connsiteY8-496" fmla="*/ 433392 h 446092"/>
                  <a:gd name="connsiteX9-497" fmla="*/ 40 w 270471"/>
                  <a:gd name="connsiteY9-498" fmla="*/ 388319 h 446092"/>
                  <a:gd name="connsiteX10-499" fmla="*/ 40 w 270471"/>
                  <a:gd name="connsiteY10-500" fmla="*/ 68890 h 446092"/>
                  <a:gd name="connsiteX0-501" fmla="*/ 40 w 270471"/>
                  <a:gd name="connsiteY0-502" fmla="*/ 68890 h 446092"/>
                  <a:gd name="connsiteX1-503" fmla="*/ 22888 w 270471"/>
                  <a:gd name="connsiteY1-504" fmla="*/ 5 h 446092"/>
                  <a:gd name="connsiteX2-505" fmla="*/ 127596 w 270471"/>
                  <a:gd name="connsiteY2-506" fmla="*/ 38104 h 446092"/>
                  <a:gd name="connsiteX3-507" fmla="*/ 231748 w 270471"/>
                  <a:gd name="connsiteY3-508" fmla="*/ 5 h 446092"/>
                  <a:gd name="connsiteX4-509" fmla="*/ 270471 w 270471"/>
                  <a:gd name="connsiteY4-510" fmla="*/ 68890 h 446092"/>
                  <a:gd name="connsiteX5-511" fmla="*/ 270471 w 270471"/>
                  <a:gd name="connsiteY5-512" fmla="*/ 388319 h 446092"/>
                  <a:gd name="connsiteX6-513" fmla="*/ 225398 w 270471"/>
                  <a:gd name="connsiteY6-514" fmla="*/ 433392 h 446092"/>
                  <a:gd name="connsiteX7-515" fmla="*/ 129184 w 270471"/>
                  <a:gd name="connsiteY7-516" fmla="*/ 446092 h 446092"/>
                  <a:gd name="connsiteX8-517" fmla="*/ 45113 w 270471"/>
                  <a:gd name="connsiteY8-518" fmla="*/ 433392 h 446092"/>
                  <a:gd name="connsiteX9-519" fmla="*/ 40 w 270471"/>
                  <a:gd name="connsiteY9-520" fmla="*/ 388319 h 446092"/>
                  <a:gd name="connsiteX10-521" fmla="*/ 40 w 270471"/>
                  <a:gd name="connsiteY10-522" fmla="*/ 68890 h 446092"/>
                  <a:gd name="connsiteX0-523" fmla="*/ 40 w 270471"/>
                  <a:gd name="connsiteY0-524" fmla="*/ 68890 h 446092"/>
                  <a:gd name="connsiteX1-525" fmla="*/ 22888 w 270471"/>
                  <a:gd name="connsiteY1-526" fmla="*/ 5 h 446092"/>
                  <a:gd name="connsiteX2-527" fmla="*/ 127596 w 270471"/>
                  <a:gd name="connsiteY2-528" fmla="*/ 38104 h 446092"/>
                  <a:gd name="connsiteX3-529" fmla="*/ 231748 w 270471"/>
                  <a:gd name="connsiteY3-530" fmla="*/ 5 h 446092"/>
                  <a:gd name="connsiteX4-531" fmla="*/ 270471 w 270471"/>
                  <a:gd name="connsiteY4-532" fmla="*/ 68890 h 446092"/>
                  <a:gd name="connsiteX5-533" fmla="*/ 270471 w 270471"/>
                  <a:gd name="connsiteY5-534" fmla="*/ 388319 h 446092"/>
                  <a:gd name="connsiteX6-535" fmla="*/ 226985 w 270471"/>
                  <a:gd name="connsiteY6-536" fmla="*/ 422280 h 446092"/>
                  <a:gd name="connsiteX7-537" fmla="*/ 129184 w 270471"/>
                  <a:gd name="connsiteY7-538" fmla="*/ 446092 h 446092"/>
                  <a:gd name="connsiteX8-539" fmla="*/ 45113 w 270471"/>
                  <a:gd name="connsiteY8-540" fmla="*/ 433392 h 446092"/>
                  <a:gd name="connsiteX9-541" fmla="*/ 40 w 270471"/>
                  <a:gd name="connsiteY9-542" fmla="*/ 388319 h 446092"/>
                  <a:gd name="connsiteX10-543" fmla="*/ 40 w 270471"/>
                  <a:gd name="connsiteY10-544" fmla="*/ 68890 h 446092"/>
                  <a:gd name="connsiteX0-545" fmla="*/ 40 w 270471"/>
                  <a:gd name="connsiteY0-546" fmla="*/ 68890 h 446092"/>
                  <a:gd name="connsiteX1-547" fmla="*/ 22888 w 270471"/>
                  <a:gd name="connsiteY1-548" fmla="*/ 5 h 446092"/>
                  <a:gd name="connsiteX2-549" fmla="*/ 127596 w 270471"/>
                  <a:gd name="connsiteY2-550" fmla="*/ 38104 h 446092"/>
                  <a:gd name="connsiteX3-551" fmla="*/ 231748 w 270471"/>
                  <a:gd name="connsiteY3-552" fmla="*/ 5 h 446092"/>
                  <a:gd name="connsiteX4-553" fmla="*/ 270471 w 270471"/>
                  <a:gd name="connsiteY4-554" fmla="*/ 68890 h 446092"/>
                  <a:gd name="connsiteX5-555" fmla="*/ 270471 w 270471"/>
                  <a:gd name="connsiteY5-556" fmla="*/ 388319 h 446092"/>
                  <a:gd name="connsiteX6-557" fmla="*/ 226985 w 270471"/>
                  <a:gd name="connsiteY6-558" fmla="*/ 422280 h 446092"/>
                  <a:gd name="connsiteX7-559" fmla="*/ 129184 w 270471"/>
                  <a:gd name="connsiteY7-560" fmla="*/ 446092 h 446092"/>
                  <a:gd name="connsiteX8-561" fmla="*/ 45113 w 270471"/>
                  <a:gd name="connsiteY8-562" fmla="*/ 433392 h 446092"/>
                  <a:gd name="connsiteX9-563" fmla="*/ 40 w 270471"/>
                  <a:gd name="connsiteY9-564" fmla="*/ 374031 h 446092"/>
                  <a:gd name="connsiteX10-565" fmla="*/ 40 w 270471"/>
                  <a:gd name="connsiteY10-566" fmla="*/ 68890 h 446092"/>
                  <a:gd name="connsiteX0-567" fmla="*/ 40 w 270471"/>
                  <a:gd name="connsiteY0-568" fmla="*/ 68890 h 446092"/>
                  <a:gd name="connsiteX1-569" fmla="*/ 22888 w 270471"/>
                  <a:gd name="connsiteY1-570" fmla="*/ 5 h 446092"/>
                  <a:gd name="connsiteX2-571" fmla="*/ 127596 w 270471"/>
                  <a:gd name="connsiteY2-572" fmla="*/ 38104 h 446092"/>
                  <a:gd name="connsiteX3-573" fmla="*/ 231748 w 270471"/>
                  <a:gd name="connsiteY3-574" fmla="*/ 5 h 446092"/>
                  <a:gd name="connsiteX4-575" fmla="*/ 270471 w 270471"/>
                  <a:gd name="connsiteY4-576" fmla="*/ 68890 h 446092"/>
                  <a:gd name="connsiteX5-577" fmla="*/ 270471 w 270471"/>
                  <a:gd name="connsiteY5-578" fmla="*/ 388319 h 446092"/>
                  <a:gd name="connsiteX6-579" fmla="*/ 226985 w 270471"/>
                  <a:gd name="connsiteY6-580" fmla="*/ 422280 h 446092"/>
                  <a:gd name="connsiteX7-581" fmla="*/ 129184 w 270471"/>
                  <a:gd name="connsiteY7-582" fmla="*/ 446092 h 446092"/>
                  <a:gd name="connsiteX8-583" fmla="*/ 46701 w 270471"/>
                  <a:gd name="connsiteY8-584" fmla="*/ 427042 h 446092"/>
                  <a:gd name="connsiteX9-585" fmla="*/ 40 w 270471"/>
                  <a:gd name="connsiteY9-586" fmla="*/ 374031 h 446092"/>
                  <a:gd name="connsiteX10-587" fmla="*/ 40 w 270471"/>
                  <a:gd name="connsiteY10-588" fmla="*/ 68890 h 446092"/>
                  <a:gd name="connsiteX0-589" fmla="*/ 40 w 270471"/>
                  <a:gd name="connsiteY0-590" fmla="*/ 68890 h 446092"/>
                  <a:gd name="connsiteX1-591" fmla="*/ 22888 w 270471"/>
                  <a:gd name="connsiteY1-592" fmla="*/ 5 h 446092"/>
                  <a:gd name="connsiteX2-593" fmla="*/ 127596 w 270471"/>
                  <a:gd name="connsiteY2-594" fmla="*/ 38104 h 446092"/>
                  <a:gd name="connsiteX3-595" fmla="*/ 231748 w 270471"/>
                  <a:gd name="connsiteY3-596" fmla="*/ 5 h 446092"/>
                  <a:gd name="connsiteX4-597" fmla="*/ 270471 w 270471"/>
                  <a:gd name="connsiteY4-598" fmla="*/ 68890 h 446092"/>
                  <a:gd name="connsiteX5-599" fmla="*/ 270471 w 270471"/>
                  <a:gd name="connsiteY5-600" fmla="*/ 388319 h 446092"/>
                  <a:gd name="connsiteX6-601" fmla="*/ 226985 w 270471"/>
                  <a:gd name="connsiteY6-602" fmla="*/ 422280 h 446092"/>
                  <a:gd name="connsiteX7-603" fmla="*/ 129184 w 270471"/>
                  <a:gd name="connsiteY7-604" fmla="*/ 446092 h 446092"/>
                  <a:gd name="connsiteX8-605" fmla="*/ 46701 w 270471"/>
                  <a:gd name="connsiteY8-606" fmla="*/ 427042 h 446092"/>
                  <a:gd name="connsiteX9-607" fmla="*/ 40 w 270471"/>
                  <a:gd name="connsiteY9-608" fmla="*/ 374031 h 446092"/>
                  <a:gd name="connsiteX10-609" fmla="*/ 40 w 270471"/>
                  <a:gd name="connsiteY10-610" fmla="*/ 68890 h 446092"/>
                  <a:gd name="connsiteX0-611" fmla="*/ 40 w 270471"/>
                  <a:gd name="connsiteY0-612" fmla="*/ 68890 h 446092"/>
                  <a:gd name="connsiteX1-613" fmla="*/ 22888 w 270471"/>
                  <a:gd name="connsiteY1-614" fmla="*/ 5 h 446092"/>
                  <a:gd name="connsiteX2-615" fmla="*/ 127596 w 270471"/>
                  <a:gd name="connsiteY2-616" fmla="*/ 38104 h 446092"/>
                  <a:gd name="connsiteX3-617" fmla="*/ 231748 w 270471"/>
                  <a:gd name="connsiteY3-618" fmla="*/ 5 h 446092"/>
                  <a:gd name="connsiteX4-619" fmla="*/ 270471 w 270471"/>
                  <a:gd name="connsiteY4-620" fmla="*/ 68890 h 446092"/>
                  <a:gd name="connsiteX5-621" fmla="*/ 270471 w 270471"/>
                  <a:gd name="connsiteY5-622" fmla="*/ 388319 h 446092"/>
                  <a:gd name="connsiteX6-623" fmla="*/ 226985 w 270471"/>
                  <a:gd name="connsiteY6-624" fmla="*/ 422280 h 446092"/>
                  <a:gd name="connsiteX7-625" fmla="*/ 129184 w 270471"/>
                  <a:gd name="connsiteY7-626" fmla="*/ 446092 h 446092"/>
                  <a:gd name="connsiteX8-627" fmla="*/ 46701 w 270471"/>
                  <a:gd name="connsiteY8-628" fmla="*/ 427042 h 446092"/>
                  <a:gd name="connsiteX9-629" fmla="*/ 40 w 270471"/>
                  <a:gd name="connsiteY9-630" fmla="*/ 374031 h 446092"/>
                  <a:gd name="connsiteX10-631" fmla="*/ 40 w 270471"/>
                  <a:gd name="connsiteY10-632" fmla="*/ 68890 h 446092"/>
                  <a:gd name="connsiteX0-633" fmla="*/ 40 w 270471"/>
                  <a:gd name="connsiteY0-634" fmla="*/ 68890 h 446092"/>
                  <a:gd name="connsiteX1-635" fmla="*/ 22888 w 270471"/>
                  <a:gd name="connsiteY1-636" fmla="*/ 5 h 446092"/>
                  <a:gd name="connsiteX2-637" fmla="*/ 127596 w 270471"/>
                  <a:gd name="connsiteY2-638" fmla="*/ 38104 h 446092"/>
                  <a:gd name="connsiteX3-639" fmla="*/ 231748 w 270471"/>
                  <a:gd name="connsiteY3-640" fmla="*/ 5 h 446092"/>
                  <a:gd name="connsiteX4-641" fmla="*/ 270471 w 270471"/>
                  <a:gd name="connsiteY4-642" fmla="*/ 68890 h 446092"/>
                  <a:gd name="connsiteX5-643" fmla="*/ 270471 w 270471"/>
                  <a:gd name="connsiteY5-644" fmla="*/ 388319 h 446092"/>
                  <a:gd name="connsiteX6-645" fmla="*/ 226985 w 270471"/>
                  <a:gd name="connsiteY6-646" fmla="*/ 422280 h 446092"/>
                  <a:gd name="connsiteX7-647" fmla="*/ 129184 w 270471"/>
                  <a:gd name="connsiteY7-648" fmla="*/ 446092 h 446092"/>
                  <a:gd name="connsiteX8-649" fmla="*/ 46701 w 270471"/>
                  <a:gd name="connsiteY8-650" fmla="*/ 427042 h 446092"/>
                  <a:gd name="connsiteX9-651" fmla="*/ 40 w 270471"/>
                  <a:gd name="connsiteY9-652" fmla="*/ 374031 h 446092"/>
                  <a:gd name="connsiteX10-653" fmla="*/ 40 w 270471"/>
                  <a:gd name="connsiteY10-654" fmla="*/ 68890 h 4460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59" y="connsiteY10-60"/>
                  </a:cxn>
                </a:cxnLst>
                <a:rect l="l" t="t" r="r" b="b"/>
                <a:pathLst>
                  <a:path w="270471" h="446092">
                    <a:moveTo>
                      <a:pt x="40" y="68890"/>
                    </a:moveTo>
                    <a:cubicBezTo>
                      <a:pt x="40" y="43997"/>
                      <a:pt x="-2005" y="5"/>
                      <a:pt x="22888" y="5"/>
                    </a:cubicBezTo>
                    <a:cubicBezTo>
                      <a:pt x="50912" y="-524"/>
                      <a:pt x="69409" y="38633"/>
                      <a:pt x="127596" y="38104"/>
                    </a:cubicBezTo>
                    <a:cubicBezTo>
                      <a:pt x="183481" y="37045"/>
                      <a:pt x="199677" y="-524"/>
                      <a:pt x="231748" y="5"/>
                    </a:cubicBezTo>
                    <a:cubicBezTo>
                      <a:pt x="256641" y="5"/>
                      <a:pt x="270471" y="43997"/>
                      <a:pt x="270471" y="68890"/>
                    </a:cubicBezTo>
                    <a:lnTo>
                      <a:pt x="270471" y="388319"/>
                    </a:lnTo>
                    <a:cubicBezTo>
                      <a:pt x="270471" y="413212"/>
                      <a:pt x="251878" y="422280"/>
                      <a:pt x="226985" y="422280"/>
                    </a:cubicBezTo>
                    <a:cubicBezTo>
                      <a:pt x="198618" y="437096"/>
                      <a:pt x="170251" y="445563"/>
                      <a:pt x="129184" y="446092"/>
                    </a:cubicBezTo>
                    <a:cubicBezTo>
                      <a:pt x="91635" y="443447"/>
                      <a:pt x="82663" y="448737"/>
                      <a:pt x="46701" y="427042"/>
                    </a:cubicBezTo>
                    <a:cubicBezTo>
                      <a:pt x="20220" y="417517"/>
                      <a:pt x="40" y="398924"/>
                      <a:pt x="40" y="374031"/>
                    </a:cubicBezTo>
                    <a:lnTo>
                      <a:pt x="40" y="68890"/>
                    </a:lnTo>
                    <a:close/>
                  </a:path>
                </a:pathLst>
              </a:custGeom>
              <a:gradFill>
                <a:gsLst>
                  <a:gs pos="100000">
                    <a:schemeClr val="accent1">
                      <a:lumMod val="60000"/>
                      <a:lumOff val="40000"/>
                    </a:schemeClr>
                  </a:gs>
                  <a:gs pos="59000">
                    <a:schemeClr val="accent1">
                      <a:lumMod val="20000"/>
                      <a:lumOff val="80000"/>
                    </a:schemeClr>
                  </a:gs>
                  <a:gs pos="13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7" name="矩形: 圆角 25"/>
              <p:cNvSpPr/>
              <p:nvPr>
                <p:custDataLst>
                  <p:tags r:id="rId78"/>
                </p:custDataLst>
              </p:nvPr>
            </p:nvSpPr>
            <p:spPr>
              <a:xfrm rot="10800000" flipH="1">
                <a:off x="5026380" y="5401759"/>
                <a:ext cx="158154" cy="477078"/>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201"/>
                  <a:gd name="connsiteY0-220" fmla="*/ 81501 h 477078"/>
                  <a:gd name="connsiteX1-221" fmla="*/ 81546 w 163201"/>
                  <a:gd name="connsiteY1-222" fmla="*/ 0 h 477078"/>
                  <a:gd name="connsiteX2-223" fmla="*/ 81546 w 163201"/>
                  <a:gd name="connsiteY2-224" fmla="*/ 0 h 477078"/>
                  <a:gd name="connsiteX3-225" fmla="*/ 163047 w 163201"/>
                  <a:gd name="connsiteY3-226" fmla="*/ 81501 h 477078"/>
                  <a:gd name="connsiteX4-227" fmla="*/ 152482 w 163201"/>
                  <a:gd name="connsiteY4-228" fmla="*/ 229553 h 477078"/>
                  <a:gd name="connsiteX5-229" fmla="*/ 163047 w 163201"/>
                  <a:gd name="connsiteY5-230" fmla="*/ 395577 h 477078"/>
                  <a:gd name="connsiteX6-231" fmla="*/ 81546 w 163201"/>
                  <a:gd name="connsiteY6-232" fmla="*/ 477078 h 477078"/>
                  <a:gd name="connsiteX7-233" fmla="*/ 81546 w 163201"/>
                  <a:gd name="connsiteY7-234" fmla="*/ 477078 h 477078"/>
                  <a:gd name="connsiteX8-235" fmla="*/ 45 w 163201"/>
                  <a:gd name="connsiteY8-236" fmla="*/ 395577 h 477078"/>
                  <a:gd name="connsiteX9-237" fmla="*/ 27060 w 163201"/>
                  <a:gd name="connsiteY9-238" fmla="*/ 236124 h 477078"/>
                  <a:gd name="connsiteX10" fmla="*/ 45 w 163201"/>
                  <a:gd name="connsiteY10" fmla="*/ 81501 h 477078"/>
                  <a:gd name="connsiteX0-239" fmla="*/ 45 w 171732"/>
                  <a:gd name="connsiteY0-240" fmla="*/ 81501 h 477078"/>
                  <a:gd name="connsiteX1-241" fmla="*/ 81546 w 171732"/>
                  <a:gd name="connsiteY1-242" fmla="*/ 0 h 477078"/>
                  <a:gd name="connsiteX2-243" fmla="*/ 81546 w 171732"/>
                  <a:gd name="connsiteY2-244" fmla="*/ 0 h 477078"/>
                  <a:gd name="connsiteX3-245" fmla="*/ 163047 w 171732"/>
                  <a:gd name="connsiteY3-246" fmla="*/ 81501 h 477078"/>
                  <a:gd name="connsiteX4-247" fmla="*/ 171732 w 171732"/>
                  <a:gd name="connsiteY4-248" fmla="*/ 231478 h 477078"/>
                  <a:gd name="connsiteX5-249" fmla="*/ 163047 w 171732"/>
                  <a:gd name="connsiteY5-250" fmla="*/ 395577 h 477078"/>
                  <a:gd name="connsiteX6-251" fmla="*/ 81546 w 171732"/>
                  <a:gd name="connsiteY6-252" fmla="*/ 477078 h 477078"/>
                  <a:gd name="connsiteX7-253" fmla="*/ 81546 w 171732"/>
                  <a:gd name="connsiteY7-254" fmla="*/ 477078 h 477078"/>
                  <a:gd name="connsiteX8-255" fmla="*/ 45 w 171732"/>
                  <a:gd name="connsiteY8-256" fmla="*/ 395577 h 477078"/>
                  <a:gd name="connsiteX9-257" fmla="*/ 27060 w 171732"/>
                  <a:gd name="connsiteY9-258" fmla="*/ 236124 h 477078"/>
                  <a:gd name="connsiteX10-259" fmla="*/ 45 w 171732"/>
                  <a:gd name="connsiteY10-260" fmla="*/ 81501 h 477078"/>
                  <a:gd name="connsiteX0-261" fmla="*/ 45 w 171732"/>
                  <a:gd name="connsiteY0-262" fmla="*/ 81501 h 477078"/>
                  <a:gd name="connsiteX1-263" fmla="*/ 81546 w 171732"/>
                  <a:gd name="connsiteY1-264" fmla="*/ 0 h 477078"/>
                  <a:gd name="connsiteX2-265" fmla="*/ 81546 w 171732"/>
                  <a:gd name="connsiteY2-266" fmla="*/ 0 h 477078"/>
                  <a:gd name="connsiteX3-267" fmla="*/ 163047 w 171732"/>
                  <a:gd name="connsiteY3-268" fmla="*/ 81501 h 477078"/>
                  <a:gd name="connsiteX4-269" fmla="*/ 171732 w 171732"/>
                  <a:gd name="connsiteY4-270" fmla="*/ 231478 h 477078"/>
                  <a:gd name="connsiteX5-271" fmla="*/ 155347 w 171732"/>
                  <a:gd name="connsiteY5-272" fmla="*/ 401353 h 477078"/>
                  <a:gd name="connsiteX6-273" fmla="*/ 81546 w 171732"/>
                  <a:gd name="connsiteY6-274" fmla="*/ 477078 h 477078"/>
                  <a:gd name="connsiteX7-275" fmla="*/ 81546 w 171732"/>
                  <a:gd name="connsiteY7-276" fmla="*/ 477078 h 477078"/>
                  <a:gd name="connsiteX8-277" fmla="*/ 45 w 171732"/>
                  <a:gd name="connsiteY8-278" fmla="*/ 395577 h 477078"/>
                  <a:gd name="connsiteX9-279" fmla="*/ 27060 w 171732"/>
                  <a:gd name="connsiteY9-280" fmla="*/ 236124 h 477078"/>
                  <a:gd name="connsiteX10-281" fmla="*/ 45 w 171732"/>
                  <a:gd name="connsiteY10-282" fmla="*/ 81501 h 477078"/>
                  <a:gd name="connsiteX0-283" fmla="*/ 45 w 171732"/>
                  <a:gd name="connsiteY0-284" fmla="*/ 81501 h 477078"/>
                  <a:gd name="connsiteX1-285" fmla="*/ 81546 w 171732"/>
                  <a:gd name="connsiteY1-286" fmla="*/ 0 h 477078"/>
                  <a:gd name="connsiteX2-287" fmla="*/ 81546 w 171732"/>
                  <a:gd name="connsiteY2-288" fmla="*/ 0 h 477078"/>
                  <a:gd name="connsiteX3-289" fmla="*/ 155347 w 171732"/>
                  <a:gd name="connsiteY3-290" fmla="*/ 83426 h 477078"/>
                  <a:gd name="connsiteX4-291" fmla="*/ 171732 w 171732"/>
                  <a:gd name="connsiteY4-292" fmla="*/ 231478 h 477078"/>
                  <a:gd name="connsiteX5-293" fmla="*/ 155347 w 171732"/>
                  <a:gd name="connsiteY5-294" fmla="*/ 401353 h 477078"/>
                  <a:gd name="connsiteX6-295" fmla="*/ 81546 w 171732"/>
                  <a:gd name="connsiteY6-296" fmla="*/ 477078 h 477078"/>
                  <a:gd name="connsiteX7-297" fmla="*/ 81546 w 171732"/>
                  <a:gd name="connsiteY7-298" fmla="*/ 477078 h 477078"/>
                  <a:gd name="connsiteX8-299" fmla="*/ 45 w 171732"/>
                  <a:gd name="connsiteY8-300" fmla="*/ 395577 h 477078"/>
                  <a:gd name="connsiteX9-301" fmla="*/ 27060 w 171732"/>
                  <a:gd name="connsiteY9-302" fmla="*/ 236124 h 477078"/>
                  <a:gd name="connsiteX10-303" fmla="*/ 45 w 171732"/>
                  <a:gd name="connsiteY10-304" fmla="*/ 81501 h 477078"/>
                  <a:gd name="connsiteX0-305" fmla="*/ 45 w 171732"/>
                  <a:gd name="connsiteY0-306" fmla="*/ 81501 h 477078"/>
                  <a:gd name="connsiteX1-307" fmla="*/ 81546 w 171732"/>
                  <a:gd name="connsiteY1-308" fmla="*/ 0 h 477078"/>
                  <a:gd name="connsiteX2-309" fmla="*/ 81546 w 171732"/>
                  <a:gd name="connsiteY2-310" fmla="*/ 0 h 477078"/>
                  <a:gd name="connsiteX3-311" fmla="*/ 155347 w 171732"/>
                  <a:gd name="connsiteY3-312" fmla="*/ 83426 h 477078"/>
                  <a:gd name="connsiteX4-313" fmla="*/ 171732 w 171732"/>
                  <a:gd name="connsiteY4-314" fmla="*/ 231478 h 477078"/>
                  <a:gd name="connsiteX5-315" fmla="*/ 155347 w 171732"/>
                  <a:gd name="connsiteY5-316" fmla="*/ 401353 h 477078"/>
                  <a:gd name="connsiteX6-317" fmla="*/ 81546 w 171732"/>
                  <a:gd name="connsiteY6-318" fmla="*/ 477078 h 477078"/>
                  <a:gd name="connsiteX7-319" fmla="*/ 81546 w 171732"/>
                  <a:gd name="connsiteY7-320" fmla="*/ 477078 h 477078"/>
                  <a:gd name="connsiteX8-321" fmla="*/ 45 w 171732"/>
                  <a:gd name="connsiteY8-322" fmla="*/ 395577 h 477078"/>
                  <a:gd name="connsiteX9-323" fmla="*/ 27060 w 171732"/>
                  <a:gd name="connsiteY9-324" fmla="*/ 236124 h 477078"/>
                  <a:gd name="connsiteX10-325" fmla="*/ 45 w 171732"/>
                  <a:gd name="connsiteY10-326" fmla="*/ 81501 h 477078"/>
                  <a:gd name="connsiteX0-327" fmla="*/ 45 w 171732"/>
                  <a:gd name="connsiteY0-328" fmla="*/ 81501 h 477078"/>
                  <a:gd name="connsiteX1-329" fmla="*/ 81546 w 171732"/>
                  <a:gd name="connsiteY1-330" fmla="*/ 0 h 477078"/>
                  <a:gd name="connsiteX2-331" fmla="*/ 81546 w 171732"/>
                  <a:gd name="connsiteY2-332" fmla="*/ 0 h 477078"/>
                  <a:gd name="connsiteX3-333" fmla="*/ 155347 w 171732"/>
                  <a:gd name="connsiteY3-334" fmla="*/ 83426 h 477078"/>
                  <a:gd name="connsiteX4-335" fmla="*/ 171732 w 171732"/>
                  <a:gd name="connsiteY4-336" fmla="*/ 231478 h 477078"/>
                  <a:gd name="connsiteX5-337" fmla="*/ 155347 w 171732"/>
                  <a:gd name="connsiteY5-338" fmla="*/ 401353 h 477078"/>
                  <a:gd name="connsiteX6-339" fmla="*/ 81546 w 171732"/>
                  <a:gd name="connsiteY6-340" fmla="*/ 477078 h 477078"/>
                  <a:gd name="connsiteX7-341" fmla="*/ 81546 w 171732"/>
                  <a:gd name="connsiteY7-342" fmla="*/ 477078 h 477078"/>
                  <a:gd name="connsiteX8-343" fmla="*/ 45 w 171732"/>
                  <a:gd name="connsiteY8-344" fmla="*/ 395577 h 477078"/>
                  <a:gd name="connsiteX9-345" fmla="*/ 27060 w 171732"/>
                  <a:gd name="connsiteY9-346" fmla="*/ 236124 h 477078"/>
                  <a:gd name="connsiteX10-347" fmla="*/ 45 w 171732"/>
                  <a:gd name="connsiteY10-348" fmla="*/ 81501 h 477078"/>
                  <a:gd name="connsiteX0-349" fmla="*/ 45 w 171732"/>
                  <a:gd name="connsiteY0-350" fmla="*/ 81501 h 477078"/>
                  <a:gd name="connsiteX1-351" fmla="*/ 81546 w 171732"/>
                  <a:gd name="connsiteY1-352" fmla="*/ 0 h 477078"/>
                  <a:gd name="connsiteX2-353" fmla="*/ 81546 w 171732"/>
                  <a:gd name="connsiteY2-354" fmla="*/ 0 h 477078"/>
                  <a:gd name="connsiteX3-355" fmla="*/ 155347 w 171732"/>
                  <a:gd name="connsiteY3-356" fmla="*/ 83426 h 477078"/>
                  <a:gd name="connsiteX4-357" fmla="*/ 171732 w 171732"/>
                  <a:gd name="connsiteY4-358" fmla="*/ 231478 h 477078"/>
                  <a:gd name="connsiteX5-359" fmla="*/ 155347 w 171732"/>
                  <a:gd name="connsiteY5-360" fmla="*/ 401353 h 477078"/>
                  <a:gd name="connsiteX6-361" fmla="*/ 81546 w 171732"/>
                  <a:gd name="connsiteY6-362" fmla="*/ 477078 h 477078"/>
                  <a:gd name="connsiteX7-363" fmla="*/ 81546 w 171732"/>
                  <a:gd name="connsiteY7-364" fmla="*/ 477078 h 477078"/>
                  <a:gd name="connsiteX8-365" fmla="*/ 45 w 171732"/>
                  <a:gd name="connsiteY8-366" fmla="*/ 395577 h 477078"/>
                  <a:gd name="connsiteX9-367" fmla="*/ 27060 w 171732"/>
                  <a:gd name="connsiteY9-368" fmla="*/ 236124 h 477078"/>
                  <a:gd name="connsiteX10-369" fmla="*/ 45 w 171732"/>
                  <a:gd name="connsiteY10-370" fmla="*/ 81501 h 477078"/>
                  <a:gd name="connsiteX0-371" fmla="*/ 45 w 171732"/>
                  <a:gd name="connsiteY0-372" fmla="*/ 81501 h 477078"/>
                  <a:gd name="connsiteX1-373" fmla="*/ 81546 w 171732"/>
                  <a:gd name="connsiteY1-374" fmla="*/ 0 h 477078"/>
                  <a:gd name="connsiteX2-375" fmla="*/ 81546 w 171732"/>
                  <a:gd name="connsiteY2-376" fmla="*/ 0 h 477078"/>
                  <a:gd name="connsiteX3-377" fmla="*/ 155347 w 171732"/>
                  <a:gd name="connsiteY3-378" fmla="*/ 83426 h 477078"/>
                  <a:gd name="connsiteX4-379" fmla="*/ 171732 w 171732"/>
                  <a:gd name="connsiteY4-380" fmla="*/ 241103 h 477078"/>
                  <a:gd name="connsiteX5-381" fmla="*/ 155347 w 171732"/>
                  <a:gd name="connsiteY5-382" fmla="*/ 401353 h 477078"/>
                  <a:gd name="connsiteX6-383" fmla="*/ 81546 w 171732"/>
                  <a:gd name="connsiteY6-384" fmla="*/ 477078 h 477078"/>
                  <a:gd name="connsiteX7-385" fmla="*/ 81546 w 171732"/>
                  <a:gd name="connsiteY7-386" fmla="*/ 477078 h 477078"/>
                  <a:gd name="connsiteX8-387" fmla="*/ 45 w 171732"/>
                  <a:gd name="connsiteY8-388" fmla="*/ 395577 h 477078"/>
                  <a:gd name="connsiteX9-389" fmla="*/ 27060 w 171732"/>
                  <a:gd name="connsiteY9-390" fmla="*/ 236124 h 477078"/>
                  <a:gd name="connsiteX10-391" fmla="*/ 45 w 171732"/>
                  <a:gd name="connsiteY10-392" fmla="*/ 81501 h 477078"/>
                  <a:gd name="connsiteX0-393" fmla="*/ 45 w 171738"/>
                  <a:gd name="connsiteY0-394" fmla="*/ 81501 h 477078"/>
                  <a:gd name="connsiteX1-395" fmla="*/ 81546 w 171738"/>
                  <a:gd name="connsiteY1-396" fmla="*/ 0 h 477078"/>
                  <a:gd name="connsiteX2-397" fmla="*/ 81546 w 171738"/>
                  <a:gd name="connsiteY2-398" fmla="*/ 0 h 477078"/>
                  <a:gd name="connsiteX3-399" fmla="*/ 155347 w 171738"/>
                  <a:gd name="connsiteY3-400" fmla="*/ 83426 h 477078"/>
                  <a:gd name="connsiteX4-401" fmla="*/ 171732 w 171738"/>
                  <a:gd name="connsiteY4-402" fmla="*/ 241103 h 477078"/>
                  <a:gd name="connsiteX5-403" fmla="*/ 155347 w 171738"/>
                  <a:gd name="connsiteY5-404" fmla="*/ 401353 h 477078"/>
                  <a:gd name="connsiteX6-405" fmla="*/ 81546 w 171738"/>
                  <a:gd name="connsiteY6-406" fmla="*/ 477078 h 477078"/>
                  <a:gd name="connsiteX7-407" fmla="*/ 81546 w 171738"/>
                  <a:gd name="connsiteY7-408" fmla="*/ 477078 h 477078"/>
                  <a:gd name="connsiteX8-409" fmla="*/ 45 w 171738"/>
                  <a:gd name="connsiteY8-410" fmla="*/ 395577 h 477078"/>
                  <a:gd name="connsiteX9-411" fmla="*/ 27060 w 171738"/>
                  <a:gd name="connsiteY9-412" fmla="*/ 236124 h 477078"/>
                  <a:gd name="connsiteX10-413" fmla="*/ 45 w 171738"/>
                  <a:gd name="connsiteY10-414" fmla="*/ 81501 h 477078"/>
                  <a:gd name="connsiteX0-415" fmla="*/ 45 w 171816"/>
                  <a:gd name="connsiteY0-416" fmla="*/ 81501 h 477078"/>
                  <a:gd name="connsiteX1-417" fmla="*/ 81546 w 171816"/>
                  <a:gd name="connsiteY1-418" fmla="*/ 0 h 477078"/>
                  <a:gd name="connsiteX2-419" fmla="*/ 81546 w 171816"/>
                  <a:gd name="connsiteY2-420" fmla="*/ 0 h 477078"/>
                  <a:gd name="connsiteX3-421" fmla="*/ 155347 w 171816"/>
                  <a:gd name="connsiteY3-422" fmla="*/ 83426 h 477078"/>
                  <a:gd name="connsiteX4-423" fmla="*/ 171732 w 171816"/>
                  <a:gd name="connsiteY4-424" fmla="*/ 241103 h 477078"/>
                  <a:gd name="connsiteX5-425" fmla="*/ 155347 w 171816"/>
                  <a:gd name="connsiteY5-426" fmla="*/ 401353 h 477078"/>
                  <a:gd name="connsiteX6-427" fmla="*/ 81546 w 171816"/>
                  <a:gd name="connsiteY6-428" fmla="*/ 477078 h 477078"/>
                  <a:gd name="connsiteX7-429" fmla="*/ 81546 w 171816"/>
                  <a:gd name="connsiteY7-430" fmla="*/ 477078 h 477078"/>
                  <a:gd name="connsiteX8-431" fmla="*/ 45 w 171816"/>
                  <a:gd name="connsiteY8-432" fmla="*/ 395577 h 477078"/>
                  <a:gd name="connsiteX9-433" fmla="*/ 27060 w 171816"/>
                  <a:gd name="connsiteY9-434" fmla="*/ 236124 h 477078"/>
                  <a:gd name="connsiteX10-435" fmla="*/ 45 w 171816"/>
                  <a:gd name="connsiteY10-436" fmla="*/ 81501 h 477078"/>
                  <a:gd name="connsiteX0-437" fmla="*/ 45 w 171816"/>
                  <a:gd name="connsiteY0-438" fmla="*/ 81501 h 477078"/>
                  <a:gd name="connsiteX1-439" fmla="*/ 81546 w 171816"/>
                  <a:gd name="connsiteY1-440" fmla="*/ 0 h 477078"/>
                  <a:gd name="connsiteX2-441" fmla="*/ 81546 w 171816"/>
                  <a:gd name="connsiteY2-442" fmla="*/ 0 h 477078"/>
                  <a:gd name="connsiteX3-443" fmla="*/ 155347 w 171816"/>
                  <a:gd name="connsiteY3-444" fmla="*/ 83426 h 477078"/>
                  <a:gd name="connsiteX4-445" fmla="*/ 171732 w 171816"/>
                  <a:gd name="connsiteY4-446" fmla="*/ 241103 h 477078"/>
                  <a:gd name="connsiteX5-447" fmla="*/ 155347 w 171816"/>
                  <a:gd name="connsiteY5-448" fmla="*/ 401353 h 477078"/>
                  <a:gd name="connsiteX6-449" fmla="*/ 81546 w 171816"/>
                  <a:gd name="connsiteY6-450" fmla="*/ 477078 h 477078"/>
                  <a:gd name="connsiteX7-451" fmla="*/ 81546 w 171816"/>
                  <a:gd name="connsiteY7-452" fmla="*/ 477078 h 477078"/>
                  <a:gd name="connsiteX8-453" fmla="*/ 45 w 171816"/>
                  <a:gd name="connsiteY8-454" fmla="*/ 395577 h 477078"/>
                  <a:gd name="connsiteX9-455" fmla="*/ 27060 w 171816"/>
                  <a:gd name="connsiteY9-456" fmla="*/ 236124 h 477078"/>
                  <a:gd name="connsiteX10-457" fmla="*/ 45 w 171816"/>
                  <a:gd name="connsiteY10-458" fmla="*/ 81501 h 477078"/>
                  <a:gd name="connsiteX0-459" fmla="*/ 45 w 171816"/>
                  <a:gd name="connsiteY0-460" fmla="*/ 81501 h 477078"/>
                  <a:gd name="connsiteX1-461" fmla="*/ 81546 w 171816"/>
                  <a:gd name="connsiteY1-462" fmla="*/ 0 h 477078"/>
                  <a:gd name="connsiteX2-463" fmla="*/ 81546 w 171816"/>
                  <a:gd name="connsiteY2-464" fmla="*/ 0 h 477078"/>
                  <a:gd name="connsiteX3-465" fmla="*/ 155347 w 171816"/>
                  <a:gd name="connsiteY3-466" fmla="*/ 83426 h 477078"/>
                  <a:gd name="connsiteX4-467" fmla="*/ 171732 w 171816"/>
                  <a:gd name="connsiteY4-468" fmla="*/ 241103 h 477078"/>
                  <a:gd name="connsiteX5-469" fmla="*/ 155347 w 171816"/>
                  <a:gd name="connsiteY5-470" fmla="*/ 401353 h 477078"/>
                  <a:gd name="connsiteX6-471" fmla="*/ 81546 w 171816"/>
                  <a:gd name="connsiteY6-472" fmla="*/ 477078 h 477078"/>
                  <a:gd name="connsiteX7-473" fmla="*/ 81546 w 171816"/>
                  <a:gd name="connsiteY7-474" fmla="*/ 477078 h 477078"/>
                  <a:gd name="connsiteX8-475" fmla="*/ 45 w 171816"/>
                  <a:gd name="connsiteY8-476" fmla="*/ 395577 h 477078"/>
                  <a:gd name="connsiteX9-477" fmla="*/ 27060 w 171816"/>
                  <a:gd name="connsiteY9-478" fmla="*/ 236124 h 477078"/>
                  <a:gd name="connsiteX10-479" fmla="*/ 45 w 171816"/>
                  <a:gd name="connsiteY10-480" fmla="*/ 81501 h 477078"/>
                  <a:gd name="connsiteX0-481" fmla="*/ 45 w 171750"/>
                  <a:gd name="connsiteY0-482" fmla="*/ 81501 h 477078"/>
                  <a:gd name="connsiteX1-483" fmla="*/ 81546 w 171750"/>
                  <a:gd name="connsiteY1-484" fmla="*/ 0 h 477078"/>
                  <a:gd name="connsiteX2-485" fmla="*/ 81546 w 171750"/>
                  <a:gd name="connsiteY2-486" fmla="*/ 0 h 477078"/>
                  <a:gd name="connsiteX3-487" fmla="*/ 155347 w 171750"/>
                  <a:gd name="connsiteY3-488" fmla="*/ 83426 h 477078"/>
                  <a:gd name="connsiteX4-489" fmla="*/ 171732 w 171750"/>
                  <a:gd name="connsiteY4-490" fmla="*/ 241103 h 477078"/>
                  <a:gd name="connsiteX5-491" fmla="*/ 151497 w 171750"/>
                  <a:gd name="connsiteY5-492" fmla="*/ 401353 h 477078"/>
                  <a:gd name="connsiteX6-493" fmla="*/ 81546 w 171750"/>
                  <a:gd name="connsiteY6-494" fmla="*/ 477078 h 477078"/>
                  <a:gd name="connsiteX7-495" fmla="*/ 81546 w 171750"/>
                  <a:gd name="connsiteY7-496" fmla="*/ 477078 h 477078"/>
                  <a:gd name="connsiteX8-497" fmla="*/ 45 w 171750"/>
                  <a:gd name="connsiteY8-498" fmla="*/ 395577 h 477078"/>
                  <a:gd name="connsiteX9-499" fmla="*/ 27060 w 171750"/>
                  <a:gd name="connsiteY9-500" fmla="*/ 236124 h 477078"/>
                  <a:gd name="connsiteX10-501" fmla="*/ 45 w 171750"/>
                  <a:gd name="connsiteY10-502" fmla="*/ 81501 h 477078"/>
                  <a:gd name="connsiteX0-503" fmla="*/ 45 w 158115"/>
                  <a:gd name="connsiteY0-504" fmla="*/ 81501 h 477078"/>
                  <a:gd name="connsiteX1-505" fmla="*/ 81546 w 158115"/>
                  <a:gd name="connsiteY1-506" fmla="*/ 0 h 477078"/>
                  <a:gd name="connsiteX2-507" fmla="*/ 81546 w 158115"/>
                  <a:gd name="connsiteY2-508" fmla="*/ 0 h 477078"/>
                  <a:gd name="connsiteX3-509" fmla="*/ 155347 w 158115"/>
                  <a:gd name="connsiteY3-510" fmla="*/ 83426 h 477078"/>
                  <a:gd name="connsiteX4-511" fmla="*/ 140931 w 158115"/>
                  <a:gd name="connsiteY4-512" fmla="*/ 241103 h 477078"/>
                  <a:gd name="connsiteX5-513" fmla="*/ 151497 w 158115"/>
                  <a:gd name="connsiteY5-514" fmla="*/ 401353 h 477078"/>
                  <a:gd name="connsiteX6-515" fmla="*/ 81546 w 158115"/>
                  <a:gd name="connsiteY6-516" fmla="*/ 477078 h 477078"/>
                  <a:gd name="connsiteX7-517" fmla="*/ 81546 w 158115"/>
                  <a:gd name="connsiteY7-518" fmla="*/ 477078 h 477078"/>
                  <a:gd name="connsiteX8-519" fmla="*/ 45 w 158115"/>
                  <a:gd name="connsiteY8-520" fmla="*/ 395577 h 477078"/>
                  <a:gd name="connsiteX9-521" fmla="*/ 27060 w 158115"/>
                  <a:gd name="connsiteY9-522" fmla="*/ 236124 h 477078"/>
                  <a:gd name="connsiteX10-523" fmla="*/ 45 w 158115"/>
                  <a:gd name="connsiteY10-524" fmla="*/ 81501 h 477078"/>
                  <a:gd name="connsiteX0-525" fmla="*/ 84 w 158154"/>
                  <a:gd name="connsiteY0-526" fmla="*/ 81501 h 477078"/>
                  <a:gd name="connsiteX1-527" fmla="*/ 81585 w 158154"/>
                  <a:gd name="connsiteY1-528" fmla="*/ 0 h 477078"/>
                  <a:gd name="connsiteX2-529" fmla="*/ 81585 w 158154"/>
                  <a:gd name="connsiteY2-530" fmla="*/ 0 h 477078"/>
                  <a:gd name="connsiteX3-531" fmla="*/ 155386 w 158154"/>
                  <a:gd name="connsiteY3-532" fmla="*/ 83426 h 477078"/>
                  <a:gd name="connsiteX4-533" fmla="*/ 140970 w 158154"/>
                  <a:gd name="connsiteY4-534" fmla="*/ 241103 h 477078"/>
                  <a:gd name="connsiteX5-535" fmla="*/ 151536 w 158154"/>
                  <a:gd name="connsiteY5-536" fmla="*/ 401353 h 477078"/>
                  <a:gd name="connsiteX6-537" fmla="*/ 81585 w 158154"/>
                  <a:gd name="connsiteY6-538" fmla="*/ 477078 h 477078"/>
                  <a:gd name="connsiteX7-539" fmla="*/ 81585 w 158154"/>
                  <a:gd name="connsiteY7-540" fmla="*/ 477078 h 477078"/>
                  <a:gd name="connsiteX8-541" fmla="*/ 84 w 158154"/>
                  <a:gd name="connsiteY8-542" fmla="*/ 395577 h 477078"/>
                  <a:gd name="connsiteX9-543" fmla="*/ 13624 w 158154"/>
                  <a:gd name="connsiteY9-544" fmla="*/ 236124 h 477078"/>
                  <a:gd name="connsiteX10-545" fmla="*/ 84 w 158154"/>
                  <a:gd name="connsiteY10-546" fmla="*/ 81501 h 47707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259" y="connsiteY10-260"/>
                  </a:cxn>
                </a:cxnLst>
                <a:rect l="l" t="t" r="r" b="b"/>
                <a:pathLst>
                  <a:path w="158154" h="477078">
                    <a:moveTo>
                      <a:pt x="84" y="81501"/>
                    </a:moveTo>
                    <a:cubicBezTo>
                      <a:pt x="84" y="36489"/>
                      <a:pt x="36573" y="0"/>
                      <a:pt x="81585" y="0"/>
                    </a:cubicBezTo>
                    <a:lnTo>
                      <a:pt x="81585" y="0"/>
                    </a:lnTo>
                    <a:cubicBezTo>
                      <a:pt x="126597" y="0"/>
                      <a:pt x="134210" y="42264"/>
                      <a:pt x="155386" y="83426"/>
                    </a:cubicBezTo>
                    <a:cubicBezTo>
                      <a:pt x="166781" y="134702"/>
                      <a:pt x="139200" y="191752"/>
                      <a:pt x="140970" y="241103"/>
                    </a:cubicBezTo>
                    <a:cubicBezTo>
                      <a:pt x="141283" y="300295"/>
                      <a:pt x="168548" y="347936"/>
                      <a:pt x="151536" y="401353"/>
                    </a:cubicBezTo>
                    <a:cubicBezTo>
                      <a:pt x="134210" y="452140"/>
                      <a:pt x="126597" y="477078"/>
                      <a:pt x="81585" y="477078"/>
                    </a:cubicBezTo>
                    <a:lnTo>
                      <a:pt x="81585" y="477078"/>
                    </a:lnTo>
                    <a:cubicBezTo>
                      <a:pt x="36573" y="477078"/>
                      <a:pt x="84" y="440589"/>
                      <a:pt x="84" y="395577"/>
                    </a:cubicBezTo>
                    <a:cubicBezTo>
                      <a:pt x="-1241" y="339255"/>
                      <a:pt x="13362" y="313084"/>
                      <a:pt x="13624" y="236124"/>
                    </a:cubicBezTo>
                    <a:cubicBezTo>
                      <a:pt x="16537" y="154418"/>
                      <a:pt x="-1241" y="129871"/>
                      <a:pt x="84" y="81501"/>
                    </a:cubicBezTo>
                    <a:close/>
                  </a:path>
                </a:pathLst>
              </a:cu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8" name="矩形: 圆角 25"/>
              <p:cNvSpPr/>
              <p:nvPr>
                <p:custDataLst>
                  <p:tags r:id="rId79"/>
                </p:custDataLst>
              </p:nvPr>
            </p:nvSpPr>
            <p:spPr>
              <a:xfrm rot="10800000">
                <a:off x="5283125" y="5399835"/>
                <a:ext cx="156881" cy="479003"/>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048"/>
                  <a:gd name="connsiteY0-220" fmla="*/ 81501 h 477078"/>
                  <a:gd name="connsiteX1-221" fmla="*/ 81546 w 163048"/>
                  <a:gd name="connsiteY1-222" fmla="*/ 0 h 477078"/>
                  <a:gd name="connsiteX2-223" fmla="*/ 81546 w 163048"/>
                  <a:gd name="connsiteY2-224" fmla="*/ 0 h 477078"/>
                  <a:gd name="connsiteX3-225" fmla="*/ 163047 w 163048"/>
                  <a:gd name="connsiteY3-226" fmla="*/ 81501 h 477078"/>
                  <a:gd name="connsiteX4-227" fmla="*/ 152413 w 163048"/>
                  <a:gd name="connsiteY4-228" fmla="*/ 226378 h 477078"/>
                  <a:gd name="connsiteX5-229" fmla="*/ 163047 w 163048"/>
                  <a:gd name="connsiteY5-230" fmla="*/ 395577 h 477078"/>
                  <a:gd name="connsiteX6-231" fmla="*/ 81546 w 163048"/>
                  <a:gd name="connsiteY6-232" fmla="*/ 477078 h 477078"/>
                  <a:gd name="connsiteX7-233" fmla="*/ 81546 w 163048"/>
                  <a:gd name="connsiteY7-234" fmla="*/ 477078 h 477078"/>
                  <a:gd name="connsiteX8-235" fmla="*/ 45 w 163048"/>
                  <a:gd name="connsiteY8-236" fmla="*/ 395577 h 477078"/>
                  <a:gd name="connsiteX9-237" fmla="*/ 27060 w 163048"/>
                  <a:gd name="connsiteY9-238" fmla="*/ 236124 h 477078"/>
                  <a:gd name="connsiteX10" fmla="*/ 45 w 163048"/>
                  <a:gd name="connsiteY10" fmla="*/ 81501 h 477078"/>
                  <a:gd name="connsiteX0-239" fmla="*/ 45 w 167813"/>
                  <a:gd name="connsiteY0-240" fmla="*/ 81501 h 477078"/>
                  <a:gd name="connsiteX1-241" fmla="*/ 81546 w 167813"/>
                  <a:gd name="connsiteY1-242" fmla="*/ 0 h 477078"/>
                  <a:gd name="connsiteX2-243" fmla="*/ 81546 w 167813"/>
                  <a:gd name="connsiteY2-244" fmla="*/ 0 h 477078"/>
                  <a:gd name="connsiteX3-245" fmla="*/ 163047 w 167813"/>
                  <a:gd name="connsiteY3-246" fmla="*/ 81501 h 477078"/>
                  <a:gd name="connsiteX4-247" fmla="*/ 167813 w 167813"/>
                  <a:gd name="connsiteY4-248" fmla="*/ 226378 h 477078"/>
                  <a:gd name="connsiteX5-249" fmla="*/ 163047 w 167813"/>
                  <a:gd name="connsiteY5-250" fmla="*/ 395577 h 477078"/>
                  <a:gd name="connsiteX6-251" fmla="*/ 81546 w 167813"/>
                  <a:gd name="connsiteY6-252" fmla="*/ 477078 h 477078"/>
                  <a:gd name="connsiteX7-253" fmla="*/ 81546 w 167813"/>
                  <a:gd name="connsiteY7-254" fmla="*/ 477078 h 477078"/>
                  <a:gd name="connsiteX8-255" fmla="*/ 45 w 167813"/>
                  <a:gd name="connsiteY8-256" fmla="*/ 395577 h 477078"/>
                  <a:gd name="connsiteX9-257" fmla="*/ 27060 w 167813"/>
                  <a:gd name="connsiteY9-258" fmla="*/ 236124 h 477078"/>
                  <a:gd name="connsiteX10-259" fmla="*/ 45 w 167813"/>
                  <a:gd name="connsiteY10-260" fmla="*/ 81501 h 477078"/>
                  <a:gd name="connsiteX0-261" fmla="*/ 45 w 167813"/>
                  <a:gd name="connsiteY0-262" fmla="*/ 81501 h 477078"/>
                  <a:gd name="connsiteX1-263" fmla="*/ 81546 w 167813"/>
                  <a:gd name="connsiteY1-264" fmla="*/ 0 h 477078"/>
                  <a:gd name="connsiteX2-265" fmla="*/ 81546 w 167813"/>
                  <a:gd name="connsiteY2-266" fmla="*/ 0 h 477078"/>
                  <a:gd name="connsiteX3-267" fmla="*/ 163047 w 167813"/>
                  <a:gd name="connsiteY3-268" fmla="*/ 81501 h 477078"/>
                  <a:gd name="connsiteX4-269" fmla="*/ 167813 w 167813"/>
                  <a:gd name="connsiteY4-270" fmla="*/ 226378 h 477078"/>
                  <a:gd name="connsiteX5-271" fmla="*/ 161122 w 167813"/>
                  <a:gd name="connsiteY5-272" fmla="*/ 395577 h 477078"/>
                  <a:gd name="connsiteX6-273" fmla="*/ 81546 w 167813"/>
                  <a:gd name="connsiteY6-274" fmla="*/ 477078 h 477078"/>
                  <a:gd name="connsiteX7-275" fmla="*/ 81546 w 167813"/>
                  <a:gd name="connsiteY7-276" fmla="*/ 477078 h 477078"/>
                  <a:gd name="connsiteX8-277" fmla="*/ 45 w 167813"/>
                  <a:gd name="connsiteY8-278" fmla="*/ 395577 h 477078"/>
                  <a:gd name="connsiteX9-279" fmla="*/ 27060 w 167813"/>
                  <a:gd name="connsiteY9-280" fmla="*/ 236124 h 477078"/>
                  <a:gd name="connsiteX10-281" fmla="*/ 45 w 167813"/>
                  <a:gd name="connsiteY10-282" fmla="*/ 81501 h 477078"/>
                  <a:gd name="connsiteX0-283" fmla="*/ 45 w 167813"/>
                  <a:gd name="connsiteY0-284" fmla="*/ 81501 h 477078"/>
                  <a:gd name="connsiteX1-285" fmla="*/ 81546 w 167813"/>
                  <a:gd name="connsiteY1-286" fmla="*/ 0 h 477078"/>
                  <a:gd name="connsiteX2-287" fmla="*/ 81546 w 167813"/>
                  <a:gd name="connsiteY2-288" fmla="*/ 0 h 477078"/>
                  <a:gd name="connsiteX3-289" fmla="*/ 163047 w 167813"/>
                  <a:gd name="connsiteY3-290" fmla="*/ 81501 h 477078"/>
                  <a:gd name="connsiteX4-291" fmla="*/ 167813 w 167813"/>
                  <a:gd name="connsiteY4-292" fmla="*/ 226378 h 477078"/>
                  <a:gd name="connsiteX5-293" fmla="*/ 161122 w 167813"/>
                  <a:gd name="connsiteY5-294" fmla="*/ 395577 h 477078"/>
                  <a:gd name="connsiteX6-295" fmla="*/ 81546 w 167813"/>
                  <a:gd name="connsiteY6-296" fmla="*/ 477078 h 477078"/>
                  <a:gd name="connsiteX7-297" fmla="*/ 81546 w 167813"/>
                  <a:gd name="connsiteY7-298" fmla="*/ 477078 h 477078"/>
                  <a:gd name="connsiteX8-299" fmla="*/ 45 w 167813"/>
                  <a:gd name="connsiteY8-300" fmla="*/ 395577 h 477078"/>
                  <a:gd name="connsiteX9-301" fmla="*/ 27060 w 167813"/>
                  <a:gd name="connsiteY9-302" fmla="*/ 236124 h 477078"/>
                  <a:gd name="connsiteX10-303" fmla="*/ 45 w 167813"/>
                  <a:gd name="connsiteY10-304" fmla="*/ 81501 h 477078"/>
                  <a:gd name="connsiteX0-305" fmla="*/ 45 w 167813"/>
                  <a:gd name="connsiteY0-306" fmla="*/ 81501 h 477078"/>
                  <a:gd name="connsiteX1-307" fmla="*/ 81546 w 167813"/>
                  <a:gd name="connsiteY1-308" fmla="*/ 0 h 477078"/>
                  <a:gd name="connsiteX2-309" fmla="*/ 81546 w 167813"/>
                  <a:gd name="connsiteY2-310" fmla="*/ 0 h 477078"/>
                  <a:gd name="connsiteX3-311" fmla="*/ 163047 w 167813"/>
                  <a:gd name="connsiteY3-312" fmla="*/ 81501 h 477078"/>
                  <a:gd name="connsiteX4-313" fmla="*/ 167813 w 167813"/>
                  <a:gd name="connsiteY4-314" fmla="*/ 226378 h 477078"/>
                  <a:gd name="connsiteX5-315" fmla="*/ 161122 w 167813"/>
                  <a:gd name="connsiteY5-316" fmla="*/ 395577 h 477078"/>
                  <a:gd name="connsiteX6-317" fmla="*/ 81546 w 167813"/>
                  <a:gd name="connsiteY6-318" fmla="*/ 477078 h 477078"/>
                  <a:gd name="connsiteX7-319" fmla="*/ 81546 w 167813"/>
                  <a:gd name="connsiteY7-320" fmla="*/ 477078 h 477078"/>
                  <a:gd name="connsiteX8-321" fmla="*/ 45 w 167813"/>
                  <a:gd name="connsiteY8-322" fmla="*/ 395577 h 477078"/>
                  <a:gd name="connsiteX9-323" fmla="*/ 27060 w 167813"/>
                  <a:gd name="connsiteY9-324" fmla="*/ 236124 h 477078"/>
                  <a:gd name="connsiteX10-325" fmla="*/ 45 w 167813"/>
                  <a:gd name="connsiteY10-326" fmla="*/ 81501 h 477078"/>
                  <a:gd name="connsiteX0-327" fmla="*/ 45 w 167813"/>
                  <a:gd name="connsiteY0-328" fmla="*/ 81501 h 477078"/>
                  <a:gd name="connsiteX1-329" fmla="*/ 81546 w 167813"/>
                  <a:gd name="connsiteY1-330" fmla="*/ 0 h 477078"/>
                  <a:gd name="connsiteX2-331" fmla="*/ 81546 w 167813"/>
                  <a:gd name="connsiteY2-332" fmla="*/ 0 h 477078"/>
                  <a:gd name="connsiteX3-333" fmla="*/ 157272 w 167813"/>
                  <a:gd name="connsiteY3-334" fmla="*/ 81501 h 477078"/>
                  <a:gd name="connsiteX4-335" fmla="*/ 167813 w 167813"/>
                  <a:gd name="connsiteY4-336" fmla="*/ 226378 h 477078"/>
                  <a:gd name="connsiteX5-337" fmla="*/ 161122 w 167813"/>
                  <a:gd name="connsiteY5-338" fmla="*/ 395577 h 477078"/>
                  <a:gd name="connsiteX6-339" fmla="*/ 81546 w 167813"/>
                  <a:gd name="connsiteY6-340" fmla="*/ 477078 h 477078"/>
                  <a:gd name="connsiteX7-341" fmla="*/ 81546 w 167813"/>
                  <a:gd name="connsiteY7-342" fmla="*/ 477078 h 477078"/>
                  <a:gd name="connsiteX8-343" fmla="*/ 45 w 167813"/>
                  <a:gd name="connsiteY8-344" fmla="*/ 395577 h 477078"/>
                  <a:gd name="connsiteX9-345" fmla="*/ 27060 w 167813"/>
                  <a:gd name="connsiteY9-346" fmla="*/ 236124 h 477078"/>
                  <a:gd name="connsiteX10-347" fmla="*/ 45 w 167813"/>
                  <a:gd name="connsiteY10-348" fmla="*/ 81501 h 477078"/>
                  <a:gd name="connsiteX0-349" fmla="*/ 45 w 167813"/>
                  <a:gd name="connsiteY0-350" fmla="*/ 83426 h 479003"/>
                  <a:gd name="connsiteX1-351" fmla="*/ 81546 w 167813"/>
                  <a:gd name="connsiteY1-352" fmla="*/ 1925 h 479003"/>
                  <a:gd name="connsiteX2-353" fmla="*/ 75770 w 167813"/>
                  <a:gd name="connsiteY2-354" fmla="*/ 0 h 479003"/>
                  <a:gd name="connsiteX3-355" fmla="*/ 157272 w 167813"/>
                  <a:gd name="connsiteY3-356" fmla="*/ 83426 h 479003"/>
                  <a:gd name="connsiteX4-357" fmla="*/ 167813 w 167813"/>
                  <a:gd name="connsiteY4-358" fmla="*/ 228303 h 479003"/>
                  <a:gd name="connsiteX5-359" fmla="*/ 161122 w 167813"/>
                  <a:gd name="connsiteY5-360" fmla="*/ 397502 h 479003"/>
                  <a:gd name="connsiteX6-361" fmla="*/ 81546 w 167813"/>
                  <a:gd name="connsiteY6-362" fmla="*/ 479003 h 479003"/>
                  <a:gd name="connsiteX7-363" fmla="*/ 81546 w 167813"/>
                  <a:gd name="connsiteY7-364" fmla="*/ 479003 h 479003"/>
                  <a:gd name="connsiteX8-365" fmla="*/ 45 w 167813"/>
                  <a:gd name="connsiteY8-366" fmla="*/ 397502 h 479003"/>
                  <a:gd name="connsiteX9-367" fmla="*/ 27060 w 167813"/>
                  <a:gd name="connsiteY9-368" fmla="*/ 238049 h 479003"/>
                  <a:gd name="connsiteX10-369" fmla="*/ 45 w 167813"/>
                  <a:gd name="connsiteY10-370" fmla="*/ 83426 h 479003"/>
                  <a:gd name="connsiteX0-371" fmla="*/ 45 w 167813"/>
                  <a:gd name="connsiteY0-372" fmla="*/ 83426 h 479003"/>
                  <a:gd name="connsiteX1-373" fmla="*/ 81546 w 167813"/>
                  <a:gd name="connsiteY1-374" fmla="*/ 1925 h 479003"/>
                  <a:gd name="connsiteX2-375" fmla="*/ 75770 w 167813"/>
                  <a:gd name="connsiteY2-376" fmla="*/ 0 h 479003"/>
                  <a:gd name="connsiteX3-377" fmla="*/ 157272 w 167813"/>
                  <a:gd name="connsiteY3-378" fmla="*/ 83426 h 479003"/>
                  <a:gd name="connsiteX4-379" fmla="*/ 167813 w 167813"/>
                  <a:gd name="connsiteY4-380" fmla="*/ 228303 h 479003"/>
                  <a:gd name="connsiteX5-381" fmla="*/ 161122 w 167813"/>
                  <a:gd name="connsiteY5-382" fmla="*/ 397502 h 479003"/>
                  <a:gd name="connsiteX6-383" fmla="*/ 81546 w 167813"/>
                  <a:gd name="connsiteY6-384" fmla="*/ 479003 h 479003"/>
                  <a:gd name="connsiteX7-385" fmla="*/ 81546 w 167813"/>
                  <a:gd name="connsiteY7-386" fmla="*/ 479003 h 479003"/>
                  <a:gd name="connsiteX8-387" fmla="*/ 45 w 167813"/>
                  <a:gd name="connsiteY8-388" fmla="*/ 397502 h 479003"/>
                  <a:gd name="connsiteX9-389" fmla="*/ 27060 w 167813"/>
                  <a:gd name="connsiteY9-390" fmla="*/ 238049 h 479003"/>
                  <a:gd name="connsiteX10-391" fmla="*/ 45 w 167813"/>
                  <a:gd name="connsiteY10-392" fmla="*/ 83426 h 479003"/>
                  <a:gd name="connsiteX0-393" fmla="*/ 45 w 168043"/>
                  <a:gd name="connsiteY0-394" fmla="*/ 83426 h 479003"/>
                  <a:gd name="connsiteX1-395" fmla="*/ 81546 w 168043"/>
                  <a:gd name="connsiteY1-396" fmla="*/ 1925 h 479003"/>
                  <a:gd name="connsiteX2-397" fmla="*/ 75770 w 168043"/>
                  <a:gd name="connsiteY2-398" fmla="*/ 0 h 479003"/>
                  <a:gd name="connsiteX3-399" fmla="*/ 157272 w 168043"/>
                  <a:gd name="connsiteY3-400" fmla="*/ 83426 h 479003"/>
                  <a:gd name="connsiteX4-401" fmla="*/ 167813 w 168043"/>
                  <a:gd name="connsiteY4-402" fmla="*/ 228303 h 479003"/>
                  <a:gd name="connsiteX5-403" fmla="*/ 161122 w 168043"/>
                  <a:gd name="connsiteY5-404" fmla="*/ 397502 h 479003"/>
                  <a:gd name="connsiteX6-405" fmla="*/ 81546 w 168043"/>
                  <a:gd name="connsiteY6-406" fmla="*/ 479003 h 479003"/>
                  <a:gd name="connsiteX7-407" fmla="*/ 81546 w 168043"/>
                  <a:gd name="connsiteY7-408" fmla="*/ 479003 h 479003"/>
                  <a:gd name="connsiteX8-409" fmla="*/ 45 w 168043"/>
                  <a:gd name="connsiteY8-410" fmla="*/ 397502 h 479003"/>
                  <a:gd name="connsiteX9-411" fmla="*/ 27060 w 168043"/>
                  <a:gd name="connsiteY9-412" fmla="*/ 238049 h 479003"/>
                  <a:gd name="connsiteX10-413" fmla="*/ 45 w 168043"/>
                  <a:gd name="connsiteY10-414" fmla="*/ 83426 h 479003"/>
                  <a:gd name="connsiteX0-415" fmla="*/ 45 w 168043"/>
                  <a:gd name="connsiteY0-416" fmla="*/ 83426 h 479003"/>
                  <a:gd name="connsiteX1-417" fmla="*/ 81546 w 168043"/>
                  <a:gd name="connsiteY1-418" fmla="*/ 1925 h 479003"/>
                  <a:gd name="connsiteX2-419" fmla="*/ 75770 w 168043"/>
                  <a:gd name="connsiteY2-420" fmla="*/ 0 h 479003"/>
                  <a:gd name="connsiteX3-421" fmla="*/ 157272 w 168043"/>
                  <a:gd name="connsiteY3-422" fmla="*/ 83426 h 479003"/>
                  <a:gd name="connsiteX4-423" fmla="*/ 167813 w 168043"/>
                  <a:gd name="connsiteY4-424" fmla="*/ 228303 h 479003"/>
                  <a:gd name="connsiteX5-425" fmla="*/ 161122 w 168043"/>
                  <a:gd name="connsiteY5-426" fmla="*/ 397502 h 479003"/>
                  <a:gd name="connsiteX6-427" fmla="*/ 81546 w 168043"/>
                  <a:gd name="connsiteY6-428" fmla="*/ 479003 h 479003"/>
                  <a:gd name="connsiteX7-429" fmla="*/ 81546 w 168043"/>
                  <a:gd name="connsiteY7-430" fmla="*/ 479003 h 479003"/>
                  <a:gd name="connsiteX8-431" fmla="*/ 45 w 168043"/>
                  <a:gd name="connsiteY8-432" fmla="*/ 397502 h 479003"/>
                  <a:gd name="connsiteX9-433" fmla="*/ 27060 w 168043"/>
                  <a:gd name="connsiteY9-434" fmla="*/ 238049 h 479003"/>
                  <a:gd name="connsiteX10-435" fmla="*/ 45 w 168043"/>
                  <a:gd name="connsiteY10-436" fmla="*/ 83426 h 479003"/>
                  <a:gd name="connsiteX0-437" fmla="*/ 45 w 167813"/>
                  <a:gd name="connsiteY0-438" fmla="*/ 83426 h 479003"/>
                  <a:gd name="connsiteX1-439" fmla="*/ 81546 w 167813"/>
                  <a:gd name="connsiteY1-440" fmla="*/ 1925 h 479003"/>
                  <a:gd name="connsiteX2-441" fmla="*/ 75770 w 167813"/>
                  <a:gd name="connsiteY2-442" fmla="*/ 0 h 479003"/>
                  <a:gd name="connsiteX3-443" fmla="*/ 145721 w 167813"/>
                  <a:gd name="connsiteY3-444" fmla="*/ 83426 h 479003"/>
                  <a:gd name="connsiteX4-445" fmla="*/ 167813 w 167813"/>
                  <a:gd name="connsiteY4-446" fmla="*/ 228303 h 479003"/>
                  <a:gd name="connsiteX5-447" fmla="*/ 161122 w 167813"/>
                  <a:gd name="connsiteY5-448" fmla="*/ 397502 h 479003"/>
                  <a:gd name="connsiteX6-449" fmla="*/ 81546 w 167813"/>
                  <a:gd name="connsiteY6-450" fmla="*/ 479003 h 479003"/>
                  <a:gd name="connsiteX7-451" fmla="*/ 81546 w 167813"/>
                  <a:gd name="connsiteY7-452" fmla="*/ 479003 h 479003"/>
                  <a:gd name="connsiteX8-453" fmla="*/ 45 w 167813"/>
                  <a:gd name="connsiteY8-454" fmla="*/ 397502 h 479003"/>
                  <a:gd name="connsiteX9-455" fmla="*/ 27060 w 167813"/>
                  <a:gd name="connsiteY9-456" fmla="*/ 238049 h 479003"/>
                  <a:gd name="connsiteX10-457" fmla="*/ 45 w 167813"/>
                  <a:gd name="connsiteY10-458" fmla="*/ 83426 h 479003"/>
                  <a:gd name="connsiteX0-459" fmla="*/ 45 w 167813"/>
                  <a:gd name="connsiteY0-460" fmla="*/ 83426 h 479003"/>
                  <a:gd name="connsiteX1-461" fmla="*/ 81546 w 167813"/>
                  <a:gd name="connsiteY1-462" fmla="*/ 1925 h 479003"/>
                  <a:gd name="connsiteX2-463" fmla="*/ 75770 w 167813"/>
                  <a:gd name="connsiteY2-464" fmla="*/ 0 h 479003"/>
                  <a:gd name="connsiteX3-465" fmla="*/ 145721 w 167813"/>
                  <a:gd name="connsiteY3-466" fmla="*/ 83426 h 479003"/>
                  <a:gd name="connsiteX4-467" fmla="*/ 167813 w 167813"/>
                  <a:gd name="connsiteY4-468" fmla="*/ 228303 h 479003"/>
                  <a:gd name="connsiteX5-469" fmla="*/ 153421 w 167813"/>
                  <a:gd name="connsiteY5-470" fmla="*/ 397502 h 479003"/>
                  <a:gd name="connsiteX6-471" fmla="*/ 81546 w 167813"/>
                  <a:gd name="connsiteY6-472" fmla="*/ 479003 h 479003"/>
                  <a:gd name="connsiteX7-473" fmla="*/ 81546 w 167813"/>
                  <a:gd name="connsiteY7-474" fmla="*/ 479003 h 479003"/>
                  <a:gd name="connsiteX8-475" fmla="*/ 45 w 167813"/>
                  <a:gd name="connsiteY8-476" fmla="*/ 397502 h 479003"/>
                  <a:gd name="connsiteX9-477" fmla="*/ 27060 w 167813"/>
                  <a:gd name="connsiteY9-478" fmla="*/ 238049 h 479003"/>
                  <a:gd name="connsiteX10-479" fmla="*/ 45 w 167813"/>
                  <a:gd name="connsiteY10-480" fmla="*/ 83426 h 479003"/>
                  <a:gd name="connsiteX0-481" fmla="*/ 45 w 167813"/>
                  <a:gd name="connsiteY0-482" fmla="*/ 83426 h 479003"/>
                  <a:gd name="connsiteX1-483" fmla="*/ 81546 w 167813"/>
                  <a:gd name="connsiteY1-484" fmla="*/ 1925 h 479003"/>
                  <a:gd name="connsiteX2-485" fmla="*/ 75770 w 167813"/>
                  <a:gd name="connsiteY2-486" fmla="*/ 0 h 479003"/>
                  <a:gd name="connsiteX3-487" fmla="*/ 145721 w 167813"/>
                  <a:gd name="connsiteY3-488" fmla="*/ 83426 h 479003"/>
                  <a:gd name="connsiteX4-489" fmla="*/ 167813 w 167813"/>
                  <a:gd name="connsiteY4-490" fmla="*/ 228303 h 479003"/>
                  <a:gd name="connsiteX5-491" fmla="*/ 153421 w 167813"/>
                  <a:gd name="connsiteY5-492" fmla="*/ 397502 h 479003"/>
                  <a:gd name="connsiteX6-493" fmla="*/ 81546 w 167813"/>
                  <a:gd name="connsiteY6-494" fmla="*/ 479003 h 479003"/>
                  <a:gd name="connsiteX7-495" fmla="*/ 81546 w 167813"/>
                  <a:gd name="connsiteY7-496" fmla="*/ 479003 h 479003"/>
                  <a:gd name="connsiteX8-497" fmla="*/ 45 w 167813"/>
                  <a:gd name="connsiteY8-498" fmla="*/ 397502 h 479003"/>
                  <a:gd name="connsiteX9-499" fmla="*/ 27060 w 167813"/>
                  <a:gd name="connsiteY9-500" fmla="*/ 238049 h 479003"/>
                  <a:gd name="connsiteX10-501" fmla="*/ 45 w 167813"/>
                  <a:gd name="connsiteY10-502" fmla="*/ 83426 h 479003"/>
                  <a:gd name="connsiteX0-503" fmla="*/ 45 w 156858"/>
                  <a:gd name="connsiteY0-504" fmla="*/ 83426 h 479003"/>
                  <a:gd name="connsiteX1-505" fmla="*/ 81546 w 156858"/>
                  <a:gd name="connsiteY1-506" fmla="*/ 1925 h 479003"/>
                  <a:gd name="connsiteX2-507" fmla="*/ 75770 w 156858"/>
                  <a:gd name="connsiteY2-508" fmla="*/ 0 h 479003"/>
                  <a:gd name="connsiteX3-509" fmla="*/ 145721 w 156858"/>
                  <a:gd name="connsiteY3-510" fmla="*/ 83426 h 479003"/>
                  <a:gd name="connsiteX4-511" fmla="*/ 144712 w 156858"/>
                  <a:gd name="connsiteY4-512" fmla="*/ 228303 h 479003"/>
                  <a:gd name="connsiteX5-513" fmla="*/ 153421 w 156858"/>
                  <a:gd name="connsiteY5-514" fmla="*/ 397502 h 479003"/>
                  <a:gd name="connsiteX6-515" fmla="*/ 81546 w 156858"/>
                  <a:gd name="connsiteY6-516" fmla="*/ 479003 h 479003"/>
                  <a:gd name="connsiteX7-517" fmla="*/ 81546 w 156858"/>
                  <a:gd name="connsiteY7-518" fmla="*/ 479003 h 479003"/>
                  <a:gd name="connsiteX8-519" fmla="*/ 45 w 156858"/>
                  <a:gd name="connsiteY8-520" fmla="*/ 397502 h 479003"/>
                  <a:gd name="connsiteX9-521" fmla="*/ 27060 w 156858"/>
                  <a:gd name="connsiteY9-522" fmla="*/ 238049 h 479003"/>
                  <a:gd name="connsiteX10-523" fmla="*/ 45 w 156858"/>
                  <a:gd name="connsiteY10-524" fmla="*/ 83426 h 479003"/>
                  <a:gd name="connsiteX0-525" fmla="*/ 68 w 156881"/>
                  <a:gd name="connsiteY0-526" fmla="*/ 83426 h 479003"/>
                  <a:gd name="connsiteX1-527" fmla="*/ 81569 w 156881"/>
                  <a:gd name="connsiteY1-528" fmla="*/ 1925 h 479003"/>
                  <a:gd name="connsiteX2-529" fmla="*/ 75793 w 156881"/>
                  <a:gd name="connsiteY2-530" fmla="*/ 0 h 479003"/>
                  <a:gd name="connsiteX3-531" fmla="*/ 145744 w 156881"/>
                  <a:gd name="connsiteY3-532" fmla="*/ 83426 h 479003"/>
                  <a:gd name="connsiteX4-533" fmla="*/ 144735 w 156881"/>
                  <a:gd name="connsiteY4-534" fmla="*/ 228303 h 479003"/>
                  <a:gd name="connsiteX5-535" fmla="*/ 153444 w 156881"/>
                  <a:gd name="connsiteY5-536" fmla="*/ 397502 h 479003"/>
                  <a:gd name="connsiteX6-537" fmla="*/ 81569 w 156881"/>
                  <a:gd name="connsiteY6-538" fmla="*/ 479003 h 479003"/>
                  <a:gd name="connsiteX7-539" fmla="*/ 81569 w 156881"/>
                  <a:gd name="connsiteY7-540" fmla="*/ 479003 h 479003"/>
                  <a:gd name="connsiteX8-541" fmla="*/ 68 w 156881"/>
                  <a:gd name="connsiteY8-542" fmla="*/ 397502 h 479003"/>
                  <a:gd name="connsiteX9-543" fmla="*/ 17458 w 156881"/>
                  <a:gd name="connsiteY9-544" fmla="*/ 238049 h 479003"/>
                  <a:gd name="connsiteX10-545" fmla="*/ 68 w 156881"/>
                  <a:gd name="connsiteY10-546" fmla="*/ 83426 h 479003"/>
                  <a:gd name="connsiteX0-547" fmla="*/ 68 w 156881"/>
                  <a:gd name="connsiteY0-548" fmla="*/ 83426 h 479003"/>
                  <a:gd name="connsiteX1-549" fmla="*/ 81569 w 156881"/>
                  <a:gd name="connsiteY1-550" fmla="*/ 1925 h 479003"/>
                  <a:gd name="connsiteX2-551" fmla="*/ 75793 w 156881"/>
                  <a:gd name="connsiteY2-552" fmla="*/ 0 h 479003"/>
                  <a:gd name="connsiteX3-553" fmla="*/ 145744 w 156881"/>
                  <a:gd name="connsiteY3-554" fmla="*/ 83426 h 479003"/>
                  <a:gd name="connsiteX4-555" fmla="*/ 144735 w 156881"/>
                  <a:gd name="connsiteY4-556" fmla="*/ 228303 h 479003"/>
                  <a:gd name="connsiteX5-557" fmla="*/ 153444 w 156881"/>
                  <a:gd name="connsiteY5-558" fmla="*/ 397502 h 479003"/>
                  <a:gd name="connsiteX6-559" fmla="*/ 81569 w 156881"/>
                  <a:gd name="connsiteY6-560" fmla="*/ 479003 h 479003"/>
                  <a:gd name="connsiteX7-561" fmla="*/ 81569 w 156881"/>
                  <a:gd name="connsiteY7-562" fmla="*/ 479003 h 479003"/>
                  <a:gd name="connsiteX8-563" fmla="*/ 68 w 156881"/>
                  <a:gd name="connsiteY8-564" fmla="*/ 397502 h 479003"/>
                  <a:gd name="connsiteX9-565" fmla="*/ 17458 w 156881"/>
                  <a:gd name="connsiteY9-566" fmla="*/ 238049 h 479003"/>
                  <a:gd name="connsiteX10-567" fmla="*/ 68 w 156881"/>
                  <a:gd name="connsiteY10-568" fmla="*/ 83426 h 4790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259" y="connsiteY10-260"/>
                  </a:cxn>
                </a:cxnLst>
                <a:rect l="l" t="t" r="r" b="b"/>
                <a:pathLst>
                  <a:path w="156881" h="479002">
                    <a:moveTo>
                      <a:pt x="68" y="83426"/>
                    </a:moveTo>
                    <a:cubicBezTo>
                      <a:pt x="68" y="38414"/>
                      <a:pt x="36557" y="1925"/>
                      <a:pt x="81569" y="1925"/>
                    </a:cubicBezTo>
                    <a:lnTo>
                      <a:pt x="75793" y="0"/>
                    </a:lnTo>
                    <a:cubicBezTo>
                      <a:pt x="120805" y="0"/>
                      <a:pt x="130343" y="34564"/>
                      <a:pt x="145744" y="83426"/>
                    </a:cubicBezTo>
                    <a:cubicBezTo>
                      <a:pt x="159379" y="136964"/>
                      <a:pt x="144575" y="180540"/>
                      <a:pt x="144735" y="228303"/>
                    </a:cubicBezTo>
                    <a:cubicBezTo>
                      <a:pt x="142505" y="284703"/>
                      <a:pt x="165299" y="344952"/>
                      <a:pt x="153444" y="397502"/>
                    </a:cubicBezTo>
                    <a:cubicBezTo>
                      <a:pt x="145744" y="455989"/>
                      <a:pt x="126581" y="479003"/>
                      <a:pt x="81569" y="479003"/>
                    </a:cubicBezTo>
                    <a:lnTo>
                      <a:pt x="81569" y="479003"/>
                    </a:lnTo>
                    <a:cubicBezTo>
                      <a:pt x="36557" y="479003"/>
                      <a:pt x="68" y="442514"/>
                      <a:pt x="68" y="397502"/>
                    </a:cubicBezTo>
                    <a:cubicBezTo>
                      <a:pt x="-1257" y="341180"/>
                      <a:pt x="17196" y="315009"/>
                      <a:pt x="17458" y="238049"/>
                    </a:cubicBezTo>
                    <a:cubicBezTo>
                      <a:pt x="20371" y="156343"/>
                      <a:pt x="-1257" y="131796"/>
                      <a:pt x="68" y="83426"/>
                    </a:cubicBezTo>
                    <a:close/>
                  </a:path>
                </a:pathLst>
              </a:cu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cxnSp>
          <p:nvCxnSpPr>
            <p:cNvPr id="99" name="直接箭头连接符 98"/>
            <p:cNvCxnSpPr/>
            <p:nvPr>
              <p:custDataLst>
                <p:tags r:id="rId80"/>
              </p:custDataLst>
            </p:nvPr>
          </p:nvCxnSpPr>
          <p:spPr>
            <a:xfrm flipV="1">
              <a:off x="6925761" y="4779083"/>
              <a:ext cx="78833" cy="610745"/>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00" name="文本框 99"/>
            <p:cNvSpPr txBox="1"/>
            <p:nvPr>
              <p:custDataLst>
                <p:tags r:id="rId81"/>
              </p:custDataLst>
            </p:nvPr>
          </p:nvSpPr>
          <p:spPr>
            <a:xfrm rot="503028">
              <a:off x="6554573" y="5242081"/>
              <a:ext cx="784189" cy="523220"/>
            </a:xfrm>
            <a:prstGeom prst="rect">
              <a:avLst/>
            </a:prstGeom>
            <a:noFill/>
          </p:spPr>
          <p:txBody>
            <a:bodyPr wrap="none" rtlCol="0">
              <a:spAutoFit/>
            </a:bodyPr>
            <a:lstStyle/>
            <a:p>
              <a:pPr algn="ctr"/>
              <a:r>
                <a:rPr lang="en-US" altLang="zh-CN" sz="2800" b="1">
                  <a:latin typeface="仿宋" panose="02010609060101010101" pitchFamily="49" charset="-122"/>
                  <a:ea typeface="仿宋" panose="02010609060101010101" pitchFamily="49" charset="-122"/>
                </a:rPr>
                <a:t>Ca</a:t>
              </a:r>
              <a:r>
                <a:rPr lang="en-US" altLang="zh-CN" sz="2800" b="1" baseline="30000">
                  <a:latin typeface="仿宋" panose="02010609060101010101" pitchFamily="49" charset="-122"/>
                  <a:ea typeface="仿宋" panose="02010609060101010101" pitchFamily="49" charset="-122"/>
                </a:rPr>
                <a:t>2+</a:t>
              </a:r>
              <a:endParaRPr lang="zh-CN" altLang="en-US" sz="2800" b="1">
                <a:latin typeface="仿宋" panose="02010609060101010101" pitchFamily="49" charset="-122"/>
                <a:ea typeface="仿宋" panose="02010609060101010101" pitchFamily="49" charset="-122"/>
              </a:endParaRPr>
            </a:p>
          </p:txBody>
        </p:sp>
        <p:cxnSp>
          <p:nvCxnSpPr>
            <p:cNvPr id="101" name="直接箭头连接符 100"/>
            <p:cNvCxnSpPr/>
            <p:nvPr>
              <p:custDataLst>
                <p:tags r:id="rId82"/>
              </p:custDataLst>
            </p:nvPr>
          </p:nvCxnSpPr>
          <p:spPr>
            <a:xfrm>
              <a:off x="6627306" y="3727122"/>
              <a:ext cx="465015" cy="10135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直接箭头连接符 102"/>
            <p:cNvCxnSpPr/>
            <p:nvPr>
              <p:custDataLst>
                <p:tags r:id="rId83"/>
              </p:custDataLst>
            </p:nvPr>
          </p:nvCxnSpPr>
          <p:spPr>
            <a:xfrm flipH="1" flipV="1">
              <a:off x="6829529" y="3795128"/>
              <a:ext cx="161741" cy="93037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直接箭头连接符 103"/>
            <p:cNvCxnSpPr/>
            <p:nvPr>
              <p:custDataLst>
                <p:tags r:id="rId84"/>
              </p:custDataLst>
            </p:nvPr>
          </p:nvCxnSpPr>
          <p:spPr>
            <a:xfrm flipV="1">
              <a:off x="7784133" y="3798173"/>
              <a:ext cx="289923" cy="7197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custDataLst>
                <p:tags r:id="rId85"/>
              </p:custDataLst>
            </p:nvPr>
          </p:nvCxnSpPr>
          <p:spPr>
            <a:xfrm flipH="1">
              <a:off x="1588466" y="3916546"/>
              <a:ext cx="0" cy="711928"/>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53" name="任意多边形: 形状 2"/>
            <p:cNvSpPr/>
            <p:nvPr>
              <p:custDataLst>
                <p:tags r:id="rId86"/>
              </p:custDataLst>
            </p:nvPr>
          </p:nvSpPr>
          <p:spPr>
            <a:xfrm>
              <a:off x="8884290" y="2176249"/>
              <a:ext cx="1781147" cy="3259299"/>
            </a:xfrm>
            <a:custGeom>
              <a:avLst/>
              <a:gdLst>
                <a:gd name="connsiteX0" fmla="*/ 2025355 w 2041684"/>
                <a:gd name="connsiteY0" fmla="*/ 739300 h 3255439"/>
                <a:gd name="connsiteX1" fmla="*/ 1159941 w 2041684"/>
                <a:gd name="connsiteY1" fmla="*/ 739300 h 3255439"/>
                <a:gd name="connsiteX2" fmla="*/ 392498 w 2041684"/>
                <a:gd name="connsiteY2" fmla="*/ 102486 h 3255439"/>
                <a:gd name="connsiteX3" fmla="*/ 33270 w 2041684"/>
                <a:gd name="connsiteY3" fmla="*/ 86157 h 3255439"/>
                <a:gd name="connsiteX4" fmla="*/ 16941 w 2041684"/>
                <a:gd name="connsiteY4" fmla="*/ 935243 h 3255439"/>
                <a:gd name="connsiteX5" fmla="*/ 33270 w 2041684"/>
                <a:gd name="connsiteY5" fmla="*/ 2404815 h 3255439"/>
                <a:gd name="connsiteX6" fmla="*/ 33270 w 2041684"/>
                <a:gd name="connsiteY6" fmla="*/ 3204915 h 3255439"/>
                <a:gd name="connsiteX7" fmla="*/ 490470 w 2041684"/>
                <a:gd name="connsiteY7" fmla="*/ 3106943 h 3255439"/>
                <a:gd name="connsiteX8" fmla="*/ 898684 w 2041684"/>
                <a:gd name="connsiteY8" fmla="*/ 2568100 h 3255439"/>
                <a:gd name="connsiteX9" fmla="*/ 2041684 w 2041684"/>
                <a:gd name="connsiteY9" fmla="*/ 2502786 h 3255439"/>
                <a:gd name="connsiteX0-1" fmla="*/ 2025355 w 2041684"/>
                <a:gd name="connsiteY0-2" fmla="*/ 739300 h 3256028"/>
                <a:gd name="connsiteX1-3" fmla="*/ 1159941 w 2041684"/>
                <a:gd name="connsiteY1-4" fmla="*/ 739300 h 3256028"/>
                <a:gd name="connsiteX2-5" fmla="*/ 392498 w 2041684"/>
                <a:gd name="connsiteY2-6" fmla="*/ 102486 h 3256028"/>
                <a:gd name="connsiteX3-7" fmla="*/ 33270 w 2041684"/>
                <a:gd name="connsiteY3-8" fmla="*/ 86157 h 3256028"/>
                <a:gd name="connsiteX4-9" fmla="*/ 16941 w 2041684"/>
                <a:gd name="connsiteY4-10" fmla="*/ 935243 h 3256028"/>
                <a:gd name="connsiteX5-11" fmla="*/ 33270 w 2041684"/>
                <a:gd name="connsiteY5-12" fmla="*/ 2404815 h 3256028"/>
                <a:gd name="connsiteX6-13" fmla="*/ 33270 w 2041684"/>
                <a:gd name="connsiteY6-14" fmla="*/ 3204915 h 3256028"/>
                <a:gd name="connsiteX7-15" fmla="*/ 490470 w 2041684"/>
                <a:gd name="connsiteY7-16" fmla="*/ 3106943 h 3256028"/>
                <a:gd name="connsiteX8-17" fmla="*/ 1051084 w 2041684"/>
                <a:gd name="connsiteY8-18" fmla="*/ 2550170 h 3256028"/>
                <a:gd name="connsiteX9-19" fmla="*/ 2041684 w 2041684"/>
                <a:gd name="connsiteY9-20" fmla="*/ 2502786 h 3256028"/>
                <a:gd name="connsiteX0-21" fmla="*/ 2029338 w 2045667"/>
                <a:gd name="connsiteY0-22" fmla="*/ 739300 h 3242161"/>
                <a:gd name="connsiteX1-23" fmla="*/ 1163924 w 2045667"/>
                <a:gd name="connsiteY1-24" fmla="*/ 739300 h 3242161"/>
                <a:gd name="connsiteX2-25" fmla="*/ 396481 w 2045667"/>
                <a:gd name="connsiteY2-26" fmla="*/ 102486 h 3242161"/>
                <a:gd name="connsiteX3-27" fmla="*/ 37253 w 2045667"/>
                <a:gd name="connsiteY3-28" fmla="*/ 86157 h 3242161"/>
                <a:gd name="connsiteX4-29" fmla="*/ 20924 w 2045667"/>
                <a:gd name="connsiteY4-30" fmla="*/ 935243 h 3242161"/>
                <a:gd name="connsiteX5-31" fmla="*/ 37253 w 2045667"/>
                <a:gd name="connsiteY5-32" fmla="*/ 2404815 h 3242161"/>
                <a:gd name="connsiteX6-33" fmla="*/ 37253 w 2045667"/>
                <a:gd name="connsiteY6-34" fmla="*/ 3204915 h 3242161"/>
                <a:gd name="connsiteX7-35" fmla="*/ 548241 w 2045667"/>
                <a:gd name="connsiteY7-36" fmla="*/ 3053155 h 3242161"/>
                <a:gd name="connsiteX8-37" fmla="*/ 1055067 w 2045667"/>
                <a:gd name="connsiteY8-38" fmla="*/ 2550170 h 3242161"/>
                <a:gd name="connsiteX9-39" fmla="*/ 2045667 w 2045667"/>
                <a:gd name="connsiteY9-40" fmla="*/ 2502786 h 3242161"/>
                <a:gd name="connsiteX0-41" fmla="*/ 2024875 w 2041204"/>
                <a:gd name="connsiteY0-42" fmla="*/ 739300 h 3242161"/>
                <a:gd name="connsiteX1-43" fmla="*/ 1159461 w 2041204"/>
                <a:gd name="connsiteY1-44" fmla="*/ 739300 h 3242161"/>
                <a:gd name="connsiteX2-45" fmla="*/ 392018 w 2041204"/>
                <a:gd name="connsiteY2-46" fmla="*/ 102486 h 3242161"/>
                <a:gd name="connsiteX3-47" fmla="*/ 32790 w 2041204"/>
                <a:gd name="connsiteY3-48" fmla="*/ 86157 h 3242161"/>
                <a:gd name="connsiteX4-49" fmla="*/ 16461 w 2041204"/>
                <a:gd name="connsiteY4-50" fmla="*/ 935243 h 3242161"/>
                <a:gd name="connsiteX5-51" fmla="*/ 32790 w 2041204"/>
                <a:gd name="connsiteY5-52" fmla="*/ 2404815 h 3242161"/>
                <a:gd name="connsiteX6-53" fmla="*/ 122437 w 2041204"/>
                <a:gd name="connsiteY6-54" fmla="*/ 3204915 h 3242161"/>
                <a:gd name="connsiteX7-55" fmla="*/ 543778 w 2041204"/>
                <a:gd name="connsiteY7-56" fmla="*/ 3053155 h 3242161"/>
                <a:gd name="connsiteX8-57" fmla="*/ 1050604 w 2041204"/>
                <a:gd name="connsiteY8-58" fmla="*/ 2550170 h 3242161"/>
                <a:gd name="connsiteX9-59" fmla="*/ 2041204 w 2041204"/>
                <a:gd name="connsiteY9-60" fmla="*/ 2502786 h 3242161"/>
                <a:gd name="connsiteX0-61" fmla="*/ 2024875 w 2041204"/>
                <a:gd name="connsiteY0-62" fmla="*/ 739300 h 3249700"/>
                <a:gd name="connsiteX1-63" fmla="*/ 1159461 w 2041204"/>
                <a:gd name="connsiteY1-64" fmla="*/ 739300 h 3249700"/>
                <a:gd name="connsiteX2-65" fmla="*/ 392018 w 2041204"/>
                <a:gd name="connsiteY2-66" fmla="*/ 102486 h 3249700"/>
                <a:gd name="connsiteX3-67" fmla="*/ 32790 w 2041204"/>
                <a:gd name="connsiteY3-68" fmla="*/ 86157 h 3249700"/>
                <a:gd name="connsiteX4-69" fmla="*/ 16461 w 2041204"/>
                <a:gd name="connsiteY4-70" fmla="*/ 935243 h 3249700"/>
                <a:gd name="connsiteX5-71" fmla="*/ 32790 w 2041204"/>
                <a:gd name="connsiteY5-72" fmla="*/ 2404815 h 3249700"/>
                <a:gd name="connsiteX6-73" fmla="*/ 122437 w 2041204"/>
                <a:gd name="connsiteY6-74" fmla="*/ 3204915 h 3249700"/>
                <a:gd name="connsiteX7-75" fmla="*/ 543778 w 2041204"/>
                <a:gd name="connsiteY7-76" fmla="*/ 3053155 h 3249700"/>
                <a:gd name="connsiteX8-77" fmla="*/ 1050604 w 2041204"/>
                <a:gd name="connsiteY8-78" fmla="*/ 2550170 h 3249700"/>
                <a:gd name="connsiteX9-79" fmla="*/ 2041204 w 2041204"/>
                <a:gd name="connsiteY9-80" fmla="*/ 2502786 h 3249700"/>
                <a:gd name="connsiteX0-81" fmla="*/ 2024875 w 2041204"/>
                <a:gd name="connsiteY0-82" fmla="*/ 739300 h 3230716"/>
                <a:gd name="connsiteX1-83" fmla="*/ 1159461 w 2041204"/>
                <a:gd name="connsiteY1-84" fmla="*/ 739300 h 3230716"/>
                <a:gd name="connsiteX2-85" fmla="*/ 392018 w 2041204"/>
                <a:gd name="connsiteY2-86" fmla="*/ 102486 h 3230716"/>
                <a:gd name="connsiteX3-87" fmla="*/ 32790 w 2041204"/>
                <a:gd name="connsiteY3-88" fmla="*/ 86157 h 3230716"/>
                <a:gd name="connsiteX4-89" fmla="*/ 16461 w 2041204"/>
                <a:gd name="connsiteY4-90" fmla="*/ 935243 h 3230716"/>
                <a:gd name="connsiteX5-91" fmla="*/ 32790 w 2041204"/>
                <a:gd name="connsiteY5-92" fmla="*/ 2404815 h 3230716"/>
                <a:gd name="connsiteX6-93" fmla="*/ 122437 w 2041204"/>
                <a:gd name="connsiteY6-94" fmla="*/ 3204915 h 3230716"/>
                <a:gd name="connsiteX7-95" fmla="*/ 552743 w 2041204"/>
                <a:gd name="connsiteY7-96" fmla="*/ 2990402 h 3230716"/>
                <a:gd name="connsiteX8-97" fmla="*/ 1050604 w 2041204"/>
                <a:gd name="connsiteY8-98" fmla="*/ 2550170 h 3230716"/>
                <a:gd name="connsiteX9-99" fmla="*/ 2041204 w 2041204"/>
                <a:gd name="connsiteY9-100" fmla="*/ 2502786 h 3230716"/>
                <a:gd name="connsiteX0-101" fmla="*/ 2024875 w 2041204"/>
                <a:gd name="connsiteY0-102" fmla="*/ 739300 h 3237447"/>
                <a:gd name="connsiteX1-103" fmla="*/ 1159461 w 2041204"/>
                <a:gd name="connsiteY1-104" fmla="*/ 739300 h 3237447"/>
                <a:gd name="connsiteX2-105" fmla="*/ 392018 w 2041204"/>
                <a:gd name="connsiteY2-106" fmla="*/ 102486 h 3237447"/>
                <a:gd name="connsiteX3-107" fmla="*/ 32790 w 2041204"/>
                <a:gd name="connsiteY3-108" fmla="*/ 86157 h 3237447"/>
                <a:gd name="connsiteX4-109" fmla="*/ 16461 w 2041204"/>
                <a:gd name="connsiteY4-110" fmla="*/ 935243 h 3237447"/>
                <a:gd name="connsiteX5-111" fmla="*/ 32790 w 2041204"/>
                <a:gd name="connsiteY5-112" fmla="*/ 2404815 h 3237447"/>
                <a:gd name="connsiteX6-113" fmla="*/ 122437 w 2041204"/>
                <a:gd name="connsiteY6-114" fmla="*/ 3204915 h 3237447"/>
                <a:gd name="connsiteX7-115" fmla="*/ 552743 w 2041204"/>
                <a:gd name="connsiteY7-116" fmla="*/ 2990402 h 3237447"/>
                <a:gd name="connsiteX8-117" fmla="*/ 1050604 w 2041204"/>
                <a:gd name="connsiteY8-118" fmla="*/ 2550170 h 3237447"/>
                <a:gd name="connsiteX9-119" fmla="*/ 2041204 w 2041204"/>
                <a:gd name="connsiteY9-120" fmla="*/ 2502786 h 3237447"/>
                <a:gd name="connsiteX0-121" fmla="*/ 2024875 w 2041204"/>
                <a:gd name="connsiteY0-122" fmla="*/ 739300 h 3237447"/>
                <a:gd name="connsiteX1-123" fmla="*/ 1159461 w 2041204"/>
                <a:gd name="connsiteY1-124" fmla="*/ 739300 h 3237447"/>
                <a:gd name="connsiteX2-125" fmla="*/ 392018 w 2041204"/>
                <a:gd name="connsiteY2-126" fmla="*/ 102486 h 3237447"/>
                <a:gd name="connsiteX3-127" fmla="*/ 32790 w 2041204"/>
                <a:gd name="connsiteY3-128" fmla="*/ 86157 h 3237447"/>
                <a:gd name="connsiteX4-129" fmla="*/ 16461 w 2041204"/>
                <a:gd name="connsiteY4-130" fmla="*/ 935243 h 3237447"/>
                <a:gd name="connsiteX5-131" fmla="*/ 32790 w 2041204"/>
                <a:gd name="connsiteY5-132" fmla="*/ 2404815 h 3237447"/>
                <a:gd name="connsiteX6-133" fmla="*/ 203120 w 2041204"/>
                <a:gd name="connsiteY6-134" fmla="*/ 3204915 h 3237447"/>
                <a:gd name="connsiteX7-135" fmla="*/ 552743 w 2041204"/>
                <a:gd name="connsiteY7-136" fmla="*/ 2990402 h 3237447"/>
                <a:gd name="connsiteX8-137" fmla="*/ 1050604 w 2041204"/>
                <a:gd name="connsiteY8-138" fmla="*/ 2550170 h 3237447"/>
                <a:gd name="connsiteX9-139" fmla="*/ 2041204 w 2041204"/>
                <a:gd name="connsiteY9-140" fmla="*/ 2502786 h 3237447"/>
                <a:gd name="connsiteX0-141" fmla="*/ 2024875 w 2041204"/>
                <a:gd name="connsiteY0-142" fmla="*/ 739300 h 3237447"/>
                <a:gd name="connsiteX1-143" fmla="*/ 1159461 w 2041204"/>
                <a:gd name="connsiteY1-144" fmla="*/ 739300 h 3237447"/>
                <a:gd name="connsiteX2-145" fmla="*/ 392018 w 2041204"/>
                <a:gd name="connsiteY2-146" fmla="*/ 102486 h 3237447"/>
                <a:gd name="connsiteX3-147" fmla="*/ 32790 w 2041204"/>
                <a:gd name="connsiteY3-148" fmla="*/ 86157 h 3237447"/>
                <a:gd name="connsiteX4-149" fmla="*/ 16461 w 2041204"/>
                <a:gd name="connsiteY4-150" fmla="*/ 935243 h 3237447"/>
                <a:gd name="connsiteX5-151" fmla="*/ 32790 w 2041204"/>
                <a:gd name="connsiteY5-152" fmla="*/ 2404815 h 3237447"/>
                <a:gd name="connsiteX6-153" fmla="*/ 203120 w 2041204"/>
                <a:gd name="connsiteY6-154" fmla="*/ 3204915 h 3237447"/>
                <a:gd name="connsiteX7-155" fmla="*/ 552743 w 2041204"/>
                <a:gd name="connsiteY7-156" fmla="*/ 2990402 h 3237447"/>
                <a:gd name="connsiteX8-157" fmla="*/ 1050604 w 2041204"/>
                <a:gd name="connsiteY8-158" fmla="*/ 2550170 h 3237447"/>
                <a:gd name="connsiteX9-159" fmla="*/ 2041204 w 2041204"/>
                <a:gd name="connsiteY9-160" fmla="*/ 2502786 h 3237447"/>
                <a:gd name="connsiteX0-161" fmla="*/ 2024875 w 2041204"/>
                <a:gd name="connsiteY0-162" fmla="*/ 739300 h 3230716"/>
                <a:gd name="connsiteX1-163" fmla="*/ 1159461 w 2041204"/>
                <a:gd name="connsiteY1-164" fmla="*/ 739300 h 3230716"/>
                <a:gd name="connsiteX2-165" fmla="*/ 392018 w 2041204"/>
                <a:gd name="connsiteY2-166" fmla="*/ 102486 h 3230716"/>
                <a:gd name="connsiteX3-167" fmla="*/ 32790 w 2041204"/>
                <a:gd name="connsiteY3-168" fmla="*/ 86157 h 3230716"/>
                <a:gd name="connsiteX4-169" fmla="*/ 16461 w 2041204"/>
                <a:gd name="connsiteY4-170" fmla="*/ 935243 h 3230716"/>
                <a:gd name="connsiteX5-171" fmla="*/ 32790 w 2041204"/>
                <a:gd name="connsiteY5-172" fmla="*/ 2404815 h 3230716"/>
                <a:gd name="connsiteX6-173" fmla="*/ 203120 w 2041204"/>
                <a:gd name="connsiteY6-174" fmla="*/ 3204915 h 3230716"/>
                <a:gd name="connsiteX7-175" fmla="*/ 552743 w 2041204"/>
                <a:gd name="connsiteY7-176" fmla="*/ 2990402 h 3230716"/>
                <a:gd name="connsiteX8-177" fmla="*/ 1050604 w 2041204"/>
                <a:gd name="connsiteY8-178" fmla="*/ 2550170 h 3230716"/>
                <a:gd name="connsiteX9-179" fmla="*/ 2041204 w 2041204"/>
                <a:gd name="connsiteY9-180" fmla="*/ 2502786 h 3230716"/>
                <a:gd name="connsiteX0-181" fmla="*/ 2024875 w 2041204"/>
                <a:gd name="connsiteY0-182" fmla="*/ 739300 h 3230716"/>
                <a:gd name="connsiteX1-183" fmla="*/ 1159461 w 2041204"/>
                <a:gd name="connsiteY1-184" fmla="*/ 739300 h 3230716"/>
                <a:gd name="connsiteX2-185" fmla="*/ 392018 w 2041204"/>
                <a:gd name="connsiteY2-186" fmla="*/ 102486 h 3230716"/>
                <a:gd name="connsiteX3-187" fmla="*/ 32790 w 2041204"/>
                <a:gd name="connsiteY3-188" fmla="*/ 86157 h 3230716"/>
                <a:gd name="connsiteX4-189" fmla="*/ 16461 w 2041204"/>
                <a:gd name="connsiteY4-190" fmla="*/ 935243 h 3230716"/>
                <a:gd name="connsiteX5-191" fmla="*/ 32790 w 2041204"/>
                <a:gd name="connsiteY5-192" fmla="*/ 2404815 h 3230716"/>
                <a:gd name="connsiteX6-193" fmla="*/ 203120 w 2041204"/>
                <a:gd name="connsiteY6-194" fmla="*/ 3204915 h 3230716"/>
                <a:gd name="connsiteX7-195" fmla="*/ 552743 w 2041204"/>
                <a:gd name="connsiteY7-196" fmla="*/ 2990402 h 3230716"/>
                <a:gd name="connsiteX8-197" fmla="*/ 1050604 w 2041204"/>
                <a:gd name="connsiteY8-198" fmla="*/ 2550170 h 3230716"/>
                <a:gd name="connsiteX9-199" fmla="*/ 2041204 w 2041204"/>
                <a:gd name="connsiteY9-200" fmla="*/ 2502786 h 3230716"/>
                <a:gd name="connsiteX0-201" fmla="*/ 2024875 w 2041204"/>
                <a:gd name="connsiteY0-202" fmla="*/ 739300 h 3215396"/>
                <a:gd name="connsiteX1-203" fmla="*/ 1159461 w 2041204"/>
                <a:gd name="connsiteY1-204" fmla="*/ 739300 h 3215396"/>
                <a:gd name="connsiteX2-205" fmla="*/ 392018 w 2041204"/>
                <a:gd name="connsiteY2-206" fmla="*/ 102486 h 3215396"/>
                <a:gd name="connsiteX3-207" fmla="*/ 32790 w 2041204"/>
                <a:gd name="connsiteY3-208" fmla="*/ 86157 h 3215396"/>
                <a:gd name="connsiteX4-209" fmla="*/ 16461 w 2041204"/>
                <a:gd name="connsiteY4-210" fmla="*/ 935243 h 3215396"/>
                <a:gd name="connsiteX5-211" fmla="*/ 32790 w 2041204"/>
                <a:gd name="connsiteY5-212" fmla="*/ 2404815 h 3215396"/>
                <a:gd name="connsiteX6-213" fmla="*/ 203120 w 2041204"/>
                <a:gd name="connsiteY6-214" fmla="*/ 3204915 h 3215396"/>
                <a:gd name="connsiteX7-215" fmla="*/ 552743 w 2041204"/>
                <a:gd name="connsiteY7-216" fmla="*/ 2990402 h 3215396"/>
                <a:gd name="connsiteX8-217" fmla="*/ 1050604 w 2041204"/>
                <a:gd name="connsiteY8-218" fmla="*/ 2550170 h 3215396"/>
                <a:gd name="connsiteX9-219" fmla="*/ 2041204 w 2041204"/>
                <a:gd name="connsiteY9-220" fmla="*/ 2502786 h 3215396"/>
                <a:gd name="connsiteX0-221" fmla="*/ 2051769 w 2051769"/>
                <a:gd name="connsiteY0-222" fmla="*/ 819982 h 3215396"/>
                <a:gd name="connsiteX1-223" fmla="*/ 1159461 w 2051769"/>
                <a:gd name="connsiteY1-224" fmla="*/ 739300 h 3215396"/>
                <a:gd name="connsiteX2-225" fmla="*/ 392018 w 2051769"/>
                <a:gd name="connsiteY2-226" fmla="*/ 102486 h 3215396"/>
                <a:gd name="connsiteX3-227" fmla="*/ 32790 w 2051769"/>
                <a:gd name="connsiteY3-228" fmla="*/ 86157 h 3215396"/>
                <a:gd name="connsiteX4-229" fmla="*/ 16461 w 2051769"/>
                <a:gd name="connsiteY4-230" fmla="*/ 935243 h 3215396"/>
                <a:gd name="connsiteX5-231" fmla="*/ 32790 w 2051769"/>
                <a:gd name="connsiteY5-232" fmla="*/ 2404815 h 3215396"/>
                <a:gd name="connsiteX6-233" fmla="*/ 203120 w 2051769"/>
                <a:gd name="connsiteY6-234" fmla="*/ 3204915 h 3215396"/>
                <a:gd name="connsiteX7-235" fmla="*/ 552743 w 2051769"/>
                <a:gd name="connsiteY7-236" fmla="*/ 2990402 h 3215396"/>
                <a:gd name="connsiteX8-237" fmla="*/ 1050604 w 2051769"/>
                <a:gd name="connsiteY8-238" fmla="*/ 2550170 h 3215396"/>
                <a:gd name="connsiteX9-239" fmla="*/ 2041204 w 2051769"/>
                <a:gd name="connsiteY9-240" fmla="*/ 2502786 h 3215396"/>
                <a:gd name="connsiteX0-241" fmla="*/ 1997981 w 2041204"/>
                <a:gd name="connsiteY0-242" fmla="*/ 228312 h 3215396"/>
                <a:gd name="connsiteX1-243" fmla="*/ 1159461 w 2041204"/>
                <a:gd name="connsiteY1-244" fmla="*/ 739300 h 3215396"/>
                <a:gd name="connsiteX2-245" fmla="*/ 392018 w 2041204"/>
                <a:gd name="connsiteY2-246" fmla="*/ 102486 h 3215396"/>
                <a:gd name="connsiteX3-247" fmla="*/ 32790 w 2041204"/>
                <a:gd name="connsiteY3-248" fmla="*/ 86157 h 3215396"/>
                <a:gd name="connsiteX4-249" fmla="*/ 16461 w 2041204"/>
                <a:gd name="connsiteY4-250" fmla="*/ 935243 h 3215396"/>
                <a:gd name="connsiteX5-251" fmla="*/ 32790 w 2041204"/>
                <a:gd name="connsiteY5-252" fmla="*/ 2404815 h 3215396"/>
                <a:gd name="connsiteX6-253" fmla="*/ 203120 w 2041204"/>
                <a:gd name="connsiteY6-254" fmla="*/ 3204915 h 3215396"/>
                <a:gd name="connsiteX7-255" fmla="*/ 552743 w 2041204"/>
                <a:gd name="connsiteY7-256" fmla="*/ 2990402 h 3215396"/>
                <a:gd name="connsiteX8-257" fmla="*/ 1050604 w 2041204"/>
                <a:gd name="connsiteY8-258" fmla="*/ 2550170 h 3215396"/>
                <a:gd name="connsiteX9-259" fmla="*/ 2041204 w 2041204"/>
                <a:gd name="connsiteY9-260" fmla="*/ 2502786 h 3215396"/>
                <a:gd name="connsiteX0-261" fmla="*/ 1997981 w 2041204"/>
                <a:gd name="connsiteY0-262" fmla="*/ 228312 h 3215396"/>
                <a:gd name="connsiteX1-263" fmla="*/ 1159461 w 2041204"/>
                <a:gd name="connsiteY1-264" fmla="*/ 739300 h 3215396"/>
                <a:gd name="connsiteX2-265" fmla="*/ 392018 w 2041204"/>
                <a:gd name="connsiteY2-266" fmla="*/ 102486 h 3215396"/>
                <a:gd name="connsiteX3-267" fmla="*/ 32790 w 2041204"/>
                <a:gd name="connsiteY3-268" fmla="*/ 86157 h 3215396"/>
                <a:gd name="connsiteX4-269" fmla="*/ 16461 w 2041204"/>
                <a:gd name="connsiteY4-270" fmla="*/ 935243 h 3215396"/>
                <a:gd name="connsiteX5-271" fmla="*/ 32790 w 2041204"/>
                <a:gd name="connsiteY5-272" fmla="*/ 2404815 h 3215396"/>
                <a:gd name="connsiteX6-273" fmla="*/ 203120 w 2041204"/>
                <a:gd name="connsiteY6-274" fmla="*/ 3204915 h 3215396"/>
                <a:gd name="connsiteX7-275" fmla="*/ 552743 w 2041204"/>
                <a:gd name="connsiteY7-276" fmla="*/ 2990402 h 3215396"/>
                <a:gd name="connsiteX8-277" fmla="*/ 1050604 w 2041204"/>
                <a:gd name="connsiteY8-278" fmla="*/ 2550170 h 3215396"/>
                <a:gd name="connsiteX9-279" fmla="*/ 2041204 w 2041204"/>
                <a:gd name="connsiteY9-280" fmla="*/ 2502786 h 3215396"/>
                <a:gd name="connsiteX0-281" fmla="*/ 1997981 w 1997981"/>
                <a:gd name="connsiteY0-282" fmla="*/ 228312 h 3215396"/>
                <a:gd name="connsiteX1-283" fmla="*/ 1159461 w 1997981"/>
                <a:gd name="connsiteY1-284" fmla="*/ 739300 h 3215396"/>
                <a:gd name="connsiteX2-285" fmla="*/ 392018 w 1997981"/>
                <a:gd name="connsiteY2-286" fmla="*/ 102486 h 3215396"/>
                <a:gd name="connsiteX3-287" fmla="*/ 32790 w 1997981"/>
                <a:gd name="connsiteY3-288" fmla="*/ 86157 h 3215396"/>
                <a:gd name="connsiteX4-289" fmla="*/ 16461 w 1997981"/>
                <a:gd name="connsiteY4-290" fmla="*/ 935243 h 3215396"/>
                <a:gd name="connsiteX5-291" fmla="*/ 32790 w 1997981"/>
                <a:gd name="connsiteY5-292" fmla="*/ 2404815 h 3215396"/>
                <a:gd name="connsiteX6-293" fmla="*/ 203120 w 1997981"/>
                <a:gd name="connsiteY6-294" fmla="*/ 3204915 h 3215396"/>
                <a:gd name="connsiteX7-295" fmla="*/ 552743 w 1997981"/>
                <a:gd name="connsiteY7-296" fmla="*/ 2990402 h 3215396"/>
                <a:gd name="connsiteX8-297" fmla="*/ 1050604 w 1997981"/>
                <a:gd name="connsiteY8-298" fmla="*/ 2550170 h 3215396"/>
                <a:gd name="connsiteX9-299" fmla="*/ 1521251 w 1997981"/>
                <a:gd name="connsiteY9-300" fmla="*/ 2457963 h 3215396"/>
                <a:gd name="connsiteX0-301" fmla="*/ 1997981 w 1997981"/>
                <a:gd name="connsiteY0-302" fmla="*/ 228312 h 3215396"/>
                <a:gd name="connsiteX1-303" fmla="*/ 1159461 w 1997981"/>
                <a:gd name="connsiteY1-304" fmla="*/ 739300 h 3215396"/>
                <a:gd name="connsiteX2-305" fmla="*/ 392018 w 1997981"/>
                <a:gd name="connsiteY2-306" fmla="*/ 102486 h 3215396"/>
                <a:gd name="connsiteX3-307" fmla="*/ 32790 w 1997981"/>
                <a:gd name="connsiteY3-308" fmla="*/ 86157 h 3215396"/>
                <a:gd name="connsiteX4-309" fmla="*/ 16461 w 1997981"/>
                <a:gd name="connsiteY4-310" fmla="*/ 935243 h 3215396"/>
                <a:gd name="connsiteX5-311" fmla="*/ 32790 w 1997981"/>
                <a:gd name="connsiteY5-312" fmla="*/ 2404815 h 3215396"/>
                <a:gd name="connsiteX6-313" fmla="*/ 203120 w 1997981"/>
                <a:gd name="connsiteY6-314" fmla="*/ 3204915 h 3215396"/>
                <a:gd name="connsiteX7-315" fmla="*/ 552743 w 1997981"/>
                <a:gd name="connsiteY7-316" fmla="*/ 2990402 h 3215396"/>
                <a:gd name="connsiteX8-317" fmla="*/ 1050604 w 1997981"/>
                <a:gd name="connsiteY8-318" fmla="*/ 2550170 h 3215396"/>
                <a:gd name="connsiteX9-319" fmla="*/ 1521251 w 1997981"/>
                <a:gd name="connsiteY9-320" fmla="*/ 2771728 h 3215396"/>
                <a:gd name="connsiteX0-321" fmla="*/ 1997981 w 1997981"/>
                <a:gd name="connsiteY0-322" fmla="*/ 228312 h 3215396"/>
                <a:gd name="connsiteX1-323" fmla="*/ 1159461 w 1997981"/>
                <a:gd name="connsiteY1-324" fmla="*/ 739300 h 3215396"/>
                <a:gd name="connsiteX2-325" fmla="*/ 392018 w 1997981"/>
                <a:gd name="connsiteY2-326" fmla="*/ 102486 h 3215396"/>
                <a:gd name="connsiteX3-327" fmla="*/ 32790 w 1997981"/>
                <a:gd name="connsiteY3-328" fmla="*/ 86157 h 3215396"/>
                <a:gd name="connsiteX4-329" fmla="*/ 16461 w 1997981"/>
                <a:gd name="connsiteY4-330" fmla="*/ 935243 h 3215396"/>
                <a:gd name="connsiteX5-331" fmla="*/ 32790 w 1997981"/>
                <a:gd name="connsiteY5-332" fmla="*/ 2404815 h 3215396"/>
                <a:gd name="connsiteX6-333" fmla="*/ 203120 w 1997981"/>
                <a:gd name="connsiteY6-334" fmla="*/ 3204915 h 3215396"/>
                <a:gd name="connsiteX7-335" fmla="*/ 552743 w 1997981"/>
                <a:gd name="connsiteY7-336" fmla="*/ 2990402 h 3215396"/>
                <a:gd name="connsiteX8-337" fmla="*/ 1050604 w 1997981"/>
                <a:gd name="connsiteY8-338" fmla="*/ 2550170 h 3215396"/>
                <a:gd name="connsiteX9-339" fmla="*/ 1530216 w 1997981"/>
                <a:gd name="connsiteY9-340" fmla="*/ 3121352 h 3215396"/>
                <a:gd name="connsiteX0-341" fmla="*/ 1997981 w 1997981"/>
                <a:gd name="connsiteY0-342" fmla="*/ 228312 h 3215396"/>
                <a:gd name="connsiteX1-343" fmla="*/ 1159461 w 1997981"/>
                <a:gd name="connsiteY1-344" fmla="*/ 739300 h 3215396"/>
                <a:gd name="connsiteX2-345" fmla="*/ 392018 w 1997981"/>
                <a:gd name="connsiteY2-346" fmla="*/ 102486 h 3215396"/>
                <a:gd name="connsiteX3-347" fmla="*/ 32790 w 1997981"/>
                <a:gd name="connsiteY3-348" fmla="*/ 86157 h 3215396"/>
                <a:gd name="connsiteX4-349" fmla="*/ 16461 w 1997981"/>
                <a:gd name="connsiteY4-350" fmla="*/ 935243 h 3215396"/>
                <a:gd name="connsiteX5-351" fmla="*/ 32790 w 1997981"/>
                <a:gd name="connsiteY5-352" fmla="*/ 2404815 h 3215396"/>
                <a:gd name="connsiteX6-353" fmla="*/ 203120 w 1997981"/>
                <a:gd name="connsiteY6-354" fmla="*/ 3204915 h 3215396"/>
                <a:gd name="connsiteX7-355" fmla="*/ 552743 w 1997981"/>
                <a:gd name="connsiteY7-356" fmla="*/ 2990402 h 3215396"/>
                <a:gd name="connsiteX8-357" fmla="*/ 1050604 w 1997981"/>
                <a:gd name="connsiteY8-358" fmla="*/ 2550170 h 3215396"/>
                <a:gd name="connsiteX9-359" fmla="*/ 1530216 w 1997981"/>
                <a:gd name="connsiteY9-360" fmla="*/ 3121352 h 3215396"/>
                <a:gd name="connsiteX0-361" fmla="*/ 1693181 w 1693181"/>
                <a:gd name="connsiteY0-362" fmla="*/ 13159 h 3215396"/>
                <a:gd name="connsiteX1-363" fmla="*/ 1159461 w 1693181"/>
                <a:gd name="connsiteY1-364" fmla="*/ 739300 h 3215396"/>
                <a:gd name="connsiteX2-365" fmla="*/ 392018 w 1693181"/>
                <a:gd name="connsiteY2-366" fmla="*/ 102486 h 3215396"/>
                <a:gd name="connsiteX3-367" fmla="*/ 32790 w 1693181"/>
                <a:gd name="connsiteY3-368" fmla="*/ 86157 h 3215396"/>
                <a:gd name="connsiteX4-369" fmla="*/ 16461 w 1693181"/>
                <a:gd name="connsiteY4-370" fmla="*/ 935243 h 3215396"/>
                <a:gd name="connsiteX5-371" fmla="*/ 32790 w 1693181"/>
                <a:gd name="connsiteY5-372" fmla="*/ 2404815 h 3215396"/>
                <a:gd name="connsiteX6-373" fmla="*/ 203120 w 1693181"/>
                <a:gd name="connsiteY6-374" fmla="*/ 3204915 h 3215396"/>
                <a:gd name="connsiteX7-375" fmla="*/ 552743 w 1693181"/>
                <a:gd name="connsiteY7-376" fmla="*/ 2990402 h 3215396"/>
                <a:gd name="connsiteX8-377" fmla="*/ 1050604 w 1693181"/>
                <a:gd name="connsiteY8-378" fmla="*/ 2550170 h 3215396"/>
                <a:gd name="connsiteX9-379" fmla="*/ 1530216 w 1693181"/>
                <a:gd name="connsiteY9-380" fmla="*/ 3121352 h 3215396"/>
                <a:gd name="connsiteX0-381" fmla="*/ 1693181 w 1693181"/>
                <a:gd name="connsiteY0-382" fmla="*/ 5721 h 3207958"/>
                <a:gd name="connsiteX1-383" fmla="*/ 1114638 w 1693181"/>
                <a:gd name="connsiteY1-384" fmla="*/ 588427 h 3207958"/>
                <a:gd name="connsiteX2-385" fmla="*/ 392018 w 1693181"/>
                <a:gd name="connsiteY2-386" fmla="*/ 95048 h 3207958"/>
                <a:gd name="connsiteX3-387" fmla="*/ 32790 w 1693181"/>
                <a:gd name="connsiteY3-388" fmla="*/ 78719 h 3207958"/>
                <a:gd name="connsiteX4-389" fmla="*/ 16461 w 1693181"/>
                <a:gd name="connsiteY4-390" fmla="*/ 927805 h 3207958"/>
                <a:gd name="connsiteX5-391" fmla="*/ 32790 w 1693181"/>
                <a:gd name="connsiteY5-392" fmla="*/ 2397377 h 3207958"/>
                <a:gd name="connsiteX6-393" fmla="*/ 203120 w 1693181"/>
                <a:gd name="connsiteY6-394" fmla="*/ 3197477 h 3207958"/>
                <a:gd name="connsiteX7-395" fmla="*/ 552743 w 1693181"/>
                <a:gd name="connsiteY7-396" fmla="*/ 2982964 h 3207958"/>
                <a:gd name="connsiteX8-397" fmla="*/ 1050604 w 1693181"/>
                <a:gd name="connsiteY8-398" fmla="*/ 2542732 h 3207958"/>
                <a:gd name="connsiteX9-399" fmla="*/ 1530216 w 1693181"/>
                <a:gd name="connsiteY9-400" fmla="*/ 3113914 h 3207958"/>
                <a:gd name="connsiteX0-401" fmla="*/ 1711111 w 1711111"/>
                <a:gd name="connsiteY0-402" fmla="*/ 167085 h 3207958"/>
                <a:gd name="connsiteX1-403" fmla="*/ 1114638 w 1711111"/>
                <a:gd name="connsiteY1-404" fmla="*/ 588427 h 3207958"/>
                <a:gd name="connsiteX2-405" fmla="*/ 392018 w 1711111"/>
                <a:gd name="connsiteY2-406" fmla="*/ 95048 h 3207958"/>
                <a:gd name="connsiteX3-407" fmla="*/ 32790 w 1711111"/>
                <a:gd name="connsiteY3-408" fmla="*/ 78719 h 3207958"/>
                <a:gd name="connsiteX4-409" fmla="*/ 16461 w 1711111"/>
                <a:gd name="connsiteY4-410" fmla="*/ 927805 h 3207958"/>
                <a:gd name="connsiteX5-411" fmla="*/ 32790 w 1711111"/>
                <a:gd name="connsiteY5-412" fmla="*/ 2397377 h 3207958"/>
                <a:gd name="connsiteX6-413" fmla="*/ 203120 w 1711111"/>
                <a:gd name="connsiteY6-414" fmla="*/ 3197477 h 3207958"/>
                <a:gd name="connsiteX7-415" fmla="*/ 552743 w 1711111"/>
                <a:gd name="connsiteY7-416" fmla="*/ 2982964 h 3207958"/>
                <a:gd name="connsiteX8-417" fmla="*/ 1050604 w 1711111"/>
                <a:gd name="connsiteY8-418" fmla="*/ 2542732 h 3207958"/>
                <a:gd name="connsiteX9-419" fmla="*/ 1530216 w 1711111"/>
                <a:gd name="connsiteY9-420" fmla="*/ 3113914 h 3207958"/>
                <a:gd name="connsiteX0-421" fmla="*/ 1711111 w 1711111"/>
                <a:gd name="connsiteY0-422" fmla="*/ 167085 h 3207958"/>
                <a:gd name="connsiteX1-423" fmla="*/ 1114638 w 1711111"/>
                <a:gd name="connsiteY1-424" fmla="*/ 588427 h 3207958"/>
                <a:gd name="connsiteX2-425" fmla="*/ 392018 w 1711111"/>
                <a:gd name="connsiteY2-426" fmla="*/ 95048 h 3207958"/>
                <a:gd name="connsiteX3-427" fmla="*/ 32790 w 1711111"/>
                <a:gd name="connsiteY3-428" fmla="*/ 78719 h 3207958"/>
                <a:gd name="connsiteX4-429" fmla="*/ 16461 w 1711111"/>
                <a:gd name="connsiteY4-430" fmla="*/ 927805 h 3207958"/>
                <a:gd name="connsiteX5-431" fmla="*/ 32790 w 1711111"/>
                <a:gd name="connsiteY5-432" fmla="*/ 2397377 h 3207958"/>
                <a:gd name="connsiteX6-433" fmla="*/ 203120 w 1711111"/>
                <a:gd name="connsiteY6-434" fmla="*/ 3197477 h 3207958"/>
                <a:gd name="connsiteX7-435" fmla="*/ 552743 w 1711111"/>
                <a:gd name="connsiteY7-436" fmla="*/ 2982964 h 3207958"/>
                <a:gd name="connsiteX8-437" fmla="*/ 1050604 w 1711111"/>
                <a:gd name="connsiteY8-438" fmla="*/ 2542732 h 3207958"/>
                <a:gd name="connsiteX9-439" fmla="*/ 1530216 w 1711111"/>
                <a:gd name="connsiteY9-440" fmla="*/ 3113914 h 3207958"/>
                <a:gd name="connsiteX0-441" fmla="*/ 1729040 w 1729040"/>
                <a:gd name="connsiteY0-442" fmla="*/ 256732 h 3207958"/>
                <a:gd name="connsiteX1-443" fmla="*/ 1114638 w 1729040"/>
                <a:gd name="connsiteY1-444" fmla="*/ 588427 h 3207958"/>
                <a:gd name="connsiteX2-445" fmla="*/ 392018 w 1729040"/>
                <a:gd name="connsiteY2-446" fmla="*/ 95048 h 3207958"/>
                <a:gd name="connsiteX3-447" fmla="*/ 32790 w 1729040"/>
                <a:gd name="connsiteY3-448" fmla="*/ 78719 h 3207958"/>
                <a:gd name="connsiteX4-449" fmla="*/ 16461 w 1729040"/>
                <a:gd name="connsiteY4-450" fmla="*/ 927805 h 3207958"/>
                <a:gd name="connsiteX5-451" fmla="*/ 32790 w 1729040"/>
                <a:gd name="connsiteY5-452" fmla="*/ 2397377 h 3207958"/>
                <a:gd name="connsiteX6-453" fmla="*/ 203120 w 1729040"/>
                <a:gd name="connsiteY6-454" fmla="*/ 3197477 h 3207958"/>
                <a:gd name="connsiteX7-455" fmla="*/ 552743 w 1729040"/>
                <a:gd name="connsiteY7-456" fmla="*/ 2982964 h 3207958"/>
                <a:gd name="connsiteX8-457" fmla="*/ 1050604 w 1729040"/>
                <a:gd name="connsiteY8-458" fmla="*/ 2542732 h 3207958"/>
                <a:gd name="connsiteX9-459" fmla="*/ 1530216 w 1729040"/>
                <a:gd name="connsiteY9-460" fmla="*/ 3113914 h 3207958"/>
                <a:gd name="connsiteX0-461" fmla="*/ 1729040 w 1729040"/>
                <a:gd name="connsiteY0-462" fmla="*/ 256732 h 3207958"/>
                <a:gd name="connsiteX1-463" fmla="*/ 1114638 w 1729040"/>
                <a:gd name="connsiteY1-464" fmla="*/ 588427 h 3207958"/>
                <a:gd name="connsiteX2-465" fmla="*/ 392018 w 1729040"/>
                <a:gd name="connsiteY2-466" fmla="*/ 95048 h 3207958"/>
                <a:gd name="connsiteX3-467" fmla="*/ 32790 w 1729040"/>
                <a:gd name="connsiteY3-468" fmla="*/ 78719 h 3207958"/>
                <a:gd name="connsiteX4-469" fmla="*/ 16461 w 1729040"/>
                <a:gd name="connsiteY4-470" fmla="*/ 927805 h 3207958"/>
                <a:gd name="connsiteX5-471" fmla="*/ 32790 w 1729040"/>
                <a:gd name="connsiteY5-472" fmla="*/ 2397377 h 3207958"/>
                <a:gd name="connsiteX6-473" fmla="*/ 203120 w 1729040"/>
                <a:gd name="connsiteY6-474" fmla="*/ 3197477 h 3207958"/>
                <a:gd name="connsiteX7-475" fmla="*/ 552743 w 1729040"/>
                <a:gd name="connsiteY7-476" fmla="*/ 2982964 h 3207958"/>
                <a:gd name="connsiteX8-477" fmla="*/ 1050604 w 1729040"/>
                <a:gd name="connsiteY8-478" fmla="*/ 2542732 h 3207958"/>
                <a:gd name="connsiteX9-479" fmla="*/ 1530216 w 1729040"/>
                <a:gd name="connsiteY9-480" fmla="*/ 3113914 h 3207958"/>
                <a:gd name="connsiteX0-481" fmla="*/ 1729040 w 1729040"/>
                <a:gd name="connsiteY0-482" fmla="*/ 247199 h 3198425"/>
                <a:gd name="connsiteX1-483" fmla="*/ 1096709 w 1729040"/>
                <a:gd name="connsiteY1-484" fmla="*/ 372706 h 3198425"/>
                <a:gd name="connsiteX2-485" fmla="*/ 392018 w 1729040"/>
                <a:gd name="connsiteY2-486" fmla="*/ 85515 h 3198425"/>
                <a:gd name="connsiteX3-487" fmla="*/ 32790 w 1729040"/>
                <a:gd name="connsiteY3-488" fmla="*/ 69186 h 3198425"/>
                <a:gd name="connsiteX4-489" fmla="*/ 16461 w 1729040"/>
                <a:gd name="connsiteY4-490" fmla="*/ 918272 h 3198425"/>
                <a:gd name="connsiteX5-491" fmla="*/ 32790 w 1729040"/>
                <a:gd name="connsiteY5-492" fmla="*/ 2387844 h 3198425"/>
                <a:gd name="connsiteX6-493" fmla="*/ 203120 w 1729040"/>
                <a:gd name="connsiteY6-494" fmla="*/ 3187944 h 3198425"/>
                <a:gd name="connsiteX7-495" fmla="*/ 552743 w 1729040"/>
                <a:gd name="connsiteY7-496" fmla="*/ 2973431 h 3198425"/>
                <a:gd name="connsiteX8-497" fmla="*/ 1050604 w 1729040"/>
                <a:gd name="connsiteY8-498" fmla="*/ 2533199 h 3198425"/>
                <a:gd name="connsiteX9-499" fmla="*/ 1530216 w 1729040"/>
                <a:gd name="connsiteY9-500" fmla="*/ 3104381 h 3198425"/>
                <a:gd name="connsiteX0-501" fmla="*/ 1729683 w 1729683"/>
                <a:gd name="connsiteY0-502" fmla="*/ 276180 h 3227406"/>
                <a:gd name="connsiteX1-503" fmla="*/ 1097352 w 1729683"/>
                <a:gd name="connsiteY1-504" fmla="*/ 401687 h 3227406"/>
                <a:gd name="connsiteX2-505" fmla="*/ 401626 w 1729683"/>
                <a:gd name="connsiteY2-506" fmla="*/ 51743 h 3227406"/>
                <a:gd name="connsiteX3-507" fmla="*/ 33433 w 1729683"/>
                <a:gd name="connsiteY3-508" fmla="*/ 98167 h 3227406"/>
                <a:gd name="connsiteX4-509" fmla="*/ 17104 w 1729683"/>
                <a:gd name="connsiteY4-510" fmla="*/ 947253 h 3227406"/>
                <a:gd name="connsiteX5-511" fmla="*/ 33433 w 1729683"/>
                <a:gd name="connsiteY5-512" fmla="*/ 2416825 h 3227406"/>
                <a:gd name="connsiteX6-513" fmla="*/ 203763 w 1729683"/>
                <a:gd name="connsiteY6-514" fmla="*/ 3216925 h 3227406"/>
                <a:gd name="connsiteX7-515" fmla="*/ 553386 w 1729683"/>
                <a:gd name="connsiteY7-516" fmla="*/ 3002412 h 3227406"/>
                <a:gd name="connsiteX8-517" fmla="*/ 1051247 w 1729683"/>
                <a:gd name="connsiteY8-518" fmla="*/ 2562180 h 3227406"/>
                <a:gd name="connsiteX9-519" fmla="*/ 1530859 w 1729683"/>
                <a:gd name="connsiteY9-520" fmla="*/ 3133362 h 3227406"/>
                <a:gd name="connsiteX0-521" fmla="*/ 1738535 w 1738535"/>
                <a:gd name="connsiteY0-522" fmla="*/ 276180 h 3227406"/>
                <a:gd name="connsiteX1-523" fmla="*/ 1106204 w 1738535"/>
                <a:gd name="connsiteY1-524" fmla="*/ 401687 h 3227406"/>
                <a:gd name="connsiteX2-525" fmla="*/ 410478 w 1738535"/>
                <a:gd name="connsiteY2-526" fmla="*/ 51743 h 3227406"/>
                <a:gd name="connsiteX3-527" fmla="*/ 42285 w 1738535"/>
                <a:gd name="connsiteY3-528" fmla="*/ 98167 h 3227406"/>
                <a:gd name="connsiteX4-529" fmla="*/ 8026 w 1738535"/>
                <a:gd name="connsiteY4-530" fmla="*/ 947253 h 3227406"/>
                <a:gd name="connsiteX5-531" fmla="*/ 42285 w 1738535"/>
                <a:gd name="connsiteY5-532" fmla="*/ 2416825 h 3227406"/>
                <a:gd name="connsiteX6-533" fmla="*/ 212615 w 1738535"/>
                <a:gd name="connsiteY6-534" fmla="*/ 3216925 h 3227406"/>
                <a:gd name="connsiteX7-535" fmla="*/ 562238 w 1738535"/>
                <a:gd name="connsiteY7-536" fmla="*/ 3002412 h 3227406"/>
                <a:gd name="connsiteX8-537" fmla="*/ 1060099 w 1738535"/>
                <a:gd name="connsiteY8-538" fmla="*/ 2562180 h 3227406"/>
                <a:gd name="connsiteX9-539" fmla="*/ 1539711 w 1738535"/>
                <a:gd name="connsiteY9-540" fmla="*/ 3133362 h 3227406"/>
                <a:gd name="connsiteX0-541" fmla="*/ 1749442 w 1749442"/>
                <a:gd name="connsiteY0-542" fmla="*/ 276180 h 3227406"/>
                <a:gd name="connsiteX1-543" fmla="*/ 1117111 w 1749442"/>
                <a:gd name="connsiteY1-544" fmla="*/ 401687 h 3227406"/>
                <a:gd name="connsiteX2-545" fmla="*/ 421385 w 1749442"/>
                <a:gd name="connsiteY2-546" fmla="*/ 51743 h 3227406"/>
                <a:gd name="connsiteX3-547" fmla="*/ 53192 w 1749442"/>
                <a:gd name="connsiteY3-548" fmla="*/ 98167 h 3227406"/>
                <a:gd name="connsiteX4-549" fmla="*/ 18933 w 1749442"/>
                <a:gd name="connsiteY4-550" fmla="*/ 947253 h 3227406"/>
                <a:gd name="connsiteX5-551" fmla="*/ 53192 w 1749442"/>
                <a:gd name="connsiteY5-552" fmla="*/ 2416825 h 3227406"/>
                <a:gd name="connsiteX6-553" fmla="*/ 223522 w 1749442"/>
                <a:gd name="connsiteY6-554" fmla="*/ 3216925 h 3227406"/>
                <a:gd name="connsiteX7-555" fmla="*/ 573145 w 1749442"/>
                <a:gd name="connsiteY7-556" fmla="*/ 3002412 h 3227406"/>
                <a:gd name="connsiteX8-557" fmla="*/ 1071006 w 1749442"/>
                <a:gd name="connsiteY8-558" fmla="*/ 2562180 h 3227406"/>
                <a:gd name="connsiteX9-559" fmla="*/ 1550618 w 1749442"/>
                <a:gd name="connsiteY9-560" fmla="*/ 3133362 h 3227406"/>
                <a:gd name="connsiteX0-561" fmla="*/ 1742033 w 1742033"/>
                <a:gd name="connsiteY0-562" fmla="*/ 276180 h 3227406"/>
                <a:gd name="connsiteX1-563" fmla="*/ 1109702 w 1742033"/>
                <a:gd name="connsiteY1-564" fmla="*/ 401687 h 3227406"/>
                <a:gd name="connsiteX2-565" fmla="*/ 413976 w 1742033"/>
                <a:gd name="connsiteY2-566" fmla="*/ 51743 h 3227406"/>
                <a:gd name="connsiteX3-567" fmla="*/ 45783 w 1742033"/>
                <a:gd name="connsiteY3-568" fmla="*/ 98167 h 3227406"/>
                <a:gd name="connsiteX4-569" fmla="*/ 11524 w 1742033"/>
                <a:gd name="connsiteY4-570" fmla="*/ 947253 h 3227406"/>
                <a:gd name="connsiteX5-571" fmla="*/ 45783 w 1742033"/>
                <a:gd name="connsiteY5-572" fmla="*/ 2416825 h 3227406"/>
                <a:gd name="connsiteX6-573" fmla="*/ 216113 w 1742033"/>
                <a:gd name="connsiteY6-574" fmla="*/ 3216925 h 3227406"/>
                <a:gd name="connsiteX7-575" fmla="*/ 565736 w 1742033"/>
                <a:gd name="connsiteY7-576" fmla="*/ 3002412 h 3227406"/>
                <a:gd name="connsiteX8-577" fmla="*/ 1063597 w 1742033"/>
                <a:gd name="connsiteY8-578" fmla="*/ 2562180 h 3227406"/>
                <a:gd name="connsiteX9-579" fmla="*/ 1543209 w 1742033"/>
                <a:gd name="connsiteY9-580" fmla="*/ 3133362 h 3227406"/>
                <a:gd name="connsiteX0-581" fmla="*/ 1742033 w 1742033"/>
                <a:gd name="connsiteY0-582" fmla="*/ 276180 h 3226239"/>
                <a:gd name="connsiteX1-583" fmla="*/ 1109702 w 1742033"/>
                <a:gd name="connsiteY1-584" fmla="*/ 401687 h 3226239"/>
                <a:gd name="connsiteX2-585" fmla="*/ 413976 w 1742033"/>
                <a:gd name="connsiteY2-586" fmla="*/ 51743 h 3226239"/>
                <a:gd name="connsiteX3-587" fmla="*/ 45783 w 1742033"/>
                <a:gd name="connsiteY3-588" fmla="*/ 98167 h 3226239"/>
                <a:gd name="connsiteX4-589" fmla="*/ 11524 w 1742033"/>
                <a:gd name="connsiteY4-590" fmla="*/ 947253 h 3226239"/>
                <a:gd name="connsiteX5-591" fmla="*/ 45783 w 1742033"/>
                <a:gd name="connsiteY5-592" fmla="*/ 2416825 h 3226239"/>
                <a:gd name="connsiteX6-593" fmla="*/ 216113 w 1742033"/>
                <a:gd name="connsiteY6-594" fmla="*/ 3216925 h 3226239"/>
                <a:gd name="connsiteX7-595" fmla="*/ 565736 w 1742033"/>
                <a:gd name="connsiteY7-596" fmla="*/ 3002412 h 3226239"/>
                <a:gd name="connsiteX8-597" fmla="*/ 1081526 w 1742033"/>
                <a:gd name="connsiteY8-598" fmla="*/ 2723545 h 3226239"/>
                <a:gd name="connsiteX9-599" fmla="*/ 1543209 w 1742033"/>
                <a:gd name="connsiteY9-600" fmla="*/ 3133362 h 3226239"/>
                <a:gd name="connsiteX0-601" fmla="*/ 1742033 w 1742033"/>
                <a:gd name="connsiteY0-602" fmla="*/ 276180 h 3226239"/>
                <a:gd name="connsiteX1-603" fmla="*/ 1109702 w 1742033"/>
                <a:gd name="connsiteY1-604" fmla="*/ 401687 h 3226239"/>
                <a:gd name="connsiteX2-605" fmla="*/ 413976 w 1742033"/>
                <a:gd name="connsiteY2-606" fmla="*/ 51743 h 3226239"/>
                <a:gd name="connsiteX3-607" fmla="*/ 45783 w 1742033"/>
                <a:gd name="connsiteY3-608" fmla="*/ 98167 h 3226239"/>
                <a:gd name="connsiteX4-609" fmla="*/ 11524 w 1742033"/>
                <a:gd name="connsiteY4-610" fmla="*/ 947253 h 3226239"/>
                <a:gd name="connsiteX5-611" fmla="*/ 45783 w 1742033"/>
                <a:gd name="connsiteY5-612" fmla="*/ 2416825 h 3226239"/>
                <a:gd name="connsiteX6-613" fmla="*/ 216113 w 1742033"/>
                <a:gd name="connsiteY6-614" fmla="*/ 3216925 h 3226239"/>
                <a:gd name="connsiteX7-615" fmla="*/ 565736 w 1742033"/>
                <a:gd name="connsiteY7-616" fmla="*/ 3002412 h 3226239"/>
                <a:gd name="connsiteX8-617" fmla="*/ 1081526 w 1742033"/>
                <a:gd name="connsiteY8-618" fmla="*/ 2723545 h 3226239"/>
                <a:gd name="connsiteX9-619" fmla="*/ 1543209 w 1742033"/>
                <a:gd name="connsiteY9-620" fmla="*/ 3133362 h 3226239"/>
                <a:gd name="connsiteX0-621" fmla="*/ 1742033 w 1742033"/>
                <a:gd name="connsiteY0-622" fmla="*/ 276180 h 3226181"/>
                <a:gd name="connsiteX1-623" fmla="*/ 1109702 w 1742033"/>
                <a:gd name="connsiteY1-624" fmla="*/ 401687 h 3226181"/>
                <a:gd name="connsiteX2-625" fmla="*/ 413976 w 1742033"/>
                <a:gd name="connsiteY2-626" fmla="*/ 51743 h 3226181"/>
                <a:gd name="connsiteX3-627" fmla="*/ 45783 w 1742033"/>
                <a:gd name="connsiteY3-628" fmla="*/ 98167 h 3226181"/>
                <a:gd name="connsiteX4-629" fmla="*/ 11524 w 1742033"/>
                <a:gd name="connsiteY4-630" fmla="*/ 947253 h 3226181"/>
                <a:gd name="connsiteX5-631" fmla="*/ 45783 w 1742033"/>
                <a:gd name="connsiteY5-632" fmla="*/ 2416825 h 3226181"/>
                <a:gd name="connsiteX6-633" fmla="*/ 216113 w 1742033"/>
                <a:gd name="connsiteY6-634" fmla="*/ 3216925 h 3226181"/>
                <a:gd name="connsiteX7-635" fmla="*/ 565736 w 1742033"/>
                <a:gd name="connsiteY7-636" fmla="*/ 3002412 h 3226181"/>
                <a:gd name="connsiteX8-637" fmla="*/ 1090491 w 1742033"/>
                <a:gd name="connsiteY8-638" fmla="*/ 2732510 h 3226181"/>
                <a:gd name="connsiteX9-639" fmla="*/ 1543209 w 1742033"/>
                <a:gd name="connsiteY9-640" fmla="*/ 3133362 h 3226181"/>
                <a:gd name="connsiteX0-641" fmla="*/ 1742033 w 1742033"/>
                <a:gd name="connsiteY0-642" fmla="*/ 276180 h 3226181"/>
                <a:gd name="connsiteX1-643" fmla="*/ 1109702 w 1742033"/>
                <a:gd name="connsiteY1-644" fmla="*/ 401687 h 3226181"/>
                <a:gd name="connsiteX2-645" fmla="*/ 413976 w 1742033"/>
                <a:gd name="connsiteY2-646" fmla="*/ 51743 h 3226181"/>
                <a:gd name="connsiteX3-647" fmla="*/ 45783 w 1742033"/>
                <a:gd name="connsiteY3-648" fmla="*/ 98167 h 3226181"/>
                <a:gd name="connsiteX4-649" fmla="*/ 11524 w 1742033"/>
                <a:gd name="connsiteY4-650" fmla="*/ 947253 h 3226181"/>
                <a:gd name="connsiteX5-651" fmla="*/ 45783 w 1742033"/>
                <a:gd name="connsiteY5-652" fmla="*/ 2416825 h 3226181"/>
                <a:gd name="connsiteX6-653" fmla="*/ 216113 w 1742033"/>
                <a:gd name="connsiteY6-654" fmla="*/ 3216925 h 3226181"/>
                <a:gd name="connsiteX7-655" fmla="*/ 565736 w 1742033"/>
                <a:gd name="connsiteY7-656" fmla="*/ 3002412 h 3226181"/>
                <a:gd name="connsiteX8-657" fmla="*/ 1090491 w 1742033"/>
                <a:gd name="connsiteY8-658" fmla="*/ 2732510 h 3226181"/>
                <a:gd name="connsiteX9-659" fmla="*/ 1543209 w 1742033"/>
                <a:gd name="connsiteY9-660" fmla="*/ 3133362 h 3226181"/>
                <a:gd name="connsiteX0-661" fmla="*/ 1742033 w 1742033"/>
                <a:gd name="connsiteY0-662" fmla="*/ 276180 h 3226181"/>
                <a:gd name="connsiteX1-663" fmla="*/ 1109702 w 1742033"/>
                <a:gd name="connsiteY1-664" fmla="*/ 401687 h 3226181"/>
                <a:gd name="connsiteX2-665" fmla="*/ 413976 w 1742033"/>
                <a:gd name="connsiteY2-666" fmla="*/ 51743 h 3226181"/>
                <a:gd name="connsiteX3-667" fmla="*/ 45783 w 1742033"/>
                <a:gd name="connsiteY3-668" fmla="*/ 98167 h 3226181"/>
                <a:gd name="connsiteX4-669" fmla="*/ 11524 w 1742033"/>
                <a:gd name="connsiteY4-670" fmla="*/ 947253 h 3226181"/>
                <a:gd name="connsiteX5-671" fmla="*/ 45783 w 1742033"/>
                <a:gd name="connsiteY5-672" fmla="*/ 2416825 h 3226181"/>
                <a:gd name="connsiteX6-673" fmla="*/ 216113 w 1742033"/>
                <a:gd name="connsiteY6-674" fmla="*/ 3216925 h 3226181"/>
                <a:gd name="connsiteX7-675" fmla="*/ 565736 w 1742033"/>
                <a:gd name="connsiteY7-676" fmla="*/ 3002412 h 3226181"/>
                <a:gd name="connsiteX8-677" fmla="*/ 1090491 w 1742033"/>
                <a:gd name="connsiteY8-678" fmla="*/ 2732510 h 3226181"/>
                <a:gd name="connsiteX9-679" fmla="*/ 1543209 w 1742033"/>
                <a:gd name="connsiteY9-680" fmla="*/ 3133362 h 3226181"/>
                <a:gd name="connsiteX0-681" fmla="*/ 1742033 w 1742033"/>
                <a:gd name="connsiteY0-682" fmla="*/ 276180 h 3226922"/>
                <a:gd name="connsiteX1-683" fmla="*/ 1109702 w 1742033"/>
                <a:gd name="connsiteY1-684" fmla="*/ 401687 h 3226922"/>
                <a:gd name="connsiteX2-685" fmla="*/ 413976 w 1742033"/>
                <a:gd name="connsiteY2-686" fmla="*/ 51743 h 3226922"/>
                <a:gd name="connsiteX3-687" fmla="*/ 45783 w 1742033"/>
                <a:gd name="connsiteY3-688" fmla="*/ 98167 h 3226922"/>
                <a:gd name="connsiteX4-689" fmla="*/ 11524 w 1742033"/>
                <a:gd name="connsiteY4-690" fmla="*/ 947253 h 3226922"/>
                <a:gd name="connsiteX5-691" fmla="*/ 45783 w 1742033"/>
                <a:gd name="connsiteY5-692" fmla="*/ 2416825 h 3226922"/>
                <a:gd name="connsiteX6-693" fmla="*/ 216113 w 1742033"/>
                <a:gd name="connsiteY6-694" fmla="*/ 3216925 h 3226922"/>
                <a:gd name="connsiteX7-695" fmla="*/ 565736 w 1742033"/>
                <a:gd name="connsiteY7-696" fmla="*/ 3002412 h 3226922"/>
                <a:gd name="connsiteX8-697" fmla="*/ 1090491 w 1742033"/>
                <a:gd name="connsiteY8-698" fmla="*/ 2732510 h 3226922"/>
                <a:gd name="connsiteX9-699" fmla="*/ 1543209 w 1742033"/>
                <a:gd name="connsiteY9-700" fmla="*/ 3133362 h 3226922"/>
                <a:gd name="connsiteX0-701" fmla="*/ 1742033 w 1742033"/>
                <a:gd name="connsiteY0-702" fmla="*/ 276180 h 3226922"/>
                <a:gd name="connsiteX1-703" fmla="*/ 1109702 w 1742033"/>
                <a:gd name="connsiteY1-704" fmla="*/ 401687 h 3226922"/>
                <a:gd name="connsiteX2-705" fmla="*/ 413976 w 1742033"/>
                <a:gd name="connsiteY2-706" fmla="*/ 51743 h 3226922"/>
                <a:gd name="connsiteX3-707" fmla="*/ 45783 w 1742033"/>
                <a:gd name="connsiteY3-708" fmla="*/ 98167 h 3226922"/>
                <a:gd name="connsiteX4-709" fmla="*/ 11524 w 1742033"/>
                <a:gd name="connsiteY4-710" fmla="*/ 947253 h 3226922"/>
                <a:gd name="connsiteX5-711" fmla="*/ 45783 w 1742033"/>
                <a:gd name="connsiteY5-712" fmla="*/ 2416825 h 3226922"/>
                <a:gd name="connsiteX6-713" fmla="*/ 216113 w 1742033"/>
                <a:gd name="connsiteY6-714" fmla="*/ 3216925 h 3226922"/>
                <a:gd name="connsiteX7-715" fmla="*/ 565736 w 1742033"/>
                <a:gd name="connsiteY7-716" fmla="*/ 3002412 h 3226922"/>
                <a:gd name="connsiteX8-717" fmla="*/ 1090491 w 1742033"/>
                <a:gd name="connsiteY8-718" fmla="*/ 2732510 h 3226922"/>
                <a:gd name="connsiteX9-719" fmla="*/ 1596997 w 1742033"/>
                <a:gd name="connsiteY9-720" fmla="*/ 2980962 h 3226922"/>
                <a:gd name="connsiteX0-721" fmla="*/ 1742033 w 1742033"/>
                <a:gd name="connsiteY0-722" fmla="*/ 276180 h 3226922"/>
                <a:gd name="connsiteX1-723" fmla="*/ 1109702 w 1742033"/>
                <a:gd name="connsiteY1-724" fmla="*/ 401687 h 3226922"/>
                <a:gd name="connsiteX2-725" fmla="*/ 413976 w 1742033"/>
                <a:gd name="connsiteY2-726" fmla="*/ 51743 h 3226922"/>
                <a:gd name="connsiteX3-727" fmla="*/ 45783 w 1742033"/>
                <a:gd name="connsiteY3-728" fmla="*/ 98167 h 3226922"/>
                <a:gd name="connsiteX4-729" fmla="*/ 11524 w 1742033"/>
                <a:gd name="connsiteY4-730" fmla="*/ 947253 h 3226922"/>
                <a:gd name="connsiteX5-731" fmla="*/ 45783 w 1742033"/>
                <a:gd name="connsiteY5-732" fmla="*/ 2416825 h 3226922"/>
                <a:gd name="connsiteX6-733" fmla="*/ 216113 w 1742033"/>
                <a:gd name="connsiteY6-734" fmla="*/ 3216925 h 3226922"/>
                <a:gd name="connsiteX7-735" fmla="*/ 565736 w 1742033"/>
                <a:gd name="connsiteY7-736" fmla="*/ 3002412 h 3226922"/>
                <a:gd name="connsiteX8-737" fmla="*/ 1090491 w 1742033"/>
                <a:gd name="connsiteY8-738" fmla="*/ 2732510 h 3226922"/>
                <a:gd name="connsiteX9-739" fmla="*/ 1596997 w 1742033"/>
                <a:gd name="connsiteY9-740" fmla="*/ 2980962 h 3226922"/>
                <a:gd name="connsiteX0-741" fmla="*/ 1742033 w 1742033"/>
                <a:gd name="connsiteY0-742" fmla="*/ 276180 h 3225587"/>
                <a:gd name="connsiteX1-743" fmla="*/ 1109702 w 1742033"/>
                <a:gd name="connsiteY1-744" fmla="*/ 401687 h 3225587"/>
                <a:gd name="connsiteX2-745" fmla="*/ 413976 w 1742033"/>
                <a:gd name="connsiteY2-746" fmla="*/ 51743 h 3225587"/>
                <a:gd name="connsiteX3-747" fmla="*/ 45783 w 1742033"/>
                <a:gd name="connsiteY3-748" fmla="*/ 98167 h 3225587"/>
                <a:gd name="connsiteX4-749" fmla="*/ 11524 w 1742033"/>
                <a:gd name="connsiteY4-750" fmla="*/ 947253 h 3225587"/>
                <a:gd name="connsiteX5-751" fmla="*/ 45783 w 1742033"/>
                <a:gd name="connsiteY5-752" fmla="*/ 2416825 h 3225587"/>
                <a:gd name="connsiteX6-753" fmla="*/ 216113 w 1742033"/>
                <a:gd name="connsiteY6-754" fmla="*/ 3216925 h 3225587"/>
                <a:gd name="connsiteX7-755" fmla="*/ 565736 w 1742033"/>
                <a:gd name="connsiteY7-756" fmla="*/ 3002412 h 3225587"/>
                <a:gd name="connsiteX8-757" fmla="*/ 1090491 w 1742033"/>
                <a:gd name="connsiteY8-758" fmla="*/ 2831122 h 3225587"/>
                <a:gd name="connsiteX9-759" fmla="*/ 1596997 w 1742033"/>
                <a:gd name="connsiteY9-760" fmla="*/ 2980962 h 3225587"/>
                <a:gd name="connsiteX0-761" fmla="*/ 1742033 w 1742033"/>
                <a:gd name="connsiteY0-762" fmla="*/ 276180 h 3225587"/>
                <a:gd name="connsiteX1-763" fmla="*/ 1109702 w 1742033"/>
                <a:gd name="connsiteY1-764" fmla="*/ 401687 h 3225587"/>
                <a:gd name="connsiteX2-765" fmla="*/ 413976 w 1742033"/>
                <a:gd name="connsiteY2-766" fmla="*/ 51743 h 3225587"/>
                <a:gd name="connsiteX3-767" fmla="*/ 45783 w 1742033"/>
                <a:gd name="connsiteY3-768" fmla="*/ 98167 h 3225587"/>
                <a:gd name="connsiteX4-769" fmla="*/ 11524 w 1742033"/>
                <a:gd name="connsiteY4-770" fmla="*/ 947253 h 3225587"/>
                <a:gd name="connsiteX5-771" fmla="*/ 45783 w 1742033"/>
                <a:gd name="connsiteY5-772" fmla="*/ 2416825 h 3225587"/>
                <a:gd name="connsiteX6-773" fmla="*/ 216113 w 1742033"/>
                <a:gd name="connsiteY6-774" fmla="*/ 3216925 h 3225587"/>
                <a:gd name="connsiteX7-775" fmla="*/ 565736 w 1742033"/>
                <a:gd name="connsiteY7-776" fmla="*/ 3002412 h 3225587"/>
                <a:gd name="connsiteX8-777" fmla="*/ 1090491 w 1742033"/>
                <a:gd name="connsiteY8-778" fmla="*/ 2831122 h 3225587"/>
                <a:gd name="connsiteX9-779" fmla="*/ 1579068 w 1742033"/>
                <a:gd name="connsiteY9-780" fmla="*/ 3151291 h 3225587"/>
                <a:gd name="connsiteX0-781" fmla="*/ 1742033 w 1742033"/>
                <a:gd name="connsiteY0-782" fmla="*/ 276180 h 3227856"/>
                <a:gd name="connsiteX1-783" fmla="*/ 1109702 w 1742033"/>
                <a:gd name="connsiteY1-784" fmla="*/ 401687 h 3227856"/>
                <a:gd name="connsiteX2-785" fmla="*/ 413976 w 1742033"/>
                <a:gd name="connsiteY2-786" fmla="*/ 51743 h 3227856"/>
                <a:gd name="connsiteX3-787" fmla="*/ 45783 w 1742033"/>
                <a:gd name="connsiteY3-788" fmla="*/ 98167 h 3227856"/>
                <a:gd name="connsiteX4-789" fmla="*/ 11524 w 1742033"/>
                <a:gd name="connsiteY4-790" fmla="*/ 947253 h 3227856"/>
                <a:gd name="connsiteX5-791" fmla="*/ 45783 w 1742033"/>
                <a:gd name="connsiteY5-792" fmla="*/ 2416825 h 3227856"/>
                <a:gd name="connsiteX6-793" fmla="*/ 216113 w 1742033"/>
                <a:gd name="connsiteY6-794" fmla="*/ 3216925 h 3227856"/>
                <a:gd name="connsiteX7-795" fmla="*/ 565736 w 1742033"/>
                <a:gd name="connsiteY7-796" fmla="*/ 3002412 h 3227856"/>
                <a:gd name="connsiteX8-797" fmla="*/ 1090491 w 1742033"/>
                <a:gd name="connsiteY8-798" fmla="*/ 2831122 h 3227856"/>
                <a:gd name="connsiteX9-799" fmla="*/ 1579068 w 1742033"/>
                <a:gd name="connsiteY9-800" fmla="*/ 3151291 h 3227856"/>
                <a:gd name="connsiteX0-801" fmla="*/ 1742033 w 1742033"/>
                <a:gd name="connsiteY0-802" fmla="*/ 276180 h 3227856"/>
                <a:gd name="connsiteX1-803" fmla="*/ 1109702 w 1742033"/>
                <a:gd name="connsiteY1-804" fmla="*/ 401687 h 3227856"/>
                <a:gd name="connsiteX2-805" fmla="*/ 413976 w 1742033"/>
                <a:gd name="connsiteY2-806" fmla="*/ 51743 h 3227856"/>
                <a:gd name="connsiteX3-807" fmla="*/ 45783 w 1742033"/>
                <a:gd name="connsiteY3-808" fmla="*/ 98167 h 3227856"/>
                <a:gd name="connsiteX4-809" fmla="*/ 11524 w 1742033"/>
                <a:gd name="connsiteY4-810" fmla="*/ 947253 h 3227856"/>
                <a:gd name="connsiteX5-811" fmla="*/ 45783 w 1742033"/>
                <a:gd name="connsiteY5-812" fmla="*/ 2416825 h 3227856"/>
                <a:gd name="connsiteX6-813" fmla="*/ 216113 w 1742033"/>
                <a:gd name="connsiteY6-814" fmla="*/ 3216925 h 3227856"/>
                <a:gd name="connsiteX7-815" fmla="*/ 565736 w 1742033"/>
                <a:gd name="connsiteY7-816" fmla="*/ 3002412 h 3227856"/>
                <a:gd name="connsiteX8-817" fmla="*/ 1090491 w 1742033"/>
                <a:gd name="connsiteY8-818" fmla="*/ 2831122 h 3227856"/>
                <a:gd name="connsiteX9-819" fmla="*/ 1579068 w 1742033"/>
                <a:gd name="connsiteY9-820" fmla="*/ 3151291 h 3227856"/>
                <a:gd name="connsiteX0-821" fmla="*/ 1742033 w 1742033"/>
                <a:gd name="connsiteY0-822" fmla="*/ 276180 h 3227856"/>
                <a:gd name="connsiteX1-823" fmla="*/ 1109702 w 1742033"/>
                <a:gd name="connsiteY1-824" fmla="*/ 401687 h 3227856"/>
                <a:gd name="connsiteX2-825" fmla="*/ 413976 w 1742033"/>
                <a:gd name="connsiteY2-826" fmla="*/ 51743 h 3227856"/>
                <a:gd name="connsiteX3-827" fmla="*/ 45783 w 1742033"/>
                <a:gd name="connsiteY3-828" fmla="*/ 98167 h 3227856"/>
                <a:gd name="connsiteX4-829" fmla="*/ 11524 w 1742033"/>
                <a:gd name="connsiteY4-830" fmla="*/ 947253 h 3227856"/>
                <a:gd name="connsiteX5-831" fmla="*/ 45783 w 1742033"/>
                <a:gd name="connsiteY5-832" fmla="*/ 2416825 h 3227856"/>
                <a:gd name="connsiteX6-833" fmla="*/ 216113 w 1742033"/>
                <a:gd name="connsiteY6-834" fmla="*/ 3216925 h 3227856"/>
                <a:gd name="connsiteX7-835" fmla="*/ 565736 w 1742033"/>
                <a:gd name="connsiteY7-836" fmla="*/ 3002412 h 3227856"/>
                <a:gd name="connsiteX8-837" fmla="*/ 1090491 w 1742033"/>
                <a:gd name="connsiteY8-838" fmla="*/ 2831122 h 3227856"/>
                <a:gd name="connsiteX9-839" fmla="*/ 1579068 w 1742033"/>
                <a:gd name="connsiteY9-840" fmla="*/ 3151291 h 3227856"/>
                <a:gd name="connsiteX0-841" fmla="*/ 1742033 w 1742033"/>
                <a:gd name="connsiteY0-842" fmla="*/ 270248 h 3221924"/>
                <a:gd name="connsiteX1-843" fmla="*/ 975231 w 1742033"/>
                <a:gd name="connsiteY1-844" fmla="*/ 297143 h 3221924"/>
                <a:gd name="connsiteX2-845" fmla="*/ 413976 w 1742033"/>
                <a:gd name="connsiteY2-846" fmla="*/ 45811 h 3221924"/>
                <a:gd name="connsiteX3-847" fmla="*/ 45783 w 1742033"/>
                <a:gd name="connsiteY3-848" fmla="*/ 92235 h 3221924"/>
                <a:gd name="connsiteX4-849" fmla="*/ 11524 w 1742033"/>
                <a:gd name="connsiteY4-850" fmla="*/ 941321 h 3221924"/>
                <a:gd name="connsiteX5-851" fmla="*/ 45783 w 1742033"/>
                <a:gd name="connsiteY5-852" fmla="*/ 2410893 h 3221924"/>
                <a:gd name="connsiteX6-853" fmla="*/ 216113 w 1742033"/>
                <a:gd name="connsiteY6-854" fmla="*/ 3210993 h 3221924"/>
                <a:gd name="connsiteX7-855" fmla="*/ 565736 w 1742033"/>
                <a:gd name="connsiteY7-856" fmla="*/ 2996480 h 3221924"/>
                <a:gd name="connsiteX8-857" fmla="*/ 1090491 w 1742033"/>
                <a:gd name="connsiteY8-858" fmla="*/ 2825190 h 3221924"/>
                <a:gd name="connsiteX9-859" fmla="*/ 1579068 w 1742033"/>
                <a:gd name="connsiteY9-860" fmla="*/ 3145359 h 3221924"/>
                <a:gd name="connsiteX0-861" fmla="*/ 1742033 w 1742033"/>
                <a:gd name="connsiteY0-862" fmla="*/ 280143 h 3231819"/>
                <a:gd name="connsiteX1-863" fmla="*/ 975231 w 1742033"/>
                <a:gd name="connsiteY1-864" fmla="*/ 307038 h 3231819"/>
                <a:gd name="connsiteX2-865" fmla="*/ 413976 w 1742033"/>
                <a:gd name="connsiteY2-866" fmla="*/ 37777 h 3231819"/>
                <a:gd name="connsiteX3-867" fmla="*/ 45783 w 1742033"/>
                <a:gd name="connsiteY3-868" fmla="*/ 102130 h 3231819"/>
                <a:gd name="connsiteX4-869" fmla="*/ 11524 w 1742033"/>
                <a:gd name="connsiteY4-870" fmla="*/ 951216 h 3231819"/>
                <a:gd name="connsiteX5-871" fmla="*/ 45783 w 1742033"/>
                <a:gd name="connsiteY5-872" fmla="*/ 2420788 h 3231819"/>
                <a:gd name="connsiteX6-873" fmla="*/ 216113 w 1742033"/>
                <a:gd name="connsiteY6-874" fmla="*/ 3220888 h 3231819"/>
                <a:gd name="connsiteX7-875" fmla="*/ 565736 w 1742033"/>
                <a:gd name="connsiteY7-876" fmla="*/ 3006375 h 3231819"/>
                <a:gd name="connsiteX8-877" fmla="*/ 1090491 w 1742033"/>
                <a:gd name="connsiteY8-878" fmla="*/ 2835085 h 3231819"/>
                <a:gd name="connsiteX9-879" fmla="*/ 1579068 w 1742033"/>
                <a:gd name="connsiteY9-880" fmla="*/ 3155254 h 3231819"/>
                <a:gd name="connsiteX0-881" fmla="*/ 1742033 w 1742033"/>
                <a:gd name="connsiteY0-882" fmla="*/ 301895 h 3253571"/>
                <a:gd name="connsiteX1-883" fmla="*/ 975231 w 1742033"/>
                <a:gd name="connsiteY1-884" fmla="*/ 328790 h 3253571"/>
                <a:gd name="connsiteX2-885" fmla="*/ 413976 w 1742033"/>
                <a:gd name="connsiteY2-886" fmla="*/ 59529 h 3253571"/>
                <a:gd name="connsiteX3-887" fmla="*/ 45783 w 1742033"/>
                <a:gd name="connsiteY3-888" fmla="*/ 123882 h 3253571"/>
                <a:gd name="connsiteX4-889" fmla="*/ 11524 w 1742033"/>
                <a:gd name="connsiteY4-890" fmla="*/ 972968 h 3253571"/>
                <a:gd name="connsiteX5-891" fmla="*/ 45783 w 1742033"/>
                <a:gd name="connsiteY5-892" fmla="*/ 2442540 h 3253571"/>
                <a:gd name="connsiteX6-893" fmla="*/ 216113 w 1742033"/>
                <a:gd name="connsiteY6-894" fmla="*/ 3242640 h 3253571"/>
                <a:gd name="connsiteX7-895" fmla="*/ 565736 w 1742033"/>
                <a:gd name="connsiteY7-896" fmla="*/ 3028127 h 3253571"/>
                <a:gd name="connsiteX8-897" fmla="*/ 1090491 w 1742033"/>
                <a:gd name="connsiteY8-898" fmla="*/ 2856837 h 3253571"/>
                <a:gd name="connsiteX9-899" fmla="*/ 1579068 w 1742033"/>
                <a:gd name="connsiteY9-900" fmla="*/ 3177006 h 3253571"/>
                <a:gd name="connsiteX0-901" fmla="*/ 1742033 w 1742033"/>
                <a:gd name="connsiteY0-902" fmla="*/ 301895 h 3253571"/>
                <a:gd name="connsiteX1-903" fmla="*/ 975231 w 1742033"/>
                <a:gd name="connsiteY1-904" fmla="*/ 328790 h 3253571"/>
                <a:gd name="connsiteX2-905" fmla="*/ 413976 w 1742033"/>
                <a:gd name="connsiteY2-906" fmla="*/ 59529 h 3253571"/>
                <a:gd name="connsiteX3-907" fmla="*/ 45783 w 1742033"/>
                <a:gd name="connsiteY3-908" fmla="*/ 123882 h 3253571"/>
                <a:gd name="connsiteX4-909" fmla="*/ 11524 w 1742033"/>
                <a:gd name="connsiteY4-910" fmla="*/ 972968 h 3253571"/>
                <a:gd name="connsiteX5-911" fmla="*/ 45783 w 1742033"/>
                <a:gd name="connsiteY5-912" fmla="*/ 2442540 h 3253571"/>
                <a:gd name="connsiteX6-913" fmla="*/ 216113 w 1742033"/>
                <a:gd name="connsiteY6-914" fmla="*/ 3242640 h 3253571"/>
                <a:gd name="connsiteX7-915" fmla="*/ 565736 w 1742033"/>
                <a:gd name="connsiteY7-916" fmla="*/ 3028127 h 3253571"/>
                <a:gd name="connsiteX8-917" fmla="*/ 1090491 w 1742033"/>
                <a:gd name="connsiteY8-918" fmla="*/ 2856837 h 3253571"/>
                <a:gd name="connsiteX9-919" fmla="*/ 1579068 w 1742033"/>
                <a:gd name="connsiteY9-920" fmla="*/ 3177006 h 3253571"/>
                <a:gd name="connsiteX0-921" fmla="*/ 1742033 w 1742033"/>
                <a:gd name="connsiteY0-922" fmla="*/ 301895 h 3253571"/>
                <a:gd name="connsiteX1-923" fmla="*/ 975231 w 1742033"/>
                <a:gd name="connsiteY1-924" fmla="*/ 328790 h 3253571"/>
                <a:gd name="connsiteX2-925" fmla="*/ 413976 w 1742033"/>
                <a:gd name="connsiteY2-926" fmla="*/ 59529 h 3253571"/>
                <a:gd name="connsiteX3-927" fmla="*/ 45783 w 1742033"/>
                <a:gd name="connsiteY3-928" fmla="*/ 123882 h 3253571"/>
                <a:gd name="connsiteX4-929" fmla="*/ 11524 w 1742033"/>
                <a:gd name="connsiteY4-930" fmla="*/ 972968 h 3253571"/>
                <a:gd name="connsiteX5-931" fmla="*/ 45783 w 1742033"/>
                <a:gd name="connsiteY5-932" fmla="*/ 2442540 h 3253571"/>
                <a:gd name="connsiteX6-933" fmla="*/ 216113 w 1742033"/>
                <a:gd name="connsiteY6-934" fmla="*/ 3242640 h 3253571"/>
                <a:gd name="connsiteX7-935" fmla="*/ 565736 w 1742033"/>
                <a:gd name="connsiteY7-936" fmla="*/ 3028127 h 3253571"/>
                <a:gd name="connsiteX8-937" fmla="*/ 1090491 w 1742033"/>
                <a:gd name="connsiteY8-938" fmla="*/ 2856837 h 3253571"/>
                <a:gd name="connsiteX9-939" fmla="*/ 1579068 w 1742033"/>
                <a:gd name="connsiteY9-940" fmla="*/ 3177006 h 3253571"/>
                <a:gd name="connsiteX0-941" fmla="*/ 1786857 w 1786857"/>
                <a:gd name="connsiteY0-942" fmla="*/ 283966 h 3253571"/>
                <a:gd name="connsiteX1-943" fmla="*/ 975231 w 1786857"/>
                <a:gd name="connsiteY1-944" fmla="*/ 328790 h 3253571"/>
                <a:gd name="connsiteX2-945" fmla="*/ 413976 w 1786857"/>
                <a:gd name="connsiteY2-946" fmla="*/ 59529 h 3253571"/>
                <a:gd name="connsiteX3-947" fmla="*/ 45783 w 1786857"/>
                <a:gd name="connsiteY3-948" fmla="*/ 123882 h 3253571"/>
                <a:gd name="connsiteX4-949" fmla="*/ 11524 w 1786857"/>
                <a:gd name="connsiteY4-950" fmla="*/ 972968 h 3253571"/>
                <a:gd name="connsiteX5-951" fmla="*/ 45783 w 1786857"/>
                <a:gd name="connsiteY5-952" fmla="*/ 2442540 h 3253571"/>
                <a:gd name="connsiteX6-953" fmla="*/ 216113 w 1786857"/>
                <a:gd name="connsiteY6-954" fmla="*/ 3242640 h 3253571"/>
                <a:gd name="connsiteX7-955" fmla="*/ 565736 w 1786857"/>
                <a:gd name="connsiteY7-956" fmla="*/ 3028127 h 3253571"/>
                <a:gd name="connsiteX8-957" fmla="*/ 1090491 w 1786857"/>
                <a:gd name="connsiteY8-958" fmla="*/ 2856837 h 3253571"/>
                <a:gd name="connsiteX9-959" fmla="*/ 1579068 w 1786857"/>
                <a:gd name="connsiteY9-960" fmla="*/ 3177006 h 3253571"/>
                <a:gd name="connsiteX0-961" fmla="*/ 1786857 w 1786857"/>
                <a:gd name="connsiteY0-962" fmla="*/ 283966 h 3253571"/>
                <a:gd name="connsiteX1-963" fmla="*/ 975231 w 1786857"/>
                <a:gd name="connsiteY1-964" fmla="*/ 328790 h 3253571"/>
                <a:gd name="connsiteX2-965" fmla="*/ 413976 w 1786857"/>
                <a:gd name="connsiteY2-966" fmla="*/ 59529 h 3253571"/>
                <a:gd name="connsiteX3-967" fmla="*/ 45783 w 1786857"/>
                <a:gd name="connsiteY3-968" fmla="*/ 123882 h 3253571"/>
                <a:gd name="connsiteX4-969" fmla="*/ 11524 w 1786857"/>
                <a:gd name="connsiteY4-970" fmla="*/ 972968 h 3253571"/>
                <a:gd name="connsiteX5-971" fmla="*/ 45783 w 1786857"/>
                <a:gd name="connsiteY5-972" fmla="*/ 2442540 h 3253571"/>
                <a:gd name="connsiteX6-973" fmla="*/ 216113 w 1786857"/>
                <a:gd name="connsiteY6-974" fmla="*/ 3242640 h 3253571"/>
                <a:gd name="connsiteX7-975" fmla="*/ 565736 w 1786857"/>
                <a:gd name="connsiteY7-976" fmla="*/ 3028127 h 3253571"/>
                <a:gd name="connsiteX8-977" fmla="*/ 1090491 w 1786857"/>
                <a:gd name="connsiteY8-978" fmla="*/ 2856837 h 3253571"/>
                <a:gd name="connsiteX9-979" fmla="*/ 1579068 w 1786857"/>
                <a:gd name="connsiteY9-980" fmla="*/ 3177006 h 3253571"/>
                <a:gd name="connsiteX0-981" fmla="*/ 1786857 w 1786857"/>
                <a:gd name="connsiteY0-982" fmla="*/ 283966 h 3253571"/>
                <a:gd name="connsiteX1-983" fmla="*/ 975231 w 1786857"/>
                <a:gd name="connsiteY1-984" fmla="*/ 328790 h 3253571"/>
                <a:gd name="connsiteX2-985" fmla="*/ 413976 w 1786857"/>
                <a:gd name="connsiteY2-986" fmla="*/ 59529 h 3253571"/>
                <a:gd name="connsiteX3-987" fmla="*/ 45783 w 1786857"/>
                <a:gd name="connsiteY3-988" fmla="*/ 123882 h 3253571"/>
                <a:gd name="connsiteX4-989" fmla="*/ 11524 w 1786857"/>
                <a:gd name="connsiteY4-990" fmla="*/ 972968 h 3253571"/>
                <a:gd name="connsiteX5-991" fmla="*/ 45783 w 1786857"/>
                <a:gd name="connsiteY5-992" fmla="*/ 2442540 h 3253571"/>
                <a:gd name="connsiteX6-993" fmla="*/ 216113 w 1786857"/>
                <a:gd name="connsiteY6-994" fmla="*/ 3242640 h 3253571"/>
                <a:gd name="connsiteX7-995" fmla="*/ 565736 w 1786857"/>
                <a:gd name="connsiteY7-996" fmla="*/ 3028127 h 3253571"/>
                <a:gd name="connsiteX8-997" fmla="*/ 1090491 w 1786857"/>
                <a:gd name="connsiteY8-998" fmla="*/ 2856837 h 3253571"/>
                <a:gd name="connsiteX9-999" fmla="*/ 1579068 w 1786857"/>
                <a:gd name="connsiteY9-1000" fmla="*/ 3177006 h 3253571"/>
                <a:gd name="connsiteX0-1001" fmla="*/ 1786857 w 1786857"/>
                <a:gd name="connsiteY0-1002" fmla="*/ 283966 h 3253571"/>
                <a:gd name="connsiteX1-1003" fmla="*/ 975231 w 1786857"/>
                <a:gd name="connsiteY1-1004" fmla="*/ 328790 h 3253571"/>
                <a:gd name="connsiteX2-1005" fmla="*/ 413976 w 1786857"/>
                <a:gd name="connsiteY2-1006" fmla="*/ 59529 h 3253571"/>
                <a:gd name="connsiteX3-1007" fmla="*/ 45783 w 1786857"/>
                <a:gd name="connsiteY3-1008" fmla="*/ 123882 h 3253571"/>
                <a:gd name="connsiteX4-1009" fmla="*/ 11524 w 1786857"/>
                <a:gd name="connsiteY4-1010" fmla="*/ 972968 h 3253571"/>
                <a:gd name="connsiteX5-1011" fmla="*/ 45783 w 1786857"/>
                <a:gd name="connsiteY5-1012" fmla="*/ 2442540 h 3253571"/>
                <a:gd name="connsiteX6-1013" fmla="*/ 216113 w 1786857"/>
                <a:gd name="connsiteY6-1014" fmla="*/ 3242640 h 3253571"/>
                <a:gd name="connsiteX7-1015" fmla="*/ 565736 w 1786857"/>
                <a:gd name="connsiteY7-1016" fmla="*/ 3028127 h 3253571"/>
                <a:gd name="connsiteX8-1017" fmla="*/ 1090491 w 1786857"/>
                <a:gd name="connsiteY8-1018" fmla="*/ 2856837 h 3253571"/>
                <a:gd name="connsiteX9-1019" fmla="*/ 1579068 w 1786857"/>
                <a:gd name="connsiteY9-1020" fmla="*/ 3177006 h 3253571"/>
                <a:gd name="connsiteX0-1021" fmla="*/ 1786857 w 1786857"/>
                <a:gd name="connsiteY0-1022" fmla="*/ 283966 h 3253571"/>
                <a:gd name="connsiteX1-1023" fmla="*/ 975231 w 1786857"/>
                <a:gd name="connsiteY1-1024" fmla="*/ 328790 h 3253571"/>
                <a:gd name="connsiteX2-1025" fmla="*/ 413976 w 1786857"/>
                <a:gd name="connsiteY2-1026" fmla="*/ 59529 h 3253571"/>
                <a:gd name="connsiteX3-1027" fmla="*/ 45783 w 1786857"/>
                <a:gd name="connsiteY3-1028" fmla="*/ 123882 h 3253571"/>
                <a:gd name="connsiteX4-1029" fmla="*/ 11524 w 1786857"/>
                <a:gd name="connsiteY4-1030" fmla="*/ 972968 h 3253571"/>
                <a:gd name="connsiteX5-1031" fmla="*/ 45783 w 1786857"/>
                <a:gd name="connsiteY5-1032" fmla="*/ 2442540 h 3253571"/>
                <a:gd name="connsiteX6-1033" fmla="*/ 216113 w 1786857"/>
                <a:gd name="connsiteY6-1034" fmla="*/ 3242640 h 3253571"/>
                <a:gd name="connsiteX7-1035" fmla="*/ 565736 w 1786857"/>
                <a:gd name="connsiteY7-1036" fmla="*/ 3028127 h 3253571"/>
                <a:gd name="connsiteX8-1037" fmla="*/ 1090491 w 1786857"/>
                <a:gd name="connsiteY8-1038" fmla="*/ 2856837 h 3253571"/>
                <a:gd name="connsiteX9-1039" fmla="*/ 1579068 w 1786857"/>
                <a:gd name="connsiteY9-1040" fmla="*/ 3177006 h 3253571"/>
                <a:gd name="connsiteX0-1041" fmla="*/ 1786857 w 1786857"/>
                <a:gd name="connsiteY0-1042" fmla="*/ 283966 h 3272176"/>
                <a:gd name="connsiteX1-1043" fmla="*/ 975231 w 1786857"/>
                <a:gd name="connsiteY1-1044" fmla="*/ 328790 h 3272176"/>
                <a:gd name="connsiteX2-1045" fmla="*/ 413976 w 1786857"/>
                <a:gd name="connsiteY2-1046" fmla="*/ 59529 h 3272176"/>
                <a:gd name="connsiteX3-1047" fmla="*/ 45783 w 1786857"/>
                <a:gd name="connsiteY3-1048" fmla="*/ 123882 h 3272176"/>
                <a:gd name="connsiteX4-1049" fmla="*/ 11524 w 1786857"/>
                <a:gd name="connsiteY4-1050" fmla="*/ 972968 h 3272176"/>
                <a:gd name="connsiteX5-1051" fmla="*/ 45783 w 1786857"/>
                <a:gd name="connsiteY5-1052" fmla="*/ 2442540 h 3272176"/>
                <a:gd name="connsiteX6-1053" fmla="*/ 216113 w 1786857"/>
                <a:gd name="connsiteY6-1054" fmla="*/ 3242640 h 3272176"/>
                <a:gd name="connsiteX7-1055" fmla="*/ 646419 w 1786857"/>
                <a:gd name="connsiteY7-1056" fmla="*/ 3046057 h 3272176"/>
                <a:gd name="connsiteX8-1057" fmla="*/ 1090491 w 1786857"/>
                <a:gd name="connsiteY8-1058" fmla="*/ 2856837 h 3272176"/>
                <a:gd name="connsiteX9-1059" fmla="*/ 1579068 w 1786857"/>
                <a:gd name="connsiteY9-1060" fmla="*/ 3177006 h 3272176"/>
                <a:gd name="connsiteX0-1061" fmla="*/ 1786857 w 1786857"/>
                <a:gd name="connsiteY0-1062" fmla="*/ 283966 h 3286482"/>
                <a:gd name="connsiteX1-1063" fmla="*/ 975231 w 1786857"/>
                <a:gd name="connsiteY1-1064" fmla="*/ 328790 h 3286482"/>
                <a:gd name="connsiteX2-1065" fmla="*/ 413976 w 1786857"/>
                <a:gd name="connsiteY2-1066" fmla="*/ 59529 h 3286482"/>
                <a:gd name="connsiteX3-1067" fmla="*/ 45783 w 1786857"/>
                <a:gd name="connsiteY3-1068" fmla="*/ 123882 h 3286482"/>
                <a:gd name="connsiteX4-1069" fmla="*/ 11524 w 1786857"/>
                <a:gd name="connsiteY4-1070" fmla="*/ 972968 h 3286482"/>
                <a:gd name="connsiteX5-1071" fmla="*/ 45783 w 1786857"/>
                <a:gd name="connsiteY5-1072" fmla="*/ 2442540 h 3286482"/>
                <a:gd name="connsiteX6-1073" fmla="*/ 216113 w 1786857"/>
                <a:gd name="connsiteY6-1074" fmla="*/ 3242640 h 3286482"/>
                <a:gd name="connsiteX7-1075" fmla="*/ 646419 w 1786857"/>
                <a:gd name="connsiteY7-1076" fmla="*/ 3046057 h 3286482"/>
                <a:gd name="connsiteX8-1077" fmla="*/ 1090491 w 1786857"/>
                <a:gd name="connsiteY8-1078" fmla="*/ 2856837 h 3286482"/>
                <a:gd name="connsiteX9-1079" fmla="*/ 1579068 w 1786857"/>
                <a:gd name="connsiteY9-1080" fmla="*/ 3177006 h 3286482"/>
                <a:gd name="connsiteX0-1081" fmla="*/ 1781147 w 1781147"/>
                <a:gd name="connsiteY0-1082" fmla="*/ 283966 h 3272758"/>
                <a:gd name="connsiteX1-1083" fmla="*/ 969521 w 1781147"/>
                <a:gd name="connsiteY1-1084" fmla="*/ 328790 h 3272758"/>
                <a:gd name="connsiteX2-1085" fmla="*/ 408266 w 1781147"/>
                <a:gd name="connsiteY2-1086" fmla="*/ 59529 h 3272758"/>
                <a:gd name="connsiteX3-1087" fmla="*/ 40073 w 1781147"/>
                <a:gd name="connsiteY3-1088" fmla="*/ 123882 h 3272758"/>
                <a:gd name="connsiteX4-1089" fmla="*/ 5814 w 1781147"/>
                <a:gd name="connsiteY4-1090" fmla="*/ 972968 h 3272758"/>
                <a:gd name="connsiteX5-1091" fmla="*/ 4214 w 1781147"/>
                <a:gd name="connsiteY5-1092" fmla="*/ 2433575 h 3272758"/>
                <a:gd name="connsiteX6-1093" fmla="*/ 210403 w 1781147"/>
                <a:gd name="connsiteY6-1094" fmla="*/ 3242640 h 3272758"/>
                <a:gd name="connsiteX7-1095" fmla="*/ 640709 w 1781147"/>
                <a:gd name="connsiteY7-1096" fmla="*/ 3046057 h 3272758"/>
                <a:gd name="connsiteX8-1097" fmla="*/ 1084781 w 1781147"/>
                <a:gd name="connsiteY8-1098" fmla="*/ 2856837 h 3272758"/>
                <a:gd name="connsiteX9-1099" fmla="*/ 1573358 w 1781147"/>
                <a:gd name="connsiteY9-1100" fmla="*/ 3177006 h 3272758"/>
                <a:gd name="connsiteX0-1101" fmla="*/ 1781147 w 1781147"/>
                <a:gd name="connsiteY0-1102" fmla="*/ 283966 h 3276281"/>
                <a:gd name="connsiteX1-1103" fmla="*/ 969521 w 1781147"/>
                <a:gd name="connsiteY1-1104" fmla="*/ 328790 h 3276281"/>
                <a:gd name="connsiteX2-1105" fmla="*/ 408266 w 1781147"/>
                <a:gd name="connsiteY2-1106" fmla="*/ 59529 h 3276281"/>
                <a:gd name="connsiteX3-1107" fmla="*/ 40073 w 1781147"/>
                <a:gd name="connsiteY3-1108" fmla="*/ 123882 h 3276281"/>
                <a:gd name="connsiteX4-1109" fmla="*/ 5814 w 1781147"/>
                <a:gd name="connsiteY4-1110" fmla="*/ 972968 h 3276281"/>
                <a:gd name="connsiteX5-1111" fmla="*/ 4214 w 1781147"/>
                <a:gd name="connsiteY5-1112" fmla="*/ 2433575 h 3276281"/>
                <a:gd name="connsiteX6-1113" fmla="*/ 210403 w 1781147"/>
                <a:gd name="connsiteY6-1114" fmla="*/ 3242640 h 3276281"/>
                <a:gd name="connsiteX7-1115" fmla="*/ 640709 w 1781147"/>
                <a:gd name="connsiteY7-1116" fmla="*/ 3046057 h 3276281"/>
                <a:gd name="connsiteX8-1117" fmla="*/ 1084781 w 1781147"/>
                <a:gd name="connsiteY8-1118" fmla="*/ 2856837 h 3276281"/>
                <a:gd name="connsiteX9-1119" fmla="*/ 1573358 w 1781147"/>
                <a:gd name="connsiteY9-1120" fmla="*/ 3177006 h 3276281"/>
                <a:gd name="connsiteX0-1121" fmla="*/ 1781147 w 1781147"/>
                <a:gd name="connsiteY0-1122" fmla="*/ 283966 h 3259299"/>
                <a:gd name="connsiteX1-1123" fmla="*/ 969521 w 1781147"/>
                <a:gd name="connsiteY1-1124" fmla="*/ 328790 h 3259299"/>
                <a:gd name="connsiteX2-1125" fmla="*/ 408266 w 1781147"/>
                <a:gd name="connsiteY2-1126" fmla="*/ 59529 h 3259299"/>
                <a:gd name="connsiteX3-1127" fmla="*/ 40073 w 1781147"/>
                <a:gd name="connsiteY3-1128" fmla="*/ 123882 h 3259299"/>
                <a:gd name="connsiteX4-1129" fmla="*/ 5814 w 1781147"/>
                <a:gd name="connsiteY4-1130" fmla="*/ 972968 h 3259299"/>
                <a:gd name="connsiteX5-1131" fmla="*/ 4214 w 1781147"/>
                <a:gd name="connsiteY5-1132" fmla="*/ 2433575 h 3259299"/>
                <a:gd name="connsiteX6-1133" fmla="*/ 210403 w 1781147"/>
                <a:gd name="connsiteY6-1134" fmla="*/ 3242640 h 3259299"/>
                <a:gd name="connsiteX7-1135" fmla="*/ 640709 w 1781147"/>
                <a:gd name="connsiteY7-1136" fmla="*/ 3046057 h 3259299"/>
                <a:gd name="connsiteX8-1137" fmla="*/ 1084781 w 1781147"/>
                <a:gd name="connsiteY8-1138" fmla="*/ 2856837 h 3259299"/>
                <a:gd name="connsiteX9-1139" fmla="*/ 1573358 w 1781147"/>
                <a:gd name="connsiteY9-1140" fmla="*/ 3177006 h 32592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781147" h="3259299">
                  <a:moveTo>
                    <a:pt x="1781147" y="283966"/>
                  </a:moveTo>
                  <a:cubicBezTo>
                    <a:pt x="1394865" y="659762"/>
                    <a:pt x="1225229" y="464808"/>
                    <a:pt x="969521" y="328790"/>
                  </a:cubicBezTo>
                  <a:cubicBezTo>
                    <a:pt x="713813" y="192772"/>
                    <a:pt x="616963" y="147468"/>
                    <a:pt x="408266" y="59529"/>
                  </a:cubicBezTo>
                  <a:cubicBezTo>
                    <a:pt x="199569" y="-28410"/>
                    <a:pt x="107148" y="-28358"/>
                    <a:pt x="40073" y="123882"/>
                  </a:cubicBezTo>
                  <a:cubicBezTo>
                    <a:pt x="-27002" y="276122"/>
                    <a:pt x="11790" y="588019"/>
                    <a:pt x="5814" y="972968"/>
                  </a:cubicBezTo>
                  <a:cubicBezTo>
                    <a:pt x="-162" y="1357917"/>
                    <a:pt x="1492" y="2055296"/>
                    <a:pt x="4214" y="2433575"/>
                  </a:cubicBezTo>
                  <a:cubicBezTo>
                    <a:pt x="6935" y="2811854"/>
                    <a:pt x="-12220" y="3176419"/>
                    <a:pt x="210403" y="3242640"/>
                  </a:cubicBezTo>
                  <a:cubicBezTo>
                    <a:pt x="433026" y="3308861"/>
                    <a:pt x="494979" y="3164145"/>
                    <a:pt x="640709" y="3046057"/>
                  </a:cubicBezTo>
                  <a:cubicBezTo>
                    <a:pt x="786439" y="2927969"/>
                    <a:pt x="817281" y="2858918"/>
                    <a:pt x="1084781" y="2856837"/>
                  </a:cubicBezTo>
                  <a:cubicBezTo>
                    <a:pt x="1244706" y="2908544"/>
                    <a:pt x="1328350" y="2872445"/>
                    <a:pt x="1573358" y="317700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54" name="任意多边形: 形状 42"/>
            <p:cNvSpPr/>
            <p:nvPr>
              <p:custDataLst>
                <p:tags r:id="rId87"/>
              </p:custDataLst>
            </p:nvPr>
          </p:nvSpPr>
          <p:spPr>
            <a:xfrm>
              <a:off x="8731507" y="2625614"/>
              <a:ext cx="289932" cy="220183"/>
            </a:xfrm>
            <a:custGeom>
              <a:avLst/>
              <a:gdLst>
                <a:gd name="connsiteX0" fmla="*/ 57142 w 289932"/>
                <a:gd name="connsiteY0" fmla="*/ 0 h 220183"/>
                <a:gd name="connsiteX1" fmla="*/ 232790 w 289932"/>
                <a:gd name="connsiteY1" fmla="*/ 0 h 220183"/>
                <a:gd name="connsiteX2" fmla="*/ 289932 w 289932"/>
                <a:gd name="connsiteY2" fmla="*/ 57142 h 220183"/>
                <a:gd name="connsiteX3" fmla="*/ 289932 w 289932"/>
                <a:gd name="connsiteY3" fmla="*/ 163041 h 220183"/>
                <a:gd name="connsiteX4" fmla="*/ 232790 w 289932"/>
                <a:gd name="connsiteY4" fmla="*/ 220183 h 220183"/>
                <a:gd name="connsiteX5" fmla="*/ 57142 w 289932"/>
                <a:gd name="connsiteY5" fmla="*/ 220183 h 220183"/>
                <a:gd name="connsiteX6" fmla="*/ 56186 w 289932"/>
                <a:gd name="connsiteY6" fmla="*/ 219990 h 220183"/>
                <a:gd name="connsiteX7" fmla="*/ 67676 w 289932"/>
                <a:gd name="connsiteY7" fmla="*/ 202948 h 220183"/>
                <a:gd name="connsiteX8" fmla="*/ 72483 w 289932"/>
                <a:gd name="connsiteY8" fmla="*/ 179138 h 220183"/>
                <a:gd name="connsiteX9" fmla="*/ 11313 w 289932"/>
                <a:gd name="connsiteY9" fmla="*/ 117968 h 220183"/>
                <a:gd name="connsiteX10" fmla="*/ 0 w 289932"/>
                <a:gd name="connsiteY10" fmla="*/ 120252 h 220183"/>
                <a:gd name="connsiteX11" fmla="*/ 0 w 289932"/>
                <a:gd name="connsiteY11" fmla="*/ 57142 h 220183"/>
                <a:gd name="connsiteX12" fmla="*/ 57142 w 289932"/>
                <a:gd name="connsiteY12" fmla="*/ 0 h 2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932" h="220183">
                  <a:moveTo>
                    <a:pt x="57142" y="0"/>
                  </a:moveTo>
                  <a:lnTo>
                    <a:pt x="232790" y="0"/>
                  </a:lnTo>
                  <a:cubicBezTo>
                    <a:pt x="264349" y="0"/>
                    <a:pt x="289932" y="25583"/>
                    <a:pt x="289932" y="57142"/>
                  </a:cubicBezTo>
                  <a:lnTo>
                    <a:pt x="289932" y="163041"/>
                  </a:lnTo>
                  <a:cubicBezTo>
                    <a:pt x="289932" y="194600"/>
                    <a:pt x="264349" y="220183"/>
                    <a:pt x="232790" y="220183"/>
                  </a:cubicBezTo>
                  <a:lnTo>
                    <a:pt x="57142" y="220183"/>
                  </a:lnTo>
                  <a:lnTo>
                    <a:pt x="56186" y="219990"/>
                  </a:lnTo>
                  <a:lnTo>
                    <a:pt x="67676" y="202948"/>
                  </a:lnTo>
                  <a:cubicBezTo>
                    <a:pt x="70771" y="195630"/>
                    <a:pt x="72483" y="187584"/>
                    <a:pt x="72483" y="179138"/>
                  </a:cubicBezTo>
                  <a:cubicBezTo>
                    <a:pt x="72483" y="145355"/>
                    <a:pt x="45096" y="117968"/>
                    <a:pt x="11313" y="117968"/>
                  </a:cubicBezTo>
                  <a:lnTo>
                    <a:pt x="0" y="120252"/>
                  </a:lnTo>
                  <a:lnTo>
                    <a:pt x="0" y="57142"/>
                  </a:lnTo>
                  <a:cubicBezTo>
                    <a:pt x="0" y="25583"/>
                    <a:pt x="25583" y="0"/>
                    <a:pt x="57142" y="0"/>
                  </a:cubicBezTo>
                  <a:close/>
                </a:path>
              </a:pathLst>
            </a:cu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1"/>
            </a:p>
          </p:txBody>
        </p:sp>
        <p:sp>
          <p:nvSpPr>
            <p:cNvPr id="155" name="矩形: 圆角 44"/>
            <p:cNvSpPr/>
            <p:nvPr>
              <p:custDataLst>
                <p:tags r:id="rId88"/>
              </p:custDataLst>
            </p:nvPr>
          </p:nvSpPr>
          <p:spPr>
            <a:xfrm>
              <a:off x="8747141" y="2537208"/>
              <a:ext cx="274298" cy="100928"/>
            </a:xfrm>
            <a:prstGeom prst="roundRect">
              <a:avLst>
                <a:gd name="adj" fmla="val 30708"/>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56" name="任意多边形: 形状 45"/>
            <p:cNvSpPr/>
            <p:nvPr>
              <p:custDataLst>
                <p:tags r:id="rId89"/>
              </p:custDataLst>
            </p:nvPr>
          </p:nvSpPr>
          <p:spPr>
            <a:xfrm>
              <a:off x="8739485" y="3455884"/>
              <a:ext cx="289932" cy="220183"/>
            </a:xfrm>
            <a:custGeom>
              <a:avLst/>
              <a:gdLst>
                <a:gd name="connsiteX0" fmla="*/ 57142 w 289932"/>
                <a:gd name="connsiteY0" fmla="*/ 0 h 220183"/>
                <a:gd name="connsiteX1" fmla="*/ 232790 w 289932"/>
                <a:gd name="connsiteY1" fmla="*/ 0 h 220183"/>
                <a:gd name="connsiteX2" fmla="*/ 289932 w 289932"/>
                <a:gd name="connsiteY2" fmla="*/ 57142 h 220183"/>
                <a:gd name="connsiteX3" fmla="*/ 289932 w 289932"/>
                <a:gd name="connsiteY3" fmla="*/ 163041 h 220183"/>
                <a:gd name="connsiteX4" fmla="*/ 232790 w 289932"/>
                <a:gd name="connsiteY4" fmla="*/ 220183 h 220183"/>
                <a:gd name="connsiteX5" fmla="*/ 57142 w 289932"/>
                <a:gd name="connsiteY5" fmla="*/ 220183 h 220183"/>
                <a:gd name="connsiteX6" fmla="*/ 56186 w 289932"/>
                <a:gd name="connsiteY6" fmla="*/ 219990 h 220183"/>
                <a:gd name="connsiteX7" fmla="*/ 67676 w 289932"/>
                <a:gd name="connsiteY7" fmla="*/ 202948 h 220183"/>
                <a:gd name="connsiteX8" fmla="*/ 72483 w 289932"/>
                <a:gd name="connsiteY8" fmla="*/ 179138 h 220183"/>
                <a:gd name="connsiteX9" fmla="*/ 11313 w 289932"/>
                <a:gd name="connsiteY9" fmla="*/ 117968 h 220183"/>
                <a:gd name="connsiteX10" fmla="*/ 0 w 289932"/>
                <a:gd name="connsiteY10" fmla="*/ 120252 h 220183"/>
                <a:gd name="connsiteX11" fmla="*/ 0 w 289932"/>
                <a:gd name="connsiteY11" fmla="*/ 57142 h 220183"/>
                <a:gd name="connsiteX12" fmla="*/ 57142 w 289932"/>
                <a:gd name="connsiteY12" fmla="*/ 0 h 2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932" h="220183">
                  <a:moveTo>
                    <a:pt x="57142" y="0"/>
                  </a:moveTo>
                  <a:lnTo>
                    <a:pt x="232790" y="0"/>
                  </a:lnTo>
                  <a:cubicBezTo>
                    <a:pt x="264349" y="0"/>
                    <a:pt x="289932" y="25583"/>
                    <a:pt x="289932" y="57142"/>
                  </a:cubicBezTo>
                  <a:lnTo>
                    <a:pt x="289932" y="163041"/>
                  </a:lnTo>
                  <a:cubicBezTo>
                    <a:pt x="289932" y="194600"/>
                    <a:pt x="264349" y="220183"/>
                    <a:pt x="232790" y="220183"/>
                  </a:cubicBezTo>
                  <a:lnTo>
                    <a:pt x="57142" y="220183"/>
                  </a:lnTo>
                  <a:lnTo>
                    <a:pt x="56186" y="219990"/>
                  </a:lnTo>
                  <a:lnTo>
                    <a:pt x="67676" y="202948"/>
                  </a:lnTo>
                  <a:cubicBezTo>
                    <a:pt x="70771" y="195630"/>
                    <a:pt x="72483" y="187584"/>
                    <a:pt x="72483" y="179138"/>
                  </a:cubicBezTo>
                  <a:cubicBezTo>
                    <a:pt x="72483" y="145355"/>
                    <a:pt x="45096" y="117968"/>
                    <a:pt x="11313" y="117968"/>
                  </a:cubicBezTo>
                  <a:lnTo>
                    <a:pt x="0" y="120252"/>
                  </a:lnTo>
                  <a:lnTo>
                    <a:pt x="0" y="57142"/>
                  </a:lnTo>
                  <a:cubicBezTo>
                    <a:pt x="0" y="25583"/>
                    <a:pt x="25583" y="0"/>
                    <a:pt x="57142" y="0"/>
                  </a:cubicBezTo>
                  <a:close/>
                </a:path>
              </a:pathLst>
            </a:cu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1"/>
            </a:p>
          </p:txBody>
        </p:sp>
        <p:sp>
          <p:nvSpPr>
            <p:cNvPr id="157" name="矩形: 圆角 46"/>
            <p:cNvSpPr/>
            <p:nvPr>
              <p:custDataLst>
                <p:tags r:id="rId90"/>
              </p:custDataLst>
            </p:nvPr>
          </p:nvSpPr>
          <p:spPr>
            <a:xfrm>
              <a:off x="8755119" y="3313900"/>
              <a:ext cx="274298" cy="100928"/>
            </a:xfrm>
            <a:prstGeom prst="roundRect">
              <a:avLst>
                <a:gd name="adj" fmla="val 30708"/>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58" name="任意多边形: 形状 47"/>
            <p:cNvSpPr/>
            <p:nvPr>
              <p:custDataLst>
                <p:tags r:id="rId91"/>
              </p:custDataLst>
            </p:nvPr>
          </p:nvSpPr>
          <p:spPr>
            <a:xfrm>
              <a:off x="8711495" y="4408751"/>
              <a:ext cx="289932" cy="220183"/>
            </a:xfrm>
            <a:custGeom>
              <a:avLst/>
              <a:gdLst>
                <a:gd name="connsiteX0" fmla="*/ 57142 w 289932"/>
                <a:gd name="connsiteY0" fmla="*/ 0 h 220183"/>
                <a:gd name="connsiteX1" fmla="*/ 232790 w 289932"/>
                <a:gd name="connsiteY1" fmla="*/ 0 h 220183"/>
                <a:gd name="connsiteX2" fmla="*/ 289932 w 289932"/>
                <a:gd name="connsiteY2" fmla="*/ 57142 h 220183"/>
                <a:gd name="connsiteX3" fmla="*/ 289932 w 289932"/>
                <a:gd name="connsiteY3" fmla="*/ 163041 h 220183"/>
                <a:gd name="connsiteX4" fmla="*/ 232790 w 289932"/>
                <a:gd name="connsiteY4" fmla="*/ 220183 h 220183"/>
                <a:gd name="connsiteX5" fmla="*/ 57142 w 289932"/>
                <a:gd name="connsiteY5" fmla="*/ 220183 h 220183"/>
                <a:gd name="connsiteX6" fmla="*/ 56186 w 289932"/>
                <a:gd name="connsiteY6" fmla="*/ 219990 h 220183"/>
                <a:gd name="connsiteX7" fmla="*/ 67676 w 289932"/>
                <a:gd name="connsiteY7" fmla="*/ 202948 h 220183"/>
                <a:gd name="connsiteX8" fmla="*/ 72483 w 289932"/>
                <a:gd name="connsiteY8" fmla="*/ 179138 h 220183"/>
                <a:gd name="connsiteX9" fmla="*/ 11313 w 289932"/>
                <a:gd name="connsiteY9" fmla="*/ 117968 h 220183"/>
                <a:gd name="connsiteX10" fmla="*/ 0 w 289932"/>
                <a:gd name="connsiteY10" fmla="*/ 120252 h 220183"/>
                <a:gd name="connsiteX11" fmla="*/ 0 w 289932"/>
                <a:gd name="connsiteY11" fmla="*/ 57142 h 220183"/>
                <a:gd name="connsiteX12" fmla="*/ 57142 w 289932"/>
                <a:gd name="connsiteY12" fmla="*/ 0 h 2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932" h="220183">
                  <a:moveTo>
                    <a:pt x="57142" y="0"/>
                  </a:moveTo>
                  <a:lnTo>
                    <a:pt x="232790" y="0"/>
                  </a:lnTo>
                  <a:cubicBezTo>
                    <a:pt x="264349" y="0"/>
                    <a:pt x="289932" y="25583"/>
                    <a:pt x="289932" y="57142"/>
                  </a:cubicBezTo>
                  <a:lnTo>
                    <a:pt x="289932" y="163041"/>
                  </a:lnTo>
                  <a:cubicBezTo>
                    <a:pt x="289932" y="194600"/>
                    <a:pt x="264349" y="220183"/>
                    <a:pt x="232790" y="220183"/>
                  </a:cubicBezTo>
                  <a:lnTo>
                    <a:pt x="57142" y="220183"/>
                  </a:lnTo>
                  <a:lnTo>
                    <a:pt x="56186" y="219990"/>
                  </a:lnTo>
                  <a:lnTo>
                    <a:pt x="67676" y="202948"/>
                  </a:lnTo>
                  <a:cubicBezTo>
                    <a:pt x="70771" y="195630"/>
                    <a:pt x="72483" y="187584"/>
                    <a:pt x="72483" y="179138"/>
                  </a:cubicBezTo>
                  <a:cubicBezTo>
                    <a:pt x="72483" y="145355"/>
                    <a:pt x="45096" y="117968"/>
                    <a:pt x="11313" y="117968"/>
                  </a:cubicBezTo>
                  <a:lnTo>
                    <a:pt x="0" y="120252"/>
                  </a:lnTo>
                  <a:lnTo>
                    <a:pt x="0" y="57142"/>
                  </a:lnTo>
                  <a:cubicBezTo>
                    <a:pt x="0" y="25583"/>
                    <a:pt x="25583" y="0"/>
                    <a:pt x="57142" y="0"/>
                  </a:cubicBezTo>
                  <a:close/>
                </a:path>
              </a:pathLst>
            </a:cu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1"/>
            </a:p>
          </p:txBody>
        </p:sp>
        <p:sp>
          <p:nvSpPr>
            <p:cNvPr id="159" name="矩形: 圆角 48"/>
            <p:cNvSpPr/>
            <p:nvPr>
              <p:custDataLst>
                <p:tags r:id="rId92"/>
              </p:custDataLst>
            </p:nvPr>
          </p:nvSpPr>
          <p:spPr>
            <a:xfrm>
              <a:off x="8727129" y="4320345"/>
              <a:ext cx="274298" cy="100928"/>
            </a:xfrm>
            <a:prstGeom prst="roundRect">
              <a:avLst>
                <a:gd name="adj" fmla="val 30708"/>
              </a:avLst>
            </a:prstGeom>
            <a:solidFill>
              <a:srgbClr val="FF0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60" name="椭圆 159"/>
            <p:cNvSpPr/>
            <p:nvPr>
              <p:custDataLst>
                <p:tags r:id="rId93"/>
              </p:custDataLst>
            </p:nvPr>
          </p:nvSpPr>
          <p:spPr>
            <a:xfrm>
              <a:off x="8091128" y="370974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61" name="椭圆 160"/>
            <p:cNvSpPr/>
            <p:nvPr>
              <p:custDataLst>
                <p:tags r:id="rId94"/>
              </p:custDataLst>
            </p:nvPr>
          </p:nvSpPr>
          <p:spPr>
            <a:xfrm>
              <a:off x="8702625" y="358292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cxnSp>
          <p:nvCxnSpPr>
            <p:cNvPr id="162" name="直接箭头连接符 161"/>
            <p:cNvCxnSpPr/>
            <p:nvPr>
              <p:custDataLst>
                <p:tags r:id="rId95"/>
              </p:custDataLst>
            </p:nvPr>
          </p:nvCxnSpPr>
          <p:spPr>
            <a:xfrm flipV="1">
              <a:off x="8244907" y="3643369"/>
              <a:ext cx="415841" cy="9479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3" name="文本框 162"/>
            <p:cNvSpPr txBox="1"/>
            <p:nvPr>
              <p:custDataLst>
                <p:tags r:id="rId96"/>
              </p:custDataLst>
            </p:nvPr>
          </p:nvSpPr>
          <p:spPr>
            <a:xfrm>
              <a:off x="8026144" y="2775509"/>
              <a:ext cx="663963" cy="523220"/>
            </a:xfrm>
            <a:prstGeom prst="rect">
              <a:avLst/>
            </a:prstGeom>
            <a:noFill/>
          </p:spPr>
          <p:txBody>
            <a:bodyPr wrap="none" rtlCol="0">
              <a:spAutoFit/>
            </a:bodyPr>
            <a:lstStyle/>
            <a:p>
              <a:pPr algn="ctr"/>
              <a:r>
                <a:rPr lang="en-US" altLang="zh-CN" sz="2800" b="1">
                  <a:latin typeface="仿宋" panose="02010609060101010101" pitchFamily="49" charset="-122"/>
                  <a:ea typeface="仿宋" panose="02010609060101010101" pitchFamily="49" charset="-122"/>
                </a:rPr>
                <a:t>Na</a:t>
              </a:r>
              <a:r>
                <a:rPr lang="en-US" altLang="zh-CN" sz="2800" b="1" baseline="30000">
                  <a:latin typeface="仿宋" panose="02010609060101010101" pitchFamily="49" charset="-122"/>
                  <a:ea typeface="仿宋" panose="02010609060101010101" pitchFamily="49" charset="-122"/>
                </a:rPr>
                <a:t>+</a:t>
              </a:r>
              <a:endParaRPr lang="zh-CN" altLang="en-US" sz="2800" b="1">
                <a:latin typeface="仿宋" panose="02010609060101010101" pitchFamily="49" charset="-122"/>
                <a:ea typeface="仿宋" panose="02010609060101010101" pitchFamily="49" charset="-122"/>
              </a:endParaRPr>
            </a:p>
          </p:txBody>
        </p:sp>
        <p:sp>
          <p:nvSpPr>
            <p:cNvPr id="164" name="任意多边形: 形状 131"/>
            <p:cNvSpPr/>
            <p:nvPr>
              <p:custDataLst>
                <p:tags r:id="rId97"/>
              </p:custDataLst>
            </p:nvPr>
          </p:nvSpPr>
          <p:spPr>
            <a:xfrm>
              <a:off x="8412365" y="3248223"/>
              <a:ext cx="903558" cy="186753"/>
            </a:xfrm>
            <a:custGeom>
              <a:avLst/>
              <a:gdLst>
                <a:gd name="connsiteX0" fmla="*/ 0 w 903558"/>
                <a:gd name="connsiteY0" fmla="*/ 0 h 242153"/>
                <a:gd name="connsiteX1" fmla="*/ 0 w 903558"/>
                <a:gd name="connsiteY1" fmla="*/ 242153 h 242153"/>
                <a:gd name="connsiteX2" fmla="*/ 903558 w 903558"/>
                <a:gd name="connsiteY2" fmla="*/ 242153 h 242153"/>
              </a:gdLst>
              <a:ahLst/>
              <a:cxnLst>
                <a:cxn ang="0">
                  <a:pos x="connsiteX0" y="connsiteY0"/>
                </a:cxn>
                <a:cxn ang="0">
                  <a:pos x="connsiteX1" y="connsiteY1"/>
                </a:cxn>
                <a:cxn ang="0">
                  <a:pos x="connsiteX2" y="connsiteY2"/>
                </a:cxn>
              </a:cxnLst>
              <a:rect l="l" t="t" r="r" b="b"/>
              <a:pathLst>
                <a:path w="903558" h="242153">
                  <a:moveTo>
                    <a:pt x="0" y="0"/>
                  </a:moveTo>
                  <a:lnTo>
                    <a:pt x="0" y="242153"/>
                  </a:lnTo>
                  <a:lnTo>
                    <a:pt x="903558" y="242153"/>
                  </a:ln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65" name="文本框 164"/>
            <p:cNvSpPr txBox="1"/>
            <p:nvPr>
              <p:custDataLst>
                <p:tags r:id="rId98"/>
              </p:custDataLst>
            </p:nvPr>
          </p:nvSpPr>
          <p:spPr>
            <a:xfrm rot="16200000">
              <a:off x="8818588" y="2941835"/>
              <a:ext cx="357848" cy="460375"/>
            </a:xfrm>
            <a:prstGeom prst="rect">
              <a:avLst/>
            </a:prstGeom>
            <a:noFill/>
          </p:spPr>
          <p:txBody>
            <a:bodyPr wrap="square" rtlCol="0">
              <a:spAutoFit/>
            </a:bodyPr>
            <a:lstStyle/>
            <a:p>
              <a:pPr algn="ctr"/>
              <a:r>
                <a:rPr lang="en-US" altLang="zh-CN" sz="2400" b="1"/>
                <a:t>+</a:t>
              </a:r>
              <a:endParaRPr lang="zh-CN" altLang="en-US" sz="2400" b="1"/>
            </a:p>
          </p:txBody>
        </p:sp>
        <p:sp>
          <p:nvSpPr>
            <p:cNvPr id="166" name="文本框 165"/>
            <p:cNvSpPr txBox="1"/>
            <p:nvPr>
              <p:custDataLst>
                <p:tags r:id="rId99"/>
              </p:custDataLst>
            </p:nvPr>
          </p:nvSpPr>
          <p:spPr>
            <a:xfrm rot="16200000">
              <a:off x="8818589" y="2750074"/>
              <a:ext cx="357848" cy="460375"/>
            </a:xfrm>
            <a:prstGeom prst="rect">
              <a:avLst/>
            </a:prstGeom>
            <a:noFill/>
          </p:spPr>
          <p:txBody>
            <a:bodyPr wrap="square" rtlCol="0">
              <a:spAutoFit/>
            </a:bodyPr>
            <a:lstStyle/>
            <a:p>
              <a:pPr algn="ctr"/>
              <a:r>
                <a:rPr lang="en-US" altLang="zh-CN" sz="2400" b="1"/>
                <a:t>+</a:t>
              </a:r>
              <a:endParaRPr lang="zh-CN" altLang="en-US" sz="2400" b="1"/>
            </a:p>
          </p:txBody>
        </p:sp>
        <p:sp>
          <p:nvSpPr>
            <p:cNvPr id="167" name="文本框 166"/>
            <p:cNvSpPr txBox="1"/>
            <p:nvPr>
              <p:custDataLst>
                <p:tags r:id="rId100"/>
              </p:custDataLst>
            </p:nvPr>
          </p:nvSpPr>
          <p:spPr>
            <a:xfrm rot="16200000">
              <a:off x="8593595" y="2717021"/>
              <a:ext cx="357848" cy="521970"/>
            </a:xfrm>
            <a:prstGeom prst="rect">
              <a:avLst/>
            </a:prstGeom>
            <a:noFill/>
          </p:spPr>
          <p:txBody>
            <a:bodyPr wrap="square" rtlCol="0">
              <a:spAutoFit/>
            </a:bodyPr>
            <a:lstStyle/>
            <a:p>
              <a:pPr algn="ctr"/>
              <a:r>
                <a:rPr lang="en-US" altLang="zh-CN" sz="2800" b="1"/>
                <a:t>-</a:t>
              </a:r>
              <a:endParaRPr lang="zh-CN" altLang="en-US" sz="2800" b="1"/>
            </a:p>
          </p:txBody>
        </p:sp>
        <p:sp>
          <p:nvSpPr>
            <p:cNvPr id="168" name="文本框 167"/>
            <p:cNvSpPr txBox="1"/>
            <p:nvPr>
              <p:custDataLst>
                <p:tags r:id="rId101"/>
              </p:custDataLst>
            </p:nvPr>
          </p:nvSpPr>
          <p:spPr>
            <a:xfrm rot="16200000">
              <a:off x="8593595" y="2904746"/>
              <a:ext cx="357848" cy="521970"/>
            </a:xfrm>
            <a:prstGeom prst="rect">
              <a:avLst/>
            </a:prstGeom>
            <a:noFill/>
          </p:spPr>
          <p:txBody>
            <a:bodyPr wrap="square" rtlCol="0">
              <a:spAutoFit/>
            </a:bodyPr>
            <a:lstStyle/>
            <a:p>
              <a:pPr algn="ctr"/>
              <a:r>
                <a:rPr lang="en-US" altLang="zh-CN" sz="2800" b="1"/>
                <a:t>-</a:t>
              </a:r>
              <a:endParaRPr lang="zh-CN" altLang="en-US" sz="2800" b="1"/>
            </a:p>
          </p:txBody>
        </p:sp>
        <p:sp>
          <p:nvSpPr>
            <p:cNvPr id="169" name="文本框 168"/>
            <p:cNvSpPr txBox="1"/>
            <p:nvPr>
              <p:custDataLst>
                <p:tags r:id="rId102"/>
              </p:custDataLst>
            </p:nvPr>
          </p:nvSpPr>
          <p:spPr>
            <a:xfrm rot="16200000">
              <a:off x="8818590" y="3563547"/>
              <a:ext cx="357848" cy="460375"/>
            </a:xfrm>
            <a:prstGeom prst="rect">
              <a:avLst/>
            </a:prstGeom>
            <a:noFill/>
          </p:spPr>
          <p:txBody>
            <a:bodyPr wrap="square" rtlCol="0">
              <a:spAutoFit/>
            </a:bodyPr>
            <a:lstStyle/>
            <a:p>
              <a:pPr algn="ctr"/>
              <a:r>
                <a:rPr lang="en-US" altLang="zh-CN" sz="2400" b="1"/>
                <a:t>+</a:t>
              </a:r>
              <a:endParaRPr lang="zh-CN" altLang="en-US" sz="2400" b="1"/>
            </a:p>
          </p:txBody>
        </p:sp>
        <p:sp>
          <p:nvSpPr>
            <p:cNvPr id="170" name="文本框 169"/>
            <p:cNvSpPr txBox="1"/>
            <p:nvPr>
              <p:custDataLst>
                <p:tags r:id="rId103"/>
              </p:custDataLst>
            </p:nvPr>
          </p:nvSpPr>
          <p:spPr>
            <a:xfrm rot="16200000">
              <a:off x="8818591" y="3755308"/>
              <a:ext cx="357848" cy="460375"/>
            </a:xfrm>
            <a:prstGeom prst="rect">
              <a:avLst/>
            </a:prstGeom>
            <a:noFill/>
          </p:spPr>
          <p:txBody>
            <a:bodyPr wrap="square" rtlCol="0">
              <a:spAutoFit/>
            </a:bodyPr>
            <a:lstStyle/>
            <a:p>
              <a:pPr algn="ctr"/>
              <a:r>
                <a:rPr lang="en-US" altLang="zh-CN" sz="2400" b="1"/>
                <a:t>+</a:t>
              </a:r>
              <a:endParaRPr lang="zh-CN" altLang="en-US" sz="2400" b="1"/>
            </a:p>
          </p:txBody>
        </p:sp>
        <p:sp>
          <p:nvSpPr>
            <p:cNvPr id="171" name="文本框 170"/>
            <p:cNvSpPr txBox="1"/>
            <p:nvPr>
              <p:custDataLst>
                <p:tags r:id="rId104"/>
              </p:custDataLst>
            </p:nvPr>
          </p:nvSpPr>
          <p:spPr>
            <a:xfrm rot="16200000">
              <a:off x="8593595" y="3526457"/>
              <a:ext cx="357848" cy="521970"/>
            </a:xfrm>
            <a:prstGeom prst="rect">
              <a:avLst/>
            </a:prstGeom>
            <a:noFill/>
          </p:spPr>
          <p:txBody>
            <a:bodyPr wrap="square" rtlCol="0">
              <a:spAutoFit/>
            </a:bodyPr>
            <a:lstStyle/>
            <a:p>
              <a:pPr algn="ctr"/>
              <a:r>
                <a:rPr lang="en-US" altLang="zh-CN" sz="2800" b="1"/>
                <a:t>-</a:t>
              </a:r>
              <a:endParaRPr lang="zh-CN" altLang="en-US" sz="2800" b="1"/>
            </a:p>
          </p:txBody>
        </p:sp>
        <p:sp>
          <p:nvSpPr>
            <p:cNvPr id="172" name="文本框 171"/>
            <p:cNvSpPr txBox="1"/>
            <p:nvPr>
              <p:custDataLst>
                <p:tags r:id="rId105"/>
              </p:custDataLst>
            </p:nvPr>
          </p:nvSpPr>
          <p:spPr>
            <a:xfrm rot="16200000">
              <a:off x="8593595" y="3738404"/>
              <a:ext cx="357848" cy="521970"/>
            </a:xfrm>
            <a:prstGeom prst="rect">
              <a:avLst/>
            </a:prstGeom>
            <a:noFill/>
          </p:spPr>
          <p:txBody>
            <a:bodyPr wrap="square" rtlCol="0">
              <a:spAutoFit/>
            </a:bodyPr>
            <a:lstStyle/>
            <a:p>
              <a:pPr algn="ctr"/>
              <a:r>
                <a:rPr lang="en-US" altLang="zh-CN" sz="2800" b="1"/>
                <a:t>-</a:t>
              </a:r>
              <a:endParaRPr lang="zh-CN" altLang="en-US" sz="2800" b="1"/>
            </a:p>
          </p:txBody>
        </p:sp>
      </p:grpSp>
      <p:sp>
        <p:nvSpPr>
          <p:cNvPr id="175" name="文本框 174"/>
          <p:cNvSpPr txBox="1"/>
          <p:nvPr>
            <p:custDataLst>
              <p:tags r:id="rId106"/>
            </p:custDataLst>
          </p:nvPr>
        </p:nvSpPr>
        <p:spPr>
          <a:xfrm>
            <a:off x="9407185" y="3749919"/>
            <a:ext cx="2643505" cy="52197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defPPr>
              <a:defRPr lang="zh-CN"/>
            </a:defPPr>
            <a:lvl1pPr algn="ctr">
              <a:defRPr sz="2800" b="1">
                <a:solidFill>
                  <a:schemeClr val="bg1"/>
                </a:solidFill>
                <a:latin typeface="+mj-ea"/>
                <a:ea typeface="+mj-ea"/>
                <a:cs typeface="Times New Roman" panose="0202060305040502030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a:t>Na</a:t>
            </a:r>
            <a:r>
              <a:rPr lang="en-US" altLang="zh-CN" baseline="30000"/>
              <a:t>+</a:t>
            </a:r>
            <a:r>
              <a:rPr lang="zh-CN" altLang="en-US"/>
              <a:t>通道兼受体</a:t>
            </a:r>
            <a:endParaRPr lang="en-US" altLang="zh-CN"/>
          </a:p>
        </p:txBody>
      </p:sp>
      <p:sp>
        <p:nvSpPr>
          <p:cNvPr id="176" name="任意多边形: 形状 148"/>
          <p:cNvSpPr/>
          <p:nvPr>
            <p:custDataLst>
              <p:tags r:id="rId107"/>
            </p:custDataLst>
          </p:nvPr>
        </p:nvSpPr>
        <p:spPr>
          <a:xfrm>
            <a:off x="8956583" y="3584965"/>
            <a:ext cx="385595" cy="409868"/>
          </a:xfrm>
          <a:custGeom>
            <a:avLst/>
            <a:gdLst>
              <a:gd name="connsiteX0" fmla="*/ 0 w 749300"/>
              <a:gd name="connsiteY0" fmla="*/ 0 h 203200"/>
              <a:gd name="connsiteX1" fmla="*/ 749300 w 749300"/>
              <a:gd name="connsiteY1" fmla="*/ 203200 h 203200"/>
            </a:gdLst>
            <a:ahLst/>
            <a:cxnLst>
              <a:cxn ang="0">
                <a:pos x="connsiteX0" y="connsiteY0"/>
              </a:cxn>
              <a:cxn ang="0">
                <a:pos x="connsiteX1" y="connsiteY1"/>
              </a:cxn>
            </a:cxnLst>
            <a:rect l="l" t="t" r="r" b="b"/>
            <a:pathLst>
              <a:path w="749300" h="203200">
                <a:moveTo>
                  <a:pt x="0" y="0"/>
                </a:moveTo>
                <a:lnTo>
                  <a:pt x="749300" y="203200"/>
                </a:lnTo>
              </a:path>
            </a:pathLst>
          </a:custGeom>
          <a:ln w="28575">
            <a:prstDash val="sysDot"/>
          </a:ln>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b="1"/>
          </a:p>
        </p:txBody>
      </p:sp>
      <p:sp>
        <p:nvSpPr>
          <p:cNvPr id="178" name="矩形 7"/>
          <p:cNvSpPr>
            <a:spLocks noChangeArrowheads="1"/>
          </p:cNvSpPr>
          <p:nvPr>
            <p:custDataLst>
              <p:tags r:id="rId108"/>
            </p:custDataLst>
          </p:nvPr>
        </p:nvSpPr>
        <p:spPr bwMode="auto">
          <a:xfrm>
            <a:off x="3373409" y="1342337"/>
            <a:ext cx="8598535" cy="521970"/>
          </a:xfrm>
          <a:prstGeom prst="rect">
            <a:avLst/>
          </a:prstGeom>
          <a:noFill/>
          <a:ln>
            <a:noFill/>
          </a:ln>
          <a:extLst>
            <a:ext uri="{909E8E84-426E-40DD-AFC4-6F175D3DCCD1}">
              <a14:hiddenFill xmlns:a14="http://schemas.microsoft.com/office/drawing/2010/main">
                <a:solidFill>
                  <a:srgbClr val="92D050"/>
                </a:solidFill>
              </a14:hiddenFill>
            </a:ext>
          </a:extLst>
        </p:spPr>
        <p:txBody>
          <a:bodyPr wrap="none">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ea typeface="黑体" panose="02010609060101010101" charset="-122"/>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ea typeface="黑体" panose="02010609060101010101" charset="-122"/>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charset="-122"/>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ea typeface="黑体" panose="02010609060101010101" charset="-122"/>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ea typeface="黑体" panose="02010609060101010101" charset="-122"/>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9pPr>
          </a:lstStyle>
          <a:p>
            <a:pPr>
              <a:spcBef>
                <a:spcPct val="0"/>
              </a:spcBef>
              <a:buNone/>
            </a:pPr>
            <a:r>
              <a:rPr lang="zh-CN" altLang="en-US"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离子</a:t>
            </a:r>
            <a:r>
              <a:rPr lang="zh-CN" altLang="en-US"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通道蛋白</a:t>
            </a:r>
            <a:r>
              <a:rPr lang="en-US" altLang="zh-CN"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分别运输</a:t>
            </a:r>
            <a:r>
              <a:rPr lang="en-US" altLang="zh-CN" b="1" smtClean="0">
                <a:latin typeface="微软雅黑" panose="020B0503020204020204" pitchFamily="34" charset="-122"/>
                <a:ea typeface="微软雅黑" panose="020B0503020204020204" pitchFamily="34" charset="-122"/>
                <a:cs typeface="微软雅黑" panose="020B0503020204020204" pitchFamily="34" charset="-120"/>
              </a:rPr>
              <a:t>K</a:t>
            </a:r>
            <a:r>
              <a:rPr lang="en-US" altLang="zh-CN" b="1" baseline="30000">
                <a:latin typeface="微软雅黑" panose="020B0503020204020204" pitchFamily="34" charset="-122"/>
                <a:ea typeface="微软雅黑" panose="020B0503020204020204" pitchFamily="34" charset="-122"/>
                <a:cs typeface="微软雅黑" panose="020B0503020204020204" pitchFamily="34" charset="-120"/>
              </a:rPr>
              <a:t>+</a:t>
            </a:r>
            <a:r>
              <a:rPr lang="zh-CN" altLang="en-US"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a:latin typeface="微软雅黑" panose="020B0503020204020204" pitchFamily="34" charset="-122"/>
                <a:ea typeface="微软雅黑" panose="020B0503020204020204" pitchFamily="34" charset="-122"/>
                <a:cs typeface="微软雅黑" panose="020B0503020204020204" pitchFamily="34" charset="-120"/>
              </a:rPr>
              <a:t>Na</a:t>
            </a:r>
            <a:r>
              <a:rPr lang="en-US" altLang="zh-CN" b="1" baseline="30000">
                <a:latin typeface="微软雅黑" panose="020B0503020204020204" pitchFamily="34" charset="-122"/>
                <a:ea typeface="微软雅黑" panose="020B0503020204020204" pitchFamily="34" charset="-122"/>
                <a:cs typeface="微软雅黑" panose="020B0503020204020204" pitchFamily="34" charset="-120"/>
              </a:rPr>
              <a:t>+</a:t>
            </a:r>
            <a:r>
              <a:rPr lang="zh-CN" altLang="en-US"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a:latin typeface="微软雅黑" panose="020B0503020204020204" pitchFamily="34" charset="-122"/>
                <a:ea typeface="微软雅黑" panose="020B0503020204020204" pitchFamily="34" charset="-122"/>
                <a:cs typeface="微软雅黑" panose="020B0503020204020204" pitchFamily="34" charset="-120"/>
              </a:rPr>
              <a:t>Ca</a:t>
            </a:r>
            <a:r>
              <a:rPr lang="en-US" altLang="zh-CN" b="1" baseline="30000">
                <a:latin typeface="微软雅黑" panose="020B0503020204020204" pitchFamily="34" charset="-122"/>
                <a:ea typeface="微软雅黑" panose="020B0503020204020204" pitchFamily="34" charset="-122"/>
                <a:cs typeface="微软雅黑" panose="020B0503020204020204" pitchFamily="34" charset="-120"/>
              </a:rPr>
              <a:t>2</a:t>
            </a:r>
            <a:r>
              <a:rPr lang="en-US" altLang="zh-CN" b="1" baseline="30000" smtClean="0">
                <a:latin typeface="微软雅黑" panose="020B0503020204020204" pitchFamily="34" charset="-122"/>
                <a:ea typeface="微软雅黑" panose="020B0503020204020204" pitchFamily="34" charset="-122"/>
                <a:cs typeface="微软雅黑" panose="020B0503020204020204" pitchFamily="34" charset="-120"/>
              </a:rPr>
              <a:t>+</a:t>
            </a:r>
            <a:r>
              <a:rPr lang="zh-CN" altLang="en-US"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en-US" altLang="zh-CN"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Cl</a:t>
            </a:r>
            <a:r>
              <a:rPr lang="en-US" altLang="zh-CN" b="1" baseline="30000"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等。</a:t>
            </a:r>
            <a:endParaRPr lang="en-US" altLang="zh-CN"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79" name="任意多边形: 形状 145"/>
          <p:cNvSpPr/>
          <p:nvPr>
            <p:custDataLst>
              <p:tags r:id="rId109"/>
            </p:custDataLst>
          </p:nvPr>
        </p:nvSpPr>
        <p:spPr>
          <a:xfrm flipH="1">
            <a:off x="1311494" y="4334264"/>
            <a:ext cx="141929" cy="617923"/>
          </a:xfrm>
          <a:custGeom>
            <a:avLst/>
            <a:gdLst>
              <a:gd name="connsiteX0" fmla="*/ 0 w 304800"/>
              <a:gd name="connsiteY0" fmla="*/ 0 h 596900"/>
              <a:gd name="connsiteX1" fmla="*/ 304800 w 304800"/>
              <a:gd name="connsiteY1" fmla="*/ 596900 h 596900"/>
            </a:gdLst>
            <a:ahLst/>
            <a:cxnLst>
              <a:cxn ang="0">
                <a:pos x="connsiteX0" y="connsiteY0"/>
              </a:cxn>
              <a:cxn ang="0">
                <a:pos x="connsiteX1" y="connsiteY1"/>
              </a:cxn>
            </a:cxnLst>
            <a:rect l="l" t="t" r="r" b="b"/>
            <a:pathLst>
              <a:path w="304800" h="596900">
                <a:moveTo>
                  <a:pt x="0" y="0"/>
                </a:moveTo>
                <a:lnTo>
                  <a:pt x="304800" y="596900"/>
                </a:lnTo>
              </a:path>
            </a:pathLst>
          </a:custGeom>
          <a:ln w="28575">
            <a:prstDash val="sysDot"/>
          </a:ln>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b="1"/>
          </a:p>
        </p:txBody>
      </p:sp>
      <p:sp>
        <p:nvSpPr>
          <p:cNvPr id="180" name="矩形: 圆角 6"/>
          <p:cNvSpPr/>
          <p:nvPr>
            <p:custDataLst>
              <p:tags r:id="rId110"/>
            </p:custDataLst>
          </p:nvPr>
        </p:nvSpPr>
        <p:spPr>
          <a:xfrm>
            <a:off x="600049" y="4897517"/>
            <a:ext cx="1404683" cy="610298"/>
          </a:xfrm>
          <a:prstGeom prst="roundRect">
            <a:avLst>
              <a:gd name="adj" fmla="val 24713"/>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altLang="zh-CN" sz="2800" b="1">
                <a:solidFill>
                  <a:schemeClr val="bg1"/>
                </a:solidFill>
                <a:latin typeface="+mj-ea"/>
                <a:ea typeface="+mj-ea"/>
                <a:cs typeface="Times New Roman" panose="02020603050405020304" charset="0"/>
              </a:rPr>
              <a:t>K</a:t>
            </a:r>
            <a:r>
              <a:rPr lang="en-US" altLang="zh-CN" sz="2800" b="1" baseline="30000">
                <a:solidFill>
                  <a:schemeClr val="bg1"/>
                </a:solidFill>
                <a:latin typeface="+mj-ea"/>
                <a:ea typeface="+mj-ea"/>
                <a:cs typeface="Times New Roman" panose="02020603050405020304" charset="0"/>
              </a:rPr>
              <a:t>+</a:t>
            </a:r>
            <a:r>
              <a:rPr lang="zh-CN" altLang="en-US" sz="2800" b="1">
                <a:solidFill>
                  <a:schemeClr val="bg1"/>
                </a:solidFill>
                <a:latin typeface="+mj-ea"/>
                <a:ea typeface="+mj-ea"/>
                <a:cs typeface="Times New Roman" panose="02020603050405020304" charset="0"/>
              </a:rPr>
              <a:t>通道</a:t>
            </a:r>
            <a:endParaRPr lang="zh-CN" altLang="en-US" sz="2800" b="1">
              <a:solidFill>
                <a:schemeClr val="bg1"/>
              </a:solidFill>
              <a:latin typeface="+mj-ea"/>
              <a:ea typeface="+mj-ea"/>
              <a:cs typeface="Times New Roman" panose="02020603050405020304" charset="0"/>
            </a:endParaRPr>
          </a:p>
        </p:txBody>
      </p:sp>
      <p:sp>
        <p:nvSpPr>
          <p:cNvPr id="181" name="文本框 180"/>
          <p:cNvSpPr txBox="1"/>
          <p:nvPr>
            <p:custDataLst>
              <p:tags r:id="rId111"/>
            </p:custDataLst>
          </p:nvPr>
        </p:nvSpPr>
        <p:spPr>
          <a:xfrm>
            <a:off x="122716" y="5526236"/>
            <a:ext cx="2320290" cy="1029970"/>
          </a:xfrm>
          <a:prstGeom prst="rect">
            <a:avLst/>
          </a:prstGeom>
          <a:noFill/>
        </p:spPr>
        <p:txBody>
          <a:bodyPr wrap="none" rtlCol="0">
            <a:spAutoFit/>
          </a:bodyPr>
          <a:lstStyle/>
          <a:p>
            <a:pPr algn="ctr">
              <a:spcBef>
                <a:spcPts val="600"/>
              </a:spcBef>
            </a:pPr>
            <a:r>
              <a:rPr lang="en-US" altLang="zh-CN" sz="2800" b="1">
                <a:latin typeface="仿宋" panose="02010609060101010101" pitchFamily="49" charset="-122"/>
                <a:ea typeface="仿宋" panose="02010609060101010101" pitchFamily="49" charset="-122"/>
                <a:cs typeface="Times New Roman" panose="02020603050405020304" charset="0"/>
              </a:rPr>
              <a:t>K</a:t>
            </a:r>
            <a:r>
              <a:rPr lang="en-US" altLang="zh-CN" sz="2800" b="1" baseline="30000">
                <a:latin typeface="仿宋" panose="02010609060101010101" pitchFamily="49" charset="-122"/>
                <a:ea typeface="仿宋" panose="02010609060101010101" pitchFamily="49" charset="-122"/>
                <a:cs typeface="Times New Roman" panose="02020603050405020304" charset="0"/>
              </a:rPr>
              <a:t>+</a:t>
            </a:r>
            <a:r>
              <a:rPr lang="zh-CN" altLang="en-US" sz="2800" b="1" smtClean="0">
                <a:latin typeface="仿宋" panose="02010609060101010101" pitchFamily="49" charset="-122"/>
                <a:ea typeface="仿宋" panose="02010609060101010101" pitchFamily="49" charset="-122"/>
                <a:cs typeface="Times New Roman" panose="02020603050405020304" charset="0"/>
              </a:rPr>
              <a:t>外流</a:t>
            </a:r>
            <a:endParaRPr lang="en-US" altLang="zh-CN" sz="2800" b="1" smtClean="0">
              <a:latin typeface="仿宋" panose="02010609060101010101" pitchFamily="49" charset="-122"/>
              <a:ea typeface="仿宋" panose="02010609060101010101" pitchFamily="49" charset="-122"/>
              <a:cs typeface="Times New Roman" panose="02020603050405020304" charset="0"/>
            </a:endParaRPr>
          </a:p>
          <a:p>
            <a:pPr algn="ctr">
              <a:spcBef>
                <a:spcPts val="600"/>
              </a:spcBef>
            </a:pPr>
            <a:r>
              <a:rPr lang="zh-CN" altLang="en-US" sz="2800" b="1" smtClean="0">
                <a:latin typeface="仿宋" panose="02010609060101010101" pitchFamily="49" charset="-122"/>
                <a:ea typeface="仿宋" panose="02010609060101010101" pitchFamily="49" charset="-122"/>
                <a:cs typeface="Times New Roman" panose="02020603050405020304" charset="0"/>
              </a:rPr>
              <a:t>产生</a:t>
            </a:r>
            <a:r>
              <a:rPr lang="zh-CN" altLang="en-US" sz="2800" b="1" u="sng">
                <a:solidFill>
                  <a:schemeClr val="bg1"/>
                </a:solidFill>
                <a:uFill>
                  <a:solidFill>
                    <a:schemeClr val="tx1"/>
                  </a:solidFill>
                </a:uFill>
                <a:latin typeface="+mj-ea"/>
                <a:ea typeface="+mj-ea"/>
              </a:rPr>
              <a:t>静息电位</a:t>
            </a:r>
            <a:endParaRPr lang="zh-CN" altLang="en-US" sz="2800" b="1" u="sng">
              <a:solidFill>
                <a:schemeClr val="bg1"/>
              </a:solidFill>
              <a:uFill>
                <a:solidFill>
                  <a:schemeClr val="tx1"/>
                </a:solidFill>
              </a:uFill>
              <a:latin typeface="+mj-ea"/>
              <a:ea typeface="+mj-ea"/>
            </a:endParaRPr>
          </a:p>
        </p:txBody>
      </p:sp>
      <p:sp>
        <p:nvSpPr>
          <p:cNvPr id="182" name="任意多边形: 形状 147"/>
          <p:cNvSpPr/>
          <p:nvPr>
            <p:custDataLst>
              <p:tags r:id="rId112"/>
            </p:custDataLst>
          </p:nvPr>
        </p:nvSpPr>
        <p:spPr>
          <a:xfrm flipH="1">
            <a:off x="6390037" y="5125381"/>
            <a:ext cx="467474" cy="86798"/>
          </a:xfrm>
          <a:custGeom>
            <a:avLst/>
            <a:gdLst>
              <a:gd name="connsiteX0" fmla="*/ 0 w 812800"/>
              <a:gd name="connsiteY0" fmla="*/ 0 h 177800"/>
              <a:gd name="connsiteX1" fmla="*/ 812800 w 812800"/>
              <a:gd name="connsiteY1" fmla="*/ 177800 h 177800"/>
            </a:gdLst>
            <a:ahLst/>
            <a:cxnLst>
              <a:cxn ang="0">
                <a:pos x="connsiteX0" y="connsiteY0"/>
              </a:cxn>
              <a:cxn ang="0">
                <a:pos x="connsiteX1" y="connsiteY1"/>
              </a:cxn>
            </a:cxnLst>
            <a:rect l="l" t="t" r="r" b="b"/>
            <a:pathLst>
              <a:path w="812800" h="177800">
                <a:moveTo>
                  <a:pt x="0" y="0"/>
                </a:moveTo>
                <a:lnTo>
                  <a:pt x="812800" y="177800"/>
                </a:lnTo>
              </a:path>
            </a:pathLst>
          </a:custGeom>
          <a:ln w="28575">
            <a:prstDash val="sysDot"/>
          </a:ln>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b="1"/>
          </a:p>
        </p:txBody>
      </p:sp>
      <p:sp>
        <p:nvSpPr>
          <p:cNvPr id="183" name="矩形: 圆角 21"/>
          <p:cNvSpPr/>
          <p:nvPr>
            <p:custDataLst>
              <p:tags r:id="rId113"/>
            </p:custDataLst>
          </p:nvPr>
        </p:nvSpPr>
        <p:spPr>
          <a:xfrm>
            <a:off x="4713013" y="4908467"/>
            <a:ext cx="1745043" cy="610298"/>
          </a:xfrm>
          <a:prstGeom prst="roundRect">
            <a:avLst>
              <a:gd name="adj" fmla="val 24713"/>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altLang="zh-CN" sz="2800" b="1">
                <a:solidFill>
                  <a:schemeClr val="bg1"/>
                </a:solidFill>
                <a:latin typeface="+mj-ea"/>
                <a:ea typeface="+mj-ea"/>
                <a:cs typeface="Times New Roman" panose="02020603050405020304" charset="0"/>
              </a:rPr>
              <a:t>Ca</a:t>
            </a:r>
            <a:r>
              <a:rPr lang="en-US" altLang="zh-CN" sz="2800" b="1" baseline="30000">
                <a:solidFill>
                  <a:schemeClr val="bg1"/>
                </a:solidFill>
                <a:latin typeface="+mj-ea"/>
                <a:ea typeface="+mj-ea"/>
                <a:cs typeface="Times New Roman" panose="02020603050405020304" charset="0"/>
              </a:rPr>
              <a:t>2+</a:t>
            </a:r>
            <a:r>
              <a:rPr lang="zh-CN" altLang="en-US" sz="2800" b="1">
                <a:solidFill>
                  <a:schemeClr val="bg1"/>
                </a:solidFill>
                <a:latin typeface="+mj-ea"/>
                <a:ea typeface="+mj-ea"/>
                <a:cs typeface="Times New Roman" panose="02020603050405020304" charset="0"/>
              </a:rPr>
              <a:t>通道</a:t>
            </a:r>
            <a:endParaRPr lang="zh-CN" altLang="en-US" sz="2800" b="1">
              <a:solidFill>
                <a:schemeClr val="bg1"/>
              </a:solidFill>
              <a:latin typeface="+mj-ea"/>
              <a:ea typeface="+mj-ea"/>
              <a:cs typeface="Times New Roman" panose="02020603050405020304" charset="0"/>
            </a:endParaRPr>
          </a:p>
        </p:txBody>
      </p:sp>
      <p:sp>
        <p:nvSpPr>
          <p:cNvPr id="184" name="文本框 183"/>
          <p:cNvSpPr txBox="1"/>
          <p:nvPr>
            <p:custDataLst>
              <p:tags r:id="rId114"/>
            </p:custDataLst>
          </p:nvPr>
        </p:nvSpPr>
        <p:spPr>
          <a:xfrm>
            <a:off x="4787096" y="5518082"/>
            <a:ext cx="1605280" cy="1029970"/>
          </a:xfrm>
          <a:prstGeom prst="rect">
            <a:avLst/>
          </a:prstGeom>
          <a:noFill/>
        </p:spPr>
        <p:txBody>
          <a:bodyPr wrap="none" rtlCol="0">
            <a:spAutoFit/>
          </a:bodyPr>
          <a:lstStyle/>
          <a:p>
            <a:pPr algn="ctr">
              <a:spcBef>
                <a:spcPts val="600"/>
              </a:spcBef>
            </a:pPr>
            <a:r>
              <a:rPr lang="en-US" altLang="zh-CN" sz="2800" b="1">
                <a:latin typeface="仿宋" panose="02010609060101010101" pitchFamily="49" charset="-122"/>
                <a:ea typeface="仿宋" panose="02010609060101010101" pitchFamily="49" charset="-122"/>
                <a:cs typeface="Times New Roman" panose="02020603050405020304" charset="0"/>
              </a:rPr>
              <a:t>Ca</a:t>
            </a:r>
            <a:r>
              <a:rPr lang="en-US" altLang="zh-CN" sz="2800" b="1" baseline="30000">
                <a:latin typeface="仿宋" panose="02010609060101010101" pitchFamily="49" charset="-122"/>
                <a:ea typeface="仿宋" panose="02010609060101010101" pitchFamily="49" charset="-122"/>
                <a:cs typeface="Times New Roman" panose="02020603050405020304" charset="0"/>
              </a:rPr>
              <a:t>2+</a:t>
            </a:r>
            <a:r>
              <a:rPr lang="zh-CN" altLang="en-US" sz="2800" b="1" smtClean="0">
                <a:latin typeface="仿宋" panose="02010609060101010101" pitchFamily="49" charset="-122"/>
                <a:ea typeface="仿宋" panose="02010609060101010101" pitchFamily="49" charset="-122"/>
                <a:cs typeface="Times New Roman" panose="02020603050405020304" charset="0"/>
              </a:rPr>
              <a:t>内流</a:t>
            </a:r>
            <a:endParaRPr lang="en-US" altLang="zh-CN" sz="2800" b="1" smtClean="0">
              <a:latin typeface="仿宋" panose="02010609060101010101" pitchFamily="49" charset="-122"/>
              <a:ea typeface="仿宋" panose="02010609060101010101" pitchFamily="49" charset="-122"/>
              <a:cs typeface="Times New Roman" panose="02020603050405020304" charset="0"/>
            </a:endParaRPr>
          </a:p>
          <a:p>
            <a:pPr algn="ctr">
              <a:spcBef>
                <a:spcPts val="600"/>
              </a:spcBef>
            </a:pPr>
            <a:r>
              <a:rPr lang="zh-CN" altLang="en-US" sz="2800" b="1" u="sng">
                <a:solidFill>
                  <a:schemeClr val="bg1"/>
                </a:solidFill>
                <a:uFill>
                  <a:solidFill>
                    <a:schemeClr val="tx1"/>
                  </a:solidFill>
                </a:uFill>
                <a:latin typeface="+mj-ea"/>
                <a:ea typeface="+mj-ea"/>
              </a:rPr>
              <a:t>诱导胞吐</a:t>
            </a:r>
            <a:endParaRPr lang="zh-CN" altLang="en-US" sz="2800" b="1" u="sng">
              <a:solidFill>
                <a:schemeClr val="bg1"/>
              </a:solidFill>
              <a:uFill>
                <a:solidFill>
                  <a:schemeClr val="tx1"/>
                </a:solidFill>
              </a:uFill>
              <a:latin typeface="+mj-ea"/>
              <a:ea typeface="+mj-ea"/>
            </a:endParaRPr>
          </a:p>
        </p:txBody>
      </p:sp>
      <p:sp>
        <p:nvSpPr>
          <p:cNvPr id="185" name="任意多边形: 形状 146"/>
          <p:cNvSpPr/>
          <p:nvPr>
            <p:custDataLst>
              <p:tags r:id="rId115"/>
            </p:custDataLst>
          </p:nvPr>
        </p:nvSpPr>
        <p:spPr>
          <a:xfrm>
            <a:off x="3227614" y="4346965"/>
            <a:ext cx="447203" cy="543322"/>
          </a:xfrm>
          <a:custGeom>
            <a:avLst/>
            <a:gdLst>
              <a:gd name="connsiteX0" fmla="*/ 0 w 965200"/>
              <a:gd name="connsiteY0" fmla="*/ 0 h 615950"/>
              <a:gd name="connsiteX1" fmla="*/ 965200 w 965200"/>
              <a:gd name="connsiteY1" fmla="*/ 615950 h 615950"/>
            </a:gdLst>
            <a:ahLst/>
            <a:cxnLst>
              <a:cxn ang="0">
                <a:pos x="connsiteX0" y="connsiteY0"/>
              </a:cxn>
              <a:cxn ang="0">
                <a:pos x="connsiteX1" y="connsiteY1"/>
              </a:cxn>
            </a:cxnLst>
            <a:rect l="l" t="t" r="r" b="b"/>
            <a:pathLst>
              <a:path w="965200" h="615950">
                <a:moveTo>
                  <a:pt x="0" y="0"/>
                </a:moveTo>
                <a:lnTo>
                  <a:pt x="965200" y="615950"/>
                </a:lnTo>
              </a:path>
            </a:pathLst>
          </a:custGeom>
          <a:ln w="28575">
            <a:prstDash val="sysDot"/>
          </a:ln>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b="1"/>
          </a:p>
        </p:txBody>
      </p:sp>
      <p:sp>
        <p:nvSpPr>
          <p:cNvPr id="186" name="矩形: 圆角 7"/>
          <p:cNvSpPr/>
          <p:nvPr>
            <p:custDataLst>
              <p:tags r:id="rId116"/>
            </p:custDataLst>
          </p:nvPr>
        </p:nvSpPr>
        <p:spPr>
          <a:xfrm>
            <a:off x="2609954" y="4901742"/>
            <a:ext cx="1665033" cy="610298"/>
          </a:xfrm>
          <a:prstGeom prst="roundRect">
            <a:avLst>
              <a:gd name="adj" fmla="val 2471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altLang="zh-CN" sz="2800" b="1">
                <a:solidFill>
                  <a:schemeClr val="bg1"/>
                </a:solidFill>
                <a:latin typeface="+mj-ea"/>
                <a:ea typeface="+mj-ea"/>
                <a:cs typeface="Times New Roman" panose="02020603050405020304" charset="0"/>
              </a:rPr>
              <a:t>Na</a:t>
            </a:r>
            <a:r>
              <a:rPr lang="en-US" altLang="zh-CN" sz="2800" b="1" baseline="30000">
                <a:solidFill>
                  <a:schemeClr val="bg1"/>
                </a:solidFill>
                <a:latin typeface="+mj-ea"/>
                <a:ea typeface="+mj-ea"/>
                <a:cs typeface="Times New Roman" panose="02020603050405020304" charset="0"/>
              </a:rPr>
              <a:t>+</a:t>
            </a:r>
            <a:r>
              <a:rPr lang="zh-CN" altLang="en-US" sz="2800" b="1">
                <a:solidFill>
                  <a:schemeClr val="bg1"/>
                </a:solidFill>
                <a:latin typeface="+mj-ea"/>
                <a:ea typeface="+mj-ea"/>
                <a:cs typeface="Times New Roman" panose="02020603050405020304" charset="0"/>
              </a:rPr>
              <a:t>通道</a:t>
            </a:r>
            <a:endParaRPr lang="zh-CN" altLang="en-US" sz="2800" b="1">
              <a:solidFill>
                <a:schemeClr val="bg1"/>
              </a:solidFill>
              <a:latin typeface="+mj-ea"/>
              <a:ea typeface="+mj-ea"/>
              <a:cs typeface="Times New Roman" panose="02020603050405020304" charset="0"/>
            </a:endParaRPr>
          </a:p>
        </p:txBody>
      </p:sp>
      <p:sp>
        <p:nvSpPr>
          <p:cNvPr id="187" name="文本框 186"/>
          <p:cNvSpPr txBox="1"/>
          <p:nvPr>
            <p:custDataLst>
              <p:tags r:id="rId117"/>
            </p:custDataLst>
          </p:nvPr>
        </p:nvSpPr>
        <p:spPr>
          <a:xfrm>
            <a:off x="2378237" y="5521156"/>
            <a:ext cx="2320290" cy="1029970"/>
          </a:xfrm>
          <a:prstGeom prst="rect">
            <a:avLst/>
          </a:prstGeom>
          <a:noFill/>
        </p:spPr>
        <p:txBody>
          <a:bodyPr wrap="none" rtlCol="0">
            <a:spAutoFit/>
          </a:bodyPr>
          <a:lstStyle/>
          <a:p>
            <a:pPr algn="ctr">
              <a:spcBef>
                <a:spcPts val="600"/>
              </a:spcBef>
            </a:pPr>
            <a:r>
              <a:rPr lang="en-US" altLang="zh-CN" sz="2800" b="1" smtClean="0">
                <a:latin typeface="仿宋" panose="02010609060101010101" pitchFamily="49" charset="-122"/>
                <a:ea typeface="仿宋" panose="02010609060101010101" pitchFamily="49" charset="-122"/>
                <a:cs typeface="Times New Roman" panose="02020603050405020304" charset="0"/>
              </a:rPr>
              <a:t>Na</a:t>
            </a:r>
            <a:r>
              <a:rPr lang="en-US" altLang="zh-CN" sz="2800" b="1" baseline="30000" smtClean="0">
                <a:latin typeface="仿宋" panose="02010609060101010101" pitchFamily="49" charset="-122"/>
                <a:ea typeface="仿宋" panose="02010609060101010101" pitchFamily="49" charset="-122"/>
                <a:cs typeface="Times New Roman" panose="02020603050405020304" charset="0"/>
              </a:rPr>
              <a:t>+</a:t>
            </a:r>
            <a:r>
              <a:rPr lang="zh-CN" altLang="en-US" sz="2800" b="1" smtClean="0">
                <a:latin typeface="仿宋" panose="02010609060101010101" pitchFamily="49" charset="-122"/>
                <a:ea typeface="仿宋" panose="02010609060101010101" pitchFamily="49" charset="-122"/>
                <a:cs typeface="Times New Roman" panose="02020603050405020304" charset="0"/>
              </a:rPr>
              <a:t>内流</a:t>
            </a:r>
            <a:endParaRPr lang="en-US" altLang="zh-CN" sz="2800" b="1" smtClean="0">
              <a:latin typeface="仿宋" panose="02010609060101010101" pitchFamily="49" charset="-122"/>
              <a:ea typeface="仿宋" panose="02010609060101010101" pitchFamily="49" charset="-122"/>
              <a:cs typeface="Times New Roman" panose="02020603050405020304" charset="0"/>
            </a:endParaRPr>
          </a:p>
          <a:p>
            <a:pPr algn="ctr">
              <a:spcBef>
                <a:spcPts val="600"/>
              </a:spcBef>
            </a:pPr>
            <a:r>
              <a:rPr lang="zh-CN" altLang="en-US" sz="2800" b="1" smtClean="0">
                <a:latin typeface="仿宋" panose="02010609060101010101" pitchFamily="49" charset="-122"/>
                <a:ea typeface="仿宋" panose="02010609060101010101" pitchFamily="49" charset="-122"/>
                <a:cs typeface="Times New Roman" panose="02020603050405020304" charset="0"/>
              </a:rPr>
              <a:t>产生</a:t>
            </a:r>
            <a:r>
              <a:rPr lang="zh-CN" altLang="en-US" sz="2800" b="1" u="sng">
                <a:solidFill>
                  <a:schemeClr val="bg1"/>
                </a:solidFill>
                <a:uFill>
                  <a:solidFill>
                    <a:schemeClr val="tx1"/>
                  </a:solidFill>
                </a:uFill>
                <a:latin typeface="+mj-ea"/>
                <a:ea typeface="+mj-ea"/>
              </a:rPr>
              <a:t>动作电位</a:t>
            </a:r>
            <a:endParaRPr lang="zh-CN" altLang="en-US" sz="2800" b="1" u="sng">
              <a:solidFill>
                <a:schemeClr val="bg1"/>
              </a:solidFill>
              <a:uFill>
                <a:solidFill>
                  <a:schemeClr val="tx1"/>
                </a:solidFill>
              </a:uFill>
              <a:latin typeface="+mj-ea"/>
              <a:ea typeface="+mj-ea"/>
            </a:endParaRPr>
          </a:p>
        </p:txBody>
      </p:sp>
      <p:grpSp>
        <p:nvGrpSpPr>
          <p:cNvPr id="188" name="组合 187"/>
          <p:cNvGrpSpPr/>
          <p:nvPr>
            <p:custDataLst>
              <p:tags r:id="rId118"/>
            </p:custDataLst>
          </p:nvPr>
        </p:nvGrpSpPr>
        <p:grpSpPr>
          <a:xfrm>
            <a:off x="2356231" y="2484987"/>
            <a:ext cx="3887615" cy="1031401"/>
            <a:chOff x="2737231" y="2497687"/>
            <a:chExt cx="3887615" cy="1031401"/>
          </a:xfrm>
        </p:grpSpPr>
        <p:sp>
          <p:nvSpPr>
            <p:cNvPr id="189" name="文本框 188"/>
            <p:cNvSpPr txBox="1"/>
            <p:nvPr>
              <p:custDataLst>
                <p:tags r:id="rId119"/>
              </p:custDataLst>
            </p:nvPr>
          </p:nvSpPr>
          <p:spPr>
            <a:xfrm>
              <a:off x="2737231" y="2497687"/>
              <a:ext cx="2698175" cy="523220"/>
            </a:xfrm>
            <a:prstGeom prst="rect">
              <a:avLst/>
            </a:prstGeom>
            <a:noFill/>
          </p:spPr>
          <p:txBody>
            <a:bodyPr wrap="none" rtlCol="0">
              <a:spAutoFit/>
            </a:bodyPr>
            <a:lstStyle/>
            <a:p>
              <a:pPr algn="ctr"/>
              <a:r>
                <a:rPr lang="zh-CN" altLang="en-US" sz="2800" b="1" u="sng">
                  <a:solidFill>
                    <a:schemeClr val="bg1"/>
                  </a:solidFill>
                  <a:uFill>
                    <a:solidFill>
                      <a:schemeClr val="tx1"/>
                    </a:solidFill>
                  </a:uFill>
                  <a:latin typeface="+mj-ea"/>
                  <a:ea typeface="+mj-ea"/>
                </a:rPr>
                <a:t>兴奋</a:t>
              </a:r>
              <a:r>
                <a:rPr lang="zh-CN" altLang="en-US" sz="2800" b="1">
                  <a:latin typeface="+mj-ea"/>
                  <a:ea typeface="+mj-ea"/>
                </a:rPr>
                <a:t>性</a:t>
              </a:r>
              <a:r>
                <a:rPr lang="zh-CN" altLang="en-US" sz="2800" b="1">
                  <a:latin typeface="仿宋" panose="02010609060101010101" pitchFamily="49" charset="-122"/>
                  <a:ea typeface="仿宋" panose="02010609060101010101" pitchFamily="49" charset="-122"/>
                </a:rPr>
                <a:t>神经递质</a:t>
              </a:r>
              <a:endParaRPr lang="zh-CN" altLang="en-US" sz="2800" b="1">
                <a:latin typeface="仿宋" panose="02010609060101010101" pitchFamily="49" charset="-122"/>
                <a:ea typeface="仿宋" panose="02010609060101010101" pitchFamily="49" charset="-122"/>
              </a:endParaRPr>
            </a:p>
          </p:txBody>
        </p:sp>
        <p:sp>
          <p:nvSpPr>
            <p:cNvPr id="190" name="任意多边形: 形状 147"/>
            <p:cNvSpPr/>
            <p:nvPr>
              <p:custDataLst>
                <p:tags r:id="rId120"/>
              </p:custDataLst>
            </p:nvPr>
          </p:nvSpPr>
          <p:spPr>
            <a:xfrm flipH="1" flipV="1">
              <a:off x="5374485" y="2833172"/>
              <a:ext cx="1250361" cy="695916"/>
            </a:xfrm>
            <a:custGeom>
              <a:avLst/>
              <a:gdLst>
                <a:gd name="connsiteX0" fmla="*/ 0 w 812800"/>
                <a:gd name="connsiteY0" fmla="*/ 0 h 177800"/>
                <a:gd name="connsiteX1" fmla="*/ 812800 w 812800"/>
                <a:gd name="connsiteY1" fmla="*/ 177800 h 177800"/>
              </a:gdLst>
              <a:ahLst/>
              <a:cxnLst>
                <a:cxn ang="0">
                  <a:pos x="connsiteX0" y="connsiteY0"/>
                </a:cxn>
                <a:cxn ang="0">
                  <a:pos x="connsiteX1" y="connsiteY1"/>
                </a:cxn>
              </a:cxnLst>
              <a:rect l="l" t="t" r="r" b="b"/>
              <a:pathLst>
                <a:path w="812800" h="177800">
                  <a:moveTo>
                    <a:pt x="0" y="0"/>
                  </a:moveTo>
                  <a:lnTo>
                    <a:pt x="812800" y="177800"/>
                  </a:lnTo>
                </a:path>
              </a:pathLst>
            </a:custGeom>
            <a:ln w="19050">
              <a:prstDash val="sysDot"/>
            </a:ln>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b="1"/>
            </a:p>
          </p:txBody>
        </p:sp>
      </p:grpSp>
      <p:sp>
        <p:nvSpPr>
          <p:cNvPr id="191" name="TextBox 2"/>
          <p:cNvSpPr txBox="1"/>
          <p:nvPr>
            <p:custDataLst>
              <p:tags r:id="rId121"/>
            </p:custDataLst>
          </p:nvPr>
        </p:nvSpPr>
        <p:spPr>
          <a:xfrm>
            <a:off x="855706" y="6025545"/>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solidFill>
                  <a:srgbClr val="0000FF"/>
                </a:solidFill>
              </a:rPr>
              <a:t>静息电位</a:t>
            </a:r>
            <a:endParaRPr lang="zh-CN" altLang="en-US">
              <a:solidFill>
                <a:srgbClr val="0000FF"/>
              </a:solidFill>
            </a:endParaRPr>
          </a:p>
        </p:txBody>
      </p:sp>
      <p:sp>
        <p:nvSpPr>
          <p:cNvPr id="192" name="TextBox 2"/>
          <p:cNvSpPr txBox="1"/>
          <p:nvPr>
            <p:custDataLst>
              <p:tags r:id="rId122"/>
            </p:custDataLst>
          </p:nvPr>
        </p:nvSpPr>
        <p:spPr>
          <a:xfrm>
            <a:off x="3091380" y="6013213"/>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t>动作电位</a:t>
            </a:r>
            <a:endParaRPr lang="zh-CN" altLang="en-US"/>
          </a:p>
        </p:txBody>
      </p:sp>
      <p:sp>
        <p:nvSpPr>
          <p:cNvPr id="193" name="TextBox 2"/>
          <p:cNvSpPr txBox="1"/>
          <p:nvPr>
            <p:custDataLst>
              <p:tags r:id="rId123"/>
            </p:custDataLst>
          </p:nvPr>
        </p:nvSpPr>
        <p:spPr>
          <a:xfrm>
            <a:off x="4780480" y="6000513"/>
            <a:ext cx="16052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solidFill>
                  <a:srgbClr val="7030A0"/>
                </a:solidFill>
              </a:rPr>
              <a:t>诱导胞吐</a:t>
            </a:r>
            <a:endParaRPr lang="zh-CN" altLang="en-US">
              <a:solidFill>
                <a:srgbClr val="7030A0"/>
              </a:solidFill>
            </a:endParaRPr>
          </a:p>
        </p:txBody>
      </p:sp>
      <p:sp>
        <p:nvSpPr>
          <p:cNvPr id="194" name="TextBox 2"/>
          <p:cNvSpPr txBox="1"/>
          <p:nvPr>
            <p:custDataLst>
              <p:tags r:id="rId124"/>
            </p:custDataLst>
          </p:nvPr>
        </p:nvSpPr>
        <p:spPr>
          <a:xfrm>
            <a:off x="2372296" y="2471314"/>
            <a:ext cx="8940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t>兴奋</a:t>
            </a:r>
            <a:endParaRPr lang="zh-CN" altLang="en-US"/>
          </a:p>
        </p:txBody>
      </p:sp>
      <p:sp>
        <p:nvSpPr>
          <p:cNvPr id="196" name="文本框 195"/>
          <p:cNvSpPr txBox="1"/>
          <p:nvPr>
            <p:custDataLst>
              <p:tags r:id="rId125"/>
            </p:custDataLst>
          </p:nvPr>
        </p:nvSpPr>
        <p:spPr>
          <a:xfrm>
            <a:off x="9307838" y="3173819"/>
            <a:ext cx="2800350" cy="521970"/>
          </a:xfrm>
          <a:prstGeom prst="rect">
            <a:avLst/>
          </a:prstGeom>
          <a:noFill/>
        </p:spPr>
        <p:txBody>
          <a:bodyPr wrap="none" rtlCol="0">
            <a:spAutoFit/>
          </a:bodyPr>
          <a:lstStyle/>
          <a:p>
            <a:pPr algn="ctr">
              <a:spcBef>
                <a:spcPts val="600"/>
              </a:spcBef>
            </a:pPr>
            <a:r>
              <a:rPr lang="en-US" altLang="zh-CN" sz="2800" b="1">
                <a:latin typeface="仿宋" panose="02010609060101010101" pitchFamily="49" charset="-122"/>
                <a:ea typeface="仿宋" panose="02010609060101010101" pitchFamily="49" charset="-122"/>
                <a:cs typeface="Times New Roman" panose="02020603050405020304" charset="0"/>
              </a:rPr>
              <a:t>Na</a:t>
            </a:r>
            <a:r>
              <a:rPr lang="en-US" altLang="zh-CN" sz="2800" b="1" baseline="30000">
                <a:latin typeface="仿宋" panose="02010609060101010101" pitchFamily="49" charset="-122"/>
                <a:ea typeface="仿宋" panose="02010609060101010101" pitchFamily="49" charset="-122"/>
                <a:cs typeface="Times New Roman" panose="02020603050405020304" charset="0"/>
              </a:rPr>
              <a:t>+</a:t>
            </a:r>
            <a:r>
              <a:rPr lang="zh-CN" altLang="en-US" sz="2800" b="1" smtClean="0">
                <a:latin typeface="仿宋" panose="02010609060101010101" pitchFamily="49" charset="-122"/>
                <a:ea typeface="仿宋" panose="02010609060101010101" pitchFamily="49" charset="-122"/>
                <a:cs typeface="Times New Roman" panose="02020603050405020304" charset="0"/>
              </a:rPr>
              <a:t>内流产生</a:t>
            </a:r>
            <a:r>
              <a:rPr lang="zh-CN" altLang="en-US" sz="2800" b="1" u="sng">
                <a:solidFill>
                  <a:schemeClr val="bg1"/>
                </a:solidFill>
                <a:uFill>
                  <a:solidFill>
                    <a:schemeClr val="tx1"/>
                  </a:solidFill>
                </a:uFill>
                <a:latin typeface="+mj-ea"/>
                <a:ea typeface="+mj-ea"/>
              </a:rPr>
              <a:t>兴奋</a:t>
            </a:r>
            <a:endParaRPr lang="zh-CN" altLang="en-US" sz="2800" b="1" u="sng">
              <a:solidFill>
                <a:schemeClr val="bg1"/>
              </a:solidFill>
              <a:uFill>
                <a:solidFill>
                  <a:schemeClr val="tx1"/>
                </a:solidFill>
              </a:uFill>
              <a:latin typeface="+mj-ea"/>
              <a:ea typeface="+mj-ea"/>
            </a:endParaRPr>
          </a:p>
        </p:txBody>
      </p:sp>
      <p:sp>
        <p:nvSpPr>
          <p:cNvPr id="177" name="TextBox 2"/>
          <p:cNvSpPr txBox="1"/>
          <p:nvPr>
            <p:custDataLst>
              <p:tags r:id="rId126"/>
            </p:custDataLst>
          </p:nvPr>
        </p:nvSpPr>
        <p:spPr>
          <a:xfrm>
            <a:off x="11210168" y="3169231"/>
            <a:ext cx="894080"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t>兴奋</a:t>
            </a:r>
            <a:endParaRPr lang="zh-CN" altLang="en-US"/>
          </a:p>
        </p:txBody>
      </p:sp>
      <p:grpSp>
        <p:nvGrpSpPr>
          <p:cNvPr id="4" name="组合 3"/>
          <p:cNvGrpSpPr/>
          <p:nvPr>
            <p:custDataLst>
              <p:tags r:id="rId127"/>
            </p:custDataLst>
          </p:nvPr>
        </p:nvGrpSpPr>
        <p:grpSpPr>
          <a:xfrm>
            <a:off x="149225" y="81280"/>
            <a:ext cx="4358137" cy="1216025"/>
            <a:chOff x="235" y="128"/>
            <a:chExt cx="7801" cy="1915"/>
          </a:xfrm>
        </p:grpSpPr>
        <p:sp>
          <p:nvSpPr>
            <p:cNvPr id="5" name="文本框 4"/>
            <p:cNvSpPr txBox="1"/>
            <p:nvPr>
              <p:custDataLst>
                <p:tags r:id="rId128"/>
              </p:custDataLst>
            </p:nvPr>
          </p:nvSpPr>
          <p:spPr>
            <a:xfrm>
              <a:off x="503" y="1027"/>
              <a:ext cx="753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自由扩散和协助扩散</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6" name="组合 5"/>
            <p:cNvGrpSpPr/>
            <p:nvPr>
              <p:custDataLst>
                <p:tags r:id="rId129"/>
              </p:custDataLst>
            </p:nvPr>
          </p:nvGrpSpPr>
          <p:grpSpPr>
            <a:xfrm>
              <a:off x="235" y="128"/>
              <a:ext cx="6793" cy="899"/>
              <a:chOff x="587375" y="977268"/>
              <a:chExt cx="4313278" cy="570900"/>
            </a:xfrm>
          </p:grpSpPr>
          <p:sp>
            <p:nvSpPr>
              <p:cNvPr id="7" name="任意多边形: 形状 17"/>
              <p:cNvSpPr/>
              <p:nvPr>
                <p:custDataLst>
                  <p:tags r:id="rId130"/>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8" name="文本框 7"/>
              <p:cNvSpPr txBox="1"/>
              <p:nvPr>
                <p:custDataLst>
                  <p:tags r:id="rId131"/>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2" name="任意多边形: 形状 18"/>
              <p:cNvSpPr/>
              <p:nvPr>
                <p:custDataLst>
                  <p:tags r:id="rId13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1" name="文本框 10"/>
              <p:cNvSpPr txBox="1"/>
              <p:nvPr>
                <p:custDataLst>
                  <p:tags r:id="rId13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2" name="图片 11" descr="32303137373532353b32303137393931383bc9faceefcfd4cea2beb5cfb8b0fb"/>
            <p:cNvPicPr>
              <a:picLocks noChangeAspect="1"/>
            </p:cNvPicPr>
            <p:nvPr>
              <p:custDataLst>
                <p:tags r:id="rId134"/>
              </p:custDataLst>
            </p:nvPr>
          </p:nvPicPr>
          <p:blipFill>
            <a:blip r:embed="rId135"/>
            <a:stretch>
              <a:fillRect/>
            </a:stretch>
          </p:blipFill>
          <p:spPr>
            <a:xfrm>
              <a:off x="1119" y="207"/>
              <a:ext cx="719" cy="719"/>
            </a:xfrm>
            <a:prstGeom prst="rect">
              <a:avLst/>
            </a:prstGeom>
          </p:spPr>
        </p:pic>
      </p:grpSp>
      <p:sp>
        <p:nvSpPr>
          <p:cNvPr id="41" name="矩形 1"/>
          <p:cNvSpPr>
            <a:spLocks noChangeArrowheads="1"/>
          </p:cNvSpPr>
          <p:nvPr>
            <p:custDataLst>
              <p:tags r:id="rId136"/>
            </p:custDataLst>
          </p:nvPr>
        </p:nvSpPr>
        <p:spPr bwMode="auto">
          <a:xfrm>
            <a:off x="298828" y="1342367"/>
            <a:ext cx="30943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tabLst>
                <a:tab pos="2339975" algn="l"/>
              </a:tabLst>
              <a:defRPr>
                <a:solidFill>
                  <a:schemeClr val="tx1"/>
                </a:solidFill>
                <a:latin typeface="Arial" panose="020B0604020202020204"/>
                <a:ea typeface="宋体" panose="02010600030101010101" pitchFamily="2" charset="-122"/>
              </a:defRPr>
            </a:lvl1pPr>
            <a:lvl2pPr>
              <a:tabLst>
                <a:tab pos="2339975" algn="l"/>
              </a:tabLst>
              <a:defRPr>
                <a:solidFill>
                  <a:schemeClr val="tx1"/>
                </a:solidFill>
                <a:latin typeface="Arial" panose="020B0604020202020204"/>
                <a:ea typeface="宋体" panose="02010600030101010101" pitchFamily="2" charset="-122"/>
              </a:defRPr>
            </a:lvl2pPr>
            <a:lvl3pPr>
              <a:tabLst>
                <a:tab pos="2339975" algn="l"/>
              </a:tabLst>
              <a:defRPr>
                <a:solidFill>
                  <a:schemeClr val="tx1"/>
                </a:solidFill>
                <a:latin typeface="Arial" panose="020B0604020202020204"/>
                <a:ea typeface="宋体" panose="02010600030101010101" pitchFamily="2" charset="-122"/>
              </a:defRPr>
            </a:lvl3pPr>
            <a:lvl4pPr>
              <a:tabLst>
                <a:tab pos="2339975" algn="l"/>
              </a:tabLst>
              <a:defRPr>
                <a:solidFill>
                  <a:schemeClr val="tx1"/>
                </a:solidFill>
                <a:latin typeface="Arial" panose="020B0604020202020204"/>
                <a:ea typeface="宋体" panose="02010600030101010101" pitchFamily="2" charset="-122"/>
              </a:defRPr>
            </a:lvl4pPr>
            <a:lvl5pPr>
              <a:tabLst>
                <a:tab pos="2339975" algn="l"/>
              </a:tabLst>
              <a:defRPr>
                <a:solidFill>
                  <a:schemeClr val="tx1"/>
                </a:solidFill>
                <a:latin typeface="Arial" panose="020B0604020202020204"/>
                <a:ea typeface="宋体" panose="02010600030101010101" pitchFamily="2" charset="-122"/>
              </a:defRPr>
            </a:lvl5pPr>
            <a:lvl6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6pPr>
            <a:lvl7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7pPr>
            <a:lvl8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8pPr>
            <a:lvl9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9pPr>
          </a:lstStyle>
          <a:p>
            <a:r>
              <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通道蛋白的实例</a:t>
            </a:r>
            <a:r>
              <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78"/>
                                        </p:tgtEl>
                                        <p:attrNameLst>
                                          <p:attrName>style.visibility</p:attrName>
                                        </p:attrNameLst>
                                      </p:cBhvr>
                                      <p:to>
                                        <p:strVal val="visible"/>
                                      </p:to>
                                    </p:set>
                                    <p:anim calcmode="lin" valueType="num">
                                      <p:cBhvr additive="base">
                                        <p:cTn id="7" dur="500" fill="hold"/>
                                        <p:tgtEl>
                                          <p:spTgt spid="178"/>
                                        </p:tgtEl>
                                        <p:attrNameLst>
                                          <p:attrName>ppt_x</p:attrName>
                                        </p:attrNameLst>
                                      </p:cBhvr>
                                      <p:tavLst>
                                        <p:tav tm="0">
                                          <p:val>
                                            <p:strVal val="#ppt_x"/>
                                          </p:val>
                                        </p:tav>
                                        <p:tav tm="100000">
                                          <p:val>
                                            <p:strVal val="#ppt_x"/>
                                          </p:val>
                                        </p:tav>
                                      </p:tavLst>
                                    </p:anim>
                                    <p:anim calcmode="lin" valueType="num">
                                      <p:cBhvr additive="base">
                                        <p:cTn id="8" dur="500" fill="hold"/>
                                        <p:tgtEl>
                                          <p:spTgt spid="17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4" presetClass="entr" presetSubtype="1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82"/>
                                        </p:tgtEl>
                                        <p:attrNameLst>
                                          <p:attrName>style.visibility</p:attrName>
                                        </p:attrNameLst>
                                      </p:cBhvr>
                                      <p:to>
                                        <p:strVal val="visible"/>
                                      </p:to>
                                    </p:set>
                                    <p:animEffect transition="in" filter="wipe(right)">
                                      <p:cBhvr>
                                        <p:cTn id="17" dur="500"/>
                                        <p:tgtEl>
                                          <p:spTgt spid="182"/>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185"/>
                                        </p:tgtEl>
                                        <p:attrNameLst>
                                          <p:attrName>style.visibility</p:attrName>
                                        </p:attrNameLst>
                                      </p:cBhvr>
                                      <p:to>
                                        <p:strVal val="visible"/>
                                      </p:to>
                                    </p:set>
                                    <p:animEffect transition="in" filter="wipe(up)">
                                      <p:cBhvr>
                                        <p:cTn id="20" dur="500"/>
                                        <p:tgtEl>
                                          <p:spTgt spid="185"/>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79"/>
                                        </p:tgtEl>
                                        <p:attrNameLst>
                                          <p:attrName>style.visibility</p:attrName>
                                        </p:attrNameLst>
                                      </p:cBhvr>
                                      <p:to>
                                        <p:strVal val="visible"/>
                                      </p:to>
                                    </p:set>
                                    <p:animEffect transition="in" filter="wipe(up)">
                                      <p:cBhvr>
                                        <p:cTn id="23" dur="500"/>
                                        <p:tgtEl>
                                          <p:spTgt spid="179"/>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76"/>
                                        </p:tgtEl>
                                        <p:attrNameLst>
                                          <p:attrName>style.visibility</p:attrName>
                                        </p:attrNameLst>
                                      </p:cBhvr>
                                      <p:to>
                                        <p:strVal val="visible"/>
                                      </p:to>
                                    </p:set>
                                    <p:animEffect transition="in" filter="wipe(left)">
                                      <p:cBhvr>
                                        <p:cTn id="26" dur="500"/>
                                        <p:tgtEl>
                                          <p:spTgt spid="176"/>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80"/>
                                        </p:tgtEl>
                                        <p:attrNameLst>
                                          <p:attrName>style.visibility</p:attrName>
                                        </p:attrNameLst>
                                      </p:cBhvr>
                                      <p:to>
                                        <p:strVal val="visible"/>
                                      </p:to>
                                    </p:set>
                                    <p:animEffect transition="in" filter="fade">
                                      <p:cBhvr>
                                        <p:cTn id="31" dur="1000"/>
                                        <p:tgtEl>
                                          <p:spTgt spid="180"/>
                                        </p:tgtEl>
                                      </p:cBhvr>
                                    </p:animEffect>
                                    <p:anim calcmode="lin" valueType="num">
                                      <p:cBhvr>
                                        <p:cTn id="32" dur="1000" fill="hold"/>
                                        <p:tgtEl>
                                          <p:spTgt spid="180"/>
                                        </p:tgtEl>
                                        <p:attrNameLst>
                                          <p:attrName>ppt_x</p:attrName>
                                        </p:attrNameLst>
                                      </p:cBhvr>
                                      <p:tavLst>
                                        <p:tav tm="0">
                                          <p:val>
                                            <p:strVal val="#ppt_x"/>
                                          </p:val>
                                        </p:tav>
                                        <p:tav tm="100000">
                                          <p:val>
                                            <p:strVal val="#ppt_x"/>
                                          </p:val>
                                        </p:tav>
                                      </p:tavLst>
                                    </p:anim>
                                    <p:anim calcmode="lin" valueType="num">
                                      <p:cBhvr>
                                        <p:cTn id="33" dur="1000" fill="hold"/>
                                        <p:tgtEl>
                                          <p:spTgt spid="18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86"/>
                                        </p:tgtEl>
                                        <p:attrNameLst>
                                          <p:attrName>style.visibility</p:attrName>
                                        </p:attrNameLst>
                                      </p:cBhvr>
                                      <p:to>
                                        <p:strVal val="visible"/>
                                      </p:to>
                                    </p:set>
                                    <p:animEffect transition="in" filter="fade">
                                      <p:cBhvr>
                                        <p:cTn id="36" dur="1000"/>
                                        <p:tgtEl>
                                          <p:spTgt spid="186"/>
                                        </p:tgtEl>
                                      </p:cBhvr>
                                    </p:animEffect>
                                    <p:anim calcmode="lin" valueType="num">
                                      <p:cBhvr>
                                        <p:cTn id="37" dur="1000" fill="hold"/>
                                        <p:tgtEl>
                                          <p:spTgt spid="186"/>
                                        </p:tgtEl>
                                        <p:attrNameLst>
                                          <p:attrName>ppt_x</p:attrName>
                                        </p:attrNameLst>
                                      </p:cBhvr>
                                      <p:tavLst>
                                        <p:tav tm="0">
                                          <p:val>
                                            <p:strVal val="#ppt_x"/>
                                          </p:val>
                                        </p:tav>
                                        <p:tav tm="100000">
                                          <p:val>
                                            <p:strVal val="#ppt_x"/>
                                          </p:val>
                                        </p:tav>
                                      </p:tavLst>
                                    </p:anim>
                                    <p:anim calcmode="lin" valueType="num">
                                      <p:cBhvr>
                                        <p:cTn id="38" dur="1000" fill="hold"/>
                                        <p:tgtEl>
                                          <p:spTgt spid="18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83"/>
                                        </p:tgtEl>
                                        <p:attrNameLst>
                                          <p:attrName>style.visibility</p:attrName>
                                        </p:attrNameLst>
                                      </p:cBhvr>
                                      <p:to>
                                        <p:strVal val="visible"/>
                                      </p:to>
                                    </p:set>
                                    <p:anim calcmode="lin" valueType="num">
                                      <p:cBhvr additive="base">
                                        <p:cTn id="43" dur="500" fill="hold"/>
                                        <p:tgtEl>
                                          <p:spTgt spid="183"/>
                                        </p:tgtEl>
                                        <p:attrNameLst>
                                          <p:attrName>ppt_x</p:attrName>
                                        </p:attrNameLst>
                                      </p:cBhvr>
                                      <p:tavLst>
                                        <p:tav tm="0">
                                          <p:val>
                                            <p:strVal val="#ppt_x"/>
                                          </p:val>
                                        </p:tav>
                                        <p:tav tm="100000">
                                          <p:val>
                                            <p:strVal val="#ppt_x"/>
                                          </p:val>
                                        </p:tav>
                                      </p:tavLst>
                                    </p:anim>
                                    <p:anim calcmode="lin" valueType="num">
                                      <p:cBhvr additive="base">
                                        <p:cTn id="44" dur="500" fill="hold"/>
                                        <p:tgtEl>
                                          <p:spTgt spid="18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75"/>
                                        </p:tgtEl>
                                        <p:attrNameLst>
                                          <p:attrName>style.visibility</p:attrName>
                                        </p:attrNameLst>
                                      </p:cBhvr>
                                      <p:to>
                                        <p:strVal val="visible"/>
                                      </p:to>
                                    </p:set>
                                    <p:anim calcmode="lin" valueType="num">
                                      <p:cBhvr additive="base">
                                        <p:cTn id="49" dur="500" fill="hold"/>
                                        <p:tgtEl>
                                          <p:spTgt spid="175"/>
                                        </p:tgtEl>
                                        <p:attrNameLst>
                                          <p:attrName>ppt_x</p:attrName>
                                        </p:attrNameLst>
                                      </p:cBhvr>
                                      <p:tavLst>
                                        <p:tav tm="0">
                                          <p:val>
                                            <p:strVal val="1+#ppt_w/2"/>
                                          </p:val>
                                        </p:tav>
                                        <p:tav tm="100000">
                                          <p:val>
                                            <p:strVal val="#ppt_x"/>
                                          </p:val>
                                        </p:tav>
                                      </p:tavLst>
                                    </p:anim>
                                    <p:anim calcmode="lin" valueType="num">
                                      <p:cBhvr additive="base">
                                        <p:cTn id="50" dur="500" fill="hold"/>
                                        <p:tgtEl>
                                          <p:spTgt spid="175"/>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grpId="0" nodeType="clickEffect">
                                  <p:stCondLst>
                                    <p:cond delay="0"/>
                                  </p:stCondLst>
                                  <p:childTnLst>
                                    <p:set>
                                      <p:cBhvr>
                                        <p:cTn id="54" dur="1" fill="hold">
                                          <p:stCondLst>
                                            <p:cond delay="0"/>
                                          </p:stCondLst>
                                        </p:cTn>
                                        <p:tgtEl>
                                          <p:spTgt spid="181"/>
                                        </p:tgtEl>
                                        <p:attrNameLst>
                                          <p:attrName>style.visibility</p:attrName>
                                        </p:attrNameLst>
                                      </p:cBhvr>
                                      <p:to>
                                        <p:strVal val="visible"/>
                                      </p:to>
                                    </p:set>
                                    <p:animEffect transition="in" filter="wipe(up)">
                                      <p:cBhvr>
                                        <p:cTn id="55" dur="500"/>
                                        <p:tgtEl>
                                          <p:spTgt spid="181"/>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91"/>
                                        </p:tgtEl>
                                        <p:attrNameLst>
                                          <p:attrName>style.visibility</p:attrName>
                                        </p:attrNameLst>
                                      </p:cBhvr>
                                      <p:to>
                                        <p:strVal val="visible"/>
                                      </p:to>
                                    </p:set>
                                    <p:animEffect transition="in" filter="fade">
                                      <p:cBhvr>
                                        <p:cTn id="60" dur="1000"/>
                                        <p:tgtEl>
                                          <p:spTgt spid="191"/>
                                        </p:tgtEl>
                                      </p:cBhvr>
                                    </p:animEffect>
                                    <p:anim calcmode="lin" valueType="num">
                                      <p:cBhvr>
                                        <p:cTn id="61" dur="1000" fill="hold"/>
                                        <p:tgtEl>
                                          <p:spTgt spid="191"/>
                                        </p:tgtEl>
                                        <p:attrNameLst>
                                          <p:attrName>ppt_x</p:attrName>
                                        </p:attrNameLst>
                                      </p:cBhvr>
                                      <p:tavLst>
                                        <p:tav tm="0">
                                          <p:val>
                                            <p:strVal val="#ppt_x"/>
                                          </p:val>
                                        </p:tav>
                                        <p:tav tm="100000">
                                          <p:val>
                                            <p:strVal val="#ppt_x"/>
                                          </p:val>
                                        </p:tav>
                                      </p:tavLst>
                                    </p:anim>
                                    <p:anim calcmode="lin" valueType="num">
                                      <p:cBhvr>
                                        <p:cTn id="62" dur="1000" fill="hold"/>
                                        <p:tgtEl>
                                          <p:spTgt spid="191"/>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187"/>
                                        </p:tgtEl>
                                        <p:attrNameLst>
                                          <p:attrName>style.visibility</p:attrName>
                                        </p:attrNameLst>
                                      </p:cBhvr>
                                      <p:to>
                                        <p:strVal val="visible"/>
                                      </p:to>
                                    </p:set>
                                    <p:animEffect transition="in" filter="wipe(up)">
                                      <p:cBhvr>
                                        <p:cTn id="67" dur="500"/>
                                        <p:tgtEl>
                                          <p:spTgt spid="187"/>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196"/>
                                        </p:tgtEl>
                                        <p:attrNameLst>
                                          <p:attrName>style.visibility</p:attrName>
                                        </p:attrNameLst>
                                      </p:cBhvr>
                                      <p:to>
                                        <p:strVal val="visible"/>
                                      </p:to>
                                    </p:set>
                                    <p:animEffect transition="in" filter="wipe(left)">
                                      <p:cBhvr>
                                        <p:cTn id="70" dur="500"/>
                                        <p:tgtEl>
                                          <p:spTgt spid="196"/>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192"/>
                                        </p:tgtEl>
                                        <p:attrNameLst>
                                          <p:attrName>style.visibility</p:attrName>
                                        </p:attrNameLst>
                                      </p:cBhvr>
                                      <p:to>
                                        <p:strVal val="visible"/>
                                      </p:to>
                                    </p:set>
                                    <p:anim calcmode="lin" valueType="num">
                                      <p:cBhvr additive="base">
                                        <p:cTn id="75" dur="500" fill="hold"/>
                                        <p:tgtEl>
                                          <p:spTgt spid="192"/>
                                        </p:tgtEl>
                                        <p:attrNameLst>
                                          <p:attrName>ppt_x</p:attrName>
                                        </p:attrNameLst>
                                      </p:cBhvr>
                                      <p:tavLst>
                                        <p:tav tm="0">
                                          <p:val>
                                            <p:strVal val="#ppt_x"/>
                                          </p:val>
                                        </p:tav>
                                        <p:tav tm="100000">
                                          <p:val>
                                            <p:strVal val="#ppt_x"/>
                                          </p:val>
                                        </p:tav>
                                      </p:tavLst>
                                    </p:anim>
                                    <p:anim calcmode="lin" valueType="num">
                                      <p:cBhvr additive="base">
                                        <p:cTn id="76" dur="500" fill="hold"/>
                                        <p:tgtEl>
                                          <p:spTgt spid="192"/>
                                        </p:tgtEl>
                                        <p:attrNameLst>
                                          <p:attrName>ppt_y</p:attrName>
                                        </p:attrNameLst>
                                      </p:cBhvr>
                                      <p:tavLst>
                                        <p:tav tm="0">
                                          <p:val>
                                            <p:strVal val="1+#ppt_h/2"/>
                                          </p:val>
                                        </p:tav>
                                        <p:tav tm="100000">
                                          <p:val>
                                            <p:strVal val="#ppt_y"/>
                                          </p:val>
                                        </p:tav>
                                      </p:tavLst>
                                    </p:anim>
                                  </p:childTnLst>
                                </p:cTn>
                              </p:par>
                              <p:par>
                                <p:cTn id="77" presetID="2" presetClass="entr" presetSubtype="2" fill="hold" grpId="0" nodeType="withEffect">
                                  <p:stCondLst>
                                    <p:cond delay="0"/>
                                  </p:stCondLst>
                                  <p:childTnLst>
                                    <p:set>
                                      <p:cBhvr>
                                        <p:cTn id="78" dur="1" fill="hold">
                                          <p:stCondLst>
                                            <p:cond delay="0"/>
                                          </p:stCondLst>
                                        </p:cTn>
                                        <p:tgtEl>
                                          <p:spTgt spid="177"/>
                                        </p:tgtEl>
                                        <p:attrNameLst>
                                          <p:attrName>style.visibility</p:attrName>
                                        </p:attrNameLst>
                                      </p:cBhvr>
                                      <p:to>
                                        <p:strVal val="visible"/>
                                      </p:to>
                                    </p:set>
                                    <p:anim calcmode="lin" valueType="num">
                                      <p:cBhvr additive="base">
                                        <p:cTn id="79" dur="500" fill="hold"/>
                                        <p:tgtEl>
                                          <p:spTgt spid="177"/>
                                        </p:tgtEl>
                                        <p:attrNameLst>
                                          <p:attrName>ppt_x</p:attrName>
                                        </p:attrNameLst>
                                      </p:cBhvr>
                                      <p:tavLst>
                                        <p:tav tm="0">
                                          <p:val>
                                            <p:strVal val="1+#ppt_w/2"/>
                                          </p:val>
                                        </p:tav>
                                        <p:tav tm="100000">
                                          <p:val>
                                            <p:strVal val="#ppt_x"/>
                                          </p:val>
                                        </p:tav>
                                      </p:tavLst>
                                    </p:anim>
                                    <p:anim calcmode="lin" valueType="num">
                                      <p:cBhvr additive="base">
                                        <p:cTn id="80" dur="500" fill="hold"/>
                                        <p:tgtEl>
                                          <p:spTgt spid="177"/>
                                        </p:tgtEl>
                                        <p:attrNameLst>
                                          <p:attrName>ppt_y</p:attrName>
                                        </p:attrNameLst>
                                      </p:cBhvr>
                                      <p:tavLst>
                                        <p:tav tm="0">
                                          <p:val>
                                            <p:strVal val="#ppt_y"/>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grpId="0" nodeType="clickEffect">
                                  <p:stCondLst>
                                    <p:cond delay="0"/>
                                  </p:stCondLst>
                                  <p:childTnLst>
                                    <p:set>
                                      <p:cBhvr>
                                        <p:cTn id="84" dur="1" fill="hold">
                                          <p:stCondLst>
                                            <p:cond delay="0"/>
                                          </p:stCondLst>
                                        </p:cTn>
                                        <p:tgtEl>
                                          <p:spTgt spid="184"/>
                                        </p:tgtEl>
                                        <p:attrNameLst>
                                          <p:attrName>style.visibility</p:attrName>
                                        </p:attrNameLst>
                                      </p:cBhvr>
                                      <p:to>
                                        <p:strVal val="visible"/>
                                      </p:to>
                                    </p:set>
                                    <p:animEffect transition="in" filter="wipe(up)">
                                      <p:cBhvr>
                                        <p:cTn id="85" dur="500"/>
                                        <p:tgtEl>
                                          <p:spTgt spid="184"/>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193"/>
                                        </p:tgtEl>
                                        <p:attrNameLst>
                                          <p:attrName>style.visibility</p:attrName>
                                        </p:attrNameLst>
                                      </p:cBhvr>
                                      <p:to>
                                        <p:strVal val="visible"/>
                                      </p:to>
                                    </p:set>
                                    <p:anim calcmode="lin" valueType="num">
                                      <p:cBhvr additive="base">
                                        <p:cTn id="90" dur="500" fill="hold"/>
                                        <p:tgtEl>
                                          <p:spTgt spid="193"/>
                                        </p:tgtEl>
                                        <p:attrNameLst>
                                          <p:attrName>ppt_x</p:attrName>
                                        </p:attrNameLst>
                                      </p:cBhvr>
                                      <p:tavLst>
                                        <p:tav tm="0">
                                          <p:val>
                                            <p:strVal val="#ppt_x"/>
                                          </p:val>
                                        </p:tav>
                                        <p:tav tm="100000">
                                          <p:val>
                                            <p:strVal val="#ppt_x"/>
                                          </p:val>
                                        </p:tav>
                                      </p:tavLst>
                                    </p:anim>
                                    <p:anim calcmode="lin" valueType="num">
                                      <p:cBhvr additive="base">
                                        <p:cTn id="91" dur="500" fill="hold"/>
                                        <p:tgtEl>
                                          <p:spTgt spid="193"/>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2" presetClass="entr" presetSubtype="2" fill="hold" nodeType="clickEffect">
                                  <p:stCondLst>
                                    <p:cond delay="0"/>
                                  </p:stCondLst>
                                  <p:childTnLst>
                                    <p:set>
                                      <p:cBhvr>
                                        <p:cTn id="95" dur="1" fill="hold">
                                          <p:stCondLst>
                                            <p:cond delay="0"/>
                                          </p:stCondLst>
                                        </p:cTn>
                                        <p:tgtEl>
                                          <p:spTgt spid="188"/>
                                        </p:tgtEl>
                                        <p:attrNameLst>
                                          <p:attrName>style.visibility</p:attrName>
                                        </p:attrNameLst>
                                      </p:cBhvr>
                                      <p:to>
                                        <p:strVal val="visible"/>
                                      </p:to>
                                    </p:set>
                                    <p:animEffect transition="in" filter="wipe(right)">
                                      <p:cBhvr>
                                        <p:cTn id="96" dur="500"/>
                                        <p:tgtEl>
                                          <p:spTgt spid="188"/>
                                        </p:tgtEl>
                                      </p:cBhvr>
                                    </p:animEffect>
                                  </p:childTnLst>
                                </p:cTn>
                              </p:par>
                            </p:childTnLst>
                          </p:cTn>
                        </p:par>
                      </p:childTnLst>
                    </p:cTn>
                  </p:par>
                  <p:par>
                    <p:cTn id="97" fill="hold">
                      <p:stCondLst>
                        <p:cond delay="indefinite"/>
                      </p:stCondLst>
                      <p:childTnLst>
                        <p:par>
                          <p:cTn id="98" fill="hold">
                            <p:stCondLst>
                              <p:cond delay="0"/>
                            </p:stCondLst>
                            <p:childTnLst>
                              <p:par>
                                <p:cTn id="99" presetID="47" presetClass="entr" presetSubtype="0" fill="hold" grpId="0" nodeType="clickEffect">
                                  <p:stCondLst>
                                    <p:cond delay="0"/>
                                  </p:stCondLst>
                                  <p:childTnLst>
                                    <p:set>
                                      <p:cBhvr>
                                        <p:cTn id="100" dur="1" fill="hold">
                                          <p:stCondLst>
                                            <p:cond delay="0"/>
                                          </p:stCondLst>
                                        </p:cTn>
                                        <p:tgtEl>
                                          <p:spTgt spid="194"/>
                                        </p:tgtEl>
                                        <p:attrNameLst>
                                          <p:attrName>style.visibility</p:attrName>
                                        </p:attrNameLst>
                                      </p:cBhvr>
                                      <p:to>
                                        <p:strVal val="visible"/>
                                      </p:to>
                                    </p:set>
                                    <p:animEffect transition="in" filter="fade">
                                      <p:cBhvr>
                                        <p:cTn id="101" dur="1000"/>
                                        <p:tgtEl>
                                          <p:spTgt spid="194"/>
                                        </p:tgtEl>
                                      </p:cBhvr>
                                    </p:animEffect>
                                    <p:anim calcmode="lin" valueType="num">
                                      <p:cBhvr>
                                        <p:cTn id="102" dur="1000" fill="hold"/>
                                        <p:tgtEl>
                                          <p:spTgt spid="194"/>
                                        </p:tgtEl>
                                        <p:attrNameLst>
                                          <p:attrName>ppt_x</p:attrName>
                                        </p:attrNameLst>
                                      </p:cBhvr>
                                      <p:tavLst>
                                        <p:tav tm="0">
                                          <p:val>
                                            <p:strVal val="#ppt_x"/>
                                          </p:val>
                                        </p:tav>
                                        <p:tav tm="100000">
                                          <p:val>
                                            <p:strVal val="#ppt_x"/>
                                          </p:val>
                                        </p:tav>
                                      </p:tavLst>
                                    </p:anim>
                                    <p:anim calcmode="lin" valueType="num">
                                      <p:cBhvr>
                                        <p:cTn id="103" dur="1000" fill="hold"/>
                                        <p:tgtEl>
                                          <p:spTgt spid="1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 grpId="0" animBg="1"/>
      <p:bldP spid="176" grpId="0" animBg="1"/>
      <p:bldP spid="178" grpId="0" animBg="1"/>
      <p:bldP spid="179" grpId="0" animBg="1"/>
      <p:bldP spid="180" grpId="0" animBg="1"/>
      <p:bldP spid="181" grpId="0"/>
      <p:bldP spid="182" grpId="0" animBg="1"/>
      <p:bldP spid="183" grpId="0" animBg="1"/>
      <p:bldP spid="184" grpId="0"/>
      <p:bldP spid="185" grpId="0" animBg="1"/>
      <p:bldP spid="186" grpId="0" animBg="1"/>
      <p:bldP spid="187" grpId="0"/>
      <p:bldP spid="191" grpId="0"/>
      <p:bldP spid="192" grpId="0"/>
      <p:bldP spid="193" grpId="0"/>
      <p:bldP spid="194" grpId="0"/>
      <p:bldP spid="196" grpId="0"/>
      <p:bldP spid="17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1"/>
            </p:custDataLst>
          </p:nvPr>
        </p:nvGrpSpPr>
        <p:grpSpPr>
          <a:xfrm>
            <a:off x="108501" y="2298401"/>
            <a:ext cx="8552247" cy="4258886"/>
            <a:chOff x="108501" y="2298401"/>
            <a:chExt cx="8552247" cy="4258886"/>
          </a:xfrm>
        </p:grpSpPr>
        <p:cxnSp>
          <p:nvCxnSpPr>
            <p:cNvPr id="105" name="直接箭头连接符 104"/>
            <p:cNvCxnSpPr/>
            <p:nvPr>
              <p:custDataLst>
                <p:tags r:id="rId2"/>
              </p:custDataLst>
            </p:nvPr>
          </p:nvCxnSpPr>
          <p:spPr>
            <a:xfrm flipV="1">
              <a:off x="8244907" y="3643369"/>
              <a:ext cx="415841" cy="9479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 name="组合 2"/>
            <p:cNvGrpSpPr/>
            <p:nvPr>
              <p:custDataLst>
                <p:tags r:id="rId3"/>
              </p:custDataLst>
            </p:nvPr>
          </p:nvGrpSpPr>
          <p:grpSpPr>
            <a:xfrm>
              <a:off x="108501" y="2298401"/>
              <a:ext cx="8083977" cy="4258886"/>
              <a:chOff x="108501" y="2298401"/>
              <a:chExt cx="8083977" cy="4258886"/>
            </a:xfrm>
          </p:grpSpPr>
          <p:sp>
            <p:nvSpPr>
              <p:cNvPr id="120" name="任意多边形: 形状 145"/>
              <p:cNvSpPr/>
              <p:nvPr>
                <p:custDataLst>
                  <p:tags r:id="rId4"/>
                </p:custDataLst>
              </p:nvPr>
            </p:nvSpPr>
            <p:spPr>
              <a:xfrm flipH="1">
                <a:off x="1311494" y="4334264"/>
                <a:ext cx="141929" cy="617923"/>
              </a:xfrm>
              <a:custGeom>
                <a:avLst/>
                <a:gdLst>
                  <a:gd name="connsiteX0" fmla="*/ 0 w 304800"/>
                  <a:gd name="connsiteY0" fmla="*/ 0 h 596900"/>
                  <a:gd name="connsiteX1" fmla="*/ 304800 w 304800"/>
                  <a:gd name="connsiteY1" fmla="*/ 596900 h 596900"/>
                </a:gdLst>
                <a:ahLst/>
                <a:cxnLst>
                  <a:cxn ang="0">
                    <a:pos x="connsiteX0" y="connsiteY0"/>
                  </a:cxn>
                  <a:cxn ang="0">
                    <a:pos x="connsiteX1" y="connsiteY1"/>
                  </a:cxn>
                </a:cxnLst>
                <a:rect l="l" t="t" r="r" b="b"/>
                <a:pathLst>
                  <a:path w="304800" h="596900">
                    <a:moveTo>
                      <a:pt x="0" y="0"/>
                    </a:moveTo>
                    <a:lnTo>
                      <a:pt x="304800" y="596900"/>
                    </a:lnTo>
                  </a:path>
                </a:pathLst>
              </a:custGeom>
              <a:ln w="28575">
                <a:prstDash val="sysDot"/>
              </a:ln>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b="1"/>
              </a:p>
            </p:txBody>
          </p:sp>
          <p:sp>
            <p:nvSpPr>
              <p:cNvPr id="128" name="矩形: 圆角 6"/>
              <p:cNvSpPr/>
              <p:nvPr>
                <p:custDataLst>
                  <p:tags r:id="rId5"/>
                </p:custDataLst>
              </p:nvPr>
            </p:nvSpPr>
            <p:spPr>
              <a:xfrm>
                <a:off x="596676" y="4896362"/>
                <a:ext cx="1411429" cy="609243"/>
              </a:xfrm>
              <a:prstGeom prst="roundRect">
                <a:avLst>
                  <a:gd name="adj" fmla="val 24713"/>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altLang="zh-CN" sz="2800" b="1">
                    <a:solidFill>
                      <a:schemeClr val="bg1"/>
                    </a:solidFill>
                    <a:latin typeface="+mj-ea"/>
                    <a:ea typeface="+mj-ea"/>
                    <a:cs typeface="Times New Roman" panose="02020603050405020304" charset="0"/>
                  </a:rPr>
                  <a:t>K</a:t>
                </a:r>
                <a:r>
                  <a:rPr lang="en-US" altLang="zh-CN" sz="2800" b="1" baseline="30000">
                    <a:solidFill>
                      <a:schemeClr val="bg1"/>
                    </a:solidFill>
                    <a:latin typeface="+mj-ea"/>
                    <a:ea typeface="+mj-ea"/>
                    <a:cs typeface="Times New Roman" panose="02020603050405020304" charset="0"/>
                  </a:rPr>
                  <a:t>+</a:t>
                </a:r>
                <a:r>
                  <a:rPr lang="zh-CN" altLang="en-US" sz="2800" b="1">
                    <a:solidFill>
                      <a:schemeClr val="bg1"/>
                    </a:solidFill>
                    <a:latin typeface="+mj-ea"/>
                    <a:ea typeface="+mj-ea"/>
                    <a:cs typeface="Times New Roman" panose="02020603050405020304" charset="0"/>
                  </a:rPr>
                  <a:t>通道</a:t>
                </a:r>
                <a:endParaRPr lang="zh-CN" altLang="en-US" sz="2800" b="1">
                  <a:solidFill>
                    <a:schemeClr val="bg1"/>
                  </a:solidFill>
                  <a:latin typeface="+mj-ea"/>
                  <a:ea typeface="+mj-ea"/>
                  <a:cs typeface="Times New Roman" panose="02020603050405020304" charset="0"/>
                </a:endParaRPr>
              </a:p>
            </p:txBody>
          </p:sp>
          <p:sp>
            <p:nvSpPr>
              <p:cNvPr id="129" name="文本框 128"/>
              <p:cNvSpPr txBox="1"/>
              <p:nvPr>
                <p:custDataLst>
                  <p:tags r:id="rId6"/>
                </p:custDataLst>
              </p:nvPr>
            </p:nvSpPr>
            <p:spPr>
              <a:xfrm>
                <a:off x="108501" y="5526236"/>
                <a:ext cx="2348720" cy="1031051"/>
              </a:xfrm>
              <a:prstGeom prst="rect">
                <a:avLst/>
              </a:prstGeom>
              <a:noFill/>
            </p:spPr>
            <p:txBody>
              <a:bodyPr wrap="none" rtlCol="0">
                <a:spAutoFit/>
              </a:bodyPr>
              <a:lstStyle/>
              <a:p>
                <a:pPr algn="ctr">
                  <a:spcBef>
                    <a:spcPts val="600"/>
                  </a:spcBef>
                </a:pPr>
                <a:r>
                  <a:rPr lang="en-US" altLang="zh-CN" sz="2800" b="1">
                    <a:latin typeface="仿宋" panose="02010609060101010101" pitchFamily="49" charset="-122"/>
                    <a:ea typeface="仿宋" panose="02010609060101010101" pitchFamily="49" charset="-122"/>
                    <a:cs typeface="Times New Roman" panose="02020603050405020304" charset="0"/>
                  </a:rPr>
                  <a:t>K</a:t>
                </a:r>
                <a:r>
                  <a:rPr lang="en-US" altLang="zh-CN" sz="2800" b="1" baseline="30000">
                    <a:latin typeface="仿宋" panose="02010609060101010101" pitchFamily="49" charset="-122"/>
                    <a:ea typeface="仿宋" panose="02010609060101010101" pitchFamily="49" charset="-122"/>
                    <a:cs typeface="Times New Roman" panose="02020603050405020304" charset="0"/>
                  </a:rPr>
                  <a:t>+</a:t>
                </a:r>
                <a:r>
                  <a:rPr lang="zh-CN" altLang="en-US" sz="2800" b="1" smtClean="0">
                    <a:latin typeface="仿宋" panose="02010609060101010101" pitchFamily="49" charset="-122"/>
                    <a:ea typeface="仿宋" panose="02010609060101010101" pitchFamily="49" charset="-122"/>
                    <a:cs typeface="Times New Roman" panose="02020603050405020304" charset="0"/>
                  </a:rPr>
                  <a:t>外流</a:t>
                </a:r>
                <a:endParaRPr lang="en-US" altLang="zh-CN" sz="2800" b="1" smtClean="0">
                  <a:latin typeface="仿宋" panose="02010609060101010101" pitchFamily="49" charset="-122"/>
                  <a:ea typeface="仿宋" panose="02010609060101010101" pitchFamily="49" charset="-122"/>
                  <a:cs typeface="Times New Roman" panose="02020603050405020304" charset="0"/>
                </a:endParaRPr>
              </a:p>
              <a:p>
                <a:pPr algn="ctr">
                  <a:spcBef>
                    <a:spcPts val="600"/>
                  </a:spcBef>
                </a:pPr>
                <a:r>
                  <a:rPr lang="zh-CN" altLang="en-US" sz="2800" b="1" smtClean="0">
                    <a:latin typeface="仿宋" panose="02010609060101010101" pitchFamily="49" charset="-122"/>
                    <a:ea typeface="仿宋" panose="02010609060101010101" pitchFamily="49" charset="-122"/>
                    <a:cs typeface="Times New Roman" panose="02020603050405020304" charset="0"/>
                  </a:rPr>
                  <a:t>产生</a:t>
                </a:r>
                <a:r>
                  <a:rPr lang="zh-CN" altLang="en-US" sz="2800" b="1" u="sng">
                    <a:solidFill>
                      <a:schemeClr val="bg1"/>
                    </a:solidFill>
                    <a:uFill>
                      <a:solidFill>
                        <a:schemeClr val="tx1"/>
                      </a:solidFill>
                    </a:uFill>
                    <a:latin typeface="+mj-ea"/>
                    <a:ea typeface="+mj-ea"/>
                  </a:rPr>
                  <a:t>静息电位</a:t>
                </a:r>
                <a:endParaRPr lang="zh-CN" altLang="en-US" sz="2800" b="1" u="sng">
                  <a:solidFill>
                    <a:schemeClr val="bg1"/>
                  </a:solidFill>
                  <a:uFill>
                    <a:solidFill>
                      <a:schemeClr val="tx1"/>
                    </a:solidFill>
                  </a:uFill>
                  <a:latin typeface="+mj-ea"/>
                  <a:ea typeface="+mj-ea"/>
                </a:endParaRPr>
              </a:p>
            </p:txBody>
          </p:sp>
          <p:sp>
            <p:nvSpPr>
              <p:cNvPr id="122" name="任意多边形: 形状 147"/>
              <p:cNvSpPr/>
              <p:nvPr>
                <p:custDataLst>
                  <p:tags r:id="rId7"/>
                </p:custDataLst>
              </p:nvPr>
            </p:nvSpPr>
            <p:spPr>
              <a:xfrm flipH="1">
                <a:off x="6390037" y="5125381"/>
                <a:ext cx="467474" cy="86798"/>
              </a:xfrm>
              <a:custGeom>
                <a:avLst/>
                <a:gdLst>
                  <a:gd name="connsiteX0" fmla="*/ 0 w 812800"/>
                  <a:gd name="connsiteY0" fmla="*/ 0 h 177800"/>
                  <a:gd name="connsiteX1" fmla="*/ 812800 w 812800"/>
                  <a:gd name="connsiteY1" fmla="*/ 177800 h 177800"/>
                </a:gdLst>
                <a:ahLst/>
                <a:cxnLst>
                  <a:cxn ang="0">
                    <a:pos x="connsiteX0" y="connsiteY0"/>
                  </a:cxn>
                  <a:cxn ang="0">
                    <a:pos x="connsiteX1" y="connsiteY1"/>
                  </a:cxn>
                </a:cxnLst>
                <a:rect l="l" t="t" r="r" b="b"/>
                <a:pathLst>
                  <a:path w="812800" h="177800">
                    <a:moveTo>
                      <a:pt x="0" y="0"/>
                    </a:moveTo>
                    <a:lnTo>
                      <a:pt x="812800" y="177800"/>
                    </a:lnTo>
                  </a:path>
                </a:pathLst>
              </a:custGeom>
              <a:ln w="28575">
                <a:prstDash val="sysDot"/>
              </a:ln>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b="1"/>
              </a:p>
            </p:txBody>
          </p:sp>
          <p:sp>
            <p:nvSpPr>
              <p:cNvPr id="131" name="矩形: 圆角 21"/>
              <p:cNvSpPr/>
              <p:nvPr>
                <p:custDataLst>
                  <p:tags r:id="rId8"/>
                </p:custDataLst>
              </p:nvPr>
            </p:nvSpPr>
            <p:spPr>
              <a:xfrm>
                <a:off x="4703935" y="4908995"/>
                <a:ext cx="1763199" cy="609243"/>
              </a:xfrm>
              <a:prstGeom prst="roundRect">
                <a:avLst>
                  <a:gd name="adj" fmla="val 24713"/>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altLang="zh-CN" sz="2800" b="1">
                    <a:solidFill>
                      <a:schemeClr val="bg1"/>
                    </a:solidFill>
                    <a:latin typeface="+mj-ea"/>
                    <a:ea typeface="+mj-ea"/>
                    <a:cs typeface="Times New Roman" panose="02020603050405020304" charset="0"/>
                  </a:rPr>
                  <a:t>Ca</a:t>
                </a:r>
                <a:r>
                  <a:rPr lang="en-US" altLang="zh-CN" sz="2800" b="1" baseline="30000">
                    <a:solidFill>
                      <a:schemeClr val="bg1"/>
                    </a:solidFill>
                    <a:latin typeface="+mj-ea"/>
                    <a:ea typeface="+mj-ea"/>
                    <a:cs typeface="Times New Roman" panose="02020603050405020304" charset="0"/>
                  </a:rPr>
                  <a:t>2+</a:t>
                </a:r>
                <a:r>
                  <a:rPr lang="zh-CN" altLang="en-US" sz="2800" b="1">
                    <a:solidFill>
                      <a:schemeClr val="bg1"/>
                    </a:solidFill>
                    <a:latin typeface="+mj-ea"/>
                    <a:ea typeface="+mj-ea"/>
                    <a:cs typeface="Times New Roman" panose="02020603050405020304" charset="0"/>
                  </a:rPr>
                  <a:t>通道</a:t>
                </a:r>
                <a:endParaRPr lang="zh-CN" altLang="en-US" sz="2800" b="1">
                  <a:solidFill>
                    <a:schemeClr val="bg1"/>
                  </a:solidFill>
                  <a:latin typeface="+mj-ea"/>
                  <a:ea typeface="+mj-ea"/>
                  <a:cs typeface="Times New Roman" panose="02020603050405020304" charset="0"/>
                </a:endParaRPr>
              </a:p>
            </p:txBody>
          </p:sp>
          <p:sp>
            <p:nvSpPr>
              <p:cNvPr id="132" name="文本框 131"/>
              <p:cNvSpPr txBox="1"/>
              <p:nvPr>
                <p:custDataLst>
                  <p:tags r:id="rId9"/>
                </p:custDataLst>
              </p:nvPr>
            </p:nvSpPr>
            <p:spPr>
              <a:xfrm>
                <a:off x="4776051" y="5518082"/>
                <a:ext cx="1627369" cy="1031051"/>
              </a:xfrm>
              <a:prstGeom prst="rect">
                <a:avLst/>
              </a:prstGeom>
              <a:noFill/>
            </p:spPr>
            <p:txBody>
              <a:bodyPr wrap="none" rtlCol="0">
                <a:spAutoFit/>
              </a:bodyPr>
              <a:lstStyle/>
              <a:p>
                <a:pPr algn="ctr">
                  <a:spcBef>
                    <a:spcPts val="600"/>
                  </a:spcBef>
                </a:pPr>
                <a:r>
                  <a:rPr lang="en-US" altLang="zh-CN" sz="2800" b="1">
                    <a:latin typeface="仿宋" panose="02010609060101010101" pitchFamily="49" charset="-122"/>
                    <a:ea typeface="仿宋" panose="02010609060101010101" pitchFamily="49" charset="-122"/>
                    <a:cs typeface="Times New Roman" panose="02020603050405020304" charset="0"/>
                  </a:rPr>
                  <a:t>Ca</a:t>
                </a:r>
                <a:r>
                  <a:rPr lang="en-US" altLang="zh-CN" sz="2800" b="1" baseline="30000">
                    <a:latin typeface="仿宋" panose="02010609060101010101" pitchFamily="49" charset="-122"/>
                    <a:ea typeface="仿宋" panose="02010609060101010101" pitchFamily="49" charset="-122"/>
                    <a:cs typeface="Times New Roman" panose="02020603050405020304" charset="0"/>
                  </a:rPr>
                  <a:t>2+</a:t>
                </a:r>
                <a:r>
                  <a:rPr lang="zh-CN" altLang="en-US" sz="2800" b="1" smtClean="0">
                    <a:latin typeface="仿宋" panose="02010609060101010101" pitchFamily="49" charset="-122"/>
                    <a:ea typeface="仿宋" panose="02010609060101010101" pitchFamily="49" charset="-122"/>
                    <a:cs typeface="Times New Roman" panose="02020603050405020304" charset="0"/>
                  </a:rPr>
                  <a:t>内流</a:t>
                </a:r>
                <a:endParaRPr lang="en-US" altLang="zh-CN" sz="2800" b="1" smtClean="0">
                  <a:latin typeface="仿宋" panose="02010609060101010101" pitchFamily="49" charset="-122"/>
                  <a:ea typeface="仿宋" panose="02010609060101010101" pitchFamily="49" charset="-122"/>
                  <a:cs typeface="Times New Roman" panose="02020603050405020304" charset="0"/>
                </a:endParaRPr>
              </a:p>
              <a:p>
                <a:pPr algn="ctr">
                  <a:spcBef>
                    <a:spcPts val="600"/>
                  </a:spcBef>
                </a:pPr>
                <a:r>
                  <a:rPr lang="zh-CN" altLang="en-US" sz="2800" b="1" u="sng">
                    <a:solidFill>
                      <a:schemeClr val="bg1"/>
                    </a:solidFill>
                    <a:uFill>
                      <a:solidFill>
                        <a:schemeClr val="tx1"/>
                      </a:solidFill>
                    </a:uFill>
                    <a:latin typeface="+mj-ea"/>
                    <a:ea typeface="+mj-ea"/>
                  </a:rPr>
                  <a:t>诱导胞吐</a:t>
                </a:r>
                <a:endParaRPr lang="zh-CN" altLang="en-US" sz="2800" b="1" u="sng">
                  <a:solidFill>
                    <a:schemeClr val="bg1"/>
                  </a:solidFill>
                  <a:uFill>
                    <a:solidFill>
                      <a:schemeClr val="tx1"/>
                    </a:solidFill>
                  </a:uFill>
                  <a:latin typeface="+mj-ea"/>
                  <a:ea typeface="+mj-ea"/>
                </a:endParaRPr>
              </a:p>
            </p:txBody>
          </p:sp>
          <p:sp>
            <p:nvSpPr>
              <p:cNvPr id="121" name="任意多边形: 形状 146"/>
              <p:cNvSpPr/>
              <p:nvPr>
                <p:custDataLst>
                  <p:tags r:id="rId10"/>
                </p:custDataLst>
              </p:nvPr>
            </p:nvSpPr>
            <p:spPr>
              <a:xfrm>
                <a:off x="3227614" y="4346965"/>
                <a:ext cx="447203" cy="543322"/>
              </a:xfrm>
              <a:custGeom>
                <a:avLst/>
                <a:gdLst>
                  <a:gd name="connsiteX0" fmla="*/ 0 w 965200"/>
                  <a:gd name="connsiteY0" fmla="*/ 0 h 615950"/>
                  <a:gd name="connsiteX1" fmla="*/ 965200 w 965200"/>
                  <a:gd name="connsiteY1" fmla="*/ 615950 h 615950"/>
                </a:gdLst>
                <a:ahLst/>
                <a:cxnLst>
                  <a:cxn ang="0">
                    <a:pos x="connsiteX0" y="connsiteY0"/>
                  </a:cxn>
                  <a:cxn ang="0">
                    <a:pos x="connsiteX1" y="connsiteY1"/>
                  </a:cxn>
                </a:cxnLst>
                <a:rect l="l" t="t" r="r" b="b"/>
                <a:pathLst>
                  <a:path w="965200" h="615950">
                    <a:moveTo>
                      <a:pt x="0" y="0"/>
                    </a:moveTo>
                    <a:lnTo>
                      <a:pt x="965200" y="615950"/>
                    </a:lnTo>
                  </a:path>
                </a:pathLst>
              </a:custGeom>
              <a:ln w="28575">
                <a:prstDash val="sysDot"/>
              </a:ln>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b="1"/>
              </a:p>
            </p:txBody>
          </p:sp>
          <p:sp>
            <p:nvSpPr>
              <p:cNvPr id="134" name="矩形: 圆角 7"/>
              <p:cNvSpPr/>
              <p:nvPr>
                <p:custDataLst>
                  <p:tags r:id="rId11"/>
                </p:custDataLst>
              </p:nvPr>
            </p:nvSpPr>
            <p:spPr>
              <a:xfrm>
                <a:off x="2605404" y="4902269"/>
                <a:ext cx="1674132" cy="609243"/>
              </a:xfrm>
              <a:prstGeom prst="roundRect">
                <a:avLst>
                  <a:gd name="adj" fmla="val 24713"/>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lang="en-US" altLang="zh-CN" sz="2800" b="1">
                    <a:solidFill>
                      <a:schemeClr val="bg1"/>
                    </a:solidFill>
                    <a:latin typeface="+mj-ea"/>
                    <a:ea typeface="+mj-ea"/>
                    <a:cs typeface="Times New Roman" panose="02020603050405020304" charset="0"/>
                  </a:rPr>
                  <a:t>Na</a:t>
                </a:r>
                <a:r>
                  <a:rPr lang="en-US" altLang="zh-CN" sz="2800" b="1" baseline="30000">
                    <a:solidFill>
                      <a:schemeClr val="bg1"/>
                    </a:solidFill>
                    <a:latin typeface="+mj-ea"/>
                    <a:ea typeface="+mj-ea"/>
                    <a:cs typeface="Times New Roman" panose="02020603050405020304" charset="0"/>
                  </a:rPr>
                  <a:t>+</a:t>
                </a:r>
                <a:r>
                  <a:rPr lang="zh-CN" altLang="en-US" sz="2800" b="1">
                    <a:solidFill>
                      <a:schemeClr val="bg1"/>
                    </a:solidFill>
                    <a:latin typeface="+mj-ea"/>
                    <a:ea typeface="+mj-ea"/>
                    <a:cs typeface="Times New Roman" panose="02020603050405020304" charset="0"/>
                  </a:rPr>
                  <a:t>通道</a:t>
                </a:r>
                <a:endParaRPr lang="zh-CN" altLang="en-US" sz="2800" b="1">
                  <a:solidFill>
                    <a:schemeClr val="bg1"/>
                  </a:solidFill>
                  <a:latin typeface="+mj-ea"/>
                  <a:ea typeface="+mj-ea"/>
                  <a:cs typeface="Times New Roman" panose="02020603050405020304" charset="0"/>
                </a:endParaRPr>
              </a:p>
            </p:txBody>
          </p:sp>
          <p:sp>
            <p:nvSpPr>
              <p:cNvPr id="9" name="矩形 8"/>
              <p:cNvSpPr/>
              <p:nvPr>
                <p:custDataLst>
                  <p:tags r:id="rId12"/>
                </p:custDataLst>
              </p:nvPr>
            </p:nvSpPr>
            <p:spPr>
              <a:xfrm>
                <a:off x="979714" y="3186036"/>
                <a:ext cx="3994030" cy="1020414"/>
              </a:xfrm>
              <a:prstGeom prst="rect">
                <a:avLst/>
              </a:prstGeom>
              <a:gradFill>
                <a:gsLst>
                  <a:gs pos="100000">
                    <a:schemeClr val="accent6">
                      <a:lumMod val="60000"/>
                      <a:lumOff val="40000"/>
                    </a:schemeClr>
                  </a:gs>
                  <a:gs pos="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0" name="任意多边形: 形状 1"/>
              <p:cNvSpPr/>
              <p:nvPr>
                <p:custDataLst>
                  <p:tags r:id="rId13"/>
                </p:custDataLst>
              </p:nvPr>
            </p:nvSpPr>
            <p:spPr>
              <a:xfrm>
                <a:off x="4893705" y="2298401"/>
                <a:ext cx="2764122" cy="2877927"/>
              </a:xfrm>
              <a:custGeom>
                <a:avLst/>
                <a:gdLst>
                  <a:gd name="connsiteX0" fmla="*/ 0 w 3378577"/>
                  <a:gd name="connsiteY0" fmla="*/ 592069 h 2527588"/>
                  <a:gd name="connsiteX1" fmla="*/ 2133600 w 3378577"/>
                  <a:gd name="connsiteY1" fmla="*/ 573019 h 2527588"/>
                  <a:gd name="connsiteX2" fmla="*/ 2590800 w 3378577"/>
                  <a:gd name="connsiteY2" fmla="*/ 96769 h 2527588"/>
                  <a:gd name="connsiteX3" fmla="*/ 3048000 w 3378577"/>
                  <a:gd name="connsiteY3" fmla="*/ 20569 h 2527588"/>
                  <a:gd name="connsiteX4" fmla="*/ 3305175 w 3378577"/>
                  <a:gd name="connsiteY4" fmla="*/ 363469 h 2527588"/>
                  <a:gd name="connsiteX5" fmla="*/ 3362325 w 3378577"/>
                  <a:gd name="connsiteY5" fmla="*/ 1325494 h 2527588"/>
                  <a:gd name="connsiteX6" fmla="*/ 3267075 w 3378577"/>
                  <a:gd name="connsiteY6" fmla="*/ 1277869 h 2527588"/>
                  <a:gd name="connsiteX7" fmla="*/ 3114675 w 3378577"/>
                  <a:gd name="connsiteY7" fmla="*/ 1182619 h 2527588"/>
                  <a:gd name="connsiteX8" fmla="*/ 2914650 w 3378577"/>
                  <a:gd name="connsiteY8" fmla="*/ 1325494 h 2527588"/>
                  <a:gd name="connsiteX9" fmla="*/ 2943225 w 3378577"/>
                  <a:gd name="connsiteY9" fmla="*/ 1630294 h 2527588"/>
                  <a:gd name="connsiteX10" fmla="*/ 3152775 w 3378577"/>
                  <a:gd name="connsiteY10" fmla="*/ 1706494 h 2527588"/>
                  <a:gd name="connsiteX11" fmla="*/ 3362325 w 3378577"/>
                  <a:gd name="connsiteY11" fmla="*/ 1611244 h 2527588"/>
                  <a:gd name="connsiteX12" fmla="*/ 3362325 w 3378577"/>
                  <a:gd name="connsiteY12" fmla="*/ 1735069 h 2527588"/>
                  <a:gd name="connsiteX13" fmla="*/ 3343275 w 3378577"/>
                  <a:gd name="connsiteY13" fmla="*/ 2068444 h 2527588"/>
                  <a:gd name="connsiteX14" fmla="*/ 3333750 w 3378577"/>
                  <a:gd name="connsiteY14" fmla="*/ 2411344 h 2527588"/>
                  <a:gd name="connsiteX15" fmla="*/ 3076575 w 3378577"/>
                  <a:gd name="connsiteY15" fmla="*/ 2525644 h 2527588"/>
                  <a:gd name="connsiteX16" fmla="*/ 2686050 w 3378577"/>
                  <a:gd name="connsiteY16" fmla="*/ 2335144 h 2527588"/>
                  <a:gd name="connsiteX17" fmla="*/ 2486025 w 3378577"/>
                  <a:gd name="connsiteY17" fmla="*/ 2001769 h 2527588"/>
                  <a:gd name="connsiteX18" fmla="*/ 2133600 w 3378577"/>
                  <a:gd name="connsiteY18" fmla="*/ 1830319 h 2527588"/>
                  <a:gd name="connsiteX19" fmla="*/ 114300 w 3378577"/>
                  <a:gd name="connsiteY19" fmla="*/ 1801744 h 2527588"/>
                  <a:gd name="connsiteX0-1" fmla="*/ 0 w 3365877"/>
                  <a:gd name="connsiteY0-2" fmla="*/ 738119 h 2527588"/>
                  <a:gd name="connsiteX1-3" fmla="*/ 2120900 w 3365877"/>
                  <a:gd name="connsiteY1-4" fmla="*/ 573019 h 2527588"/>
                  <a:gd name="connsiteX2-5" fmla="*/ 2578100 w 3365877"/>
                  <a:gd name="connsiteY2-6" fmla="*/ 96769 h 2527588"/>
                  <a:gd name="connsiteX3-7" fmla="*/ 3035300 w 3365877"/>
                  <a:gd name="connsiteY3-8" fmla="*/ 20569 h 2527588"/>
                  <a:gd name="connsiteX4-9" fmla="*/ 3292475 w 3365877"/>
                  <a:gd name="connsiteY4-10" fmla="*/ 363469 h 2527588"/>
                  <a:gd name="connsiteX5-11" fmla="*/ 3349625 w 3365877"/>
                  <a:gd name="connsiteY5-12" fmla="*/ 1325494 h 2527588"/>
                  <a:gd name="connsiteX6-13" fmla="*/ 3254375 w 3365877"/>
                  <a:gd name="connsiteY6-14" fmla="*/ 1277869 h 2527588"/>
                  <a:gd name="connsiteX7-15" fmla="*/ 3101975 w 3365877"/>
                  <a:gd name="connsiteY7-16" fmla="*/ 1182619 h 2527588"/>
                  <a:gd name="connsiteX8-17" fmla="*/ 2901950 w 3365877"/>
                  <a:gd name="connsiteY8-18" fmla="*/ 1325494 h 2527588"/>
                  <a:gd name="connsiteX9-19" fmla="*/ 2930525 w 3365877"/>
                  <a:gd name="connsiteY9-20" fmla="*/ 1630294 h 2527588"/>
                  <a:gd name="connsiteX10-21" fmla="*/ 3140075 w 3365877"/>
                  <a:gd name="connsiteY10-22" fmla="*/ 1706494 h 2527588"/>
                  <a:gd name="connsiteX11-23" fmla="*/ 3349625 w 3365877"/>
                  <a:gd name="connsiteY11-24" fmla="*/ 1611244 h 2527588"/>
                  <a:gd name="connsiteX12-25" fmla="*/ 3349625 w 3365877"/>
                  <a:gd name="connsiteY12-26" fmla="*/ 1735069 h 2527588"/>
                  <a:gd name="connsiteX13-27" fmla="*/ 3330575 w 3365877"/>
                  <a:gd name="connsiteY13-28" fmla="*/ 2068444 h 2527588"/>
                  <a:gd name="connsiteX14-29" fmla="*/ 3321050 w 3365877"/>
                  <a:gd name="connsiteY14-30" fmla="*/ 2411344 h 2527588"/>
                  <a:gd name="connsiteX15-31" fmla="*/ 3063875 w 3365877"/>
                  <a:gd name="connsiteY15-32" fmla="*/ 2525644 h 2527588"/>
                  <a:gd name="connsiteX16-33" fmla="*/ 2673350 w 3365877"/>
                  <a:gd name="connsiteY16-34" fmla="*/ 2335144 h 2527588"/>
                  <a:gd name="connsiteX17-35" fmla="*/ 2473325 w 3365877"/>
                  <a:gd name="connsiteY17-36" fmla="*/ 2001769 h 2527588"/>
                  <a:gd name="connsiteX18-37" fmla="*/ 2120900 w 3365877"/>
                  <a:gd name="connsiteY18-38" fmla="*/ 1830319 h 2527588"/>
                  <a:gd name="connsiteX19-39" fmla="*/ 101600 w 3365877"/>
                  <a:gd name="connsiteY19-40" fmla="*/ 1801744 h 2527588"/>
                  <a:gd name="connsiteX0-41" fmla="*/ 0 w 3365877"/>
                  <a:gd name="connsiteY0-42" fmla="*/ 738119 h 2527588"/>
                  <a:gd name="connsiteX1-43" fmla="*/ 2120900 w 3365877"/>
                  <a:gd name="connsiteY1-44" fmla="*/ 573019 h 2527588"/>
                  <a:gd name="connsiteX2-45" fmla="*/ 2578100 w 3365877"/>
                  <a:gd name="connsiteY2-46" fmla="*/ 96769 h 2527588"/>
                  <a:gd name="connsiteX3-47" fmla="*/ 3035300 w 3365877"/>
                  <a:gd name="connsiteY3-48" fmla="*/ 20569 h 2527588"/>
                  <a:gd name="connsiteX4-49" fmla="*/ 3292475 w 3365877"/>
                  <a:gd name="connsiteY4-50" fmla="*/ 363469 h 2527588"/>
                  <a:gd name="connsiteX5-51" fmla="*/ 3349625 w 3365877"/>
                  <a:gd name="connsiteY5-52" fmla="*/ 1325494 h 2527588"/>
                  <a:gd name="connsiteX6-53" fmla="*/ 3254375 w 3365877"/>
                  <a:gd name="connsiteY6-54" fmla="*/ 1277869 h 2527588"/>
                  <a:gd name="connsiteX7-55" fmla="*/ 3101975 w 3365877"/>
                  <a:gd name="connsiteY7-56" fmla="*/ 1182619 h 2527588"/>
                  <a:gd name="connsiteX8-57" fmla="*/ 2901950 w 3365877"/>
                  <a:gd name="connsiteY8-58" fmla="*/ 1325494 h 2527588"/>
                  <a:gd name="connsiteX9-59" fmla="*/ 2930525 w 3365877"/>
                  <a:gd name="connsiteY9-60" fmla="*/ 1630294 h 2527588"/>
                  <a:gd name="connsiteX10-61" fmla="*/ 3140075 w 3365877"/>
                  <a:gd name="connsiteY10-62" fmla="*/ 1706494 h 2527588"/>
                  <a:gd name="connsiteX11-63" fmla="*/ 3349625 w 3365877"/>
                  <a:gd name="connsiteY11-64" fmla="*/ 1611244 h 2527588"/>
                  <a:gd name="connsiteX12-65" fmla="*/ 3349625 w 3365877"/>
                  <a:gd name="connsiteY12-66" fmla="*/ 1735069 h 2527588"/>
                  <a:gd name="connsiteX13-67" fmla="*/ 3330575 w 3365877"/>
                  <a:gd name="connsiteY13-68" fmla="*/ 2068444 h 2527588"/>
                  <a:gd name="connsiteX14-69" fmla="*/ 3321050 w 3365877"/>
                  <a:gd name="connsiteY14-70" fmla="*/ 2411344 h 2527588"/>
                  <a:gd name="connsiteX15-71" fmla="*/ 3063875 w 3365877"/>
                  <a:gd name="connsiteY15-72" fmla="*/ 2525644 h 2527588"/>
                  <a:gd name="connsiteX16-73" fmla="*/ 2673350 w 3365877"/>
                  <a:gd name="connsiteY16-74" fmla="*/ 2335144 h 2527588"/>
                  <a:gd name="connsiteX17-75" fmla="*/ 2473325 w 3365877"/>
                  <a:gd name="connsiteY17-76" fmla="*/ 2001769 h 2527588"/>
                  <a:gd name="connsiteX18-77" fmla="*/ 2120900 w 3365877"/>
                  <a:gd name="connsiteY18-78" fmla="*/ 1830319 h 2527588"/>
                  <a:gd name="connsiteX19-79" fmla="*/ 101600 w 3365877"/>
                  <a:gd name="connsiteY19-80" fmla="*/ 1801744 h 2527588"/>
                  <a:gd name="connsiteX0-81" fmla="*/ 0 w 3365877"/>
                  <a:gd name="connsiteY0-82" fmla="*/ 743140 h 2532609"/>
                  <a:gd name="connsiteX1-83" fmla="*/ 2127250 w 3365877"/>
                  <a:gd name="connsiteY1-84" fmla="*/ 711390 h 2532609"/>
                  <a:gd name="connsiteX2-85" fmla="*/ 2578100 w 3365877"/>
                  <a:gd name="connsiteY2-86" fmla="*/ 101790 h 2532609"/>
                  <a:gd name="connsiteX3-87" fmla="*/ 3035300 w 3365877"/>
                  <a:gd name="connsiteY3-88" fmla="*/ 25590 h 2532609"/>
                  <a:gd name="connsiteX4-89" fmla="*/ 3292475 w 3365877"/>
                  <a:gd name="connsiteY4-90" fmla="*/ 368490 h 2532609"/>
                  <a:gd name="connsiteX5-91" fmla="*/ 3349625 w 3365877"/>
                  <a:gd name="connsiteY5-92" fmla="*/ 1330515 h 2532609"/>
                  <a:gd name="connsiteX6-93" fmla="*/ 3254375 w 3365877"/>
                  <a:gd name="connsiteY6-94" fmla="*/ 1282890 h 2532609"/>
                  <a:gd name="connsiteX7-95" fmla="*/ 3101975 w 3365877"/>
                  <a:gd name="connsiteY7-96" fmla="*/ 1187640 h 2532609"/>
                  <a:gd name="connsiteX8-97" fmla="*/ 2901950 w 3365877"/>
                  <a:gd name="connsiteY8-98" fmla="*/ 1330515 h 2532609"/>
                  <a:gd name="connsiteX9-99" fmla="*/ 2930525 w 3365877"/>
                  <a:gd name="connsiteY9-100" fmla="*/ 1635315 h 2532609"/>
                  <a:gd name="connsiteX10-101" fmla="*/ 3140075 w 3365877"/>
                  <a:gd name="connsiteY10-102" fmla="*/ 1711515 h 2532609"/>
                  <a:gd name="connsiteX11-103" fmla="*/ 3349625 w 3365877"/>
                  <a:gd name="connsiteY11-104" fmla="*/ 1616265 h 2532609"/>
                  <a:gd name="connsiteX12-105" fmla="*/ 3349625 w 3365877"/>
                  <a:gd name="connsiteY12-106" fmla="*/ 1740090 h 2532609"/>
                  <a:gd name="connsiteX13-107" fmla="*/ 3330575 w 3365877"/>
                  <a:gd name="connsiteY13-108" fmla="*/ 2073465 h 2532609"/>
                  <a:gd name="connsiteX14-109" fmla="*/ 3321050 w 3365877"/>
                  <a:gd name="connsiteY14-110" fmla="*/ 2416365 h 2532609"/>
                  <a:gd name="connsiteX15-111" fmla="*/ 3063875 w 3365877"/>
                  <a:gd name="connsiteY15-112" fmla="*/ 2530665 h 2532609"/>
                  <a:gd name="connsiteX16-113" fmla="*/ 2673350 w 3365877"/>
                  <a:gd name="connsiteY16-114" fmla="*/ 2340165 h 2532609"/>
                  <a:gd name="connsiteX17-115" fmla="*/ 2473325 w 3365877"/>
                  <a:gd name="connsiteY17-116" fmla="*/ 2006790 h 2532609"/>
                  <a:gd name="connsiteX18-117" fmla="*/ 2120900 w 3365877"/>
                  <a:gd name="connsiteY18-118" fmla="*/ 1835340 h 2532609"/>
                  <a:gd name="connsiteX19-119" fmla="*/ 101600 w 3365877"/>
                  <a:gd name="connsiteY19-120" fmla="*/ 1806765 h 2532609"/>
                  <a:gd name="connsiteX0-121" fmla="*/ 0 w 3365877"/>
                  <a:gd name="connsiteY0-122" fmla="*/ 743140 h 2532609"/>
                  <a:gd name="connsiteX1-123" fmla="*/ 2127250 w 3365877"/>
                  <a:gd name="connsiteY1-124" fmla="*/ 711390 h 2532609"/>
                  <a:gd name="connsiteX2-125" fmla="*/ 2578100 w 3365877"/>
                  <a:gd name="connsiteY2-126" fmla="*/ 101790 h 2532609"/>
                  <a:gd name="connsiteX3-127" fmla="*/ 3035300 w 3365877"/>
                  <a:gd name="connsiteY3-128" fmla="*/ 25590 h 2532609"/>
                  <a:gd name="connsiteX4-129" fmla="*/ 3292475 w 3365877"/>
                  <a:gd name="connsiteY4-130" fmla="*/ 368490 h 2532609"/>
                  <a:gd name="connsiteX5-131" fmla="*/ 3349625 w 3365877"/>
                  <a:gd name="connsiteY5-132" fmla="*/ 1330515 h 2532609"/>
                  <a:gd name="connsiteX6-133" fmla="*/ 3254375 w 3365877"/>
                  <a:gd name="connsiteY6-134" fmla="*/ 1282890 h 2532609"/>
                  <a:gd name="connsiteX7-135" fmla="*/ 3101975 w 3365877"/>
                  <a:gd name="connsiteY7-136" fmla="*/ 1187640 h 2532609"/>
                  <a:gd name="connsiteX8-137" fmla="*/ 2901950 w 3365877"/>
                  <a:gd name="connsiteY8-138" fmla="*/ 1330515 h 2532609"/>
                  <a:gd name="connsiteX9-139" fmla="*/ 2930525 w 3365877"/>
                  <a:gd name="connsiteY9-140" fmla="*/ 1635315 h 2532609"/>
                  <a:gd name="connsiteX10-141" fmla="*/ 3140075 w 3365877"/>
                  <a:gd name="connsiteY10-142" fmla="*/ 1711515 h 2532609"/>
                  <a:gd name="connsiteX11-143" fmla="*/ 3349625 w 3365877"/>
                  <a:gd name="connsiteY11-144" fmla="*/ 1616265 h 2532609"/>
                  <a:gd name="connsiteX12-145" fmla="*/ 3349625 w 3365877"/>
                  <a:gd name="connsiteY12-146" fmla="*/ 1740090 h 2532609"/>
                  <a:gd name="connsiteX13-147" fmla="*/ 3330575 w 3365877"/>
                  <a:gd name="connsiteY13-148" fmla="*/ 2073465 h 2532609"/>
                  <a:gd name="connsiteX14-149" fmla="*/ 3321050 w 3365877"/>
                  <a:gd name="connsiteY14-150" fmla="*/ 2416365 h 2532609"/>
                  <a:gd name="connsiteX15-151" fmla="*/ 3063875 w 3365877"/>
                  <a:gd name="connsiteY15-152" fmla="*/ 2530665 h 2532609"/>
                  <a:gd name="connsiteX16-153" fmla="*/ 2673350 w 3365877"/>
                  <a:gd name="connsiteY16-154" fmla="*/ 2340165 h 2532609"/>
                  <a:gd name="connsiteX17-155" fmla="*/ 2473325 w 3365877"/>
                  <a:gd name="connsiteY17-156" fmla="*/ 2006790 h 2532609"/>
                  <a:gd name="connsiteX18-157" fmla="*/ 1676400 w 3365877"/>
                  <a:gd name="connsiteY18-158" fmla="*/ 1822640 h 2532609"/>
                  <a:gd name="connsiteX19-159" fmla="*/ 101600 w 3365877"/>
                  <a:gd name="connsiteY19-160" fmla="*/ 1806765 h 2532609"/>
                  <a:gd name="connsiteX0-161" fmla="*/ 0 w 3365877"/>
                  <a:gd name="connsiteY0-162" fmla="*/ 743140 h 2532609"/>
                  <a:gd name="connsiteX1-163" fmla="*/ 2127250 w 3365877"/>
                  <a:gd name="connsiteY1-164" fmla="*/ 711390 h 2532609"/>
                  <a:gd name="connsiteX2-165" fmla="*/ 2578100 w 3365877"/>
                  <a:gd name="connsiteY2-166" fmla="*/ 101790 h 2532609"/>
                  <a:gd name="connsiteX3-167" fmla="*/ 3035300 w 3365877"/>
                  <a:gd name="connsiteY3-168" fmla="*/ 25590 h 2532609"/>
                  <a:gd name="connsiteX4-169" fmla="*/ 3292475 w 3365877"/>
                  <a:gd name="connsiteY4-170" fmla="*/ 368490 h 2532609"/>
                  <a:gd name="connsiteX5-171" fmla="*/ 3349625 w 3365877"/>
                  <a:gd name="connsiteY5-172" fmla="*/ 1330515 h 2532609"/>
                  <a:gd name="connsiteX6-173" fmla="*/ 3254375 w 3365877"/>
                  <a:gd name="connsiteY6-174" fmla="*/ 1282890 h 2532609"/>
                  <a:gd name="connsiteX7-175" fmla="*/ 3101975 w 3365877"/>
                  <a:gd name="connsiteY7-176" fmla="*/ 1187640 h 2532609"/>
                  <a:gd name="connsiteX8-177" fmla="*/ 2901950 w 3365877"/>
                  <a:gd name="connsiteY8-178" fmla="*/ 1330515 h 2532609"/>
                  <a:gd name="connsiteX9-179" fmla="*/ 2930525 w 3365877"/>
                  <a:gd name="connsiteY9-180" fmla="*/ 1635315 h 2532609"/>
                  <a:gd name="connsiteX10-181" fmla="*/ 3140075 w 3365877"/>
                  <a:gd name="connsiteY10-182" fmla="*/ 1711515 h 2532609"/>
                  <a:gd name="connsiteX11-183" fmla="*/ 3349625 w 3365877"/>
                  <a:gd name="connsiteY11-184" fmla="*/ 1616265 h 2532609"/>
                  <a:gd name="connsiteX12-185" fmla="*/ 3349625 w 3365877"/>
                  <a:gd name="connsiteY12-186" fmla="*/ 1740090 h 2532609"/>
                  <a:gd name="connsiteX13-187" fmla="*/ 3330575 w 3365877"/>
                  <a:gd name="connsiteY13-188" fmla="*/ 2073465 h 2532609"/>
                  <a:gd name="connsiteX14-189" fmla="*/ 3321050 w 3365877"/>
                  <a:gd name="connsiteY14-190" fmla="*/ 2416365 h 2532609"/>
                  <a:gd name="connsiteX15-191" fmla="*/ 3063875 w 3365877"/>
                  <a:gd name="connsiteY15-192" fmla="*/ 2530665 h 2532609"/>
                  <a:gd name="connsiteX16-193" fmla="*/ 2673350 w 3365877"/>
                  <a:gd name="connsiteY16-194" fmla="*/ 2340165 h 2532609"/>
                  <a:gd name="connsiteX17-195" fmla="*/ 2473325 w 3365877"/>
                  <a:gd name="connsiteY17-196" fmla="*/ 2006790 h 2532609"/>
                  <a:gd name="connsiteX18-197" fmla="*/ 1676400 w 3365877"/>
                  <a:gd name="connsiteY18-198" fmla="*/ 1822640 h 2532609"/>
                  <a:gd name="connsiteX19-199" fmla="*/ 101600 w 3365877"/>
                  <a:gd name="connsiteY19-200" fmla="*/ 1806765 h 2532609"/>
                  <a:gd name="connsiteX0-201" fmla="*/ 0 w 3365877"/>
                  <a:gd name="connsiteY0-202" fmla="*/ 743140 h 2532609"/>
                  <a:gd name="connsiteX1-203" fmla="*/ 2127250 w 3365877"/>
                  <a:gd name="connsiteY1-204" fmla="*/ 711390 h 2532609"/>
                  <a:gd name="connsiteX2-205" fmla="*/ 2578100 w 3365877"/>
                  <a:gd name="connsiteY2-206" fmla="*/ 101790 h 2532609"/>
                  <a:gd name="connsiteX3-207" fmla="*/ 3035300 w 3365877"/>
                  <a:gd name="connsiteY3-208" fmla="*/ 25590 h 2532609"/>
                  <a:gd name="connsiteX4-209" fmla="*/ 3292475 w 3365877"/>
                  <a:gd name="connsiteY4-210" fmla="*/ 368490 h 2532609"/>
                  <a:gd name="connsiteX5-211" fmla="*/ 3349625 w 3365877"/>
                  <a:gd name="connsiteY5-212" fmla="*/ 1330515 h 2532609"/>
                  <a:gd name="connsiteX6-213" fmla="*/ 3254375 w 3365877"/>
                  <a:gd name="connsiteY6-214" fmla="*/ 1282890 h 2532609"/>
                  <a:gd name="connsiteX7-215" fmla="*/ 3101975 w 3365877"/>
                  <a:gd name="connsiteY7-216" fmla="*/ 1187640 h 2532609"/>
                  <a:gd name="connsiteX8-217" fmla="*/ 2901950 w 3365877"/>
                  <a:gd name="connsiteY8-218" fmla="*/ 1330515 h 2532609"/>
                  <a:gd name="connsiteX9-219" fmla="*/ 2930525 w 3365877"/>
                  <a:gd name="connsiteY9-220" fmla="*/ 1635315 h 2532609"/>
                  <a:gd name="connsiteX10-221" fmla="*/ 3140075 w 3365877"/>
                  <a:gd name="connsiteY10-222" fmla="*/ 1711515 h 2532609"/>
                  <a:gd name="connsiteX11-223" fmla="*/ 3349625 w 3365877"/>
                  <a:gd name="connsiteY11-224" fmla="*/ 1616265 h 2532609"/>
                  <a:gd name="connsiteX12-225" fmla="*/ 3349625 w 3365877"/>
                  <a:gd name="connsiteY12-226" fmla="*/ 1740090 h 2532609"/>
                  <a:gd name="connsiteX13-227" fmla="*/ 3330575 w 3365877"/>
                  <a:gd name="connsiteY13-228" fmla="*/ 2073465 h 2532609"/>
                  <a:gd name="connsiteX14-229" fmla="*/ 3321050 w 3365877"/>
                  <a:gd name="connsiteY14-230" fmla="*/ 2416365 h 2532609"/>
                  <a:gd name="connsiteX15-231" fmla="*/ 3063875 w 3365877"/>
                  <a:gd name="connsiteY15-232" fmla="*/ 2530665 h 2532609"/>
                  <a:gd name="connsiteX16-233" fmla="*/ 2673350 w 3365877"/>
                  <a:gd name="connsiteY16-234" fmla="*/ 2340165 h 2532609"/>
                  <a:gd name="connsiteX17-235" fmla="*/ 2473325 w 3365877"/>
                  <a:gd name="connsiteY17-236" fmla="*/ 2006790 h 2532609"/>
                  <a:gd name="connsiteX18-237" fmla="*/ 1670050 w 3365877"/>
                  <a:gd name="connsiteY18-238" fmla="*/ 1797240 h 2532609"/>
                  <a:gd name="connsiteX19-239" fmla="*/ 101600 w 3365877"/>
                  <a:gd name="connsiteY19-240" fmla="*/ 1806765 h 2532609"/>
                  <a:gd name="connsiteX0-241" fmla="*/ 0 w 3365877"/>
                  <a:gd name="connsiteY0-242" fmla="*/ 743140 h 2532609"/>
                  <a:gd name="connsiteX1-243" fmla="*/ 2127250 w 3365877"/>
                  <a:gd name="connsiteY1-244" fmla="*/ 711390 h 2532609"/>
                  <a:gd name="connsiteX2-245" fmla="*/ 2578100 w 3365877"/>
                  <a:gd name="connsiteY2-246" fmla="*/ 101790 h 2532609"/>
                  <a:gd name="connsiteX3-247" fmla="*/ 3035300 w 3365877"/>
                  <a:gd name="connsiteY3-248" fmla="*/ 25590 h 2532609"/>
                  <a:gd name="connsiteX4-249" fmla="*/ 3292475 w 3365877"/>
                  <a:gd name="connsiteY4-250" fmla="*/ 368490 h 2532609"/>
                  <a:gd name="connsiteX5-251" fmla="*/ 3349625 w 3365877"/>
                  <a:gd name="connsiteY5-252" fmla="*/ 1330515 h 2532609"/>
                  <a:gd name="connsiteX6-253" fmla="*/ 3254375 w 3365877"/>
                  <a:gd name="connsiteY6-254" fmla="*/ 1282890 h 2532609"/>
                  <a:gd name="connsiteX7-255" fmla="*/ 3101975 w 3365877"/>
                  <a:gd name="connsiteY7-256" fmla="*/ 1187640 h 2532609"/>
                  <a:gd name="connsiteX8-257" fmla="*/ 2901950 w 3365877"/>
                  <a:gd name="connsiteY8-258" fmla="*/ 1330515 h 2532609"/>
                  <a:gd name="connsiteX9-259" fmla="*/ 2930525 w 3365877"/>
                  <a:gd name="connsiteY9-260" fmla="*/ 1635315 h 2532609"/>
                  <a:gd name="connsiteX10-261" fmla="*/ 3140075 w 3365877"/>
                  <a:gd name="connsiteY10-262" fmla="*/ 1711515 h 2532609"/>
                  <a:gd name="connsiteX11-263" fmla="*/ 3349625 w 3365877"/>
                  <a:gd name="connsiteY11-264" fmla="*/ 1616265 h 2532609"/>
                  <a:gd name="connsiteX12-265" fmla="*/ 3349625 w 3365877"/>
                  <a:gd name="connsiteY12-266" fmla="*/ 1740090 h 2532609"/>
                  <a:gd name="connsiteX13-267" fmla="*/ 3330575 w 3365877"/>
                  <a:gd name="connsiteY13-268" fmla="*/ 2073465 h 2532609"/>
                  <a:gd name="connsiteX14-269" fmla="*/ 3321050 w 3365877"/>
                  <a:gd name="connsiteY14-270" fmla="*/ 2416365 h 2532609"/>
                  <a:gd name="connsiteX15-271" fmla="*/ 3063875 w 3365877"/>
                  <a:gd name="connsiteY15-272" fmla="*/ 2530665 h 2532609"/>
                  <a:gd name="connsiteX16-273" fmla="*/ 2673350 w 3365877"/>
                  <a:gd name="connsiteY16-274" fmla="*/ 2340165 h 2532609"/>
                  <a:gd name="connsiteX17-275" fmla="*/ 2473325 w 3365877"/>
                  <a:gd name="connsiteY17-276" fmla="*/ 2006790 h 2532609"/>
                  <a:gd name="connsiteX18-277" fmla="*/ 1670050 w 3365877"/>
                  <a:gd name="connsiteY18-278" fmla="*/ 1797240 h 2532609"/>
                  <a:gd name="connsiteX19-279" fmla="*/ 101600 w 3365877"/>
                  <a:gd name="connsiteY19-280" fmla="*/ 1806765 h 2532609"/>
                  <a:gd name="connsiteX0-281" fmla="*/ 0 w 3365877"/>
                  <a:gd name="connsiteY0-282" fmla="*/ 743140 h 2532609"/>
                  <a:gd name="connsiteX1-283" fmla="*/ 2127250 w 3365877"/>
                  <a:gd name="connsiteY1-284" fmla="*/ 711390 h 2532609"/>
                  <a:gd name="connsiteX2-285" fmla="*/ 2578100 w 3365877"/>
                  <a:gd name="connsiteY2-286" fmla="*/ 101790 h 2532609"/>
                  <a:gd name="connsiteX3-287" fmla="*/ 3035300 w 3365877"/>
                  <a:gd name="connsiteY3-288" fmla="*/ 25590 h 2532609"/>
                  <a:gd name="connsiteX4-289" fmla="*/ 3292475 w 3365877"/>
                  <a:gd name="connsiteY4-290" fmla="*/ 368490 h 2532609"/>
                  <a:gd name="connsiteX5-291" fmla="*/ 3349625 w 3365877"/>
                  <a:gd name="connsiteY5-292" fmla="*/ 1330515 h 2532609"/>
                  <a:gd name="connsiteX6-293" fmla="*/ 3254375 w 3365877"/>
                  <a:gd name="connsiteY6-294" fmla="*/ 1282890 h 2532609"/>
                  <a:gd name="connsiteX7-295" fmla="*/ 3101975 w 3365877"/>
                  <a:gd name="connsiteY7-296" fmla="*/ 1187640 h 2532609"/>
                  <a:gd name="connsiteX8-297" fmla="*/ 2901950 w 3365877"/>
                  <a:gd name="connsiteY8-298" fmla="*/ 1330515 h 2532609"/>
                  <a:gd name="connsiteX9-299" fmla="*/ 2930525 w 3365877"/>
                  <a:gd name="connsiteY9-300" fmla="*/ 1635315 h 2532609"/>
                  <a:gd name="connsiteX10-301" fmla="*/ 3140075 w 3365877"/>
                  <a:gd name="connsiteY10-302" fmla="*/ 1711515 h 2532609"/>
                  <a:gd name="connsiteX11-303" fmla="*/ 3349625 w 3365877"/>
                  <a:gd name="connsiteY11-304" fmla="*/ 1616265 h 2532609"/>
                  <a:gd name="connsiteX12-305" fmla="*/ 3349625 w 3365877"/>
                  <a:gd name="connsiteY12-306" fmla="*/ 1740090 h 2532609"/>
                  <a:gd name="connsiteX13-307" fmla="*/ 3330575 w 3365877"/>
                  <a:gd name="connsiteY13-308" fmla="*/ 2073465 h 2532609"/>
                  <a:gd name="connsiteX14-309" fmla="*/ 3321050 w 3365877"/>
                  <a:gd name="connsiteY14-310" fmla="*/ 2416365 h 2532609"/>
                  <a:gd name="connsiteX15-311" fmla="*/ 3063875 w 3365877"/>
                  <a:gd name="connsiteY15-312" fmla="*/ 2530665 h 2532609"/>
                  <a:gd name="connsiteX16-313" fmla="*/ 2673350 w 3365877"/>
                  <a:gd name="connsiteY16-314" fmla="*/ 2340165 h 2532609"/>
                  <a:gd name="connsiteX17-315" fmla="*/ 2473325 w 3365877"/>
                  <a:gd name="connsiteY17-316" fmla="*/ 2006790 h 2532609"/>
                  <a:gd name="connsiteX18-317" fmla="*/ 1670050 w 3365877"/>
                  <a:gd name="connsiteY18-318" fmla="*/ 1797240 h 2532609"/>
                  <a:gd name="connsiteX19-319" fmla="*/ 101600 w 3365877"/>
                  <a:gd name="connsiteY19-320" fmla="*/ 1806765 h 2532609"/>
                  <a:gd name="connsiteX0-321" fmla="*/ 0 w 3365877"/>
                  <a:gd name="connsiteY0-322" fmla="*/ 743140 h 2532609"/>
                  <a:gd name="connsiteX1-323" fmla="*/ 2127250 w 3365877"/>
                  <a:gd name="connsiteY1-324" fmla="*/ 711390 h 2532609"/>
                  <a:gd name="connsiteX2-325" fmla="*/ 2578100 w 3365877"/>
                  <a:gd name="connsiteY2-326" fmla="*/ 101790 h 2532609"/>
                  <a:gd name="connsiteX3-327" fmla="*/ 3035300 w 3365877"/>
                  <a:gd name="connsiteY3-328" fmla="*/ 25590 h 2532609"/>
                  <a:gd name="connsiteX4-329" fmla="*/ 3292475 w 3365877"/>
                  <a:gd name="connsiteY4-330" fmla="*/ 368490 h 2532609"/>
                  <a:gd name="connsiteX5-331" fmla="*/ 3349625 w 3365877"/>
                  <a:gd name="connsiteY5-332" fmla="*/ 1330515 h 2532609"/>
                  <a:gd name="connsiteX6-333" fmla="*/ 3254375 w 3365877"/>
                  <a:gd name="connsiteY6-334" fmla="*/ 1282890 h 2532609"/>
                  <a:gd name="connsiteX7-335" fmla="*/ 3101975 w 3365877"/>
                  <a:gd name="connsiteY7-336" fmla="*/ 1187640 h 2532609"/>
                  <a:gd name="connsiteX8-337" fmla="*/ 2901950 w 3365877"/>
                  <a:gd name="connsiteY8-338" fmla="*/ 1330515 h 2532609"/>
                  <a:gd name="connsiteX9-339" fmla="*/ 2930525 w 3365877"/>
                  <a:gd name="connsiteY9-340" fmla="*/ 1635315 h 2532609"/>
                  <a:gd name="connsiteX10-341" fmla="*/ 3140075 w 3365877"/>
                  <a:gd name="connsiteY10-342" fmla="*/ 1711515 h 2532609"/>
                  <a:gd name="connsiteX11-343" fmla="*/ 3349625 w 3365877"/>
                  <a:gd name="connsiteY11-344" fmla="*/ 1616265 h 2532609"/>
                  <a:gd name="connsiteX12-345" fmla="*/ 3349625 w 3365877"/>
                  <a:gd name="connsiteY12-346" fmla="*/ 1740090 h 2532609"/>
                  <a:gd name="connsiteX13-347" fmla="*/ 3330575 w 3365877"/>
                  <a:gd name="connsiteY13-348" fmla="*/ 2073465 h 2532609"/>
                  <a:gd name="connsiteX14-349" fmla="*/ 3321050 w 3365877"/>
                  <a:gd name="connsiteY14-350" fmla="*/ 2416365 h 2532609"/>
                  <a:gd name="connsiteX15-351" fmla="*/ 3063875 w 3365877"/>
                  <a:gd name="connsiteY15-352" fmla="*/ 2530665 h 2532609"/>
                  <a:gd name="connsiteX16-353" fmla="*/ 2673350 w 3365877"/>
                  <a:gd name="connsiteY16-354" fmla="*/ 2340165 h 2532609"/>
                  <a:gd name="connsiteX17-355" fmla="*/ 2276475 w 3365877"/>
                  <a:gd name="connsiteY17-356" fmla="*/ 1962340 h 2532609"/>
                  <a:gd name="connsiteX18-357" fmla="*/ 1670050 w 3365877"/>
                  <a:gd name="connsiteY18-358" fmla="*/ 1797240 h 2532609"/>
                  <a:gd name="connsiteX19-359" fmla="*/ 101600 w 3365877"/>
                  <a:gd name="connsiteY19-360" fmla="*/ 1806765 h 2532609"/>
                  <a:gd name="connsiteX0-361" fmla="*/ 0 w 3365877"/>
                  <a:gd name="connsiteY0-362" fmla="*/ 743140 h 2532609"/>
                  <a:gd name="connsiteX1-363" fmla="*/ 2127250 w 3365877"/>
                  <a:gd name="connsiteY1-364" fmla="*/ 711390 h 2532609"/>
                  <a:gd name="connsiteX2-365" fmla="*/ 2578100 w 3365877"/>
                  <a:gd name="connsiteY2-366" fmla="*/ 101790 h 2532609"/>
                  <a:gd name="connsiteX3-367" fmla="*/ 3035300 w 3365877"/>
                  <a:gd name="connsiteY3-368" fmla="*/ 25590 h 2532609"/>
                  <a:gd name="connsiteX4-369" fmla="*/ 3292475 w 3365877"/>
                  <a:gd name="connsiteY4-370" fmla="*/ 368490 h 2532609"/>
                  <a:gd name="connsiteX5-371" fmla="*/ 3349625 w 3365877"/>
                  <a:gd name="connsiteY5-372" fmla="*/ 1330515 h 2532609"/>
                  <a:gd name="connsiteX6-373" fmla="*/ 3254375 w 3365877"/>
                  <a:gd name="connsiteY6-374" fmla="*/ 1282890 h 2532609"/>
                  <a:gd name="connsiteX7-375" fmla="*/ 3101975 w 3365877"/>
                  <a:gd name="connsiteY7-376" fmla="*/ 1187640 h 2532609"/>
                  <a:gd name="connsiteX8-377" fmla="*/ 2901950 w 3365877"/>
                  <a:gd name="connsiteY8-378" fmla="*/ 1330515 h 2532609"/>
                  <a:gd name="connsiteX9-379" fmla="*/ 2930525 w 3365877"/>
                  <a:gd name="connsiteY9-380" fmla="*/ 1635315 h 2532609"/>
                  <a:gd name="connsiteX10-381" fmla="*/ 3140075 w 3365877"/>
                  <a:gd name="connsiteY10-382" fmla="*/ 1711515 h 2532609"/>
                  <a:gd name="connsiteX11-383" fmla="*/ 3349625 w 3365877"/>
                  <a:gd name="connsiteY11-384" fmla="*/ 1616265 h 2532609"/>
                  <a:gd name="connsiteX12-385" fmla="*/ 3349625 w 3365877"/>
                  <a:gd name="connsiteY12-386" fmla="*/ 1740090 h 2532609"/>
                  <a:gd name="connsiteX13-387" fmla="*/ 3330575 w 3365877"/>
                  <a:gd name="connsiteY13-388" fmla="*/ 2073465 h 2532609"/>
                  <a:gd name="connsiteX14-389" fmla="*/ 3321050 w 3365877"/>
                  <a:gd name="connsiteY14-390" fmla="*/ 2416365 h 2532609"/>
                  <a:gd name="connsiteX15-391" fmla="*/ 3063875 w 3365877"/>
                  <a:gd name="connsiteY15-392" fmla="*/ 2530665 h 2532609"/>
                  <a:gd name="connsiteX16-393" fmla="*/ 2673350 w 3365877"/>
                  <a:gd name="connsiteY16-394" fmla="*/ 2340165 h 2532609"/>
                  <a:gd name="connsiteX17-395" fmla="*/ 2365375 w 3365877"/>
                  <a:gd name="connsiteY17-396" fmla="*/ 1949640 h 2532609"/>
                  <a:gd name="connsiteX18-397" fmla="*/ 1670050 w 3365877"/>
                  <a:gd name="connsiteY18-398" fmla="*/ 1797240 h 2532609"/>
                  <a:gd name="connsiteX19-399" fmla="*/ 101600 w 3365877"/>
                  <a:gd name="connsiteY19-400" fmla="*/ 1806765 h 2532609"/>
                  <a:gd name="connsiteX0-401" fmla="*/ 0 w 3365877"/>
                  <a:gd name="connsiteY0-402" fmla="*/ 743140 h 2532609"/>
                  <a:gd name="connsiteX1-403" fmla="*/ 2127250 w 3365877"/>
                  <a:gd name="connsiteY1-404" fmla="*/ 711390 h 2532609"/>
                  <a:gd name="connsiteX2-405" fmla="*/ 2578100 w 3365877"/>
                  <a:gd name="connsiteY2-406" fmla="*/ 101790 h 2532609"/>
                  <a:gd name="connsiteX3-407" fmla="*/ 3035300 w 3365877"/>
                  <a:gd name="connsiteY3-408" fmla="*/ 25590 h 2532609"/>
                  <a:gd name="connsiteX4-409" fmla="*/ 3292475 w 3365877"/>
                  <a:gd name="connsiteY4-410" fmla="*/ 368490 h 2532609"/>
                  <a:gd name="connsiteX5-411" fmla="*/ 3349625 w 3365877"/>
                  <a:gd name="connsiteY5-412" fmla="*/ 1330515 h 2532609"/>
                  <a:gd name="connsiteX6-413" fmla="*/ 3254375 w 3365877"/>
                  <a:gd name="connsiteY6-414" fmla="*/ 1282890 h 2532609"/>
                  <a:gd name="connsiteX7-415" fmla="*/ 3101975 w 3365877"/>
                  <a:gd name="connsiteY7-416" fmla="*/ 1187640 h 2532609"/>
                  <a:gd name="connsiteX8-417" fmla="*/ 2901950 w 3365877"/>
                  <a:gd name="connsiteY8-418" fmla="*/ 1330515 h 2532609"/>
                  <a:gd name="connsiteX9-419" fmla="*/ 2930525 w 3365877"/>
                  <a:gd name="connsiteY9-420" fmla="*/ 1635315 h 2532609"/>
                  <a:gd name="connsiteX10-421" fmla="*/ 3140075 w 3365877"/>
                  <a:gd name="connsiteY10-422" fmla="*/ 1711515 h 2532609"/>
                  <a:gd name="connsiteX11-423" fmla="*/ 3349625 w 3365877"/>
                  <a:gd name="connsiteY11-424" fmla="*/ 1616265 h 2532609"/>
                  <a:gd name="connsiteX12-425" fmla="*/ 3349625 w 3365877"/>
                  <a:gd name="connsiteY12-426" fmla="*/ 1740090 h 2532609"/>
                  <a:gd name="connsiteX13-427" fmla="*/ 3330575 w 3365877"/>
                  <a:gd name="connsiteY13-428" fmla="*/ 2073465 h 2532609"/>
                  <a:gd name="connsiteX14-429" fmla="*/ 3321050 w 3365877"/>
                  <a:gd name="connsiteY14-430" fmla="*/ 2416365 h 2532609"/>
                  <a:gd name="connsiteX15-431" fmla="*/ 3063875 w 3365877"/>
                  <a:gd name="connsiteY15-432" fmla="*/ 2530665 h 2532609"/>
                  <a:gd name="connsiteX16-433" fmla="*/ 2673350 w 3365877"/>
                  <a:gd name="connsiteY16-434" fmla="*/ 2340165 h 2532609"/>
                  <a:gd name="connsiteX17-435" fmla="*/ 2365375 w 3365877"/>
                  <a:gd name="connsiteY17-436" fmla="*/ 1949640 h 2532609"/>
                  <a:gd name="connsiteX18-437" fmla="*/ 1670050 w 3365877"/>
                  <a:gd name="connsiteY18-438" fmla="*/ 1797240 h 2532609"/>
                  <a:gd name="connsiteX19-439" fmla="*/ 101600 w 3365877"/>
                  <a:gd name="connsiteY19-440" fmla="*/ 1806765 h 2532609"/>
                  <a:gd name="connsiteX0-441" fmla="*/ 0 w 3365877"/>
                  <a:gd name="connsiteY0-442" fmla="*/ 743140 h 2532609"/>
                  <a:gd name="connsiteX1-443" fmla="*/ 2127250 w 3365877"/>
                  <a:gd name="connsiteY1-444" fmla="*/ 711390 h 2532609"/>
                  <a:gd name="connsiteX2-445" fmla="*/ 2578100 w 3365877"/>
                  <a:gd name="connsiteY2-446" fmla="*/ 101790 h 2532609"/>
                  <a:gd name="connsiteX3-447" fmla="*/ 3035300 w 3365877"/>
                  <a:gd name="connsiteY3-448" fmla="*/ 25590 h 2532609"/>
                  <a:gd name="connsiteX4-449" fmla="*/ 3292475 w 3365877"/>
                  <a:gd name="connsiteY4-450" fmla="*/ 368490 h 2532609"/>
                  <a:gd name="connsiteX5-451" fmla="*/ 3349625 w 3365877"/>
                  <a:gd name="connsiteY5-452" fmla="*/ 1330515 h 2532609"/>
                  <a:gd name="connsiteX6-453" fmla="*/ 3254375 w 3365877"/>
                  <a:gd name="connsiteY6-454" fmla="*/ 1282890 h 2532609"/>
                  <a:gd name="connsiteX7-455" fmla="*/ 3101975 w 3365877"/>
                  <a:gd name="connsiteY7-456" fmla="*/ 1187640 h 2532609"/>
                  <a:gd name="connsiteX8-457" fmla="*/ 2901950 w 3365877"/>
                  <a:gd name="connsiteY8-458" fmla="*/ 1330515 h 2532609"/>
                  <a:gd name="connsiteX9-459" fmla="*/ 2930525 w 3365877"/>
                  <a:gd name="connsiteY9-460" fmla="*/ 1635315 h 2532609"/>
                  <a:gd name="connsiteX10-461" fmla="*/ 3140075 w 3365877"/>
                  <a:gd name="connsiteY10-462" fmla="*/ 1711515 h 2532609"/>
                  <a:gd name="connsiteX11-463" fmla="*/ 3349625 w 3365877"/>
                  <a:gd name="connsiteY11-464" fmla="*/ 1616265 h 2532609"/>
                  <a:gd name="connsiteX12-465" fmla="*/ 3349625 w 3365877"/>
                  <a:gd name="connsiteY12-466" fmla="*/ 1740090 h 2532609"/>
                  <a:gd name="connsiteX13-467" fmla="*/ 3330575 w 3365877"/>
                  <a:gd name="connsiteY13-468" fmla="*/ 2073465 h 2532609"/>
                  <a:gd name="connsiteX14-469" fmla="*/ 3321050 w 3365877"/>
                  <a:gd name="connsiteY14-470" fmla="*/ 2416365 h 2532609"/>
                  <a:gd name="connsiteX15-471" fmla="*/ 3063875 w 3365877"/>
                  <a:gd name="connsiteY15-472" fmla="*/ 2530665 h 2532609"/>
                  <a:gd name="connsiteX16-473" fmla="*/ 2673350 w 3365877"/>
                  <a:gd name="connsiteY16-474" fmla="*/ 2340165 h 2532609"/>
                  <a:gd name="connsiteX17-475" fmla="*/ 2244725 w 3365877"/>
                  <a:gd name="connsiteY17-476" fmla="*/ 1898840 h 2532609"/>
                  <a:gd name="connsiteX18-477" fmla="*/ 1670050 w 3365877"/>
                  <a:gd name="connsiteY18-478" fmla="*/ 1797240 h 2532609"/>
                  <a:gd name="connsiteX19-479" fmla="*/ 101600 w 3365877"/>
                  <a:gd name="connsiteY19-480" fmla="*/ 1806765 h 2532609"/>
                  <a:gd name="connsiteX0-481" fmla="*/ 0 w 3365877"/>
                  <a:gd name="connsiteY0-482" fmla="*/ 743140 h 2532609"/>
                  <a:gd name="connsiteX1-483" fmla="*/ 2127250 w 3365877"/>
                  <a:gd name="connsiteY1-484" fmla="*/ 711390 h 2532609"/>
                  <a:gd name="connsiteX2-485" fmla="*/ 2578100 w 3365877"/>
                  <a:gd name="connsiteY2-486" fmla="*/ 101790 h 2532609"/>
                  <a:gd name="connsiteX3-487" fmla="*/ 3035300 w 3365877"/>
                  <a:gd name="connsiteY3-488" fmla="*/ 25590 h 2532609"/>
                  <a:gd name="connsiteX4-489" fmla="*/ 3292475 w 3365877"/>
                  <a:gd name="connsiteY4-490" fmla="*/ 368490 h 2532609"/>
                  <a:gd name="connsiteX5-491" fmla="*/ 3349625 w 3365877"/>
                  <a:gd name="connsiteY5-492" fmla="*/ 1330515 h 2532609"/>
                  <a:gd name="connsiteX6-493" fmla="*/ 3254375 w 3365877"/>
                  <a:gd name="connsiteY6-494" fmla="*/ 1282890 h 2532609"/>
                  <a:gd name="connsiteX7-495" fmla="*/ 3101975 w 3365877"/>
                  <a:gd name="connsiteY7-496" fmla="*/ 1187640 h 2532609"/>
                  <a:gd name="connsiteX8-497" fmla="*/ 2901950 w 3365877"/>
                  <a:gd name="connsiteY8-498" fmla="*/ 1330515 h 2532609"/>
                  <a:gd name="connsiteX9-499" fmla="*/ 2930525 w 3365877"/>
                  <a:gd name="connsiteY9-500" fmla="*/ 1635315 h 2532609"/>
                  <a:gd name="connsiteX10-501" fmla="*/ 3140075 w 3365877"/>
                  <a:gd name="connsiteY10-502" fmla="*/ 1711515 h 2532609"/>
                  <a:gd name="connsiteX11-503" fmla="*/ 3349625 w 3365877"/>
                  <a:gd name="connsiteY11-504" fmla="*/ 1616265 h 2532609"/>
                  <a:gd name="connsiteX12-505" fmla="*/ 3349625 w 3365877"/>
                  <a:gd name="connsiteY12-506" fmla="*/ 1740090 h 2532609"/>
                  <a:gd name="connsiteX13-507" fmla="*/ 3330575 w 3365877"/>
                  <a:gd name="connsiteY13-508" fmla="*/ 2073465 h 2532609"/>
                  <a:gd name="connsiteX14-509" fmla="*/ 3321050 w 3365877"/>
                  <a:gd name="connsiteY14-510" fmla="*/ 2416365 h 2532609"/>
                  <a:gd name="connsiteX15-511" fmla="*/ 3063875 w 3365877"/>
                  <a:gd name="connsiteY15-512" fmla="*/ 2530665 h 2532609"/>
                  <a:gd name="connsiteX16-513" fmla="*/ 2673350 w 3365877"/>
                  <a:gd name="connsiteY16-514" fmla="*/ 2340165 h 2532609"/>
                  <a:gd name="connsiteX17-515" fmla="*/ 2244725 w 3365877"/>
                  <a:gd name="connsiteY17-516" fmla="*/ 1898840 h 2532609"/>
                  <a:gd name="connsiteX18-517" fmla="*/ 1670050 w 3365877"/>
                  <a:gd name="connsiteY18-518" fmla="*/ 1797240 h 2532609"/>
                  <a:gd name="connsiteX19-519" fmla="*/ 101600 w 3365877"/>
                  <a:gd name="connsiteY19-520" fmla="*/ 1806765 h 2532609"/>
                  <a:gd name="connsiteX0-521" fmla="*/ 0 w 3365877"/>
                  <a:gd name="connsiteY0-522" fmla="*/ 743140 h 2530665"/>
                  <a:gd name="connsiteX1-523" fmla="*/ 2127250 w 3365877"/>
                  <a:gd name="connsiteY1-524" fmla="*/ 711390 h 2530665"/>
                  <a:gd name="connsiteX2-525" fmla="*/ 2578100 w 3365877"/>
                  <a:gd name="connsiteY2-526" fmla="*/ 101790 h 2530665"/>
                  <a:gd name="connsiteX3-527" fmla="*/ 3035300 w 3365877"/>
                  <a:gd name="connsiteY3-528" fmla="*/ 25590 h 2530665"/>
                  <a:gd name="connsiteX4-529" fmla="*/ 3292475 w 3365877"/>
                  <a:gd name="connsiteY4-530" fmla="*/ 368490 h 2530665"/>
                  <a:gd name="connsiteX5-531" fmla="*/ 3349625 w 3365877"/>
                  <a:gd name="connsiteY5-532" fmla="*/ 1330515 h 2530665"/>
                  <a:gd name="connsiteX6-533" fmla="*/ 3254375 w 3365877"/>
                  <a:gd name="connsiteY6-534" fmla="*/ 1282890 h 2530665"/>
                  <a:gd name="connsiteX7-535" fmla="*/ 3101975 w 3365877"/>
                  <a:gd name="connsiteY7-536" fmla="*/ 1187640 h 2530665"/>
                  <a:gd name="connsiteX8-537" fmla="*/ 2901950 w 3365877"/>
                  <a:gd name="connsiteY8-538" fmla="*/ 1330515 h 2530665"/>
                  <a:gd name="connsiteX9-539" fmla="*/ 2930525 w 3365877"/>
                  <a:gd name="connsiteY9-540" fmla="*/ 1635315 h 2530665"/>
                  <a:gd name="connsiteX10-541" fmla="*/ 3140075 w 3365877"/>
                  <a:gd name="connsiteY10-542" fmla="*/ 1711515 h 2530665"/>
                  <a:gd name="connsiteX11-543" fmla="*/ 3349625 w 3365877"/>
                  <a:gd name="connsiteY11-544" fmla="*/ 1616265 h 2530665"/>
                  <a:gd name="connsiteX12-545" fmla="*/ 3349625 w 3365877"/>
                  <a:gd name="connsiteY12-546" fmla="*/ 1740090 h 2530665"/>
                  <a:gd name="connsiteX13-547" fmla="*/ 3330575 w 3365877"/>
                  <a:gd name="connsiteY13-548" fmla="*/ 2073465 h 2530665"/>
                  <a:gd name="connsiteX14-549" fmla="*/ 3321050 w 3365877"/>
                  <a:gd name="connsiteY14-550" fmla="*/ 2416365 h 2530665"/>
                  <a:gd name="connsiteX15-551" fmla="*/ 3063875 w 3365877"/>
                  <a:gd name="connsiteY15-552" fmla="*/ 2530665 h 2530665"/>
                  <a:gd name="connsiteX16-553" fmla="*/ 2520950 w 3365877"/>
                  <a:gd name="connsiteY16-554" fmla="*/ 2416365 h 2530665"/>
                  <a:gd name="connsiteX17-555" fmla="*/ 2244725 w 3365877"/>
                  <a:gd name="connsiteY17-556" fmla="*/ 1898840 h 2530665"/>
                  <a:gd name="connsiteX18-557" fmla="*/ 1670050 w 3365877"/>
                  <a:gd name="connsiteY18-558" fmla="*/ 1797240 h 2530665"/>
                  <a:gd name="connsiteX19-559" fmla="*/ 101600 w 3365877"/>
                  <a:gd name="connsiteY19-560" fmla="*/ 1806765 h 2530665"/>
                  <a:gd name="connsiteX0-561" fmla="*/ 0 w 3365877"/>
                  <a:gd name="connsiteY0-562" fmla="*/ 743140 h 2530665"/>
                  <a:gd name="connsiteX1-563" fmla="*/ 2127250 w 3365877"/>
                  <a:gd name="connsiteY1-564" fmla="*/ 711390 h 2530665"/>
                  <a:gd name="connsiteX2-565" fmla="*/ 2578100 w 3365877"/>
                  <a:gd name="connsiteY2-566" fmla="*/ 101790 h 2530665"/>
                  <a:gd name="connsiteX3-567" fmla="*/ 3035300 w 3365877"/>
                  <a:gd name="connsiteY3-568" fmla="*/ 25590 h 2530665"/>
                  <a:gd name="connsiteX4-569" fmla="*/ 3292475 w 3365877"/>
                  <a:gd name="connsiteY4-570" fmla="*/ 368490 h 2530665"/>
                  <a:gd name="connsiteX5-571" fmla="*/ 3349625 w 3365877"/>
                  <a:gd name="connsiteY5-572" fmla="*/ 1330515 h 2530665"/>
                  <a:gd name="connsiteX6-573" fmla="*/ 3254375 w 3365877"/>
                  <a:gd name="connsiteY6-574" fmla="*/ 1282890 h 2530665"/>
                  <a:gd name="connsiteX7-575" fmla="*/ 3101975 w 3365877"/>
                  <a:gd name="connsiteY7-576" fmla="*/ 1187640 h 2530665"/>
                  <a:gd name="connsiteX8-577" fmla="*/ 2901950 w 3365877"/>
                  <a:gd name="connsiteY8-578" fmla="*/ 1330515 h 2530665"/>
                  <a:gd name="connsiteX9-579" fmla="*/ 2930525 w 3365877"/>
                  <a:gd name="connsiteY9-580" fmla="*/ 1635315 h 2530665"/>
                  <a:gd name="connsiteX10-581" fmla="*/ 3140075 w 3365877"/>
                  <a:gd name="connsiteY10-582" fmla="*/ 1711515 h 2530665"/>
                  <a:gd name="connsiteX11-583" fmla="*/ 3349625 w 3365877"/>
                  <a:gd name="connsiteY11-584" fmla="*/ 1616265 h 2530665"/>
                  <a:gd name="connsiteX12-585" fmla="*/ 3349625 w 3365877"/>
                  <a:gd name="connsiteY12-586" fmla="*/ 1740090 h 2530665"/>
                  <a:gd name="connsiteX13-587" fmla="*/ 3330575 w 3365877"/>
                  <a:gd name="connsiteY13-588" fmla="*/ 2073465 h 2530665"/>
                  <a:gd name="connsiteX14-589" fmla="*/ 3321050 w 3365877"/>
                  <a:gd name="connsiteY14-590" fmla="*/ 2416365 h 2530665"/>
                  <a:gd name="connsiteX15-591" fmla="*/ 3063875 w 3365877"/>
                  <a:gd name="connsiteY15-592" fmla="*/ 2530665 h 2530665"/>
                  <a:gd name="connsiteX16-593" fmla="*/ 2520950 w 3365877"/>
                  <a:gd name="connsiteY16-594" fmla="*/ 2416365 h 2530665"/>
                  <a:gd name="connsiteX17-595" fmla="*/ 2244725 w 3365877"/>
                  <a:gd name="connsiteY17-596" fmla="*/ 1898840 h 2530665"/>
                  <a:gd name="connsiteX18-597" fmla="*/ 1670050 w 3365877"/>
                  <a:gd name="connsiteY18-598" fmla="*/ 1797240 h 2530665"/>
                  <a:gd name="connsiteX19-599" fmla="*/ 101600 w 3365877"/>
                  <a:gd name="connsiteY19-600" fmla="*/ 1806765 h 2530665"/>
                  <a:gd name="connsiteX0-601" fmla="*/ 0 w 3365877"/>
                  <a:gd name="connsiteY0-602" fmla="*/ 743140 h 2530665"/>
                  <a:gd name="connsiteX1-603" fmla="*/ 2127250 w 3365877"/>
                  <a:gd name="connsiteY1-604" fmla="*/ 711390 h 2530665"/>
                  <a:gd name="connsiteX2-605" fmla="*/ 2578100 w 3365877"/>
                  <a:gd name="connsiteY2-606" fmla="*/ 101790 h 2530665"/>
                  <a:gd name="connsiteX3-607" fmla="*/ 3035300 w 3365877"/>
                  <a:gd name="connsiteY3-608" fmla="*/ 25590 h 2530665"/>
                  <a:gd name="connsiteX4-609" fmla="*/ 3292475 w 3365877"/>
                  <a:gd name="connsiteY4-610" fmla="*/ 368490 h 2530665"/>
                  <a:gd name="connsiteX5-611" fmla="*/ 3349625 w 3365877"/>
                  <a:gd name="connsiteY5-612" fmla="*/ 1330515 h 2530665"/>
                  <a:gd name="connsiteX6-613" fmla="*/ 3254375 w 3365877"/>
                  <a:gd name="connsiteY6-614" fmla="*/ 1282890 h 2530665"/>
                  <a:gd name="connsiteX7-615" fmla="*/ 3101975 w 3365877"/>
                  <a:gd name="connsiteY7-616" fmla="*/ 1187640 h 2530665"/>
                  <a:gd name="connsiteX8-617" fmla="*/ 2901950 w 3365877"/>
                  <a:gd name="connsiteY8-618" fmla="*/ 1330515 h 2530665"/>
                  <a:gd name="connsiteX9-619" fmla="*/ 2930525 w 3365877"/>
                  <a:gd name="connsiteY9-620" fmla="*/ 1635315 h 2530665"/>
                  <a:gd name="connsiteX10-621" fmla="*/ 3140075 w 3365877"/>
                  <a:gd name="connsiteY10-622" fmla="*/ 1711515 h 2530665"/>
                  <a:gd name="connsiteX11-623" fmla="*/ 3349625 w 3365877"/>
                  <a:gd name="connsiteY11-624" fmla="*/ 1616265 h 2530665"/>
                  <a:gd name="connsiteX12-625" fmla="*/ 3349625 w 3365877"/>
                  <a:gd name="connsiteY12-626" fmla="*/ 1740090 h 2530665"/>
                  <a:gd name="connsiteX13-627" fmla="*/ 3330575 w 3365877"/>
                  <a:gd name="connsiteY13-628" fmla="*/ 2073465 h 2530665"/>
                  <a:gd name="connsiteX14-629" fmla="*/ 3321050 w 3365877"/>
                  <a:gd name="connsiteY14-630" fmla="*/ 2416365 h 2530665"/>
                  <a:gd name="connsiteX15-631" fmla="*/ 3063875 w 3365877"/>
                  <a:gd name="connsiteY15-632" fmla="*/ 2530665 h 2530665"/>
                  <a:gd name="connsiteX16-633" fmla="*/ 2520950 w 3365877"/>
                  <a:gd name="connsiteY16-634" fmla="*/ 2416365 h 2530665"/>
                  <a:gd name="connsiteX17-635" fmla="*/ 2244725 w 3365877"/>
                  <a:gd name="connsiteY17-636" fmla="*/ 1898840 h 2530665"/>
                  <a:gd name="connsiteX18-637" fmla="*/ 1670050 w 3365877"/>
                  <a:gd name="connsiteY18-638" fmla="*/ 1797240 h 2530665"/>
                  <a:gd name="connsiteX19-639" fmla="*/ 101600 w 3365877"/>
                  <a:gd name="connsiteY19-640" fmla="*/ 1806765 h 2530665"/>
                  <a:gd name="connsiteX0-641" fmla="*/ 0 w 3365877"/>
                  <a:gd name="connsiteY0-642" fmla="*/ 743140 h 2530665"/>
                  <a:gd name="connsiteX1-643" fmla="*/ 2127250 w 3365877"/>
                  <a:gd name="connsiteY1-644" fmla="*/ 711390 h 2530665"/>
                  <a:gd name="connsiteX2-645" fmla="*/ 2578100 w 3365877"/>
                  <a:gd name="connsiteY2-646" fmla="*/ 101790 h 2530665"/>
                  <a:gd name="connsiteX3-647" fmla="*/ 3035300 w 3365877"/>
                  <a:gd name="connsiteY3-648" fmla="*/ 25590 h 2530665"/>
                  <a:gd name="connsiteX4-649" fmla="*/ 3292475 w 3365877"/>
                  <a:gd name="connsiteY4-650" fmla="*/ 368490 h 2530665"/>
                  <a:gd name="connsiteX5-651" fmla="*/ 3349625 w 3365877"/>
                  <a:gd name="connsiteY5-652" fmla="*/ 1330515 h 2530665"/>
                  <a:gd name="connsiteX6-653" fmla="*/ 3254375 w 3365877"/>
                  <a:gd name="connsiteY6-654" fmla="*/ 1282890 h 2530665"/>
                  <a:gd name="connsiteX7-655" fmla="*/ 3101975 w 3365877"/>
                  <a:gd name="connsiteY7-656" fmla="*/ 1187640 h 2530665"/>
                  <a:gd name="connsiteX8-657" fmla="*/ 2901950 w 3365877"/>
                  <a:gd name="connsiteY8-658" fmla="*/ 1330515 h 2530665"/>
                  <a:gd name="connsiteX9-659" fmla="*/ 2930525 w 3365877"/>
                  <a:gd name="connsiteY9-660" fmla="*/ 1635315 h 2530665"/>
                  <a:gd name="connsiteX10-661" fmla="*/ 3140075 w 3365877"/>
                  <a:gd name="connsiteY10-662" fmla="*/ 1711515 h 2530665"/>
                  <a:gd name="connsiteX11-663" fmla="*/ 3349625 w 3365877"/>
                  <a:gd name="connsiteY11-664" fmla="*/ 1616265 h 2530665"/>
                  <a:gd name="connsiteX12-665" fmla="*/ 3349625 w 3365877"/>
                  <a:gd name="connsiteY12-666" fmla="*/ 1740090 h 2530665"/>
                  <a:gd name="connsiteX13-667" fmla="*/ 3330575 w 3365877"/>
                  <a:gd name="connsiteY13-668" fmla="*/ 2073465 h 2530665"/>
                  <a:gd name="connsiteX14-669" fmla="*/ 3321050 w 3365877"/>
                  <a:gd name="connsiteY14-670" fmla="*/ 2416365 h 2530665"/>
                  <a:gd name="connsiteX15-671" fmla="*/ 3063875 w 3365877"/>
                  <a:gd name="connsiteY15-672" fmla="*/ 2530665 h 2530665"/>
                  <a:gd name="connsiteX16-673" fmla="*/ 2520950 w 3365877"/>
                  <a:gd name="connsiteY16-674" fmla="*/ 2416365 h 2530665"/>
                  <a:gd name="connsiteX17-675" fmla="*/ 2251075 w 3365877"/>
                  <a:gd name="connsiteY17-676" fmla="*/ 1879790 h 2530665"/>
                  <a:gd name="connsiteX18-677" fmla="*/ 1670050 w 3365877"/>
                  <a:gd name="connsiteY18-678" fmla="*/ 1797240 h 2530665"/>
                  <a:gd name="connsiteX19-679" fmla="*/ 101600 w 3365877"/>
                  <a:gd name="connsiteY19-680" fmla="*/ 1806765 h 2530665"/>
                  <a:gd name="connsiteX0-681" fmla="*/ 0 w 3365877"/>
                  <a:gd name="connsiteY0-682" fmla="*/ 743140 h 2535016"/>
                  <a:gd name="connsiteX1-683" fmla="*/ 2127250 w 3365877"/>
                  <a:gd name="connsiteY1-684" fmla="*/ 711390 h 2535016"/>
                  <a:gd name="connsiteX2-685" fmla="*/ 2578100 w 3365877"/>
                  <a:gd name="connsiteY2-686" fmla="*/ 101790 h 2535016"/>
                  <a:gd name="connsiteX3-687" fmla="*/ 3035300 w 3365877"/>
                  <a:gd name="connsiteY3-688" fmla="*/ 25590 h 2535016"/>
                  <a:gd name="connsiteX4-689" fmla="*/ 3292475 w 3365877"/>
                  <a:gd name="connsiteY4-690" fmla="*/ 368490 h 2535016"/>
                  <a:gd name="connsiteX5-691" fmla="*/ 3349625 w 3365877"/>
                  <a:gd name="connsiteY5-692" fmla="*/ 1330515 h 2535016"/>
                  <a:gd name="connsiteX6-693" fmla="*/ 3254375 w 3365877"/>
                  <a:gd name="connsiteY6-694" fmla="*/ 1282890 h 2535016"/>
                  <a:gd name="connsiteX7-695" fmla="*/ 3101975 w 3365877"/>
                  <a:gd name="connsiteY7-696" fmla="*/ 1187640 h 2535016"/>
                  <a:gd name="connsiteX8-697" fmla="*/ 2901950 w 3365877"/>
                  <a:gd name="connsiteY8-698" fmla="*/ 1330515 h 2535016"/>
                  <a:gd name="connsiteX9-699" fmla="*/ 2930525 w 3365877"/>
                  <a:gd name="connsiteY9-700" fmla="*/ 1635315 h 2535016"/>
                  <a:gd name="connsiteX10-701" fmla="*/ 3140075 w 3365877"/>
                  <a:gd name="connsiteY10-702" fmla="*/ 1711515 h 2535016"/>
                  <a:gd name="connsiteX11-703" fmla="*/ 3349625 w 3365877"/>
                  <a:gd name="connsiteY11-704" fmla="*/ 1616265 h 2535016"/>
                  <a:gd name="connsiteX12-705" fmla="*/ 3349625 w 3365877"/>
                  <a:gd name="connsiteY12-706" fmla="*/ 1740090 h 2535016"/>
                  <a:gd name="connsiteX13-707" fmla="*/ 3330575 w 3365877"/>
                  <a:gd name="connsiteY13-708" fmla="*/ 2073465 h 2535016"/>
                  <a:gd name="connsiteX14-709" fmla="*/ 3321050 w 3365877"/>
                  <a:gd name="connsiteY14-710" fmla="*/ 2416365 h 2535016"/>
                  <a:gd name="connsiteX15-711" fmla="*/ 3063875 w 3365877"/>
                  <a:gd name="connsiteY15-712" fmla="*/ 2530665 h 2535016"/>
                  <a:gd name="connsiteX16-713" fmla="*/ 2520950 w 3365877"/>
                  <a:gd name="connsiteY16-714" fmla="*/ 2416365 h 2535016"/>
                  <a:gd name="connsiteX17-715" fmla="*/ 2251075 w 3365877"/>
                  <a:gd name="connsiteY17-716" fmla="*/ 1879790 h 2535016"/>
                  <a:gd name="connsiteX18-717" fmla="*/ 1670050 w 3365877"/>
                  <a:gd name="connsiteY18-718" fmla="*/ 1797240 h 2535016"/>
                  <a:gd name="connsiteX19-719" fmla="*/ 101600 w 3365877"/>
                  <a:gd name="connsiteY19-720" fmla="*/ 1806765 h 2535016"/>
                  <a:gd name="connsiteX0-721" fmla="*/ 0 w 3365877"/>
                  <a:gd name="connsiteY0-722" fmla="*/ 743140 h 2531450"/>
                  <a:gd name="connsiteX1-723" fmla="*/ 2127250 w 3365877"/>
                  <a:gd name="connsiteY1-724" fmla="*/ 711390 h 2531450"/>
                  <a:gd name="connsiteX2-725" fmla="*/ 2578100 w 3365877"/>
                  <a:gd name="connsiteY2-726" fmla="*/ 101790 h 2531450"/>
                  <a:gd name="connsiteX3-727" fmla="*/ 3035300 w 3365877"/>
                  <a:gd name="connsiteY3-728" fmla="*/ 25590 h 2531450"/>
                  <a:gd name="connsiteX4-729" fmla="*/ 3292475 w 3365877"/>
                  <a:gd name="connsiteY4-730" fmla="*/ 368490 h 2531450"/>
                  <a:gd name="connsiteX5-731" fmla="*/ 3349625 w 3365877"/>
                  <a:gd name="connsiteY5-732" fmla="*/ 1330515 h 2531450"/>
                  <a:gd name="connsiteX6-733" fmla="*/ 3254375 w 3365877"/>
                  <a:gd name="connsiteY6-734" fmla="*/ 1282890 h 2531450"/>
                  <a:gd name="connsiteX7-735" fmla="*/ 3101975 w 3365877"/>
                  <a:gd name="connsiteY7-736" fmla="*/ 1187640 h 2531450"/>
                  <a:gd name="connsiteX8-737" fmla="*/ 2901950 w 3365877"/>
                  <a:gd name="connsiteY8-738" fmla="*/ 1330515 h 2531450"/>
                  <a:gd name="connsiteX9-739" fmla="*/ 2930525 w 3365877"/>
                  <a:gd name="connsiteY9-740" fmla="*/ 1635315 h 2531450"/>
                  <a:gd name="connsiteX10-741" fmla="*/ 3140075 w 3365877"/>
                  <a:gd name="connsiteY10-742" fmla="*/ 1711515 h 2531450"/>
                  <a:gd name="connsiteX11-743" fmla="*/ 3349625 w 3365877"/>
                  <a:gd name="connsiteY11-744" fmla="*/ 1616265 h 2531450"/>
                  <a:gd name="connsiteX12-745" fmla="*/ 3349625 w 3365877"/>
                  <a:gd name="connsiteY12-746" fmla="*/ 1740090 h 2531450"/>
                  <a:gd name="connsiteX13-747" fmla="*/ 3330575 w 3365877"/>
                  <a:gd name="connsiteY13-748" fmla="*/ 2073465 h 2531450"/>
                  <a:gd name="connsiteX14-749" fmla="*/ 3321050 w 3365877"/>
                  <a:gd name="connsiteY14-750" fmla="*/ 2416365 h 2531450"/>
                  <a:gd name="connsiteX15-751" fmla="*/ 3063875 w 3365877"/>
                  <a:gd name="connsiteY15-752" fmla="*/ 2530665 h 2531450"/>
                  <a:gd name="connsiteX16-753" fmla="*/ 2463800 w 3365877"/>
                  <a:gd name="connsiteY16-754" fmla="*/ 2371915 h 2531450"/>
                  <a:gd name="connsiteX17-755" fmla="*/ 2251075 w 3365877"/>
                  <a:gd name="connsiteY17-756" fmla="*/ 1879790 h 2531450"/>
                  <a:gd name="connsiteX18-757" fmla="*/ 1670050 w 3365877"/>
                  <a:gd name="connsiteY18-758" fmla="*/ 1797240 h 2531450"/>
                  <a:gd name="connsiteX19-759" fmla="*/ 101600 w 3365877"/>
                  <a:gd name="connsiteY19-760" fmla="*/ 1806765 h 2531450"/>
                  <a:gd name="connsiteX0-761" fmla="*/ 0 w 3365877"/>
                  <a:gd name="connsiteY0-762" fmla="*/ 743140 h 2531450"/>
                  <a:gd name="connsiteX1-763" fmla="*/ 2127250 w 3365877"/>
                  <a:gd name="connsiteY1-764" fmla="*/ 711390 h 2531450"/>
                  <a:gd name="connsiteX2-765" fmla="*/ 2578100 w 3365877"/>
                  <a:gd name="connsiteY2-766" fmla="*/ 101790 h 2531450"/>
                  <a:gd name="connsiteX3-767" fmla="*/ 3035300 w 3365877"/>
                  <a:gd name="connsiteY3-768" fmla="*/ 25590 h 2531450"/>
                  <a:gd name="connsiteX4-769" fmla="*/ 3292475 w 3365877"/>
                  <a:gd name="connsiteY4-770" fmla="*/ 368490 h 2531450"/>
                  <a:gd name="connsiteX5-771" fmla="*/ 3349625 w 3365877"/>
                  <a:gd name="connsiteY5-772" fmla="*/ 1330515 h 2531450"/>
                  <a:gd name="connsiteX6-773" fmla="*/ 3254375 w 3365877"/>
                  <a:gd name="connsiteY6-774" fmla="*/ 1282890 h 2531450"/>
                  <a:gd name="connsiteX7-775" fmla="*/ 3101975 w 3365877"/>
                  <a:gd name="connsiteY7-776" fmla="*/ 1187640 h 2531450"/>
                  <a:gd name="connsiteX8-777" fmla="*/ 2901950 w 3365877"/>
                  <a:gd name="connsiteY8-778" fmla="*/ 1330515 h 2531450"/>
                  <a:gd name="connsiteX9-779" fmla="*/ 2930525 w 3365877"/>
                  <a:gd name="connsiteY9-780" fmla="*/ 1635315 h 2531450"/>
                  <a:gd name="connsiteX10-781" fmla="*/ 3140075 w 3365877"/>
                  <a:gd name="connsiteY10-782" fmla="*/ 1711515 h 2531450"/>
                  <a:gd name="connsiteX11-783" fmla="*/ 3349625 w 3365877"/>
                  <a:gd name="connsiteY11-784" fmla="*/ 1616265 h 2531450"/>
                  <a:gd name="connsiteX12-785" fmla="*/ 3349625 w 3365877"/>
                  <a:gd name="connsiteY12-786" fmla="*/ 1740090 h 2531450"/>
                  <a:gd name="connsiteX13-787" fmla="*/ 3330575 w 3365877"/>
                  <a:gd name="connsiteY13-788" fmla="*/ 2073465 h 2531450"/>
                  <a:gd name="connsiteX14-789" fmla="*/ 3321050 w 3365877"/>
                  <a:gd name="connsiteY14-790" fmla="*/ 2416365 h 2531450"/>
                  <a:gd name="connsiteX15-791" fmla="*/ 3006725 w 3365877"/>
                  <a:gd name="connsiteY15-792" fmla="*/ 2530665 h 2531450"/>
                  <a:gd name="connsiteX16-793" fmla="*/ 2463800 w 3365877"/>
                  <a:gd name="connsiteY16-794" fmla="*/ 2371915 h 2531450"/>
                  <a:gd name="connsiteX17-795" fmla="*/ 2251075 w 3365877"/>
                  <a:gd name="connsiteY17-796" fmla="*/ 1879790 h 2531450"/>
                  <a:gd name="connsiteX18-797" fmla="*/ 1670050 w 3365877"/>
                  <a:gd name="connsiteY18-798" fmla="*/ 1797240 h 2531450"/>
                  <a:gd name="connsiteX19-799" fmla="*/ 101600 w 3365877"/>
                  <a:gd name="connsiteY19-800" fmla="*/ 1806765 h 2531450"/>
                  <a:gd name="connsiteX0-801" fmla="*/ 0 w 3381867"/>
                  <a:gd name="connsiteY0-802" fmla="*/ 743140 h 2531450"/>
                  <a:gd name="connsiteX1-803" fmla="*/ 2127250 w 3381867"/>
                  <a:gd name="connsiteY1-804" fmla="*/ 711390 h 2531450"/>
                  <a:gd name="connsiteX2-805" fmla="*/ 2578100 w 3381867"/>
                  <a:gd name="connsiteY2-806" fmla="*/ 101790 h 2531450"/>
                  <a:gd name="connsiteX3-807" fmla="*/ 3035300 w 3381867"/>
                  <a:gd name="connsiteY3-808" fmla="*/ 25590 h 2531450"/>
                  <a:gd name="connsiteX4-809" fmla="*/ 3292475 w 3381867"/>
                  <a:gd name="connsiteY4-810" fmla="*/ 368490 h 2531450"/>
                  <a:gd name="connsiteX5-811" fmla="*/ 3349625 w 3381867"/>
                  <a:gd name="connsiteY5-812" fmla="*/ 1330515 h 2531450"/>
                  <a:gd name="connsiteX6-813" fmla="*/ 3254375 w 3381867"/>
                  <a:gd name="connsiteY6-814" fmla="*/ 1282890 h 2531450"/>
                  <a:gd name="connsiteX7-815" fmla="*/ 3101975 w 3381867"/>
                  <a:gd name="connsiteY7-816" fmla="*/ 1187640 h 2531450"/>
                  <a:gd name="connsiteX8-817" fmla="*/ 2901950 w 3381867"/>
                  <a:gd name="connsiteY8-818" fmla="*/ 1330515 h 2531450"/>
                  <a:gd name="connsiteX9-819" fmla="*/ 2930525 w 3381867"/>
                  <a:gd name="connsiteY9-820" fmla="*/ 1635315 h 2531450"/>
                  <a:gd name="connsiteX10-821" fmla="*/ 3140075 w 3381867"/>
                  <a:gd name="connsiteY10-822" fmla="*/ 1711515 h 2531450"/>
                  <a:gd name="connsiteX11-823" fmla="*/ 3349625 w 3381867"/>
                  <a:gd name="connsiteY11-824" fmla="*/ 1616265 h 2531450"/>
                  <a:gd name="connsiteX12-825" fmla="*/ 3349625 w 3381867"/>
                  <a:gd name="connsiteY12-826" fmla="*/ 1740090 h 2531450"/>
                  <a:gd name="connsiteX13-827" fmla="*/ 3381375 w 3381867"/>
                  <a:gd name="connsiteY13-828" fmla="*/ 2073465 h 2531450"/>
                  <a:gd name="connsiteX14-829" fmla="*/ 3321050 w 3381867"/>
                  <a:gd name="connsiteY14-830" fmla="*/ 2416365 h 2531450"/>
                  <a:gd name="connsiteX15-831" fmla="*/ 3006725 w 3381867"/>
                  <a:gd name="connsiteY15-832" fmla="*/ 2530665 h 2531450"/>
                  <a:gd name="connsiteX16-833" fmla="*/ 2463800 w 3381867"/>
                  <a:gd name="connsiteY16-834" fmla="*/ 2371915 h 2531450"/>
                  <a:gd name="connsiteX17-835" fmla="*/ 2251075 w 3381867"/>
                  <a:gd name="connsiteY17-836" fmla="*/ 1879790 h 2531450"/>
                  <a:gd name="connsiteX18-837" fmla="*/ 1670050 w 3381867"/>
                  <a:gd name="connsiteY18-838" fmla="*/ 1797240 h 2531450"/>
                  <a:gd name="connsiteX19-839" fmla="*/ 101600 w 3381867"/>
                  <a:gd name="connsiteY19-840" fmla="*/ 1806765 h 2531450"/>
                  <a:gd name="connsiteX0-841" fmla="*/ 0 w 3381867"/>
                  <a:gd name="connsiteY0-842" fmla="*/ 743140 h 2531450"/>
                  <a:gd name="connsiteX1-843" fmla="*/ 2127250 w 3381867"/>
                  <a:gd name="connsiteY1-844" fmla="*/ 711390 h 2531450"/>
                  <a:gd name="connsiteX2-845" fmla="*/ 2578100 w 3381867"/>
                  <a:gd name="connsiteY2-846" fmla="*/ 101790 h 2531450"/>
                  <a:gd name="connsiteX3-847" fmla="*/ 3035300 w 3381867"/>
                  <a:gd name="connsiteY3-848" fmla="*/ 25590 h 2531450"/>
                  <a:gd name="connsiteX4-849" fmla="*/ 3292475 w 3381867"/>
                  <a:gd name="connsiteY4-850" fmla="*/ 368490 h 2531450"/>
                  <a:gd name="connsiteX5-851" fmla="*/ 3349625 w 3381867"/>
                  <a:gd name="connsiteY5-852" fmla="*/ 1330515 h 2531450"/>
                  <a:gd name="connsiteX6-853" fmla="*/ 3254375 w 3381867"/>
                  <a:gd name="connsiteY6-854" fmla="*/ 1282890 h 2531450"/>
                  <a:gd name="connsiteX7-855" fmla="*/ 3101975 w 3381867"/>
                  <a:gd name="connsiteY7-856" fmla="*/ 1187640 h 2531450"/>
                  <a:gd name="connsiteX8-857" fmla="*/ 2901950 w 3381867"/>
                  <a:gd name="connsiteY8-858" fmla="*/ 1330515 h 2531450"/>
                  <a:gd name="connsiteX9-859" fmla="*/ 2930525 w 3381867"/>
                  <a:gd name="connsiteY9-860" fmla="*/ 1635315 h 2531450"/>
                  <a:gd name="connsiteX10-861" fmla="*/ 3140075 w 3381867"/>
                  <a:gd name="connsiteY10-862" fmla="*/ 1711515 h 2531450"/>
                  <a:gd name="connsiteX11-863" fmla="*/ 3349625 w 3381867"/>
                  <a:gd name="connsiteY11-864" fmla="*/ 1616265 h 2531450"/>
                  <a:gd name="connsiteX12-865" fmla="*/ 3349625 w 3381867"/>
                  <a:gd name="connsiteY12-866" fmla="*/ 1740090 h 2531450"/>
                  <a:gd name="connsiteX13-867" fmla="*/ 3381375 w 3381867"/>
                  <a:gd name="connsiteY13-868" fmla="*/ 2073465 h 2531450"/>
                  <a:gd name="connsiteX14-869" fmla="*/ 3321050 w 3381867"/>
                  <a:gd name="connsiteY14-870" fmla="*/ 2416365 h 2531450"/>
                  <a:gd name="connsiteX15-871" fmla="*/ 3006725 w 3381867"/>
                  <a:gd name="connsiteY15-872" fmla="*/ 2530665 h 2531450"/>
                  <a:gd name="connsiteX16-873" fmla="*/ 2463800 w 3381867"/>
                  <a:gd name="connsiteY16-874" fmla="*/ 2371915 h 2531450"/>
                  <a:gd name="connsiteX17-875" fmla="*/ 2251075 w 3381867"/>
                  <a:gd name="connsiteY17-876" fmla="*/ 1879790 h 2531450"/>
                  <a:gd name="connsiteX18-877" fmla="*/ 1670050 w 3381867"/>
                  <a:gd name="connsiteY18-878" fmla="*/ 1797240 h 2531450"/>
                  <a:gd name="connsiteX19-879" fmla="*/ 101600 w 3381867"/>
                  <a:gd name="connsiteY19-880" fmla="*/ 1806765 h 2531450"/>
                  <a:gd name="connsiteX0-881" fmla="*/ 0 w 3381867"/>
                  <a:gd name="connsiteY0-882" fmla="*/ 743140 h 2531450"/>
                  <a:gd name="connsiteX1-883" fmla="*/ 2127250 w 3381867"/>
                  <a:gd name="connsiteY1-884" fmla="*/ 711390 h 2531450"/>
                  <a:gd name="connsiteX2-885" fmla="*/ 2578100 w 3381867"/>
                  <a:gd name="connsiteY2-886" fmla="*/ 101790 h 2531450"/>
                  <a:gd name="connsiteX3-887" fmla="*/ 3035300 w 3381867"/>
                  <a:gd name="connsiteY3-888" fmla="*/ 25590 h 2531450"/>
                  <a:gd name="connsiteX4-889" fmla="*/ 3292475 w 3381867"/>
                  <a:gd name="connsiteY4-890" fmla="*/ 368490 h 2531450"/>
                  <a:gd name="connsiteX5-891" fmla="*/ 3349625 w 3381867"/>
                  <a:gd name="connsiteY5-892" fmla="*/ 1330515 h 2531450"/>
                  <a:gd name="connsiteX6-893" fmla="*/ 3256951 w 3381867"/>
                  <a:gd name="connsiteY6-894" fmla="*/ 1282890 h 2531450"/>
                  <a:gd name="connsiteX7-895" fmla="*/ 3101975 w 3381867"/>
                  <a:gd name="connsiteY7-896" fmla="*/ 1187640 h 2531450"/>
                  <a:gd name="connsiteX8-897" fmla="*/ 2901950 w 3381867"/>
                  <a:gd name="connsiteY8-898" fmla="*/ 1330515 h 2531450"/>
                  <a:gd name="connsiteX9-899" fmla="*/ 2930525 w 3381867"/>
                  <a:gd name="connsiteY9-900" fmla="*/ 1635315 h 2531450"/>
                  <a:gd name="connsiteX10-901" fmla="*/ 3140075 w 3381867"/>
                  <a:gd name="connsiteY10-902" fmla="*/ 1711515 h 2531450"/>
                  <a:gd name="connsiteX11-903" fmla="*/ 3349625 w 3381867"/>
                  <a:gd name="connsiteY11-904" fmla="*/ 1616265 h 2531450"/>
                  <a:gd name="connsiteX12-905" fmla="*/ 3349625 w 3381867"/>
                  <a:gd name="connsiteY12-906" fmla="*/ 1740090 h 2531450"/>
                  <a:gd name="connsiteX13-907" fmla="*/ 3381375 w 3381867"/>
                  <a:gd name="connsiteY13-908" fmla="*/ 2073465 h 2531450"/>
                  <a:gd name="connsiteX14-909" fmla="*/ 3321050 w 3381867"/>
                  <a:gd name="connsiteY14-910" fmla="*/ 2416365 h 2531450"/>
                  <a:gd name="connsiteX15-911" fmla="*/ 3006725 w 3381867"/>
                  <a:gd name="connsiteY15-912" fmla="*/ 2530665 h 2531450"/>
                  <a:gd name="connsiteX16-913" fmla="*/ 2463800 w 3381867"/>
                  <a:gd name="connsiteY16-914" fmla="*/ 2371915 h 2531450"/>
                  <a:gd name="connsiteX17-915" fmla="*/ 2251075 w 3381867"/>
                  <a:gd name="connsiteY17-916" fmla="*/ 1879790 h 2531450"/>
                  <a:gd name="connsiteX18-917" fmla="*/ 1670050 w 3381867"/>
                  <a:gd name="connsiteY18-918" fmla="*/ 1797240 h 2531450"/>
                  <a:gd name="connsiteX19-919" fmla="*/ 101600 w 3381867"/>
                  <a:gd name="connsiteY19-920" fmla="*/ 1806765 h 2531450"/>
                  <a:gd name="connsiteX0-921" fmla="*/ 0 w 3381867"/>
                  <a:gd name="connsiteY0-922" fmla="*/ 743140 h 2531450"/>
                  <a:gd name="connsiteX1-923" fmla="*/ 2127250 w 3381867"/>
                  <a:gd name="connsiteY1-924" fmla="*/ 711390 h 2531450"/>
                  <a:gd name="connsiteX2-925" fmla="*/ 2578100 w 3381867"/>
                  <a:gd name="connsiteY2-926" fmla="*/ 101790 h 2531450"/>
                  <a:gd name="connsiteX3-927" fmla="*/ 3035300 w 3381867"/>
                  <a:gd name="connsiteY3-928" fmla="*/ 25590 h 2531450"/>
                  <a:gd name="connsiteX4-929" fmla="*/ 3292475 w 3381867"/>
                  <a:gd name="connsiteY4-930" fmla="*/ 368490 h 2531450"/>
                  <a:gd name="connsiteX5-931" fmla="*/ 3349625 w 3381867"/>
                  <a:gd name="connsiteY5-932" fmla="*/ 1330515 h 2531450"/>
                  <a:gd name="connsiteX6-933" fmla="*/ 3256951 w 3381867"/>
                  <a:gd name="connsiteY6-934" fmla="*/ 1282890 h 2531450"/>
                  <a:gd name="connsiteX7-935" fmla="*/ 3101975 w 3381867"/>
                  <a:gd name="connsiteY7-936" fmla="*/ 1187640 h 2531450"/>
                  <a:gd name="connsiteX8-937" fmla="*/ 2901950 w 3381867"/>
                  <a:gd name="connsiteY8-938" fmla="*/ 1330515 h 2531450"/>
                  <a:gd name="connsiteX9-939" fmla="*/ 2930525 w 3381867"/>
                  <a:gd name="connsiteY9-940" fmla="*/ 1635315 h 2531450"/>
                  <a:gd name="connsiteX10-941" fmla="*/ 3140075 w 3381867"/>
                  <a:gd name="connsiteY10-942" fmla="*/ 1711515 h 2531450"/>
                  <a:gd name="connsiteX11-943" fmla="*/ 3349625 w 3381867"/>
                  <a:gd name="connsiteY11-944" fmla="*/ 1616265 h 2531450"/>
                  <a:gd name="connsiteX12-945" fmla="*/ 3349625 w 3381867"/>
                  <a:gd name="connsiteY12-946" fmla="*/ 1740090 h 2531450"/>
                  <a:gd name="connsiteX13-947" fmla="*/ 3381375 w 3381867"/>
                  <a:gd name="connsiteY13-948" fmla="*/ 2073465 h 2531450"/>
                  <a:gd name="connsiteX14-949" fmla="*/ 3321050 w 3381867"/>
                  <a:gd name="connsiteY14-950" fmla="*/ 2416365 h 2531450"/>
                  <a:gd name="connsiteX15-951" fmla="*/ 3006725 w 3381867"/>
                  <a:gd name="connsiteY15-952" fmla="*/ 2530665 h 2531450"/>
                  <a:gd name="connsiteX16-953" fmla="*/ 2463800 w 3381867"/>
                  <a:gd name="connsiteY16-954" fmla="*/ 2371915 h 2531450"/>
                  <a:gd name="connsiteX17-955" fmla="*/ 2251075 w 3381867"/>
                  <a:gd name="connsiteY17-956" fmla="*/ 1879790 h 2531450"/>
                  <a:gd name="connsiteX18-957" fmla="*/ 1670050 w 3381867"/>
                  <a:gd name="connsiteY18-958" fmla="*/ 1797240 h 2531450"/>
                  <a:gd name="connsiteX19-959" fmla="*/ 101600 w 3381867"/>
                  <a:gd name="connsiteY19-960" fmla="*/ 1806765 h 2531450"/>
                  <a:gd name="connsiteX0-961" fmla="*/ 0 w 3381867"/>
                  <a:gd name="connsiteY0-962" fmla="*/ 743140 h 2531450"/>
                  <a:gd name="connsiteX1-963" fmla="*/ 2127250 w 3381867"/>
                  <a:gd name="connsiteY1-964" fmla="*/ 711390 h 2531450"/>
                  <a:gd name="connsiteX2-965" fmla="*/ 2578100 w 3381867"/>
                  <a:gd name="connsiteY2-966" fmla="*/ 101790 h 2531450"/>
                  <a:gd name="connsiteX3-967" fmla="*/ 3035300 w 3381867"/>
                  <a:gd name="connsiteY3-968" fmla="*/ 25590 h 2531450"/>
                  <a:gd name="connsiteX4-969" fmla="*/ 3292475 w 3381867"/>
                  <a:gd name="connsiteY4-970" fmla="*/ 368490 h 2531450"/>
                  <a:gd name="connsiteX5-971" fmla="*/ 3349625 w 3381867"/>
                  <a:gd name="connsiteY5-972" fmla="*/ 1330515 h 2531450"/>
                  <a:gd name="connsiteX6-973" fmla="*/ 3256951 w 3381867"/>
                  <a:gd name="connsiteY6-974" fmla="*/ 1282890 h 2531450"/>
                  <a:gd name="connsiteX7-975" fmla="*/ 3101975 w 3381867"/>
                  <a:gd name="connsiteY7-976" fmla="*/ 1187640 h 2531450"/>
                  <a:gd name="connsiteX8-977" fmla="*/ 2901950 w 3381867"/>
                  <a:gd name="connsiteY8-978" fmla="*/ 1330515 h 2531450"/>
                  <a:gd name="connsiteX9-979" fmla="*/ 2930525 w 3381867"/>
                  <a:gd name="connsiteY9-980" fmla="*/ 1635315 h 2531450"/>
                  <a:gd name="connsiteX10-981" fmla="*/ 3140075 w 3381867"/>
                  <a:gd name="connsiteY10-982" fmla="*/ 1711515 h 2531450"/>
                  <a:gd name="connsiteX11-983" fmla="*/ 3349625 w 3381867"/>
                  <a:gd name="connsiteY11-984" fmla="*/ 1616265 h 2531450"/>
                  <a:gd name="connsiteX12-985" fmla="*/ 3349625 w 3381867"/>
                  <a:gd name="connsiteY12-986" fmla="*/ 1740090 h 2531450"/>
                  <a:gd name="connsiteX13-987" fmla="*/ 3381375 w 3381867"/>
                  <a:gd name="connsiteY13-988" fmla="*/ 2073465 h 2531450"/>
                  <a:gd name="connsiteX14-989" fmla="*/ 3321050 w 3381867"/>
                  <a:gd name="connsiteY14-990" fmla="*/ 2416365 h 2531450"/>
                  <a:gd name="connsiteX15-991" fmla="*/ 3006725 w 3381867"/>
                  <a:gd name="connsiteY15-992" fmla="*/ 2530665 h 2531450"/>
                  <a:gd name="connsiteX16-993" fmla="*/ 2463800 w 3381867"/>
                  <a:gd name="connsiteY16-994" fmla="*/ 2371915 h 2531450"/>
                  <a:gd name="connsiteX17-995" fmla="*/ 2251075 w 3381867"/>
                  <a:gd name="connsiteY17-996" fmla="*/ 1879790 h 2531450"/>
                  <a:gd name="connsiteX18-997" fmla="*/ 1670050 w 3381867"/>
                  <a:gd name="connsiteY18-998" fmla="*/ 1797240 h 2531450"/>
                  <a:gd name="connsiteX19-999" fmla="*/ 101600 w 3381867"/>
                  <a:gd name="connsiteY19-1000" fmla="*/ 1806765 h 2531450"/>
                  <a:gd name="connsiteX0-1001" fmla="*/ 0 w 3381867"/>
                  <a:gd name="connsiteY0-1002" fmla="*/ 743140 h 2531450"/>
                  <a:gd name="connsiteX1-1003" fmla="*/ 2127250 w 3381867"/>
                  <a:gd name="connsiteY1-1004" fmla="*/ 711390 h 2531450"/>
                  <a:gd name="connsiteX2-1005" fmla="*/ 2578100 w 3381867"/>
                  <a:gd name="connsiteY2-1006" fmla="*/ 101790 h 2531450"/>
                  <a:gd name="connsiteX3-1007" fmla="*/ 3035300 w 3381867"/>
                  <a:gd name="connsiteY3-1008" fmla="*/ 25590 h 2531450"/>
                  <a:gd name="connsiteX4-1009" fmla="*/ 3292475 w 3381867"/>
                  <a:gd name="connsiteY4-1010" fmla="*/ 368490 h 2531450"/>
                  <a:gd name="connsiteX5-1011" fmla="*/ 3349625 w 3381867"/>
                  <a:gd name="connsiteY5-1012" fmla="*/ 1330515 h 2531450"/>
                  <a:gd name="connsiteX6-1013" fmla="*/ 3264678 w 3381867"/>
                  <a:gd name="connsiteY6-1014" fmla="*/ 1254557 h 2531450"/>
                  <a:gd name="connsiteX7-1015" fmla="*/ 3101975 w 3381867"/>
                  <a:gd name="connsiteY7-1016" fmla="*/ 1187640 h 2531450"/>
                  <a:gd name="connsiteX8-1017" fmla="*/ 2901950 w 3381867"/>
                  <a:gd name="connsiteY8-1018" fmla="*/ 1330515 h 2531450"/>
                  <a:gd name="connsiteX9-1019" fmla="*/ 2930525 w 3381867"/>
                  <a:gd name="connsiteY9-1020" fmla="*/ 1635315 h 2531450"/>
                  <a:gd name="connsiteX10-1021" fmla="*/ 3140075 w 3381867"/>
                  <a:gd name="connsiteY10-1022" fmla="*/ 1711515 h 2531450"/>
                  <a:gd name="connsiteX11-1023" fmla="*/ 3349625 w 3381867"/>
                  <a:gd name="connsiteY11-1024" fmla="*/ 1616265 h 2531450"/>
                  <a:gd name="connsiteX12-1025" fmla="*/ 3349625 w 3381867"/>
                  <a:gd name="connsiteY12-1026" fmla="*/ 1740090 h 2531450"/>
                  <a:gd name="connsiteX13-1027" fmla="*/ 3381375 w 3381867"/>
                  <a:gd name="connsiteY13-1028" fmla="*/ 2073465 h 2531450"/>
                  <a:gd name="connsiteX14-1029" fmla="*/ 3321050 w 3381867"/>
                  <a:gd name="connsiteY14-1030" fmla="*/ 2416365 h 2531450"/>
                  <a:gd name="connsiteX15-1031" fmla="*/ 3006725 w 3381867"/>
                  <a:gd name="connsiteY15-1032" fmla="*/ 2530665 h 2531450"/>
                  <a:gd name="connsiteX16-1033" fmla="*/ 2463800 w 3381867"/>
                  <a:gd name="connsiteY16-1034" fmla="*/ 2371915 h 2531450"/>
                  <a:gd name="connsiteX17-1035" fmla="*/ 2251075 w 3381867"/>
                  <a:gd name="connsiteY17-1036" fmla="*/ 1879790 h 2531450"/>
                  <a:gd name="connsiteX18-1037" fmla="*/ 1670050 w 3381867"/>
                  <a:gd name="connsiteY18-1038" fmla="*/ 1797240 h 2531450"/>
                  <a:gd name="connsiteX19-1039" fmla="*/ 101600 w 3381867"/>
                  <a:gd name="connsiteY19-1040" fmla="*/ 1806765 h 2531450"/>
                  <a:gd name="connsiteX0-1041" fmla="*/ 0 w 3381867"/>
                  <a:gd name="connsiteY0-1042" fmla="*/ 743140 h 2531450"/>
                  <a:gd name="connsiteX1-1043" fmla="*/ 2127250 w 3381867"/>
                  <a:gd name="connsiteY1-1044" fmla="*/ 711390 h 2531450"/>
                  <a:gd name="connsiteX2-1045" fmla="*/ 2578100 w 3381867"/>
                  <a:gd name="connsiteY2-1046" fmla="*/ 101790 h 2531450"/>
                  <a:gd name="connsiteX3-1047" fmla="*/ 3035300 w 3381867"/>
                  <a:gd name="connsiteY3-1048" fmla="*/ 25590 h 2531450"/>
                  <a:gd name="connsiteX4-1049" fmla="*/ 3292475 w 3381867"/>
                  <a:gd name="connsiteY4-1050" fmla="*/ 368490 h 2531450"/>
                  <a:gd name="connsiteX5-1051" fmla="*/ 3349625 w 3381867"/>
                  <a:gd name="connsiteY5-1052" fmla="*/ 1330515 h 2531450"/>
                  <a:gd name="connsiteX6-1053" fmla="*/ 3264678 w 3381867"/>
                  <a:gd name="connsiteY6-1054" fmla="*/ 1254557 h 2531450"/>
                  <a:gd name="connsiteX7-1055" fmla="*/ 3101975 w 3381867"/>
                  <a:gd name="connsiteY7-1056" fmla="*/ 1187640 h 2531450"/>
                  <a:gd name="connsiteX8-1057" fmla="*/ 2901950 w 3381867"/>
                  <a:gd name="connsiteY8-1058" fmla="*/ 1330515 h 2531450"/>
                  <a:gd name="connsiteX9-1059" fmla="*/ 2930525 w 3381867"/>
                  <a:gd name="connsiteY9-1060" fmla="*/ 1635315 h 2531450"/>
                  <a:gd name="connsiteX10-1061" fmla="*/ 3140075 w 3381867"/>
                  <a:gd name="connsiteY10-1062" fmla="*/ 1711515 h 2531450"/>
                  <a:gd name="connsiteX11-1063" fmla="*/ 3349625 w 3381867"/>
                  <a:gd name="connsiteY11-1064" fmla="*/ 1616265 h 2531450"/>
                  <a:gd name="connsiteX12-1065" fmla="*/ 3349625 w 3381867"/>
                  <a:gd name="connsiteY12-1066" fmla="*/ 1740090 h 2531450"/>
                  <a:gd name="connsiteX13-1067" fmla="*/ 3381375 w 3381867"/>
                  <a:gd name="connsiteY13-1068" fmla="*/ 2073465 h 2531450"/>
                  <a:gd name="connsiteX14-1069" fmla="*/ 3321050 w 3381867"/>
                  <a:gd name="connsiteY14-1070" fmla="*/ 2416365 h 2531450"/>
                  <a:gd name="connsiteX15-1071" fmla="*/ 3006725 w 3381867"/>
                  <a:gd name="connsiteY15-1072" fmla="*/ 2530665 h 2531450"/>
                  <a:gd name="connsiteX16-1073" fmla="*/ 2463800 w 3381867"/>
                  <a:gd name="connsiteY16-1074" fmla="*/ 2371915 h 2531450"/>
                  <a:gd name="connsiteX17-1075" fmla="*/ 2251075 w 3381867"/>
                  <a:gd name="connsiteY17-1076" fmla="*/ 1879790 h 2531450"/>
                  <a:gd name="connsiteX18-1077" fmla="*/ 1670050 w 3381867"/>
                  <a:gd name="connsiteY18-1078" fmla="*/ 1797240 h 2531450"/>
                  <a:gd name="connsiteX19-1079" fmla="*/ 101600 w 3381867"/>
                  <a:gd name="connsiteY19-1080" fmla="*/ 1806765 h 2531450"/>
                  <a:gd name="connsiteX0-1081" fmla="*/ 0 w 3381867"/>
                  <a:gd name="connsiteY0-1082" fmla="*/ 743140 h 2531450"/>
                  <a:gd name="connsiteX1-1083" fmla="*/ 2127250 w 3381867"/>
                  <a:gd name="connsiteY1-1084" fmla="*/ 711390 h 2531450"/>
                  <a:gd name="connsiteX2-1085" fmla="*/ 2578100 w 3381867"/>
                  <a:gd name="connsiteY2-1086" fmla="*/ 101790 h 2531450"/>
                  <a:gd name="connsiteX3-1087" fmla="*/ 3035300 w 3381867"/>
                  <a:gd name="connsiteY3-1088" fmla="*/ 25590 h 2531450"/>
                  <a:gd name="connsiteX4-1089" fmla="*/ 3292475 w 3381867"/>
                  <a:gd name="connsiteY4-1090" fmla="*/ 368490 h 2531450"/>
                  <a:gd name="connsiteX5-1091" fmla="*/ 3349625 w 3381867"/>
                  <a:gd name="connsiteY5-1092" fmla="*/ 1330515 h 2531450"/>
                  <a:gd name="connsiteX6-1093" fmla="*/ 3264678 w 3381867"/>
                  <a:gd name="connsiteY6-1094" fmla="*/ 1254557 h 2531450"/>
                  <a:gd name="connsiteX7-1095" fmla="*/ 3101975 w 3381867"/>
                  <a:gd name="connsiteY7-1096" fmla="*/ 1187640 h 2531450"/>
                  <a:gd name="connsiteX8-1097" fmla="*/ 2901950 w 3381867"/>
                  <a:gd name="connsiteY8-1098" fmla="*/ 1330515 h 2531450"/>
                  <a:gd name="connsiteX9-1099" fmla="*/ 2930525 w 3381867"/>
                  <a:gd name="connsiteY9-1100" fmla="*/ 1635315 h 2531450"/>
                  <a:gd name="connsiteX10-1101" fmla="*/ 3140075 w 3381867"/>
                  <a:gd name="connsiteY10-1102" fmla="*/ 1711515 h 2531450"/>
                  <a:gd name="connsiteX11-1103" fmla="*/ 3349625 w 3381867"/>
                  <a:gd name="connsiteY11-1104" fmla="*/ 1616265 h 2531450"/>
                  <a:gd name="connsiteX12-1105" fmla="*/ 3349625 w 3381867"/>
                  <a:gd name="connsiteY12-1106" fmla="*/ 1740090 h 2531450"/>
                  <a:gd name="connsiteX13-1107" fmla="*/ 3381375 w 3381867"/>
                  <a:gd name="connsiteY13-1108" fmla="*/ 2073465 h 2531450"/>
                  <a:gd name="connsiteX14-1109" fmla="*/ 3321050 w 3381867"/>
                  <a:gd name="connsiteY14-1110" fmla="*/ 2416365 h 2531450"/>
                  <a:gd name="connsiteX15-1111" fmla="*/ 3006725 w 3381867"/>
                  <a:gd name="connsiteY15-1112" fmla="*/ 2530665 h 2531450"/>
                  <a:gd name="connsiteX16-1113" fmla="*/ 2463800 w 3381867"/>
                  <a:gd name="connsiteY16-1114" fmla="*/ 2371915 h 2531450"/>
                  <a:gd name="connsiteX17-1115" fmla="*/ 2109407 w 3381867"/>
                  <a:gd name="connsiteY17-1116" fmla="*/ 1902971 h 2531450"/>
                  <a:gd name="connsiteX18-1117" fmla="*/ 1670050 w 3381867"/>
                  <a:gd name="connsiteY18-1118" fmla="*/ 1797240 h 2531450"/>
                  <a:gd name="connsiteX19-1119" fmla="*/ 101600 w 3381867"/>
                  <a:gd name="connsiteY19-1120" fmla="*/ 1806765 h 2531450"/>
                  <a:gd name="connsiteX0-1121" fmla="*/ 0 w 3381867"/>
                  <a:gd name="connsiteY0-1122" fmla="*/ 743140 h 2531450"/>
                  <a:gd name="connsiteX1-1123" fmla="*/ 2127250 w 3381867"/>
                  <a:gd name="connsiteY1-1124" fmla="*/ 711390 h 2531450"/>
                  <a:gd name="connsiteX2-1125" fmla="*/ 2578100 w 3381867"/>
                  <a:gd name="connsiteY2-1126" fmla="*/ 101790 h 2531450"/>
                  <a:gd name="connsiteX3-1127" fmla="*/ 3035300 w 3381867"/>
                  <a:gd name="connsiteY3-1128" fmla="*/ 25590 h 2531450"/>
                  <a:gd name="connsiteX4-1129" fmla="*/ 3292475 w 3381867"/>
                  <a:gd name="connsiteY4-1130" fmla="*/ 368490 h 2531450"/>
                  <a:gd name="connsiteX5-1131" fmla="*/ 3349625 w 3381867"/>
                  <a:gd name="connsiteY5-1132" fmla="*/ 1330515 h 2531450"/>
                  <a:gd name="connsiteX6-1133" fmla="*/ 3264678 w 3381867"/>
                  <a:gd name="connsiteY6-1134" fmla="*/ 1254557 h 2531450"/>
                  <a:gd name="connsiteX7-1135" fmla="*/ 3101975 w 3381867"/>
                  <a:gd name="connsiteY7-1136" fmla="*/ 1187640 h 2531450"/>
                  <a:gd name="connsiteX8-1137" fmla="*/ 2901950 w 3381867"/>
                  <a:gd name="connsiteY8-1138" fmla="*/ 1330515 h 2531450"/>
                  <a:gd name="connsiteX9-1139" fmla="*/ 2930525 w 3381867"/>
                  <a:gd name="connsiteY9-1140" fmla="*/ 1635315 h 2531450"/>
                  <a:gd name="connsiteX10-1141" fmla="*/ 3140075 w 3381867"/>
                  <a:gd name="connsiteY10-1142" fmla="*/ 1711515 h 2531450"/>
                  <a:gd name="connsiteX11-1143" fmla="*/ 3349625 w 3381867"/>
                  <a:gd name="connsiteY11-1144" fmla="*/ 1616265 h 2531450"/>
                  <a:gd name="connsiteX12-1145" fmla="*/ 3349625 w 3381867"/>
                  <a:gd name="connsiteY12-1146" fmla="*/ 1740090 h 2531450"/>
                  <a:gd name="connsiteX13-1147" fmla="*/ 3381375 w 3381867"/>
                  <a:gd name="connsiteY13-1148" fmla="*/ 2073465 h 2531450"/>
                  <a:gd name="connsiteX14-1149" fmla="*/ 3321050 w 3381867"/>
                  <a:gd name="connsiteY14-1150" fmla="*/ 2416365 h 2531450"/>
                  <a:gd name="connsiteX15-1151" fmla="*/ 3006725 w 3381867"/>
                  <a:gd name="connsiteY15-1152" fmla="*/ 2530665 h 2531450"/>
                  <a:gd name="connsiteX16-1153" fmla="*/ 2463800 w 3381867"/>
                  <a:gd name="connsiteY16-1154" fmla="*/ 2371915 h 2531450"/>
                  <a:gd name="connsiteX17-1155" fmla="*/ 2109407 w 3381867"/>
                  <a:gd name="connsiteY17-1156" fmla="*/ 1902971 h 2531450"/>
                  <a:gd name="connsiteX18-1157" fmla="*/ 1376412 w 3381867"/>
                  <a:gd name="connsiteY18-1158" fmla="*/ 1799816 h 2531450"/>
                  <a:gd name="connsiteX19-1159" fmla="*/ 101600 w 3381867"/>
                  <a:gd name="connsiteY19-1160" fmla="*/ 1806765 h 2531450"/>
                  <a:gd name="connsiteX0-1161" fmla="*/ 0 w 3381867"/>
                  <a:gd name="connsiteY0-1162" fmla="*/ 743140 h 2531450"/>
                  <a:gd name="connsiteX1-1163" fmla="*/ 2127250 w 3381867"/>
                  <a:gd name="connsiteY1-1164" fmla="*/ 711390 h 2531450"/>
                  <a:gd name="connsiteX2-1165" fmla="*/ 2578100 w 3381867"/>
                  <a:gd name="connsiteY2-1166" fmla="*/ 101790 h 2531450"/>
                  <a:gd name="connsiteX3-1167" fmla="*/ 3035300 w 3381867"/>
                  <a:gd name="connsiteY3-1168" fmla="*/ 25590 h 2531450"/>
                  <a:gd name="connsiteX4-1169" fmla="*/ 3292475 w 3381867"/>
                  <a:gd name="connsiteY4-1170" fmla="*/ 368490 h 2531450"/>
                  <a:gd name="connsiteX5-1171" fmla="*/ 3349625 w 3381867"/>
                  <a:gd name="connsiteY5-1172" fmla="*/ 1330515 h 2531450"/>
                  <a:gd name="connsiteX6-1173" fmla="*/ 3264678 w 3381867"/>
                  <a:gd name="connsiteY6-1174" fmla="*/ 1254557 h 2531450"/>
                  <a:gd name="connsiteX7-1175" fmla="*/ 3101975 w 3381867"/>
                  <a:gd name="connsiteY7-1176" fmla="*/ 1187640 h 2531450"/>
                  <a:gd name="connsiteX8-1177" fmla="*/ 2901950 w 3381867"/>
                  <a:gd name="connsiteY8-1178" fmla="*/ 1330515 h 2531450"/>
                  <a:gd name="connsiteX9-1179" fmla="*/ 2930525 w 3381867"/>
                  <a:gd name="connsiteY9-1180" fmla="*/ 1635315 h 2531450"/>
                  <a:gd name="connsiteX10-1181" fmla="*/ 3140075 w 3381867"/>
                  <a:gd name="connsiteY10-1182" fmla="*/ 1711515 h 2531450"/>
                  <a:gd name="connsiteX11-1183" fmla="*/ 3349625 w 3381867"/>
                  <a:gd name="connsiteY11-1184" fmla="*/ 1616265 h 2531450"/>
                  <a:gd name="connsiteX12-1185" fmla="*/ 3349625 w 3381867"/>
                  <a:gd name="connsiteY12-1186" fmla="*/ 1740090 h 2531450"/>
                  <a:gd name="connsiteX13-1187" fmla="*/ 3381375 w 3381867"/>
                  <a:gd name="connsiteY13-1188" fmla="*/ 2073465 h 2531450"/>
                  <a:gd name="connsiteX14-1189" fmla="*/ 3321050 w 3381867"/>
                  <a:gd name="connsiteY14-1190" fmla="*/ 2416365 h 2531450"/>
                  <a:gd name="connsiteX15-1191" fmla="*/ 3006725 w 3381867"/>
                  <a:gd name="connsiteY15-1192" fmla="*/ 2530665 h 2531450"/>
                  <a:gd name="connsiteX16-1193" fmla="*/ 2463800 w 3381867"/>
                  <a:gd name="connsiteY16-1194" fmla="*/ 2371915 h 2531450"/>
                  <a:gd name="connsiteX17-1195" fmla="*/ 1972891 w 3381867"/>
                  <a:gd name="connsiteY17-1196" fmla="*/ 1895244 h 2531450"/>
                  <a:gd name="connsiteX18-1197" fmla="*/ 1376412 w 3381867"/>
                  <a:gd name="connsiteY18-1198" fmla="*/ 1799816 h 2531450"/>
                  <a:gd name="connsiteX19-1199" fmla="*/ 101600 w 3381867"/>
                  <a:gd name="connsiteY19-1200" fmla="*/ 1806765 h 2531450"/>
                  <a:gd name="connsiteX0-1201" fmla="*/ 0 w 3381867"/>
                  <a:gd name="connsiteY0-1202" fmla="*/ 743140 h 2532812"/>
                  <a:gd name="connsiteX1-1203" fmla="*/ 2127250 w 3381867"/>
                  <a:gd name="connsiteY1-1204" fmla="*/ 711390 h 2532812"/>
                  <a:gd name="connsiteX2-1205" fmla="*/ 2578100 w 3381867"/>
                  <a:gd name="connsiteY2-1206" fmla="*/ 101790 h 2532812"/>
                  <a:gd name="connsiteX3-1207" fmla="*/ 3035300 w 3381867"/>
                  <a:gd name="connsiteY3-1208" fmla="*/ 25590 h 2532812"/>
                  <a:gd name="connsiteX4-1209" fmla="*/ 3292475 w 3381867"/>
                  <a:gd name="connsiteY4-1210" fmla="*/ 368490 h 2532812"/>
                  <a:gd name="connsiteX5-1211" fmla="*/ 3349625 w 3381867"/>
                  <a:gd name="connsiteY5-1212" fmla="*/ 1330515 h 2532812"/>
                  <a:gd name="connsiteX6-1213" fmla="*/ 3264678 w 3381867"/>
                  <a:gd name="connsiteY6-1214" fmla="*/ 1254557 h 2532812"/>
                  <a:gd name="connsiteX7-1215" fmla="*/ 3101975 w 3381867"/>
                  <a:gd name="connsiteY7-1216" fmla="*/ 1187640 h 2532812"/>
                  <a:gd name="connsiteX8-1217" fmla="*/ 2901950 w 3381867"/>
                  <a:gd name="connsiteY8-1218" fmla="*/ 1330515 h 2532812"/>
                  <a:gd name="connsiteX9-1219" fmla="*/ 2930525 w 3381867"/>
                  <a:gd name="connsiteY9-1220" fmla="*/ 1635315 h 2532812"/>
                  <a:gd name="connsiteX10-1221" fmla="*/ 3140075 w 3381867"/>
                  <a:gd name="connsiteY10-1222" fmla="*/ 1711515 h 2532812"/>
                  <a:gd name="connsiteX11-1223" fmla="*/ 3349625 w 3381867"/>
                  <a:gd name="connsiteY11-1224" fmla="*/ 1616265 h 2532812"/>
                  <a:gd name="connsiteX12-1225" fmla="*/ 3349625 w 3381867"/>
                  <a:gd name="connsiteY12-1226" fmla="*/ 1740090 h 2532812"/>
                  <a:gd name="connsiteX13-1227" fmla="*/ 3381375 w 3381867"/>
                  <a:gd name="connsiteY13-1228" fmla="*/ 2073465 h 2532812"/>
                  <a:gd name="connsiteX14-1229" fmla="*/ 3321050 w 3381867"/>
                  <a:gd name="connsiteY14-1230" fmla="*/ 2416365 h 2532812"/>
                  <a:gd name="connsiteX15-1231" fmla="*/ 3006725 w 3381867"/>
                  <a:gd name="connsiteY15-1232" fmla="*/ 2530665 h 2532812"/>
                  <a:gd name="connsiteX16-1233" fmla="*/ 2304102 w 3381867"/>
                  <a:gd name="connsiteY16-1234" fmla="*/ 2438885 h 2532812"/>
                  <a:gd name="connsiteX17-1235" fmla="*/ 1972891 w 3381867"/>
                  <a:gd name="connsiteY17-1236" fmla="*/ 1895244 h 2532812"/>
                  <a:gd name="connsiteX18-1237" fmla="*/ 1376412 w 3381867"/>
                  <a:gd name="connsiteY18-1238" fmla="*/ 1799816 h 2532812"/>
                  <a:gd name="connsiteX19-1239" fmla="*/ 101600 w 3381867"/>
                  <a:gd name="connsiteY19-1240" fmla="*/ 1806765 h 2532812"/>
                  <a:gd name="connsiteX0-1241" fmla="*/ 0 w 3381867"/>
                  <a:gd name="connsiteY0-1242" fmla="*/ 743140 h 2533102"/>
                  <a:gd name="connsiteX1-1243" fmla="*/ 2127250 w 3381867"/>
                  <a:gd name="connsiteY1-1244" fmla="*/ 711390 h 2533102"/>
                  <a:gd name="connsiteX2-1245" fmla="*/ 2578100 w 3381867"/>
                  <a:gd name="connsiteY2-1246" fmla="*/ 101790 h 2533102"/>
                  <a:gd name="connsiteX3-1247" fmla="*/ 3035300 w 3381867"/>
                  <a:gd name="connsiteY3-1248" fmla="*/ 25590 h 2533102"/>
                  <a:gd name="connsiteX4-1249" fmla="*/ 3292475 w 3381867"/>
                  <a:gd name="connsiteY4-1250" fmla="*/ 368490 h 2533102"/>
                  <a:gd name="connsiteX5-1251" fmla="*/ 3349625 w 3381867"/>
                  <a:gd name="connsiteY5-1252" fmla="*/ 1330515 h 2533102"/>
                  <a:gd name="connsiteX6-1253" fmla="*/ 3264678 w 3381867"/>
                  <a:gd name="connsiteY6-1254" fmla="*/ 1254557 h 2533102"/>
                  <a:gd name="connsiteX7-1255" fmla="*/ 3101975 w 3381867"/>
                  <a:gd name="connsiteY7-1256" fmla="*/ 1187640 h 2533102"/>
                  <a:gd name="connsiteX8-1257" fmla="*/ 2901950 w 3381867"/>
                  <a:gd name="connsiteY8-1258" fmla="*/ 1330515 h 2533102"/>
                  <a:gd name="connsiteX9-1259" fmla="*/ 2930525 w 3381867"/>
                  <a:gd name="connsiteY9-1260" fmla="*/ 1635315 h 2533102"/>
                  <a:gd name="connsiteX10-1261" fmla="*/ 3140075 w 3381867"/>
                  <a:gd name="connsiteY10-1262" fmla="*/ 1711515 h 2533102"/>
                  <a:gd name="connsiteX11-1263" fmla="*/ 3349625 w 3381867"/>
                  <a:gd name="connsiteY11-1264" fmla="*/ 1616265 h 2533102"/>
                  <a:gd name="connsiteX12-1265" fmla="*/ 3349625 w 3381867"/>
                  <a:gd name="connsiteY12-1266" fmla="*/ 1740090 h 2533102"/>
                  <a:gd name="connsiteX13-1267" fmla="*/ 3381375 w 3381867"/>
                  <a:gd name="connsiteY13-1268" fmla="*/ 2073465 h 2533102"/>
                  <a:gd name="connsiteX14-1269" fmla="*/ 3321050 w 3381867"/>
                  <a:gd name="connsiteY14-1270" fmla="*/ 2416365 h 2533102"/>
                  <a:gd name="connsiteX15-1271" fmla="*/ 3006725 w 3381867"/>
                  <a:gd name="connsiteY15-1272" fmla="*/ 2530665 h 2533102"/>
                  <a:gd name="connsiteX16-1273" fmla="*/ 2304102 w 3381867"/>
                  <a:gd name="connsiteY16-1274" fmla="*/ 2438885 h 2533102"/>
                  <a:gd name="connsiteX17-1275" fmla="*/ 1983194 w 3381867"/>
                  <a:gd name="connsiteY17-1276" fmla="*/ 1882365 h 2533102"/>
                  <a:gd name="connsiteX18-1277" fmla="*/ 1376412 w 3381867"/>
                  <a:gd name="connsiteY18-1278" fmla="*/ 1799816 h 2533102"/>
                  <a:gd name="connsiteX19-1279" fmla="*/ 101600 w 3381867"/>
                  <a:gd name="connsiteY19-1280" fmla="*/ 1806765 h 2533102"/>
                  <a:gd name="connsiteX0-1281" fmla="*/ 0 w 3381867"/>
                  <a:gd name="connsiteY0-1282" fmla="*/ 743140 h 2533102"/>
                  <a:gd name="connsiteX1-1283" fmla="*/ 2127250 w 3381867"/>
                  <a:gd name="connsiteY1-1284" fmla="*/ 711390 h 2533102"/>
                  <a:gd name="connsiteX2-1285" fmla="*/ 2578100 w 3381867"/>
                  <a:gd name="connsiteY2-1286" fmla="*/ 101790 h 2533102"/>
                  <a:gd name="connsiteX3-1287" fmla="*/ 3035300 w 3381867"/>
                  <a:gd name="connsiteY3-1288" fmla="*/ 25590 h 2533102"/>
                  <a:gd name="connsiteX4-1289" fmla="*/ 3292475 w 3381867"/>
                  <a:gd name="connsiteY4-1290" fmla="*/ 368490 h 2533102"/>
                  <a:gd name="connsiteX5-1291" fmla="*/ 3349625 w 3381867"/>
                  <a:gd name="connsiteY5-1292" fmla="*/ 1330515 h 2533102"/>
                  <a:gd name="connsiteX6-1293" fmla="*/ 3264678 w 3381867"/>
                  <a:gd name="connsiteY6-1294" fmla="*/ 1254557 h 2533102"/>
                  <a:gd name="connsiteX7-1295" fmla="*/ 3101975 w 3381867"/>
                  <a:gd name="connsiteY7-1296" fmla="*/ 1187640 h 2533102"/>
                  <a:gd name="connsiteX8-1297" fmla="*/ 2901950 w 3381867"/>
                  <a:gd name="connsiteY8-1298" fmla="*/ 1330515 h 2533102"/>
                  <a:gd name="connsiteX9-1299" fmla="*/ 2930525 w 3381867"/>
                  <a:gd name="connsiteY9-1300" fmla="*/ 1635315 h 2533102"/>
                  <a:gd name="connsiteX10-1301" fmla="*/ 3140075 w 3381867"/>
                  <a:gd name="connsiteY10-1302" fmla="*/ 1711515 h 2533102"/>
                  <a:gd name="connsiteX11-1303" fmla="*/ 3349625 w 3381867"/>
                  <a:gd name="connsiteY11-1304" fmla="*/ 1616265 h 2533102"/>
                  <a:gd name="connsiteX12-1305" fmla="*/ 3349625 w 3381867"/>
                  <a:gd name="connsiteY12-1306" fmla="*/ 1740090 h 2533102"/>
                  <a:gd name="connsiteX13-1307" fmla="*/ 3381375 w 3381867"/>
                  <a:gd name="connsiteY13-1308" fmla="*/ 2073465 h 2533102"/>
                  <a:gd name="connsiteX14-1309" fmla="*/ 3321050 w 3381867"/>
                  <a:gd name="connsiteY14-1310" fmla="*/ 2416365 h 2533102"/>
                  <a:gd name="connsiteX15-1311" fmla="*/ 3006725 w 3381867"/>
                  <a:gd name="connsiteY15-1312" fmla="*/ 2530665 h 2533102"/>
                  <a:gd name="connsiteX16-1313" fmla="*/ 2304102 w 3381867"/>
                  <a:gd name="connsiteY16-1314" fmla="*/ 2438885 h 2533102"/>
                  <a:gd name="connsiteX17-1315" fmla="*/ 1983194 w 3381867"/>
                  <a:gd name="connsiteY17-1316" fmla="*/ 1882365 h 2533102"/>
                  <a:gd name="connsiteX18-1317" fmla="*/ 1376412 w 3381867"/>
                  <a:gd name="connsiteY18-1318" fmla="*/ 1799816 h 2533102"/>
                  <a:gd name="connsiteX19-1319" fmla="*/ 101600 w 3381867"/>
                  <a:gd name="connsiteY19-1320" fmla="*/ 1806765 h 2533102"/>
                  <a:gd name="connsiteX0-1321" fmla="*/ 0 w 3381867"/>
                  <a:gd name="connsiteY0-1322" fmla="*/ 743140 h 2592728"/>
                  <a:gd name="connsiteX1-1323" fmla="*/ 2127250 w 3381867"/>
                  <a:gd name="connsiteY1-1324" fmla="*/ 711390 h 2592728"/>
                  <a:gd name="connsiteX2-1325" fmla="*/ 2578100 w 3381867"/>
                  <a:gd name="connsiteY2-1326" fmla="*/ 101790 h 2592728"/>
                  <a:gd name="connsiteX3-1327" fmla="*/ 3035300 w 3381867"/>
                  <a:gd name="connsiteY3-1328" fmla="*/ 25590 h 2592728"/>
                  <a:gd name="connsiteX4-1329" fmla="*/ 3292475 w 3381867"/>
                  <a:gd name="connsiteY4-1330" fmla="*/ 368490 h 2592728"/>
                  <a:gd name="connsiteX5-1331" fmla="*/ 3349625 w 3381867"/>
                  <a:gd name="connsiteY5-1332" fmla="*/ 1330515 h 2592728"/>
                  <a:gd name="connsiteX6-1333" fmla="*/ 3264678 w 3381867"/>
                  <a:gd name="connsiteY6-1334" fmla="*/ 1254557 h 2592728"/>
                  <a:gd name="connsiteX7-1335" fmla="*/ 3101975 w 3381867"/>
                  <a:gd name="connsiteY7-1336" fmla="*/ 1187640 h 2592728"/>
                  <a:gd name="connsiteX8-1337" fmla="*/ 2901950 w 3381867"/>
                  <a:gd name="connsiteY8-1338" fmla="*/ 1330515 h 2592728"/>
                  <a:gd name="connsiteX9-1339" fmla="*/ 2930525 w 3381867"/>
                  <a:gd name="connsiteY9-1340" fmla="*/ 1635315 h 2592728"/>
                  <a:gd name="connsiteX10-1341" fmla="*/ 3140075 w 3381867"/>
                  <a:gd name="connsiteY10-1342" fmla="*/ 1711515 h 2592728"/>
                  <a:gd name="connsiteX11-1343" fmla="*/ 3349625 w 3381867"/>
                  <a:gd name="connsiteY11-1344" fmla="*/ 1616265 h 2592728"/>
                  <a:gd name="connsiteX12-1345" fmla="*/ 3349625 w 3381867"/>
                  <a:gd name="connsiteY12-1346" fmla="*/ 1740090 h 2592728"/>
                  <a:gd name="connsiteX13-1347" fmla="*/ 3381375 w 3381867"/>
                  <a:gd name="connsiteY13-1348" fmla="*/ 2073465 h 2592728"/>
                  <a:gd name="connsiteX14-1349" fmla="*/ 3321050 w 3381867"/>
                  <a:gd name="connsiteY14-1350" fmla="*/ 2416365 h 2592728"/>
                  <a:gd name="connsiteX15-1351" fmla="*/ 2988694 w 3381867"/>
                  <a:gd name="connsiteY15-1352" fmla="*/ 2592484 h 2592728"/>
                  <a:gd name="connsiteX16-1353" fmla="*/ 2304102 w 3381867"/>
                  <a:gd name="connsiteY16-1354" fmla="*/ 2438885 h 2592728"/>
                  <a:gd name="connsiteX17-1355" fmla="*/ 1983194 w 3381867"/>
                  <a:gd name="connsiteY17-1356" fmla="*/ 1882365 h 2592728"/>
                  <a:gd name="connsiteX18-1357" fmla="*/ 1376412 w 3381867"/>
                  <a:gd name="connsiteY18-1358" fmla="*/ 1799816 h 2592728"/>
                  <a:gd name="connsiteX19-1359" fmla="*/ 101600 w 3381867"/>
                  <a:gd name="connsiteY19-1360" fmla="*/ 1806765 h 2592728"/>
                  <a:gd name="connsiteX0-1361" fmla="*/ 0 w 3385075"/>
                  <a:gd name="connsiteY0-1362" fmla="*/ 743140 h 2592728"/>
                  <a:gd name="connsiteX1-1363" fmla="*/ 2127250 w 3385075"/>
                  <a:gd name="connsiteY1-1364" fmla="*/ 711390 h 2592728"/>
                  <a:gd name="connsiteX2-1365" fmla="*/ 2578100 w 3385075"/>
                  <a:gd name="connsiteY2-1366" fmla="*/ 101790 h 2592728"/>
                  <a:gd name="connsiteX3-1367" fmla="*/ 3035300 w 3385075"/>
                  <a:gd name="connsiteY3-1368" fmla="*/ 25590 h 2592728"/>
                  <a:gd name="connsiteX4-1369" fmla="*/ 3292475 w 3385075"/>
                  <a:gd name="connsiteY4-1370" fmla="*/ 368490 h 2592728"/>
                  <a:gd name="connsiteX5-1371" fmla="*/ 3349625 w 3385075"/>
                  <a:gd name="connsiteY5-1372" fmla="*/ 1330515 h 2592728"/>
                  <a:gd name="connsiteX6-1373" fmla="*/ 3264678 w 3385075"/>
                  <a:gd name="connsiteY6-1374" fmla="*/ 1254557 h 2592728"/>
                  <a:gd name="connsiteX7-1375" fmla="*/ 3101975 w 3385075"/>
                  <a:gd name="connsiteY7-1376" fmla="*/ 1187640 h 2592728"/>
                  <a:gd name="connsiteX8-1377" fmla="*/ 2901950 w 3385075"/>
                  <a:gd name="connsiteY8-1378" fmla="*/ 1330515 h 2592728"/>
                  <a:gd name="connsiteX9-1379" fmla="*/ 2930525 w 3385075"/>
                  <a:gd name="connsiteY9-1380" fmla="*/ 1635315 h 2592728"/>
                  <a:gd name="connsiteX10-1381" fmla="*/ 3140075 w 3385075"/>
                  <a:gd name="connsiteY10-1382" fmla="*/ 1711515 h 2592728"/>
                  <a:gd name="connsiteX11-1383" fmla="*/ 3349625 w 3385075"/>
                  <a:gd name="connsiteY11-1384" fmla="*/ 1616265 h 2592728"/>
                  <a:gd name="connsiteX12-1385" fmla="*/ 3375383 w 3385075"/>
                  <a:gd name="connsiteY12-1386" fmla="*/ 1827667 h 2592728"/>
                  <a:gd name="connsiteX13-1387" fmla="*/ 3381375 w 3385075"/>
                  <a:gd name="connsiteY13-1388" fmla="*/ 2073465 h 2592728"/>
                  <a:gd name="connsiteX14-1389" fmla="*/ 3321050 w 3385075"/>
                  <a:gd name="connsiteY14-1390" fmla="*/ 2416365 h 2592728"/>
                  <a:gd name="connsiteX15-1391" fmla="*/ 2988694 w 3385075"/>
                  <a:gd name="connsiteY15-1392" fmla="*/ 2592484 h 2592728"/>
                  <a:gd name="connsiteX16-1393" fmla="*/ 2304102 w 3385075"/>
                  <a:gd name="connsiteY16-1394" fmla="*/ 2438885 h 2592728"/>
                  <a:gd name="connsiteX17-1395" fmla="*/ 1983194 w 3385075"/>
                  <a:gd name="connsiteY17-1396" fmla="*/ 1882365 h 2592728"/>
                  <a:gd name="connsiteX18-1397" fmla="*/ 1376412 w 3385075"/>
                  <a:gd name="connsiteY18-1398" fmla="*/ 1799816 h 2592728"/>
                  <a:gd name="connsiteX19-1399" fmla="*/ 101600 w 3385075"/>
                  <a:gd name="connsiteY19-1400" fmla="*/ 1806765 h 2592728"/>
                  <a:gd name="connsiteX0-1401" fmla="*/ 0 w 3383019"/>
                  <a:gd name="connsiteY0-1402" fmla="*/ 743140 h 2592728"/>
                  <a:gd name="connsiteX1-1403" fmla="*/ 2127250 w 3383019"/>
                  <a:gd name="connsiteY1-1404" fmla="*/ 711390 h 2592728"/>
                  <a:gd name="connsiteX2-1405" fmla="*/ 2578100 w 3383019"/>
                  <a:gd name="connsiteY2-1406" fmla="*/ 101790 h 2592728"/>
                  <a:gd name="connsiteX3-1407" fmla="*/ 3035300 w 3383019"/>
                  <a:gd name="connsiteY3-1408" fmla="*/ 25590 h 2592728"/>
                  <a:gd name="connsiteX4-1409" fmla="*/ 3292475 w 3383019"/>
                  <a:gd name="connsiteY4-1410" fmla="*/ 368490 h 2592728"/>
                  <a:gd name="connsiteX5-1411" fmla="*/ 3349625 w 3383019"/>
                  <a:gd name="connsiteY5-1412" fmla="*/ 1330515 h 2592728"/>
                  <a:gd name="connsiteX6-1413" fmla="*/ 3264678 w 3383019"/>
                  <a:gd name="connsiteY6-1414" fmla="*/ 1254557 h 2592728"/>
                  <a:gd name="connsiteX7-1415" fmla="*/ 3101975 w 3383019"/>
                  <a:gd name="connsiteY7-1416" fmla="*/ 1187640 h 2592728"/>
                  <a:gd name="connsiteX8-1417" fmla="*/ 2901950 w 3383019"/>
                  <a:gd name="connsiteY8-1418" fmla="*/ 1330515 h 2592728"/>
                  <a:gd name="connsiteX9-1419" fmla="*/ 2930525 w 3383019"/>
                  <a:gd name="connsiteY9-1420" fmla="*/ 1635315 h 2592728"/>
                  <a:gd name="connsiteX10-1421" fmla="*/ 3140075 w 3383019"/>
                  <a:gd name="connsiteY10-1422" fmla="*/ 1711515 h 2592728"/>
                  <a:gd name="connsiteX11-1423" fmla="*/ 3349625 w 3383019"/>
                  <a:gd name="connsiteY11-1424" fmla="*/ 1616265 h 2592728"/>
                  <a:gd name="connsiteX12-1425" fmla="*/ 3375383 w 3383019"/>
                  <a:gd name="connsiteY12-1426" fmla="*/ 1827667 h 2592728"/>
                  <a:gd name="connsiteX13-1427" fmla="*/ 3378799 w 3383019"/>
                  <a:gd name="connsiteY13-1428" fmla="*/ 2148163 h 2592728"/>
                  <a:gd name="connsiteX14-1429" fmla="*/ 3321050 w 3383019"/>
                  <a:gd name="connsiteY14-1430" fmla="*/ 2416365 h 2592728"/>
                  <a:gd name="connsiteX15-1431" fmla="*/ 2988694 w 3383019"/>
                  <a:gd name="connsiteY15-1432" fmla="*/ 2592484 h 2592728"/>
                  <a:gd name="connsiteX16-1433" fmla="*/ 2304102 w 3383019"/>
                  <a:gd name="connsiteY16-1434" fmla="*/ 2438885 h 2592728"/>
                  <a:gd name="connsiteX17-1435" fmla="*/ 1983194 w 3383019"/>
                  <a:gd name="connsiteY17-1436" fmla="*/ 1882365 h 2592728"/>
                  <a:gd name="connsiteX18-1437" fmla="*/ 1376412 w 3383019"/>
                  <a:gd name="connsiteY18-1438" fmla="*/ 1799816 h 2592728"/>
                  <a:gd name="connsiteX19-1439" fmla="*/ 101600 w 3383019"/>
                  <a:gd name="connsiteY19-1440" fmla="*/ 1806765 h 2592728"/>
                  <a:gd name="connsiteX0-1441" fmla="*/ 0 w 3388484"/>
                  <a:gd name="connsiteY0-1442" fmla="*/ 743140 h 2592728"/>
                  <a:gd name="connsiteX1-1443" fmla="*/ 2127250 w 3388484"/>
                  <a:gd name="connsiteY1-1444" fmla="*/ 711390 h 2592728"/>
                  <a:gd name="connsiteX2-1445" fmla="*/ 2578100 w 3388484"/>
                  <a:gd name="connsiteY2-1446" fmla="*/ 101790 h 2592728"/>
                  <a:gd name="connsiteX3-1447" fmla="*/ 3035300 w 3388484"/>
                  <a:gd name="connsiteY3-1448" fmla="*/ 25590 h 2592728"/>
                  <a:gd name="connsiteX4-1449" fmla="*/ 3292475 w 3388484"/>
                  <a:gd name="connsiteY4-1450" fmla="*/ 368490 h 2592728"/>
                  <a:gd name="connsiteX5-1451" fmla="*/ 3349625 w 3388484"/>
                  <a:gd name="connsiteY5-1452" fmla="*/ 1330515 h 2592728"/>
                  <a:gd name="connsiteX6-1453" fmla="*/ 3264678 w 3388484"/>
                  <a:gd name="connsiteY6-1454" fmla="*/ 1254557 h 2592728"/>
                  <a:gd name="connsiteX7-1455" fmla="*/ 3101975 w 3388484"/>
                  <a:gd name="connsiteY7-1456" fmla="*/ 1187640 h 2592728"/>
                  <a:gd name="connsiteX8-1457" fmla="*/ 2901950 w 3388484"/>
                  <a:gd name="connsiteY8-1458" fmla="*/ 1330515 h 2592728"/>
                  <a:gd name="connsiteX9-1459" fmla="*/ 2930525 w 3388484"/>
                  <a:gd name="connsiteY9-1460" fmla="*/ 1635315 h 2592728"/>
                  <a:gd name="connsiteX10-1461" fmla="*/ 3140075 w 3388484"/>
                  <a:gd name="connsiteY10-1462" fmla="*/ 1711515 h 2592728"/>
                  <a:gd name="connsiteX11-1463" fmla="*/ 3349625 w 3388484"/>
                  <a:gd name="connsiteY11-1464" fmla="*/ 1616265 h 2592728"/>
                  <a:gd name="connsiteX12-1465" fmla="*/ 3385686 w 3388484"/>
                  <a:gd name="connsiteY12-1466" fmla="*/ 1837970 h 2592728"/>
                  <a:gd name="connsiteX13-1467" fmla="*/ 3378799 w 3388484"/>
                  <a:gd name="connsiteY13-1468" fmla="*/ 2148163 h 2592728"/>
                  <a:gd name="connsiteX14-1469" fmla="*/ 3321050 w 3388484"/>
                  <a:gd name="connsiteY14-1470" fmla="*/ 2416365 h 2592728"/>
                  <a:gd name="connsiteX15-1471" fmla="*/ 2988694 w 3388484"/>
                  <a:gd name="connsiteY15-1472" fmla="*/ 2592484 h 2592728"/>
                  <a:gd name="connsiteX16-1473" fmla="*/ 2304102 w 3388484"/>
                  <a:gd name="connsiteY16-1474" fmla="*/ 2438885 h 2592728"/>
                  <a:gd name="connsiteX17-1475" fmla="*/ 1983194 w 3388484"/>
                  <a:gd name="connsiteY17-1476" fmla="*/ 1882365 h 2592728"/>
                  <a:gd name="connsiteX18-1477" fmla="*/ 1376412 w 3388484"/>
                  <a:gd name="connsiteY18-1478" fmla="*/ 1799816 h 2592728"/>
                  <a:gd name="connsiteX19-1479" fmla="*/ 101600 w 3388484"/>
                  <a:gd name="connsiteY19-1480" fmla="*/ 1806765 h 2592728"/>
                  <a:gd name="connsiteX0-1481" fmla="*/ 0 w 3389214"/>
                  <a:gd name="connsiteY0-1482" fmla="*/ 743140 h 2592728"/>
                  <a:gd name="connsiteX1-1483" fmla="*/ 2127250 w 3389214"/>
                  <a:gd name="connsiteY1-1484" fmla="*/ 711390 h 2592728"/>
                  <a:gd name="connsiteX2-1485" fmla="*/ 2578100 w 3389214"/>
                  <a:gd name="connsiteY2-1486" fmla="*/ 101790 h 2592728"/>
                  <a:gd name="connsiteX3-1487" fmla="*/ 3035300 w 3389214"/>
                  <a:gd name="connsiteY3-1488" fmla="*/ 25590 h 2592728"/>
                  <a:gd name="connsiteX4-1489" fmla="*/ 3292475 w 3389214"/>
                  <a:gd name="connsiteY4-1490" fmla="*/ 368490 h 2592728"/>
                  <a:gd name="connsiteX5-1491" fmla="*/ 3349625 w 3389214"/>
                  <a:gd name="connsiteY5-1492" fmla="*/ 1330515 h 2592728"/>
                  <a:gd name="connsiteX6-1493" fmla="*/ 3264678 w 3389214"/>
                  <a:gd name="connsiteY6-1494" fmla="*/ 1254557 h 2592728"/>
                  <a:gd name="connsiteX7-1495" fmla="*/ 3101975 w 3389214"/>
                  <a:gd name="connsiteY7-1496" fmla="*/ 1187640 h 2592728"/>
                  <a:gd name="connsiteX8-1497" fmla="*/ 2901950 w 3389214"/>
                  <a:gd name="connsiteY8-1498" fmla="*/ 1330515 h 2592728"/>
                  <a:gd name="connsiteX9-1499" fmla="*/ 2930525 w 3389214"/>
                  <a:gd name="connsiteY9-1500" fmla="*/ 1635315 h 2592728"/>
                  <a:gd name="connsiteX10-1501" fmla="*/ 3140075 w 3389214"/>
                  <a:gd name="connsiteY10-1502" fmla="*/ 1711515 h 2592728"/>
                  <a:gd name="connsiteX11-1503" fmla="*/ 3349625 w 3389214"/>
                  <a:gd name="connsiteY11-1504" fmla="*/ 1616265 h 2592728"/>
                  <a:gd name="connsiteX12-1505" fmla="*/ 3385686 w 3389214"/>
                  <a:gd name="connsiteY12-1506" fmla="*/ 1837970 h 2592728"/>
                  <a:gd name="connsiteX13-1507" fmla="*/ 3378799 w 3389214"/>
                  <a:gd name="connsiteY13-1508" fmla="*/ 2148163 h 2592728"/>
                  <a:gd name="connsiteX14-1509" fmla="*/ 3321050 w 3389214"/>
                  <a:gd name="connsiteY14-1510" fmla="*/ 2416365 h 2592728"/>
                  <a:gd name="connsiteX15-1511" fmla="*/ 2988694 w 3389214"/>
                  <a:gd name="connsiteY15-1512" fmla="*/ 2592484 h 2592728"/>
                  <a:gd name="connsiteX16-1513" fmla="*/ 2304102 w 3389214"/>
                  <a:gd name="connsiteY16-1514" fmla="*/ 2438885 h 2592728"/>
                  <a:gd name="connsiteX17-1515" fmla="*/ 1983194 w 3389214"/>
                  <a:gd name="connsiteY17-1516" fmla="*/ 1882365 h 2592728"/>
                  <a:gd name="connsiteX18-1517" fmla="*/ 1376412 w 3389214"/>
                  <a:gd name="connsiteY18-1518" fmla="*/ 1799816 h 2592728"/>
                  <a:gd name="connsiteX19-1519" fmla="*/ 101600 w 3389214"/>
                  <a:gd name="connsiteY19-1520" fmla="*/ 1806765 h 2592728"/>
                  <a:gd name="connsiteX0-1521" fmla="*/ 0 w 3387019"/>
                  <a:gd name="connsiteY0-1522" fmla="*/ 743140 h 2592728"/>
                  <a:gd name="connsiteX1-1523" fmla="*/ 2127250 w 3387019"/>
                  <a:gd name="connsiteY1-1524" fmla="*/ 711390 h 2592728"/>
                  <a:gd name="connsiteX2-1525" fmla="*/ 2578100 w 3387019"/>
                  <a:gd name="connsiteY2-1526" fmla="*/ 101790 h 2592728"/>
                  <a:gd name="connsiteX3-1527" fmla="*/ 3035300 w 3387019"/>
                  <a:gd name="connsiteY3-1528" fmla="*/ 25590 h 2592728"/>
                  <a:gd name="connsiteX4-1529" fmla="*/ 3292475 w 3387019"/>
                  <a:gd name="connsiteY4-1530" fmla="*/ 368490 h 2592728"/>
                  <a:gd name="connsiteX5-1531" fmla="*/ 3349625 w 3387019"/>
                  <a:gd name="connsiteY5-1532" fmla="*/ 1330515 h 2592728"/>
                  <a:gd name="connsiteX6-1533" fmla="*/ 3264678 w 3387019"/>
                  <a:gd name="connsiteY6-1534" fmla="*/ 1254557 h 2592728"/>
                  <a:gd name="connsiteX7-1535" fmla="*/ 3101975 w 3387019"/>
                  <a:gd name="connsiteY7-1536" fmla="*/ 1187640 h 2592728"/>
                  <a:gd name="connsiteX8-1537" fmla="*/ 2901950 w 3387019"/>
                  <a:gd name="connsiteY8-1538" fmla="*/ 1330515 h 2592728"/>
                  <a:gd name="connsiteX9-1539" fmla="*/ 2930525 w 3387019"/>
                  <a:gd name="connsiteY9-1540" fmla="*/ 1635315 h 2592728"/>
                  <a:gd name="connsiteX10-1541" fmla="*/ 3140075 w 3387019"/>
                  <a:gd name="connsiteY10-1542" fmla="*/ 1711515 h 2592728"/>
                  <a:gd name="connsiteX11-1543" fmla="*/ 3349625 w 3387019"/>
                  <a:gd name="connsiteY11-1544" fmla="*/ 1616265 h 2592728"/>
                  <a:gd name="connsiteX12-1545" fmla="*/ 3385686 w 3387019"/>
                  <a:gd name="connsiteY12-1546" fmla="*/ 1837970 h 2592728"/>
                  <a:gd name="connsiteX13-1547" fmla="*/ 3378799 w 3387019"/>
                  <a:gd name="connsiteY13-1548" fmla="*/ 2148163 h 2592728"/>
                  <a:gd name="connsiteX14-1549" fmla="*/ 3321050 w 3387019"/>
                  <a:gd name="connsiteY14-1550" fmla="*/ 2416365 h 2592728"/>
                  <a:gd name="connsiteX15-1551" fmla="*/ 2988694 w 3387019"/>
                  <a:gd name="connsiteY15-1552" fmla="*/ 2592484 h 2592728"/>
                  <a:gd name="connsiteX16-1553" fmla="*/ 2304102 w 3387019"/>
                  <a:gd name="connsiteY16-1554" fmla="*/ 2438885 h 2592728"/>
                  <a:gd name="connsiteX17-1555" fmla="*/ 1983194 w 3387019"/>
                  <a:gd name="connsiteY17-1556" fmla="*/ 1882365 h 2592728"/>
                  <a:gd name="connsiteX18-1557" fmla="*/ 1376412 w 3387019"/>
                  <a:gd name="connsiteY18-1558" fmla="*/ 1799816 h 2592728"/>
                  <a:gd name="connsiteX19-1559" fmla="*/ 101600 w 3387019"/>
                  <a:gd name="connsiteY19-1560" fmla="*/ 1806765 h 2592728"/>
                  <a:gd name="connsiteX0-1561" fmla="*/ 0 w 3382285"/>
                  <a:gd name="connsiteY0-1562" fmla="*/ 743140 h 2592728"/>
                  <a:gd name="connsiteX1-1563" fmla="*/ 2127250 w 3382285"/>
                  <a:gd name="connsiteY1-1564" fmla="*/ 711390 h 2592728"/>
                  <a:gd name="connsiteX2-1565" fmla="*/ 2578100 w 3382285"/>
                  <a:gd name="connsiteY2-1566" fmla="*/ 101790 h 2592728"/>
                  <a:gd name="connsiteX3-1567" fmla="*/ 3035300 w 3382285"/>
                  <a:gd name="connsiteY3-1568" fmla="*/ 25590 h 2592728"/>
                  <a:gd name="connsiteX4-1569" fmla="*/ 3292475 w 3382285"/>
                  <a:gd name="connsiteY4-1570" fmla="*/ 368490 h 2592728"/>
                  <a:gd name="connsiteX5-1571" fmla="*/ 3349625 w 3382285"/>
                  <a:gd name="connsiteY5-1572" fmla="*/ 1330515 h 2592728"/>
                  <a:gd name="connsiteX6-1573" fmla="*/ 3264678 w 3382285"/>
                  <a:gd name="connsiteY6-1574" fmla="*/ 1254557 h 2592728"/>
                  <a:gd name="connsiteX7-1575" fmla="*/ 3101975 w 3382285"/>
                  <a:gd name="connsiteY7-1576" fmla="*/ 1187640 h 2592728"/>
                  <a:gd name="connsiteX8-1577" fmla="*/ 2901950 w 3382285"/>
                  <a:gd name="connsiteY8-1578" fmla="*/ 1330515 h 2592728"/>
                  <a:gd name="connsiteX9-1579" fmla="*/ 2930525 w 3382285"/>
                  <a:gd name="connsiteY9-1580" fmla="*/ 1635315 h 2592728"/>
                  <a:gd name="connsiteX10-1581" fmla="*/ 3140075 w 3382285"/>
                  <a:gd name="connsiteY10-1582" fmla="*/ 1711515 h 2592728"/>
                  <a:gd name="connsiteX11-1583" fmla="*/ 3349625 w 3382285"/>
                  <a:gd name="connsiteY11-1584" fmla="*/ 1616265 h 2592728"/>
                  <a:gd name="connsiteX12-1585" fmla="*/ 3377959 w 3382285"/>
                  <a:gd name="connsiteY12-1586" fmla="*/ 1853425 h 2592728"/>
                  <a:gd name="connsiteX13-1587" fmla="*/ 3378799 w 3382285"/>
                  <a:gd name="connsiteY13-1588" fmla="*/ 2148163 h 2592728"/>
                  <a:gd name="connsiteX14-1589" fmla="*/ 3321050 w 3382285"/>
                  <a:gd name="connsiteY14-1590" fmla="*/ 2416365 h 2592728"/>
                  <a:gd name="connsiteX15-1591" fmla="*/ 2988694 w 3382285"/>
                  <a:gd name="connsiteY15-1592" fmla="*/ 2592484 h 2592728"/>
                  <a:gd name="connsiteX16-1593" fmla="*/ 2304102 w 3382285"/>
                  <a:gd name="connsiteY16-1594" fmla="*/ 2438885 h 2592728"/>
                  <a:gd name="connsiteX17-1595" fmla="*/ 1983194 w 3382285"/>
                  <a:gd name="connsiteY17-1596" fmla="*/ 1882365 h 2592728"/>
                  <a:gd name="connsiteX18-1597" fmla="*/ 1376412 w 3382285"/>
                  <a:gd name="connsiteY18-1598" fmla="*/ 1799816 h 2592728"/>
                  <a:gd name="connsiteX19-1599" fmla="*/ 101600 w 3382285"/>
                  <a:gd name="connsiteY19-1600" fmla="*/ 1806765 h 2592728"/>
                  <a:gd name="connsiteX0-1601" fmla="*/ 0 w 3382285"/>
                  <a:gd name="connsiteY0-1602" fmla="*/ 743140 h 2592728"/>
                  <a:gd name="connsiteX1-1603" fmla="*/ 2127250 w 3382285"/>
                  <a:gd name="connsiteY1-1604" fmla="*/ 711390 h 2592728"/>
                  <a:gd name="connsiteX2-1605" fmla="*/ 2578100 w 3382285"/>
                  <a:gd name="connsiteY2-1606" fmla="*/ 101790 h 2592728"/>
                  <a:gd name="connsiteX3-1607" fmla="*/ 3035300 w 3382285"/>
                  <a:gd name="connsiteY3-1608" fmla="*/ 25590 h 2592728"/>
                  <a:gd name="connsiteX4-1609" fmla="*/ 3292475 w 3382285"/>
                  <a:gd name="connsiteY4-1610" fmla="*/ 368490 h 2592728"/>
                  <a:gd name="connsiteX5-1611" fmla="*/ 3349625 w 3382285"/>
                  <a:gd name="connsiteY5-1612" fmla="*/ 1227484 h 2592728"/>
                  <a:gd name="connsiteX6-1613" fmla="*/ 3264678 w 3382285"/>
                  <a:gd name="connsiteY6-1614" fmla="*/ 1254557 h 2592728"/>
                  <a:gd name="connsiteX7-1615" fmla="*/ 3101975 w 3382285"/>
                  <a:gd name="connsiteY7-1616" fmla="*/ 1187640 h 2592728"/>
                  <a:gd name="connsiteX8-1617" fmla="*/ 2901950 w 3382285"/>
                  <a:gd name="connsiteY8-1618" fmla="*/ 1330515 h 2592728"/>
                  <a:gd name="connsiteX9-1619" fmla="*/ 2930525 w 3382285"/>
                  <a:gd name="connsiteY9-1620" fmla="*/ 1635315 h 2592728"/>
                  <a:gd name="connsiteX10-1621" fmla="*/ 3140075 w 3382285"/>
                  <a:gd name="connsiteY10-1622" fmla="*/ 1711515 h 2592728"/>
                  <a:gd name="connsiteX11-1623" fmla="*/ 3349625 w 3382285"/>
                  <a:gd name="connsiteY11-1624" fmla="*/ 1616265 h 2592728"/>
                  <a:gd name="connsiteX12-1625" fmla="*/ 3377959 w 3382285"/>
                  <a:gd name="connsiteY12-1626" fmla="*/ 1853425 h 2592728"/>
                  <a:gd name="connsiteX13-1627" fmla="*/ 3378799 w 3382285"/>
                  <a:gd name="connsiteY13-1628" fmla="*/ 2148163 h 2592728"/>
                  <a:gd name="connsiteX14-1629" fmla="*/ 3321050 w 3382285"/>
                  <a:gd name="connsiteY14-1630" fmla="*/ 2416365 h 2592728"/>
                  <a:gd name="connsiteX15-1631" fmla="*/ 2988694 w 3382285"/>
                  <a:gd name="connsiteY15-1632" fmla="*/ 2592484 h 2592728"/>
                  <a:gd name="connsiteX16-1633" fmla="*/ 2304102 w 3382285"/>
                  <a:gd name="connsiteY16-1634" fmla="*/ 2438885 h 2592728"/>
                  <a:gd name="connsiteX17-1635" fmla="*/ 1983194 w 3382285"/>
                  <a:gd name="connsiteY17-1636" fmla="*/ 1882365 h 2592728"/>
                  <a:gd name="connsiteX18-1637" fmla="*/ 1376412 w 3382285"/>
                  <a:gd name="connsiteY18-1638" fmla="*/ 1799816 h 2592728"/>
                  <a:gd name="connsiteX19-1639" fmla="*/ 101600 w 3382285"/>
                  <a:gd name="connsiteY19-1640" fmla="*/ 1806765 h 2592728"/>
                  <a:gd name="connsiteX0-1641" fmla="*/ 0 w 3382285"/>
                  <a:gd name="connsiteY0-1642" fmla="*/ 743140 h 2592728"/>
                  <a:gd name="connsiteX1-1643" fmla="*/ 2127250 w 3382285"/>
                  <a:gd name="connsiteY1-1644" fmla="*/ 711390 h 2592728"/>
                  <a:gd name="connsiteX2-1645" fmla="*/ 2578100 w 3382285"/>
                  <a:gd name="connsiteY2-1646" fmla="*/ 101790 h 2592728"/>
                  <a:gd name="connsiteX3-1647" fmla="*/ 3035300 w 3382285"/>
                  <a:gd name="connsiteY3-1648" fmla="*/ 25590 h 2592728"/>
                  <a:gd name="connsiteX4-1649" fmla="*/ 3292475 w 3382285"/>
                  <a:gd name="connsiteY4-1650" fmla="*/ 368490 h 2592728"/>
                  <a:gd name="connsiteX5-1651" fmla="*/ 3349625 w 3382285"/>
                  <a:gd name="connsiteY5-1652" fmla="*/ 1227484 h 2592728"/>
                  <a:gd name="connsiteX6-1653" fmla="*/ 3264678 w 3382285"/>
                  <a:gd name="connsiteY6-1654" fmla="*/ 1254557 h 2592728"/>
                  <a:gd name="connsiteX7-1655" fmla="*/ 3101975 w 3382285"/>
                  <a:gd name="connsiteY7-1656" fmla="*/ 1187640 h 2592728"/>
                  <a:gd name="connsiteX8-1657" fmla="*/ 2901950 w 3382285"/>
                  <a:gd name="connsiteY8-1658" fmla="*/ 1330515 h 2592728"/>
                  <a:gd name="connsiteX9-1659" fmla="*/ 2930525 w 3382285"/>
                  <a:gd name="connsiteY9-1660" fmla="*/ 1635315 h 2592728"/>
                  <a:gd name="connsiteX10-1661" fmla="*/ 3140075 w 3382285"/>
                  <a:gd name="connsiteY10-1662" fmla="*/ 1711515 h 2592728"/>
                  <a:gd name="connsiteX11-1663" fmla="*/ 3349625 w 3382285"/>
                  <a:gd name="connsiteY11-1664" fmla="*/ 1616265 h 2592728"/>
                  <a:gd name="connsiteX12-1665" fmla="*/ 3377959 w 3382285"/>
                  <a:gd name="connsiteY12-1666" fmla="*/ 1853425 h 2592728"/>
                  <a:gd name="connsiteX13-1667" fmla="*/ 3378799 w 3382285"/>
                  <a:gd name="connsiteY13-1668" fmla="*/ 2148163 h 2592728"/>
                  <a:gd name="connsiteX14-1669" fmla="*/ 3321050 w 3382285"/>
                  <a:gd name="connsiteY14-1670" fmla="*/ 2416365 h 2592728"/>
                  <a:gd name="connsiteX15-1671" fmla="*/ 2988694 w 3382285"/>
                  <a:gd name="connsiteY15-1672" fmla="*/ 2592484 h 2592728"/>
                  <a:gd name="connsiteX16-1673" fmla="*/ 2304102 w 3382285"/>
                  <a:gd name="connsiteY16-1674" fmla="*/ 2438885 h 2592728"/>
                  <a:gd name="connsiteX17-1675" fmla="*/ 1983194 w 3382285"/>
                  <a:gd name="connsiteY17-1676" fmla="*/ 1882365 h 2592728"/>
                  <a:gd name="connsiteX18-1677" fmla="*/ 1376412 w 3382285"/>
                  <a:gd name="connsiteY18-1678" fmla="*/ 1799816 h 2592728"/>
                  <a:gd name="connsiteX19-1679" fmla="*/ 101600 w 3382285"/>
                  <a:gd name="connsiteY19-1680" fmla="*/ 1806765 h 2592728"/>
                  <a:gd name="connsiteX0-1681" fmla="*/ 0 w 3382285"/>
                  <a:gd name="connsiteY0-1682" fmla="*/ 743140 h 2592728"/>
                  <a:gd name="connsiteX1-1683" fmla="*/ 2127250 w 3382285"/>
                  <a:gd name="connsiteY1-1684" fmla="*/ 711390 h 2592728"/>
                  <a:gd name="connsiteX2-1685" fmla="*/ 2578100 w 3382285"/>
                  <a:gd name="connsiteY2-1686" fmla="*/ 101790 h 2592728"/>
                  <a:gd name="connsiteX3-1687" fmla="*/ 3035300 w 3382285"/>
                  <a:gd name="connsiteY3-1688" fmla="*/ 25590 h 2592728"/>
                  <a:gd name="connsiteX4-1689" fmla="*/ 3292475 w 3382285"/>
                  <a:gd name="connsiteY4-1690" fmla="*/ 368490 h 2592728"/>
                  <a:gd name="connsiteX5-1691" fmla="*/ 3349625 w 3382285"/>
                  <a:gd name="connsiteY5-1692" fmla="*/ 1227484 h 2592728"/>
                  <a:gd name="connsiteX6-1693" fmla="*/ 3259527 w 3382285"/>
                  <a:gd name="connsiteY6-1694" fmla="*/ 1236526 h 2592728"/>
                  <a:gd name="connsiteX7-1695" fmla="*/ 3101975 w 3382285"/>
                  <a:gd name="connsiteY7-1696" fmla="*/ 1187640 h 2592728"/>
                  <a:gd name="connsiteX8-1697" fmla="*/ 2901950 w 3382285"/>
                  <a:gd name="connsiteY8-1698" fmla="*/ 1330515 h 2592728"/>
                  <a:gd name="connsiteX9-1699" fmla="*/ 2930525 w 3382285"/>
                  <a:gd name="connsiteY9-1700" fmla="*/ 1635315 h 2592728"/>
                  <a:gd name="connsiteX10-1701" fmla="*/ 3140075 w 3382285"/>
                  <a:gd name="connsiteY10-1702" fmla="*/ 1711515 h 2592728"/>
                  <a:gd name="connsiteX11-1703" fmla="*/ 3349625 w 3382285"/>
                  <a:gd name="connsiteY11-1704" fmla="*/ 1616265 h 2592728"/>
                  <a:gd name="connsiteX12-1705" fmla="*/ 3377959 w 3382285"/>
                  <a:gd name="connsiteY12-1706" fmla="*/ 1853425 h 2592728"/>
                  <a:gd name="connsiteX13-1707" fmla="*/ 3378799 w 3382285"/>
                  <a:gd name="connsiteY13-1708" fmla="*/ 2148163 h 2592728"/>
                  <a:gd name="connsiteX14-1709" fmla="*/ 3321050 w 3382285"/>
                  <a:gd name="connsiteY14-1710" fmla="*/ 2416365 h 2592728"/>
                  <a:gd name="connsiteX15-1711" fmla="*/ 2988694 w 3382285"/>
                  <a:gd name="connsiteY15-1712" fmla="*/ 2592484 h 2592728"/>
                  <a:gd name="connsiteX16-1713" fmla="*/ 2304102 w 3382285"/>
                  <a:gd name="connsiteY16-1714" fmla="*/ 2438885 h 2592728"/>
                  <a:gd name="connsiteX17-1715" fmla="*/ 1983194 w 3382285"/>
                  <a:gd name="connsiteY17-1716" fmla="*/ 1882365 h 2592728"/>
                  <a:gd name="connsiteX18-1717" fmla="*/ 1376412 w 3382285"/>
                  <a:gd name="connsiteY18-1718" fmla="*/ 1799816 h 2592728"/>
                  <a:gd name="connsiteX19-1719" fmla="*/ 101600 w 3382285"/>
                  <a:gd name="connsiteY19-1720" fmla="*/ 1806765 h 2592728"/>
                  <a:gd name="connsiteX0-1721" fmla="*/ 0 w 3382285"/>
                  <a:gd name="connsiteY0-1722" fmla="*/ 743140 h 2592728"/>
                  <a:gd name="connsiteX1-1723" fmla="*/ 2127250 w 3382285"/>
                  <a:gd name="connsiteY1-1724" fmla="*/ 711390 h 2592728"/>
                  <a:gd name="connsiteX2-1725" fmla="*/ 2578100 w 3382285"/>
                  <a:gd name="connsiteY2-1726" fmla="*/ 101790 h 2592728"/>
                  <a:gd name="connsiteX3-1727" fmla="*/ 3035300 w 3382285"/>
                  <a:gd name="connsiteY3-1728" fmla="*/ 25590 h 2592728"/>
                  <a:gd name="connsiteX4-1729" fmla="*/ 3292475 w 3382285"/>
                  <a:gd name="connsiteY4-1730" fmla="*/ 368490 h 2592728"/>
                  <a:gd name="connsiteX5-1731" fmla="*/ 3349625 w 3382285"/>
                  <a:gd name="connsiteY5-1732" fmla="*/ 1227484 h 2592728"/>
                  <a:gd name="connsiteX6-1733" fmla="*/ 3259527 w 3382285"/>
                  <a:gd name="connsiteY6-1734" fmla="*/ 1236526 h 2592728"/>
                  <a:gd name="connsiteX7-1735" fmla="*/ 3071066 w 3382285"/>
                  <a:gd name="connsiteY7-1736" fmla="*/ 1187640 h 2592728"/>
                  <a:gd name="connsiteX8-1737" fmla="*/ 2901950 w 3382285"/>
                  <a:gd name="connsiteY8-1738" fmla="*/ 1330515 h 2592728"/>
                  <a:gd name="connsiteX9-1739" fmla="*/ 2930525 w 3382285"/>
                  <a:gd name="connsiteY9-1740" fmla="*/ 1635315 h 2592728"/>
                  <a:gd name="connsiteX10-1741" fmla="*/ 3140075 w 3382285"/>
                  <a:gd name="connsiteY10-1742" fmla="*/ 1711515 h 2592728"/>
                  <a:gd name="connsiteX11-1743" fmla="*/ 3349625 w 3382285"/>
                  <a:gd name="connsiteY11-1744" fmla="*/ 1616265 h 2592728"/>
                  <a:gd name="connsiteX12-1745" fmla="*/ 3377959 w 3382285"/>
                  <a:gd name="connsiteY12-1746" fmla="*/ 1853425 h 2592728"/>
                  <a:gd name="connsiteX13-1747" fmla="*/ 3378799 w 3382285"/>
                  <a:gd name="connsiteY13-1748" fmla="*/ 2148163 h 2592728"/>
                  <a:gd name="connsiteX14-1749" fmla="*/ 3321050 w 3382285"/>
                  <a:gd name="connsiteY14-1750" fmla="*/ 2416365 h 2592728"/>
                  <a:gd name="connsiteX15-1751" fmla="*/ 2988694 w 3382285"/>
                  <a:gd name="connsiteY15-1752" fmla="*/ 2592484 h 2592728"/>
                  <a:gd name="connsiteX16-1753" fmla="*/ 2304102 w 3382285"/>
                  <a:gd name="connsiteY16-1754" fmla="*/ 2438885 h 2592728"/>
                  <a:gd name="connsiteX17-1755" fmla="*/ 1983194 w 3382285"/>
                  <a:gd name="connsiteY17-1756" fmla="*/ 1882365 h 2592728"/>
                  <a:gd name="connsiteX18-1757" fmla="*/ 1376412 w 3382285"/>
                  <a:gd name="connsiteY18-1758" fmla="*/ 1799816 h 2592728"/>
                  <a:gd name="connsiteX19-1759" fmla="*/ 101600 w 3382285"/>
                  <a:gd name="connsiteY19-1760" fmla="*/ 1806765 h 2592728"/>
                  <a:gd name="connsiteX0-1761" fmla="*/ 0 w 3382285"/>
                  <a:gd name="connsiteY0-1762" fmla="*/ 743140 h 2592728"/>
                  <a:gd name="connsiteX1-1763" fmla="*/ 2127250 w 3382285"/>
                  <a:gd name="connsiteY1-1764" fmla="*/ 711390 h 2592728"/>
                  <a:gd name="connsiteX2-1765" fmla="*/ 2578100 w 3382285"/>
                  <a:gd name="connsiteY2-1766" fmla="*/ 101790 h 2592728"/>
                  <a:gd name="connsiteX3-1767" fmla="*/ 3035300 w 3382285"/>
                  <a:gd name="connsiteY3-1768" fmla="*/ 25590 h 2592728"/>
                  <a:gd name="connsiteX4-1769" fmla="*/ 3292475 w 3382285"/>
                  <a:gd name="connsiteY4-1770" fmla="*/ 368490 h 2592728"/>
                  <a:gd name="connsiteX5-1771" fmla="*/ 3349625 w 3382285"/>
                  <a:gd name="connsiteY5-1772" fmla="*/ 1227484 h 2592728"/>
                  <a:gd name="connsiteX6-1773" fmla="*/ 3259527 w 3382285"/>
                  <a:gd name="connsiteY6-1774" fmla="*/ 1236526 h 2592728"/>
                  <a:gd name="connsiteX7-1775" fmla="*/ 3071066 w 3382285"/>
                  <a:gd name="connsiteY7-1776" fmla="*/ 1187640 h 2592728"/>
                  <a:gd name="connsiteX8-1777" fmla="*/ 2901950 w 3382285"/>
                  <a:gd name="connsiteY8-1778" fmla="*/ 1330515 h 2592728"/>
                  <a:gd name="connsiteX9-1779" fmla="*/ 2930525 w 3382285"/>
                  <a:gd name="connsiteY9-1780" fmla="*/ 1635315 h 2592728"/>
                  <a:gd name="connsiteX10-1781" fmla="*/ 3140075 w 3382285"/>
                  <a:gd name="connsiteY10-1782" fmla="*/ 1711515 h 2592728"/>
                  <a:gd name="connsiteX11-1783" fmla="*/ 3349625 w 3382285"/>
                  <a:gd name="connsiteY11-1784" fmla="*/ 1616265 h 2592728"/>
                  <a:gd name="connsiteX12-1785" fmla="*/ 3377959 w 3382285"/>
                  <a:gd name="connsiteY12-1786" fmla="*/ 1853425 h 2592728"/>
                  <a:gd name="connsiteX13-1787" fmla="*/ 3378799 w 3382285"/>
                  <a:gd name="connsiteY13-1788" fmla="*/ 2148163 h 2592728"/>
                  <a:gd name="connsiteX14-1789" fmla="*/ 3321050 w 3382285"/>
                  <a:gd name="connsiteY14-1790" fmla="*/ 2416365 h 2592728"/>
                  <a:gd name="connsiteX15-1791" fmla="*/ 2988694 w 3382285"/>
                  <a:gd name="connsiteY15-1792" fmla="*/ 2592484 h 2592728"/>
                  <a:gd name="connsiteX16-1793" fmla="*/ 2304102 w 3382285"/>
                  <a:gd name="connsiteY16-1794" fmla="*/ 2438885 h 2592728"/>
                  <a:gd name="connsiteX17-1795" fmla="*/ 1983194 w 3382285"/>
                  <a:gd name="connsiteY17-1796" fmla="*/ 1882365 h 2592728"/>
                  <a:gd name="connsiteX18-1797" fmla="*/ 1376412 w 3382285"/>
                  <a:gd name="connsiteY18-1798" fmla="*/ 1799816 h 2592728"/>
                  <a:gd name="connsiteX19-1799" fmla="*/ 101600 w 3382285"/>
                  <a:gd name="connsiteY19-1800" fmla="*/ 1806765 h 2592728"/>
                  <a:gd name="connsiteX0-1801" fmla="*/ 0 w 3382285"/>
                  <a:gd name="connsiteY0-1802" fmla="*/ 743140 h 2592728"/>
                  <a:gd name="connsiteX1-1803" fmla="*/ 2127250 w 3382285"/>
                  <a:gd name="connsiteY1-1804" fmla="*/ 711390 h 2592728"/>
                  <a:gd name="connsiteX2-1805" fmla="*/ 2578100 w 3382285"/>
                  <a:gd name="connsiteY2-1806" fmla="*/ 101790 h 2592728"/>
                  <a:gd name="connsiteX3-1807" fmla="*/ 3035300 w 3382285"/>
                  <a:gd name="connsiteY3-1808" fmla="*/ 25590 h 2592728"/>
                  <a:gd name="connsiteX4-1809" fmla="*/ 3292475 w 3382285"/>
                  <a:gd name="connsiteY4-1810" fmla="*/ 368490 h 2592728"/>
                  <a:gd name="connsiteX5-1811" fmla="*/ 3349625 w 3382285"/>
                  <a:gd name="connsiteY5-1812" fmla="*/ 1227484 h 2592728"/>
                  <a:gd name="connsiteX6-1813" fmla="*/ 3259527 w 3382285"/>
                  <a:gd name="connsiteY6-1814" fmla="*/ 1236526 h 2592728"/>
                  <a:gd name="connsiteX7-1815" fmla="*/ 3071066 w 3382285"/>
                  <a:gd name="connsiteY7-1816" fmla="*/ 1187640 h 2592728"/>
                  <a:gd name="connsiteX8-1817" fmla="*/ 2901950 w 3382285"/>
                  <a:gd name="connsiteY8-1818" fmla="*/ 1330515 h 2592728"/>
                  <a:gd name="connsiteX9-1819" fmla="*/ 2930525 w 3382285"/>
                  <a:gd name="connsiteY9-1820" fmla="*/ 1635315 h 2592728"/>
                  <a:gd name="connsiteX10-1821" fmla="*/ 3140075 w 3382285"/>
                  <a:gd name="connsiteY10-1822" fmla="*/ 1711515 h 2592728"/>
                  <a:gd name="connsiteX11-1823" fmla="*/ 3349625 w 3382285"/>
                  <a:gd name="connsiteY11-1824" fmla="*/ 1616265 h 2592728"/>
                  <a:gd name="connsiteX12-1825" fmla="*/ 3377959 w 3382285"/>
                  <a:gd name="connsiteY12-1826" fmla="*/ 1853425 h 2592728"/>
                  <a:gd name="connsiteX13-1827" fmla="*/ 3378799 w 3382285"/>
                  <a:gd name="connsiteY13-1828" fmla="*/ 2148163 h 2592728"/>
                  <a:gd name="connsiteX14-1829" fmla="*/ 3321050 w 3382285"/>
                  <a:gd name="connsiteY14-1830" fmla="*/ 2416365 h 2592728"/>
                  <a:gd name="connsiteX15-1831" fmla="*/ 2988694 w 3382285"/>
                  <a:gd name="connsiteY15-1832" fmla="*/ 2592484 h 2592728"/>
                  <a:gd name="connsiteX16-1833" fmla="*/ 2304102 w 3382285"/>
                  <a:gd name="connsiteY16-1834" fmla="*/ 2438885 h 2592728"/>
                  <a:gd name="connsiteX17-1835" fmla="*/ 1983194 w 3382285"/>
                  <a:gd name="connsiteY17-1836" fmla="*/ 1882365 h 2592728"/>
                  <a:gd name="connsiteX18-1837" fmla="*/ 1376412 w 3382285"/>
                  <a:gd name="connsiteY18-1838" fmla="*/ 1799816 h 2592728"/>
                  <a:gd name="connsiteX19-1839" fmla="*/ 101600 w 3382285"/>
                  <a:gd name="connsiteY19-1840" fmla="*/ 1806765 h 2592728"/>
                  <a:gd name="connsiteX0-1841" fmla="*/ 0 w 3382285"/>
                  <a:gd name="connsiteY0-1842" fmla="*/ 743140 h 2592728"/>
                  <a:gd name="connsiteX1-1843" fmla="*/ 2127250 w 3382285"/>
                  <a:gd name="connsiteY1-1844" fmla="*/ 711390 h 2592728"/>
                  <a:gd name="connsiteX2-1845" fmla="*/ 2578100 w 3382285"/>
                  <a:gd name="connsiteY2-1846" fmla="*/ 101790 h 2592728"/>
                  <a:gd name="connsiteX3-1847" fmla="*/ 3035300 w 3382285"/>
                  <a:gd name="connsiteY3-1848" fmla="*/ 25590 h 2592728"/>
                  <a:gd name="connsiteX4-1849" fmla="*/ 3292475 w 3382285"/>
                  <a:gd name="connsiteY4-1850" fmla="*/ 368490 h 2592728"/>
                  <a:gd name="connsiteX5-1851" fmla="*/ 3349625 w 3382285"/>
                  <a:gd name="connsiteY5-1852" fmla="*/ 1227484 h 2592728"/>
                  <a:gd name="connsiteX6-1853" fmla="*/ 3259527 w 3382285"/>
                  <a:gd name="connsiteY6-1854" fmla="*/ 1236526 h 2592728"/>
                  <a:gd name="connsiteX7-1855" fmla="*/ 3071066 w 3382285"/>
                  <a:gd name="connsiteY7-1856" fmla="*/ 1187640 h 2592728"/>
                  <a:gd name="connsiteX8-1857" fmla="*/ 2901950 w 3382285"/>
                  <a:gd name="connsiteY8-1858" fmla="*/ 1330515 h 2592728"/>
                  <a:gd name="connsiteX9-1859" fmla="*/ 2930525 w 3382285"/>
                  <a:gd name="connsiteY9-1860" fmla="*/ 1635315 h 2592728"/>
                  <a:gd name="connsiteX10-1861" fmla="*/ 3140075 w 3382285"/>
                  <a:gd name="connsiteY10-1862" fmla="*/ 1711515 h 2592728"/>
                  <a:gd name="connsiteX11-1863" fmla="*/ 3349625 w 3382285"/>
                  <a:gd name="connsiteY11-1864" fmla="*/ 1616265 h 2592728"/>
                  <a:gd name="connsiteX12-1865" fmla="*/ 3377959 w 3382285"/>
                  <a:gd name="connsiteY12-1866" fmla="*/ 1853425 h 2592728"/>
                  <a:gd name="connsiteX13-1867" fmla="*/ 3378799 w 3382285"/>
                  <a:gd name="connsiteY13-1868" fmla="*/ 2148163 h 2592728"/>
                  <a:gd name="connsiteX14-1869" fmla="*/ 3321050 w 3382285"/>
                  <a:gd name="connsiteY14-1870" fmla="*/ 2416365 h 2592728"/>
                  <a:gd name="connsiteX15-1871" fmla="*/ 2988694 w 3382285"/>
                  <a:gd name="connsiteY15-1872" fmla="*/ 2592484 h 2592728"/>
                  <a:gd name="connsiteX16-1873" fmla="*/ 2304102 w 3382285"/>
                  <a:gd name="connsiteY16-1874" fmla="*/ 2438885 h 2592728"/>
                  <a:gd name="connsiteX17-1875" fmla="*/ 1983194 w 3382285"/>
                  <a:gd name="connsiteY17-1876" fmla="*/ 1882365 h 2592728"/>
                  <a:gd name="connsiteX18-1877" fmla="*/ 1376412 w 3382285"/>
                  <a:gd name="connsiteY18-1878" fmla="*/ 1799816 h 2592728"/>
                  <a:gd name="connsiteX19-1879" fmla="*/ 101600 w 3382285"/>
                  <a:gd name="connsiteY19-1880" fmla="*/ 1806765 h 2592728"/>
                  <a:gd name="connsiteX0-1881" fmla="*/ 0 w 3382285"/>
                  <a:gd name="connsiteY0-1882" fmla="*/ 743140 h 2592728"/>
                  <a:gd name="connsiteX1-1883" fmla="*/ 2127250 w 3382285"/>
                  <a:gd name="connsiteY1-1884" fmla="*/ 711390 h 2592728"/>
                  <a:gd name="connsiteX2-1885" fmla="*/ 2578100 w 3382285"/>
                  <a:gd name="connsiteY2-1886" fmla="*/ 101790 h 2592728"/>
                  <a:gd name="connsiteX3-1887" fmla="*/ 3035300 w 3382285"/>
                  <a:gd name="connsiteY3-1888" fmla="*/ 25590 h 2592728"/>
                  <a:gd name="connsiteX4-1889" fmla="*/ 3292475 w 3382285"/>
                  <a:gd name="connsiteY4-1890" fmla="*/ 368490 h 2592728"/>
                  <a:gd name="connsiteX5-1891" fmla="*/ 3349625 w 3382285"/>
                  <a:gd name="connsiteY5-1892" fmla="*/ 1227484 h 2592728"/>
                  <a:gd name="connsiteX6-1893" fmla="*/ 3254375 w 3382285"/>
                  <a:gd name="connsiteY6-1894" fmla="*/ 1226223 h 2592728"/>
                  <a:gd name="connsiteX7-1895" fmla="*/ 3071066 w 3382285"/>
                  <a:gd name="connsiteY7-1896" fmla="*/ 1187640 h 2592728"/>
                  <a:gd name="connsiteX8-1897" fmla="*/ 2901950 w 3382285"/>
                  <a:gd name="connsiteY8-1898" fmla="*/ 1330515 h 2592728"/>
                  <a:gd name="connsiteX9-1899" fmla="*/ 2930525 w 3382285"/>
                  <a:gd name="connsiteY9-1900" fmla="*/ 1635315 h 2592728"/>
                  <a:gd name="connsiteX10-1901" fmla="*/ 3140075 w 3382285"/>
                  <a:gd name="connsiteY10-1902" fmla="*/ 1711515 h 2592728"/>
                  <a:gd name="connsiteX11-1903" fmla="*/ 3349625 w 3382285"/>
                  <a:gd name="connsiteY11-1904" fmla="*/ 1616265 h 2592728"/>
                  <a:gd name="connsiteX12-1905" fmla="*/ 3377959 w 3382285"/>
                  <a:gd name="connsiteY12-1906" fmla="*/ 1853425 h 2592728"/>
                  <a:gd name="connsiteX13-1907" fmla="*/ 3378799 w 3382285"/>
                  <a:gd name="connsiteY13-1908" fmla="*/ 2148163 h 2592728"/>
                  <a:gd name="connsiteX14-1909" fmla="*/ 3321050 w 3382285"/>
                  <a:gd name="connsiteY14-1910" fmla="*/ 2416365 h 2592728"/>
                  <a:gd name="connsiteX15-1911" fmla="*/ 2988694 w 3382285"/>
                  <a:gd name="connsiteY15-1912" fmla="*/ 2592484 h 2592728"/>
                  <a:gd name="connsiteX16-1913" fmla="*/ 2304102 w 3382285"/>
                  <a:gd name="connsiteY16-1914" fmla="*/ 2438885 h 2592728"/>
                  <a:gd name="connsiteX17-1915" fmla="*/ 1983194 w 3382285"/>
                  <a:gd name="connsiteY17-1916" fmla="*/ 1882365 h 2592728"/>
                  <a:gd name="connsiteX18-1917" fmla="*/ 1376412 w 3382285"/>
                  <a:gd name="connsiteY18-1918" fmla="*/ 1799816 h 2592728"/>
                  <a:gd name="connsiteX19-1919" fmla="*/ 101600 w 3382285"/>
                  <a:gd name="connsiteY19-1920" fmla="*/ 1806765 h 2592728"/>
                  <a:gd name="connsiteX0-1921" fmla="*/ 0 w 3382285"/>
                  <a:gd name="connsiteY0-1922" fmla="*/ 743140 h 2592728"/>
                  <a:gd name="connsiteX1-1923" fmla="*/ 2127250 w 3382285"/>
                  <a:gd name="connsiteY1-1924" fmla="*/ 711390 h 2592728"/>
                  <a:gd name="connsiteX2-1925" fmla="*/ 2578100 w 3382285"/>
                  <a:gd name="connsiteY2-1926" fmla="*/ 101790 h 2592728"/>
                  <a:gd name="connsiteX3-1927" fmla="*/ 3035300 w 3382285"/>
                  <a:gd name="connsiteY3-1928" fmla="*/ 25590 h 2592728"/>
                  <a:gd name="connsiteX4-1929" fmla="*/ 3292475 w 3382285"/>
                  <a:gd name="connsiteY4-1930" fmla="*/ 368490 h 2592728"/>
                  <a:gd name="connsiteX5-1931" fmla="*/ 3349625 w 3382285"/>
                  <a:gd name="connsiteY5-1932" fmla="*/ 1227484 h 2592728"/>
                  <a:gd name="connsiteX6-1933" fmla="*/ 3254375 w 3382285"/>
                  <a:gd name="connsiteY6-1934" fmla="*/ 1226223 h 2592728"/>
                  <a:gd name="connsiteX7-1935" fmla="*/ 3071066 w 3382285"/>
                  <a:gd name="connsiteY7-1936" fmla="*/ 1187640 h 2592728"/>
                  <a:gd name="connsiteX8-1937" fmla="*/ 2901950 w 3382285"/>
                  <a:gd name="connsiteY8-1938" fmla="*/ 1330515 h 2592728"/>
                  <a:gd name="connsiteX9-1939" fmla="*/ 2912495 w 3382285"/>
                  <a:gd name="connsiteY9-1940" fmla="*/ 1632739 h 2592728"/>
                  <a:gd name="connsiteX10-1941" fmla="*/ 3140075 w 3382285"/>
                  <a:gd name="connsiteY10-1942" fmla="*/ 1711515 h 2592728"/>
                  <a:gd name="connsiteX11-1943" fmla="*/ 3349625 w 3382285"/>
                  <a:gd name="connsiteY11-1944" fmla="*/ 1616265 h 2592728"/>
                  <a:gd name="connsiteX12-1945" fmla="*/ 3377959 w 3382285"/>
                  <a:gd name="connsiteY12-1946" fmla="*/ 1853425 h 2592728"/>
                  <a:gd name="connsiteX13-1947" fmla="*/ 3378799 w 3382285"/>
                  <a:gd name="connsiteY13-1948" fmla="*/ 2148163 h 2592728"/>
                  <a:gd name="connsiteX14-1949" fmla="*/ 3321050 w 3382285"/>
                  <a:gd name="connsiteY14-1950" fmla="*/ 2416365 h 2592728"/>
                  <a:gd name="connsiteX15-1951" fmla="*/ 2988694 w 3382285"/>
                  <a:gd name="connsiteY15-1952" fmla="*/ 2592484 h 2592728"/>
                  <a:gd name="connsiteX16-1953" fmla="*/ 2304102 w 3382285"/>
                  <a:gd name="connsiteY16-1954" fmla="*/ 2438885 h 2592728"/>
                  <a:gd name="connsiteX17-1955" fmla="*/ 1983194 w 3382285"/>
                  <a:gd name="connsiteY17-1956" fmla="*/ 1882365 h 2592728"/>
                  <a:gd name="connsiteX18-1957" fmla="*/ 1376412 w 3382285"/>
                  <a:gd name="connsiteY18-1958" fmla="*/ 1799816 h 2592728"/>
                  <a:gd name="connsiteX19-1959" fmla="*/ 101600 w 3382285"/>
                  <a:gd name="connsiteY19-1960" fmla="*/ 1806765 h 2592728"/>
                  <a:gd name="connsiteX0-1961" fmla="*/ 0 w 3382285"/>
                  <a:gd name="connsiteY0-1962" fmla="*/ 743140 h 2592728"/>
                  <a:gd name="connsiteX1-1963" fmla="*/ 2127250 w 3382285"/>
                  <a:gd name="connsiteY1-1964" fmla="*/ 711390 h 2592728"/>
                  <a:gd name="connsiteX2-1965" fmla="*/ 2578100 w 3382285"/>
                  <a:gd name="connsiteY2-1966" fmla="*/ 101790 h 2592728"/>
                  <a:gd name="connsiteX3-1967" fmla="*/ 3035300 w 3382285"/>
                  <a:gd name="connsiteY3-1968" fmla="*/ 25590 h 2592728"/>
                  <a:gd name="connsiteX4-1969" fmla="*/ 3292475 w 3382285"/>
                  <a:gd name="connsiteY4-1970" fmla="*/ 368490 h 2592728"/>
                  <a:gd name="connsiteX5-1971" fmla="*/ 3349625 w 3382285"/>
                  <a:gd name="connsiteY5-1972" fmla="*/ 1227484 h 2592728"/>
                  <a:gd name="connsiteX6-1973" fmla="*/ 3254375 w 3382285"/>
                  <a:gd name="connsiteY6-1974" fmla="*/ 1226223 h 2592728"/>
                  <a:gd name="connsiteX7-1975" fmla="*/ 3071066 w 3382285"/>
                  <a:gd name="connsiteY7-1976" fmla="*/ 1187640 h 2592728"/>
                  <a:gd name="connsiteX8-1977" fmla="*/ 2901950 w 3382285"/>
                  <a:gd name="connsiteY8-1978" fmla="*/ 1330515 h 2592728"/>
                  <a:gd name="connsiteX9-1979" fmla="*/ 2912495 w 3382285"/>
                  <a:gd name="connsiteY9-1980" fmla="*/ 1632739 h 2592728"/>
                  <a:gd name="connsiteX10-1981" fmla="*/ 3140075 w 3382285"/>
                  <a:gd name="connsiteY10-1982" fmla="*/ 1711515 h 2592728"/>
                  <a:gd name="connsiteX11-1983" fmla="*/ 3349625 w 3382285"/>
                  <a:gd name="connsiteY11-1984" fmla="*/ 1616265 h 2592728"/>
                  <a:gd name="connsiteX12-1985" fmla="*/ 3377959 w 3382285"/>
                  <a:gd name="connsiteY12-1986" fmla="*/ 1853425 h 2592728"/>
                  <a:gd name="connsiteX13-1987" fmla="*/ 3378799 w 3382285"/>
                  <a:gd name="connsiteY13-1988" fmla="*/ 2148163 h 2592728"/>
                  <a:gd name="connsiteX14-1989" fmla="*/ 3321050 w 3382285"/>
                  <a:gd name="connsiteY14-1990" fmla="*/ 2416365 h 2592728"/>
                  <a:gd name="connsiteX15-1991" fmla="*/ 2988694 w 3382285"/>
                  <a:gd name="connsiteY15-1992" fmla="*/ 2592484 h 2592728"/>
                  <a:gd name="connsiteX16-1993" fmla="*/ 2304102 w 3382285"/>
                  <a:gd name="connsiteY16-1994" fmla="*/ 2438885 h 2592728"/>
                  <a:gd name="connsiteX17-1995" fmla="*/ 1983194 w 3382285"/>
                  <a:gd name="connsiteY17-1996" fmla="*/ 1882365 h 2592728"/>
                  <a:gd name="connsiteX18-1997" fmla="*/ 1376412 w 3382285"/>
                  <a:gd name="connsiteY18-1998" fmla="*/ 1799816 h 2592728"/>
                  <a:gd name="connsiteX19-1999" fmla="*/ 101600 w 3382285"/>
                  <a:gd name="connsiteY19-2000" fmla="*/ 1806765 h 2592728"/>
                  <a:gd name="connsiteX0-2001" fmla="*/ 0 w 3382285"/>
                  <a:gd name="connsiteY0-2002" fmla="*/ 743140 h 2592728"/>
                  <a:gd name="connsiteX1-2003" fmla="*/ 2127250 w 3382285"/>
                  <a:gd name="connsiteY1-2004" fmla="*/ 711390 h 2592728"/>
                  <a:gd name="connsiteX2-2005" fmla="*/ 2578100 w 3382285"/>
                  <a:gd name="connsiteY2-2006" fmla="*/ 101790 h 2592728"/>
                  <a:gd name="connsiteX3-2007" fmla="*/ 3035300 w 3382285"/>
                  <a:gd name="connsiteY3-2008" fmla="*/ 25590 h 2592728"/>
                  <a:gd name="connsiteX4-2009" fmla="*/ 3292475 w 3382285"/>
                  <a:gd name="connsiteY4-2010" fmla="*/ 368490 h 2592728"/>
                  <a:gd name="connsiteX5-2011" fmla="*/ 3349625 w 3382285"/>
                  <a:gd name="connsiteY5-2012" fmla="*/ 1227484 h 2592728"/>
                  <a:gd name="connsiteX6-2013" fmla="*/ 3254375 w 3382285"/>
                  <a:gd name="connsiteY6-2014" fmla="*/ 1226223 h 2592728"/>
                  <a:gd name="connsiteX7-2015" fmla="*/ 3071066 w 3382285"/>
                  <a:gd name="connsiteY7-2016" fmla="*/ 1187640 h 2592728"/>
                  <a:gd name="connsiteX8-2017" fmla="*/ 2883919 w 3382285"/>
                  <a:gd name="connsiteY8-2018" fmla="*/ 1320212 h 2592728"/>
                  <a:gd name="connsiteX9-2019" fmla="*/ 2912495 w 3382285"/>
                  <a:gd name="connsiteY9-2020" fmla="*/ 1632739 h 2592728"/>
                  <a:gd name="connsiteX10-2021" fmla="*/ 3140075 w 3382285"/>
                  <a:gd name="connsiteY10-2022" fmla="*/ 1711515 h 2592728"/>
                  <a:gd name="connsiteX11-2023" fmla="*/ 3349625 w 3382285"/>
                  <a:gd name="connsiteY11-2024" fmla="*/ 1616265 h 2592728"/>
                  <a:gd name="connsiteX12-2025" fmla="*/ 3377959 w 3382285"/>
                  <a:gd name="connsiteY12-2026" fmla="*/ 1853425 h 2592728"/>
                  <a:gd name="connsiteX13-2027" fmla="*/ 3378799 w 3382285"/>
                  <a:gd name="connsiteY13-2028" fmla="*/ 2148163 h 2592728"/>
                  <a:gd name="connsiteX14-2029" fmla="*/ 3321050 w 3382285"/>
                  <a:gd name="connsiteY14-2030" fmla="*/ 2416365 h 2592728"/>
                  <a:gd name="connsiteX15-2031" fmla="*/ 2988694 w 3382285"/>
                  <a:gd name="connsiteY15-2032" fmla="*/ 2592484 h 2592728"/>
                  <a:gd name="connsiteX16-2033" fmla="*/ 2304102 w 3382285"/>
                  <a:gd name="connsiteY16-2034" fmla="*/ 2438885 h 2592728"/>
                  <a:gd name="connsiteX17-2035" fmla="*/ 1983194 w 3382285"/>
                  <a:gd name="connsiteY17-2036" fmla="*/ 1882365 h 2592728"/>
                  <a:gd name="connsiteX18-2037" fmla="*/ 1376412 w 3382285"/>
                  <a:gd name="connsiteY18-2038" fmla="*/ 1799816 h 2592728"/>
                  <a:gd name="connsiteX19-2039" fmla="*/ 101600 w 3382285"/>
                  <a:gd name="connsiteY19-2040" fmla="*/ 1806765 h 2592728"/>
                  <a:gd name="connsiteX0-2041" fmla="*/ 0 w 3382285"/>
                  <a:gd name="connsiteY0-2042" fmla="*/ 743140 h 2592728"/>
                  <a:gd name="connsiteX1-2043" fmla="*/ 2127250 w 3382285"/>
                  <a:gd name="connsiteY1-2044" fmla="*/ 711390 h 2592728"/>
                  <a:gd name="connsiteX2-2045" fmla="*/ 2578100 w 3382285"/>
                  <a:gd name="connsiteY2-2046" fmla="*/ 101790 h 2592728"/>
                  <a:gd name="connsiteX3-2047" fmla="*/ 3035300 w 3382285"/>
                  <a:gd name="connsiteY3-2048" fmla="*/ 25590 h 2592728"/>
                  <a:gd name="connsiteX4-2049" fmla="*/ 3292475 w 3382285"/>
                  <a:gd name="connsiteY4-2050" fmla="*/ 368490 h 2592728"/>
                  <a:gd name="connsiteX5-2051" fmla="*/ 3349625 w 3382285"/>
                  <a:gd name="connsiteY5-2052" fmla="*/ 1227484 h 2592728"/>
                  <a:gd name="connsiteX6-2053" fmla="*/ 3254375 w 3382285"/>
                  <a:gd name="connsiteY6-2054" fmla="*/ 1226223 h 2592728"/>
                  <a:gd name="connsiteX7-2055" fmla="*/ 3071066 w 3382285"/>
                  <a:gd name="connsiteY7-2056" fmla="*/ 1187640 h 2592728"/>
                  <a:gd name="connsiteX8-2057" fmla="*/ 2883919 w 3382285"/>
                  <a:gd name="connsiteY8-2058" fmla="*/ 1320212 h 2592728"/>
                  <a:gd name="connsiteX9-2059" fmla="*/ 2912495 w 3382285"/>
                  <a:gd name="connsiteY9-2060" fmla="*/ 1632739 h 2592728"/>
                  <a:gd name="connsiteX10-2061" fmla="*/ 3140075 w 3382285"/>
                  <a:gd name="connsiteY10-2062" fmla="*/ 1711515 h 2592728"/>
                  <a:gd name="connsiteX11-2063" fmla="*/ 3349625 w 3382285"/>
                  <a:gd name="connsiteY11-2064" fmla="*/ 1616265 h 2592728"/>
                  <a:gd name="connsiteX12-2065" fmla="*/ 3377959 w 3382285"/>
                  <a:gd name="connsiteY12-2066" fmla="*/ 1853425 h 2592728"/>
                  <a:gd name="connsiteX13-2067" fmla="*/ 3378799 w 3382285"/>
                  <a:gd name="connsiteY13-2068" fmla="*/ 2148163 h 2592728"/>
                  <a:gd name="connsiteX14-2069" fmla="*/ 3321050 w 3382285"/>
                  <a:gd name="connsiteY14-2070" fmla="*/ 2416365 h 2592728"/>
                  <a:gd name="connsiteX15-2071" fmla="*/ 2988694 w 3382285"/>
                  <a:gd name="connsiteY15-2072" fmla="*/ 2592484 h 2592728"/>
                  <a:gd name="connsiteX16-2073" fmla="*/ 2304102 w 3382285"/>
                  <a:gd name="connsiteY16-2074" fmla="*/ 2438885 h 2592728"/>
                  <a:gd name="connsiteX17-2075" fmla="*/ 1983194 w 3382285"/>
                  <a:gd name="connsiteY17-2076" fmla="*/ 1882365 h 2592728"/>
                  <a:gd name="connsiteX18-2077" fmla="*/ 1376412 w 3382285"/>
                  <a:gd name="connsiteY18-2078" fmla="*/ 1799816 h 2592728"/>
                  <a:gd name="connsiteX19-2079" fmla="*/ 101600 w 3382285"/>
                  <a:gd name="connsiteY19-2080" fmla="*/ 1806765 h 2592728"/>
                  <a:gd name="connsiteX0-2081" fmla="*/ 0 w 3382285"/>
                  <a:gd name="connsiteY0-2082" fmla="*/ 743140 h 2592728"/>
                  <a:gd name="connsiteX1-2083" fmla="*/ 2127250 w 3382285"/>
                  <a:gd name="connsiteY1-2084" fmla="*/ 711390 h 2592728"/>
                  <a:gd name="connsiteX2-2085" fmla="*/ 2578100 w 3382285"/>
                  <a:gd name="connsiteY2-2086" fmla="*/ 101790 h 2592728"/>
                  <a:gd name="connsiteX3-2087" fmla="*/ 3035300 w 3382285"/>
                  <a:gd name="connsiteY3-2088" fmla="*/ 25590 h 2592728"/>
                  <a:gd name="connsiteX4-2089" fmla="*/ 3292475 w 3382285"/>
                  <a:gd name="connsiteY4-2090" fmla="*/ 368490 h 2592728"/>
                  <a:gd name="connsiteX5-2091" fmla="*/ 3349625 w 3382285"/>
                  <a:gd name="connsiteY5-2092" fmla="*/ 1227484 h 2592728"/>
                  <a:gd name="connsiteX6-2093" fmla="*/ 3254375 w 3382285"/>
                  <a:gd name="connsiteY6-2094" fmla="*/ 1226223 h 2592728"/>
                  <a:gd name="connsiteX7-2095" fmla="*/ 3071066 w 3382285"/>
                  <a:gd name="connsiteY7-2096" fmla="*/ 1187640 h 2592728"/>
                  <a:gd name="connsiteX8-2097" fmla="*/ 2883919 w 3382285"/>
                  <a:gd name="connsiteY8-2098" fmla="*/ 1320212 h 2592728"/>
                  <a:gd name="connsiteX9-2099" fmla="*/ 2912495 w 3382285"/>
                  <a:gd name="connsiteY9-2100" fmla="*/ 1632739 h 2592728"/>
                  <a:gd name="connsiteX10-2101" fmla="*/ 3140075 w 3382285"/>
                  <a:gd name="connsiteY10-2102" fmla="*/ 1711515 h 2592728"/>
                  <a:gd name="connsiteX11-2103" fmla="*/ 3349625 w 3382285"/>
                  <a:gd name="connsiteY11-2104" fmla="*/ 1616265 h 2592728"/>
                  <a:gd name="connsiteX12-2105" fmla="*/ 3377959 w 3382285"/>
                  <a:gd name="connsiteY12-2106" fmla="*/ 1853425 h 2592728"/>
                  <a:gd name="connsiteX13-2107" fmla="*/ 3378799 w 3382285"/>
                  <a:gd name="connsiteY13-2108" fmla="*/ 2148163 h 2592728"/>
                  <a:gd name="connsiteX14-2109" fmla="*/ 3321050 w 3382285"/>
                  <a:gd name="connsiteY14-2110" fmla="*/ 2416365 h 2592728"/>
                  <a:gd name="connsiteX15-2111" fmla="*/ 2988694 w 3382285"/>
                  <a:gd name="connsiteY15-2112" fmla="*/ 2592484 h 2592728"/>
                  <a:gd name="connsiteX16-2113" fmla="*/ 2304102 w 3382285"/>
                  <a:gd name="connsiteY16-2114" fmla="*/ 2438885 h 2592728"/>
                  <a:gd name="connsiteX17-2115" fmla="*/ 1983194 w 3382285"/>
                  <a:gd name="connsiteY17-2116" fmla="*/ 1882365 h 2592728"/>
                  <a:gd name="connsiteX18-2117" fmla="*/ 1376412 w 3382285"/>
                  <a:gd name="connsiteY18-2118" fmla="*/ 1799816 h 2592728"/>
                  <a:gd name="connsiteX19-2119" fmla="*/ 101600 w 3382285"/>
                  <a:gd name="connsiteY19-2120" fmla="*/ 1806765 h 2592728"/>
                  <a:gd name="connsiteX0-2121" fmla="*/ 0 w 3382285"/>
                  <a:gd name="connsiteY0-2122" fmla="*/ 743140 h 2592728"/>
                  <a:gd name="connsiteX1-2123" fmla="*/ 2127250 w 3382285"/>
                  <a:gd name="connsiteY1-2124" fmla="*/ 711390 h 2592728"/>
                  <a:gd name="connsiteX2-2125" fmla="*/ 2578100 w 3382285"/>
                  <a:gd name="connsiteY2-2126" fmla="*/ 101790 h 2592728"/>
                  <a:gd name="connsiteX3-2127" fmla="*/ 3035300 w 3382285"/>
                  <a:gd name="connsiteY3-2128" fmla="*/ 25590 h 2592728"/>
                  <a:gd name="connsiteX4-2129" fmla="*/ 3292475 w 3382285"/>
                  <a:gd name="connsiteY4-2130" fmla="*/ 368490 h 2592728"/>
                  <a:gd name="connsiteX5-2131" fmla="*/ 3349625 w 3382285"/>
                  <a:gd name="connsiteY5-2132" fmla="*/ 1227484 h 2592728"/>
                  <a:gd name="connsiteX6-2133" fmla="*/ 3254375 w 3382285"/>
                  <a:gd name="connsiteY6-2134" fmla="*/ 1226223 h 2592728"/>
                  <a:gd name="connsiteX7-2135" fmla="*/ 3071066 w 3382285"/>
                  <a:gd name="connsiteY7-2136" fmla="*/ 1187640 h 2592728"/>
                  <a:gd name="connsiteX8-2137" fmla="*/ 2883919 w 3382285"/>
                  <a:gd name="connsiteY8-2138" fmla="*/ 1320212 h 2592728"/>
                  <a:gd name="connsiteX9-2139" fmla="*/ 2912495 w 3382285"/>
                  <a:gd name="connsiteY9-2140" fmla="*/ 1632739 h 2592728"/>
                  <a:gd name="connsiteX10-2141" fmla="*/ 3140075 w 3382285"/>
                  <a:gd name="connsiteY10-2142" fmla="*/ 1711515 h 2592728"/>
                  <a:gd name="connsiteX11-2143" fmla="*/ 3349625 w 3382285"/>
                  <a:gd name="connsiteY11-2144" fmla="*/ 1616265 h 2592728"/>
                  <a:gd name="connsiteX12-2145" fmla="*/ 3377959 w 3382285"/>
                  <a:gd name="connsiteY12-2146" fmla="*/ 1853425 h 2592728"/>
                  <a:gd name="connsiteX13-2147" fmla="*/ 3378799 w 3382285"/>
                  <a:gd name="connsiteY13-2148" fmla="*/ 2148163 h 2592728"/>
                  <a:gd name="connsiteX14-2149" fmla="*/ 3321050 w 3382285"/>
                  <a:gd name="connsiteY14-2150" fmla="*/ 2416365 h 2592728"/>
                  <a:gd name="connsiteX15-2151" fmla="*/ 2988694 w 3382285"/>
                  <a:gd name="connsiteY15-2152" fmla="*/ 2592484 h 2592728"/>
                  <a:gd name="connsiteX16-2153" fmla="*/ 2304102 w 3382285"/>
                  <a:gd name="connsiteY16-2154" fmla="*/ 2438885 h 2592728"/>
                  <a:gd name="connsiteX17-2155" fmla="*/ 1983194 w 3382285"/>
                  <a:gd name="connsiteY17-2156" fmla="*/ 1882365 h 2592728"/>
                  <a:gd name="connsiteX18-2157" fmla="*/ 1376412 w 3382285"/>
                  <a:gd name="connsiteY18-2158" fmla="*/ 1799816 h 2592728"/>
                  <a:gd name="connsiteX19-2159" fmla="*/ 101600 w 3382285"/>
                  <a:gd name="connsiteY19-2160" fmla="*/ 1806765 h 2592728"/>
                  <a:gd name="connsiteX0-2161" fmla="*/ 0 w 3382285"/>
                  <a:gd name="connsiteY0-2162" fmla="*/ 743140 h 2592728"/>
                  <a:gd name="connsiteX1-2163" fmla="*/ 2127250 w 3382285"/>
                  <a:gd name="connsiteY1-2164" fmla="*/ 711390 h 2592728"/>
                  <a:gd name="connsiteX2-2165" fmla="*/ 2578100 w 3382285"/>
                  <a:gd name="connsiteY2-2166" fmla="*/ 101790 h 2592728"/>
                  <a:gd name="connsiteX3-2167" fmla="*/ 3035300 w 3382285"/>
                  <a:gd name="connsiteY3-2168" fmla="*/ 25590 h 2592728"/>
                  <a:gd name="connsiteX4-2169" fmla="*/ 3292475 w 3382285"/>
                  <a:gd name="connsiteY4-2170" fmla="*/ 368490 h 2592728"/>
                  <a:gd name="connsiteX5-2171" fmla="*/ 3349625 w 3382285"/>
                  <a:gd name="connsiteY5-2172" fmla="*/ 1227484 h 2592728"/>
                  <a:gd name="connsiteX6-2173" fmla="*/ 3254375 w 3382285"/>
                  <a:gd name="connsiteY6-2174" fmla="*/ 1226223 h 2592728"/>
                  <a:gd name="connsiteX7-2175" fmla="*/ 3071066 w 3382285"/>
                  <a:gd name="connsiteY7-2176" fmla="*/ 1187640 h 2592728"/>
                  <a:gd name="connsiteX8-2177" fmla="*/ 2883919 w 3382285"/>
                  <a:gd name="connsiteY8-2178" fmla="*/ 1320212 h 2592728"/>
                  <a:gd name="connsiteX9-2179" fmla="*/ 2912495 w 3382285"/>
                  <a:gd name="connsiteY9-2180" fmla="*/ 1632739 h 2592728"/>
                  <a:gd name="connsiteX10-2181" fmla="*/ 3158105 w 3382285"/>
                  <a:gd name="connsiteY10-2182" fmla="*/ 1721818 h 2592728"/>
                  <a:gd name="connsiteX11-2183" fmla="*/ 3349625 w 3382285"/>
                  <a:gd name="connsiteY11-2184" fmla="*/ 1616265 h 2592728"/>
                  <a:gd name="connsiteX12-2185" fmla="*/ 3377959 w 3382285"/>
                  <a:gd name="connsiteY12-2186" fmla="*/ 1853425 h 2592728"/>
                  <a:gd name="connsiteX13-2187" fmla="*/ 3378799 w 3382285"/>
                  <a:gd name="connsiteY13-2188" fmla="*/ 2148163 h 2592728"/>
                  <a:gd name="connsiteX14-2189" fmla="*/ 3321050 w 3382285"/>
                  <a:gd name="connsiteY14-2190" fmla="*/ 2416365 h 2592728"/>
                  <a:gd name="connsiteX15-2191" fmla="*/ 2988694 w 3382285"/>
                  <a:gd name="connsiteY15-2192" fmla="*/ 2592484 h 2592728"/>
                  <a:gd name="connsiteX16-2193" fmla="*/ 2304102 w 3382285"/>
                  <a:gd name="connsiteY16-2194" fmla="*/ 2438885 h 2592728"/>
                  <a:gd name="connsiteX17-2195" fmla="*/ 1983194 w 3382285"/>
                  <a:gd name="connsiteY17-2196" fmla="*/ 1882365 h 2592728"/>
                  <a:gd name="connsiteX18-2197" fmla="*/ 1376412 w 3382285"/>
                  <a:gd name="connsiteY18-2198" fmla="*/ 1799816 h 2592728"/>
                  <a:gd name="connsiteX19-2199" fmla="*/ 101600 w 3382285"/>
                  <a:gd name="connsiteY19-2200" fmla="*/ 1806765 h 2592728"/>
                  <a:gd name="connsiteX0-2201" fmla="*/ 0 w 3382285"/>
                  <a:gd name="connsiteY0-2202" fmla="*/ 743140 h 2592728"/>
                  <a:gd name="connsiteX1-2203" fmla="*/ 2127250 w 3382285"/>
                  <a:gd name="connsiteY1-2204" fmla="*/ 711390 h 2592728"/>
                  <a:gd name="connsiteX2-2205" fmla="*/ 2578100 w 3382285"/>
                  <a:gd name="connsiteY2-2206" fmla="*/ 101790 h 2592728"/>
                  <a:gd name="connsiteX3-2207" fmla="*/ 3035300 w 3382285"/>
                  <a:gd name="connsiteY3-2208" fmla="*/ 25590 h 2592728"/>
                  <a:gd name="connsiteX4-2209" fmla="*/ 3292475 w 3382285"/>
                  <a:gd name="connsiteY4-2210" fmla="*/ 368490 h 2592728"/>
                  <a:gd name="connsiteX5-2211" fmla="*/ 3349625 w 3382285"/>
                  <a:gd name="connsiteY5-2212" fmla="*/ 1227484 h 2592728"/>
                  <a:gd name="connsiteX6-2213" fmla="*/ 3254375 w 3382285"/>
                  <a:gd name="connsiteY6-2214" fmla="*/ 1226223 h 2592728"/>
                  <a:gd name="connsiteX7-2215" fmla="*/ 3071066 w 3382285"/>
                  <a:gd name="connsiteY7-2216" fmla="*/ 1187640 h 2592728"/>
                  <a:gd name="connsiteX8-2217" fmla="*/ 2883919 w 3382285"/>
                  <a:gd name="connsiteY8-2218" fmla="*/ 1320212 h 2592728"/>
                  <a:gd name="connsiteX9-2219" fmla="*/ 2899616 w 3382285"/>
                  <a:gd name="connsiteY9-2220" fmla="*/ 1609557 h 2592728"/>
                  <a:gd name="connsiteX10-2221" fmla="*/ 3158105 w 3382285"/>
                  <a:gd name="connsiteY10-2222" fmla="*/ 1721818 h 2592728"/>
                  <a:gd name="connsiteX11-2223" fmla="*/ 3349625 w 3382285"/>
                  <a:gd name="connsiteY11-2224" fmla="*/ 1616265 h 2592728"/>
                  <a:gd name="connsiteX12-2225" fmla="*/ 3377959 w 3382285"/>
                  <a:gd name="connsiteY12-2226" fmla="*/ 1853425 h 2592728"/>
                  <a:gd name="connsiteX13-2227" fmla="*/ 3378799 w 3382285"/>
                  <a:gd name="connsiteY13-2228" fmla="*/ 2148163 h 2592728"/>
                  <a:gd name="connsiteX14-2229" fmla="*/ 3321050 w 3382285"/>
                  <a:gd name="connsiteY14-2230" fmla="*/ 2416365 h 2592728"/>
                  <a:gd name="connsiteX15-2231" fmla="*/ 2988694 w 3382285"/>
                  <a:gd name="connsiteY15-2232" fmla="*/ 2592484 h 2592728"/>
                  <a:gd name="connsiteX16-2233" fmla="*/ 2304102 w 3382285"/>
                  <a:gd name="connsiteY16-2234" fmla="*/ 2438885 h 2592728"/>
                  <a:gd name="connsiteX17-2235" fmla="*/ 1983194 w 3382285"/>
                  <a:gd name="connsiteY17-2236" fmla="*/ 1882365 h 2592728"/>
                  <a:gd name="connsiteX18-2237" fmla="*/ 1376412 w 3382285"/>
                  <a:gd name="connsiteY18-2238" fmla="*/ 1799816 h 2592728"/>
                  <a:gd name="connsiteX19-2239" fmla="*/ 101600 w 3382285"/>
                  <a:gd name="connsiteY19-2240" fmla="*/ 1806765 h 2592728"/>
                  <a:gd name="connsiteX0-2241" fmla="*/ 0 w 3382285"/>
                  <a:gd name="connsiteY0-2242" fmla="*/ 743140 h 2592728"/>
                  <a:gd name="connsiteX1-2243" fmla="*/ 2127250 w 3382285"/>
                  <a:gd name="connsiteY1-2244" fmla="*/ 711390 h 2592728"/>
                  <a:gd name="connsiteX2-2245" fmla="*/ 2578100 w 3382285"/>
                  <a:gd name="connsiteY2-2246" fmla="*/ 101790 h 2592728"/>
                  <a:gd name="connsiteX3-2247" fmla="*/ 3035300 w 3382285"/>
                  <a:gd name="connsiteY3-2248" fmla="*/ 25590 h 2592728"/>
                  <a:gd name="connsiteX4-2249" fmla="*/ 3292475 w 3382285"/>
                  <a:gd name="connsiteY4-2250" fmla="*/ 368490 h 2592728"/>
                  <a:gd name="connsiteX5-2251" fmla="*/ 3349625 w 3382285"/>
                  <a:gd name="connsiteY5-2252" fmla="*/ 1227484 h 2592728"/>
                  <a:gd name="connsiteX6-2253" fmla="*/ 3254375 w 3382285"/>
                  <a:gd name="connsiteY6-2254" fmla="*/ 1226223 h 2592728"/>
                  <a:gd name="connsiteX7-2255" fmla="*/ 3071066 w 3382285"/>
                  <a:gd name="connsiteY7-2256" fmla="*/ 1187640 h 2592728"/>
                  <a:gd name="connsiteX8-2257" fmla="*/ 2883919 w 3382285"/>
                  <a:gd name="connsiteY8-2258" fmla="*/ 1320212 h 2592728"/>
                  <a:gd name="connsiteX9-2259" fmla="*/ 2899616 w 3382285"/>
                  <a:gd name="connsiteY9-2260" fmla="*/ 1609557 h 2592728"/>
                  <a:gd name="connsiteX10-2261" fmla="*/ 3158105 w 3382285"/>
                  <a:gd name="connsiteY10-2262" fmla="*/ 1721818 h 2592728"/>
                  <a:gd name="connsiteX11-2263" fmla="*/ 3349625 w 3382285"/>
                  <a:gd name="connsiteY11-2264" fmla="*/ 1616265 h 2592728"/>
                  <a:gd name="connsiteX12-2265" fmla="*/ 3377959 w 3382285"/>
                  <a:gd name="connsiteY12-2266" fmla="*/ 1853425 h 2592728"/>
                  <a:gd name="connsiteX13-2267" fmla="*/ 3378799 w 3382285"/>
                  <a:gd name="connsiteY13-2268" fmla="*/ 2148163 h 2592728"/>
                  <a:gd name="connsiteX14-2269" fmla="*/ 3321050 w 3382285"/>
                  <a:gd name="connsiteY14-2270" fmla="*/ 2416365 h 2592728"/>
                  <a:gd name="connsiteX15-2271" fmla="*/ 2988694 w 3382285"/>
                  <a:gd name="connsiteY15-2272" fmla="*/ 2592484 h 2592728"/>
                  <a:gd name="connsiteX16-2273" fmla="*/ 2304102 w 3382285"/>
                  <a:gd name="connsiteY16-2274" fmla="*/ 2438885 h 2592728"/>
                  <a:gd name="connsiteX17-2275" fmla="*/ 1983194 w 3382285"/>
                  <a:gd name="connsiteY17-2276" fmla="*/ 1882365 h 2592728"/>
                  <a:gd name="connsiteX18-2277" fmla="*/ 1376412 w 3382285"/>
                  <a:gd name="connsiteY18-2278" fmla="*/ 1799816 h 2592728"/>
                  <a:gd name="connsiteX19-2279" fmla="*/ 101600 w 3382285"/>
                  <a:gd name="connsiteY19-2280" fmla="*/ 1806765 h 2592728"/>
                  <a:gd name="connsiteX0-2281" fmla="*/ 0 w 3384800"/>
                  <a:gd name="connsiteY0-2282" fmla="*/ 743140 h 2592728"/>
                  <a:gd name="connsiteX1-2283" fmla="*/ 2127250 w 3384800"/>
                  <a:gd name="connsiteY1-2284" fmla="*/ 711390 h 2592728"/>
                  <a:gd name="connsiteX2-2285" fmla="*/ 2578100 w 3384800"/>
                  <a:gd name="connsiteY2-2286" fmla="*/ 101790 h 2592728"/>
                  <a:gd name="connsiteX3-2287" fmla="*/ 3035300 w 3384800"/>
                  <a:gd name="connsiteY3-2288" fmla="*/ 25590 h 2592728"/>
                  <a:gd name="connsiteX4-2289" fmla="*/ 3292475 w 3384800"/>
                  <a:gd name="connsiteY4-2290" fmla="*/ 368490 h 2592728"/>
                  <a:gd name="connsiteX5-2291" fmla="*/ 3349625 w 3384800"/>
                  <a:gd name="connsiteY5-2292" fmla="*/ 1227484 h 2592728"/>
                  <a:gd name="connsiteX6-2293" fmla="*/ 3254375 w 3384800"/>
                  <a:gd name="connsiteY6-2294" fmla="*/ 1226223 h 2592728"/>
                  <a:gd name="connsiteX7-2295" fmla="*/ 3071066 w 3384800"/>
                  <a:gd name="connsiteY7-2296" fmla="*/ 1187640 h 2592728"/>
                  <a:gd name="connsiteX8-2297" fmla="*/ 2883919 w 3384800"/>
                  <a:gd name="connsiteY8-2298" fmla="*/ 1320212 h 2592728"/>
                  <a:gd name="connsiteX9-2299" fmla="*/ 2899616 w 3384800"/>
                  <a:gd name="connsiteY9-2300" fmla="*/ 1609557 h 2592728"/>
                  <a:gd name="connsiteX10-2301" fmla="*/ 3158105 w 3384800"/>
                  <a:gd name="connsiteY10-2302" fmla="*/ 1721818 h 2592728"/>
                  <a:gd name="connsiteX11-2303" fmla="*/ 3349625 w 3384800"/>
                  <a:gd name="connsiteY11-2304" fmla="*/ 1616265 h 2592728"/>
                  <a:gd name="connsiteX12-2305" fmla="*/ 3377959 w 3384800"/>
                  <a:gd name="connsiteY12-2306" fmla="*/ 1853425 h 2592728"/>
                  <a:gd name="connsiteX13-2307" fmla="*/ 3378799 w 3384800"/>
                  <a:gd name="connsiteY13-2308" fmla="*/ 2148163 h 2592728"/>
                  <a:gd name="connsiteX14-2309" fmla="*/ 3321050 w 3384800"/>
                  <a:gd name="connsiteY14-2310" fmla="*/ 2416365 h 2592728"/>
                  <a:gd name="connsiteX15-2311" fmla="*/ 2988694 w 3384800"/>
                  <a:gd name="connsiteY15-2312" fmla="*/ 2592484 h 2592728"/>
                  <a:gd name="connsiteX16-2313" fmla="*/ 2304102 w 3384800"/>
                  <a:gd name="connsiteY16-2314" fmla="*/ 2438885 h 2592728"/>
                  <a:gd name="connsiteX17-2315" fmla="*/ 1983194 w 3384800"/>
                  <a:gd name="connsiteY17-2316" fmla="*/ 1882365 h 2592728"/>
                  <a:gd name="connsiteX18-2317" fmla="*/ 1376412 w 3384800"/>
                  <a:gd name="connsiteY18-2318" fmla="*/ 1799816 h 2592728"/>
                  <a:gd name="connsiteX19-2319" fmla="*/ 101600 w 3384800"/>
                  <a:gd name="connsiteY19-2320" fmla="*/ 1806765 h 2592728"/>
                  <a:gd name="connsiteX0-2321" fmla="*/ 0 w 3383316"/>
                  <a:gd name="connsiteY0-2322" fmla="*/ 743140 h 2592728"/>
                  <a:gd name="connsiteX1-2323" fmla="*/ 2127250 w 3383316"/>
                  <a:gd name="connsiteY1-2324" fmla="*/ 711390 h 2592728"/>
                  <a:gd name="connsiteX2-2325" fmla="*/ 2578100 w 3383316"/>
                  <a:gd name="connsiteY2-2326" fmla="*/ 101790 h 2592728"/>
                  <a:gd name="connsiteX3-2327" fmla="*/ 3035300 w 3383316"/>
                  <a:gd name="connsiteY3-2328" fmla="*/ 25590 h 2592728"/>
                  <a:gd name="connsiteX4-2329" fmla="*/ 3292475 w 3383316"/>
                  <a:gd name="connsiteY4-2330" fmla="*/ 368490 h 2592728"/>
                  <a:gd name="connsiteX5-2331" fmla="*/ 3349625 w 3383316"/>
                  <a:gd name="connsiteY5-2332" fmla="*/ 1227484 h 2592728"/>
                  <a:gd name="connsiteX6-2333" fmla="*/ 3254375 w 3383316"/>
                  <a:gd name="connsiteY6-2334" fmla="*/ 1226223 h 2592728"/>
                  <a:gd name="connsiteX7-2335" fmla="*/ 3071066 w 3383316"/>
                  <a:gd name="connsiteY7-2336" fmla="*/ 1187640 h 2592728"/>
                  <a:gd name="connsiteX8-2337" fmla="*/ 2883919 w 3383316"/>
                  <a:gd name="connsiteY8-2338" fmla="*/ 1320212 h 2592728"/>
                  <a:gd name="connsiteX9-2339" fmla="*/ 2899616 w 3383316"/>
                  <a:gd name="connsiteY9-2340" fmla="*/ 1609557 h 2592728"/>
                  <a:gd name="connsiteX10-2341" fmla="*/ 3158105 w 3383316"/>
                  <a:gd name="connsiteY10-2342" fmla="*/ 1721818 h 2592728"/>
                  <a:gd name="connsiteX11-2343" fmla="*/ 3349625 w 3383316"/>
                  <a:gd name="connsiteY11-2344" fmla="*/ 1616265 h 2592728"/>
                  <a:gd name="connsiteX12-2345" fmla="*/ 3377959 w 3383316"/>
                  <a:gd name="connsiteY12-2346" fmla="*/ 1853425 h 2592728"/>
                  <a:gd name="connsiteX13-2347" fmla="*/ 3378799 w 3383316"/>
                  <a:gd name="connsiteY13-2348" fmla="*/ 2148163 h 2592728"/>
                  <a:gd name="connsiteX14-2349" fmla="*/ 3321050 w 3383316"/>
                  <a:gd name="connsiteY14-2350" fmla="*/ 2416365 h 2592728"/>
                  <a:gd name="connsiteX15-2351" fmla="*/ 2988694 w 3383316"/>
                  <a:gd name="connsiteY15-2352" fmla="*/ 2592484 h 2592728"/>
                  <a:gd name="connsiteX16-2353" fmla="*/ 2304102 w 3383316"/>
                  <a:gd name="connsiteY16-2354" fmla="*/ 2438885 h 2592728"/>
                  <a:gd name="connsiteX17-2355" fmla="*/ 1983194 w 3383316"/>
                  <a:gd name="connsiteY17-2356" fmla="*/ 1882365 h 2592728"/>
                  <a:gd name="connsiteX18-2357" fmla="*/ 1376412 w 3383316"/>
                  <a:gd name="connsiteY18-2358" fmla="*/ 1799816 h 2592728"/>
                  <a:gd name="connsiteX19-2359" fmla="*/ 101600 w 3383316"/>
                  <a:gd name="connsiteY19-2360" fmla="*/ 1806765 h 2592728"/>
                  <a:gd name="connsiteX0-2361" fmla="*/ 0 w 3379348"/>
                  <a:gd name="connsiteY0-2362" fmla="*/ 743140 h 2592728"/>
                  <a:gd name="connsiteX1-2363" fmla="*/ 2127250 w 3379348"/>
                  <a:gd name="connsiteY1-2364" fmla="*/ 711390 h 2592728"/>
                  <a:gd name="connsiteX2-2365" fmla="*/ 2578100 w 3379348"/>
                  <a:gd name="connsiteY2-2366" fmla="*/ 101790 h 2592728"/>
                  <a:gd name="connsiteX3-2367" fmla="*/ 3035300 w 3379348"/>
                  <a:gd name="connsiteY3-2368" fmla="*/ 25590 h 2592728"/>
                  <a:gd name="connsiteX4-2369" fmla="*/ 3292475 w 3379348"/>
                  <a:gd name="connsiteY4-2370" fmla="*/ 368490 h 2592728"/>
                  <a:gd name="connsiteX5-2371" fmla="*/ 3349625 w 3379348"/>
                  <a:gd name="connsiteY5-2372" fmla="*/ 1227484 h 2592728"/>
                  <a:gd name="connsiteX6-2373" fmla="*/ 3254375 w 3379348"/>
                  <a:gd name="connsiteY6-2374" fmla="*/ 1226223 h 2592728"/>
                  <a:gd name="connsiteX7-2375" fmla="*/ 3071066 w 3379348"/>
                  <a:gd name="connsiteY7-2376" fmla="*/ 1187640 h 2592728"/>
                  <a:gd name="connsiteX8-2377" fmla="*/ 2883919 w 3379348"/>
                  <a:gd name="connsiteY8-2378" fmla="*/ 1320212 h 2592728"/>
                  <a:gd name="connsiteX9-2379" fmla="*/ 2899616 w 3379348"/>
                  <a:gd name="connsiteY9-2380" fmla="*/ 1609557 h 2592728"/>
                  <a:gd name="connsiteX10-2381" fmla="*/ 3158105 w 3379348"/>
                  <a:gd name="connsiteY10-2382" fmla="*/ 1721818 h 2592728"/>
                  <a:gd name="connsiteX11-2383" fmla="*/ 3349625 w 3379348"/>
                  <a:gd name="connsiteY11-2384" fmla="*/ 1616265 h 2592728"/>
                  <a:gd name="connsiteX12-2385" fmla="*/ 3377959 w 3379348"/>
                  <a:gd name="connsiteY12-2386" fmla="*/ 1853425 h 2592728"/>
                  <a:gd name="connsiteX13-2387" fmla="*/ 3378799 w 3379348"/>
                  <a:gd name="connsiteY13-2388" fmla="*/ 2148163 h 2592728"/>
                  <a:gd name="connsiteX14-2389" fmla="*/ 3321050 w 3379348"/>
                  <a:gd name="connsiteY14-2390" fmla="*/ 2416365 h 2592728"/>
                  <a:gd name="connsiteX15-2391" fmla="*/ 2988694 w 3379348"/>
                  <a:gd name="connsiteY15-2392" fmla="*/ 2592484 h 2592728"/>
                  <a:gd name="connsiteX16-2393" fmla="*/ 2304102 w 3379348"/>
                  <a:gd name="connsiteY16-2394" fmla="*/ 2438885 h 2592728"/>
                  <a:gd name="connsiteX17-2395" fmla="*/ 1983194 w 3379348"/>
                  <a:gd name="connsiteY17-2396" fmla="*/ 1882365 h 2592728"/>
                  <a:gd name="connsiteX18-2397" fmla="*/ 1376412 w 3379348"/>
                  <a:gd name="connsiteY18-2398" fmla="*/ 1799816 h 2592728"/>
                  <a:gd name="connsiteX19-2399" fmla="*/ 101600 w 3379348"/>
                  <a:gd name="connsiteY19-2400" fmla="*/ 1806765 h 2592728"/>
                  <a:gd name="connsiteX0-2401" fmla="*/ 0 w 3389210"/>
                  <a:gd name="connsiteY0-2402" fmla="*/ 743140 h 2592728"/>
                  <a:gd name="connsiteX1-2403" fmla="*/ 2127250 w 3389210"/>
                  <a:gd name="connsiteY1-2404" fmla="*/ 711390 h 2592728"/>
                  <a:gd name="connsiteX2-2405" fmla="*/ 2578100 w 3389210"/>
                  <a:gd name="connsiteY2-2406" fmla="*/ 101790 h 2592728"/>
                  <a:gd name="connsiteX3-2407" fmla="*/ 3035300 w 3389210"/>
                  <a:gd name="connsiteY3-2408" fmla="*/ 25590 h 2592728"/>
                  <a:gd name="connsiteX4-2409" fmla="*/ 3292475 w 3389210"/>
                  <a:gd name="connsiteY4-2410" fmla="*/ 368490 h 2592728"/>
                  <a:gd name="connsiteX5-2411" fmla="*/ 3349625 w 3389210"/>
                  <a:gd name="connsiteY5-2412" fmla="*/ 1227484 h 2592728"/>
                  <a:gd name="connsiteX6-2413" fmla="*/ 3254375 w 3389210"/>
                  <a:gd name="connsiteY6-2414" fmla="*/ 1226223 h 2592728"/>
                  <a:gd name="connsiteX7-2415" fmla="*/ 3071066 w 3389210"/>
                  <a:gd name="connsiteY7-2416" fmla="*/ 1187640 h 2592728"/>
                  <a:gd name="connsiteX8-2417" fmla="*/ 2883919 w 3389210"/>
                  <a:gd name="connsiteY8-2418" fmla="*/ 1320212 h 2592728"/>
                  <a:gd name="connsiteX9-2419" fmla="*/ 2899616 w 3389210"/>
                  <a:gd name="connsiteY9-2420" fmla="*/ 1609557 h 2592728"/>
                  <a:gd name="connsiteX10-2421" fmla="*/ 3158105 w 3389210"/>
                  <a:gd name="connsiteY10-2422" fmla="*/ 1721818 h 2592728"/>
                  <a:gd name="connsiteX11-2423" fmla="*/ 3349625 w 3389210"/>
                  <a:gd name="connsiteY11-2424" fmla="*/ 1616265 h 2592728"/>
                  <a:gd name="connsiteX12-2425" fmla="*/ 3377959 w 3389210"/>
                  <a:gd name="connsiteY12-2426" fmla="*/ 1853425 h 2592728"/>
                  <a:gd name="connsiteX13-2427" fmla="*/ 3389102 w 3389210"/>
                  <a:gd name="connsiteY13-2428" fmla="*/ 2148163 h 2592728"/>
                  <a:gd name="connsiteX14-2429" fmla="*/ 3321050 w 3389210"/>
                  <a:gd name="connsiteY14-2430" fmla="*/ 2416365 h 2592728"/>
                  <a:gd name="connsiteX15-2431" fmla="*/ 2988694 w 3389210"/>
                  <a:gd name="connsiteY15-2432" fmla="*/ 2592484 h 2592728"/>
                  <a:gd name="connsiteX16-2433" fmla="*/ 2304102 w 3389210"/>
                  <a:gd name="connsiteY16-2434" fmla="*/ 2438885 h 2592728"/>
                  <a:gd name="connsiteX17-2435" fmla="*/ 1983194 w 3389210"/>
                  <a:gd name="connsiteY17-2436" fmla="*/ 1882365 h 2592728"/>
                  <a:gd name="connsiteX18-2437" fmla="*/ 1376412 w 3389210"/>
                  <a:gd name="connsiteY18-2438" fmla="*/ 1799816 h 2592728"/>
                  <a:gd name="connsiteX19-2439" fmla="*/ 101600 w 3389210"/>
                  <a:gd name="connsiteY19-2440" fmla="*/ 1806765 h 2592728"/>
                  <a:gd name="connsiteX0-2441" fmla="*/ 0 w 3384184"/>
                  <a:gd name="connsiteY0-2442" fmla="*/ 743140 h 2592728"/>
                  <a:gd name="connsiteX1-2443" fmla="*/ 2127250 w 3384184"/>
                  <a:gd name="connsiteY1-2444" fmla="*/ 711390 h 2592728"/>
                  <a:gd name="connsiteX2-2445" fmla="*/ 2578100 w 3384184"/>
                  <a:gd name="connsiteY2-2446" fmla="*/ 101790 h 2592728"/>
                  <a:gd name="connsiteX3-2447" fmla="*/ 3035300 w 3384184"/>
                  <a:gd name="connsiteY3-2448" fmla="*/ 25590 h 2592728"/>
                  <a:gd name="connsiteX4-2449" fmla="*/ 3292475 w 3384184"/>
                  <a:gd name="connsiteY4-2450" fmla="*/ 368490 h 2592728"/>
                  <a:gd name="connsiteX5-2451" fmla="*/ 3349625 w 3384184"/>
                  <a:gd name="connsiteY5-2452" fmla="*/ 1227484 h 2592728"/>
                  <a:gd name="connsiteX6-2453" fmla="*/ 3254375 w 3384184"/>
                  <a:gd name="connsiteY6-2454" fmla="*/ 1226223 h 2592728"/>
                  <a:gd name="connsiteX7-2455" fmla="*/ 3071066 w 3384184"/>
                  <a:gd name="connsiteY7-2456" fmla="*/ 1187640 h 2592728"/>
                  <a:gd name="connsiteX8-2457" fmla="*/ 2883919 w 3384184"/>
                  <a:gd name="connsiteY8-2458" fmla="*/ 1320212 h 2592728"/>
                  <a:gd name="connsiteX9-2459" fmla="*/ 2899616 w 3384184"/>
                  <a:gd name="connsiteY9-2460" fmla="*/ 1609557 h 2592728"/>
                  <a:gd name="connsiteX10-2461" fmla="*/ 3158105 w 3384184"/>
                  <a:gd name="connsiteY10-2462" fmla="*/ 1721818 h 2592728"/>
                  <a:gd name="connsiteX11-2463" fmla="*/ 3349625 w 3384184"/>
                  <a:gd name="connsiteY11-2464" fmla="*/ 1616265 h 2592728"/>
                  <a:gd name="connsiteX12-2465" fmla="*/ 3377959 w 3384184"/>
                  <a:gd name="connsiteY12-2466" fmla="*/ 1853425 h 2592728"/>
                  <a:gd name="connsiteX13-2467" fmla="*/ 3383950 w 3384184"/>
                  <a:gd name="connsiteY13-2468" fmla="*/ 2153315 h 2592728"/>
                  <a:gd name="connsiteX14-2469" fmla="*/ 3321050 w 3384184"/>
                  <a:gd name="connsiteY14-2470" fmla="*/ 2416365 h 2592728"/>
                  <a:gd name="connsiteX15-2471" fmla="*/ 2988694 w 3384184"/>
                  <a:gd name="connsiteY15-2472" fmla="*/ 2592484 h 2592728"/>
                  <a:gd name="connsiteX16-2473" fmla="*/ 2304102 w 3384184"/>
                  <a:gd name="connsiteY16-2474" fmla="*/ 2438885 h 2592728"/>
                  <a:gd name="connsiteX17-2475" fmla="*/ 1983194 w 3384184"/>
                  <a:gd name="connsiteY17-2476" fmla="*/ 1882365 h 2592728"/>
                  <a:gd name="connsiteX18-2477" fmla="*/ 1376412 w 3384184"/>
                  <a:gd name="connsiteY18-2478" fmla="*/ 1799816 h 2592728"/>
                  <a:gd name="connsiteX19-2479" fmla="*/ 101600 w 3384184"/>
                  <a:gd name="connsiteY19-2480" fmla="*/ 1806765 h 2592728"/>
                  <a:gd name="connsiteX0-2481" fmla="*/ 0 w 3391017"/>
                  <a:gd name="connsiteY0-2482" fmla="*/ 743140 h 2592728"/>
                  <a:gd name="connsiteX1-2483" fmla="*/ 2127250 w 3391017"/>
                  <a:gd name="connsiteY1-2484" fmla="*/ 711390 h 2592728"/>
                  <a:gd name="connsiteX2-2485" fmla="*/ 2578100 w 3391017"/>
                  <a:gd name="connsiteY2-2486" fmla="*/ 101790 h 2592728"/>
                  <a:gd name="connsiteX3-2487" fmla="*/ 3035300 w 3391017"/>
                  <a:gd name="connsiteY3-2488" fmla="*/ 25590 h 2592728"/>
                  <a:gd name="connsiteX4-2489" fmla="*/ 3292475 w 3391017"/>
                  <a:gd name="connsiteY4-2490" fmla="*/ 368490 h 2592728"/>
                  <a:gd name="connsiteX5-2491" fmla="*/ 3349625 w 3391017"/>
                  <a:gd name="connsiteY5-2492" fmla="*/ 1227484 h 2592728"/>
                  <a:gd name="connsiteX6-2493" fmla="*/ 3254375 w 3391017"/>
                  <a:gd name="connsiteY6-2494" fmla="*/ 1226223 h 2592728"/>
                  <a:gd name="connsiteX7-2495" fmla="*/ 3071066 w 3391017"/>
                  <a:gd name="connsiteY7-2496" fmla="*/ 1187640 h 2592728"/>
                  <a:gd name="connsiteX8-2497" fmla="*/ 2883919 w 3391017"/>
                  <a:gd name="connsiteY8-2498" fmla="*/ 1320212 h 2592728"/>
                  <a:gd name="connsiteX9-2499" fmla="*/ 2899616 w 3391017"/>
                  <a:gd name="connsiteY9-2500" fmla="*/ 1609557 h 2592728"/>
                  <a:gd name="connsiteX10-2501" fmla="*/ 3158105 w 3391017"/>
                  <a:gd name="connsiteY10-2502" fmla="*/ 1721818 h 2592728"/>
                  <a:gd name="connsiteX11-2503" fmla="*/ 3349625 w 3391017"/>
                  <a:gd name="connsiteY11-2504" fmla="*/ 1616265 h 2592728"/>
                  <a:gd name="connsiteX12-2505" fmla="*/ 3385686 w 3391017"/>
                  <a:gd name="connsiteY12-2506" fmla="*/ 1853425 h 2592728"/>
                  <a:gd name="connsiteX13-2507" fmla="*/ 3383950 w 3391017"/>
                  <a:gd name="connsiteY13-2508" fmla="*/ 2153315 h 2592728"/>
                  <a:gd name="connsiteX14-2509" fmla="*/ 3321050 w 3391017"/>
                  <a:gd name="connsiteY14-2510" fmla="*/ 2416365 h 2592728"/>
                  <a:gd name="connsiteX15-2511" fmla="*/ 2988694 w 3391017"/>
                  <a:gd name="connsiteY15-2512" fmla="*/ 2592484 h 2592728"/>
                  <a:gd name="connsiteX16-2513" fmla="*/ 2304102 w 3391017"/>
                  <a:gd name="connsiteY16-2514" fmla="*/ 2438885 h 2592728"/>
                  <a:gd name="connsiteX17-2515" fmla="*/ 1983194 w 3391017"/>
                  <a:gd name="connsiteY17-2516" fmla="*/ 1882365 h 2592728"/>
                  <a:gd name="connsiteX18-2517" fmla="*/ 1376412 w 3391017"/>
                  <a:gd name="connsiteY18-2518" fmla="*/ 1799816 h 2592728"/>
                  <a:gd name="connsiteX19-2519" fmla="*/ 101600 w 3391017"/>
                  <a:gd name="connsiteY19-2520" fmla="*/ 1806765 h 2592728"/>
                  <a:gd name="connsiteX0-2521" fmla="*/ 0 w 3392051"/>
                  <a:gd name="connsiteY0-2522" fmla="*/ 743140 h 2592486"/>
                  <a:gd name="connsiteX1-2523" fmla="*/ 2127250 w 3392051"/>
                  <a:gd name="connsiteY1-2524" fmla="*/ 711390 h 2592486"/>
                  <a:gd name="connsiteX2-2525" fmla="*/ 2578100 w 3392051"/>
                  <a:gd name="connsiteY2-2526" fmla="*/ 101790 h 2592486"/>
                  <a:gd name="connsiteX3-2527" fmla="*/ 3035300 w 3392051"/>
                  <a:gd name="connsiteY3-2528" fmla="*/ 25590 h 2592486"/>
                  <a:gd name="connsiteX4-2529" fmla="*/ 3292475 w 3392051"/>
                  <a:gd name="connsiteY4-2530" fmla="*/ 368490 h 2592486"/>
                  <a:gd name="connsiteX5-2531" fmla="*/ 3349625 w 3392051"/>
                  <a:gd name="connsiteY5-2532" fmla="*/ 1227484 h 2592486"/>
                  <a:gd name="connsiteX6-2533" fmla="*/ 3254375 w 3392051"/>
                  <a:gd name="connsiteY6-2534" fmla="*/ 1226223 h 2592486"/>
                  <a:gd name="connsiteX7-2535" fmla="*/ 3071066 w 3392051"/>
                  <a:gd name="connsiteY7-2536" fmla="*/ 1187640 h 2592486"/>
                  <a:gd name="connsiteX8-2537" fmla="*/ 2883919 w 3392051"/>
                  <a:gd name="connsiteY8-2538" fmla="*/ 1320212 h 2592486"/>
                  <a:gd name="connsiteX9-2539" fmla="*/ 2899616 w 3392051"/>
                  <a:gd name="connsiteY9-2540" fmla="*/ 1609557 h 2592486"/>
                  <a:gd name="connsiteX10-2541" fmla="*/ 3158105 w 3392051"/>
                  <a:gd name="connsiteY10-2542" fmla="*/ 1721818 h 2592486"/>
                  <a:gd name="connsiteX11-2543" fmla="*/ 3349625 w 3392051"/>
                  <a:gd name="connsiteY11-2544" fmla="*/ 1616265 h 2592486"/>
                  <a:gd name="connsiteX12-2545" fmla="*/ 3385686 w 3392051"/>
                  <a:gd name="connsiteY12-2546" fmla="*/ 1853425 h 2592486"/>
                  <a:gd name="connsiteX13-2547" fmla="*/ 3383950 w 3392051"/>
                  <a:gd name="connsiteY13-2548" fmla="*/ 2153315 h 2592486"/>
                  <a:gd name="connsiteX14-2549" fmla="*/ 3305595 w 3392051"/>
                  <a:gd name="connsiteY14-2550" fmla="*/ 2442122 h 2592486"/>
                  <a:gd name="connsiteX15-2551" fmla="*/ 2988694 w 3392051"/>
                  <a:gd name="connsiteY15-2552" fmla="*/ 2592484 h 2592486"/>
                  <a:gd name="connsiteX16-2553" fmla="*/ 2304102 w 3392051"/>
                  <a:gd name="connsiteY16-2554" fmla="*/ 2438885 h 2592486"/>
                  <a:gd name="connsiteX17-2555" fmla="*/ 1983194 w 3392051"/>
                  <a:gd name="connsiteY17-2556" fmla="*/ 1882365 h 2592486"/>
                  <a:gd name="connsiteX18-2557" fmla="*/ 1376412 w 3392051"/>
                  <a:gd name="connsiteY18-2558" fmla="*/ 1799816 h 2592486"/>
                  <a:gd name="connsiteX19-2559" fmla="*/ 101600 w 3392051"/>
                  <a:gd name="connsiteY19-2560" fmla="*/ 1806765 h 2592486"/>
                  <a:gd name="connsiteX0-2561" fmla="*/ 0 w 3392051"/>
                  <a:gd name="connsiteY0-2562" fmla="*/ 743140 h 2592486"/>
                  <a:gd name="connsiteX1-2563" fmla="*/ 2127250 w 3392051"/>
                  <a:gd name="connsiteY1-2564" fmla="*/ 711390 h 2592486"/>
                  <a:gd name="connsiteX2-2565" fmla="*/ 2578100 w 3392051"/>
                  <a:gd name="connsiteY2-2566" fmla="*/ 101790 h 2592486"/>
                  <a:gd name="connsiteX3-2567" fmla="*/ 3035300 w 3392051"/>
                  <a:gd name="connsiteY3-2568" fmla="*/ 25590 h 2592486"/>
                  <a:gd name="connsiteX4-2569" fmla="*/ 3292475 w 3392051"/>
                  <a:gd name="connsiteY4-2570" fmla="*/ 368490 h 2592486"/>
                  <a:gd name="connsiteX5-2571" fmla="*/ 3349625 w 3392051"/>
                  <a:gd name="connsiteY5-2572" fmla="*/ 1227484 h 2592486"/>
                  <a:gd name="connsiteX6-2573" fmla="*/ 3254375 w 3392051"/>
                  <a:gd name="connsiteY6-2574" fmla="*/ 1226223 h 2592486"/>
                  <a:gd name="connsiteX7-2575" fmla="*/ 3071066 w 3392051"/>
                  <a:gd name="connsiteY7-2576" fmla="*/ 1187640 h 2592486"/>
                  <a:gd name="connsiteX8-2577" fmla="*/ 2883919 w 3392051"/>
                  <a:gd name="connsiteY8-2578" fmla="*/ 1320212 h 2592486"/>
                  <a:gd name="connsiteX9-2579" fmla="*/ 2899616 w 3392051"/>
                  <a:gd name="connsiteY9-2580" fmla="*/ 1609557 h 2592486"/>
                  <a:gd name="connsiteX10-2581" fmla="*/ 3158105 w 3392051"/>
                  <a:gd name="connsiteY10-2582" fmla="*/ 1721818 h 2592486"/>
                  <a:gd name="connsiteX11-2583" fmla="*/ 3349625 w 3392051"/>
                  <a:gd name="connsiteY11-2584" fmla="*/ 1616265 h 2592486"/>
                  <a:gd name="connsiteX12-2585" fmla="*/ 3385686 w 3392051"/>
                  <a:gd name="connsiteY12-2586" fmla="*/ 1853425 h 2592486"/>
                  <a:gd name="connsiteX13-2587" fmla="*/ 3383950 w 3392051"/>
                  <a:gd name="connsiteY13-2588" fmla="*/ 2153315 h 2592486"/>
                  <a:gd name="connsiteX14-2589" fmla="*/ 3305595 w 3392051"/>
                  <a:gd name="connsiteY14-2590" fmla="*/ 2442122 h 2592486"/>
                  <a:gd name="connsiteX15-2591" fmla="*/ 2988694 w 3392051"/>
                  <a:gd name="connsiteY15-2592" fmla="*/ 2592484 h 2592486"/>
                  <a:gd name="connsiteX16-2593" fmla="*/ 2304102 w 3392051"/>
                  <a:gd name="connsiteY16-2594" fmla="*/ 2438885 h 2592486"/>
                  <a:gd name="connsiteX17-2595" fmla="*/ 1983194 w 3392051"/>
                  <a:gd name="connsiteY17-2596" fmla="*/ 1882365 h 2592486"/>
                  <a:gd name="connsiteX18-2597" fmla="*/ 1376412 w 3392051"/>
                  <a:gd name="connsiteY18-2598" fmla="*/ 1799816 h 2592486"/>
                  <a:gd name="connsiteX19-2599" fmla="*/ 101600 w 3392051"/>
                  <a:gd name="connsiteY19-2600" fmla="*/ 1806765 h 2592486"/>
                  <a:gd name="connsiteX0-2601" fmla="*/ 0 w 3392051"/>
                  <a:gd name="connsiteY0-2602" fmla="*/ 743140 h 2592486"/>
                  <a:gd name="connsiteX1-2603" fmla="*/ 1376661 w 3392051"/>
                  <a:gd name="connsiteY1-2604" fmla="*/ 760743 h 2592486"/>
                  <a:gd name="connsiteX2-2605" fmla="*/ 2127250 w 3392051"/>
                  <a:gd name="connsiteY2-2606" fmla="*/ 711390 h 2592486"/>
                  <a:gd name="connsiteX3-2607" fmla="*/ 2578100 w 3392051"/>
                  <a:gd name="connsiteY3-2608" fmla="*/ 101790 h 2592486"/>
                  <a:gd name="connsiteX4-2609" fmla="*/ 3035300 w 3392051"/>
                  <a:gd name="connsiteY4-2610" fmla="*/ 25590 h 2592486"/>
                  <a:gd name="connsiteX5-2611" fmla="*/ 3292475 w 3392051"/>
                  <a:gd name="connsiteY5-2612" fmla="*/ 368490 h 2592486"/>
                  <a:gd name="connsiteX6-2613" fmla="*/ 3349625 w 3392051"/>
                  <a:gd name="connsiteY6-2614" fmla="*/ 1227484 h 2592486"/>
                  <a:gd name="connsiteX7-2615" fmla="*/ 3254375 w 3392051"/>
                  <a:gd name="connsiteY7-2616" fmla="*/ 1226223 h 2592486"/>
                  <a:gd name="connsiteX8-2617" fmla="*/ 3071066 w 3392051"/>
                  <a:gd name="connsiteY8-2618" fmla="*/ 1187640 h 2592486"/>
                  <a:gd name="connsiteX9-2619" fmla="*/ 2883919 w 3392051"/>
                  <a:gd name="connsiteY9-2620" fmla="*/ 1320212 h 2592486"/>
                  <a:gd name="connsiteX10-2621" fmla="*/ 2899616 w 3392051"/>
                  <a:gd name="connsiteY10-2622" fmla="*/ 1609557 h 2592486"/>
                  <a:gd name="connsiteX11-2623" fmla="*/ 3158105 w 3392051"/>
                  <a:gd name="connsiteY11-2624" fmla="*/ 1721818 h 2592486"/>
                  <a:gd name="connsiteX12-2625" fmla="*/ 3349625 w 3392051"/>
                  <a:gd name="connsiteY12-2626" fmla="*/ 1616265 h 2592486"/>
                  <a:gd name="connsiteX13-2627" fmla="*/ 3385686 w 3392051"/>
                  <a:gd name="connsiteY13-2628" fmla="*/ 1853425 h 2592486"/>
                  <a:gd name="connsiteX14-2629" fmla="*/ 3383950 w 3392051"/>
                  <a:gd name="connsiteY14-2630" fmla="*/ 2153315 h 2592486"/>
                  <a:gd name="connsiteX15-2631" fmla="*/ 3305595 w 3392051"/>
                  <a:gd name="connsiteY15-2632" fmla="*/ 2442122 h 2592486"/>
                  <a:gd name="connsiteX16-2633" fmla="*/ 2988694 w 3392051"/>
                  <a:gd name="connsiteY16-2634" fmla="*/ 2592484 h 2592486"/>
                  <a:gd name="connsiteX17-2635" fmla="*/ 2304102 w 3392051"/>
                  <a:gd name="connsiteY17-2636" fmla="*/ 2438885 h 2592486"/>
                  <a:gd name="connsiteX18-2637" fmla="*/ 1983194 w 3392051"/>
                  <a:gd name="connsiteY18-2638" fmla="*/ 1882365 h 2592486"/>
                  <a:gd name="connsiteX19-2639" fmla="*/ 1376412 w 3392051"/>
                  <a:gd name="connsiteY19-2640" fmla="*/ 1799816 h 2592486"/>
                  <a:gd name="connsiteX20" fmla="*/ 101600 w 3392051"/>
                  <a:gd name="connsiteY20" fmla="*/ 1806765 h 2592486"/>
                  <a:gd name="connsiteX0-2641" fmla="*/ 0 w 3392051"/>
                  <a:gd name="connsiteY0-2642" fmla="*/ 739899 h 2589245"/>
                  <a:gd name="connsiteX1-2643" fmla="*/ 1376661 w 3392051"/>
                  <a:gd name="connsiteY1-2644" fmla="*/ 757502 h 2589245"/>
                  <a:gd name="connsiteX2-2645" fmla="*/ 1983006 w 3392051"/>
                  <a:gd name="connsiteY2-2646" fmla="*/ 625725 h 2589245"/>
                  <a:gd name="connsiteX3-2647" fmla="*/ 2578100 w 3392051"/>
                  <a:gd name="connsiteY3-2648" fmla="*/ 98549 h 2589245"/>
                  <a:gd name="connsiteX4-2649" fmla="*/ 3035300 w 3392051"/>
                  <a:gd name="connsiteY4-2650" fmla="*/ 22349 h 2589245"/>
                  <a:gd name="connsiteX5-2651" fmla="*/ 3292475 w 3392051"/>
                  <a:gd name="connsiteY5-2652" fmla="*/ 365249 h 2589245"/>
                  <a:gd name="connsiteX6-2653" fmla="*/ 3349625 w 3392051"/>
                  <a:gd name="connsiteY6-2654" fmla="*/ 1224243 h 2589245"/>
                  <a:gd name="connsiteX7-2655" fmla="*/ 3254375 w 3392051"/>
                  <a:gd name="connsiteY7-2656" fmla="*/ 1222982 h 2589245"/>
                  <a:gd name="connsiteX8-2657" fmla="*/ 3071066 w 3392051"/>
                  <a:gd name="connsiteY8-2658" fmla="*/ 1184399 h 2589245"/>
                  <a:gd name="connsiteX9-2659" fmla="*/ 2883919 w 3392051"/>
                  <a:gd name="connsiteY9-2660" fmla="*/ 1316971 h 2589245"/>
                  <a:gd name="connsiteX10-2661" fmla="*/ 2899616 w 3392051"/>
                  <a:gd name="connsiteY10-2662" fmla="*/ 1606316 h 2589245"/>
                  <a:gd name="connsiteX11-2663" fmla="*/ 3158105 w 3392051"/>
                  <a:gd name="connsiteY11-2664" fmla="*/ 1718577 h 2589245"/>
                  <a:gd name="connsiteX12-2665" fmla="*/ 3349625 w 3392051"/>
                  <a:gd name="connsiteY12-2666" fmla="*/ 1613024 h 2589245"/>
                  <a:gd name="connsiteX13-2667" fmla="*/ 3385686 w 3392051"/>
                  <a:gd name="connsiteY13-2668" fmla="*/ 1850184 h 2589245"/>
                  <a:gd name="connsiteX14-2669" fmla="*/ 3383950 w 3392051"/>
                  <a:gd name="connsiteY14-2670" fmla="*/ 2150074 h 2589245"/>
                  <a:gd name="connsiteX15-2671" fmla="*/ 3305595 w 3392051"/>
                  <a:gd name="connsiteY15-2672" fmla="*/ 2438881 h 2589245"/>
                  <a:gd name="connsiteX16-2673" fmla="*/ 2988694 w 3392051"/>
                  <a:gd name="connsiteY16-2674" fmla="*/ 2589243 h 2589245"/>
                  <a:gd name="connsiteX17-2675" fmla="*/ 2304102 w 3392051"/>
                  <a:gd name="connsiteY17-2676" fmla="*/ 2435644 h 2589245"/>
                  <a:gd name="connsiteX18-2677" fmla="*/ 1983194 w 3392051"/>
                  <a:gd name="connsiteY18-2678" fmla="*/ 1879124 h 2589245"/>
                  <a:gd name="connsiteX19-2679" fmla="*/ 1376412 w 3392051"/>
                  <a:gd name="connsiteY19-2680" fmla="*/ 1796575 h 2589245"/>
                  <a:gd name="connsiteX20-2681" fmla="*/ 101600 w 3392051"/>
                  <a:gd name="connsiteY20-2682" fmla="*/ 1803524 h 2589245"/>
                  <a:gd name="connsiteX0-2683" fmla="*/ 0 w 3392051"/>
                  <a:gd name="connsiteY0-2684" fmla="*/ 771913 h 2621259"/>
                  <a:gd name="connsiteX1-2685" fmla="*/ 1376661 w 3392051"/>
                  <a:gd name="connsiteY1-2686" fmla="*/ 789516 h 2621259"/>
                  <a:gd name="connsiteX2-2687" fmla="*/ 1983006 w 3392051"/>
                  <a:gd name="connsiteY2-2688" fmla="*/ 657739 h 2621259"/>
                  <a:gd name="connsiteX3-2689" fmla="*/ 2364311 w 3392051"/>
                  <a:gd name="connsiteY3-2690" fmla="*/ 63593 h 2621259"/>
                  <a:gd name="connsiteX4-2691" fmla="*/ 3035300 w 3392051"/>
                  <a:gd name="connsiteY4-2692" fmla="*/ 54363 h 2621259"/>
                  <a:gd name="connsiteX5-2693" fmla="*/ 3292475 w 3392051"/>
                  <a:gd name="connsiteY5-2694" fmla="*/ 397263 h 2621259"/>
                  <a:gd name="connsiteX6-2695" fmla="*/ 3349625 w 3392051"/>
                  <a:gd name="connsiteY6-2696" fmla="*/ 1256257 h 2621259"/>
                  <a:gd name="connsiteX7-2697" fmla="*/ 3254375 w 3392051"/>
                  <a:gd name="connsiteY7-2698" fmla="*/ 1254996 h 2621259"/>
                  <a:gd name="connsiteX8-2699" fmla="*/ 3071066 w 3392051"/>
                  <a:gd name="connsiteY8-2700" fmla="*/ 1216413 h 2621259"/>
                  <a:gd name="connsiteX9-2701" fmla="*/ 2883919 w 3392051"/>
                  <a:gd name="connsiteY9-2702" fmla="*/ 1348985 h 2621259"/>
                  <a:gd name="connsiteX10-2703" fmla="*/ 2899616 w 3392051"/>
                  <a:gd name="connsiteY10-2704" fmla="*/ 1638330 h 2621259"/>
                  <a:gd name="connsiteX11-2705" fmla="*/ 3158105 w 3392051"/>
                  <a:gd name="connsiteY11-2706" fmla="*/ 1750591 h 2621259"/>
                  <a:gd name="connsiteX12-2707" fmla="*/ 3349625 w 3392051"/>
                  <a:gd name="connsiteY12-2708" fmla="*/ 1645038 h 2621259"/>
                  <a:gd name="connsiteX13-2709" fmla="*/ 3385686 w 3392051"/>
                  <a:gd name="connsiteY13-2710" fmla="*/ 1882198 h 2621259"/>
                  <a:gd name="connsiteX14-2711" fmla="*/ 3383950 w 3392051"/>
                  <a:gd name="connsiteY14-2712" fmla="*/ 2182088 h 2621259"/>
                  <a:gd name="connsiteX15-2713" fmla="*/ 3305595 w 3392051"/>
                  <a:gd name="connsiteY15-2714" fmla="*/ 2470895 h 2621259"/>
                  <a:gd name="connsiteX16-2715" fmla="*/ 2988694 w 3392051"/>
                  <a:gd name="connsiteY16-2716" fmla="*/ 2621257 h 2621259"/>
                  <a:gd name="connsiteX17-2717" fmla="*/ 2304102 w 3392051"/>
                  <a:gd name="connsiteY17-2718" fmla="*/ 2467658 h 2621259"/>
                  <a:gd name="connsiteX18-2719" fmla="*/ 1983194 w 3392051"/>
                  <a:gd name="connsiteY18-2720" fmla="*/ 1911138 h 2621259"/>
                  <a:gd name="connsiteX19-2721" fmla="*/ 1376412 w 3392051"/>
                  <a:gd name="connsiteY19-2722" fmla="*/ 1828589 h 2621259"/>
                  <a:gd name="connsiteX20-2723" fmla="*/ 101600 w 3392051"/>
                  <a:gd name="connsiteY20-2724" fmla="*/ 1835538 h 2621259"/>
                  <a:gd name="connsiteX0-2725" fmla="*/ 0 w 3392051"/>
                  <a:gd name="connsiteY0-2726" fmla="*/ 794472 h 2643818"/>
                  <a:gd name="connsiteX1-2727" fmla="*/ 1376661 w 3392051"/>
                  <a:gd name="connsiteY1-2728" fmla="*/ 812075 h 2643818"/>
                  <a:gd name="connsiteX2-2729" fmla="*/ 1983006 w 3392051"/>
                  <a:gd name="connsiteY2-2730" fmla="*/ 680298 h 2643818"/>
                  <a:gd name="connsiteX3-2731" fmla="*/ 2364311 w 3392051"/>
                  <a:gd name="connsiteY3-2732" fmla="*/ 86152 h 2643818"/>
                  <a:gd name="connsiteX4-2733" fmla="*/ 3035300 w 3392051"/>
                  <a:gd name="connsiteY4-2734" fmla="*/ 76922 h 2643818"/>
                  <a:gd name="connsiteX5-2735" fmla="*/ 3292475 w 3392051"/>
                  <a:gd name="connsiteY5-2736" fmla="*/ 419822 h 2643818"/>
                  <a:gd name="connsiteX6-2737" fmla="*/ 3349625 w 3392051"/>
                  <a:gd name="connsiteY6-2738" fmla="*/ 1278816 h 2643818"/>
                  <a:gd name="connsiteX7-2739" fmla="*/ 3254375 w 3392051"/>
                  <a:gd name="connsiteY7-2740" fmla="*/ 1277555 h 2643818"/>
                  <a:gd name="connsiteX8-2741" fmla="*/ 3071066 w 3392051"/>
                  <a:gd name="connsiteY8-2742" fmla="*/ 1238972 h 2643818"/>
                  <a:gd name="connsiteX9-2743" fmla="*/ 2883919 w 3392051"/>
                  <a:gd name="connsiteY9-2744" fmla="*/ 1371544 h 2643818"/>
                  <a:gd name="connsiteX10-2745" fmla="*/ 2899616 w 3392051"/>
                  <a:gd name="connsiteY10-2746" fmla="*/ 1660889 h 2643818"/>
                  <a:gd name="connsiteX11-2747" fmla="*/ 3158105 w 3392051"/>
                  <a:gd name="connsiteY11-2748" fmla="*/ 1773150 h 2643818"/>
                  <a:gd name="connsiteX12-2749" fmla="*/ 3349625 w 3392051"/>
                  <a:gd name="connsiteY12-2750" fmla="*/ 1667597 h 2643818"/>
                  <a:gd name="connsiteX13-2751" fmla="*/ 3385686 w 3392051"/>
                  <a:gd name="connsiteY13-2752" fmla="*/ 1904757 h 2643818"/>
                  <a:gd name="connsiteX14-2753" fmla="*/ 3383950 w 3392051"/>
                  <a:gd name="connsiteY14-2754" fmla="*/ 2204647 h 2643818"/>
                  <a:gd name="connsiteX15-2755" fmla="*/ 3305595 w 3392051"/>
                  <a:gd name="connsiteY15-2756" fmla="*/ 2493454 h 2643818"/>
                  <a:gd name="connsiteX16-2757" fmla="*/ 2988694 w 3392051"/>
                  <a:gd name="connsiteY16-2758" fmla="*/ 2643816 h 2643818"/>
                  <a:gd name="connsiteX17-2759" fmla="*/ 2304102 w 3392051"/>
                  <a:gd name="connsiteY17-2760" fmla="*/ 2490217 h 2643818"/>
                  <a:gd name="connsiteX18-2761" fmla="*/ 1983194 w 3392051"/>
                  <a:gd name="connsiteY18-2762" fmla="*/ 1933697 h 2643818"/>
                  <a:gd name="connsiteX19-2763" fmla="*/ 1376412 w 3392051"/>
                  <a:gd name="connsiteY19-2764" fmla="*/ 1851148 h 2643818"/>
                  <a:gd name="connsiteX20-2765" fmla="*/ 101600 w 3392051"/>
                  <a:gd name="connsiteY20-2766" fmla="*/ 1858097 h 2643818"/>
                  <a:gd name="connsiteX0-2767" fmla="*/ 0 w 3392051"/>
                  <a:gd name="connsiteY0-2768" fmla="*/ 786244 h 2635590"/>
                  <a:gd name="connsiteX1-2769" fmla="*/ 1376661 w 3392051"/>
                  <a:gd name="connsiteY1-2770" fmla="*/ 803847 h 2635590"/>
                  <a:gd name="connsiteX2-2771" fmla="*/ 1983006 w 3392051"/>
                  <a:gd name="connsiteY2-2772" fmla="*/ 672070 h 2635590"/>
                  <a:gd name="connsiteX3-2773" fmla="*/ 2364311 w 3392051"/>
                  <a:gd name="connsiteY3-2774" fmla="*/ 77924 h 2635590"/>
                  <a:gd name="connsiteX4-2775" fmla="*/ 3032725 w 3392051"/>
                  <a:gd name="connsiteY4-2776" fmla="*/ 42936 h 2635590"/>
                  <a:gd name="connsiteX5-2777" fmla="*/ 3292475 w 3392051"/>
                  <a:gd name="connsiteY5-2778" fmla="*/ 411594 h 2635590"/>
                  <a:gd name="connsiteX6-2779" fmla="*/ 3349625 w 3392051"/>
                  <a:gd name="connsiteY6-2780" fmla="*/ 1270588 h 2635590"/>
                  <a:gd name="connsiteX7-2781" fmla="*/ 3254375 w 3392051"/>
                  <a:gd name="connsiteY7-2782" fmla="*/ 1269327 h 2635590"/>
                  <a:gd name="connsiteX8-2783" fmla="*/ 3071066 w 3392051"/>
                  <a:gd name="connsiteY8-2784" fmla="*/ 1230744 h 2635590"/>
                  <a:gd name="connsiteX9-2785" fmla="*/ 2883919 w 3392051"/>
                  <a:gd name="connsiteY9-2786" fmla="*/ 1363316 h 2635590"/>
                  <a:gd name="connsiteX10-2787" fmla="*/ 2899616 w 3392051"/>
                  <a:gd name="connsiteY10-2788" fmla="*/ 1652661 h 2635590"/>
                  <a:gd name="connsiteX11-2789" fmla="*/ 3158105 w 3392051"/>
                  <a:gd name="connsiteY11-2790" fmla="*/ 1764922 h 2635590"/>
                  <a:gd name="connsiteX12-2791" fmla="*/ 3349625 w 3392051"/>
                  <a:gd name="connsiteY12-2792" fmla="*/ 1659369 h 2635590"/>
                  <a:gd name="connsiteX13-2793" fmla="*/ 3385686 w 3392051"/>
                  <a:gd name="connsiteY13-2794" fmla="*/ 1896529 h 2635590"/>
                  <a:gd name="connsiteX14-2795" fmla="*/ 3383950 w 3392051"/>
                  <a:gd name="connsiteY14-2796" fmla="*/ 2196419 h 2635590"/>
                  <a:gd name="connsiteX15-2797" fmla="*/ 3305595 w 3392051"/>
                  <a:gd name="connsiteY15-2798" fmla="*/ 2485226 h 2635590"/>
                  <a:gd name="connsiteX16-2799" fmla="*/ 2988694 w 3392051"/>
                  <a:gd name="connsiteY16-2800" fmla="*/ 2635588 h 2635590"/>
                  <a:gd name="connsiteX17-2801" fmla="*/ 2304102 w 3392051"/>
                  <a:gd name="connsiteY17-2802" fmla="*/ 2481989 h 2635590"/>
                  <a:gd name="connsiteX18-2803" fmla="*/ 1983194 w 3392051"/>
                  <a:gd name="connsiteY18-2804" fmla="*/ 1925469 h 2635590"/>
                  <a:gd name="connsiteX19-2805" fmla="*/ 1376412 w 3392051"/>
                  <a:gd name="connsiteY19-2806" fmla="*/ 1842920 h 2635590"/>
                  <a:gd name="connsiteX20-2807" fmla="*/ 101600 w 3392051"/>
                  <a:gd name="connsiteY20-2808" fmla="*/ 1849869 h 2635590"/>
                  <a:gd name="connsiteX0-2809" fmla="*/ 0 w 3392051"/>
                  <a:gd name="connsiteY0-2810" fmla="*/ 775390 h 2624736"/>
                  <a:gd name="connsiteX1-2811" fmla="*/ 1376661 w 3392051"/>
                  <a:gd name="connsiteY1-2812" fmla="*/ 792993 h 2624736"/>
                  <a:gd name="connsiteX2-2813" fmla="*/ 1983006 w 3392051"/>
                  <a:gd name="connsiteY2-2814" fmla="*/ 661216 h 2624736"/>
                  <a:gd name="connsiteX3-2815" fmla="*/ 2269007 w 3392051"/>
                  <a:gd name="connsiteY3-2816" fmla="*/ 90251 h 2624736"/>
                  <a:gd name="connsiteX4-2817" fmla="*/ 3032725 w 3392051"/>
                  <a:gd name="connsiteY4-2818" fmla="*/ 32082 h 2624736"/>
                  <a:gd name="connsiteX5-2819" fmla="*/ 3292475 w 3392051"/>
                  <a:gd name="connsiteY5-2820" fmla="*/ 400740 h 2624736"/>
                  <a:gd name="connsiteX6-2821" fmla="*/ 3349625 w 3392051"/>
                  <a:gd name="connsiteY6-2822" fmla="*/ 1259734 h 2624736"/>
                  <a:gd name="connsiteX7-2823" fmla="*/ 3254375 w 3392051"/>
                  <a:gd name="connsiteY7-2824" fmla="*/ 1258473 h 2624736"/>
                  <a:gd name="connsiteX8-2825" fmla="*/ 3071066 w 3392051"/>
                  <a:gd name="connsiteY8-2826" fmla="*/ 1219890 h 2624736"/>
                  <a:gd name="connsiteX9-2827" fmla="*/ 2883919 w 3392051"/>
                  <a:gd name="connsiteY9-2828" fmla="*/ 1352462 h 2624736"/>
                  <a:gd name="connsiteX10-2829" fmla="*/ 2899616 w 3392051"/>
                  <a:gd name="connsiteY10-2830" fmla="*/ 1641807 h 2624736"/>
                  <a:gd name="connsiteX11-2831" fmla="*/ 3158105 w 3392051"/>
                  <a:gd name="connsiteY11-2832" fmla="*/ 1754068 h 2624736"/>
                  <a:gd name="connsiteX12-2833" fmla="*/ 3349625 w 3392051"/>
                  <a:gd name="connsiteY12-2834" fmla="*/ 1648515 h 2624736"/>
                  <a:gd name="connsiteX13-2835" fmla="*/ 3385686 w 3392051"/>
                  <a:gd name="connsiteY13-2836" fmla="*/ 1885675 h 2624736"/>
                  <a:gd name="connsiteX14-2837" fmla="*/ 3383950 w 3392051"/>
                  <a:gd name="connsiteY14-2838" fmla="*/ 2185565 h 2624736"/>
                  <a:gd name="connsiteX15-2839" fmla="*/ 3305595 w 3392051"/>
                  <a:gd name="connsiteY15-2840" fmla="*/ 2474372 h 2624736"/>
                  <a:gd name="connsiteX16-2841" fmla="*/ 2988694 w 3392051"/>
                  <a:gd name="connsiteY16-2842" fmla="*/ 2624734 h 2624736"/>
                  <a:gd name="connsiteX17-2843" fmla="*/ 2304102 w 3392051"/>
                  <a:gd name="connsiteY17-2844" fmla="*/ 2471135 h 2624736"/>
                  <a:gd name="connsiteX18-2845" fmla="*/ 1983194 w 3392051"/>
                  <a:gd name="connsiteY18-2846" fmla="*/ 1914615 h 2624736"/>
                  <a:gd name="connsiteX19-2847" fmla="*/ 1376412 w 3392051"/>
                  <a:gd name="connsiteY19-2848" fmla="*/ 1832066 h 2624736"/>
                  <a:gd name="connsiteX20-2849" fmla="*/ 101600 w 3392051"/>
                  <a:gd name="connsiteY20-2850" fmla="*/ 1839015 h 2624736"/>
                  <a:gd name="connsiteX0-2851" fmla="*/ 0 w 3392051"/>
                  <a:gd name="connsiteY0-2852" fmla="*/ 790469 h 2639815"/>
                  <a:gd name="connsiteX1-2853" fmla="*/ 1376661 w 3392051"/>
                  <a:gd name="connsiteY1-2854" fmla="*/ 808072 h 2639815"/>
                  <a:gd name="connsiteX2-2855" fmla="*/ 1983006 w 3392051"/>
                  <a:gd name="connsiteY2-2856" fmla="*/ 676295 h 2639815"/>
                  <a:gd name="connsiteX3-2857" fmla="*/ 2269007 w 3392051"/>
                  <a:gd name="connsiteY3-2858" fmla="*/ 105330 h 2639815"/>
                  <a:gd name="connsiteX4-2859" fmla="*/ 3032725 w 3392051"/>
                  <a:gd name="connsiteY4-2860" fmla="*/ 47161 h 2639815"/>
                  <a:gd name="connsiteX5-2861" fmla="*/ 3292475 w 3392051"/>
                  <a:gd name="connsiteY5-2862" fmla="*/ 415819 h 2639815"/>
                  <a:gd name="connsiteX6-2863" fmla="*/ 3349625 w 3392051"/>
                  <a:gd name="connsiteY6-2864" fmla="*/ 1274813 h 2639815"/>
                  <a:gd name="connsiteX7-2865" fmla="*/ 3254375 w 3392051"/>
                  <a:gd name="connsiteY7-2866" fmla="*/ 1273552 h 2639815"/>
                  <a:gd name="connsiteX8-2867" fmla="*/ 3071066 w 3392051"/>
                  <a:gd name="connsiteY8-2868" fmla="*/ 1234969 h 2639815"/>
                  <a:gd name="connsiteX9-2869" fmla="*/ 2883919 w 3392051"/>
                  <a:gd name="connsiteY9-2870" fmla="*/ 1367541 h 2639815"/>
                  <a:gd name="connsiteX10-2871" fmla="*/ 2899616 w 3392051"/>
                  <a:gd name="connsiteY10-2872" fmla="*/ 1656886 h 2639815"/>
                  <a:gd name="connsiteX11-2873" fmla="*/ 3158105 w 3392051"/>
                  <a:gd name="connsiteY11-2874" fmla="*/ 1769147 h 2639815"/>
                  <a:gd name="connsiteX12-2875" fmla="*/ 3349625 w 3392051"/>
                  <a:gd name="connsiteY12-2876" fmla="*/ 1663594 h 2639815"/>
                  <a:gd name="connsiteX13-2877" fmla="*/ 3385686 w 3392051"/>
                  <a:gd name="connsiteY13-2878" fmla="*/ 1900754 h 2639815"/>
                  <a:gd name="connsiteX14-2879" fmla="*/ 3383950 w 3392051"/>
                  <a:gd name="connsiteY14-2880" fmla="*/ 2200644 h 2639815"/>
                  <a:gd name="connsiteX15-2881" fmla="*/ 3305595 w 3392051"/>
                  <a:gd name="connsiteY15-2882" fmla="*/ 2489451 h 2639815"/>
                  <a:gd name="connsiteX16-2883" fmla="*/ 2988694 w 3392051"/>
                  <a:gd name="connsiteY16-2884" fmla="*/ 2639813 h 2639815"/>
                  <a:gd name="connsiteX17-2885" fmla="*/ 2304102 w 3392051"/>
                  <a:gd name="connsiteY17-2886" fmla="*/ 2486214 h 2639815"/>
                  <a:gd name="connsiteX18-2887" fmla="*/ 1983194 w 3392051"/>
                  <a:gd name="connsiteY18-2888" fmla="*/ 1929694 h 2639815"/>
                  <a:gd name="connsiteX19-2889" fmla="*/ 1376412 w 3392051"/>
                  <a:gd name="connsiteY19-2890" fmla="*/ 1847145 h 2639815"/>
                  <a:gd name="connsiteX20-2891" fmla="*/ 101600 w 3392051"/>
                  <a:gd name="connsiteY20-2892" fmla="*/ 1854094 h 2639815"/>
                  <a:gd name="connsiteX0-2893" fmla="*/ 0 w 3392051"/>
                  <a:gd name="connsiteY0-2894" fmla="*/ 792557 h 2641903"/>
                  <a:gd name="connsiteX1-2895" fmla="*/ 1376661 w 3392051"/>
                  <a:gd name="connsiteY1-2896" fmla="*/ 810160 h 2641903"/>
                  <a:gd name="connsiteX2-2897" fmla="*/ 1983006 w 3392051"/>
                  <a:gd name="connsiteY2-2898" fmla="*/ 678383 h 2641903"/>
                  <a:gd name="connsiteX3-2899" fmla="*/ 2269007 w 3392051"/>
                  <a:gd name="connsiteY3-2900" fmla="*/ 107418 h 2641903"/>
                  <a:gd name="connsiteX4-2901" fmla="*/ 3032725 w 3392051"/>
                  <a:gd name="connsiteY4-2902" fmla="*/ 26067 h 2641903"/>
                  <a:gd name="connsiteX5-2903" fmla="*/ 3292475 w 3392051"/>
                  <a:gd name="connsiteY5-2904" fmla="*/ 417907 h 2641903"/>
                  <a:gd name="connsiteX6-2905" fmla="*/ 3349625 w 3392051"/>
                  <a:gd name="connsiteY6-2906" fmla="*/ 1276901 h 2641903"/>
                  <a:gd name="connsiteX7-2907" fmla="*/ 3254375 w 3392051"/>
                  <a:gd name="connsiteY7-2908" fmla="*/ 1275640 h 2641903"/>
                  <a:gd name="connsiteX8-2909" fmla="*/ 3071066 w 3392051"/>
                  <a:gd name="connsiteY8-2910" fmla="*/ 1237057 h 2641903"/>
                  <a:gd name="connsiteX9-2911" fmla="*/ 2883919 w 3392051"/>
                  <a:gd name="connsiteY9-2912" fmla="*/ 1369629 h 2641903"/>
                  <a:gd name="connsiteX10-2913" fmla="*/ 2899616 w 3392051"/>
                  <a:gd name="connsiteY10-2914" fmla="*/ 1658974 h 2641903"/>
                  <a:gd name="connsiteX11-2915" fmla="*/ 3158105 w 3392051"/>
                  <a:gd name="connsiteY11-2916" fmla="*/ 1771235 h 2641903"/>
                  <a:gd name="connsiteX12-2917" fmla="*/ 3349625 w 3392051"/>
                  <a:gd name="connsiteY12-2918" fmla="*/ 1665682 h 2641903"/>
                  <a:gd name="connsiteX13-2919" fmla="*/ 3385686 w 3392051"/>
                  <a:gd name="connsiteY13-2920" fmla="*/ 1902842 h 2641903"/>
                  <a:gd name="connsiteX14-2921" fmla="*/ 3383950 w 3392051"/>
                  <a:gd name="connsiteY14-2922" fmla="*/ 2202732 h 2641903"/>
                  <a:gd name="connsiteX15-2923" fmla="*/ 3305595 w 3392051"/>
                  <a:gd name="connsiteY15-2924" fmla="*/ 2491539 h 2641903"/>
                  <a:gd name="connsiteX16-2925" fmla="*/ 2988694 w 3392051"/>
                  <a:gd name="connsiteY16-2926" fmla="*/ 2641901 h 2641903"/>
                  <a:gd name="connsiteX17-2927" fmla="*/ 2304102 w 3392051"/>
                  <a:gd name="connsiteY17-2928" fmla="*/ 2488302 h 2641903"/>
                  <a:gd name="connsiteX18-2929" fmla="*/ 1983194 w 3392051"/>
                  <a:gd name="connsiteY18-2930" fmla="*/ 1931782 h 2641903"/>
                  <a:gd name="connsiteX19-2931" fmla="*/ 1376412 w 3392051"/>
                  <a:gd name="connsiteY19-2932" fmla="*/ 1849233 h 2641903"/>
                  <a:gd name="connsiteX20-2933" fmla="*/ 101600 w 3392051"/>
                  <a:gd name="connsiteY20-2934" fmla="*/ 1856182 h 2641903"/>
                  <a:gd name="connsiteX0-2935" fmla="*/ 0 w 3392051"/>
                  <a:gd name="connsiteY0-2936" fmla="*/ 806295 h 2655641"/>
                  <a:gd name="connsiteX1-2937" fmla="*/ 1376661 w 3392051"/>
                  <a:gd name="connsiteY1-2938" fmla="*/ 823898 h 2655641"/>
                  <a:gd name="connsiteX2-2939" fmla="*/ 1983006 w 3392051"/>
                  <a:gd name="connsiteY2-2940" fmla="*/ 692121 h 2655641"/>
                  <a:gd name="connsiteX3-2941" fmla="*/ 2269007 w 3392051"/>
                  <a:gd name="connsiteY3-2942" fmla="*/ 121156 h 2655641"/>
                  <a:gd name="connsiteX4-2943" fmla="*/ 3032725 w 3392051"/>
                  <a:gd name="connsiteY4-2944" fmla="*/ 39805 h 2655641"/>
                  <a:gd name="connsiteX5-2945" fmla="*/ 3292475 w 3392051"/>
                  <a:gd name="connsiteY5-2946" fmla="*/ 431645 h 2655641"/>
                  <a:gd name="connsiteX6-2947" fmla="*/ 3349625 w 3392051"/>
                  <a:gd name="connsiteY6-2948" fmla="*/ 1290639 h 2655641"/>
                  <a:gd name="connsiteX7-2949" fmla="*/ 3254375 w 3392051"/>
                  <a:gd name="connsiteY7-2950" fmla="*/ 1289378 h 2655641"/>
                  <a:gd name="connsiteX8-2951" fmla="*/ 3071066 w 3392051"/>
                  <a:gd name="connsiteY8-2952" fmla="*/ 1250795 h 2655641"/>
                  <a:gd name="connsiteX9-2953" fmla="*/ 2883919 w 3392051"/>
                  <a:gd name="connsiteY9-2954" fmla="*/ 1383367 h 2655641"/>
                  <a:gd name="connsiteX10-2955" fmla="*/ 2899616 w 3392051"/>
                  <a:gd name="connsiteY10-2956" fmla="*/ 1672712 h 2655641"/>
                  <a:gd name="connsiteX11-2957" fmla="*/ 3158105 w 3392051"/>
                  <a:gd name="connsiteY11-2958" fmla="*/ 1784973 h 2655641"/>
                  <a:gd name="connsiteX12-2959" fmla="*/ 3349625 w 3392051"/>
                  <a:gd name="connsiteY12-2960" fmla="*/ 1679420 h 2655641"/>
                  <a:gd name="connsiteX13-2961" fmla="*/ 3385686 w 3392051"/>
                  <a:gd name="connsiteY13-2962" fmla="*/ 1916580 h 2655641"/>
                  <a:gd name="connsiteX14-2963" fmla="*/ 3383950 w 3392051"/>
                  <a:gd name="connsiteY14-2964" fmla="*/ 2216470 h 2655641"/>
                  <a:gd name="connsiteX15-2965" fmla="*/ 3305595 w 3392051"/>
                  <a:gd name="connsiteY15-2966" fmla="*/ 2505277 h 2655641"/>
                  <a:gd name="connsiteX16-2967" fmla="*/ 2988694 w 3392051"/>
                  <a:gd name="connsiteY16-2968" fmla="*/ 2655639 h 2655641"/>
                  <a:gd name="connsiteX17-2969" fmla="*/ 2304102 w 3392051"/>
                  <a:gd name="connsiteY17-2970" fmla="*/ 2502040 h 2655641"/>
                  <a:gd name="connsiteX18-2971" fmla="*/ 1983194 w 3392051"/>
                  <a:gd name="connsiteY18-2972" fmla="*/ 1945520 h 2655641"/>
                  <a:gd name="connsiteX19-2973" fmla="*/ 1376412 w 3392051"/>
                  <a:gd name="connsiteY19-2974" fmla="*/ 1862971 h 2655641"/>
                  <a:gd name="connsiteX20-2975" fmla="*/ 101600 w 3392051"/>
                  <a:gd name="connsiteY20-2976" fmla="*/ 1869920 h 2655641"/>
                  <a:gd name="connsiteX0-2977" fmla="*/ 0 w 3392051"/>
                  <a:gd name="connsiteY0-2978" fmla="*/ 818229 h 2667575"/>
                  <a:gd name="connsiteX1-2979" fmla="*/ 1376661 w 3392051"/>
                  <a:gd name="connsiteY1-2980" fmla="*/ 835832 h 2667575"/>
                  <a:gd name="connsiteX2-2981" fmla="*/ 1983006 w 3392051"/>
                  <a:gd name="connsiteY2-2982" fmla="*/ 704055 h 2667575"/>
                  <a:gd name="connsiteX3-2983" fmla="*/ 2269007 w 3392051"/>
                  <a:gd name="connsiteY3-2984" fmla="*/ 133090 h 2667575"/>
                  <a:gd name="connsiteX4-2985" fmla="*/ 3032725 w 3392051"/>
                  <a:gd name="connsiteY4-2986" fmla="*/ 51739 h 2667575"/>
                  <a:gd name="connsiteX5-2987" fmla="*/ 3292475 w 3392051"/>
                  <a:gd name="connsiteY5-2988" fmla="*/ 443579 h 2667575"/>
                  <a:gd name="connsiteX6-2989" fmla="*/ 3349625 w 3392051"/>
                  <a:gd name="connsiteY6-2990" fmla="*/ 1302573 h 2667575"/>
                  <a:gd name="connsiteX7-2991" fmla="*/ 3254375 w 3392051"/>
                  <a:gd name="connsiteY7-2992" fmla="*/ 1301312 h 2667575"/>
                  <a:gd name="connsiteX8-2993" fmla="*/ 3071066 w 3392051"/>
                  <a:gd name="connsiteY8-2994" fmla="*/ 1262729 h 2667575"/>
                  <a:gd name="connsiteX9-2995" fmla="*/ 2883919 w 3392051"/>
                  <a:gd name="connsiteY9-2996" fmla="*/ 1395301 h 2667575"/>
                  <a:gd name="connsiteX10-2997" fmla="*/ 2899616 w 3392051"/>
                  <a:gd name="connsiteY10-2998" fmla="*/ 1684646 h 2667575"/>
                  <a:gd name="connsiteX11-2999" fmla="*/ 3158105 w 3392051"/>
                  <a:gd name="connsiteY11-3000" fmla="*/ 1796907 h 2667575"/>
                  <a:gd name="connsiteX12-3001" fmla="*/ 3349625 w 3392051"/>
                  <a:gd name="connsiteY12-3002" fmla="*/ 1691354 h 2667575"/>
                  <a:gd name="connsiteX13-3003" fmla="*/ 3385686 w 3392051"/>
                  <a:gd name="connsiteY13-3004" fmla="*/ 1928514 h 2667575"/>
                  <a:gd name="connsiteX14-3005" fmla="*/ 3383950 w 3392051"/>
                  <a:gd name="connsiteY14-3006" fmla="*/ 2228404 h 2667575"/>
                  <a:gd name="connsiteX15-3007" fmla="*/ 3305595 w 3392051"/>
                  <a:gd name="connsiteY15-3008" fmla="*/ 2517211 h 2667575"/>
                  <a:gd name="connsiteX16-3009" fmla="*/ 2988694 w 3392051"/>
                  <a:gd name="connsiteY16-3010" fmla="*/ 2667573 h 2667575"/>
                  <a:gd name="connsiteX17-3011" fmla="*/ 2304102 w 3392051"/>
                  <a:gd name="connsiteY17-3012" fmla="*/ 2513974 h 2667575"/>
                  <a:gd name="connsiteX18-3013" fmla="*/ 1983194 w 3392051"/>
                  <a:gd name="connsiteY18-3014" fmla="*/ 1957454 h 2667575"/>
                  <a:gd name="connsiteX19-3015" fmla="*/ 1376412 w 3392051"/>
                  <a:gd name="connsiteY19-3016" fmla="*/ 1874905 h 2667575"/>
                  <a:gd name="connsiteX20-3017" fmla="*/ 101600 w 3392051"/>
                  <a:gd name="connsiteY20-3018" fmla="*/ 1881854 h 2667575"/>
                  <a:gd name="connsiteX0-3019" fmla="*/ 0 w 3392051"/>
                  <a:gd name="connsiteY0-3020" fmla="*/ 820515 h 2669861"/>
                  <a:gd name="connsiteX1-3021" fmla="*/ 1376661 w 3392051"/>
                  <a:gd name="connsiteY1-3022" fmla="*/ 838118 h 2669861"/>
                  <a:gd name="connsiteX2-3023" fmla="*/ 1983006 w 3392051"/>
                  <a:gd name="connsiteY2-3024" fmla="*/ 706341 h 2669861"/>
                  <a:gd name="connsiteX3-3025" fmla="*/ 2269007 w 3392051"/>
                  <a:gd name="connsiteY3-3026" fmla="*/ 135376 h 2669861"/>
                  <a:gd name="connsiteX4-3027" fmla="*/ 3032725 w 3392051"/>
                  <a:gd name="connsiteY4-3028" fmla="*/ 54025 h 2669861"/>
                  <a:gd name="connsiteX5-3029" fmla="*/ 3292475 w 3392051"/>
                  <a:gd name="connsiteY5-3030" fmla="*/ 445865 h 2669861"/>
                  <a:gd name="connsiteX6-3031" fmla="*/ 3349625 w 3392051"/>
                  <a:gd name="connsiteY6-3032" fmla="*/ 1304859 h 2669861"/>
                  <a:gd name="connsiteX7-3033" fmla="*/ 3254375 w 3392051"/>
                  <a:gd name="connsiteY7-3034" fmla="*/ 1303598 h 2669861"/>
                  <a:gd name="connsiteX8-3035" fmla="*/ 3071066 w 3392051"/>
                  <a:gd name="connsiteY8-3036" fmla="*/ 1265015 h 2669861"/>
                  <a:gd name="connsiteX9-3037" fmla="*/ 2883919 w 3392051"/>
                  <a:gd name="connsiteY9-3038" fmla="*/ 1397587 h 2669861"/>
                  <a:gd name="connsiteX10-3039" fmla="*/ 2899616 w 3392051"/>
                  <a:gd name="connsiteY10-3040" fmla="*/ 1686932 h 2669861"/>
                  <a:gd name="connsiteX11-3041" fmla="*/ 3158105 w 3392051"/>
                  <a:gd name="connsiteY11-3042" fmla="*/ 1799193 h 2669861"/>
                  <a:gd name="connsiteX12-3043" fmla="*/ 3349625 w 3392051"/>
                  <a:gd name="connsiteY12-3044" fmla="*/ 1693640 h 2669861"/>
                  <a:gd name="connsiteX13-3045" fmla="*/ 3385686 w 3392051"/>
                  <a:gd name="connsiteY13-3046" fmla="*/ 1930800 h 2669861"/>
                  <a:gd name="connsiteX14-3047" fmla="*/ 3383950 w 3392051"/>
                  <a:gd name="connsiteY14-3048" fmla="*/ 2230690 h 2669861"/>
                  <a:gd name="connsiteX15-3049" fmla="*/ 3305595 w 3392051"/>
                  <a:gd name="connsiteY15-3050" fmla="*/ 2519497 h 2669861"/>
                  <a:gd name="connsiteX16-3051" fmla="*/ 2988694 w 3392051"/>
                  <a:gd name="connsiteY16-3052" fmla="*/ 2669859 h 2669861"/>
                  <a:gd name="connsiteX17-3053" fmla="*/ 2304102 w 3392051"/>
                  <a:gd name="connsiteY17-3054" fmla="*/ 2516260 h 2669861"/>
                  <a:gd name="connsiteX18-3055" fmla="*/ 1983194 w 3392051"/>
                  <a:gd name="connsiteY18-3056" fmla="*/ 1959740 h 2669861"/>
                  <a:gd name="connsiteX19-3057" fmla="*/ 1376412 w 3392051"/>
                  <a:gd name="connsiteY19-3058" fmla="*/ 1877191 h 2669861"/>
                  <a:gd name="connsiteX20-3059" fmla="*/ 101600 w 3392051"/>
                  <a:gd name="connsiteY20-3060" fmla="*/ 1884140 h 2669861"/>
                  <a:gd name="connsiteX0-3061" fmla="*/ 0 w 3392051"/>
                  <a:gd name="connsiteY0-3062" fmla="*/ 808714 h 2658060"/>
                  <a:gd name="connsiteX1-3063" fmla="*/ 1376661 w 3392051"/>
                  <a:gd name="connsiteY1-3064" fmla="*/ 826317 h 2658060"/>
                  <a:gd name="connsiteX2-3065" fmla="*/ 1983006 w 3392051"/>
                  <a:gd name="connsiteY2-3066" fmla="*/ 694540 h 2658060"/>
                  <a:gd name="connsiteX3-3067" fmla="*/ 2240674 w 3392051"/>
                  <a:gd name="connsiteY3-3068" fmla="*/ 120999 h 2658060"/>
                  <a:gd name="connsiteX4-3069" fmla="*/ 3032725 w 3392051"/>
                  <a:gd name="connsiteY4-3070" fmla="*/ 42224 h 2658060"/>
                  <a:gd name="connsiteX5-3071" fmla="*/ 3292475 w 3392051"/>
                  <a:gd name="connsiteY5-3072" fmla="*/ 434064 h 2658060"/>
                  <a:gd name="connsiteX6-3073" fmla="*/ 3349625 w 3392051"/>
                  <a:gd name="connsiteY6-3074" fmla="*/ 1293058 h 2658060"/>
                  <a:gd name="connsiteX7-3075" fmla="*/ 3254375 w 3392051"/>
                  <a:gd name="connsiteY7-3076" fmla="*/ 1291797 h 2658060"/>
                  <a:gd name="connsiteX8-3077" fmla="*/ 3071066 w 3392051"/>
                  <a:gd name="connsiteY8-3078" fmla="*/ 1253214 h 2658060"/>
                  <a:gd name="connsiteX9-3079" fmla="*/ 2883919 w 3392051"/>
                  <a:gd name="connsiteY9-3080" fmla="*/ 1385786 h 2658060"/>
                  <a:gd name="connsiteX10-3081" fmla="*/ 2899616 w 3392051"/>
                  <a:gd name="connsiteY10-3082" fmla="*/ 1675131 h 2658060"/>
                  <a:gd name="connsiteX11-3083" fmla="*/ 3158105 w 3392051"/>
                  <a:gd name="connsiteY11-3084" fmla="*/ 1787392 h 2658060"/>
                  <a:gd name="connsiteX12-3085" fmla="*/ 3349625 w 3392051"/>
                  <a:gd name="connsiteY12-3086" fmla="*/ 1681839 h 2658060"/>
                  <a:gd name="connsiteX13-3087" fmla="*/ 3385686 w 3392051"/>
                  <a:gd name="connsiteY13-3088" fmla="*/ 1918999 h 2658060"/>
                  <a:gd name="connsiteX14-3089" fmla="*/ 3383950 w 3392051"/>
                  <a:gd name="connsiteY14-3090" fmla="*/ 2218889 h 2658060"/>
                  <a:gd name="connsiteX15-3091" fmla="*/ 3305595 w 3392051"/>
                  <a:gd name="connsiteY15-3092" fmla="*/ 2507696 h 2658060"/>
                  <a:gd name="connsiteX16-3093" fmla="*/ 2988694 w 3392051"/>
                  <a:gd name="connsiteY16-3094" fmla="*/ 2658058 h 2658060"/>
                  <a:gd name="connsiteX17-3095" fmla="*/ 2304102 w 3392051"/>
                  <a:gd name="connsiteY17-3096" fmla="*/ 2504459 h 2658060"/>
                  <a:gd name="connsiteX18-3097" fmla="*/ 1983194 w 3392051"/>
                  <a:gd name="connsiteY18-3098" fmla="*/ 1947939 h 2658060"/>
                  <a:gd name="connsiteX19-3099" fmla="*/ 1376412 w 3392051"/>
                  <a:gd name="connsiteY19-3100" fmla="*/ 1865390 h 2658060"/>
                  <a:gd name="connsiteX20-3101" fmla="*/ 101600 w 3392051"/>
                  <a:gd name="connsiteY20-3102" fmla="*/ 1872339 h 2658060"/>
                  <a:gd name="connsiteX0-3103" fmla="*/ 0 w 3392051"/>
                  <a:gd name="connsiteY0-3104" fmla="*/ 822237 h 2671583"/>
                  <a:gd name="connsiteX1-3105" fmla="*/ 1376661 w 3392051"/>
                  <a:gd name="connsiteY1-3106" fmla="*/ 839840 h 2671583"/>
                  <a:gd name="connsiteX2-3107" fmla="*/ 1983006 w 3392051"/>
                  <a:gd name="connsiteY2-3108" fmla="*/ 708063 h 2671583"/>
                  <a:gd name="connsiteX3-3109" fmla="*/ 2240674 w 3392051"/>
                  <a:gd name="connsiteY3-3110" fmla="*/ 134522 h 2671583"/>
                  <a:gd name="connsiteX4-3111" fmla="*/ 3032725 w 3392051"/>
                  <a:gd name="connsiteY4-3112" fmla="*/ 55747 h 2671583"/>
                  <a:gd name="connsiteX5-3113" fmla="*/ 3292475 w 3392051"/>
                  <a:gd name="connsiteY5-3114" fmla="*/ 447587 h 2671583"/>
                  <a:gd name="connsiteX6-3115" fmla="*/ 3349625 w 3392051"/>
                  <a:gd name="connsiteY6-3116" fmla="*/ 1306581 h 2671583"/>
                  <a:gd name="connsiteX7-3117" fmla="*/ 3254375 w 3392051"/>
                  <a:gd name="connsiteY7-3118" fmla="*/ 1305320 h 2671583"/>
                  <a:gd name="connsiteX8-3119" fmla="*/ 3071066 w 3392051"/>
                  <a:gd name="connsiteY8-3120" fmla="*/ 1266737 h 2671583"/>
                  <a:gd name="connsiteX9-3121" fmla="*/ 2883919 w 3392051"/>
                  <a:gd name="connsiteY9-3122" fmla="*/ 1399309 h 2671583"/>
                  <a:gd name="connsiteX10-3123" fmla="*/ 2899616 w 3392051"/>
                  <a:gd name="connsiteY10-3124" fmla="*/ 1688654 h 2671583"/>
                  <a:gd name="connsiteX11-3125" fmla="*/ 3158105 w 3392051"/>
                  <a:gd name="connsiteY11-3126" fmla="*/ 1800915 h 2671583"/>
                  <a:gd name="connsiteX12-3127" fmla="*/ 3349625 w 3392051"/>
                  <a:gd name="connsiteY12-3128" fmla="*/ 1695362 h 2671583"/>
                  <a:gd name="connsiteX13-3129" fmla="*/ 3385686 w 3392051"/>
                  <a:gd name="connsiteY13-3130" fmla="*/ 1932522 h 2671583"/>
                  <a:gd name="connsiteX14-3131" fmla="*/ 3383950 w 3392051"/>
                  <a:gd name="connsiteY14-3132" fmla="*/ 2232412 h 2671583"/>
                  <a:gd name="connsiteX15-3133" fmla="*/ 3305595 w 3392051"/>
                  <a:gd name="connsiteY15-3134" fmla="*/ 2521219 h 2671583"/>
                  <a:gd name="connsiteX16-3135" fmla="*/ 2988694 w 3392051"/>
                  <a:gd name="connsiteY16-3136" fmla="*/ 2671581 h 2671583"/>
                  <a:gd name="connsiteX17-3137" fmla="*/ 2304102 w 3392051"/>
                  <a:gd name="connsiteY17-3138" fmla="*/ 2517982 h 2671583"/>
                  <a:gd name="connsiteX18-3139" fmla="*/ 1983194 w 3392051"/>
                  <a:gd name="connsiteY18-3140" fmla="*/ 1961462 h 2671583"/>
                  <a:gd name="connsiteX19-3141" fmla="*/ 1376412 w 3392051"/>
                  <a:gd name="connsiteY19-3142" fmla="*/ 1878913 h 2671583"/>
                  <a:gd name="connsiteX20-3143" fmla="*/ 101600 w 3392051"/>
                  <a:gd name="connsiteY20-3144" fmla="*/ 1885862 h 2671583"/>
                  <a:gd name="connsiteX0-3145" fmla="*/ 0 w 3392051"/>
                  <a:gd name="connsiteY0-3146" fmla="*/ 838457 h 2687803"/>
                  <a:gd name="connsiteX1-3147" fmla="*/ 1376661 w 3392051"/>
                  <a:gd name="connsiteY1-3148" fmla="*/ 856060 h 2687803"/>
                  <a:gd name="connsiteX2-3149" fmla="*/ 1983006 w 3392051"/>
                  <a:gd name="connsiteY2-3150" fmla="*/ 724283 h 2687803"/>
                  <a:gd name="connsiteX3-3151" fmla="*/ 2240674 w 3392051"/>
                  <a:gd name="connsiteY3-3152" fmla="*/ 150742 h 2687803"/>
                  <a:gd name="connsiteX4-3153" fmla="*/ 3032725 w 3392051"/>
                  <a:gd name="connsiteY4-3154" fmla="*/ 71967 h 2687803"/>
                  <a:gd name="connsiteX5-3155" fmla="*/ 3292475 w 3392051"/>
                  <a:gd name="connsiteY5-3156" fmla="*/ 463807 h 2687803"/>
                  <a:gd name="connsiteX6-3157" fmla="*/ 3349625 w 3392051"/>
                  <a:gd name="connsiteY6-3158" fmla="*/ 1322801 h 2687803"/>
                  <a:gd name="connsiteX7-3159" fmla="*/ 3254375 w 3392051"/>
                  <a:gd name="connsiteY7-3160" fmla="*/ 1321540 h 2687803"/>
                  <a:gd name="connsiteX8-3161" fmla="*/ 3071066 w 3392051"/>
                  <a:gd name="connsiteY8-3162" fmla="*/ 1282957 h 2687803"/>
                  <a:gd name="connsiteX9-3163" fmla="*/ 2883919 w 3392051"/>
                  <a:gd name="connsiteY9-3164" fmla="*/ 1415529 h 2687803"/>
                  <a:gd name="connsiteX10-3165" fmla="*/ 2899616 w 3392051"/>
                  <a:gd name="connsiteY10-3166" fmla="*/ 1704874 h 2687803"/>
                  <a:gd name="connsiteX11-3167" fmla="*/ 3158105 w 3392051"/>
                  <a:gd name="connsiteY11-3168" fmla="*/ 1817135 h 2687803"/>
                  <a:gd name="connsiteX12-3169" fmla="*/ 3349625 w 3392051"/>
                  <a:gd name="connsiteY12-3170" fmla="*/ 1711582 h 2687803"/>
                  <a:gd name="connsiteX13-3171" fmla="*/ 3385686 w 3392051"/>
                  <a:gd name="connsiteY13-3172" fmla="*/ 1948742 h 2687803"/>
                  <a:gd name="connsiteX14-3173" fmla="*/ 3383950 w 3392051"/>
                  <a:gd name="connsiteY14-3174" fmla="*/ 2248632 h 2687803"/>
                  <a:gd name="connsiteX15-3175" fmla="*/ 3305595 w 3392051"/>
                  <a:gd name="connsiteY15-3176" fmla="*/ 2537439 h 2687803"/>
                  <a:gd name="connsiteX16-3177" fmla="*/ 2988694 w 3392051"/>
                  <a:gd name="connsiteY16-3178" fmla="*/ 2687801 h 2687803"/>
                  <a:gd name="connsiteX17-3179" fmla="*/ 2304102 w 3392051"/>
                  <a:gd name="connsiteY17-3180" fmla="*/ 2534202 h 2687803"/>
                  <a:gd name="connsiteX18-3181" fmla="*/ 1983194 w 3392051"/>
                  <a:gd name="connsiteY18-3182" fmla="*/ 1977682 h 2687803"/>
                  <a:gd name="connsiteX19-3183" fmla="*/ 1376412 w 3392051"/>
                  <a:gd name="connsiteY19-3184" fmla="*/ 1895133 h 2687803"/>
                  <a:gd name="connsiteX20-3185" fmla="*/ 101600 w 3392051"/>
                  <a:gd name="connsiteY20-3186" fmla="*/ 1902082 h 2687803"/>
                  <a:gd name="connsiteX0-3187" fmla="*/ 0 w 3392051"/>
                  <a:gd name="connsiteY0-3188" fmla="*/ 821836 h 2671182"/>
                  <a:gd name="connsiteX1-3189" fmla="*/ 1376661 w 3392051"/>
                  <a:gd name="connsiteY1-3190" fmla="*/ 839439 h 2671182"/>
                  <a:gd name="connsiteX2-3191" fmla="*/ 1983006 w 3392051"/>
                  <a:gd name="connsiteY2-3192" fmla="*/ 707662 h 2671182"/>
                  <a:gd name="connsiteX3-3193" fmla="*/ 2240674 w 3392051"/>
                  <a:gd name="connsiteY3-3194" fmla="*/ 134121 h 2671182"/>
                  <a:gd name="connsiteX4-3195" fmla="*/ 3048180 w 3392051"/>
                  <a:gd name="connsiteY4-3196" fmla="*/ 42467 h 2671182"/>
                  <a:gd name="connsiteX5-3197" fmla="*/ 3292475 w 3392051"/>
                  <a:gd name="connsiteY5-3198" fmla="*/ 447186 h 2671182"/>
                  <a:gd name="connsiteX6-3199" fmla="*/ 3349625 w 3392051"/>
                  <a:gd name="connsiteY6-3200" fmla="*/ 1306180 h 2671182"/>
                  <a:gd name="connsiteX7-3201" fmla="*/ 3254375 w 3392051"/>
                  <a:gd name="connsiteY7-3202" fmla="*/ 1304919 h 2671182"/>
                  <a:gd name="connsiteX8-3203" fmla="*/ 3071066 w 3392051"/>
                  <a:gd name="connsiteY8-3204" fmla="*/ 1266336 h 2671182"/>
                  <a:gd name="connsiteX9-3205" fmla="*/ 2883919 w 3392051"/>
                  <a:gd name="connsiteY9-3206" fmla="*/ 1398908 h 2671182"/>
                  <a:gd name="connsiteX10-3207" fmla="*/ 2899616 w 3392051"/>
                  <a:gd name="connsiteY10-3208" fmla="*/ 1688253 h 2671182"/>
                  <a:gd name="connsiteX11-3209" fmla="*/ 3158105 w 3392051"/>
                  <a:gd name="connsiteY11-3210" fmla="*/ 1800514 h 2671182"/>
                  <a:gd name="connsiteX12-3211" fmla="*/ 3349625 w 3392051"/>
                  <a:gd name="connsiteY12-3212" fmla="*/ 1694961 h 2671182"/>
                  <a:gd name="connsiteX13-3213" fmla="*/ 3385686 w 3392051"/>
                  <a:gd name="connsiteY13-3214" fmla="*/ 1932121 h 2671182"/>
                  <a:gd name="connsiteX14-3215" fmla="*/ 3383950 w 3392051"/>
                  <a:gd name="connsiteY14-3216" fmla="*/ 2232011 h 2671182"/>
                  <a:gd name="connsiteX15-3217" fmla="*/ 3305595 w 3392051"/>
                  <a:gd name="connsiteY15-3218" fmla="*/ 2520818 h 2671182"/>
                  <a:gd name="connsiteX16-3219" fmla="*/ 2988694 w 3392051"/>
                  <a:gd name="connsiteY16-3220" fmla="*/ 2671180 h 2671182"/>
                  <a:gd name="connsiteX17-3221" fmla="*/ 2304102 w 3392051"/>
                  <a:gd name="connsiteY17-3222" fmla="*/ 2517581 h 2671182"/>
                  <a:gd name="connsiteX18-3223" fmla="*/ 1983194 w 3392051"/>
                  <a:gd name="connsiteY18-3224" fmla="*/ 1961061 h 2671182"/>
                  <a:gd name="connsiteX19-3225" fmla="*/ 1376412 w 3392051"/>
                  <a:gd name="connsiteY19-3226" fmla="*/ 1878512 h 2671182"/>
                  <a:gd name="connsiteX20-3227" fmla="*/ 101600 w 3392051"/>
                  <a:gd name="connsiteY20-3228" fmla="*/ 1885461 h 2671182"/>
                  <a:gd name="connsiteX0-3229" fmla="*/ 0 w 3392051"/>
                  <a:gd name="connsiteY0-3230" fmla="*/ 827551 h 2676897"/>
                  <a:gd name="connsiteX1-3231" fmla="*/ 1376661 w 3392051"/>
                  <a:gd name="connsiteY1-3232" fmla="*/ 845154 h 2676897"/>
                  <a:gd name="connsiteX2-3233" fmla="*/ 1983006 w 3392051"/>
                  <a:gd name="connsiteY2-3234" fmla="*/ 713377 h 2676897"/>
                  <a:gd name="connsiteX3-3235" fmla="*/ 2240674 w 3392051"/>
                  <a:gd name="connsiteY3-3236" fmla="*/ 139836 h 2676897"/>
                  <a:gd name="connsiteX4-3237" fmla="*/ 3048180 w 3392051"/>
                  <a:gd name="connsiteY4-3238" fmla="*/ 48182 h 2676897"/>
                  <a:gd name="connsiteX5-3239" fmla="*/ 3292475 w 3392051"/>
                  <a:gd name="connsiteY5-3240" fmla="*/ 452901 h 2676897"/>
                  <a:gd name="connsiteX6-3241" fmla="*/ 3349625 w 3392051"/>
                  <a:gd name="connsiteY6-3242" fmla="*/ 1311895 h 2676897"/>
                  <a:gd name="connsiteX7-3243" fmla="*/ 3254375 w 3392051"/>
                  <a:gd name="connsiteY7-3244" fmla="*/ 1310634 h 2676897"/>
                  <a:gd name="connsiteX8-3245" fmla="*/ 3071066 w 3392051"/>
                  <a:gd name="connsiteY8-3246" fmla="*/ 1272051 h 2676897"/>
                  <a:gd name="connsiteX9-3247" fmla="*/ 2883919 w 3392051"/>
                  <a:gd name="connsiteY9-3248" fmla="*/ 1404623 h 2676897"/>
                  <a:gd name="connsiteX10-3249" fmla="*/ 2899616 w 3392051"/>
                  <a:gd name="connsiteY10-3250" fmla="*/ 1693968 h 2676897"/>
                  <a:gd name="connsiteX11-3251" fmla="*/ 3158105 w 3392051"/>
                  <a:gd name="connsiteY11-3252" fmla="*/ 1806229 h 2676897"/>
                  <a:gd name="connsiteX12-3253" fmla="*/ 3349625 w 3392051"/>
                  <a:gd name="connsiteY12-3254" fmla="*/ 1700676 h 2676897"/>
                  <a:gd name="connsiteX13-3255" fmla="*/ 3385686 w 3392051"/>
                  <a:gd name="connsiteY13-3256" fmla="*/ 1937836 h 2676897"/>
                  <a:gd name="connsiteX14-3257" fmla="*/ 3383950 w 3392051"/>
                  <a:gd name="connsiteY14-3258" fmla="*/ 2237726 h 2676897"/>
                  <a:gd name="connsiteX15-3259" fmla="*/ 3305595 w 3392051"/>
                  <a:gd name="connsiteY15-3260" fmla="*/ 2526533 h 2676897"/>
                  <a:gd name="connsiteX16-3261" fmla="*/ 2988694 w 3392051"/>
                  <a:gd name="connsiteY16-3262" fmla="*/ 2676895 h 2676897"/>
                  <a:gd name="connsiteX17-3263" fmla="*/ 2304102 w 3392051"/>
                  <a:gd name="connsiteY17-3264" fmla="*/ 2523296 h 2676897"/>
                  <a:gd name="connsiteX18-3265" fmla="*/ 1983194 w 3392051"/>
                  <a:gd name="connsiteY18-3266" fmla="*/ 1966776 h 2676897"/>
                  <a:gd name="connsiteX19-3267" fmla="*/ 1376412 w 3392051"/>
                  <a:gd name="connsiteY19-3268" fmla="*/ 1884227 h 2676897"/>
                  <a:gd name="connsiteX20-3269" fmla="*/ 101600 w 3392051"/>
                  <a:gd name="connsiteY20-3270" fmla="*/ 1891176 h 2676897"/>
                  <a:gd name="connsiteX0-3271" fmla="*/ 0 w 3392051"/>
                  <a:gd name="connsiteY0-3272" fmla="*/ 845732 h 2695078"/>
                  <a:gd name="connsiteX1-3273" fmla="*/ 1376661 w 3392051"/>
                  <a:gd name="connsiteY1-3274" fmla="*/ 863335 h 2695078"/>
                  <a:gd name="connsiteX2-3275" fmla="*/ 1983006 w 3392051"/>
                  <a:gd name="connsiteY2-3276" fmla="*/ 731558 h 2695078"/>
                  <a:gd name="connsiteX3-3277" fmla="*/ 2240674 w 3392051"/>
                  <a:gd name="connsiteY3-3278" fmla="*/ 158017 h 2695078"/>
                  <a:gd name="connsiteX4-3279" fmla="*/ 3048180 w 3392051"/>
                  <a:gd name="connsiteY4-3280" fmla="*/ 66363 h 2695078"/>
                  <a:gd name="connsiteX5-3281" fmla="*/ 3292475 w 3392051"/>
                  <a:gd name="connsiteY5-3282" fmla="*/ 471082 h 2695078"/>
                  <a:gd name="connsiteX6-3283" fmla="*/ 3349625 w 3392051"/>
                  <a:gd name="connsiteY6-3284" fmla="*/ 1330076 h 2695078"/>
                  <a:gd name="connsiteX7-3285" fmla="*/ 3254375 w 3392051"/>
                  <a:gd name="connsiteY7-3286" fmla="*/ 1328815 h 2695078"/>
                  <a:gd name="connsiteX8-3287" fmla="*/ 3071066 w 3392051"/>
                  <a:gd name="connsiteY8-3288" fmla="*/ 1290232 h 2695078"/>
                  <a:gd name="connsiteX9-3289" fmla="*/ 2883919 w 3392051"/>
                  <a:gd name="connsiteY9-3290" fmla="*/ 1422804 h 2695078"/>
                  <a:gd name="connsiteX10-3291" fmla="*/ 2899616 w 3392051"/>
                  <a:gd name="connsiteY10-3292" fmla="*/ 1712149 h 2695078"/>
                  <a:gd name="connsiteX11-3293" fmla="*/ 3158105 w 3392051"/>
                  <a:gd name="connsiteY11-3294" fmla="*/ 1824410 h 2695078"/>
                  <a:gd name="connsiteX12-3295" fmla="*/ 3349625 w 3392051"/>
                  <a:gd name="connsiteY12-3296" fmla="*/ 1718857 h 2695078"/>
                  <a:gd name="connsiteX13-3297" fmla="*/ 3385686 w 3392051"/>
                  <a:gd name="connsiteY13-3298" fmla="*/ 1956017 h 2695078"/>
                  <a:gd name="connsiteX14-3299" fmla="*/ 3383950 w 3392051"/>
                  <a:gd name="connsiteY14-3300" fmla="*/ 2255907 h 2695078"/>
                  <a:gd name="connsiteX15-3301" fmla="*/ 3305595 w 3392051"/>
                  <a:gd name="connsiteY15-3302" fmla="*/ 2544714 h 2695078"/>
                  <a:gd name="connsiteX16-3303" fmla="*/ 2988694 w 3392051"/>
                  <a:gd name="connsiteY16-3304" fmla="*/ 2695076 h 2695078"/>
                  <a:gd name="connsiteX17-3305" fmla="*/ 2304102 w 3392051"/>
                  <a:gd name="connsiteY17-3306" fmla="*/ 2541477 h 2695078"/>
                  <a:gd name="connsiteX18-3307" fmla="*/ 1983194 w 3392051"/>
                  <a:gd name="connsiteY18-3308" fmla="*/ 1984957 h 2695078"/>
                  <a:gd name="connsiteX19-3309" fmla="*/ 1376412 w 3392051"/>
                  <a:gd name="connsiteY19-3310" fmla="*/ 1902408 h 2695078"/>
                  <a:gd name="connsiteX20-3311" fmla="*/ 101600 w 3392051"/>
                  <a:gd name="connsiteY20-3312" fmla="*/ 1909357 h 2695078"/>
                  <a:gd name="connsiteX0-3313" fmla="*/ 0 w 3392051"/>
                  <a:gd name="connsiteY0-3314" fmla="*/ 822867 h 2672213"/>
                  <a:gd name="connsiteX1-3315" fmla="*/ 1376661 w 3392051"/>
                  <a:gd name="connsiteY1-3316" fmla="*/ 840470 h 2672213"/>
                  <a:gd name="connsiteX2-3317" fmla="*/ 1983006 w 3392051"/>
                  <a:gd name="connsiteY2-3318" fmla="*/ 708693 h 2672213"/>
                  <a:gd name="connsiteX3-3319" fmla="*/ 2184007 w 3392051"/>
                  <a:gd name="connsiteY3-3320" fmla="*/ 135152 h 2672213"/>
                  <a:gd name="connsiteX4-3321" fmla="*/ 3048180 w 3392051"/>
                  <a:gd name="connsiteY4-3322" fmla="*/ 43498 h 2672213"/>
                  <a:gd name="connsiteX5-3323" fmla="*/ 3292475 w 3392051"/>
                  <a:gd name="connsiteY5-3324" fmla="*/ 448217 h 2672213"/>
                  <a:gd name="connsiteX6-3325" fmla="*/ 3349625 w 3392051"/>
                  <a:gd name="connsiteY6-3326" fmla="*/ 1307211 h 2672213"/>
                  <a:gd name="connsiteX7-3327" fmla="*/ 3254375 w 3392051"/>
                  <a:gd name="connsiteY7-3328" fmla="*/ 1305950 h 2672213"/>
                  <a:gd name="connsiteX8-3329" fmla="*/ 3071066 w 3392051"/>
                  <a:gd name="connsiteY8-3330" fmla="*/ 1267367 h 2672213"/>
                  <a:gd name="connsiteX9-3331" fmla="*/ 2883919 w 3392051"/>
                  <a:gd name="connsiteY9-3332" fmla="*/ 1399939 h 2672213"/>
                  <a:gd name="connsiteX10-3333" fmla="*/ 2899616 w 3392051"/>
                  <a:gd name="connsiteY10-3334" fmla="*/ 1689284 h 2672213"/>
                  <a:gd name="connsiteX11-3335" fmla="*/ 3158105 w 3392051"/>
                  <a:gd name="connsiteY11-3336" fmla="*/ 1801545 h 2672213"/>
                  <a:gd name="connsiteX12-3337" fmla="*/ 3349625 w 3392051"/>
                  <a:gd name="connsiteY12-3338" fmla="*/ 1695992 h 2672213"/>
                  <a:gd name="connsiteX13-3339" fmla="*/ 3385686 w 3392051"/>
                  <a:gd name="connsiteY13-3340" fmla="*/ 1933152 h 2672213"/>
                  <a:gd name="connsiteX14-3341" fmla="*/ 3383950 w 3392051"/>
                  <a:gd name="connsiteY14-3342" fmla="*/ 2233042 h 2672213"/>
                  <a:gd name="connsiteX15-3343" fmla="*/ 3305595 w 3392051"/>
                  <a:gd name="connsiteY15-3344" fmla="*/ 2521849 h 2672213"/>
                  <a:gd name="connsiteX16-3345" fmla="*/ 2988694 w 3392051"/>
                  <a:gd name="connsiteY16-3346" fmla="*/ 2672211 h 2672213"/>
                  <a:gd name="connsiteX17-3347" fmla="*/ 2304102 w 3392051"/>
                  <a:gd name="connsiteY17-3348" fmla="*/ 2518612 h 2672213"/>
                  <a:gd name="connsiteX18-3349" fmla="*/ 1983194 w 3392051"/>
                  <a:gd name="connsiteY18-3350" fmla="*/ 1962092 h 2672213"/>
                  <a:gd name="connsiteX19-3351" fmla="*/ 1376412 w 3392051"/>
                  <a:gd name="connsiteY19-3352" fmla="*/ 1879543 h 2672213"/>
                  <a:gd name="connsiteX20-3353" fmla="*/ 101600 w 3392051"/>
                  <a:gd name="connsiteY20-3354" fmla="*/ 1886492 h 2672213"/>
                  <a:gd name="connsiteX0-3355" fmla="*/ 0 w 3392051"/>
                  <a:gd name="connsiteY0-3356" fmla="*/ 804172 h 2653518"/>
                  <a:gd name="connsiteX1-3357" fmla="*/ 1376661 w 3392051"/>
                  <a:gd name="connsiteY1-3358" fmla="*/ 821775 h 2653518"/>
                  <a:gd name="connsiteX2-3359" fmla="*/ 1887702 w 3392051"/>
                  <a:gd name="connsiteY2-3360" fmla="*/ 708028 h 2653518"/>
                  <a:gd name="connsiteX3-3361" fmla="*/ 2184007 w 3392051"/>
                  <a:gd name="connsiteY3-3362" fmla="*/ 116457 h 2653518"/>
                  <a:gd name="connsiteX4-3363" fmla="*/ 3048180 w 3392051"/>
                  <a:gd name="connsiteY4-3364" fmla="*/ 24803 h 2653518"/>
                  <a:gd name="connsiteX5-3365" fmla="*/ 3292475 w 3392051"/>
                  <a:gd name="connsiteY5-3366" fmla="*/ 429522 h 2653518"/>
                  <a:gd name="connsiteX6-3367" fmla="*/ 3349625 w 3392051"/>
                  <a:gd name="connsiteY6-3368" fmla="*/ 1288516 h 2653518"/>
                  <a:gd name="connsiteX7-3369" fmla="*/ 3254375 w 3392051"/>
                  <a:gd name="connsiteY7-3370" fmla="*/ 1287255 h 2653518"/>
                  <a:gd name="connsiteX8-3371" fmla="*/ 3071066 w 3392051"/>
                  <a:gd name="connsiteY8-3372" fmla="*/ 1248672 h 2653518"/>
                  <a:gd name="connsiteX9-3373" fmla="*/ 2883919 w 3392051"/>
                  <a:gd name="connsiteY9-3374" fmla="*/ 1381244 h 2653518"/>
                  <a:gd name="connsiteX10-3375" fmla="*/ 2899616 w 3392051"/>
                  <a:gd name="connsiteY10-3376" fmla="*/ 1670589 h 2653518"/>
                  <a:gd name="connsiteX11-3377" fmla="*/ 3158105 w 3392051"/>
                  <a:gd name="connsiteY11-3378" fmla="*/ 1782850 h 2653518"/>
                  <a:gd name="connsiteX12-3379" fmla="*/ 3349625 w 3392051"/>
                  <a:gd name="connsiteY12-3380" fmla="*/ 1677297 h 2653518"/>
                  <a:gd name="connsiteX13-3381" fmla="*/ 3385686 w 3392051"/>
                  <a:gd name="connsiteY13-3382" fmla="*/ 1914457 h 2653518"/>
                  <a:gd name="connsiteX14-3383" fmla="*/ 3383950 w 3392051"/>
                  <a:gd name="connsiteY14-3384" fmla="*/ 2214347 h 2653518"/>
                  <a:gd name="connsiteX15-3385" fmla="*/ 3305595 w 3392051"/>
                  <a:gd name="connsiteY15-3386" fmla="*/ 2503154 h 2653518"/>
                  <a:gd name="connsiteX16-3387" fmla="*/ 2988694 w 3392051"/>
                  <a:gd name="connsiteY16-3388" fmla="*/ 2653516 h 2653518"/>
                  <a:gd name="connsiteX17-3389" fmla="*/ 2304102 w 3392051"/>
                  <a:gd name="connsiteY17-3390" fmla="*/ 2499917 h 2653518"/>
                  <a:gd name="connsiteX18-3391" fmla="*/ 1983194 w 3392051"/>
                  <a:gd name="connsiteY18-3392" fmla="*/ 1943397 h 2653518"/>
                  <a:gd name="connsiteX19-3393" fmla="*/ 1376412 w 3392051"/>
                  <a:gd name="connsiteY19-3394" fmla="*/ 1860848 h 2653518"/>
                  <a:gd name="connsiteX20-3395" fmla="*/ 101600 w 3392051"/>
                  <a:gd name="connsiteY20-3396" fmla="*/ 1867797 h 2653518"/>
                  <a:gd name="connsiteX0-3397" fmla="*/ 0 w 3392051"/>
                  <a:gd name="connsiteY0-3398" fmla="*/ 832718 h 2682064"/>
                  <a:gd name="connsiteX1-3399" fmla="*/ 1376661 w 3392051"/>
                  <a:gd name="connsiteY1-3400" fmla="*/ 850321 h 2682064"/>
                  <a:gd name="connsiteX2-3401" fmla="*/ 1887702 w 3392051"/>
                  <a:gd name="connsiteY2-3402" fmla="*/ 736574 h 2682064"/>
                  <a:gd name="connsiteX3-3403" fmla="*/ 2184007 w 3392051"/>
                  <a:gd name="connsiteY3-3404" fmla="*/ 145003 h 2682064"/>
                  <a:gd name="connsiteX4-3405" fmla="*/ 3048180 w 3392051"/>
                  <a:gd name="connsiteY4-3406" fmla="*/ 53349 h 2682064"/>
                  <a:gd name="connsiteX5-3407" fmla="*/ 3292475 w 3392051"/>
                  <a:gd name="connsiteY5-3408" fmla="*/ 458068 h 2682064"/>
                  <a:gd name="connsiteX6-3409" fmla="*/ 3349625 w 3392051"/>
                  <a:gd name="connsiteY6-3410" fmla="*/ 1317062 h 2682064"/>
                  <a:gd name="connsiteX7-3411" fmla="*/ 3254375 w 3392051"/>
                  <a:gd name="connsiteY7-3412" fmla="*/ 1315801 h 2682064"/>
                  <a:gd name="connsiteX8-3413" fmla="*/ 3071066 w 3392051"/>
                  <a:gd name="connsiteY8-3414" fmla="*/ 1277218 h 2682064"/>
                  <a:gd name="connsiteX9-3415" fmla="*/ 2883919 w 3392051"/>
                  <a:gd name="connsiteY9-3416" fmla="*/ 1409790 h 2682064"/>
                  <a:gd name="connsiteX10-3417" fmla="*/ 2899616 w 3392051"/>
                  <a:gd name="connsiteY10-3418" fmla="*/ 1699135 h 2682064"/>
                  <a:gd name="connsiteX11-3419" fmla="*/ 3158105 w 3392051"/>
                  <a:gd name="connsiteY11-3420" fmla="*/ 1811396 h 2682064"/>
                  <a:gd name="connsiteX12-3421" fmla="*/ 3349625 w 3392051"/>
                  <a:gd name="connsiteY12-3422" fmla="*/ 1705843 h 2682064"/>
                  <a:gd name="connsiteX13-3423" fmla="*/ 3385686 w 3392051"/>
                  <a:gd name="connsiteY13-3424" fmla="*/ 1943003 h 2682064"/>
                  <a:gd name="connsiteX14-3425" fmla="*/ 3383950 w 3392051"/>
                  <a:gd name="connsiteY14-3426" fmla="*/ 2242893 h 2682064"/>
                  <a:gd name="connsiteX15-3427" fmla="*/ 3305595 w 3392051"/>
                  <a:gd name="connsiteY15-3428" fmla="*/ 2531700 h 2682064"/>
                  <a:gd name="connsiteX16-3429" fmla="*/ 2988694 w 3392051"/>
                  <a:gd name="connsiteY16-3430" fmla="*/ 2682062 h 2682064"/>
                  <a:gd name="connsiteX17-3431" fmla="*/ 2304102 w 3392051"/>
                  <a:gd name="connsiteY17-3432" fmla="*/ 2528463 h 2682064"/>
                  <a:gd name="connsiteX18-3433" fmla="*/ 1983194 w 3392051"/>
                  <a:gd name="connsiteY18-3434" fmla="*/ 1971943 h 2682064"/>
                  <a:gd name="connsiteX19-3435" fmla="*/ 1376412 w 3392051"/>
                  <a:gd name="connsiteY19-3436" fmla="*/ 1889394 h 2682064"/>
                  <a:gd name="connsiteX20-3437" fmla="*/ 101600 w 3392051"/>
                  <a:gd name="connsiteY20-3438" fmla="*/ 1896343 h 2682064"/>
                  <a:gd name="connsiteX0-3439" fmla="*/ 0 w 3392051"/>
                  <a:gd name="connsiteY0-3440" fmla="*/ 832460 h 2681806"/>
                  <a:gd name="connsiteX1-3441" fmla="*/ 1376661 w 3392051"/>
                  <a:gd name="connsiteY1-3442" fmla="*/ 850063 h 2681806"/>
                  <a:gd name="connsiteX2-3443" fmla="*/ 1887702 w 3392051"/>
                  <a:gd name="connsiteY2-3444" fmla="*/ 736316 h 2681806"/>
                  <a:gd name="connsiteX3-3445" fmla="*/ 2184007 w 3392051"/>
                  <a:gd name="connsiteY3-3446" fmla="*/ 144745 h 2681806"/>
                  <a:gd name="connsiteX4-3447" fmla="*/ 3048180 w 3392051"/>
                  <a:gd name="connsiteY4-3448" fmla="*/ 53091 h 2681806"/>
                  <a:gd name="connsiteX5-3449" fmla="*/ 3316329 w 3392051"/>
                  <a:gd name="connsiteY5-3450" fmla="*/ 453834 h 2681806"/>
                  <a:gd name="connsiteX6-3451" fmla="*/ 3349625 w 3392051"/>
                  <a:gd name="connsiteY6-3452" fmla="*/ 1316804 h 2681806"/>
                  <a:gd name="connsiteX7-3453" fmla="*/ 3254375 w 3392051"/>
                  <a:gd name="connsiteY7-3454" fmla="*/ 1315543 h 2681806"/>
                  <a:gd name="connsiteX8-3455" fmla="*/ 3071066 w 3392051"/>
                  <a:gd name="connsiteY8-3456" fmla="*/ 1276960 h 2681806"/>
                  <a:gd name="connsiteX9-3457" fmla="*/ 2883919 w 3392051"/>
                  <a:gd name="connsiteY9-3458" fmla="*/ 1409532 h 2681806"/>
                  <a:gd name="connsiteX10-3459" fmla="*/ 2899616 w 3392051"/>
                  <a:gd name="connsiteY10-3460" fmla="*/ 1698877 h 2681806"/>
                  <a:gd name="connsiteX11-3461" fmla="*/ 3158105 w 3392051"/>
                  <a:gd name="connsiteY11-3462" fmla="*/ 1811138 h 2681806"/>
                  <a:gd name="connsiteX12-3463" fmla="*/ 3349625 w 3392051"/>
                  <a:gd name="connsiteY12-3464" fmla="*/ 1705585 h 2681806"/>
                  <a:gd name="connsiteX13-3465" fmla="*/ 3385686 w 3392051"/>
                  <a:gd name="connsiteY13-3466" fmla="*/ 1942745 h 2681806"/>
                  <a:gd name="connsiteX14-3467" fmla="*/ 3383950 w 3392051"/>
                  <a:gd name="connsiteY14-3468" fmla="*/ 2242635 h 2681806"/>
                  <a:gd name="connsiteX15-3469" fmla="*/ 3305595 w 3392051"/>
                  <a:gd name="connsiteY15-3470" fmla="*/ 2531442 h 2681806"/>
                  <a:gd name="connsiteX16-3471" fmla="*/ 2988694 w 3392051"/>
                  <a:gd name="connsiteY16-3472" fmla="*/ 2681804 h 2681806"/>
                  <a:gd name="connsiteX17-3473" fmla="*/ 2304102 w 3392051"/>
                  <a:gd name="connsiteY17-3474" fmla="*/ 2528205 h 2681806"/>
                  <a:gd name="connsiteX18-3475" fmla="*/ 1983194 w 3392051"/>
                  <a:gd name="connsiteY18-3476" fmla="*/ 1971685 h 2681806"/>
                  <a:gd name="connsiteX19-3477" fmla="*/ 1376412 w 3392051"/>
                  <a:gd name="connsiteY19-3478" fmla="*/ 1889136 h 2681806"/>
                  <a:gd name="connsiteX20-3479" fmla="*/ 101600 w 3392051"/>
                  <a:gd name="connsiteY20-3480" fmla="*/ 1896085 h 2681806"/>
                  <a:gd name="connsiteX0-3481" fmla="*/ 0 w 3392051"/>
                  <a:gd name="connsiteY0-3482" fmla="*/ 832460 h 2681806"/>
                  <a:gd name="connsiteX1-3483" fmla="*/ 1376661 w 3392051"/>
                  <a:gd name="connsiteY1-3484" fmla="*/ 850063 h 2681806"/>
                  <a:gd name="connsiteX2-3485" fmla="*/ 1887702 w 3392051"/>
                  <a:gd name="connsiteY2-3486" fmla="*/ 736316 h 2681806"/>
                  <a:gd name="connsiteX3-3487" fmla="*/ 2184007 w 3392051"/>
                  <a:gd name="connsiteY3-3488" fmla="*/ 144745 h 2681806"/>
                  <a:gd name="connsiteX4-3489" fmla="*/ 3048180 w 3392051"/>
                  <a:gd name="connsiteY4-3490" fmla="*/ 53091 h 2681806"/>
                  <a:gd name="connsiteX5-3491" fmla="*/ 3316329 w 3392051"/>
                  <a:gd name="connsiteY5-3492" fmla="*/ 453834 h 2681806"/>
                  <a:gd name="connsiteX6-3493" fmla="*/ 3349625 w 3392051"/>
                  <a:gd name="connsiteY6-3494" fmla="*/ 1316804 h 2681806"/>
                  <a:gd name="connsiteX7-3495" fmla="*/ 3254375 w 3392051"/>
                  <a:gd name="connsiteY7-3496" fmla="*/ 1315543 h 2681806"/>
                  <a:gd name="connsiteX8-3497" fmla="*/ 3071066 w 3392051"/>
                  <a:gd name="connsiteY8-3498" fmla="*/ 1276960 h 2681806"/>
                  <a:gd name="connsiteX9-3499" fmla="*/ 2883919 w 3392051"/>
                  <a:gd name="connsiteY9-3500" fmla="*/ 1409532 h 2681806"/>
                  <a:gd name="connsiteX10-3501" fmla="*/ 2899616 w 3392051"/>
                  <a:gd name="connsiteY10-3502" fmla="*/ 1698877 h 2681806"/>
                  <a:gd name="connsiteX11-3503" fmla="*/ 3158105 w 3392051"/>
                  <a:gd name="connsiteY11-3504" fmla="*/ 1811138 h 2681806"/>
                  <a:gd name="connsiteX12-3505" fmla="*/ 3349625 w 3392051"/>
                  <a:gd name="connsiteY12-3506" fmla="*/ 1705585 h 2681806"/>
                  <a:gd name="connsiteX13-3507" fmla="*/ 3385686 w 3392051"/>
                  <a:gd name="connsiteY13-3508" fmla="*/ 1942745 h 2681806"/>
                  <a:gd name="connsiteX14-3509" fmla="*/ 3383950 w 3392051"/>
                  <a:gd name="connsiteY14-3510" fmla="*/ 2242635 h 2681806"/>
                  <a:gd name="connsiteX15-3511" fmla="*/ 3305595 w 3392051"/>
                  <a:gd name="connsiteY15-3512" fmla="*/ 2531442 h 2681806"/>
                  <a:gd name="connsiteX16-3513" fmla="*/ 2988694 w 3392051"/>
                  <a:gd name="connsiteY16-3514" fmla="*/ 2681804 h 2681806"/>
                  <a:gd name="connsiteX17-3515" fmla="*/ 2304102 w 3392051"/>
                  <a:gd name="connsiteY17-3516" fmla="*/ 2528205 h 2681806"/>
                  <a:gd name="connsiteX18-3517" fmla="*/ 1983194 w 3392051"/>
                  <a:gd name="connsiteY18-3518" fmla="*/ 1971685 h 2681806"/>
                  <a:gd name="connsiteX19-3519" fmla="*/ 1376412 w 3392051"/>
                  <a:gd name="connsiteY19-3520" fmla="*/ 1889136 h 2681806"/>
                  <a:gd name="connsiteX20-3521" fmla="*/ 101600 w 3392051"/>
                  <a:gd name="connsiteY20-3522" fmla="*/ 1896085 h 2681806"/>
                  <a:gd name="connsiteX0-3523" fmla="*/ 0 w 3392051"/>
                  <a:gd name="connsiteY0-3524" fmla="*/ 832460 h 2681806"/>
                  <a:gd name="connsiteX1-3525" fmla="*/ 1376661 w 3392051"/>
                  <a:gd name="connsiteY1-3526" fmla="*/ 850063 h 2681806"/>
                  <a:gd name="connsiteX2-3527" fmla="*/ 1887702 w 3392051"/>
                  <a:gd name="connsiteY2-3528" fmla="*/ 736316 h 2681806"/>
                  <a:gd name="connsiteX3-3529" fmla="*/ 2184007 w 3392051"/>
                  <a:gd name="connsiteY3-3530" fmla="*/ 144745 h 2681806"/>
                  <a:gd name="connsiteX4-3531" fmla="*/ 3048180 w 3392051"/>
                  <a:gd name="connsiteY4-3532" fmla="*/ 53091 h 2681806"/>
                  <a:gd name="connsiteX5-3533" fmla="*/ 3340183 w 3392051"/>
                  <a:gd name="connsiteY5-3534" fmla="*/ 453834 h 2681806"/>
                  <a:gd name="connsiteX6-3535" fmla="*/ 3349625 w 3392051"/>
                  <a:gd name="connsiteY6-3536" fmla="*/ 1316804 h 2681806"/>
                  <a:gd name="connsiteX7-3537" fmla="*/ 3254375 w 3392051"/>
                  <a:gd name="connsiteY7-3538" fmla="*/ 1315543 h 2681806"/>
                  <a:gd name="connsiteX8-3539" fmla="*/ 3071066 w 3392051"/>
                  <a:gd name="connsiteY8-3540" fmla="*/ 1276960 h 2681806"/>
                  <a:gd name="connsiteX9-3541" fmla="*/ 2883919 w 3392051"/>
                  <a:gd name="connsiteY9-3542" fmla="*/ 1409532 h 2681806"/>
                  <a:gd name="connsiteX10-3543" fmla="*/ 2899616 w 3392051"/>
                  <a:gd name="connsiteY10-3544" fmla="*/ 1698877 h 2681806"/>
                  <a:gd name="connsiteX11-3545" fmla="*/ 3158105 w 3392051"/>
                  <a:gd name="connsiteY11-3546" fmla="*/ 1811138 h 2681806"/>
                  <a:gd name="connsiteX12-3547" fmla="*/ 3349625 w 3392051"/>
                  <a:gd name="connsiteY12-3548" fmla="*/ 1705585 h 2681806"/>
                  <a:gd name="connsiteX13-3549" fmla="*/ 3385686 w 3392051"/>
                  <a:gd name="connsiteY13-3550" fmla="*/ 1942745 h 2681806"/>
                  <a:gd name="connsiteX14-3551" fmla="*/ 3383950 w 3392051"/>
                  <a:gd name="connsiteY14-3552" fmla="*/ 2242635 h 2681806"/>
                  <a:gd name="connsiteX15-3553" fmla="*/ 3305595 w 3392051"/>
                  <a:gd name="connsiteY15-3554" fmla="*/ 2531442 h 2681806"/>
                  <a:gd name="connsiteX16-3555" fmla="*/ 2988694 w 3392051"/>
                  <a:gd name="connsiteY16-3556" fmla="*/ 2681804 h 2681806"/>
                  <a:gd name="connsiteX17-3557" fmla="*/ 2304102 w 3392051"/>
                  <a:gd name="connsiteY17-3558" fmla="*/ 2528205 h 2681806"/>
                  <a:gd name="connsiteX18-3559" fmla="*/ 1983194 w 3392051"/>
                  <a:gd name="connsiteY18-3560" fmla="*/ 1971685 h 2681806"/>
                  <a:gd name="connsiteX19-3561" fmla="*/ 1376412 w 3392051"/>
                  <a:gd name="connsiteY19-3562" fmla="*/ 1889136 h 2681806"/>
                  <a:gd name="connsiteX20-3563" fmla="*/ 101600 w 3392051"/>
                  <a:gd name="connsiteY20-3564" fmla="*/ 1896085 h 2681806"/>
                  <a:gd name="connsiteX0-3565" fmla="*/ 0 w 3392051"/>
                  <a:gd name="connsiteY0-3566" fmla="*/ 831942 h 2681288"/>
                  <a:gd name="connsiteX1-3567" fmla="*/ 1376661 w 3392051"/>
                  <a:gd name="connsiteY1-3568" fmla="*/ 849545 h 2681288"/>
                  <a:gd name="connsiteX2-3569" fmla="*/ 1887702 w 3392051"/>
                  <a:gd name="connsiteY2-3570" fmla="*/ 735798 h 2681288"/>
                  <a:gd name="connsiteX3-3571" fmla="*/ 2184007 w 3392051"/>
                  <a:gd name="connsiteY3-3572" fmla="*/ 144227 h 2681288"/>
                  <a:gd name="connsiteX4-3573" fmla="*/ 3048180 w 3392051"/>
                  <a:gd name="connsiteY4-3574" fmla="*/ 52573 h 2681288"/>
                  <a:gd name="connsiteX5-3575" fmla="*/ 3360061 w 3392051"/>
                  <a:gd name="connsiteY5-3576" fmla="*/ 445365 h 2681288"/>
                  <a:gd name="connsiteX6-3577" fmla="*/ 3349625 w 3392051"/>
                  <a:gd name="connsiteY6-3578" fmla="*/ 1316286 h 2681288"/>
                  <a:gd name="connsiteX7-3579" fmla="*/ 3254375 w 3392051"/>
                  <a:gd name="connsiteY7-3580" fmla="*/ 1315025 h 2681288"/>
                  <a:gd name="connsiteX8-3581" fmla="*/ 3071066 w 3392051"/>
                  <a:gd name="connsiteY8-3582" fmla="*/ 1276442 h 2681288"/>
                  <a:gd name="connsiteX9-3583" fmla="*/ 2883919 w 3392051"/>
                  <a:gd name="connsiteY9-3584" fmla="*/ 1409014 h 2681288"/>
                  <a:gd name="connsiteX10-3585" fmla="*/ 2899616 w 3392051"/>
                  <a:gd name="connsiteY10-3586" fmla="*/ 1698359 h 2681288"/>
                  <a:gd name="connsiteX11-3587" fmla="*/ 3158105 w 3392051"/>
                  <a:gd name="connsiteY11-3588" fmla="*/ 1810620 h 2681288"/>
                  <a:gd name="connsiteX12-3589" fmla="*/ 3349625 w 3392051"/>
                  <a:gd name="connsiteY12-3590" fmla="*/ 1705067 h 2681288"/>
                  <a:gd name="connsiteX13-3591" fmla="*/ 3385686 w 3392051"/>
                  <a:gd name="connsiteY13-3592" fmla="*/ 1942227 h 2681288"/>
                  <a:gd name="connsiteX14-3593" fmla="*/ 3383950 w 3392051"/>
                  <a:gd name="connsiteY14-3594" fmla="*/ 2242117 h 2681288"/>
                  <a:gd name="connsiteX15-3595" fmla="*/ 3305595 w 3392051"/>
                  <a:gd name="connsiteY15-3596" fmla="*/ 2530924 h 2681288"/>
                  <a:gd name="connsiteX16-3597" fmla="*/ 2988694 w 3392051"/>
                  <a:gd name="connsiteY16-3598" fmla="*/ 2681286 h 2681288"/>
                  <a:gd name="connsiteX17-3599" fmla="*/ 2304102 w 3392051"/>
                  <a:gd name="connsiteY17-3600" fmla="*/ 2527687 h 2681288"/>
                  <a:gd name="connsiteX18-3601" fmla="*/ 1983194 w 3392051"/>
                  <a:gd name="connsiteY18-3602" fmla="*/ 1971167 h 2681288"/>
                  <a:gd name="connsiteX19-3603" fmla="*/ 1376412 w 3392051"/>
                  <a:gd name="connsiteY19-3604" fmla="*/ 1888618 h 2681288"/>
                  <a:gd name="connsiteX20-3605" fmla="*/ 101600 w 3392051"/>
                  <a:gd name="connsiteY20-3606" fmla="*/ 1895567 h 2681288"/>
                  <a:gd name="connsiteX0-3607" fmla="*/ 0 w 3392051"/>
                  <a:gd name="connsiteY0-3608" fmla="*/ 831942 h 2681288"/>
                  <a:gd name="connsiteX1-3609" fmla="*/ 1376661 w 3392051"/>
                  <a:gd name="connsiteY1-3610" fmla="*/ 849545 h 2681288"/>
                  <a:gd name="connsiteX2-3611" fmla="*/ 1887702 w 3392051"/>
                  <a:gd name="connsiteY2-3612" fmla="*/ 735798 h 2681288"/>
                  <a:gd name="connsiteX3-3613" fmla="*/ 2184007 w 3392051"/>
                  <a:gd name="connsiteY3-3614" fmla="*/ 144227 h 2681288"/>
                  <a:gd name="connsiteX4-3615" fmla="*/ 3048180 w 3392051"/>
                  <a:gd name="connsiteY4-3616" fmla="*/ 52573 h 2681288"/>
                  <a:gd name="connsiteX5-3617" fmla="*/ 3360061 w 3392051"/>
                  <a:gd name="connsiteY5-3618" fmla="*/ 445365 h 2681288"/>
                  <a:gd name="connsiteX6-3619" fmla="*/ 3349625 w 3392051"/>
                  <a:gd name="connsiteY6-3620" fmla="*/ 1316286 h 2681288"/>
                  <a:gd name="connsiteX7-3621" fmla="*/ 3254375 w 3392051"/>
                  <a:gd name="connsiteY7-3622" fmla="*/ 1315025 h 2681288"/>
                  <a:gd name="connsiteX8-3623" fmla="*/ 3071066 w 3392051"/>
                  <a:gd name="connsiteY8-3624" fmla="*/ 1276442 h 2681288"/>
                  <a:gd name="connsiteX9-3625" fmla="*/ 2883919 w 3392051"/>
                  <a:gd name="connsiteY9-3626" fmla="*/ 1409014 h 2681288"/>
                  <a:gd name="connsiteX10-3627" fmla="*/ 2899616 w 3392051"/>
                  <a:gd name="connsiteY10-3628" fmla="*/ 1698359 h 2681288"/>
                  <a:gd name="connsiteX11-3629" fmla="*/ 3158105 w 3392051"/>
                  <a:gd name="connsiteY11-3630" fmla="*/ 1810620 h 2681288"/>
                  <a:gd name="connsiteX12-3631" fmla="*/ 3349625 w 3392051"/>
                  <a:gd name="connsiteY12-3632" fmla="*/ 1705067 h 2681288"/>
                  <a:gd name="connsiteX13-3633" fmla="*/ 3385686 w 3392051"/>
                  <a:gd name="connsiteY13-3634" fmla="*/ 1942227 h 2681288"/>
                  <a:gd name="connsiteX14-3635" fmla="*/ 3383950 w 3392051"/>
                  <a:gd name="connsiteY14-3636" fmla="*/ 2242117 h 2681288"/>
                  <a:gd name="connsiteX15-3637" fmla="*/ 3305595 w 3392051"/>
                  <a:gd name="connsiteY15-3638" fmla="*/ 2530924 h 2681288"/>
                  <a:gd name="connsiteX16-3639" fmla="*/ 2988694 w 3392051"/>
                  <a:gd name="connsiteY16-3640" fmla="*/ 2681286 h 2681288"/>
                  <a:gd name="connsiteX17-3641" fmla="*/ 2304102 w 3392051"/>
                  <a:gd name="connsiteY17-3642" fmla="*/ 2527687 h 2681288"/>
                  <a:gd name="connsiteX18-3643" fmla="*/ 1983194 w 3392051"/>
                  <a:gd name="connsiteY18-3644" fmla="*/ 1971167 h 2681288"/>
                  <a:gd name="connsiteX19-3645" fmla="*/ 1376412 w 3392051"/>
                  <a:gd name="connsiteY19-3646" fmla="*/ 1888618 h 2681288"/>
                  <a:gd name="connsiteX20-3647" fmla="*/ 101600 w 3392051"/>
                  <a:gd name="connsiteY20-3648" fmla="*/ 1895567 h 2681288"/>
                  <a:gd name="connsiteX0-3649" fmla="*/ 0 w 3392051"/>
                  <a:gd name="connsiteY0-3650" fmla="*/ 840251 h 2689597"/>
                  <a:gd name="connsiteX1-3651" fmla="*/ 1376661 w 3392051"/>
                  <a:gd name="connsiteY1-3652" fmla="*/ 857854 h 2689597"/>
                  <a:gd name="connsiteX2-3653" fmla="*/ 1887702 w 3392051"/>
                  <a:gd name="connsiteY2-3654" fmla="*/ 744107 h 2689597"/>
                  <a:gd name="connsiteX3-3655" fmla="*/ 2184007 w 3392051"/>
                  <a:gd name="connsiteY3-3656" fmla="*/ 152536 h 2689597"/>
                  <a:gd name="connsiteX4-3657" fmla="*/ 3048180 w 3392051"/>
                  <a:gd name="connsiteY4-3658" fmla="*/ 17149 h 2689597"/>
                  <a:gd name="connsiteX5-3659" fmla="*/ 3360061 w 3392051"/>
                  <a:gd name="connsiteY5-3660" fmla="*/ 453674 h 2689597"/>
                  <a:gd name="connsiteX6-3661" fmla="*/ 3349625 w 3392051"/>
                  <a:gd name="connsiteY6-3662" fmla="*/ 1324595 h 2689597"/>
                  <a:gd name="connsiteX7-3663" fmla="*/ 3254375 w 3392051"/>
                  <a:gd name="connsiteY7-3664" fmla="*/ 1323334 h 2689597"/>
                  <a:gd name="connsiteX8-3665" fmla="*/ 3071066 w 3392051"/>
                  <a:gd name="connsiteY8-3666" fmla="*/ 1284751 h 2689597"/>
                  <a:gd name="connsiteX9-3667" fmla="*/ 2883919 w 3392051"/>
                  <a:gd name="connsiteY9-3668" fmla="*/ 1417323 h 2689597"/>
                  <a:gd name="connsiteX10-3669" fmla="*/ 2899616 w 3392051"/>
                  <a:gd name="connsiteY10-3670" fmla="*/ 1706668 h 2689597"/>
                  <a:gd name="connsiteX11-3671" fmla="*/ 3158105 w 3392051"/>
                  <a:gd name="connsiteY11-3672" fmla="*/ 1818929 h 2689597"/>
                  <a:gd name="connsiteX12-3673" fmla="*/ 3349625 w 3392051"/>
                  <a:gd name="connsiteY12-3674" fmla="*/ 1713376 h 2689597"/>
                  <a:gd name="connsiteX13-3675" fmla="*/ 3385686 w 3392051"/>
                  <a:gd name="connsiteY13-3676" fmla="*/ 1950536 h 2689597"/>
                  <a:gd name="connsiteX14-3677" fmla="*/ 3383950 w 3392051"/>
                  <a:gd name="connsiteY14-3678" fmla="*/ 2250426 h 2689597"/>
                  <a:gd name="connsiteX15-3679" fmla="*/ 3305595 w 3392051"/>
                  <a:gd name="connsiteY15-3680" fmla="*/ 2539233 h 2689597"/>
                  <a:gd name="connsiteX16-3681" fmla="*/ 2988694 w 3392051"/>
                  <a:gd name="connsiteY16-3682" fmla="*/ 2689595 h 2689597"/>
                  <a:gd name="connsiteX17-3683" fmla="*/ 2304102 w 3392051"/>
                  <a:gd name="connsiteY17-3684" fmla="*/ 2535996 h 2689597"/>
                  <a:gd name="connsiteX18-3685" fmla="*/ 1983194 w 3392051"/>
                  <a:gd name="connsiteY18-3686" fmla="*/ 1979476 h 2689597"/>
                  <a:gd name="connsiteX19-3687" fmla="*/ 1376412 w 3392051"/>
                  <a:gd name="connsiteY19-3688" fmla="*/ 1896927 h 2689597"/>
                  <a:gd name="connsiteX20-3689" fmla="*/ 101600 w 3392051"/>
                  <a:gd name="connsiteY20-3690" fmla="*/ 1903876 h 2689597"/>
                  <a:gd name="connsiteX0-3691" fmla="*/ 0 w 3392051"/>
                  <a:gd name="connsiteY0-3692" fmla="*/ 865574 h 2714920"/>
                  <a:gd name="connsiteX1-3693" fmla="*/ 1376661 w 3392051"/>
                  <a:gd name="connsiteY1-3694" fmla="*/ 883177 h 2714920"/>
                  <a:gd name="connsiteX2-3695" fmla="*/ 1887702 w 3392051"/>
                  <a:gd name="connsiteY2-3696" fmla="*/ 769430 h 2714920"/>
                  <a:gd name="connsiteX3-3697" fmla="*/ 2184007 w 3392051"/>
                  <a:gd name="connsiteY3-3698" fmla="*/ 177859 h 2714920"/>
                  <a:gd name="connsiteX4-3699" fmla="*/ 3048180 w 3392051"/>
                  <a:gd name="connsiteY4-3700" fmla="*/ 42472 h 2714920"/>
                  <a:gd name="connsiteX5-3701" fmla="*/ 3360061 w 3392051"/>
                  <a:gd name="connsiteY5-3702" fmla="*/ 478997 h 2714920"/>
                  <a:gd name="connsiteX6-3703" fmla="*/ 3349625 w 3392051"/>
                  <a:gd name="connsiteY6-3704" fmla="*/ 1349918 h 2714920"/>
                  <a:gd name="connsiteX7-3705" fmla="*/ 3254375 w 3392051"/>
                  <a:gd name="connsiteY7-3706" fmla="*/ 1348657 h 2714920"/>
                  <a:gd name="connsiteX8-3707" fmla="*/ 3071066 w 3392051"/>
                  <a:gd name="connsiteY8-3708" fmla="*/ 1310074 h 2714920"/>
                  <a:gd name="connsiteX9-3709" fmla="*/ 2883919 w 3392051"/>
                  <a:gd name="connsiteY9-3710" fmla="*/ 1442646 h 2714920"/>
                  <a:gd name="connsiteX10-3711" fmla="*/ 2899616 w 3392051"/>
                  <a:gd name="connsiteY10-3712" fmla="*/ 1731991 h 2714920"/>
                  <a:gd name="connsiteX11-3713" fmla="*/ 3158105 w 3392051"/>
                  <a:gd name="connsiteY11-3714" fmla="*/ 1844252 h 2714920"/>
                  <a:gd name="connsiteX12-3715" fmla="*/ 3349625 w 3392051"/>
                  <a:gd name="connsiteY12-3716" fmla="*/ 1738699 h 2714920"/>
                  <a:gd name="connsiteX13-3717" fmla="*/ 3385686 w 3392051"/>
                  <a:gd name="connsiteY13-3718" fmla="*/ 1975859 h 2714920"/>
                  <a:gd name="connsiteX14-3719" fmla="*/ 3383950 w 3392051"/>
                  <a:gd name="connsiteY14-3720" fmla="*/ 2275749 h 2714920"/>
                  <a:gd name="connsiteX15-3721" fmla="*/ 3305595 w 3392051"/>
                  <a:gd name="connsiteY15-3722" fmla="*/ 2564556 h 2714920"/>
                  <a:gd name="connsiteX16-3723" fmla="*/ 2988694 w 3392051"/>
                  <a:gd name="connsiteY16-3724" fmla="*/ 2714918 h 2714920"/>
                  <a:gd name="connsiteX17-3725" fmla="*/ 2304102 w 3392051"/>
                  <a:gd name="connsiteY17-3726" fmla="*/ 2561319 h 2714920"/>
                  <a:gd name="connsiteX18-3727" fmla="*/ 1983194 w 3392051"/>
                  <a:gd name="connsiteY18-3728" fmla="*/ 2004799 h 2714920"/>
                  <a:gd name="connsiteX19-3729" fmla="*/ 1376412 w 3392051"/>
                  <a:gd name="connsiteY19-3730" fmla="*/ 1922250 h 2714920"/>
                  <a:gd name="connsiteX20-3731" fmla="*/ 101600 w 3392051"/>
                  <a:gd name="connsiteY20-3732" fmla="*/ 1929199 h 2714920"/>
                  <a:gd name="connsiteX0-3733" fmla="*/ 0 w 3392051"/>
                  <a:gd name="connsiteY0-3734" fmla="*/ 867295 h 2716641"/>
                  <a:gd name="connsiteX1-3735" fmla="*/ 1376661 w 3392051"/>
                  <a:gd name="connsiteY1-3736" fmla="*/ 884898 h 2716641"/>
                  <a:gd name="connsiteX2-3737" fmla="*/ 1887702 w 3392051"/>
                  <a:gd name="connsiteY2-3738" fmla="*/ 771151 h 2716641"/>
                  <a:gd name="connsiteX3-3739" fmla="*/ 2184007 w 3392051"/>
                  <a:gd name="connsiteY3-3740" fmla="*/ 179580 h 2716641"/>
                  <a:gd name="connsiteX4-3741" fmla="*/ 3048180 w 3392051"/>
                  <a:gd name="connsiteY4-3742" fmla="*/ 44193 h 2716641"/>
                  <a:gd name="connsiteX5-3743" fmla="*/ 3360061 w 3392051"/>
                  <a:gd name="connsiteY5-3744" fmla="*/ 480718 h 2716641"/>
                  <a:gd name="connsiteX6-3745" fmla="*/ 3349625 w 3392051"/>
                  <a:gd name="connsiteY6-3746" fmla="*/ 1351639 h 2716641"/>
                  <a:gd name="connsiteX7-3747" fmla="*/ 3254375 w 3392051"/>
                  <a:gd name="connsiteY7-3748" fmla="*/ 1350378 h 2716641"/>
                  <a:gd name="connsiteX8-3749" fmla="*/ 3071066 w 3392051"/>
                  <a:gd name="connsiteY8-3750" fmla="*/ 1311795 h 2716641"/>
                  <a:gd name="connsiteX9-3751" fmla="*/ 2883919 w 3392051"/>
                  <a:gd name="connsiteY9-3752" fmla="*/ 1444367 h 2716641"/>
                  <a:gd name="connsiteX10-3753" fmla="*/ 2899616 w 3392051"/>
                  <a:gd name="connsiteY10-3754" fmla="*/ 1733712 h 2716641"/>
                  <a:gd name="connsiteX11-3755" fmla="*/ 3158105 w 3392051"/>
                  <a:gd name="connsiteY11-3756" fmla="*/ 1845973 h 2716641"/>
                  <a:gd name="connsiteX12-3757" fmla="*/ 3349625 w 3392051"/>
                  <a:gd name="connsiteY12-3758" fmla="*/ 1740420 h 2716641"/>
                  <a:gd name="connsiteX13-3759" fmla="*/ 3385686 w 3392051"/>
                  <a:gd name="connsiteY13-3760" fmla="*/ 1977580 h 2716641"/>
                  <a:gd name="connsiteX14-3761" fmla="*/ 3383950 w 3392051"/>
                  <a:gd name="connsiteY14-3762" fmla="*/ 2277470 h 2716641"/>
                  <a:gd name="connsiteX15-3763" fmla="*/ 3305595 w 3392051"/>
                  <a:gd name="connsiteY15-3764" fmla="*/ 2566277 h 2716641"/>
                  <a:gd name="connsiteX16-3765" fmla="*/ 2988694 w 3392051"/>
                  <a:gd name="connsiteY16-3766" fmla="*/ 2716639 h 2716641"/>
                  <a:gd name="connsiteX17-3767" fmla="*/ 2304102 w 3392051"/>
                  <a:gd name="connsiteY17-3768" fmla="*/ 2563040 h 2716641"/>
                  <a:gd name="connsiteX18-3769" fmla="*/ 1983194 w 3392051"/>
                  <a:gd name="connsiteY18-3770" fmla="*/ 2006520 h 2716641"/>
                  <a:gd name="connsiteX19-3771" fmla="*/ 1376412 w 3392051"/>
                  <a:gd name="connsiteY19-3772" fmla="*/ 1923971 h 2716641"/>
                  <a:gd name="connsiteX20-3773" fmla="*/ 101600 w 3392051"/>
                  <a:gd name="connsiteY20-3774" fmla="*/ 1930920 h 2716641"/>
                  <a:gd name="connsiteX0-3775" fmla="*/ 0 w 3387009"/>
                  <a:gd name="connsiteY0-3776" fmla="*/ 867295 h 2716641"/>
                  <a:gd name="connsiteX1-3777" fmla="*/ 1376661 w 3387009"/>
                  <a:gd name="connsiteY1-3778" fmla="*/ 884898 h 2716641"/>
                  <a:gd name="connsiteX2-3779" fmla="*/ 1887702 w 3387009"/>
                  <a:gd name="connsiteY2-3780" fmla="*/ 771151 h 2716641"/>
                  <a:gd name="connsiteX3-3781" fmla="*/ 2184007 w 3387009"/>
                  <a:gd name="connsiteY3-3782" fmla="*/ 179580 h 2716641"/>
                  <a:gd name="connsiteX4-3783" fmla="*/ 3048180 w 3387009"/>
                  <a:gd name="connsiteY4-3784" fmla="*/ 44193 h 2716641"/>
                  <a:gd name="connsiteX5-3785" fmla="*/ 3360061 w 3387009"/>
                  <a:gd name="connsiteY5-3786" fmla="*/ 480718 h 2716641"/>
                  <a:gd name="connsiteX6-3787" fmla="*/ 3349625 w 3387009"/>
                  <a:gd name="connsiteY6-3788" fmla="*/ 1351639 h 2716641"/>
                  <a:gd name="connsiteX7-3789" fmla="*/ 3254375 w 3387009"/>
                  <a:gd name="connsiteY7-3790" fmla="*/ 1350378 h 2716641"/>
                  <a:gd name="connsiteX8-3791" fmla="*/ 3071066 w 3387009"/>
                  <a:gd name="connsiteY8-3792" fmla="*/ 1311795 h 2716641"/>
                  <a:gd name="connsiteX9-3793" fmla="*/ 2883919 w 3387009"/>
                  <a:gd name="connsiteY9-3794" fmla="*/ 1444367 h 2716641"/>
                  <a:gd name="connsiteX10-3795" fmla="*/ 2899616 w 3387009"/>
                  <a:gd name="connsiteY10-3796" fmla="*/ 1733712 h 2716641"/>
                  <a:gd name="connsiteX11-3797" fmla="*/ 3158105 w 3387009"/>
                  <a:gd name="connsiteY11-3798" fmla="*/ 1845973 h 2716641"/>
                  <a:gd name="connsiteX12-3799" fmla="*/ 3349625 w 3387009"/>
                  <a:gd name="connsiteY12-3800" fmla="*/ 1740420 h 2716641"/>
                  <a:gd name="connsiteX13-3801" fmla="*/ 3385686 w 3387009"/>
                  <a:gd name="connsiteY13-3802" fmla="*/ 1977580 h 2716641"/>
                  <a:gd name="connsiteX14-3803" fmla="*/ 3372023 w 3387009"/>
                  <a:gd name="connsiteY14-3804" fmla="*/ 2265543 h 2716641"/>
                  <a:gd name="connsiteX15-3805" fmla="*/ 3305595 w 3387009"/>
                  <a:gd name="connsiteY15-3806" fmla="*/ 2566277 h 2716641"/>
                  <a:gd name="connsiteX16-3807" fmla="*/ 2988694 w 3387009"/>
                  <a:gd name="connsiteY16-3808" fmla="*/ 2716639 h 2716641"/>
                  <a:gd name="connsiteX17-3809" fmla="*/ 2304102 w 3387009"/>
                  <a:gd name="connsiteY17-3810" fmla="*/ 2563040 h 2716641"/>
                  <a:gd name="connsiteX18-3811" fmla="*/ 1983194 w 3387009"/>
                  <a:gd name="connsiteY18-3812" fmla="*/ 2006520 h 2716641"/>
                  <a:gd name="connsiteX19-3813" fmla="*/ 1376412 w 3387009"/>
                  <a:gd name="connsiteY19-3814" fmla="*/ 1923971 h 2716641"/>
                  <a:gd name="connsiteX20-3815" fmla="*/ 101600 w 3387009"/>
                  <a:gd name="connsiteY20-3816" fmla="*/ 1930920 h 2716641"/>
                  <a:gd name="connsiteX0-3817" fmla="*/ 0 w 3387009"/>
                  <a:gd name="connsiteY0-3818" fmla="*/ 867295 h 2716641"/>
                  <a:gd name="connsiteX1-3819" fmla="*/ 1376661 w 3387009"/>
                  <a:gd name="connsiteY1-3820" fmla="*/ 884898 h 2716641"/>
                  <a:gd name="connsiteX2-3821" fmla="*/ 1887702 w 3387009"/>
                  <a:gd name="connsiteY2-3822" fmla="*/ 771151 h 2716641"/>
                  <a:gd name="connsiteX3-3823" fmla="*/ 2184007 w 3387009"/>
                  <a:gd name="connsiteY3-3824" fmla="*/ 179580 h 2716641"/>
                  <a:gd name="connsiteX4-3825" fmla="*/ 3048180 w 3387009"/>
                  <a:gd name="connsiteY4-3826" fmla="*/ 44193 h 2716641"/>
                  <a:gd name="connsiteX5-3827" fmla="*/ 3360061 w 3387009"/>
                  <a:gd name="connsiteY5-3828" fmla="*/ 480718 h 2716641"/>
                  <a:gd name="connsiteX6-3829" fmla="*/ 3349625 w 3387009"/>
                  <a:gd name="connsiteY6-3830" fmla="*/ 1351639 h 2716641"/>
                  <a:gd name="connsiteX7-3831" fmla="*/ 3254375 w 3387009"/>
                  <a:gd name="connsiteY7-3832" fmla="*/ 1350378 h 2716641"/>
                  <a:gd name="connsiteX8-3833" fmla="*/ 3071066 w 3387009"/>
                  <a:gd name="connsiteY8-3834" fmla="*/ 1311795 h 2716641"/>
                  <a:gd name="connsiteX9-3835" fmla="*/ 2883919 w 3387009"/>
                  <a:gd name="connsiteY9-3836" fmla="*/ 1444367 h 2716641"/>
                  <a:gd name="connsiteX10-3837" fmla="*/ 2899616 w 3387009"/>
                  <a:gd name="connsiteY10-3838" fmla="*/ 1733712 h 2716641"/>
                  <a:gd name="connsiteX11-3839" fmla="*/ 3158105 w 3387009"/>
                  <a:gd name="connsiteY11-3840" fmla="*/ 1845973 h 2716641"/>
                  <a:gd name="connsiteX12-3841" fmla="*/ 3349625 w 3387009"/>
                  <a:gd name="connsiteY12-3842" fmla="*/ 1740420 h 2716641"/>
                  <a:gd name="connsiteX13-3843" fmla="*/ 3385686 w 3387009"/>
                  <a:gd name="connsiteY13-3844" fmla="*/ 1977580 h 2716641"/>
                  <a:gd name="connsiteX14-3845" fmla="*/ 3372023 w 3387009"/>
                  <a:gd name="connsiteY14-3846" fmla="*/ 2265543 h 2716641"/>
                  <a:gd name="connsiteX15-3847" fmla="*/ 3305595 w 3387009"/>
                  <a:gd name="connsiteY15-3848" fmla="*/ 2566277 h 2716641"/>
                  <a:gd name="connsiteX16-3849" fmla="*/ 2988694 w 3387009"/>
                  <a:gd name="connsiteY16-3850" fmla="*/ 2716639 h 2716641"/>
                  <a:gd name="connsiteX17-3851" fmla="*/ 2304102 w 3387009"/>
                  <a:gd name="connsiteY17-3852" fmla="*/ 2563040 h 2716641"/>
                  <a:gd name="connsiteX18-3853" fmla="*/ 1983194 w 3387009"/>
                  <a:gd name="connsiteY18-3854" fmla="*/ 2006520 h 2716641"/>
                  <a:gd name="connsiteX19-3855" fmla="*/ 1376412 w 3387009"/>
                  <a:gd name="connsiteY19-3856" fmla="*/ 1923971 h 2716641"/>
                  <a:gd name="connsiteX20-3857" fmla="*/ 101600 w 3387009"/>
                  <a:gd name="connsiteY20-3858" fmla="*/ 1930920 h 2716641"/>
                  <a:gd name="connsiteX0-3859" fmla="*/ 0 w 3394766"/>
                  <a:gd name="connsiteY0-3860" fmla="*/ 867295 h 2716641"/>
                  <a:gd name="connsiteX1-3861" fmla="*/ 1376661 w 3394766"/>
                  <a:gd name="connsiteY1-3862" fmla="*/ 884898 h 2716641"/>
                  <a:gd name="connsiteX2-3863" fmla="*/ 1887702 w 3394766"/>
                  <a:gd name="connsiteY2-3864" fmla="*/ 771151 h 2716641"/>
                  <a:gd name="connsiteX3-3865" fmla="*/ 2184007 w 3394766"/>
                  <a:gd name="connsiteY3-3866" fmla="*/ 179580 h 2716641"/>
                  <a:gd name="connsiteX4-3867" fmla="*/ 3048180 w 3394766"/>
                  <a:gd name="connsiteY4-3868" fmla="*/ 44193 h 2716641"/>
                  <a:gd name="connsiteX5-3869" fmla="*/ 3360061 w 3394766"/>
                  <a:gd name="connsiteY5-3870" fmla="*/ 480718 h 2716641"/>
                  <a:gd name="connsiteX6-3871" fmla="*/ 3349625 w 3394766"/>
                  <a:gd name="connsiteY6-3872" fmla="*/ 1351639 h 2716641"/>
                  <a:gd name="connsiteX7-3873" fmla="*/ 3254375 w 3394766"/>
                  <a:gd name="connsiteY7-3874" fmla="*/ 1350378 h 2716641"/>
                  <a:gd name="connsiteX8-3875" fmla="*/ 3071066 w 3394766"/>
                  <a:gd name="connsiteY8-3876" fmla="*/ 1311795 h 2716641"/>
                  <a:gd name="connsiteX9-3877" fmla="*/ 2883919 w 3394766"/>
                  <a:gd name="connsiteY9-3878" fmla="*/ 1444367 h 2716641"/>
                  <a:gd name="connsiteX10-3879" fmla="*/ 2899616 w 3394766"/>
                  <a:gd name="connsiteY10-3880" fmla="*/ 1733712 h 2716641"/>
                  <a:gd name="connsiteX11-3881" fmla="*/ 3158105 w 3394766"/>
                  <a:gd name="connsiteY11-3882" fmla="*/ 1845973 h 2716641"/>
                  <a:gd name="connsiteX12-3883" fmla="*/ 3349625 w 3394766"/>
                  <a:gd name="connsiteY12-3884" fmla="*/ 1740420 h 2716641"/>
                  <a:gd name="connsiteX13-3885" fmla="*/ 3385686 w 3394766"/>
                  <a:gd name="connsiteY13-3886" fmla="*/ 1977580 h 2716641"/>
                  <a:gd name="connsiteX14-3887" fmla="*/ 3387926 w 3394766"/>
                  <a:gd name="connsiteY14-3888" fmla="*/ 2265543 h 2716641"/>
                  <a:gd name="connsiteX15-3889" fmla="*/ 3305595 w 3394766"/>
                  <a:gd name="connsiteY15-3890" fmla="*/ 2566277 h 2716641"/>
                  <a:gd name="connsiteX16-3891" fmla="*/ 2988694 w 3394766"/>
                  <a:gd name="connsiteY16-3892" fmla="*/ 2716639 h 2716641"/>
                  <a:gd name="connsiteX17-3893" fmla="*/ 2304102 w 3394766"/>
                  <a:gd name="connsiteY17-3894" fmla="*/ 2563040 h 2716641"/>
                  <a:gd name="connsiteX18-3895" fmla="*/ 1983194 w 3394766"/>
                  <a:gd name="connsiteY18-3896" fmla="*/ 2006520 h 2716641"/>
                  <a:gd name="connsiteX19-3897" fmla="*/ 1376412 w 3394766"/>
                  <a:gd name="connsiteY19-3898" fmla="*/ 1923971 h 2716641"/>
                  <a:gd name="connsiteX20-3899" fmla="*/ 101600 w 3394766"/>
                  <a:gd name="connsiteY20-3900" fmla="*/ 1930920 h 2716641"/>
                  <a:gd name="connsiteX0-3901" fmla="*/ 0 w 3393026"/>
                  <a:gd name="connsiteY0-3902" fmla="*/ 867295 h 2716641"/>
                  <a:gd name="connsiteX1-3903" fmla="*/ 1376661 w 3393026"/>
                  <a:gd name="connsiteY1-3904" fmla="*/ 884898 h 2716641"/>
                  <a:gd name="connsiteX2-3905" fmla="*/ 1887702 w 3393026"/>
                  <a:gd name="connsiteY2-3906" fmla="*/ 771151 h 2716641"/>
                  <a:gd name="connsiteX3-3907" fmla="*/ 2184007 w 3393026"/>
                  <a:gd name="connsiteY3-3908" fmla="*/ 179580 h 2716641"/>
                  <a:gd name="connsiteX4-3909" fmla="*/ 3048180 w 3393026"/>
                  <a:gd name="connsiteY4-3910" fmla="*/ 44193 h 2716641"/>
                  <a:gd name="connsiteX5-3911" fmla="*/ 3360061 w 3393026"/>
                  <a:gd name="connsiteY5-3912" fmla="*/ 480718 h 2716641"/>
                  <a:gd name="connsiteX6-3913" fmla="*/ 3349625 w 3393026"/>
                  <a:gd name="connsiteY6-3914" fmla="*/ 1351639 h 2716641"/>
                  <a:gd name="connsiteX7-3915" fmla="*/ 3254375 w 3393026"/>
                  <a:gd name="connsiteY7-3916" fmla="*/ 1350378 h 2716641"/>
                  <a:gd name="connsiteX8-3917" fmla="*/ 3071066 w 3393026"/>
                  <a:gd name="connsiteY8-3918" fmla="*/ 1311795 h 2716641"/>
                  <a:gd name="connsiteX9-3919" fmla="*/ 2883919 w 3393026"/>
                  <a:gd name="connsiteY9-3920" fmla="*/ 1444367 h 2716641"/>
                  <a:gd name="connsiteX10-3921" fmla="*/ 2899616 w 3393026"/>
                  <a:gd name="connsiteY10-3922" fmla="*/ 1733712 h 2716641"/>
                  <a:gd name="connsiteX11-3923" fmla="*/ 3158105 w 3393026"/>
                  <a:gd name="connsiteY11-3924" fmla="*/ 1845973 h 2716641"/>
                  <a:gd name="connsiteX12-3925" fmla="*/ 3349625 w 3393026"/>
                  <a:gd name="connsiteY12-3926" fmla="*/ 1740420 h 2716641"/>
                  <a:gd name="connsiteX13-3927" fmla="*/ 3385686 w 3393026"/>
                  <a:gd name="connsiteY13-3928" fmla="*/ 1977580 h 2716641"/>
                  <a:gd name="connsiteX14-3929" fmla="*/ 3387926 w 3393026"/>
                  <a:gd name="connsiteY14-3930" fmla="*/ 2265543 h 2716641"/>
                  <a:gd name="connsiteX15-3931" fmla="*/ 3305595 w 3393026"/>
                  <a:gd name="connsiteY15-3932" fmla="*/ 2566277 h 2716641"/>
                  <a:gd name="connsiteX16-3933" fmla="*/ 2988694 w 3393026"/>
                  <a:gd name="connsiteY16-3934" fmla="*/ 2716639 h 2716641"/>
                  <a:gd name="connsiteX17-3935" fmla="*/ 2304102 w 3393026"/>
                  <a:gd name="connsiteY17-3936" fmla="*/ 2563040 h 2716641"/>
                  <a:gd name="connsiteX18-3937" fmla="*/ 1983194 w 3393026"/>
                  <a:gd name="connsiteY18-3938" fmla="*/ 2006520 h 2716641"/>
                  <a:gd name="connsiteX19-3939" fmla="*/ 1376412 w 3393026"/>
                  <a:gd name="connsiteY19-3940" fmla="*/ 1923971 h 2716641"/>
                  <a:gd name="connsiteX20-3941" fmla="*/ 101600 w 3393026"/>
                  <a:gd name="connsiteY20-3942" fmla="*/ 1930920 h 2716641"/>
                  <a:gd name="connsiteX0-3943" fmla="*/ 0 w 3389012"/>
                  <a:gd name="connsiteY0-3944" fmla="*/ 867295 h 2716641"/>
                  <a:gd name="connsiteX1-3945" fmla="*/ 1376661 w 3389012"/>
                  <a:gd name="connsiteY1-3946" fmla="*/ 884898 h 2716641"/>
                  <a:gd name="connsiteX2-3947" fmla="*/ 1887702 w 3389012"/>
                  <a:gd name="connsiteY2-3948" fmla="*/ 771151 h 2716641"/>
                  <a:gd name="connsiteX3-3949" fmla="*/ 2184007 w 3389012"/>
                  <a:gd name="connsiteY3-3950" fmla="*/ 179580 h 2716641"/>
                  <a:gd name="connsiteX4-3951" fmla="*/ 3048180 w 3389012"/>
                  <a:gd name="connsiteY4-3952" fmla="*/ 44193 h 2716641"/>
                  <a:gd name="connsiteX5-3953" fmla="*/ 3360061 w 3389012"/>
                  <a:gd name="connsiteY5-3954" fmla="*/ 480718 h 2716641"/>
                  <a:gd name="connsiteX6-3955" fmla="*/ 3349625 w 3389012"/>
                  <a:gd name="connsiteY6-3956" fmla="*/ 1351639 h 2716641"/>
                  <a:gd name="connsiteX7-3957" fmla="*/ 3254375 w 3389012"/>
                  <a:gd name="connsiteY7-3958" fmla="*/ 1350378 h 2716641"/>
                  <a:gd name="connsiteX8-3959" fmla="*/ 3071066 w 3389012"/>
                  <a:gd name="connsiteY8-3960" fmla="*/ 1311795 h 2716641"/>
                  <a:gd name="connsiteX9-3961" fmla="*/ 2883919 w 3389012"/>
                  <a:gd name="connsiteY9-3962" fmla="*/ 1444367 h 2716641"/>
                  <a:gd name="connsiteX10-3963" fmla="*/ 2899616 w 3389012"/>
                  <a:gd name="connsiteY10-3964" fmla="*/ 1733712 h 2716641"/>
                  <a:gd name="connsiteX11-3965" fmla="*/ 3158105 w 3389012"/>
                  <a:gd name="connsiteY11-3966" fmla="*/ 1845973 h 2716641"/>
                  <a:gd name="connsiteX12-3967" fmla="*/ 3349625 w 3389012"/>
                  <a:gd name="connsiteY12-3968" fmla="*/ 1740420 h 2716641"/>
                  <a:gd name="connsiteX13-3969" fmla="*/ 3385686 w 3389012"/>
                  <a:gd name="connsiteY13-3970" fmla="*/ 1977580 h 2716641"/>
                  <a:gd name="connsiteX14-3971" fmla="*/ 3387926 w 3389012"/>
                  <a:gd name="connsiteY14-3972" fmla="*/ 2265543 h 2716641"/>
                  <a:gd name="connsiteX15-3973" fmla="*/ 3305595 w 3389012"/>
                  <a:gd name="connsiteY15-3974" fmla="*/ 2566277 h 2716641"/>
                  <a:gd name="connsiteX16-3975" fmla="*/ 2988694 w 3389012"/>
                  <a:gd name="connsiteY16-3976" fmla="*/ 2716639 h 2716641"/>
                  <a:gd name="connsiteX17-3977" fmla="*/ 2304102 w 3389012"/>
                  <a:gd name="connsiteY17-3978" fmla="*/ 2563040 h 2716641"/>
                  <a:gd name="connsiteX18-3979" fmla="*/ 1983194 w 3389012"/>
                  <a:gd name="connsiteY18-3980" fmla="*/ 2006520 h 2716641"/>
                  <a:gd name="connsiteX19-3981" fmla="*/ 1376412 w 3389012"/>
                  <a:gd name="connsiteY19-3982" fmla="*/ 1923971 h 2716641"/>
                  <a:gd name="connsiteX20-3983" fmla="*/ 101600 w 3389012"/>
                  <a:gd name="connsiteY20-3984" fmla="*/ 1930920 h 2716641"/>
                  <a:gd name="connsiteX0-3985" fmla="*/ 0 w 3389012"/>
                  <a:gd name="connsiteY0-3986" fmla="*/ 867295 h 2716641"/>
                  <a:gd name="connsiteX1-3987" fmla="*/ 1376661 w 3389012"/>
                  <a:gd name="connsiteY1-3988" fmla="*/ 884898 h 2716641"/>
                  <a:gd name="connsiteX2-3989" fmla="*/ 1887702 w 3389012"/>
                  <a:gd name="connsiteY2-3990" fmla="*/ 771151 h 2716641"/>
                  <a:gd name="connsiteX3-3991" fmla="*/ 2184007 w 3389012"/>
                  <a:gd name="connsiteY3-3992" fmla="*/ 179580 h 2716641"/>
                  <a:gd name="connsiteX4-3993" fmla="*/ 3048180 w 3389012"/>
                  <a:gd name="connsiteY4-3994" fmla="*/ 44193 h 2716641"/>
                  <a:gd name="connsiteX5-3995" fmla="*/ 3360061 w 3389012"/>
                  <a:gd name="connsiteY5-3996" fmla="*/ 480718 h 2716641"/>
                  <a:gd name="connsiteX6-3997" fmla="*/ 3349625 w 3389012"/>
                  <a:gd name="connsiteY6-3998" fmla="*/ 1351639 h 2716641"/>
                  <a:gd name="connsiteX7-3999" fmla="*/ 3254375 w 3389012"/>
                  <a:gd name="connsiteY7-4000" fmla="*/ 1350378 h 2716641"/>
                  <a:gd name="connsiteX8-4001" fmla="*/ 3071066 w 3389012"/>
                  <a:gd name="connsiteY8-4002" fmla="*/ 1311795 h 2716641"/>
                  <a:gd name="connsiteX9-4003" fmla="*/ 2883919 w 3389012"/>
                  <a:gd name="connsiteY9-4004" fmla="*/ 1444367 h 2716641"/>
                  <a:gd name="connsiteX10-4005" fmla="*/ 2899616 w 3389012"/>
                  <a:gd name="connsiteY10-4006" fmla="*/ 1733712 h 2716641"/>
                  <a:gd name="connsiteX11-4007" fmla="*/ 3158105 w 3389012"/>
                  <a:gd name="connsiteY11-4008" fmla="*/ 1845973 h 2716641"/>
                  <a:gd name="connsiteX12-4009" fmla="*/ 3349625 w 3389012"/>
                  <a:gd name="connsiteY12-4010" fmla="*/ 1740420 h 2716641"/>
                  <a:gd name="connsiteX13-4011" fmla="*/ 3385686 w 3389012"/>
                  <a:gd name="connsiteY13-4012" fmla="*/ 1977580 h 2716641"/>
                  <a:gd name="connsiteX14-4013" fmla="*/ 3387926 w 3389012"/>
                  <a:gd name="connsiteY14-4014" fmla="*/ 2265543 h 2716641"/>
                  <a:gd name="connsiteX15-4015" fmla="*/ 3305595 w 3389012"/>
                  <a:gd name="connsiteY15-4016" fmla="*/ 2566277 h 2716641"/>
                  <a:gd name="connsiteX16-4017" fmla="*/ 2988694 w 3389012"/>
                  <a:gd name="connsiteY16-4018" fmla="*/ 2716639 h 2716641"/>
                  <a:gd name="connsiteX17-4019" fmla="*/ 2304102 w 3389012"/>
                  <a:gd name="connsiteY17-4020" fmla="*/ 2563040 h 2716641"/>
                  <a:gd name="connsiteX18-4021" fmla="*/ 1983194 w 3389012"/>
                  <a:gd name="connsiteY18-4022" fmla="*/ 2006520 h 2716641"/>
                  <a:gd name="connsiteX19-4023" fmla="*/ 1376412 w 3389012"/>
                  <a:gd name="connsiteY19-4024" fmla="*/ 1923971 h 2716641"/>
                  <a:gd name="connsiteX20-4025" fmla="*/ 101600 w 3389012"/>
                  <a:gd name="connsiteY20-4026" fmla="*/ 1930920 h 2716641"/>
                  <a:gd name="connsiteX0-4027" fmla="*/ 0 w 3389012"/>
                  <a:gd name="connsiteY0-4028" fmla="*/ 839979 h 2689325"/>
                  <a:gd name="connsiteX1-4029" fmla="*/ 1376661 w 3389012"/>
                  <a:gd name="connsiteY1-4030" fmla="*/ 857582 h 2689325"/>
                  <a:gd name="connsiteX2-4031" fmla="*/ 1887702 w 3389012"/>
                  <a:gd name="connsiteY2-4032" fmla="*/ 743835 h 2689325"/>
                  <a:gd name="connsiteX3-4033" fmla="*/ 2184007 w 3389012"/>
                  <a:gd name="connsiteY3-4034" fmla="*/ 152264 h 2689325"/>
                  <a:gd name="connsiteX4-4035" fmla="*/ 3048180 w 3389012"/>
                  <a:gd name="connsiteY4-4036" fmla="*/ 16877 h 2689325"/>
                  <a:gd name="connsiteX5-4037" fmla="*/ 3375963 w 3389012"/>
                  <a:gd name="connsiteY5-4038" fmla="*/ 449427 h 2689325"/>
                  <a:gd name="connsiteX6-4039" fmla="*/ 3349625 w 3389012"/>
                  <a:gd name="connsiteY6-4040" fmla="*/ 1324323 h 2689325"/>
                  <a:gd name="connsiteX7-4041" fmla="*/ 3254375 w 3389012"/>
                  <a:gd name="connsiteY7-4042" fmla="*/ 1323062 h 2689325"/>
                  <a:gd name="connsiteX8-4043" fmla="*/ 3071066 w 3389012"/>
                  <a:gd name="connsiteY8-4044" fmla="*/ 1284479 h 2689325"/>
                  <a:gd name="connsiteX9-4045" fmla="*/ 2883919 w 3389012"/>
                  <a:gd name="connsiteY9-4046" fmla="*/ 1417051 h 2689325"/>
                  <a:gd name="connsiteX10-4047" fmla="*/ 2899616 w 3389012"/>
                  <a:gd name="connsiteY10-4048" fmla="*/ 1706396 h 2689325"/>
                  <a:gd name="connsiteX11-4049" fmla="*/ 3158105 w 3389012"/>
                  <a:gd name="connsiteY11-4050" fmla="*/ 1818657 h 2689325"/>
                  <a:gd name="connsiteX12-4051" fmla="*/ 3349625 w 3389012"/>
                  <a:gd name="connsiteY12-4052" fmla="*/ 1713104 h 2689325"/>
                  <a:gd name="connsiteX13-4053" fmla="*/ 3385686 w 3389012"/>
                  <a:gd name="connsiteY13-4054" fmla="*/ 1950264 h 2689325"/>
                  <a:gd name="connsiteX14-4055" fmla="*/ 3387926 w 3389012"/>
                  <a:gd name="connsiteY14-4056" fmla="*/ 2238227 h 2689325"/>
                  <a:gd name="connsiteX15-4057" fmla="*/ 3305595 w 3389012"/>
                  <a:gd name="connsiteY15-4058" fmla="*/ 2538961 h 2689325"/>
                  <a:gd name="connsiteX16-4059" fmla="*/ 2988694 w 3389012"/>
                  <a:gd name="connsiteY16-4060" fmla="*/ 2689323 h 2689325"/>
                  <a:gd name="connsiteX17-4061" fmla="*/ 2304102 w 3389012"/>
                  <a:gd name="connsiteY17-4062" fmla="*/ 2535724 h 2689325"/>
                  <a:gd name="connsiteX18-4063" fmla="*/ 1983194 w 3389012"/>
                  <a:gd name="connsiteY18-4064" fmla="*/ 1979204 h 2689325"/>
                  <a:gd name="connsiteX19-4065" fmla="*/ 1376412 w 3389012"/>
                  <a:gd name="connsiteY19-4066" fmla="*/ 1896655 h 2689325"/>
                  <a:gd name="connsiteX20-4067" fmla="*/ 101600 w 3389012"/>
                  <a:gd name="connsiteY20-4068" fmla="*/ 1903604 h 2689325"/>
                  <a:gd name="connsiteX0-4069" fmla="*/ 0 w 3389080"/>
                  <a:gd name="connsiteY0-4070" fmla="*/ 839979 h 2796666"/>
                  <a:gd name="connsiteX1-4071" fmla="*/ 1376661 w 3389080"/>
                  <a:gd name="connsiteY1-4072" fmla="*/ 857582 h 2796666"/>
                  <a:gd name="connsiteX2-4073" fmla="*/ 1887702 w 3389080"/>
                  <a:gd name="connsiteY2-4074" fmla="*/ 743835 h 2796666"/>
                  <a:gd name="connsiteX3-4075" fmla="*/ 2184007 w 3389080"/>
                  <a:gd name="connsiteY3-4076" fmla="*/ 152264 h 2796666"/>
                  <a:gd name="connsiteX4-4077" fmla="*/ 3048180 w 3389080"/>
                  <a:gd name="connsiteY4-4078" fmla="*/ 16877 h 2796666"/>
                  <a:gd name="connsiteX5-4079" fmla="*/ 3375963 w 3389080"/>
                  <a:gd name="connsiteY5-4080" fmla="*/ 449427 h 2796666"/>
                  <a:gd name="connsiteX6-4081" fmla="*/ 3349625 w 3389080"/>
                  <a:gd name="connsiteY6-4082" fmla="*/ 1324323 h 2796666"/>
                  <a:gd name="connsiteX7-4083" fmla="*/ 3254375 w 3389080"/>
                  <a:gd name="connsiteY7-4084" fmla="*/ 1323062 h 2796666"/>
                  <a:gd name="connsiteX8-4085" fmla="*/ 3071066 w 3389080"/>
                  <a:gd name="connsiteY8-4086" fmla="*/ 1284479 h 2796666"/>
                  <a:gd name="connsiteX9-4087" fmla="*/ 2883919 w 3389080"/>
                  <a:gd name="connsiteY9-4088" fmla="*/ 1417051 h 2796666"/>
                  <a:gd name="connsiteX10-4089" fmla="*/ 2899616 w 3389080"/>
                  <a:gd name="connsiteY10-4090" fmla="*/ 1706396 h 2796666"/>
                  <a:gd name="connsiteX11-4091" fmla="*/ 3158105 w 3389080"/>
                  <a:gd name="connsiteY11-4092" fmla="*/ 1818657 h 2796666"/>
                  <a:gd name="connsiteX12-4093" fmla="*/ 3349625 w 3389080"/>
                  <a:gd name="connsiteY12-4094" fmla="*/ 1713104 h 2796666"/>
                  <a:gd name="connsiteX13-4095" fmla="*/ 3385686 w 3389080"/>
                  <a:gd name="connsiteY13-4096" fmla="*/ 1950264 h 2796666"/>
                  <a:gd name="connsiteX14-4097" fmla="*/ 3387926 w 3389080"/>
                  <a:gd name="connsiteY14-4098" fmla="*/ 2238227 h 2796666"/>
                  <a:gd name="connsiteX15-4099" fmla="*/ 3305595 w 3389080"/>
                  <a:gd name="connsiteY15-4100" fmla="*/ 2538961 h 2796666"/>
                  <a:gd name="connsiteX16-4101" fmla="*/ 2976767 w 3389080"/>
                  <a:gd name="connsiteY16-4102" fmla="*/ 2796665 h 2796666"/>
                  <a:gd name="connsiteX17-4103" fmla="*/ 2304102 w 3389080"/>
                  <a:gd name="connsiteY17-4104" fmla="*/ 2535724 h 2796666"/>
                  <a:gd name="connsiteX18-4105" fmla="*/ 1983194 w 3389080"/>
                  <a:gd name="connsiteY18-4106" fmla="*/ 1979204 h 2796666"/>
                  <a:gd name="connsiteX19-4107" fmla="*/ 1376412 w 3389080"/>
                  <a:gd name="connsiteY19-4108" fmla="*/ 1896655 h 2796666"/>
                  <a:gd name="connsiteX20-4109" fmla="*/ 101600 w 3389080"/>
                  <a:gd name="connsiteY20-4110" fmla="*/ 1903604 h 2796666"/>
                  <a:gd name="connsiteX0-4111" fmla="*/ 0 w 3389080"/>
                  <a:gd name="connsiteY0-4112" fmla="*/ 839979 h 2796831"/>
                  <a:gd name="connsiteX1-4113" fmla="*/ 1376661 w 3389080"/>
                  <a:gd name="connsiteY1-4114" fmla="*/ 857582 h 2796831"/>
                  <a:gd name="connsiteX2-4115" fmla="*/ 1887702 w 3389080"/>
                  <a:gd name="connsiteY2-4116" fmla="*/ 743835 h 2796831"/>
                  <a:gd name="connsiteX3-4117" fmla="*/ 2184007 w 3389080"/>
                  <a:gd name="connsiteY3-4118" fmla="*/ 152264 h 2796831"/>
                  <a:gd name="connsiteX4-4119" fmla="*/ 3048180 w 3389080"/>
                  <a:gd name="connsiteY4-4120" fmla="*/ 16877 h 2796831"/>
                  <a:gd name="connsiteX5-4121" fmla="*/ 3375963 w 3389080"/>
                  <a:gd name="connsiteY5-4122" fmla="*/ 449427 h 2796831"/>
                  <a:gd name="connsiteX6-4123" fmla="*/ 3349625 w 3389080"/>
                  <a:gd name="connsiteY6-4124" fmla="*/ 1324323 h 2796831"/>
                  <a:gd name="connsiteX7-4125" fmla="*/ 3254375 w 3389080"/>
                  <a:gd name="connsiteY7-4126" fmla="*/ 1323062 h 2796831"/>
                  <a:gd name="connsiteX8-4127" fmla="*/ 3071066 w 3389080"/>
                  <a:gd name="connsiteY8-4128" fmla="*/ 1284479 h 2796831"/>
                  <a:gd name="connsiteX9-4129" fmla="*/ 2883919 w 3389080"/>
                  <a:gd name="connsiteY9-4130" fmla="*/ 1417051 h 2796831"/>
                  <a:gd name="connsiteX10-4131" fmla="*/ 2899616 w 3389080"/>
                  <a:gd name="connsiteY10-4132" fmla="*/ 1706396 h 2796831"/>
                  <a:gd name="connsiteX11-4133" fmla="*/ 3158105 w 3389080"/>
                  <a:gd name="connsiteY11-4134" fmla="*/ 1818657 h 2796831"/>
                  <a:gd name="connsiteX12-4135" fmla="*/ 3349625 w 3389080"/>
                  <a:gd name="connsiteY12-4136" fmla="*/ 1713104 h 2796831"/>
                  <a:gd name="connsiteX13-4137" fmla="*/ 3385686 w 3389080"/>
                  <a:gd name="connsiteY13-4138" fmla="*/ 1950264 h 2796831"/>
                  <a:gd name="connsiteX14-4139" fmla="*/ 3387926 w 3389080"/>
                  <a:gd name="connsiteY14-4140" fmla="*/ 2238227 h 2796831"/>
                  <a:gd name="connsiteX15-4141" fmla="*/ 3305595 w 3389080"/>
                  <a:gd name="connsiteY15-4142" fmla="*/ 2538961 h 2796831"/>
                  <a:gd name="connsiteX16-4143" fmla="*/ 2976767 w 3389080"/>
                  <a:gd name="connsiteY16-4144" fmla="*/ 2796665 h 2796831"/>
                  <a:gd name="connsiteX17-4145" fmla="*/ 2300126 w 3389080"/>
                  <a:gd name="connsiteY17-4146" fmla="*/ 2567529 h 2796831"/>
                  <a:gd name="connsiteX18-4147" fmla="*/ 1983194 w 3389080"/>
                  <a:gd name="connsiteY18-4148" fmla="*/ 1979204 h 2796831"/>
                  <a:gd name="connsiteX19-4149" fmla="*/ 1376412 w 3389080"/>
                  <a:gd name="connsiteY19-4150" fmla="*/ 1896655 h 2796831"/>
                  <a:gd name="connsiteX20-4151" fmla="*/ 101600 w 3389080"/>
                  <a:gd name="connsiteY20-4152" fmla="*/ 1903604 h 2796831"/>
                  <a:gd name="connsiteX0-4153" fmla="*/ 0 w 3389080"/>
                  <a:gd name="connsiteY0-4154" fmla="*/ 839979 h 2797077"/>
                  <a:gd name="connsiteX1-4155" fmla="*/ 1376661 w 3389080"/>
                  <a:gd name="connsiteY1-4156" fmla="*/ 857582 h 2797077"/>
                  <a:gd name="connsiteX2-4157" fmla="*/ 1887702 w 3389080"/>
                  <a:gd name="connsiteY2-4158" fmla="*/ 743835 h 2797077"/>
                  <a:gd name="connsiteX3-4159" fmla="*/ 2184007 w 3389080"/>
                  <a:gd name="connsiteY3-4160" fmla="*/ 152264 h 2797077"/>
                  <a:gd name="connsiteX4-4161" fmla="*/ 3048180 w 3389080"/>
                  <a:gd name="connsiteY4-4162" fmla="*/ 16877 h 2797077"/>
                  <a:gd name="connsiteX5-4163" fmla="*/ 3375963 w 3389080"/>
                  <a:gd name="connsiteY5-4164" fmla="*/ 449427 h 2797077"/>
                  <a:gd name="connsiteX6-4165" fmla="*/ 3349625 w 3389080"/>
                  <a:gd name="connsiteY6-4166" fmla="*/ 1324323 h 2797077"/>
                  <a:gd name="connsiteX7-4167" fmla="*/ 3254375 w 3389080"/>
                  <a:gd name="connsiteY7-4168" fmla="*/ 1323062 h 2797077"/>
                  <a:gd name="connsiteX8-4169" fmla="*/ 3071066 w 3389080"/>
                  <a:gd name="connsiteY8-4170" fmla="*/ 1284479 h 2797077"/>
                  <a:gd name="connsiteX9-4171" fmla="*/ 2883919 w 3389080"/>
                  <a:gd name="connsiteY9-4172" fmla="*/ 1417051 h 2797077"/>
                  <a:gd name="connsiteX10-4173" fmla="*/ 2899616 w 3389080"/>
                  <a:gd name="connsiteY10-4174" fmla="*/ 1706396 h 2797077"/>
                  <a:gd name="connsiteX11-4175" fmla="*/ 3158105 w 3389080"/>
                  <a:gd name="connsiteY11-4176" fmla="*/ 1818657 h 2797077"/>
                  <a:gd name="connsiteX12-4177" fmla="*/ 3349625 w 3389080"/>
                  <a:gd name="connsiteY12-4178" fmla="*/ 1713104 h 2797077"/>
                  <a:gd name="connsiteX13-4179" fmla="*/ 3385686 w 3389080"/>
                  <a:gd name="connsiteY13-4180" fmla="*/ 1950264 h 2797077"/>
                  <a:gd name="connsiteX14-4181" fmla="*/ 3387926 w 3389080"/>
                  <a:gd name="connsiteY14-4182" fmla="*/ 2238227 h 2797077"/>
                  <a:gd name="connsiteX15-4183" fmla="*/ 3305595 w 3389080"/>
                  <a:gd name="connsiteY15-4184" fmla="*/ 2538961 h 2797077"/>
                  <a:gd name="connsiteX16-4185" fmla="*/ 2976767 w 3389080"/>
                  <a:gd name="connsiteY16-4186" fmla="*/ 2796665 h 2797077"/>
                  <a:gd name="connsiteX17-4187" fmla="*/ 2300126 w 3389080"/>
                  <a:gd name="connsiteY17-4188" fmla="*/ 2567529 h 2797077"/>
                  <a:gd name="connsiteX18-4189" fmla="*/ 1983194 w 3389080"/>
                  <a:gd name="connsiteY18-4190" fmla="*/ 1979204 h 2797077"/>
                  <a:gd name="connsiteX19-4191" fmla="*/ 1376412 w 3389080"/>
                  <a:gd name="connsiteY19-4192" fmla="*/ 1896655 h 2797077"/>
                  <a:gd name="connsiteX20-4193" fmla="*/ 101600 w 3389080"/>
                  <a:gd name="connsiteY20-4194" fmla="*/ 1903604 h 2797077"/>
                  <a:gd name="connsiteX0-4195" fmla="*/ 0 w 3389080"/>
                  <a:gd name="connsiteY0-4196" fmla="*/ 839979 h 2797115"/>
                  <a:gd name="connsiteX1-4197" fmla="*/ 1376661 w 3389080"/>
                  <a:gd name="connsiteY1-4198" fmla="*/ 857582 h 2797115"/>
                  <a:gd name="connsiteX2-4199" fmla="*/ 1887702 w 3389080"/>
                  <a:gd name="connsiteY2-4200" fmla="*/ 743835 h 2797115"/>
                  <a:gd name="connsiteX3-4201" fmla="*/ 2184007 w 3389080"/>
                  <a:gd name="connsiteY3-4202" fmla="*/ 152264 h 2797115"/>
                  <a:gd name="connsiteX4-4203" fmla="*/ 3048180 w 3389080"/>
                  <a:gd name="connsiteY4-4204" fmla="*/ 16877 h 2797115"/>
                  <a:gd name="connsiteX5-4205" fmla="*/ 3375963 w 3389080"/>
                  <a:gd name="connsiteY5-4206" fmla="*/ 449427 h 2797115"/>
                  <a:gd name="connsiteX6-4207" fmla="*/ 3349625 w 3389080"/>
                  <a:gd name="connsiteY6-4208" fmla="*/ 1324323 h 2797115"/>
                  <a:gd name="connsiteX7-4209" fmla="*/ 3254375 w 3389080"/>
                  <a:gd name="connsiteY7-4210" fmla="*/ 1323062 h 2797115"/>
                  <a:gd name="connsiteX8-4211" fmla="*/ 3071066 w 3389080"/>
                  <a:gd name="connsiteY8-4212" fmla="*/ 1284479 h 2797115"/>
                  <a:gd name="connsiteX9-4213" fmla="*/ 2883919 w 3389080"/>
                  <a:gd name="connsiteY9-4214" fmla="*/ 1417051 h 2797115"/>
                  <a:gd name="connsiteX10-4215" fmla="*/ 2899616 w 3389080"/>
                  <a:gd name="connsiteY10-4216" fmla="*/ 1706396 h 2797115"/>
                  <a:gd name="connsiteX11-4217" fmla="*/ 3158105 w 3389080"/>
                  <a:gd name="connsiteY11-4218" fmla="*/ 1818657 h 2797115"/>
                  <a:gd name="connsiteX12-4219" fmla="*/ 3349625 w 3389080"/>
                  <a:gd name="connsiteY12-4220" fmla="*/ 1713104 h 2797115"/>
                  <a:gd name="connsiteX13-4221" fmla="*/ 3385686 w 3389080"/>
                  <a:gd name="connsiteY13-4222" fmla="*/ 1950264 h 2797115"/>
                  <a:gd name="connsiteX14-4223" fmla="*/ 3387926 w 3389080"/>
                  <a:gd name="connsiteY14-4224" fmla="*/ 2238227 h 2797115"/>
                  <a:gd name="connsiteX15-4225" fmla="*/ 3305595 w 3389080"/>
                  <a:gd name="connsiteY15-4226" fmla="*/ 2538961 h 2797115"/>
                  <a:gd name="connsiteX16-4227" fmla="*/ 2976767 w 3389080"/>
                  <a:gd name="connsiteY16-4228" fmla="*/ 2796665 h 2797115"/>
                  <a:gd name="connsiteX17-4229" fmla="*/ 2300126 w 3389080"/>
                  <a:gd name="connsiteY17-4230" fmla="*/ 2567529 h 2797115"/>
                  <a:gd name="connsiteX18-4231" fmla="*/ 1983194 w 3389080"/>
                  <a:gd name="connsiteY18-4232" fmla="*/ 1979204 h 2797115"/>
                  <a:gd name="connsiteX19-4233" fmla="*/ 1376412 w 3389080"/>
                  <a:gd name="connsiteY19-4234" fmla="*/ 1896655 h 2797115"/>
                  <a:gd name="connsiteX20-4235" fmla="*/ 101600 w 3389080"/>
                  <a:gd name="connsiteY20-4236" fmla="*/ 1903604 h 2797115"/>
                  <a:gd name="connsiteX0-4237" fmla="*/ 0 w 3389080"/>
                  <a:gd name="connsiteY0-4238" fmla="*/ 831992 h 2789128"/>
                  <a:gd name="connsiteX1-4239" fmla="*/ 1376661 w 3389080"/>
                  <a:gd name="connsiteY1-4240" fmla="*/ 849595 h 2789128"/>
                  <a:gd name="connsiteX2-4241" fmla="*/ 1887702 w 3389080"/>
                  <a:gd name="connsiteY2-4242" fmla="*/ 735848 h 2789128"/>
                  <a:gd name="connsiteX3-4243" fmla="*/ 2235691 w 3389080"/>
                  <a:gd name="connsiteY3-4244" fmla="*/ 195960 h 2789128"/>
                  <a:gd name="connsiteX4-4245" fmla="*/ 3048180 w 3389080"/>
                  <a:gd name="connsiteY4-4246" fmla="*/ 8890 h 2789128"/>
                  <a:gd name="connsiteX5-4247" fmla="*/ 3375963 w 3389080"/>
                  <a:gd name="connsiteY5-4248" fmla="*/ 441440 h 2789128"/>
                  <a:gd name="connsiteX6-4249" fmla="*/ 3349625 w 3389080"/>
                  <a:gd name="connsiteY6-4250" fmla="*/ 1316336 h 2789128"/>
                  <a:gd name="connsiteX7-4251" fmla="*/ 3254375 w 3389080"/>
                  <a:gd name="connsiteY7-4252" fmla="*/ 1315075 h 2789128"/>
                  <a:gd name="connsiteX8-4253" fmla="*/ 3071066 w 3389080"/>
                  <a:gd name="connsiteY8-4254" fmla="*/ 1276492 h 2789128"/>
                  <a:gd name="connsiteX9-4255" fmla="*/ 2883919 w 3389080"/>
                  <a:gd name="connsiteY9-4256" fmla="*/ 1409064 h 2789128"/>
                  <a:gd name="connsiteX10-4257" fmla="*/ 2899616 w 3389080"/>
                  <a:gd name="connsiteY10-4258" fmla="*/ 1698409 h 2789128"/>
                  <a:gd name="connsiteX11-4259" fmla="*/ 3158105 w 3389080"/>
                  <a:gd name="connsiteY11-4260" fmla="*/ 1810670 h 2789128"/>
                  <a:gd name="connsiteX12-4261" fmla="*/ 3349625 w 3389080"/>
                  <a:gd name="connsiteY12-4262" fmla="*/ 1705117 h 2789128"/>
                  <a:gd name="connsiteX13-4263" fmla="*/ 3385686 w 3389080"/>
                  <a:gd name="connsiteY13-4264" fmla="*/ 1942277 h 2789128"/>
                  <a:gd name="connsiteX14-4265" fmla="*/ 3387926 w 3389080"/>
                  <a:gd name="connsiteY14-4266" fmla="*/ 2230240 h 2789128"/>
                  <a:gd name="connsiteX15-4267" fmla="*/ 3305595 w 3389080"/>
                  <a:gd name="connsiteY15-4268" fmla="*/ 2530974 h 2789128"/>
                  <a:gd name="connsiteX16-4269" fmla="*/ 2976767 w 3389080"/>
                  <a:gd name="connsiteY16-4270" fmla="*/ 2788678 h 2789128"/>
                  <a:gd name="connsiteX17-4271" fmla="*/ 2300126 w 3389080"/>
                  <a:gd name="connsiteY17-4272" fmla="*/ 2559542 h 2789128"/>
                  <a:gd name="connsiteX18-4273" fmla="*/ 1983194 w 3389080"/>
                  <a:gd name="connsiteY18-4274" fmla="*/ 1971217 h 2789128"/>
                  <a:gd name="connsiteX19-4275" fmla="*/ 1376412 w 3389080"/>
                  <a:gd name="connsiteY19-4276" fmla="*/ 1888668 h 2789128"/>
                  <a:gd name="connsiteX20-4277" fmla="*/ 101600 w 3389080"/>
                  <a:gd name="connsiteY20-4278" fmla="*/ 1895617 h 2789128"/>
                  <a:gd name="connsiteX0-4279" fmla="*/ 0 w 3389080"/>
                  <a:gd name="connsiteY0-4280" fmla="*/ 841156 h 2798292"/>
                  <a:gd name="connsiteX1-4281" fmla="*/ 1376661 w 3389080"/>
                  <a:gd name="connsiteY1-4282" fmla="*/ 858759 h 2798292"/>
                  <a:gd name="connsiteX2-4283" fmla="*/ 1887702 w 3389080"/>
                  <a:gd name="connsiteY2-4284" fmla="*/ 745012 h 2798292"/>
                  <a:gd name="connsiteX3-4285" fmla="*/ 2235691 w 3389080"/>
                  <a:gd name="connsiteY3-4286" fmla="*/ 205124 h 2798292"/>
                  <a:gd name="connsiteX4-4287" fmla="*/ 3048180 w 3389080"/>
                  <a:gd name="connsiteY4-4288" fmla="*/ 18054 h 2798292"/>
                  <a:gd name="connsiteX5-4289" fmla="*/ 3375963 w 3389080"/>
                  <a:gd name="connsiteY5-4290" fmla="*/ 450604 h 2798292"/>
                  <a:gd name="connsiteX6-4291" fmla="*/ 3349625 w 3389080"/>
                  <a:gd name="connsiteY6-4292" fmla="*/ 1325500 h 2798292"/>
                  <a:gd name="connsiteX7-4293" fmla="*/ 3254375 w 3389080"/>
                  <a:gd name="connsiteY7-4294" fmla="*/ 1324239 h 2798292"/>
                  <a:gd name="connsiteX8-4295" fmla="*/ 3071066 w 3389080"/>
                  <a:gd name="connsiteY8-4296" fmla="*/ 1285656 h 2798292"/>
                  <a:gd name="connsiteX9-4297" fmla="*/ 2883919 w 3389080"/>
                  <a:gd name="connsiteY9-4298" fmla="*/ 1418228 h 2798292"/>
                  <a:gd name="connsiteX10-4299" fmla="*/ 2899616 w 3389080"/>
                  <a:gd name="connsiteY10-4300" fmla="*/ 1707573 h 2798292"/>
                  <a:gd name="connsiteX11-4301" fmla="*/ 3158105 w 3389080"/>
                  <a:gd name="connsiteY11-4302" fmla="*/ 1819834 h 2798292"/>
                  <a:gd name="connsiteX12-4303" fmla="*/ 3349625 w 3389080"/>
                  <a:gd name="connsiteY12-4304" fmla="*/ 1714281 h 2798292"/>
                  <a:gd name="connsiteX13-4305" fmla="*/ 3385686 w 3389080"/>
                  <a:gd name="connsiteY13-4306" fmla="*/ 1951441 h 2798292"/>
                  <a:gd name="connsiteX14-4307" fmla="*/ 3387926 w 3389080"/>
                  <a:gd name="connsiteY14-4308" fmla="*/ 2239404 h 2798292"/>
                  <a:gd name="connsiteX15-4309" fmla="*/ 3305595 w 3389080"/>
                  <a:gd name="connsiteY15-4310" fmla="*/ 2540138 h 2798292"/>
                  <a:gd name="connsiteX16-4311" fmla="*/ 2976767 w 3389080"/>
                  <a:gd name="connsiteY16-4312" fmla="*/ 2797842 h 2798292"/>
                  <a:gd name="connsiteX17-4313" fmla="*/ 2300126 w 3389080"/>
                  <a:gd name="connsiteY17-4314" fmla="*/ 2568706 h 2798292"/>
                  <a:gd name="connsiteX18-4315" fmla="*/ 1983194 w 3389080"/>
                  <a:gd name="connsiteY18-4316" fmla="*/ 1980381 h 2798292"/>
                  <a:gd name="connsiteX19-4317" fmla="*/ 1376412 w 3389080"/>
                  <a:gd name="connsiteY19-4318" fmla="*/ 1897832 h 2798292"/>
                  <a:gd name="connsiteX20-4319" fmla="*/ 101600 w 3389080"/>
                  <a:gd name="connsiteY20-4320" fmla="*/ 1904781 h 2798292"/>
                  <a:gd name="connsiteX0-4321" fmla="*/ 0 w 3389080"/>
                  <a:gd name="connsiteY0-4322" fmla="*/ 848871 h 2806007"/>
                  <a:gd name="connsiteX1-4323" fmla="*/ 1376661 w 3389080"/>
                  <a:gd name="connsiteY1-4324" fmla="*/ 866474 h 2806007"/>
                  <a:gd name="connsiteX2-4325" fmla="*/ 1887702 w 3389080"/>
                  <a:gd name="connsiteY2-4326" fmla="*/ 752727 h 2806007"/>
                  <a:gd name="connsiteX3-4327" fmla="*/ 2235691 w 3389080"/>
                  <a:gd name="connsiteY3-4328" fmla="*/ 212839 h 2806007"/>
                  <a:gd name="connsiteX4-4329" fmla="*/ 3048180 w 3389080"/>
                  <a:gd name="connsiteY4-4330" fmla="*/ 25769 h 2806007"/>
                  <a:gd name="connsiteX5-4331" fmla="*/ 3375963 w 3389080"/>
                  <a:gd name="connsiteY5-4332" fmla="*/ 458319 h 2806007"/>
                  <a:gd name="connsiteX6-4333" fmla="*/ 3349625 w 3389080"/>
                  <a:gd name="connsiteY6-4334" fmla="*/ 1333215 h 2806007"/>
                  <a:gd name="connsiteX7-4335" fmla="*/ 3254375 w 3389080"/>
                  <a:gd name="connsiteY7-4336" fmla="*/ 1331954 h 2806007"/>
                  <a:gd name="connsiteX8-4337" fmla="*/ 3071066 w 3389080"/>
                  <a:gd name="connsiteY8-4338" fmla="*/ 1293371 h 2806007"/>
                  <a:gd name="connsiteX9-4339" fmla="*/ 2883919 w 3389080"/>
                  <a:gd name="connsiteY9-4340" fmla="*/ 1425943 h 2806007"/>
                  <a:gd name="connsiteX10-4341" fmla="*/ 2899616 w 3389080"/>
                  <a:gd name="connsiteY10-4342" fmla="*/ 1715288 h 2806007"/>
                  <a:gd name="connsiteX11-4343" fmla="*/ 3158105 w 3389080"/>
                  <a:gd name="connsiteY11-4344" fmla="*/ 1827549 h 2806007"/>
                  <a:gd name="connsiteX12-4345" fmla="*/ 3349625 w 3389080"/>
                  <a:gd name="connsiteY12-4346" fmla="*/ 1721996 h 2806007"/>
                  <a:gd name="connsiteX13-4347" fmla="*/ 3385686 w 3389080"/>
                  <a:gd name="connsiteY13-4348" fmla="*/ 1959156 h 2806007"/>
                  <a:gd name="connsiteX14-4349" fmla="*/ 3387926 w 3389080"/>
                  <a:gd name="connsiteY14-4350" fmla="*/ 2247119 h 2806007"/>
                  <a:gd name="connsiteX15-4351" fmla="*/ 3305595 w 3389080"/>
                  <a:gd name="connsiteY15-4352" fmla="*/ 2547853 h 2806007"/>
                  <a:gd name="connsiteX16-4353" fmla="*/ 2976767 w 3389080"/>
                  <a:gd name="connsiteY16-4354" fmla="*/ 2805557 h 2806007"/>
                  <a:gd name="connsiteX17-4355" fmla="*/ 2300126 w 3389080"/>
                  <a:gd name="connsiteY17-4356" fmla="*/ 2576421 h 2806007"/>
                  <a:gd name="connsiteX18-4357" fmla="*/ 1983194 w 3389080"/>
                  <a:gd name="connsiteY18-4358" fmla="*/ 1988096 h 2806007"/>
                  <a:gd name="connsiteX19-4359" fmla="*/ 1376412 w 3389080"/>
                  <a:gd name="connsiteY19-4360" fmla="*/ 1905547 h 2806007"/>
                  <a:gd name="connsiteX20-4361" fmla="*/ 101600 w 3389080"/>
                  <a:gd name="connsiteY20-4362" fmla="*/ 1912496 h 2806007"/>
                  <a:gd name="connsiteX0-4363" fmla="*/ 0 w 3390465"/>
                  <a:gd name="connsiteY0-4364" fmla="*/ 848871 h 2806007"/>
                  <a:gd name="connsiteX1-4365" fmla="*/ 1376661 w 3390465"/>
                  <a:gd name="connsiteY1-4366" fmla="*/ 866474 h 2806007"/>
                  <a:gd name="connsiteX2-4367" fmla="*/ 1887702 w 3390465"/>
                  <a:gd name="connsiteY2-4368" fmla="*/ 752727 h 2806007"/>
                  <a:gd name="connsiteX3-4369" fmla="*/ 2235691 w 3390465"/>
                  <a:gd name="connsiteY3-4370" fmla="*/ 212839 h 2806007"/>
                  <a:gd name="connsiteX4-4371" fmla="*/ 3048180 w 3390465"/>
                  <a:gd name="connsiteY4-4372" fmla="*/ 25769 h 2806007"/>
                  <a:gd name="connsiteX5-4373" fmla="*/ 3375963 w 3390465"/>
                  <a:gd name="connsiteY5-4374" fmla="*/ 458319 h 2806007"/>
                  <a:gd name="connsiteX6-4375" fmla="*/ 3349625 w 3390465"/>
                  <a:gd name="connsiteY6-4376" fmla="*/ 1333215 h 2806007"/>
                  <a:gd name="connsiteX7-4377" fmla="*/ 3254375 w 3390465"/>
                  <a:gd name="connsiteY7-4378" fmla="*/ 1331954 h 2806007"/>
                  <a:gd name="connsiteX8-4379" fmla="*/ 3071066 w 3390465"/>
                  <a:gd name="connsiteY8-4380" fmla="*/ 1293371 h 2806007"/>
                  <a:gd name="connsiteX9-4381" fmla="*/ 2883919 w 3390465"/>
                  <a:gd name="connsiteY9-4382" fmla="*/ 1425943 h 2806007"/>
                  <a:gd name="connsiteX10-4383" fmla="*/ 2899616 w 3390465"/>
                  <a:gd name="connsiteY10-4384" fmla="*/ 1715288 h 2806007"/>
                  <a:gd name="connsiteX11-4385" fmla="*/ 3158105 w 3390465"/>
                  <a:gd name="connsiteY11-4386" fmla="*/ 1827549 h 2806007"/>
                  <a:gd name="connsiteX12-4387" fmla="*/ 3349625 w 3390465"/>
                  <a:gd name="connsiteY12-4388" fmla="*/ 1721996 h 2806007"/>
                  <a:gd name="connsiteX13-4389" fmla="*/ 3387926 w 3390465"/>
                  <a:gd name="connsiteY13-4390" fmla="*/ 2247119 h 2806007"/>
                  <a:gd name="connsiteX14-4391" fmla="*/ 3305595 w 3390465"/>
                  <a:gd name="connsiteY14-4392" fmla="*/ 2547853 h 2806007"/>
                  <a:gd name="connsiteX15-4393" fmla="*/ 2976767 w 3390465"/>
                  <a:gd name="connsiteY15-4394" fmla="*/ 2805557 h 2806007"/>
                  <a:gd name="connsiteX16-4395" fmla="*/ 2300126 w 3390465"/>
                  <a:gd name="connsiteY16-4396" fmla="*/ 2576421 h 2806007"/>
                  <a:gd name="connsiteX17-4397" fmla="*/ 1983194 w 3390465"/>
                  <a:gd name="connsiteY17-4398" fmla="*/ 1988096 h 2806007"/>
                  <a:gd name="connsiteX18-4399" fmla="*/ 1376412 w 3390465"/>
                  <a:gd name="connsiteY18-4400" fmla="*/ 1905547 h 2806007"/>
                  <a:gd name="connsiteX19-4401" fmla="*/ 101600 w 3390465"/>
                  <a:gd name="connsiteY19-4402" fmla="*/ 1912496 h 2806007"/>
                  <a:gd name="connsiteX0-4403" fmla="*/ 0 w 3391004"/>
                  <a:gd name="connsiteY0-4404" fmla="*/ 848871 h 2805786"/>
                  <a:gd name="connsiteX1-4405" fmla="*/ 1376661 w 3391004"/>
                  <a:gd name="connsiteY1-4406" fmla="*/ 866474 h 2805786"/>
                  <a:gd name="connsiteX2-4407" fmla="*/ 1887702 w 3391004"/>
                  <a:gd name="connsiteY2-4408" fmla="*/ 752727 h 2805786"/>
                  <a:gd name="connsiteX3-4409" fmla="*/ 2235691 w 3391004"/>
                  <a:gd name="connsiteY3-4410" fmla="*/ 212839 h 2805786"/>
                  <a:gd name="connsiteX4-4411" fmla="*/ 3048180 w 3391004"/>
                  <a:gd name="connsiteY4-4412" fmla="*/ 25769 h 2805786"/>
                  <a:gd name="connsiteX5-4413" fmla="*/ 3375963 w 3391004"/>
                  <a:gd name="connsiteY5-4414" fmla="*/ 458319 h 2805786"/>
                  <a:gd name="connsiteX6-4415" fmla="*/ 3349625 w 3391004"/>
                  <a:gd name="connsiteY6-4416" fmla="*/ 1333215 h 2805786"/>
                  <a:gd name="connsiteX7-4417" fmla="*/ 3254375 w 3391004"/>
                  <a:gd name="connsiteY7-4418" fmla="*/ 1331954 h 2805786"/>
                  <a:gd name="connsiteX8-4419" fmla="*/ 3071066 w 3391004"/>
                  <a:gd name="connsiteY8-4420" fmla="*/ 1293371 h 2805786"/>
                  <a:gd name="connsiteX9-4421" fmla="*/ 2883919 w 3391004"/>
                  <a:gd name="connsiteY9-4422" fmla="*/ 1425943 h 2805786"/>
                  <a:gd name="connsiteX10-4423" fmla="*/ 2899616 w 3391004"/>
                  <a:gd name="connsiteY10-4424" fmla="*/ 1715288 h 2805786"/>
                  <a:gd name="connsiteX11-4425" fmla="*/ 3158105 w 3391004"/>
                  <a:gd name="connsiteY11-4426" fmla="*/ 1827549 h 2805786"/>
                  <a:gd name="connsiteX12-4427" fmla="*/ 3349625 w 3391004"/>
                  <a:gd name="connsiteY12-4428" fmla="*/ 1721996 h 2805786"/>
                  <a:gd name="connsiteX13-4429" fmla="*/ 3387926 w 3391004"/>
                  <a:gd name="connsiteY13-4430" fmla="*/ 2247119 h 2805786"/>
                  <a:gd name="connsiteX14-4431" fmla="*/ 3297644 w 3391004"/>
                  <a:gd name="connsiteY14-4432" fmla="*/ 2611464 h 2805786"/>
                  <a:gd name="connsiteX15-4433" fmla="*/ 2976767 w 3391004"/>
                  <a:gd name="connsiteY15-4434" fmla="*/ 2805557 h 2805786"/>
                  <a:gd name="connsiteX16-4435" fmla="*/ 2300126 w 3391004"/>
                  <a:gd name="connsiteY16-4436" fmla="*/ 2576421 h 2805786"/>
                  <a:gd name="connsiteX17-4437" fmla="*/ 1983194 w 3391004"/>
                  <a:gd name="connsiteY17-4438" fmla="*/ 1988096 h 2805786"/>
                  <a:gd name="connsiteX18-4439" fmla="*/ 1376412 w 3391004"/>
                  <a:gd name="connsiteY18-4440" fmla="*/ 1905547 h 2805786"/>
                  <a:gd name="connsiteX19-4441" fmla="*/ 101600 w 3391004"/>
                  <a:gd name="connsiteY19-4442" fmla="*/ 1912496 h 2805786"/>
                  <a:gd name="connsiteX0-4443" fmla="*/ 0 w 3391004"/>
                  <a:gd name="connsiteY0-4444" fmla="*/ 848871 h 2805823"/>
                  <a:gd name="connsiteX1-4445" fmla="*/ 1376661 w 3391004"/>
                  <a:gd name="connsiteY1-4446" fmla="*/ 866474 h 2805823"/>
                  <a:gd name="connsiteX2-4447" fmla="*/ 1887702 w 3391004"/>
                  <a:gd name="connsiteY2-4448" fmla="*/ 752727 h 2805823"/>
                  <a:gd name="connsiteX3-4449" fmla="*/ 2235691 w 3391004"/>
                  <a:gd name="connsiteY3-4450" fmla="*/ 212839 h 2805823"/>
                  <a:gd name="connsiteX4-4451" fmla="*/ 3048180 w 3391004"/>
                  <a:gd name="connsiteY4-4452" fmla="*/ 25769 h 2805823"/>
                  <a:gd name="connsiteX5-4453" fmla="*/ 3375963 w 3391004"/>
                  <a:gd name="connsiteY5-4454" fmla="*/ 458319 h 2805823"/>
                  <a:gd name="connsiteX6-4455" fmla="*/ 3349625 w 3391004"/>
                  <a:gd name="connsiteY6-4456" fmla="*/ 1333215 h 2805823"/>
                  <a:gd name="connsiteX7-4457" fmla="*/ 3254375 w 3391004"/>
                  <a:gd name="connsiteY7-4458" fmla="*/ 1331954 h 2805823"/>
                  <a:gd name="connsiteX8-4459" fmla="*/ 3071066 w 3391004"/>
                  <a:gd name="connsiteY8-4460" fmla="*/ 1293371 h 2805823"/>
                  <a:gd name="connsiteX9-4461" fmla="*/ 2883919 w 3391004"/>
                  <a:gd name="connsiteY9-4462" fmla="*/ 1425943 h 2805823"/>
                  <a:gd name="connsiteX10-4463" fmla="*/ 2899616 w 3391004"/>
                  <a:gd name="connsiteY10-4464" fmla="*/ 1715288 h 2805823"/>
                  <a:gd name="connsiteX11-4465" fmla="*/ 3158105 w 3391004"/>
                  <a:gd name="connsiteY11-4466" fmla="*/ 1827549 h 2805823"/>
                  <a:gd name="connsiteX12-4467" fmla="*/ 3349625 w 3391004"/>
                  <a:gd name="connsiteY12-4468" fmla="*/ 1721996 h 2805823"/>
                  <a:gd name="connsiteX13-4469" fmla="*/ 3387926 w 3391004"/>
                  <a:gd name="connsiteY13-4470" fmla="*/ 2247119 h 2805823"/>
                  <a:gd name="connsiteX14-4471" fmla="*/ 3297644 w 3391004"/>
                  <a:gd name="connsiteY14-4472" fmla="*/ 2611464 h 2805823"/>
                  <a:gd name="connsiteX15-4473" fmla="*/ 2976767 w 3391004"/>
                  <a:gd name="connsiteY15-4474" fmla="*/ 2805557 h 2805823"/>
                  <a:gd name="connsiteX16-4475" fmla="*/ 2300126 w 3391004"/>
                  <a:gd name="connsiteY16-4476" fmla="*/ 2576421 h 2805823"/>
                  <a:gd name="connsiteX17-4477" fmla="*/ 1983194 w 3391004"/>
                  <a:gd name="connsiteY17-4478" fmla="*/ 1988096 h 2805823"/>
                  <a:gd name="connsiteX18-4479" fmla="*/ 1376412 w 3391004"/>
                  <a:gd name="connsiteY18-4480" fmla="*/ 1905547 h 2805823"/>
                  <a:gd name="connsiteX19-4481" fmla="*/ 101600 w 3391004"/>
                  <a:gd name="connsiteY19-4482" fmla="*/ 1912496 h 2805823"/>
                  <a:gd name="connsiteX0-4483" fmla="*/ 0 w 3391004"/>
                  <a:gd name="connsiteY0-4484" fmla="*/ 848871 h 2813725"/>
                  <a:gd name="connsiteX1-4485" fmla="*/ 1376661 w 3391004"/>
                  <a:gd name="connsiteY1-4486" fmla="*/ 866474 h 2813725"/>
                  <a:gd name="connsiteX2-4487" fmla="*/ 1887702 w 3391004"/>
                  <a:gd name="connsiteY2-4488" fmla="*/ 752727 h 2813725"/>
                  <a:gd name="connsiteX3-4489" fmla="*/ 2235691 w 3391004"/>
                  <a:gd name="connsiteY3-4490" fmla="*/ 212839 h 2813725"/>
                  <a:gd name="connsiteX4-4491" fmla="*/ 3048180 w 3391004"/>
                  <a:gd name="connsiteY4-4492" fmla="*/ 25769 h 2813725"/>
                  <a:gd name="connsiteX5-4493" fmla="*/ 3375963 w 3391004"/>
                  <a:gd name="connsiteY5-4494" fmla="*/ 458319 h 2813725"/>
                  <a:gd name="connsiteX6-4495" fmla="*/ 3349625 w 3391004"/>
                  <a:gd name="connsiteY6-4496" fmla="*/ 1333215 h 2813725"/>
                  <a:gd name="connsiteX7-4497" fmla="*/ 3254375 w 3391004"/>
                  <a:gd name="connsiteY7-4498" fmla="*/ 1331954 h 2813725"/>
                  <a:gd name="connsiteX8-4499" fmla="*/ 3071066 w 3391004"/>
                  <a:gd name="connsiteY8-4500" fmla="*/ 1293371 h 2813725"/>
                  <a:gd name="connsiteX9-4501" fmla="*/ 2883919 w 3391004"/>
                  <a:gd name="connsiteY9-4502" fmla="*/ 1425943 h 2813725"/>
                  <a:gd name="connsiteX10-4503" fmla="*/ 2899616 w 3391004"/>
                  <a:gd name="connsiteY10-4504" fmla="*/ 1715288 h 2813725"/>
                  <a:gd name="connsiteX11-4505" fmla="*/ 3158105 w 3391004"/>
                  <a:gd name="connsiteY11-4506" fmla="*/ 1827549 h 2813725"/>
                  <a:gd name="connsiteX12-4507" fmla="*/ 3349625 w 3391004"/>
                  <a:gd name="connsiteY12-4508" fmla="*/ 1721996 h 2813725"/>
                  <a:gd name="connsiteX13-4509" fmla="*/ 3387926 w 3391004"/>
                  <a:gd name="connsiteY13-4510" fmla="*/ 2247119 h 2813725"/>
                  <a:gd name="connsiteX14-4511" fmla="*/ 3297644 w 3391004"/>
                  <a:gd name="connsiteY14-4512" fmla="*/ 2611464 h 2813725"/>
                  <a:gd name="connsiteX15-4513" fmla="*/ 2937010 w 3391004"/>
                  <a:gd name="connsiteY15-4514" fmla="*/ 2813509 h 2813725"/>
                  <a:gd name="connsiteX16-4515" fmla="*/ 2300126 w 3391004"/>
                  <a:gd name="connsiteY16-4516" fmla="*/ 2576421 h 2813725"/>
                  <a:gd name="connsiteX17-4517" fmla="*/ 1983194 w 3391004"/>
                  <a:gd name="connsiteY17-4518" fmla="*/ 1988096 h 2813725"/>
                  <a:gd name="connsiteX18-4519" fmla="*/ 1376412 w 3391004"/>
                  <a:gd name="connsiteY18-4520" fmla="*/ 1905547 h 2813725"/>
                  <a:gd name="connsiteX19-4521" fmla="*/ 101600 w 3391004"/>
                  <a:gd name="connsiteY19-4522" fmla="*/ 1912496 h 2813725"/>
                  <a:gd name="connsiteX0-4523" fmla="*/ 0 w 3391004"/>
                  <a:gd name="connsiteY0-4524" fmla="*/ 848871 h 2815929"/>
                  <a:gd name="connsiteX1-4525" fmla="*/ 1376661 w 3391004"/>
                  <a:gd name="connsiteY1-4526" fmla="*/ 866474 h 2815929"/>
                  <a:gd name="connsiteX2-4527" fmla="*/ 1887702 w 3391004"/>
                  <a:gd name="connsiteY2-4528" fmla="*/ 752727 h 2815929"/>
                  <a:gd name="connsiteX3-4529" fmla="*/ 2235691 w 3391004"/>
                  <a:gd name="connsiteY3-4530" fmla="*/ 212839 h 2815929"/>
                  <a:gd name="connsiteX4-4531" fmla="*/ 3048180 w 3391004"/>
                  <a:gd name="connsiteY4-4532" fmla="*/ 25769 h 2815929"/>
                  <a:gd name="connsiteX5-4533" fmla="*/ 3375963 w 3391004"/>
                  <a:gd name="connsiteY5-4534" fmla="*/ 458319 h 2815929"/>
                  <a:gd name="connsiteX6-4535" fmla="*/ 3349625 w 3391004"/>
                  <a:gd name="connsiteY6-4536" fmla="*/ 1333215 h 2815929"/>
                  <a:gd name="connsiteX7-4537" fmla="*/ 3254375 w 3391004"/>
                  <a:gd name="connsiteY7-4538" fmla="*/ 1331954 h 2815929"/>
                  <a:gd name="connsiteX8-4539" fmla="*/ 3071066 w 3391004"/>
                  <a:gd name="connsiteY8-4540" fmla="*/ 1293371 h 2815929"/>
                  <a:gd name="connsiteX9-4541" fmla="*/ 2883919 w 3391004"/>
                  <a:gd name="connsiteY9-4542" fmla="*/ 1425943 h 2815929"/>
                  <a:gd name="connsiteX10-4543" fmla="*/ 2899616 w 3391004"/>
                  <a:gd name="connsiteY10-4544" fmla="*/ 1715288 h 2815929"/>
                  <a:gd name="connsiteX11-4545" fmla="*/ 3158105 w 3391004"/>
                  <a:gd name="connsiteY11-4546" fmla="*/ 1827549 h 2815929"/>
                  <a:gd name="connsiteX12-4547" fmla="*/ 3349625 w 3391004"/>
                  <a:gd name="connsiteY12-4548" fmla="*/ 1721996 h 2815929"/>
                  <a:gd name="connsiteX13-4549" fmla="*/ 3387926 w 3391004"/>
                  <a:gd name="connsiteY13-4550" fmla="*/ 2247119 h 2815929"/>
                  <a:gd name="connsiteX14-4551" fmla="*/ 3297644 w 3391004"/>
                  <a:gd name="connsiteY14-4552" fmla="*/ 2611464 h 2815929"/>
                  <a:gd name="connsiteX15-4553" fmla="*/ 2937010 w 3391004"/>
                  <a:gd name="connsiteY15-4554" fmla="*/ 2813509 h 2815929"/>
                  <a:gd name="connsiteX16-4555" fmla="*/ 2300126 w 3391004"/>
                  <a:gd name="connsiteY16-4556" fmla="*/ 2576421 h 2815929"/>
                  <a:gd name="connsiteX17-4557" fmla="*/ 1983194 w 3391004"/>
                  <a:gd name="connsiteY17-4558" fmla="*/ 1988096 h 2815929"/>
                  <a:gd name="connsiteX18-4559" fmla="*/ 1376412 w 3391004"/>
                  <a:gd name="connsiteY18-4560" fmla="*/ 1905547 h 2815929"/>
                  <a:gd name="connsiteX19-4561" fmla="*/ 101600 w 3391004"/>
                  <a:gd name="connsiteY19-4562" fmla="*/ 1912496 h 2815929"/>
                  <a:gd name="connsiteX0-4563" fmla="*/ 0 w 3391004"/>
                  <a:gd name="connsiteY0-4564" fmla="*/ 848871 h 2815929"/>
                  <a:gd name="connsiteX1-4565" fmla="*/ 1376661 w 3391004"/>
                  <a:gd name="connsiteY1-4566" fmla="*/ 866474 h 2815929"/>
                  <a:gd name="connsiteX2-4567" fmla="*/ 1887702 w 3391004"/>
                  <a:gd name="connsiteY2-4568" fmla="*/ 752727 h 2815929"/>
                  <a:gd name="connsiteX3-4569" fmla="*/ 2235691 w 3391004"/>
                  <a:gd name="connsiteY3-4570" fmla="*/ 212839 h 2815929"/>
                  <a:gd name="connsiteX4-4571" fmla="*/ 3048180 w 3391004"/>
                  <a:gd name="connsiteY4-4572" fmla="*/ 25769 h 2815929"/>
                  <a:gd name="connsiteX5-4573" fmla="*/ 3375963 w 3391004"/>
                  <a:gd name="connsiteY5-4574" fmla="*/ 458319 h 2815929"/>
                  <a:gd name="connsiteX6-4575" fmla="*/ 3349625 w 3391004"/>
                  <a:gd name="connsiteY6-4576" fmla="*/ 1333215 h 2815929"/>
                  <a:gd name="connsiteX7-4577" fmla="*/ 3254375 w 3391004"/>
                  <a:gd name="connsiteY7-4578" fmla="*/ 1331954 h 2815929"/>
                  <a:gd name="connsiteX8-4579" fmla="*/ 3071066 w 3391004"/>
                  <a:gd name="connsiteY8-4580" fmla="*/ 1293371 h 2815929"/>
                  <a:gd name="connsiteX9-4581" fmla="*/ 2883919 w 3391004"/>
                  <a:gd name="connsiteY9-4582" fmla="*/ 1425943 h 2815929"/>
                  <a:gd name="connsiteX10-4583" fmla="*/ 2899616 w 3391004"/>
                  <a:gd name="connsiteY10-4584" fmla="*/ 1715288 h 2815929"/>
                  <a:gd name="connsiteX11-4585" fmla="*/ 3158105 w 3391004"/>
                  <a:gd name="connsiteY11-4586" fmla="*/ 1827549 h 2815929"/>
                  <a:gd name="connsiteX12-4587" fmla="*/ 3349625 w 3391004"/>
                  <a:gd name="connsiteY12-4588" fmla="*/ 1721996 h 2815929"/>
                  <a:gd name="connsiteX13-4589" fmla="*/ 3387926 w 3391004"/>
                  <a:gd name="connsiteY13-4590" fmla="*/ 2247119 h 2815929"/>
                  <a:gd name="connsiteX14-4591" fmla="*/ 3297644 w 3391004"/>
                  <a:gd name="connsiteY14-4592" fmla="*/ 2611464 h 2815929"/>
                  <a:gd name="connsiteX15-4593" fmla="*/ 2937010 w 3391004"/>
                  <a:gd name="connsiteY15-4594" fmla="*/ 2813509 h 2815929"/>
                  <a:gd name="connsiteX16-4595" fmla="*/ 2300126 w 3391004"/>
                  <a:gd name="connsiteY16-4596" fmla="*/ 2576421 h 2815929"/>
                  <a:gd name="connsiteX17-4597" fmla="*/ 1983194 w 3391004"/>
                  <a:gd name="connsiteY17-4598" fmla="*/ 1988096 h 2815929"/>
                  <a:gd name="connsiteX18-4599" fmla="*/ 1376412 w 3391004"/>
                  <a:gd name="connsiteY18-4600" fmla="*/ 1905547 h 2815929"/>
                  <a:gd name="connsiteX19-4601" fmla="*/ 101600 w 3391004"/>
                  <a:gd name="connsiteY19-4602" fmla="*/ 1912496 h 2815929"/>
                  <a:gd name="connsiteX0-4603" fmla="*/ 0 w 3391004"/>
                  <a:gd name="connsiteY0-4604" fmla="*/ 831882 h 2798940"/>
                  <a:gd name="connsiteX1-4605" fmla="*/ 1376661 w 3391004"/>
                  <a:gd name="connsiteY1-4606" fmla="*/ 849485 h 2798940"/>
                  <a:gd name="connsiteX2-4607" fmla="*/ 1887702 w 3391004"/>
                  <a:gd name="connsiteY2-4608" fmla="*/ 723811 h 2798940"/>
                  <a:gd name="connsiteX3-4609" fmla="*/ 2235691 w 3391004"/>
                  <a:gd name="connsiteY3-4610" fmla="*/ 195850 h 2798940"/>
                  <a:gd name="connsiteX4-4611" fmla="*/ 3048180 w 3391004"/>
                  <a:gd name="connsiteY4-4612" fmla="*/ 8780 h 2798940"/>
                  <a:gd name="connsiteX5-4613" fmla="*/ 3375963 w 3391004"/>
                  <a:gd name="connsiteY5-4614" fmla="*/ 441330 h 2798940"/>
                  <a:gd name="connsiteX6-4615" fmla="*/ 3349625 w 3391004"/>
                  <a:gd name="connsiteY6-4616" fmla="*/ 1316226 h 2798940"/>
                  <a:gd name="connsiteX7-4617" fmla="*/ 3254375 w 3391004"/>
                  <a:gd name="connsiteY7-4618" fmla="*/ 1314965 h 2798940"/>
                  <a:gd name="connsiteX8-4619" fmla="*/ 3071066 w 3391004"/>
                  <a:gd name="connsiteY8-4620" fmla="*/ 1276382 h 2798940"/>
                  <a:gd name="connsiteX9-4621" fmla="*/ 2883919 w 3391004"/>
                  <a:gd name="connsiteY9-4622" fmla="*/ 1408954 h 2798940"/>
                  <a:gd name="connsiteX10-4623" fmla="*/ 2899616 w 3391004"/>
                  <a:gd name="connsiteY10-4624" fmla="*/ 1698299 h 2798940"/>
                  <a:gd name="connsiteX11-4625" fmla="*/ 3158105 w 3391004"/>
                  <a:gd name="connsiteY11-4626" fmla="*/ 1810560 h 2798940"/>
                  <a:gd name="connsiteX12-4627" fmla="*/ 3349625 w 3391004"/>
                  <a:gd name="connsiteY12-4628" fmla="*/ 1705007 h 2798940"/>
                  <a:gd name="connsiteX13-4629" fmla="*/ 3387926 w 3391004"/>
                  <a:gd name="connsiteY13-4630" fmla="*/ 2230130 h 2798940"/>
                  <a:gd name="connsiteX14-4631" fmla="*/ 3297644 w 3391004"/>
                  <a:gd name="connsiteY14-4632" fmla="*/ 2594475 h 2798940"/>
                  <a:gd name="connsiteX15-4633" fmla="*/ 2937010 w 3391004"/>
                  <a:gd name="connsiteY15-4634" fmla="*/ 2796520 h 2798940"/>
                  <a:gd name="connsiteX16-4635" fmla="*/ 2300126 w 3391004"/>
                  <a:gd name="connsiteY16-4636" fmla="*/ 2559432 h 2798940"/>
                  <a:gd name="connsiteX17-4637" fmla="*/ 1983194 w 3391004"/>
                  <a:gd name="connsiteY17-4638" fmla="*/ 1971107 h 2798940"/>
                  <a:gd name="connsiteX18-4639" fmla="*/ 1376412 w 3391004"/>
                  <a:gd name="connsiteY18-4640" fmla="*/ 1888558 h 2798940"/>
                  <a:gd name="connsiteX19-4641" fmla="*/ 101600 w 3391004"/>
                  <a:gd name="connsiteY19-4642" fmla="*/ 1895507 h 2798940"/>
                  <a:gd name="connsiteX0-4643" fmla="*/ 0 w 3391004"/>
                  <a:gd name="connsiteY0-4644" fmla="*/ 840553 h 2807611"/>
                  <a:gd name="connsiteX1-4645" fmla="*/ 1376661 w 3391004"/>
                  <a:gd name="connsiteY1-4646" fmla="*/ 858156 h 2807611"/>
                  <a:gd name="connsiteX2-4647" fmla="*/ 1887702 w 3391004"/>
                  <a:gd name="connsiteY2-4648" fmla="*/ 732482 h 2807611"/>
                  <a:gd name="connsiteX3-4649" fmla="*/ 2223764 w 3391004"/>
                  <a:gd name="connsiteY3-4650" fmla="*/ 148862 h 2807611"/>
                  <a:gd name="connsiteX4-4651" fmla="*/ 3048180 w 3391004"/>
                  <a:gd name="connsiteY4-4652" fmla="*/ 17451 h 2807611"/>
                  <a:gd name="connsiteX5-4653" fmla="*/ 3375963 w 3391004"/>
                  <a:gd name="connsiteY5-4654" fmla="*/ 450001 h 2807611"/>
                  <a:gd name="connsiteX6-4655" fmla="*/ 3349625 w 3391004"/>
                  <a:gd name="connsiteY6-4656" fmla="*/ 1324897 h 2807611"/>
                  <a:gd name="connsiteX7-4657" fmla="*/ 3254375 w 3391004"/>
                  <a:gd name="connsiteY7-4658" fmla="*/ 1323636 h 2807611"/>
                  <a:gd name="connsiteX8-4659" fmla="*/ 3071066 w 3391004"/>
                  <a:gd name="connsiteY8-4660" fmla="*/ 1285053 h 2807611"/>
                  <a:gd name="connsiteX9-4661" fmla="*/ 2883919 w 3391004"/>
                  <a:gd name="connsiteY9-4662" fmla="*/ 1417625 h 2807611"/>
                  <a:gd name="connsiteX10-4663" fmla="*/ 2899616 w 3391004"/>
                  <a:gd name="connsiteY10-4664" fmla="*/ 1706970 h 2807611"/>
                  <a:gd name="connsiteX11-4665" fmla="*/ 3158105 w 3391004"/>
                  <a:gd name="connsiteY11-4666" fmla="*/ 1819231 h 2807611"/>
                  <a:gd name="connsiteX12-4667" fmla="*/ 3349625 w 3391004"/>
                  <a:gd name="connsiteY12-4668" fmla="*/ 1713678 h 2807611"/>
                  <a:gd name="connsiteX13-4669" fmla="*/ 3387926 w 3391004"/>
                  <a:gd name="connsiteY13-4670" fmla="*/ 2238801 h 2807611"/>
                  <a:gd name="connsiteX14-4671" fmla="*/ 3297644 w 3391004"/>
                  <a:gd name="connsiteY14-4672" fmla="*/ 2603146 h 2807611"/>
                  <a:gd name="connsiteX15-4673" fmla="*/ 2937010 w 3391004"/>
                  <a:gd name="connsiteY15-4674" fmla="*/ 2805191 h 2807611"/>
                  <a:gd name="connsiteX16-4675" fmla="*/ 2300126 w 3391004"/>
                  <a:gd name="connsiteY16-4676" fmla="*/ 2568103 h 2807611"/>
                  <a:gd name="connsiteX17-4677" fmla="*/ 1983194 w 3391004"/>
                  <a:gd name="connsiteY17-4678" fmla="*/ 1979778 h 2807611"/>
                  <a:gd name="connsiteX18-4679" fmla="*/ 1376412 w 3391004"/>
                  <a:gd name="connsiteY18-4680" fmla="*/ 1897229 h 2807611"/>
                  <a:gd name="connsiteX19-4681" fmla="*/ 101600 w 3391004"/>
                  <a:gd name="connsiteY19-4682" fmla="*/ 1904178 h 2807611"/>
                  <a:gd name="connsiteX0-4683" fmla="*/ 0 w 3391004"/>
                  <a:gd name="connsiteY0-4684" fmla="*/ 852007 h 2819065"/>
                  <a:gd name="connsiteX1-4685" fmla="*/ 1376661 w 3391004"/>
                  <a:gd name="connsiteY1-4686" fmla="*/ 869610 h 2819065"/>
                  <a:gd name="connsiteX2-4687" fmla="*/ 1887702 w 3391004"/>
                  <a:gd name="connsiteY2-4688" fmla="*/ 743936 h 2819065"/>
                  <a:gd name="connsiteX3-4689" fmla="*/ 2223764 w 3391004"/>
                  <a:gd name="connsiteY3-4690" fmla="*/ 160316 h 2819065"/>
                  <a:gd name="connsiteX4-4691" fmla="*/ 3048180 w 3391004"/>
                  <a:gd name="connsiteY4-4692" fmla="*/ 28905 h 2819065"/>
                  <a:gd name="connsiteX5-4693" fmla="*/ 3375963 w 3391004"/>
                  <a:gd name="connsiteY5-4694" fmla="*/ 461455 h 2819065"/>
                  <a:gd name="connsiteX6-4695" fmla="*/ 3349625 w 3391004"/>
                  <a:gd name="connsiteY6-4696" fmla="*/ 1336351 h 2819065"/>
                  <a:gd name="connsiteX7-4697" fmla="*/ 3254375 w 3391004"/>
                  <a:gd name="connsiteY7-4698" fmla="*/ 1335090 h 2819065"/>
                  <a:gd name="connsiteX8-4699" fmla="*/ 3071066 w 3391004"/>
                  <a:gd name="connsiteY8-4700" fmla="*/ 1296507 h 2819065"/>
                  <a:gd name="connsiteX9-4701" fmla="*/ 2883919 w 3391004"/>
                  <a:gd name="connsiteY9-4702" fmla="*/ 1429079 h 2819065"/>
                  <a:gd name="connsiteX10-4703" fmla="*/ 2899616 w 3391004"/>
                  <a:gd name="connsiteY10-4704" fmla="*/ 1718424 h 2819065"/>
                  <a:gd name="connsiteX11-4705" fmla="*/ 3158105 w 3391004"/>
                  <a:gd name="connsiteY11-4706" fmla="*/ 1830685 h 2819065"/>
                  <a:gd name="connsiteX12-4707" fmla="*/ 3349625 w 3391004"/>
                  <a:gd name="connsiteY12-4708" fmla="*/ 1725132 h 2819065"/>
                  <a:gd name="connsiteX13-4709" fmla="*/ 3387926 w 3391004"/>
                  <a:gd name="connsiteY13-4710" fmla="*/ 2250255 h 2819065"/>
                  <a:gd name="connsiteX14-4711" fmla="*/ 3297644 w 3391004"/>
                  <a:gd name="connsiteY14-4712" fmla="*/ 2614600 h 2819065"/>
                  <a:gd name="connsiteX15-4713" fmla="*/ 2937010 w 3391004"/>
                  <a:gd name="connsiteY15-4714" fmla="*/ 2816645 h 2819065"/>
                  <a:gd name="connsiteX16-4715" fmla="*/ 2300126 w 3391004"/>
                  <a:gd name="connsiteY16-4716" fmla="*/ 2579557 h 2819065"/>
                  <a:gd name="connsiteX17-4717" fmla="*/ 1983194 w 3391004"/>
                  <a:gd name="connsiteY17-4718" fmla="*/ 1991232 h 2819065"/>
                  <a:gd name="connsiteX18-4719" fmla="*/ 1376412 w 3391004"/>
                  <a:gd name="connsiteY18-4720" fmla="*/ 1908683 h 2819065"/>
                  <a:gd name="connsiteX19-4721" fmla="*/ 101600 w 3391004"/>
                  <a:gd name="connsiteY19-4722" fmla="*/ 1915632 h 2819065"/>
                  <a:gd name="connsiteX0-4723" fmla="*/ 0 w 3391004"/>
                  <a:gd name="connsiteY0-4724" fmla="*/ 855967 h 2823025"/>
                  <a:gd name="connsiteX1-4725" fmla="*/ 1376661 w 3391004"/>
                  <a:gd name="connsiteY1-4726" fmla="*/ 873570 h 2823025"/>
                  <a:gd name="connsiteX2-4727" fmla="*/ 1887702 w 3391004"/>
                  <a:gd name="connsiteY2-4728" fmla="*/ 747896 h 2823025"/>
                  <a:gd name="connsiteX3-4729" fmla="*/ 2223764 w 3391004"/>
                  <a:gd name="connsiteY3-4730" fmla="*/ 164276 h 2823025"/>
                  <a:gd name="connsiteX4-4731" fmla="*/ 3048180 w 3391004"/>
                  <a:gd name="connsiteY4-4732" fmla="*/ 32865 h 2823025"/>
                  <a:gd name="connsiteX5-4733" fmla="*/ 3375963 w 3391004"/>
                  <a:gd name="connsiteY5-4734" fmla="*/ 465415 h 2823025"/>
                  <a:gd name="connsiteX6-4735" fmla="*/ 3349625 w 3391004"/>
                  <a:gd name="connsiteY6-4736" fmla="*/ 1340311 h 2823025"/>
                  <a:gd name="connsiteX7-4737" fmla="*/ 3254375 w 3391004"/>
                  <a:gd name="connsiteY7-4738" fmla="*/ 1339050 h 2823025"/>
                  <a:gd name="connsiteX8-4739" fmla="*/ 3071066 w 3391004"/>
                  <a:gd name="connsiteY8-4740" fmla="*/ 1300467 h 2823025"/>
                  <a:gd name="connsiteX9-4741" fmla="*/ 2883919 w 3391004"/>
                  <a:gd name="connsiteY9-4742" fmla="*/ 1433039 h 2823025"/>
                  <a:gd name="connsiteX10-4743" fmla="*/ 2899616 w 3391004"/>
                  <a:gd name="connsiteY10-4744" fmla="*/ 1722384 h 2823025"/>
                  <a:gd name="connsiteX11-4745" fmla="*/ 3158105 w 3391004"/>
                  <a:gd name="connsiteY11-4746" fmla="*/ 1834645 h 2823025"/>
                  <a:gd name="connsiteX12-4747" fmla="*/ 3349625 w 3391004"/>
                  <a:gd name="connsiteY12-4748" fmla="*/ 1729092 h 2823025"/>
                  <a:gd name="connsiteX13-4749" fmla="*/ 3387926 w 3391004"/>
                  <a:gd name="connsiteY13-4750" fmla="*/ 2254215 h 2823025"/>
                  <a:gd name="connsiteX14-4751" fmla="*/ 3297644 w 3391004"/>
                  <a:gd name="connsiteY14-4752" fmla="*/ 2618560 h 2823025"/>
                  <a:gd name="connsiteX15-4753" fmla="*/ 2937010 w 3391004"/>
                  <a:gd name="connsiteY15-4754" fmla="*/ 2820605 h 2823025"/>
                  <a:gd name="connsiteX16-4755" fmla="*/ 2300126 w 3391004"/>
                  <a:gd name="connsiteY16-4756" fmla="*/ 2583517 h 2823025"/>
                  <a:gd name="connsiteX17-4757" fmla="*/ 1983194 w 3391004"/>
                  <a:gd name="connsiteY17-4758" fmla="*/ 1995192 h 2823025"/>
                  <a:gd name="connsiteX18-4759" fmla="*/ 1376412 w 3391004"/>
                  <a:gd name="connsiteY18-4760" fmla="*/ 1912643 h 2823025"/>
                  <a:gd name="connsiteX19-4761" fmla="*/ 101600 w 3391004"/>
                  <a:gd name="connsiteY19-4762" fmla="*/ 1919592 h 2823025"/>
                  <a:gd name="connsiteX0-4763" fmla="*/ 0 w 3391004"/>
                  <a:gd name="connsiteY0-4764" fmla="*/ 867530 h 2834588"/>
                  <a:gd name="connsiteX1-4765" fmla="*/ 1376661 w 3391004"/>
                  <a:gd name="connsiteY1-4766" fmla="*/ 885133 h 2834588"/>
                  <a:gd name="connsiteX2-4767" fmla="*/ 1887702 w 3391004"/>
                  <a:gd name="connsiteY2-4768" fmla="*/ 759459 h 2834588"/>
                  <a:gd name="connsiteX3-4769" fmla="*/ 2223764 w 3391004"/>
                  <a:gd name="connsiteY3-4770" fmla="*/ 175839 h 2834588"/>
                  <a:gd name="connsiteX4-4771" fmla="*/ 3048180 w 3391004"/>
                  <a:gd name="connsiteY4-4772" fmla="*/ 44428 h 2834588"/>
                  <a:gd name="connsiteX5-4773" fmla="*/ 3375963 w 3391004"/>
                  <a:gd name="connsiteY5-4774" fmla="*/ 476978 h 2834588"/>
                  <a:gd name="connsiteX6-4775" fmla="*/ 3349625 w 3391004"/>
                  <a:gd name="connsiteY6-4776" fmla="*/ 1351874 h 2834588"/>
                  <a:gd name="connsiteX7-4777" fmla="*/ 3254375 w 3391004"/>
                  <a:gd name="connsiteY7-4778" fmla="*/ 1350613 h 2834588"/>
                  <a:gd name="connsiteX8-4779" fmla="*/ 3071066 w 3391004"/>
                  <a:gd name="connsiteY8-4780" fmla="*/ 1312030 h 2834588"/>
                  <a:gd name="connsiteX9-4781" fmla="*/ 2883919 w 3391004"/>
                  <a:gd name="connsiteY9-4782" fmla="*/ 1444602 h 2834588"/>
                  <a:gd name="connsiteX10-4783" fmla="*/ 2899616 w 3391004"/>
                  <a:gd name="connsiteY10-4784" fmla="*/ 1733947 h 2834588"/>
                  <a:gd name="connsiteX11-4785" fmla="*/ 3158105 w 3391004"/>
                  <a:gd name="connsiteY11-4786" fmla="*/ 1846208 h 2834588"/>
                  <a:gd name="connsiteX12-4787" fmla="*/ 3349625 w 3391004"/>
                  <a:gd name="connsiteY12-4788" fmla="*/ 1740655 h 2834588"/>
                  <a:gd name="connsiteX13-4789" fmla="*/ 3387926 w 3391004"/>
                  <a:gd name="connsiteY13-4790" fmla="*/ 2265778 h 2834588"/>
                  <a:gd name="connsiteX14-4791" fmla="*/ 3297644 w 3391004"/>
                  <a:gd name="connsiteY14-4792" fmla="*/ 2630123 h 2834588"/>
                  <a:gd name="connsiteX15-4793" fmla="*/ 2937010 w 3391004"/>
                  <a:gd name="connsiteY15-4794" fmla="*/ 2832168 h 2834588"/>
                  <a:gd name="connsiteX16-4795" fmla="*/ 2300126 w 3391004"/>
                  <a:gd name="connsiteY16-4796" fmla="*/ 2595080 h 2834588"/>
                  <a:gd name="connsiteX17-4797" fmla="*/ 1983194 w 3391004"/>
                  <a:gd name="connsiteY17-4798" fmla="*/ 2006755 h 2834588"/>
                  <a:gd name="connsiteX18-4799" fmla="*/ 1376412 w 3391004"/>
                  <a:gd name="connsiteY18-4800" fmla="*/ 1924206 h 2834588"/>
                  <a:gd name="connsiteX19-4801" fmla="*/ 101600 w 3391004"/>
                  <a:gd name="connsiteY19-4802" fmla="*/ 1931155 h 2834588"/>
                  <a:gd name="connsiteX0-4803" fmla="*/ 0 w 3391004"/>
                  <a:gd name="connsiteY0-4804" fmla="*/ 867253 h 2834311"/>
                  <a:gd name="connsiteX1-4805" fmla="*/ 1376661 w 3391004"/>
                  <a:gd name="connsiteY1-4806" fmla="*/ 884856 h 2834311"/>
                  <a:gd name="connsiteX2-4807" fmla="*/ 1887702 w 3391004"/>
                  <a:gd name="connsiteY2-4808" fmla="*/ 759182 h 2834311"/>
                  <a:gd name="connsiteX3-4809" fmla="*/ 2223764 w 3391004"/>
                  <a:gd name="connsiteY3-4810" fmla="*/ 175562 h 2834311"/>
                  <a:gd name="connsiteX4-4811" fmla="*/ 3048180 w 3391004"/>
                  <a:gd name="connsiteY4-4812" fmla="*/ 44151 h 2834311"/>
                  <a:gd name="connsiteX5-4813" fmla="*/ 3364036 w 3391004"/>
                  <a:gd name="connsiteY5-4814" fmla="*/ 472726 h 2834311"/>
                  <a:gd name="connsiteX6-4815" fmla="*/ 3349625 w 3391004"/>
                  <a:gd name="connsiteY6-4816" fmla="*/ 1351597 h 2834311"/>
                  <a:gd name="connsiteX7-4817" fmla="*/ 3254375 w 3391004"/>
                  <a:gd name="connsiteY7-4818" fmla="*/ 1350336 h 2834311"/>
                  <a:gd name="connsiteX8-4819" fmla="*/ 3071066 w 3391004"/>
                  <a:gd name="connsiteY8-4820" fmla="*/ 1311753 h 2834311"/>
                  <a:gd name="connsiteX9-4821" fmla="*/ 2883919 w 3391004"/>
                  <a:gd name="connsiteY9-4822" fmla="*/ 1444325 h 2834311"/>
                  <a:gd name="connsiteX10-4823" fmla="*/ 2899616 w 3391004"/>
                  <a:gd name="connsiteY10-4824" fmla="*/ 1733670 h 2834311"/>
                  <a:gd name="connsiteX11-4825" fmla="*/ 3158105 w 3391004"/>
                  <a:gd name="connsiteY11-4826" fmla="*/ 1845931 h 2834311"/>
                  <a:gd name="connsiteX12-4827" fmla="*/ 3349625 w 3391004"/>
                  <a:gd name="connsiteY12-4828" fmla="*/ 1740378 h 2834311"/>
                  <a:gd name="connsiteX13-4829" fmla="*/ 3387926 w 3391004"/>
                  <a:gd name="connsiteY13-4830" fmla="*/ 2265501 h 2834311"/>
                  <a:gd name="connsiteX14-4831" fmla="*/ 3297644 w 3391004"/>
                  <a:gd name="connsiteY14-4832" fmla="*/ 2629846 h 2834311"/>
                  <a:gd name="connsiteX15-4833" fmla="*/ 2937010 w 3391004"/>
                  <a:gd name="connsiteY15-4834" fmla="*/ 2831891 h 2834311"/>
                  <a:gd name="connsiteX16-4835" fmla="*/ 2300126 w 3391004"/>
                  <a:gd name="connsiteY16-4836" fmla="*/ 2594803 h 2834311"/>
                  <a:gd name="connsiteX17-4837" fmla="*/ 1983194 w 3391004"/>
                  <a:gd name="connsiteY17-4838" fmla="*/ 2006478 h 2834311"/>
                  <a:gd name="connsiteX18-4839" fmla="*/ 1376412 w 3391004"/>
                  <a:gd name="connsiteY18-4840" fmla="*/ 1923929 h 2834311"/>
                  <a:gd name="connsiteX19-4841" fmla="*/ 101600 w 3391004"/>
                  <a:gd name="connsiteY19-4842" fmla="*/ 1930878 h 2834311"/>
                  <a:gd name="connsiteX0-4843" fmla="*/ 0 w 3391004"/>
                  <a:gd name="connsiteY0-4844" fmla="*/ 840280 h 2807338"/>
                  <a:gd name="connsiteX1-4845" fmla="*/ 1376661 w 3391004"/>
                  <a:gd name="connsiteY1-4846" fmla="*/ 857883 h 2807338"/>
                  <a:gd name="connsiteX2-4847" fmla="*/ 1887702 w 3391004"/>
                  <a:gd name="connsiteY2-4848" fmla="*/ 732209 h 2807338"/>
                  <a:gd name="connsiteX3-4849" fmla="*/ 2223764 w 3391004"/>
                  <a:gd name="connsiteY3-4850" fmla="*/ 148589 h 2807338"/>
                  <a:gd name="connsiteX4-4851" fmla="*/ 3024326 w 3391004"/>
                  <a:gd name="connsiteY4-4852" fmla="*/ 17178 h 2807338"/>
                  <a:gd name="connsiteX5-4853" fmla="*/ 3364036 w 3391004"/>
                  <a:gd name="connsiteY5-4854" fmla="*/ 445753 h 2807338"/>
                  <a:gd name="connsiteX6-4855" fmla="*/ 3349625 w 3391004"/>
                  <a:gd name="connsiteY6-4856" fmla="*/ 1324624 h 2807338"/>
                  <a:gd name="connsiteX7-4857" fmla="*/ 3254375 w 3391004"/>
                  <a:gd name="connsiteY7-4858" fmla="*/ 1323363 h 2807338"/>
                  <a:gd name="connsiteX8-4859" fmla="*/ 3071066 w 3391004"/>
                  <a:gd name="connsiteY8-4860" fmla="*/ 1284780 h 2807338"/>
                  <a:gd name="connsiteX9-4861" fmla="*/ 2883919 w 3391004"/>
                  <a:gd name="connsiteY9-4862" fmla="*/ 1417352 h 2807338"/>
                  <a:gd name="connsiteX10-4863" fmla="*/ 2899616 w 3391004"/>
                  <a:gd name="connsiteY10-4864" fmla="*/ 1706697 h 2807338"/>
                  <a:gd name="connsiteX11-4865" fmla="*/ 3158105 w 3391004"/>
                  <a:gd name="connsiteY11-4866" fmla="*/ 1818958 h 2807338"/>
                  <a:gd name="connsiteX12-4867" fmla="*/ 3349625 w 3391004"/>
                  <a:gd name="connsiteY12-4868" fmla="*/ 1713405 h 2807338"/>
                  <a:gd name="connsiteX13-4869" fmla="*/ 3387926 w 3391004"/>
                  <a:gd name="connsiteY13-4870" fmla="*/ 2238528 h 2807338"/>
                  <a:gd name="connsiteX14-4871" fmla="*/ 3297644 w 3391004"/>
                  <a:gd name="connsiteY14-4872" fmla="*/ 2602873 h 2807338"/>
                  <a:gd name="connsiteX15-4873" fmla="*/ 2937010 w 3391004"/>
                  <a:gd name="connsiteY15-4874" fmla="*/ 2804918 h 2807338"/>
                  <a:gd name="connsiteX16-4875" fmla="*/ 2300126 w 3391004"/>
                  <a:gd name="connsiteY16-4876" fmla="*/ 2567830 h 2807338"/>
                  <a:gd name="connsiteX17-4877" fmla="*/ 1983194 w 3391004"/>
                  <a:gd name="connsiteY17-4878" fmla="*/ 1979505 h 2807338"/>
                  <a:gd name="connsiteX18-4879" fmla="*/ 1376412 w 3391004"/>
                  <a:gd name="connsiteY18-4880" fmla="*/ 1896956 h 2807338"/>
                  <a:gd name="connsiteX19-4881" fmla="*/ 101600 w 3391004"/>
                  <a:gd name="connsiteY19-4882" fmla="*/ 1903905 h 2807338"/>
                  <a:gd name="connsiteX0-4883" fmla="*/ 0 w 3391004"/>
                  <a:gd name="connsiteY0-4884" fmla="*/ 849029 h 2816087"/>
                  <a:gd name="connsiteX1-4885" fmla="*/ 1376661 w 3391004"/>
                  <a:gd name="connsiteY1-4886" fmla="*/ 866632 h 2816087"/>
                  <a:gd name="connsiteX2-4887" fmla="*/ 1887702 w 3391004"/>
                  <a:gd name="connsiteY2-4888" fmla="*/ 740958 h 2816087"/>
                  <a:gd name="connsiteX3-4889" fmla="*/ 2223764 w 3391004"/>
                  <a:gd name="connsiteY3-4890" fmla="*/ 157338 h 2816087"/>
                  <a:gd name="connsiteX4-4891" fmla="*/ 3024326 w 3391004"/>
                  <a:gd name="connsiteY4-4892" fmla="*/ 25927 h 2816087"/>
                  <a:gd name="connsiteX5-4893" fmla="*/ 3364036 w 3391004"/>
                  <a:gd name="connsiteY5-4894" fmla="*/ 454502 h 2816087"/>
                  <a:gd name="connsiteX6-4895" fmla="*/ 3349625 w 3391004"/>
                  <a:gd name="connsiteY6-4896" fmla="*/ 1333373 h 2816087"/>
                  <a:gd name="connsiteX7-4897" fmla="*/ 3254375 w 3391004"/>
                  <a:gd name="connsiteY7-4898" fmla="*/ 1332112 h 2816087"/>
                  <a:gd name="connsiteX8-4899" fmla="*/ 3071066 w 3391004"/>
                  <a:gd name="connsiteY8-4900" fmla="*/ 1293529 h 2816087"/>
                  <a:gd name="connsiteX9-4901" fmla="*/ 2883919 w 3391004"/>
                  <a:gd name="connsiteY9-4902" fmla="*/ 1426101 h 2816087"/>
                  <a:gd name="connsiteX10-4903" fmla="*/ 2899616 w 3391004"/>
                  <a:gd name="connsiteY10-4904" fmla="*/ 1715446 h 2816087"/>
                  <a:gd name="connsiteX11-4905" fmla="*/ 3158105 w 3391004"/>
                  <a:gd name="connsiteY11-4906" fmla="*/ 1827707 h 2816087"/>
                  <a:gd name="connsiteX12-4907" fmla="*/ 3349625 w 3391004"/>
                  <a:gd name="connsiteY12-4908" fmla="*/ 1722154 h 2816087"/>
                  <a:gd name="connsiteX13-4909" fmla="*/ 3387926 w 3391004"/>
                  <a:gd name="connsiteY13-4910" fmla="*/ 2247277 h 2816087"/>
                  <a:gd name="connsiteX14-4911" fmla="*/ 3297644 w 3391004"/>
                  <a:gd name="connsiteY14-4912" fmla="*/ 2611622 h 2816087"/>
                  <a:gd name="connsiteX15-4913" fmla="*/ 2937010 w 3391004"/>
                  <a:gd name="connsiteY15-4914" fmla="*/ 2813667 h 2816087"/>
                  <a:gd name="connsiteX16-4915" fmla="*/ 2300126 w 3391004"/>
                  <a:gd name="connsiteY16-4916" fmla="*/ 2576579 h 2816087"/>
                  <a:gd name="connsiteX17-4917" fmla="*/ 1983194 w 3391004"/>
                  <a:gd name="connsiteY17-4918" fmla="*/ 1988254 h 2816087"/>
                  <a:gd name="connsiteX18-4919" fmla="*/ 1376412 w 3391004"/>
                  <a:gd name="connsiteY18-4920" fmla="*/ 1905705 h 2816087"/>
                  <a:gd name="connsiteX19-4921" fmla="*/ 101600 w 3391004"/>
                  <a:gd name="connsiteY19-4922" fmla="*/ 1912654 h 2816087"/>
                  <a:gd name="connsiteX0-4923" fmla="*/ 0 w 3391004"/>
                  <a:gd name="connsiteY0-4924" fmla="*/ 853641 h 2820699"/>
                  <a:gd name="connsiteX1-4925" fmla="*/ 1376661 w 3391004"/>
                  <a:gd name="connsiteY1-4926" fmla="*/ 871244 h 2820699"/>
                  <a:gd name="connsiteX2-4927" fmla="*/ 1887702 w 3391004"/>
                  <a:gd name="connsiteY2-4928" fmla="*/ 745570 h 2820699"/>
                  <a:gd name="connsiteX3-4929" fmla="*/ 2223764 w 3391004"/>
                  <a:gd name="connsiteY3-4930" fmla="*/ 161950 h 2820699"/>
                  <a:gd name="connsiteX4-4931" fmla="*/ 3024326 w 3391004"/>
                  <a:gd name="connsiteY4-4932" fmla="*/ 30539 h 2820699"/>
                  <a:gd name="connsiteX5-4933" fmla="*/ 3364036 w 3391004"/>
                  <a:gd name="connsiteY5-4934" fmla="*/ 459114 h 2820699"/>
                  <a:gd name="connsiteX6-4935" fmla="*/ 3349625 w 3391004"/>
                  <a:gd name="connsiteY6-4936" fmla="*/ 1337985 h 2820699"/>
                  <a:gd name="connsiteX7-4937" fmla="*/ 3254375 w 3391004"/>
                  <a:gd name="connsiteY7-4938" fmla="*/ 1336724 h 2820699"/>
                  <a:gd name="connsiteX8-4939" fmla="*/ 3071066 w 3391004"/>
                  <a:gd name="connsiteY8-4940" fmla="*/ 1298141 h 2820699"/>
                  <a:gd name="connsiteX9-4941" fmla="*/ 2883919 w 3391004"/>
                  <a:gd name="connsiteY9-4942" fmla="*/ 1430713 h 2820699"/>
                  <a:gd name="connsiteX10-4943" fmla="*/ 2899616 w 3391004"/>
                  <a:gd name="connsiteY10-4944" fmla="*/ 1720058 h 2820699"/>
                  <a:gd name="connsiteX11-4945" fmla="*/ 3158105 w 3391004"/>
                  <a:gd name="connsiteY11-4946" fmla="*/ 1832319 h 2820699"/>
                  <a:gd name="connsiteX12-4947" fmla="*/ 3349625 w 3391004"/>
                  <a:gd name="connsiteY12-4948" fmla="*/ 1726766 h 2820699"/>
                  <a:gd name="connsiteX13-4949" fmla="*/ 3387926 w 3391004"/>
                  <a:gd name="connsiteY13-4950" fmla="*/ 2251889 h 2820699"/>
                  <a:gd name="connsiteX14-4951" fmla="*/ 3297644 w 3391004"/>
                  <a:gd name="connsiteY14-4952" fmla="*/ 2616234 h 2820699"/>
                  <a:gd name="connsiteX15-4953" fmla="*/ 2937010 w 3391004"/>
                  <a:gd name="connsiteY15-4954" fmla="*/ 2818279 h 2820699"/>
                  <a:gd name="connsiteX16-4955" fmla="*/ 2300126 w 3391004"/>
                  <a:gd name="connsiteY16-4956" fmla="*/ 2581191 h 2820699"/>
                  <a:gd name="connsiteX17-4957" fmla="*/ 1983194 w 3391004"/>
                  <a:gd name="connsiteY17-4958" fmla="*/ 1992866 h 2820699"/>
                  <a:gd name="connsiteX18-4959" fmla="*/ 1376412 w 3391004"/>
                  <a:gd name="connsiteY18-4960" fmla="*/ 1910317 h 2820699"/>
                  <a:gd name="connsiteX19-4961" fmla="*/ 101600 w 3391004"/>
                  <a:gd name="connsiteY19-4962" fmla="*/ 1917266 h 2820699"/>
                  <a:gd name="connsiteX0-4963" fmla="*/ 0 w 3391004"/>
                  <a:gd name="connsiteY0-4964" fmla="*/ 853641 h 2820699"/>
                  <a:gd name="connsiteX1-4965" fmla="*/ 1376661 w 3391004"/>
                  <a:gd name="connsiteY1-4966" fmla="*/ 871244 h 2820699"/>
                  <a:gd name="connsiteX2-4967" fmla="*/ 1887702 w 3391004"/>
                  <a:gd name="connsiteY2-4968" fmla="*/ 745570 h 2820699"/>
                  <a:gd name="connsiteX3-4969" fmla="*/ 2223764 w 3391004"/>
                  <a:gd name="connsiteY3-4970" fmla="*/ 161950 h 2820699"/>
                  <a:gd name="connsiteX4-4971" fmla="*/ 3024326 w 3391004"/>
                  <a:gd name="connsiteY4-4972" fmla="*/ 30539 h 2820699"/>
                  <a:gd name="connsiteX5-4973" fmla="*/ 3364036 w 3391004"/>
                  <a:gd name="connsiteY5-4974" fmla="*/ 459114 h 2820699"/>
                  <a:gd name="connsiteX6-4975" fmla="*/ 3349625 w 3391004"/>
                  <a:gd name="connsiteY6-4976" fmla="*/ 1337985 h 2820699"/>
                  <a:gd name="connsiteX7-4977" fmla="*/ 3254375 w 3391004"/>
                  <a:gd name="connsiteY7-4978" fmla="*/ 1336724 h 2820699"/>
                  <a:gd name="connsiteX8-4979" fmla="*/ 3071066 w 3391004"/>
                  <a:gd name="connsiteY8-4980" fmla="*/ 1298141 h 2820699"/>
                  <a:gd name="connsiteX9-4981" fmla="*/ 2883919 w 3391004"/>
                  <a:gd name="connsiteY9-4982" fmla="*/ 1430713 h 2820699"/>
                  <a:gd name="connsiteX10-4983" fmla="*/ 2899616 w 3391004"/>
                  <a:gd name="connsiteY10-4984" fmla="*/ 1720058 h 2820699"/>
                  <a:gd name="connsiteX11-4985" fmla="*/ 3158105 w 3391004"/>
                  <a:gd name="connsiteY11-4986" fmla="*/ 1832319 h 2820699"/>
                  <a:gd name="connsiteX12-4987" fmla="*/ 3349625 w 3391004"/>
                  <a:gd name="connsiteY12-4988" fmla="*/ 1726766 h 2820699"/>
                  <a:gd name="connsiteX13-4989" fmla="*/ 3387926 w 3391004"/>
                  <a:gd name="connsiteY13-4990" fmla="*/ 2251889 h 2820699"/>
                  <a:gd name="connsiteX14-4991" fmla="*/ 3297644 w 3391004"/>
                  <a:gd name="connsiteY14-4992" fmla="*/ 2616234 h 2820699"/>
                  <a:gd name="connsiteX15-4993" fmla="*/ 2937010 w 3391004"/>
                  <a:gd name="connsiteY15-4994" fmla="*/ 2818279 h 2820699"/>
                  <a:gd name="connsiteX16-4995" fmla="*/ 2300126 w 3391004"/>
                  <a:gd name="connsiteY16-4996" fmla="*/ 2581191 h 2820699"/>
                  <a:gd name="connsiteX17-4997" fmla="*/ 1983194 w 3391004"/>
                  <a:gd name="connsiteY17-4998" fmla="*/ 1992866 h 2820699"/>
                  <a:gd name="connsiteX18-4999" fmla="*/ 1376412 w 3391004"/>
                  <a:gd name="connsiteY18-5000" fmla="*/ 1910317 h 2820699"/>
                  <a:gd name="connsiteX19-5001" fmla="*/ 101600 w 3391004"/>
                  <a:gd name="connsiteY19-5002" fmla="*/ 1917266 h 2820699"/>
                  <a:gd name="connsiteX0-5003" fmla="*/ 0 w 3391004"/>
                  <a:gd name="connsiteY0-5004" fmla="*/ 851005 h 2818063"/>
                  <a:gd name="connsiteX1-5005" fmla="*/ 1376661 w 3391004"/>
                  <a:gd name="connsiteY1-5006" fmla="*/ 868608 h 2818063"/>
                  <a:gd name="connsiteX2-5007" fmla="*/ 1887702 w 3391004"/>
                  <a:gd name="connsiteY2-5008" fmla="*/ 742934 h 2818063"/>
                  <a:gd name="connsiteX3-5009" fmla="*/ 2223764 w 3391004"/>
                  <a:gd name="connsiteY3-5010" fmla="*/ 159314 h 2818063"/>
                  <a:gd name="connsiteX4-5011" fmla="*/ 3024326 w 3391004"/>
                  <a:gd name="connsiteY4-5012" fmla="*/ 27903 h 2818063"/>
                  <a:gd name="connsiteX5-5013" fmla="*/ 3352109 w 3391004"/>
                  <a:gd name="connsiteY5-5014" fmla="*/ 420697 h 2818063"/>
                  <a:gd name="connsiteX6-5015" fmla="*/ 3349625 w 3391004"/>
                  <a:gd name="connsiteY6-5016" fmla="*/ 1335349 h 2818063"/>
                  <a:gd name="connsiteX7-5017" fmla="*/ 3254375 w 3391004"/>
                  <a:gd name="connsiteY7-5018" fmla="*/ 1334088 h 2818063"/>
                  <a:gd name="connsiteX8-5019" fmla="*/ 3071066 w 3391004"/>
                  <a:gd name="connsiteY8-5020" fmla="*/ 1295505 h 2818063"/>
                  <a:gd name="connsiteX9-5021" fmla="*/ 2883919 w 3391004"/>
                  <a:gd name="connsiteY9-5022" fmla="*/ 1428077 h 2818063"/>
                  <a:gd name="connsiteX10-5023" fmla="*/ 2899616 w 3391004"/>
                  <a:gd name="connsiteY10-5024" fmla="*/ 1717422 h 2818063"/>
                  <a:gd name="connsiteX11-5025" fmla="*/ 3158105 w 3391004"/>
                  <a:gd name="connsiteY11-5026" fmla="*/ 1829683 h 2818063"/>
                  <a:gd name="connsiteX12-5027" fmla="*/ 3349625 w 3391004"/>
                  <a:gd name="connsiteY12-5028" fmla="*/ 1724130 h 2818063"/>
                  <a:gd name="connsiteX13-5029" fmla="*/ 3387926 w 3391004"/>
                  <a:gd name="connsiteY13-5030" fmla="*/ 2249253 h 2818063"/>
                  <a:gd name="connsiteX14-5031" fmla="*/ 3297644 w 3391004"/>
                  <a:gd name="connsiteY14-5032" fmla="*/ 2613598 h 2818063"/>
                  <a:gd name="connsiteX15-5033" fmla="*/ 2937010 w 3391004"/>
                  <a:gd name="connsiteY15-5034" fmla="*/ 2815643 h 2818063"/>
                  <a:gd name="connsiteX16-5035" fmla="*/ 2300126 w 3391004"/>
                  <a:gd name="connsiteY16-5036" fmla="*/ 2578555 h 2818063"/>
                  <a:gd name="connsiteX17-5037" fmla="*/ 1983194 w 3391004"/>
                  <a:gd name="connsiteY17-5038" fmla="*/ 1990230 h 2818063"/>
                  <a:gd name="connsiteX18-5039" fmla="*/ 1376412 w 3391004"/>
                  <a:gd name="connsiteY18-5040" fmla="*/ 1907681 h 2818063"/>
                  <a:gd name="connsiteX19-5041" fmla="*/ 101600 w 3391004"/>
                  <a:gd name="connsiteY19-5042" fmla="*/ 1914630 h 2818063"/>
                  <a:gd name="connsiteX0-5043" fmla="*/ 0 w 3391004"/>
                  <a:gd name="connsiteY0-5044" fmla="*/ 850127 h 2817185"/>
                  <a:gd name="connsiteX1-5045" fmla="*/ 1376661 w 3391004"/>
                  <a:gd name="connsiteY1-5046" fmla="*/ 867730 h 2817185"/>
                  <a:gd name="connsiteX2-5047" fmla="*/ 1887702 w 3391004"/>
                  <a:gd name="connsiteY2-5048" fmla="*/ 742056 h 2817185"/>
                  <a:gd name="connsiteX3-5049" fmla="*/ 2223764 w 3391004"/>
                  <a:gd name="connsiteY3-5050" fmla="*/ 158436 h 2817185"/>
                  <a:gd name="connsiteX4-5051" fmla="*/ 3024326 w 3391004"/>
                  <a:gd name="connsiteY4-5052" fmla="*/ 27025 h 2817185"/>
                  <a:gd name="connsiteX5-5053" fmla="*/ 3340182 w 3391004"/>
                  <a:gd name="connsiteY5-5054" fmla="*/ 407892 h 2817185"/>
                  <a:gd name="connsiteX6-5055" fmla="*/ 3349625 w 3391004"/>
                  <a:gd name="connsiteY6-5056" fmla="*/ 1334471 h 2817185"/>
                  <a:gd name="connsiteX7-5057" fmla="*/ 3254375 w 3391004"/>
                  <a:gd name="connsiteY7-5058" fmla="*/ 1333210 h 2817185"/>
                  <a:gd name="connsiteX8-5059" fmla="*/ 3071066 w 3391004"/>
                  <a:gd name="connsiteY8-5060" fmla="*/ 1294627 h 2817185"/>
                  <a:gd name="connsiteX9-5061" fmla="*/ 2883919 w 3391004"/>
                  <a:gd name="connsiteY9-5062" fmla="*/ 1427199 h 2817185"/>
                  <a:gd name="connsiteX10-5063" fmla="*/ 2899616 w 3391004"/>
                  <a:gd name="connsiteY10-5064" fmla="*/ 1716544 h 2817185"/>
                  <a:gd name="connsiteX11-5065" fmla="*/ 3158105 w 3391004"/>
                  <a:gd name="connsiteY11-5066" fmla="*/ 1828805 h 2817185"/>
                  <a:gd name="connsiteX12-5067" fmla="*/ 3349625 w 3391004"/>
                  <a:gd name="connsiteY12-5068" fmla="*/ 1723252 h 2817185"/>
                  <a:gd name="connsiteX13-5069" fmla="*/ 3387926 w 3391004"/>
                  <a:gd name="connsiteY13-5070" fmla="*/ 2248375 h 2817185"/>
                  <a:gd name="connsiteX14-5071" fmla="*/ 3297644 w 3391004"/>
                  <a:gd name="connsiteY14-5072" fmla="*/ 2612720 h 2817185"/>
                  <a:gd name="connsiteX15-5073" fmla="*/ 2937010 w 3391004"/>
                  <a:gd name="connsiteY15-5074" fmla="*/ 2814765 h 2817185"/>
                  <a:gd name="connsiteX16-5075" fmla="*/ 2300126 w 3391004"/>
                  <a:gd name="connsiteY16-5076" fmla="*/ 2577677 h 2817185"/>
                  <a:gd name="connsiteX17-5077" fmla="*/ 1983194 w 3391004"/>
                  <a:gd name="connsiteY17-5078" fmla="*/ 1989352 h 2817185"/>
                  <a:gd name="connsiteX18-5079" fmla="*/ 1376412 w 3391004"/>
                  <a:gd name="connsiteY18-5080" fmla="*/ 1906803 h 2817185"/>
                  <a:gd name="connsiteX19-5081" fmla="*/ 101600 w 3391004"/>
                  <a:gd name="connsiteY19-5082" fmla="*/ 1913752 h 2817185"/>
                  <a:gd name="connsiteX0-5083" fmla="*/ 0 w 3391004"/>
                  <a:gd name="connsiteY0-5084" fmla="*/ 850127 h 2797610"/>
                  <a:gd name="connsiteX1-5085" fmla="*/ 1376661 w 3391004"/>
                  <a:gd name="connsiteY1-5086" fmla="*/ 867730 h 2797610"/>
                  <a:gd name="connsiteX2-5087" fmla="*/ 1887702 w 3391004"/>
                  <a:gd name="connsiteY2-5088" fmla="*/ 742056 h 2797610"/>
                  <a:gd name="connsiteX3-5089" fmla="*/ 2223764 w 3391004"/>
                  <a:gd name="connsiteY3-5090" fmla="*/ 158436 h 2797610"/>
                  <a:gd name="connsiteX4-5091" fmla="*/ 3024326 w 3391004"/>
                  <a:gd name="connsiteY4-5092" fmla="*/ 27025 h 2797610"/>
                  <a:gd name="connsiteX5-5093" fmla="*/ 3340182 w 3391004"/>
                  <a:gd name="connsiteY5-5094" fmla="*/ 407892 h 2797610"/>
                  <a:gd name="connsiteX6-5095" fmla="*/ 3349625 w 3391004"/>
                  <a:gd name="connsiteY6-5096" fmla="*/ 1334471 h 2797610"/>
                  <a:gd name="connsiteX7-5097" fmla="*/ 3254375 w 3391004"/>
                  <a:gd name="connsiteY7-5098" fmla="*/ 1333210 h 2797610"/>
                  <a:gd name="connsiteX8-5099" fmla="*/ 3071066 w 3391004"/>
                  <a:gd name="connsiteY8-5100" fmla="*/ 1294627 h 2797610"/>
                  <a:gd name="connsiteX9-5101" fmla="*/ 2883919 w 3391004"/>
                  <a:gd name="connsiteY9-5102" fmla="*/ 1427199 h 2797610"/>
                  <a:gd name="connsiteX10-5103" fmla="*/ 2899616 w 3391004"/>
                  <a:gd name="connsiteY10-5104" fmla="*/ 1716544 h 2797610"/>
                  <a:gd name="connsiteX11-5105" fmla="*/ 3158105 w 3391004"/>
                  <a:gd name="connsiteY11-5106" fmla="*/ 1828805 h 2797610"/>
                  <a:gd name="connsiteX12-5107" fmla="*/ 3349625 w 3391004"/>
                  <a:gd name="connsiteY12-5108" fmla="*/ 1723252 h 2797610"/>
                  <a:gd name="connsiteX13-5109" fmla="*/ 3387926 w 3391004"/>
                  <a:gd name="connsiteY13-5110" fmla="*/ 2248375 h 2797610"/>
                  <a:gd name="connsiteX14-5111" fmla="*/ 3297644 w 3391004"/>
                  <a:gd name="connsiteY14-5112" fmla="*/ 2612720 h 2797610"/>
                  <a:gd name="connsiteX15-5113" fmla="*/ 2885326 w 3391004"/>
                  <a:gd name="connsiteY15-5114" fmla="*/ 2794887 h 2797610"/>
                  <a:gd name="connsiteX16-5115" fmla="*/ 2300126 w 3391004"/>
                  <a:gd name="connsiteY16-5116" fmla="*/ 2577677 h 2797610"/>
                  <a:gd name="connsiteX17-5117" fmla="*/ 1983194 w 3391004"/>
                  <a:gd name="connsiteY17-5118" fmla="*/ 1989352 h 2797610"/>
                  <a:gd name="connsiteX18-5119" fmla="*/ 1376412 w 3391004"/>
                  <a:gd name="connsiteY18-5120" fmla="*/ 1906803 h 2797610"/>
                  <a:gd name="connsiteX19-5121" fmla="*/ 101600 w 3391004"/>
                  <a:gd name="connsiteY19-5122" fmla="*/ 1913752 h 2797610"/>
                  <a:gd name="connsiteX0-5123" fmla="*/ 0 w 3391004"/>
                  <a:gd name="connsiteY0-5124" fmla="*/ 850127 h 2797610"/>
                  <a:gd name="connsiteX1-5125" fmla="*/ 1376661 w 3391004"/>
                  <a:gd name="connsiteY1-5126" fmla="*/ 867730 h 2797610"/>
                  <a:gd name="connsiteX2-5127" fmla="*/ 1887702 w 3391004"/>
                  <a:gd name="connsiteY2-5128" fmla="*/ 742056 h 2797610"/>
                  <a:gd name="connsiteX3-5129" fmla="*/ 2223764 w 3391004"/>
                  <a:gd name="connsiteY3-5130" fmla="*/ 158436 h 2797610"/>
                  <a:gd name="connsiteX4-5131" fmla="*/ 3024326 w 3391004"/>
                  <a:gd name="connsiteY4-5132" fmla="*/ 27025 h 2797610"/>
                  <a:gd name="connsiteX5-5133" fmla="*/ 3340182 w 3391004"/>
                  <a:gd name="connsiteY5-5134" fmla="*/ 407892 h 2797610"/>
                  <a:gd name="connsiteX6-5135" fmla="*/ 3349625 w 3391004"/>
                  <a:gd name="connsiteY6-5136" fmla="*/ 1334471 h 2797610"/>
                  <a:gd name="connsiteX7-5137" fmla="*/ 3254375 w 3391004"/>
                  <a:gd name="connsiteY7-5138" fmla="*/ 1333210 h 2797610"/>
                  <a:gd name="connsiteX8-5139" fmla="*/ 3071066 w 3391004"/>
                  <a:gd name="connsiteY8-5140" fmla="*/ 1294627 h 2797610"/>
                  <a:gd name="connsiteX9-5141" fmla="*/ 2883919 w 3391004"/>
                  <a:gd name="connsiteY9-5142" fmla="*/ 1427199 h 2797610"/>
                  <a:gd name="connsiteX10-5143" fmla="*/ 2899616 w 3391004"/>
                  <a:gd name="connsiteY10-5144" fmla="*/ 1716544 h 2797610"/>
                  <a:gd name="connsiteX11-5145" fmla="*/ 3158105 w 3391004"/>
                  <a:gd name="connsiteY11-5146" fmla="*/ 1828805 h 2797610"/>
                  <a:gd name="connsiteX12-5147" fmla="*/ 3349625 w 3391004"/>
                  <a:gd name="connsiteY12-5148" fmla="*/ 1723252 h 2797610"/>
                  <a:gd name="connsiteX13-5149" fmla="*/ 3387926 w 3391004"/>
                  <a:gd name="connsiteY13-5150" fmla="*/ 2248375 h 2797610"/>
                  <a:gd name="connsiteX14-5151" fmla="*/ 3297644 w 3391004"/>
                  <a:gd name="connsiteY14-5152" fmla="*/ 2612720 h 2797610"/>
                  <a:gd name="connsiteX15-5153" fmla="*/ 2885326 w 3391004"/>
                  <a:gd name="connsiteY15-5154" fmla="*/ 2794887 h 2797610"/>
                  <a:gd name="connsiteX16-5155" fmla="*/ 2300126 w 3391004"/>
                  <a:gd name="connsiteY16-5156" fmla="*/ 2577677 h 2797610"/>
                  <a:gd name="connsiteX17-5157" fmla="*/ 1983194 w 3391004"/>
                  <a:gd name="connsiteY17-5158" fmla="*/ 1989352 h 2797610"/>
                  <a:gd name="connsiteX18-5159" fmla="*/ 1376412 w 3391004"/>
                  <a:gd name="connsiteY18-5160" fmla="*/ 1906803 h 2797610"/>
                  <a:gd name="connsiteX19-5161" fmla="*/ 101600 w 3391004"/>
                  <a:gd name="connsiteY19-5162" fmla="*/ 1913752 h 2797610"/>
                  <a:gd name="connsiteX0-5163" fmla="*/ 0 w 3391004"/>
                  <a:gd name="connsiteY0-5164" fmla="*/ 850127 h 2796116"/>
                  <a:gd name="connsiteX1-5165" fmla="*/ 1376661 w 3391004"/>
                  <a:gd name="connsiteY1-5166" fmla="*/ 867730 h 2796116"/>
                  <a:gd name="connsiteX2-5167" fmla="*/ 1887702 w 3391004"/>
                  <a:gd name="connsiteY2-5168" fmla="*/ 742056 h 2796116"/>
                  <a:gd name="connsiteX3-5169" fmla="*/ 2223764 w 3391004"/>
                  <a:gd name="connsiteY3-5170" fmla="*/ 158436 h 2796116"/>
                  <a:gd name="connsiteX4-5171" fmla="*/ 3024326 w 3391004"/>
                  <a:gd name="connsiteY4-5172" fmla="*/ 27025 h 2796116"/>
                  <a:gd name="connsiteX5-5173" fmla="*/ 3340182 w 3391004"/>
                  <a:gd name="connsiteY5-5174" fmla="*/ 407892 h 2796116"/>
                  <a:gd name="connsiteX6-5175" fmla="*/ 3349625 w 3391004"/>
                  <a:gd name="connsiteY6-5176" fmla="*/ 1334471 h 2796116"/>
                  <a:gd name="connsiteX7-5177" fmla="*/ 3254375 w 3391004"/>
                  <a:gd name="connsiteY7-5178" fmla="*/ 1333210 h 2796116"/>
                  <a:gd name="connsiteX8-5179" fmla="*/ 3071066 w 3391004"/>
                  <a:gd name="connsiteY8-5180" fmla="*/ 1294627 h 2796116"/>
                  <a:gd name="connsiteX9-5181" fmla="*/ 2883919 w 3391004"/>
                  <a:gd name="connsiteY9-5182" fmla="*/ 1427199 h 2796116"/>
                  <a:gd name="connsiteX10-5183" fmla="*/ 2899616 w 3391004"/>
                  <a:gd name="connsiteY10-5184" fmla="*/ 1716544 h 2796116"/>
                  <a:gd name="connsiteX11-5185" fmla="*/ 3158105 w 3391004"/>
                  <a:gd name="connsiteY11-5186" fmla="*/ 1828805 h 2796116"/>
                  <a:gd name="connsiteX12-5187" fmla="*/ 3349625 w 3391004"/>
                  <a:gd name="connsiteY12-5188" fmla="*/ 1723252 h 2796116"/>
                  <a:gd name="connsiteX13-5189" fmla="*/ 3387926 w 3391004"/>
                  <a:gd name="connsiteY13-5190" fmla="*/ 2248375 h 2796116"/>
                  <a:gd name="connsiteX14-5191" fmla="*/ 3297644 w 3391004"/>
                  <a:gd name="connsiteY14-5192" fmla="*/ 2612720 h 2796116"/>
                  <a:gd name="connsiteX15-5193" fmla="*/ 2885326 w 3391004"/>
                  <a:gd name="connsiteY15-5194" fmla="*/ 2794887 h 2796116"/>
                  <a:gd name="connsiteX16-5195" fmla="*/ 2300126 w 3391004"/>
                  <a:gd name="connsiteY16-5196" fmla="*/ 2577677 h 2796116"/>
                  <a:gd name="connsiteX17-5197" fmla="*/ 1983194 w 3391004"/>
                  <a:gd name="connsiteY17-5198" fmla="*/ 1989352 h 2796116"/>
                  <a:gd name="connsiteX18-5199" fmla="*/ 1376412 w 3391004"/>
                  <a:gd name="connsiteY18-5200" fmla="*/ 1906803 h 2796116"/>
                  <a:gd name="connsiteX19-5201" fmla="*/ 101600 w 3391004"/>
                  <a:gd name="connsiteY19-5202" fmla="*/ 1913752 h 2796116"/>
                  <a:gd name="connsiteX0-5203" fmla="*/ 0 w 3391004"/>
                  <a:gd name="connsiteY0-5204" fmla="*/ 850127 h 2796012"/>
                  <a:gd name="connsiteX1-5205" fmla="*/ 1376661 w 3391004"/>
                  <a:gd name="connsiteY1-5206" fmla="*/ 867730 h 2796012"/>
                  <a:gd name="connsiteX2-5207" fmla="*/ 1887702 w 3391004"/>
                  <a:gd name="connsiteY2-5208" fmla="*/ 742056 h 2796012"/>
                  <a:gd name="connsiteX3-5209" fmla="*/ 2223764 w 3391004"/>
                  <a:gd name="connsiteY3-5210" fmla="*/ 158436 h 2796012"/>
                  <a:gd name="connsiteX4-5211" fmla="*/ 3024326 w 3391004"/>
                  <a:gd name="connsiteY4-5212" fmla="*/ 27025 h 2796012"/>
                  <a:gd name="connsiteX5-5213" fmla="*/ 3340182 w 3391004"/>
                  <a:gd name="connsiteY5-5214" fmla="*/ 407892 h 2796012"/>
                  <a:gd name="connsiteX6-5215" fmla="*/ 3349625 w 3391004"/>
                  <a:gd name="connsiteY6-5216" fmla="*/ 1334471 h 2796012"/>
                  <a:gd name="connsiteX7-5217" fmla="*/ 3254375 w 3391004"/>
                  <a:gd name="connsiteY7-5218" fmla="*/ 1333210 h 2796012"/>
                  <a:gd name="connsiteX8-5219" fmla="*/ 3071066 w 3391004"/>
                  <a:gd name="connsiteY8-5220" fmla="*/ 1294627 h 2796012"/>
                  <a:gd name="connsiteX9-5221" fmla="*/ 2883919 w 3391004"/>
                  <a:gd name="connsiteY9-5222" fmla="*/ 1427199 h 2796012"/>
                  <a:gd name="connsiteX10-5223" fmla="*/ 2899616 w 3391004"/>
                  <a:gd name="connsiteY10-5224" fmla="*/ 1716544 h 2796012"/>
                  <a:gd name="connsiteX11-5225" fmla="*/ 3158105 w 3391004"/>
                  <a:gd name="connsiteY11-5226" fmla="*/ 1828805 h 2796012"/>
                  <a:gd name="connsiteX12-5227" fmla="*/ 3349625 w 3391004"/>
                  <a:gd name="connsiteY12-5228" fmla="*/ 1723252 h 2796012"/>
                  <a:gd name="connsiteX13-5229" fmla="*/ 3387926 w 3391004"/>
                  <a:gd name="connsiteY13-5230" fmla="*/ 2248375 h 2796012"/>
                  <a:gd name="connsiteX14-5231" fmla="*/ 3297644 w 3391004"/>
                  <a:gd name="connsiteY14-5232" fmla="*/ 2612720 h 2796012"/>
                  <a:gd name="connsiteX15-5233" fmla="*/ 2885326 w 3391004"/>
                  <a:gd name="connsiteY15-5234" fmla="*/ 2794887 h 2796012"/>
                  <a:gd name="connsiteX16-5235" fmla="*/ 2288199 w 3391004"/>
                  <a:gd name="connsiteY16-5236" fmla="*/ 2533945 h 2796012"/>
                  <a:gd name="connsiteX17-5237" fmla="*/ 1983194 w 3391004"/>
                  <a:gd name="connsiteY17-5238" fmla="*/ 1989352 h 2796012"/>
                  <a:gd name="connsiteX18-5239" fmla="*/ 1376412 w 3391004"/>
                  <a:gd name="connsiteY18-5240" fmla="*/ 1906803 h 2796012"/>
                  <a:gd name="connsiteX19-5241" fmla="*/ 101600 w 3391004"/>
                  <a:gd name="connsiteY19-5242" fmla="*/ 1913752 h 2796012"/>
                  <a:gd name="connsiteX0-5243" fmla="*/ 0 w 3391004"/>
                  <a:gd name="connsiteY0-5244" fmla="*/ 850127 h 2796012"/>
                  <a:gd name="connsiteX1-5245" fmla="*/ 1376661 w 3391004"/>
                  <a:gd name="connsiteY1-5246" fmla="*/ 867730 h 2796012"/>
                  <a:gd name="connsiteX2-5247" fmla="*/ 1887702 w 3391004"/>
                  <a:gd name="connsiteY2-5248" fmla="*/ 742056 h 2796012"/>
                  <a:gd name="connsiteX3-5249" fmla="*/ 2223764 w 3391004"/>
                  <a:gd name="connsiteY3-5250" fmla="*/ 158436 h 2796012"/>
                  <a:gd name="connsiteX4-5251" fmla="*/ 3024326 w 3391004"/>
                  <a:gd name="connsiteY4-5252" fmla="*/ 27025 h 2796012"/>
                  <a:gd name="connsiteX5-5253" fmla="*/ 3340182 w 3391004"/>
                  <a:gd name="connsiteY5-5254" fmla="*/ 407892 h 2796012"/>
                  <a:gd name="connsiteX6-5255" fmla="*/ 3349625 w 3391004"/>
                  <a:gd name="connsiteY6-5256" fmla="*/ 1334471 h 2796012"/>
                  <a:gd name="connsiteX7-5257" fmla="*/ 3254375 w 3391004"/>
                  <a:gd name="connsiteY7-5258" fmla="*/ 1333210 h 2796012"/>
                  <a:gd name="connsiteX8-5259" fmla="*/ 3071066 w 3391004"/>
                  <a:gd name="connsiteY8-5260" fmla="*/ 1294627 h 2796012"/>
                  <a:gd name="connsiteX9-5261" fmla="*/ 2883919 w 3391004"/>
                  <a:gd name="connsiteY9-5262" fmla="*/ 1427199 h 2796012"/>
                  <a:gd name="connsiteX10-5263" fmla="*/ 2899616 w 3391004"/>
                  <a:gd name="connsiteY10-5264" fmla="*/ 1716544 h 2796012"/>
                  <a:gd name="connsiteX11-5265" fmla="*/ 3158105 w 3391004"/>
                  <a:gd name="connsiteY11-5266" fmla="*/ 1828805 h 2796012"/>
                  <a:gd name="connsiteX12-5267" fmla="*/ 3349625 w 3391004"/>
                  <a:gd name="connsiteY12-5268" fmla="*/ 1723252 h 2796012"/>
                  <a:gd name="connsiteX13-5269" fmla="*/ 3387926 w 3391004"/>
                  <a:gd name="connsiteY13-5270" fmla="*/ 2248375 h 2796012"/>
                  <a:gd name="connsiteX14-5271" fmla="*/ 3297644 w 3391004"/>
                  <a:gd name="connsiteY14-5272" fmla="*/ 2612720 h 2796012"/>
                  <a:gd name="connsiteX15-5273" fmla="*/ 2885326 w 3391004"/>
                  <a:gd name="connsiteY15-5274" fmla="*/ 2794887 h 2796012"/>
                  <a:gd name="connsiteX16-5275" fmla="*/ 2288199 w 3391004"/>
                  <a:gd name="connsiteY16-5276" fmla="*/ 2533945 h 2796012"/>
                  <a:gd name="connsiteX17-5277" fmla="*/ 1963316 w 3391004"/>
                  <a:gd name="connsiteY17-5278" fmla="*/ 1973449 h 2796012"/>
                  <a:gd name="connsiteX18-5279" fmla="*/ 1376412 w 3391004"/>
                  <a:gd name="connsiteY18-5280" fmla="*/ 1906803 h 2796012"/>
                  <a:gd name="connsiteX19-5281" fmla="*/ 101600 w 3391004"/>
                  <a:gd name="connsiteY19-5282" fmla="*/ 1913752 h 2796012"/>
                  <a:gd name="connsiteX0-5283" fmla="*/ 0 w 3391004"/>
                  <a:gd name="connsiteY0-5284" fmla="*/ 837341 h 2783226"/>
                  <a:gd name="connsiteX1-5285" fmla="*/ 1376661 w 3391004"/>
                  <a:gd name="connsiteY1-5286" fmla="*/ 854944 h 2783226"/>
                  <a:gd name="connsiteX2-5287" fmla="*/ 1903605 w 3391004"/>
                  <a:gd name="connsiteY2-5288" fmla="*/ 745172 h 2783226"/>
                  <a:gd name="connsiteX3-5289" fmla="*/ 2223764 w 3391004"/>
                  <a:gd name="connsiteY3-5290" fmla="*/ 145650 h 2783226"/>
                  <a:gd name="connsiteX4-5291" fmla="*/ 3024326 w 3391004"/>
                  <a:gd name="connsiteY4-5292" fmla="*/ 14239 h 2783226"/>
                  <a:gd name="connsiteX5-5293" fmla="*/ 3340182 w 3391004"/>
                  <a:gd name="connsiteY5-5294" fmla="*/ 395106 h 2783226"/>
                  <a:gd name="connsiteX6-5295" fmla="*/ 3349625 w 3391004"/>
                  <a:gd name="connsiteY6-5296" fmla="*/ 1321685 h 2783226"/>
                  <a:gd name="connsiteX7-5297" fmla="*/ 3254375 w 3391004"/>
                  <a:gd name="connsiteY7-5298" fmla="*/ 1320424 h 2783226"/>
                  <a:gd name="connsiteX8-5299" fmla="*/ 3071066 w 3391004"/>
                  <a:gd name="connsiteY8-5300" fmla="*/ 1281841 h 2783226"/>
                  <a:gd name="connsiteX9-5301" fmla="*/ 2883919 w 3391004"/>
                  <a:gd name="connsiteY9-5302" fmla="*/ 1414413 h 2783226"/>
                  <a:gd name="connsiteX10-5303" fmla="*/ 2899616 w 3391004"/>
                  <a:gd name="connsiteY10-5304" fmla="*/ 1703758 h 2783226"/>
                  <a:gd name="connsiteX11-5305" fmla="*/ 3158105 w 3391004"/>
                  <a:gd name="connsiteY11-5306" fmla="*/ 1816019 h 2783226"/>
                  <a:gd name="connsiteX12-5307" fmla="*/ 3349625 w 3391004"/>
                  <a:gd name="connsiteY12-5308" fmla="*/ 1710466 h 2783226"/>
                  <a:gd name="connsiteX13-5309" fmla="*/ 3387926 w 3391004"/>
                  <a:gd name="connsiteY13-5310" fmla="*/ 2235589 h 2783226"/>
                  <a:gd name="connsiteX14-5311" fmla="*/ 3297644 w 3391004"/>
                  <a:gd name="connsiteY14-5312" fmla="*/ 2599934 h 2783226"/>
                  <a:gd name="connsiteX15-5313" fmla="*/ 2885326 w 3391004"/>
                  <a:gd name="connsiteY15-5314" fmla="*/ 2782101 h 2783226"/>
                  <a:gd name="connsiteX16-5315" fmla="*/ 2288199 w 3391004"/>
                  <a:gd name="connsiteY16-5316" fmla="*/ 2521159 h 2783226"/>
                  <a:gd name="connsiteX17-5317" fmla="*/ 1963316 w 3391004"/>
                  <a:gd name="connsiteY17-5318" fmla="*/ 1960663 h 2783226"/>
                  <a:gd name="connsiteX18-5319" fmla="*/ 1376412 w 3391004"/>
                  <a:gd name="connsiteY18-5320" fmla="*/ 1894017 h 2783226"/>
                  <a:gd name="connsiteX19-5321" fmla="*/ 101600 w 3391004"/>
                  <a:gd name="connsiteY19-5322" fmla="*/ 1900966 h 2783226"/>
                  <a:gd name="connsiteX0-5323" fmla="*/ 0 w 3391004"/>
                  <a:gd name="connsiteY0-5324" fmla="*/ 839041 h 2784926"/>
                  <a:gd name="connsiteX1-5325" fmla="*/ 1376661 w 3391004"/>
                  <a:gd name="connsiteY1-5326" fmla="*/ 856644 h 2784926"/>
                  <a:gd name="connsiteX2-5327" fmla="*/ 1903605 w 3391004"/>
                  <a:gd name="connsiteY2-5328" fmla="*/ 746872 h 2784926"/>
                  <a:gd name="connsiteX3-5329" fmla="*/ 2247618 w 3391004"/>
                  <a:gd name="connsiteY3-5330" fmla="*/ 139398 h 2784926"/>
                  <a:gd name="connsiteX4-5331" fmla="*/ 3024326 w 3391004"/>
                  <a:gd name="connsiteY4-5332" fmla="*/ 15939 h 2784926"/>
                  <a:gd name="connsiteX5-5333" fmla="*/ 3340182 w 3391004"/>
                  <a:gd name="connsiteY5-5334" fmla="*/ 396806 h 2784926"/>
                  <a:gd name="connsiteX6-5335" fmla="*/ 3349625 w 3391004"/>
                  <a:gd name="connsiteY6-5336" fmla="*/ 1323385 h 2784926"/>
                  <a:gd name="connsiteX7-5337" fmla="*/ 3254375 w 3391004"/>
                  <a:gd name="connsiteY7-5338" fmla="*/ 1322124 h 2784926"/>
                  <a:gd name="connsiteX8-5339" fmla="*/ 3071066 w 3391004"/>
                  <a:gd name="connsiteY8-5340" fmla="*/ 1283541 h 2784926"/>
                  <a:gd name="connsiteX9-5341" fmla="*/ 2883919 w 3391004"/>
                  <a:gd name="connsiteY9-5342" fmla="*/ 1416113 h 2784926"/>
                  <a:gd name="connsiteX10-5343" fmla="*/ 2899616 w 3391004"/>
                  <a:gd name="connsiteY10-5344" fmla="*/ 1705458 h 2784926"/>
                  <a:gd name="connsiteX11-5345" fmla="*/ 3158105 w 3391004"/>
                  <a:gd name="connsiteY11-5346" fmla="*/ 1817719 h 2784926"/>
                  <a:gd name="connsiteX12-5347" fmla="*/ 3349625 w 3391004"/>
                  <a:gd name="connsiteY12-5348" fmla="*/ 1712166 h 2784926"/>
                  <a:gd name="connsiteX13-5349" fmla="*/ 3387926 w 3391004"/>
                  <a:gd name="connsiteY13-5350" fmla="*/ 2237289 h 2784926"/>
                  <a:gd name="connsiteX14-5351" fmla="*/ 3297644 w 3391004"/>
                  <a:gd name="connsiteY14-5352" fmla="*/ 2601634 h 2784926"/>
                  <a:gd name="connsiteX15-5353" fmla="*/ 2885326 w 3391004"/>
                  <a:gd name="connsiteY15-5354" fmla="*/ 2783801 h 2784926"/>
                  <a:gd name="connsiteX16-5355" fmla="*/ 2288199 w 3391004"/>
                  <a:gd name="connsiteY16-5356" fmla="*/ 2522859 h 2784926"/>
                  <a:gd name="connsiteX17-5357" fmla="*/ 1963316 w 3391004"/>
                  <a:gd name="connsiteY17-5358" fmla="*/ 1962363 h 2784926"/>
                  <a:gd name="connsiteX18-5359" fmla="*/ 1376412 w 3391004"/>
                  <a:gd name="connsiteY18-5360" fmla="*/ 1895717 h 2784926"/>
                  <a:gd name="connsiteX19-5361" fmla="*/ 101600 w 3391004"/>
                  <a:gd name="connsiteY19-5362" fmla="*/ 1902666 h 2784926"/>
                  <a:gd name="connsiteX0-5363" fmla="*/ 0 w 3391004"/>
                  <a:gd name="connsiteY0-5364" fmla="*/ 852840 h 2798725"/>
                  <a:gd name="connsiteX1-5365" fmla="*/ 1376661 w 3391004"/>
                  <a:gd name="connsiteY1-5366" fmla="*/ 870443 h 2798725"/>
                  <a:gd name="connsiteX2-5367" fmla="*/ 1903605 w 3391004"/>
                  <a:gd name="connsiteY2-5368" fmla="*/ 760671 h 2798725"/>
                  <a:gd name="connsiteX3-5369" fmla="*/ 2247618 w 3391004"/>
                  <a:gd name="connsiteY3-5370" fmla="*/ 153197 h 2798725"/>
                  <a:gd name="connsiteX4-5371" fmla="*/ 3024326 w 3391004"/>
                  <a:gd name="connsiteY4-5372" fmla="*/ 29738 h 2798725"/>
                  <a:gd name="connsiteX5-5373" fmla="*/ 3340182 w 3391004"/>
                  <a:gd name="connsiteY5-5374" fmla="*/ 410605 h 2798725"/>
                  <a:gd name="connsiteX6-5375" fmla="*/ 3349625 w 3391004"/>
                  <a:gd name="connsiteY6-5376" fmla="*/ 1337184 h 2798725"/>
                  <a:gd name="connsiteX7-5377" fmla="*/ 3254375 w 3391004"/>
                  <a:gd name="connsiteY7-5378" fmla="*/ 1335923 h 2798725"/>
                  <a:gd name="connsiteX8-5379" fmla="*/ 3071066 w 3391004"/>
                  <a:gd name="connsiteY8-5380" fmla="*/ 1297340 h 2798725"/>
                  <a:gd name="connsiteX9-5381" fmla="*/ 2883919 w 3391004"/>
                  <a:gd name="connsiteY9-5382" fmla="*/ 1429912 h 2798725"/>
                  <a:gd name="connsiteX10-5383" fmla="*/ 2899616 w 3391004"/>
                  <a:gd name="connsiteY10-5384" fmla="*/ 1719257 h 2798725"/>
                  <a:gd name="connsiteX11-5385" fmla="*/ 3158105 w 3391004"/>
                  <a:gd name="connsiteY11-5386" fmla="*/ 1831518 h 2798725"/>
                  <a:gd name="connsiteX12-5387" fmla="*/ 3349625 w 3391004"/>
                  <a:gd name="connsiteY12-5388" fmla="*/ 1725965 h 2798725"/>
                  <a:gd name="connsiteX13-5389" fmla="*/ 3387926 w 3391004"/>
                  <a:gd name="connsiteY13-5390" fmla="*/ 2251088 h 2798725"/>
                  <a:gd name="connsiteX14-5391" fmla="*/ 3297644 w 3391004"/>
                  <a:gd name="connsiteY14-5392" fmla="*/ 2615433 h 2798725"/>
                  <a:gd name="connsiteX15-5393" fmla="*/ 2885326 w 3391004"/>
                  <a:gd name="connsiteY15-5394" fmla="*/ 2797600 h 2798725"/>
                  <a:gd name="connsiteX16-5395" fmla="*/ 2288199 w 3391004"/>
                  <a:gd name="connsiteY16-5396" fmla="*/ 2536658 h 2798725"/>
                  <a:gd name="connsiteX17-5397" fmla="*/ 1963316 w 3391004"/>
                  <a:gd name="connsiteY17-5398" fmla="*/ 1976162 h 2798725"/>
                  <a:gd name="connsiteX18-5399" fmla="*/ 1376412 w 3391004"/>
                  <a:gd name="connsiteY18-5400" fmla="*/ 1909516 h 2798725"/>
                  <a:gd name="connsiteX19-5401" fmla="*/ 101600 w 3391004"/>
                  <a:gd name="connsiteY19-5402" fmla="*/ 1916465 h 2798725"/>
                  <a:gd name="connsiteX0-5403" fmla="*/ 0 w 3367150"/>
                  <a:gd name="connsiteY0-5404" fmla="*/ 868742 h 2798725"/>
                  <a:gd name="connsiteX1-5405" fmla="*/ 1352807 w 3367150"/>
                  <a:gd name="connsiteY1-5406" fmla="*/ 870443 h 2798725"/>
                  <a:gd name="connsiteX2-5407" fmla="*/ 1879751 w 3367150"/>
                  <a:gd name="connsiteY2-5408" fmla="*/ 760671 h 2798725"/>
                  <a:gd name="connsiteX3-5409" fmla="*/ 2223764 w 3367150"/>
                  <a:gd name="connsiteY3-5410" fmla="*/ 153197 h 2798725"/>
                  <a:gd name="connsiteX4-5411" fmla="*/ 3000472 w 3367150"/>
                  <a:gd name="connsiteY4-5412" fmla="*/ 29738 h 2798725"/>
                  <a:gd name="connsiteX5-5413" fmla="*/ 3316328 w 3367150"/>
                  <a:gd name="connsiteY5-5414" fmla="*/ 410605 h 2798725"/>
                  <a:gd name="connsiteX6-5415" fmla="*/ 3325771 w 3367150"/>
                  <a:gd name="connsiteY6-5416" fmla="*/ 1337184 h 2798725"/>
                  <a:gd name="connsiteX7-5417" fmla="*/ 3230521 w 3367150"/>
                  <a:gd name="connsiteY7-5418" fmla="*/ 1335923 h 2798725"/>
                  <a:gd name="connsiteX8-5419" fmla="*/ 3047212 w 3367150"/>
                  <a:gd name="connsiteY8-5420" fmla="*/ 1297340 h 2798725"/>
                  <a:gd name="connsiteX9-5421" fmla="*/ 2860065 w 3367150"/>
                  <a:gd name="connsiteY9-5422" fmla="*/ 1429912 h 2798725"/>
                  <a:gd name="connsiteX10-5423" fmla="*/ 2875762 w 3367150"/>
                  <a:gd name="connsiteY10-5424" fmla="*/ 1719257 h 2798725"/>
                  <a:gd name="connsiteX11-5425" fmla="*/ 3134251 w 3367150"/>
                  <a:gd name="connsiteY11-5426" fmla="*/ 1831518 h 2798725"/>
                  <a:gd name="connsiteX12-5427" fmla="*/ 3325771 w 3367150"/>
                  <a:gd name="connsiteY12-5428" fmla="*/ 1725965 h 2798725"/>
                  <a:gd name="connsiteX13-5429" fmla="*/ 3364072 w 3367150"/>
                  <a:gd name="connsiteY13-5430" fmla="*/ 2251088 h 2798725"/>
                  <a:gd name="connsiteX14-5431" fmla="*/ 3273790 w 3367150"/>
                  <a:gd name="connsiteY14-5432" fmla="*/ 2615433 h 2798725"/>
                  <a:gd name="connsiteX15-5433" fmla="*/ 2861472 w 3367150"/>
                  <a:gd name="connsiteY15-5434" fmla="*/ 2797600 h 2798725"/>
                  <a:gd name="connsiteX16-5435" fmla="*/ 2264345 w 3367150"/>
                  <a:gd name="connsiteY16-5436" fmla="*/ 2536658 h 2798725"/>
                  <a:gd name="connsiteX17-5437" fmla="*/ 1939462 w 3367150"/>
                  <a:gd name="connsiteY17-5438" fmla="*/ 1976162 h 2798725"/>
                  <a:gd name="connsiteX18-5439" fmla="*/ 1352558 w 3367150"/>
                  <a:gd name="connsiteY18-5440" fmla="*/ 1909516 h 2798725"/>
                  <a:gd name="connsiteX19-5441" fmla="*/ 77746 w 3367150"/>
                  <a:gd name="connsiteY19-5442" fmla="*/ 1916465 h 2798725"/>
                  <a:gd name="connsiteX0-5443" fmla="*/ 0 w 3331369"/>
                  <a:gd name="connsiteY0-5444" fmla="*/ 864767 h 2798725"/>
                  <a:gd name="connsiteX1-5445" fmla="*/ 1317026 w 3331369"/>
                  <a:gd name="connsiteY1-5446" fmla="*/ 870443 h 2798725"/>
                  <a:gd name="connsiteX2-5447" fmla="*/ 1843970 w 3331369"/>
                  <a:gd name="connsiteY2-5448" fmla="*/ 760671 h 2798725"/>
                  <a:gd name="connsiteX3-5449" fmla="*/ 2187983 w 3331369"/>
                  <a:gd name="connsiteY3-5450" fmla="*/ 153197 h 2798725"/>
                  <a:gd name="connsiteX4-5451" fmla="*/ 2964691 w 3331369"/>
                  <a:gd name="connsiteY4-5452" fmla="*/ 29738 h 2798725"/>
                  <a:gd name="connsiteX5-5453" fmla="*/ 3280547 w 3331369"/>
                  <a:gd name="connsiteY5-5454" fmla="*/ 410605 h 2798725"/>
                  <a:gd name="connsiteX6-5455" fmla="*/ 3289990 w 3331369"/>
                  <a:gd name="connsiteY6-5456" fmla="*/ 1337184 h 2798725"/>
                  <a:gd name="connsiteX7-5457" fmla="*/ 3194740 w 3331369"/>
                  <a:gd name="connsiteY7-5458" fmla="*/ 1335923 h 2798725"/>
                  <a:gd name="connsiteX8-5459" fmla="*/ 3011431 w 3331369"/>
                  <a:gd name="connsiteY8-5460" fmla="*/ 1297340 h 2798725"/>
                  <a:gd name="connsiteX9-5461" fmla="*/ 2824284 w 3331369"/>
                  <a:gd name="connsiteY9-5462" fmla="*/ 1429912 h 2798725"/>
                  <a:gd name="connsiteX10-5463" fmla="*/ 2839981 w 3331369"/>
                  <a:gd name="connsiteY10-5464" fmla="*/ 1719257 h 2798725"/>
                  <a:gd name="connsiteX11-5465" fmla="*/ 3098470 w 3331369"/>
                  <a:gd name="connsiteY11-5466" fmla="*/ 1831518 h 2798725"/>
                  <a:gd name="connsiteX12-5467" fmla="*/ 3289990 w 3331369"/>
                  <a:gd name="connsiteY12-5468" fmla="*/ 1725965 h 2798725"/>
                  <a:gd name="connsiteX13-5469" fmla="*/ 3328291 w 3331369"/>
                  <a:gd name="connsiteY13-5470" fmla="*/ 2251088 h 2798725"/>
                  <a:gd name="connsiteX14-5471" fmla="*/ 3238009 w 3331369"/>
                  <a:gd name="connsiteY14-5472" fmla="*/ 2615433 h 2798725"/>
                  <a:gd name="connsiteX15-5473" fmla="*/ 2825691 w 3331369"/>
                  <a:gd name="connsiteY15-5474" fmla="*/ 2797600 h 2798725"/>
                  <a:gd name="connsiteX16-5475" fmla="*/ 2228564 w 3331369"/>
                  <a:gd name="connsiteY16-5476" fmla="*/ 2536658 h 2798725"/>
                  <a:gd name="connsiteX17-5477" fmla="*/ 1903681 w 3331369"/>
                  <a:gd name="connsiteY17-5478" fmla="*/ 1976162 h 2798725"/>
                  <a:gd name="connsiteX18-5479" fmla="*/ 1316777 w 3331369"/>
                  <a:gd name="connsiteY18-5480" fmla="*/ 1909516 h 2798725"/>
                  <a:gd name="connsiteX19-5481" fmla="*/ 41965 w 3331369"/>
                  <a:gd name="connsiteY19-5482" fmla="*/ 1916465 h 2798725"/>
                  <a:gd name="connsiteX0-5483" fmla="*/ 0 w 3331369"/>
                  <a:gd name="connsiteY0-5484" fmla="*/ 864767 h 2798725"/>
                  <a:gd name="connsiteX1-5485" fmla="*/ 1317026 w 3331369"/>
                  <a:gd name="connsiteY1-5486" fmla="*/ 870443 h 2798725"/>
                  <a:gd name="connsiteX2-5487" fmla="*/ 1843970 w 3331369"/>
                  <a:gd name="connsiteY2-5488" fmla="*/ 760671 h 2798725"/>
                  <a:gd name="connsiteX3-5489" fmla="*/ 2187983 w 3331369"/>
                  <a:gd name="connsiteY3-5490" fmla="*/ 153197 h 2798725"/>
                  <a:gd name="connsiteX4-5491" fmla="*/ 2964691 w 3331369"/>
                  <a:gd name="connsiteY4-5492" fmla="*/ 29738 h 2798725"/>
                  <a:gd name="connsiteX5-5493" fmla="*/ 3280547 w 3331369"/>
                  <a:gd name="connsiteY5-5494" fmla="*/ 410605 h 2798725"/>
                  <a:gd name="connsiteX6-5495" fmla="*/ 3289990 w 3331369"/>
                  <a:gd name="connsiteY6-5496" fmla="*/ 1337184 h 2798725"/>
                  <a:gd name="connsiteX7-5497" fmla="*/ 3194740 w 3331369"/>
                  <a:gd name="connsiteY7-5498" fmla="*/ 1335923 h 2798725"/>
                  <a:gd name="connsiteX8-5499" fmla="*/ 3011431 w 3331369"/>
                  <a:gd name="connsiteY8-5500" fmla="*/ 1297340 h 2798725"/>
                  <a:gd name="connsiteX9-5501" fmla="*/ 2824284 w 3331369"/>
                  <a:gd name="connsiteY9-5502" fmla="*/ 1429912 h 2798725"/>
                  <a:gd name="connsiteX10-5503" fmla="*/ 2839981 w 3331369"/>
                  <a:gd name="connsiteY10-5504" fmla="*/ 1719257 h 2798725"/>
                  <a:gd name="connsiteX11-5505" fmla="*/ 3098470 w 3331369"/>
                  <a:gd name="connsiteY11-5506" fmla="*/ 1831518 h 2798725"/>
                  <a:gd name="connsiteX12-5507" fmla="*/ 3289990 w 3331369"/>
                  <a:gd name="connsiteY12-5508" fmla="*/ 1725965 h 2798725"/>
                  <a:gd name="connsiteX13-5509" fmla="*/ 3328291 w 3331369"/>
                  <a:gd name="connsiteY13-5510" fmla="*/ 2251088 h 2798725"/>
                  <a:gd name="connsiteX14-5511" fmla="*/ 3238009 w 3331369"/>
                  <a:gd name="connsiteY14-5512" fmla="*/ 2615433 h 2798725"/>
                  <a:gd name="connsiteX15-5513" fmla="*/ 2825691 w 3331369"/>
                  <a:gd name="connsiteY15-5514" fmla="*/ 2797600 h 2798725"/>
                  <a:gd name="connsiteX16-5515" fmla="*/ 2228564 w 3331369"/>
                  <a:gd name="connsiteY16-5516" fmla="*/ 2536658 h 2798725"/>
                  <a:gd name="connsiteX17-5517" fmla="*/ 1903681 w 3331369"/>
                  <a:gd name="connsiteY17-5518" fmla="*/ 1976162 h 2798725"/>
                  <a:gd name="connsiteX18-5519" fmla="*/ 1316777 w 3331369"/>
                  <a:gd name="connsiteY18-5520" fmla="*/ 1909516 h 2798725"/>
                  <a:gd name="connsiteX19-5521" fmla="*/ 41965 w 3331369"/>
                  <a:gd name="connsiteY19-5522" fmla="*/ 1916465 h 2798725"/>
                  <a:gd name="connsiteX0-5523" fmla="*/ 0 w 3331369"/>
                  <a:gd name="connsiteY0-5524" fmla="*/ 864767 h 2798725"/>
                  <a:gd name="connsiteX1-5525" fmla="*/ 1317026 w 3331369"/>
                  <a:gd name="connsiteY1-5526" fmla="*/ 870443 h 2798725"/>
                  <a:gd name="connsiteX2-5527" fmla="*/ 1843970 w 3331369"/>
                  <a:gd name="connsiteY2-5528" fmla="*/ 760671 h 2798725"/>
                  <a:gd name="connsiteX3-5529" fmla="*/ 2187983 w 3331369"/>
                  <a:gd name="connsiteY3-5530" fmla="*/ 153197 h 2798725"/>
                  <a:gd name="connsiteX4-5531" fmla="*/ 2964691 w 3331369"/>
                  <a:gd name="connsiteY4-5532" fmla="*/ 29738 h 2798725"/>
                  <a:gd name="connsiteX5-5533" fmla="*/ 3280547 w 3331369"/>
                  <a:gd name="connsiteY5-5534" fmla="*/ 410605 h 2798725"/>
                  <a:gd name="connsiteX6-5535" fmla="*/ 3289990 w 3331369"/>
                  <a:gd name="connsiteY6-5536" fmla="*/ 1337184 h 2798725"/>
                  <a:gd name="connsiteX7-5537" fmla="*/ 3194740 w 3331369"/>
                  <a:gd name="connsiteY7-5538" fmla="*/ 1335923 h 2798725"/>
                  <a:gd name="connsiteX8-5539" fmla="*/ 3011431 w 3331369"/>
                  <a:gd name="connsiteY8-5540" fmla="*/ 1297340 h 2798725"/>
                  <a:gd name="connsiteX9-5541" fmla="*/ 2824284 w 3331369"/>
                  <a:gd name="connsiteY9-5542" fmla="*/ 1429912 h 2798725"/>
                  <a:gd name="connsiteX10-5543" fmla="*/ 2839981 w 3331369"/>
                  <a:gd name="connsiteY10-5544" fmla="*/ 1719257 h 2798725"/>
                  <a:gd name="connsiteX11-5545" fmla="*/ 3098470 w 3331369"/>
                  <a:gd name="connsiteY11-5546" fmla="*/ 1831518 h 2798725"/>
                  <a:gd name="connsiteX12-5547" fmla="*/ 3289990 w 3331369"/>
                  <a:gd name="connsiteY12-5548" fmla="*/ 1725965 h 2798725"/>
                  <a:gd name="connsiteX13-5549" fmla="*/ 3328291 w 3331369"/>
                  <a:gd name="connsiteY13-5550" fmla="*/ 2251088 h 2798725"/>
                  <a:gd name="connsiteX14-5551" fmla="*/ 3238009 w 3331369"/>
                  <a:gd name="connsiteY14-5552" fmla="*/ 2615433 h 2798725"/>
                  <a:gd name="connsiteX15-5553" fmla="*/ 2825691 w 3331369"/>
                  <a:gd name="connsiteY15-5554" fmla="*/ 2797600 h 2798725"/>
                  <a:gd name="connsiteX16-5555" fmla="*/ 2228564 w 3331369"/>
                  <a:gd name="connsiteY16-5556" fmla="*/ 2536658 h 2798725"/>
                  <a:gd name="connsiteX17-5557" fmla="*/ 1903681 w 3331369"/>
                  <a:gd name="connsiteY17-5558" fmla="*/ 1976162 h 2798725"/>
                  <a:gd name="connsiteX18-5559" fmla="*/ 1316777 w 3331369"/>
                  <a:gd name="connsiteY18-5560" fmla="*/ 1909516 h 2798725"/>
                  <a:gd name="connsiteX19-5561" fmla="*/ 10160 w 3331369"/>
                  <a:gd name="connsiteY19-5562" fmla="*/ 1900563 h 2798725"/>
                  <a:gd name="connsiteX0-5563" fmla="*/ 0 w 3331369"/>
                  <a:gd name="connsiteY0-5564" fmla="*/ 864767 h 2798725"/>
                  <a:gd name="connsiteX1-5565" fmla="*/ 1317026 w 3331369"/>
                  <a:gd name="connsiteY1-5566" fmla="*/ 870443 h 2798725"/>
                  <a:gd name="connsiteX2-5567" fmla="*/ 1843970 w 3331369"/>
                  <a:gd name="connsiteY2-5568" fmla="*/ 760671 h 2798725"/>
                  <a:gd name="connsiteX3-5569" fmla="*/ 2187983 w 3331369"/>
                  <a:gd name="connsiteY3-5570" fmla="*/ 153197 h 2798725"/>
                  <a:gd name="connsiteX4-5571" fmla="*/ 2964691 w 3331369"/>
                  <a:gd name="connsiteY4-5572" fmla="*/ 29738 h 2798725"/>
                  <a:gd name="connsiteX5-5573" fmla="*/ 3280547 w 3331369"/>
                  <a:gd name="connsiteY5-5574" fmla="*/ 410605 h 2798725"/>
                  <a:gd name="connsiteX6-5575" fmla="*/ 3289990 w 3331369"/>
                  <a:gd name="connsiteY6-5576" fmla="*/ 1337184 h 2798725"/>
                  <a:gd name="connsiteX7-5577" fmla="*/ 3194740 w 3331369"/>
                  <a:gd name="connsiteY7-5578" fmla="*/ 1335923 h 2798725"/>
                  <a:gd name="connsiteX8-5579" fmla="*/ 3011431 w 3331369"/>
                  <a:gd name="connsiteY8-5580" fmla="*/ 1297340 h 2798725"/>
                  <a:gd name="connsiteX9-5581" fmla="*/ 2824284 w 3331369"/>
                  <a:gd name="connsiteY9-5582" fmla="*/ 1429912 h 2798725"/>
                  <a:gd name="connsiteX10-5583" fmla="*/ 2839981 w 3331369"/>
                  <a:gd name="connsiteY10-5584" fmla="*/ 1719257 h 2798725"/>
                  <a:gd name="connsiteX11-5585" fmla="*/ 3098470 w 3331369"/>
                  <a:gd name="connsiteY11-5586" fmla="*/ 1831518 h 2798725"/>
                  <a:gd name="connsiteX12-5587" fmla="*/ 3289990 w 3331369"/>
                  <a:gd name="connsiteY12-5588" fmla="*/ 1725965 h 2798725"/>
                  <a:gd name="connsiteX13-5589" fmla="*/ 3328291 w 3331369"/>
                  <a:gd name="connsiteY13-5590" fmla="*/ 2251088 h 2798725"/>
                  <a:gd name="connsiteX14-5591" fmla="*/ 3238009 w 3331369"/>
                  <a:gd name="connsiteY14-5592" fmla="*/ 2615433 h 2798725"/>
                  <a:gd name="connsiteX15-5593" fmla="*/ 2825691 w 3331369"/>
                  <a:gd name="connsiteY15-5594" fmla="*/ 2797600 h 2798725"/>
                  <a:gd name="connsiteX16-5595" fmla="*/ 2228564 w 3331369"/>
                  <a:gd name="connsiteY16-5596" fmla="*/ 2536658 h 2798725"/>
                  <a:gd name="connsiteX17-5597" fmla="*/ 1903681 w 3331369"/>
                  <a:gd name="connsiteY17-5598" fmla="*/ 1976162 h 2798725"/>
                  <a:gd name="connsiteX18-5599" fmla="*/ 1316777 w 3331369"/>
                  <a:gd name="connsiteY18-5600" fmla="*/ 1909516 h 2798725"/>
                  <a:gd name="connsiteX19-5601" fmla="*/ 2209 w 3331369"/>
                  <a:gd name="connsiteY19-5602" fmla="*/ 1916465 h 2798725"/>
                  <a:gd name="connsiteX0-5603" fmla="*/ 0 w 3331369"/>
                  <a:gd name="connsiteY0-5604" fmla="*/ 864767 h 2798725"/>
                  <a:gd name="connsiteX1-5605" fmla="*/ 1317026 w 3331369"/>
                  <a:gd name="connsiteY1-5606" fmla="*/ 870443 h 2798725"/>
                  <a:gd name="connsiteX2-5607" fmla="*/ 1843970 w 3331369"/>
                  <a:gd name="connsiteY2-5608" fmla="*/ 760671 h 2798725"/>
                  <a:gd name="connsiteX3-5609" fmla="*/ 2187983 w 3331369"/>
                  <a:gd name="connsiteY3-5610" fmla="*/ 153197 h 2798725"/>
                  <a:gd name="connsiteX4-5611" fmla="*/ 2964691 w 3331369"/>
                  <a:gd name="connsiteY4-5612" fmla="*/ 29738 h 2798725"/>
                  <a:gd name="connsiteX5-5613" fmla="*/ 3280547 w 3331369"/>
                  <a:gd name="connsiteY5-5614" fmla="*/ 410605 h 2798725"/>
                  <a:gd name="connsiteX6-5615" fmla="*/ 3289990 w 3331369"/>
                  <a:gd name="connsiteY6-5616" fmla="*/ 1337184 h 2798725"/>
                  <a:gd name="connsiteX7-5617" fmla="*/ 3194740 w 3331369"/>
                  <a:gd name="connsiteY7-5618" fmla="*/ 1335923 h 2798725"/>
                  <a:gd name="connsiteX8-5619" fmla="*/ 3011431 w 3331369"/>
                  <a:gd name="connsiteY8-5620" fmla="*/ 1297340 h 2798725"/>
                  <a:gd name="connsiteX9-5621" fmla="*/ 2824284 w 3331369"/>
                  <a:gd name="connsiteY9-5622" fmla="*/ 1429912 h 2798725"/>
                  <a:gd name="connsiteX10-5623" fmla="*/ 2839981 w 3331369"/>
                  <a:gd name="connsiteY10-5624" fmla="*/ 1719257 h 2798725"/>
                  <a:gd name="connsiteX11-5625" fmla="*/ 3098470 w 3331369"/>
                  <a:gd name="connsiteY11-5626" fmla="*/ 1831518 h 2798725"/>
                  <a:gd name="connsiteX12-5627" fmla="*/ 3289990 w 3331369"/>
                  <a:gd name="connsiteY12-5628" fmla="*/ 1725965 h 2798725"/>
                  <a:gd name="connsiteX13-5629" fmla="*/ 3328291 w 3331369"/>
                  <a:gd name="connsiteY13-5630" fmla="*/ 2251088 h 2798725"/>
                  <a:gd name="connsiteX14-5631" fmla="*/ 3238009 w 3331369"/>
                  <a:gd name="connsiteY14-5632" fmla="*/ 2615433 h 2798725"/>
                  <a:gd name="connsiteX15-5633" fmla="*/ 2825691 w 3331369"/>
                  <a:gd name="connsiteY15-5634" fmla="*/ 2797600 h 2798725"/>
                  <a:gd name="connsiteX16-5635" fmla="*/ 2228564 w 3331369"/>
                  <a:gd name="connsiteY16-5636" fmla="*/ 2536658 h 2798725"/>
                  <a:gd name="connsiteX17-5637" fmla="*/ 1903681 w 3331369"/>
                  <a:gd name="connsiteY17-5638" fmla="*/ 1976162 h 2798725"/>
                  <a:gd name="connsiteX18-5639" fmla="*/ 1320753 w 3331369"/>
                  <a:gd name="connsiteY18-5640" fmla="*/ 1893613 h 2798725"/>
                  <a:gd name="connsiteX19-5641" fmla="*/ 2209 w 3331369"/>
                  <a:gd name="connsiteY19-5642" fmla="*/ 1916465 h 2798725"/>
                  <a:gd name="connsiteX0-5643" fmla="*/ 0 w 3331369"/>
                  <a:gd name="connsiteY0-5644" fmla="*/ 864767 h 2798725"/>
                  <a:gd name="connsiteX1-5645" fmla="*/ 1317026 w 3331369"/>
                  <a:gd name="connsiteY1-5646" fmla="*/ 870443 h 2798725"/>
                  <a:gd name="connsiteX2-5647" fmla="*/ 1843970 w 3331369"/>
                  <a:gd name="connsiteY2-5648" fmla="*/ 760671 h 2798725"/>
                  <a:gd name="connsiteX3-5649" fmla="*/ 2187983 w 3331369"/>
                  <a:gd name="connsiteY3-5650" fmla="*/ 153197 h 2798725"/>
                  <a:gd name="connsiteX4-5651" fmla="*/ 2964691 w 3331369"/>
                  <a:gd name="connsiteY4-5652" fmla="*/ 29738 h 2798725"/>
                  <a:gd name="connsiteX5-5653" fmla="*/ 3280547 w 3331369"/>
                  <a:gd name="connsiteY5-5654" fmla="*/ 410605 h 2798725"/>
                  <a:gd name="connsiteX6-5655" fmla="*/ 3289990 w 3331369"/>
                  <a:gd name="connsiteY6-5656" fmla="*/ 1337184 h 2798725"/>
                  <a:gd name="connsiteX7-5657" fmla="*/ 3194740 w 3331369"/>
                  <a:gd name="connsiteY7-5658" fmla="*/ 1335923 h 2798725"/>
                  <a:gd name="connsiteX8-5659" fmla="*/ 3011431 w 3331369"/>
                  <a:gd name="connsiteY8-5660" fmla="*/ 1297340 h 2798725"/>
                  <a:gd name="connsiteX9-5661" fmla="*/ 2824284 w 3331369"/>
                  <a:gd name="connsiteY9-5662" fmla="*/ 1429912 h 2798725"/>
                  <a:gd name="connsiteX10-5663" fmla="*/ 2839981 w 3331369"/>
                  <a:gd name="connsiteY10-5664" fmla="*/ 1719257 h 2798725"/>
                  <a:gd name="connsiteX11-5665" fmla="*/ 3098470 w 3331369"/>
                  <a:gd name="connsiteY11-5666" fmla="*/ 1831518 h 2798725"/>
                  <a:gd name="connsiteX12-5667" fmla="*/ 3289990 w 3331369"/>
                  <a:gd name="connsiteY12-5668" fmla="*/ 1725965 h 2798725"/>
                  <a:gd name="connsiteX13-5669" fmla="*/ 3328291 w 3331369"/>
                  <a:gd name="connsiteY13-5670" fmla="*/ 2251088 h 2798725"/>
                  <a:gd name="connsiteX14-5671" fmla="*/ 3238009 w 3331369"/>
                  <a:gd name="connsiteY14-5672" fmla="*/ 2615433 h 2798725"/>
                  <a:gd name="connsiteX15-5673" fmla="*/ 2825691 w 3331369"/>
                  <a:gd name="connsiteY15-5674" fmla="*/ 2797600 h 2798725"/>
                  <a:gd name="connsiteX16-5675" fmla="*/ 2228564 w 3331369"/>
                  <a:gd name="connsiteY16-5676" fmla="*/ 2536658 h 2798725"/>
                  <a:gd name="connsiteX17-5677" fmla="*/ 1903681 w 3331369"/>
                  <a:gd name="connsiteY17-5678" fmla="*/ 1976162 h 2798725"/>
                  <a:gd name="connsiteX18-5679" fmla="*/ 1320753 w 3331369"/>
                  <a:gd name="connsiteY18-5680" fmla="*/ 1893613 h 2798725"/>
                  <a:gd name="connsiteX19-5681" fmla="*/ 2209 w 3331369"/>
                  <a:gd name="connsiteY19-5682" fmla="*/ 1916465 h 2798725"/>
                  <a:gd name="connsiteX0-5683" fmla="*/ 0 w 3331369"/>
                  <a:gd name="connsiteY0-5684" fmla="*/ 864767 h 2798725"/>
                  <a:gd name="connsiteX1-5685" fmla="*/ 1317026 w 3331369"/>
                  <a:gd name="connsiteY1-5686" fmla="*/ 870443 h 2798725"/>
                  <a:gd name="connsiteX2-5687" fmla="*/ 1843970 w 3331369"/>
                  <a:gd name="connsiteY2-5688" fmla="*/ 760671 h 2798725"/>
                  <a:gd name="connsiteX3-5689" fmla="*/ 2187983 w 3331369"/>
                  <a:gd name="connsiteY3-5690" fmla="*/ 153197 h 2798725"/>
                  <a:gd name="connsiteX4-5691" fmla="*/ 2964691 w 3331369"/>
                  <a:gd name="connsiteY4-5692" fmla="*/ 29738 h 2798725"/>
                  <a:gd name="connsiteX5-5693" fmla="*/ 3280547 w 3331369"/>
                  <a:gd name="connsiteY5-5694" fmla="*/ 410605 h 2798725"/>
                  <a:gd name="connsiteX6-5695" fmla="*/ 3289990 w 3331369"/>
                  <a:gd name="connsiteY6-5696" fmla="*/ 1337184 h 2798725"/>
                  <a:gd name="connsiteX7-5697" fmla="*/ 3194740 w 3331369"/>
                  <a:gd name="connsiteY7-5698" fmla="*/ 1335923 h 2798725"/>
                  <a:gd name="connsiteX8-5699" fmla="*/ 3011431 w 3331369"/>
                  <a:gd name="connsiteY8-5700" fmla="*/ 1297340 h 2798725"/>
                  <a:gd name="connsiteX9-5701" fmla="*/ 2824284 w 3331369"/>
                  <a:gd name="connsiteY9-5702" fmla="*/ 1429912 h 2798725"/>
                  <a:gd name="connsiteX10-5703" fmla="*/ 2839981 w 3331369"/>
                  <a:gd name="connsiteY10-5704" fmla="*/ 1719257 h 2798725"/>
                  <a:gd name="connsiteX11-5705" fmla="*/ 3098470 w 3331369"/>
                  <a:gd name="connsiteY11-5706" fmla="*/ 1831518 h 2798725"/>
                  <a:gd name="connsiteX12-5707" fmla="*/ 3289990 w 3331369"/>
                  <a:gd name="connsiteY12-5708" fmla="*/ 1725965 h 2798725"/>
                  <a:gd name="connsiteX13-5709" fmla="*/ 3328291 w 3331369"/>
                  <a:gd name="connsiteY13-5710" fmla="*/ 2251088 h 2798725"/>
                  <a:gd name="connsiteX14-5711" fmla="*/ 3238009 w 3331369"/>
                  <a:gd name="connsiteY14-5712" fmla="*/ 2615433 h 2798725"/>
                  <a:gd name="connsiteX15-5713" fmla="*/ 2825691 w 3331369"/>
                  <a:gd name="connsiteY15-5714" fmla="*/ 2797600 h 2798725"/>
                  <a:gd name="connsiteX16-5715" fmla="*/ 2228564 w 3331369"/>
                  <a:gd name="connsiteY16-5716" fmla="*/ 2536658 h 2798725"/>
                  <a:gd name="connsiteX17-5717" fmla="*/ 1903681 w 3331369"/>
                  <a:gd name="connsiteY17-5718" fmla="*/ 1976162 h 2798725"/>
                  <a:gd name="connsiteX18-5719" fmla="*/ 1320753 w 3331369"/>
                  <a:gd name="connsiteY18-5720" fmla="*/ 1893613 h 2798725"/>
                  <a:gd name="connsiteX19-5721" fmla="*/ 2209 w 3331369"/>
                  <a:gd name="connsiteY19-5722" fmla="*/ 1916465 h 2798725"/>
                  <a:gd name="connsiteX0-5723" fmla="*/ 0 w 3331369"/>
                  <a:gd name="connsiteY0-5724" fmla="*/ 864767 h 2798725"/>
                  <a:gd name="connsiteX1-5725" fmla="*/ 1317026 w 3331369"/>
                  <a:gd name="connsiteY1-5726" fmla="*/ 870443 h 2798725"/>
                  <a:gd name="connsiteX2-5727" fmla="*/ 1843970 w 3331369"/>
                  <a:gd name="connsiteY2-5728" fmla="*/ 760671 h 2798725"/>
                  <a:gd name="connsiteX3-5729" fmla="*/ 2187983 w 3331369"/>
                  <a:gd name="connsiteY3-5730" fmla="*/ 153197 h 2798725"/>
                  <a:gd name="connsiteX4-5731" fmla="*/ 2964691 w 3331369"/>
                  <a:gd name="connsiteY4-5732" fmla="*/ 29738 h 2798725"/>
                  <a:gd name="connsiteX5-5733" fmla="*/ 3280547 w 3331369"/>
                  <a:gd name="connsiteY5-5734" fmla="*/ 410605 h 2798725"/>
                  <a:gd name="connsiteX6-5735" fmla="*/ 3289990 w 3331369"/>
                  <a:gd name="connsiteY6-5736" fmla="*/ 1337184 h 2798725"/>
                  <a:gd name="connsiteX7-5737" fmla="*/ 3194740 w 3331369"/>
                  <a:gd name="connsiteY7-5738" fmla="*/ 1335923 h 2798725"/>
                  <a:gd name="connsiteX8-5739" fmla="*/ 3011431 w 3331369"/>
                  <a:gd name="connsiteY8-5740" fmla="*/ 1297340 h 2798725"/>
                  <a:gd name="connsiteX9-5741" fmla="*/ 2824284 w 3331369"/>
                  <a:gd name="connsiteY9-5742" fmla="*/ 1429912 h 2798725"/>
                  <a:gd name="connsiteX10-5743" fmla="*/ 2839981 w 3331369"/>
                  <a:gd name="connsiteY10-5744" fmla="*/ 1719257 h 2798725"/>
                  <a:gd name="connsiteX11-5745" fmla="*/ 3098470 w 3331369"/>
                  <a:gd name="connsiteY11-5746" fmla="*/ 1831518 h 2798725"/>
                  <a:gd name="connsiteX12-5747" fmla="*/ 3289990 w 3331369"/>
                  <a:gd name="connsiteY12-5748" fmla="*/ 1725965 h 2798725"/>
                  <a:gd name="connsiteX13-5749" fmla="*/ 3328291 w 3331369"/>
                  <a:gd name="connsiteY13-5750" fmla="*/ 2251088 h 2798725"/>
                  <a:gd name="connsiteX14-5751" fmla="*/ 3238009 w 3331369"/>
                  <a:gd name="connsiteY14-5752" fmla="*/ 2615433 h 2798725"/>
                  <a:gd name="connsiteX15-5753" fmla="*/ 2825691 w 3331369"/>
                  <a:gd name="connsiteY15-5754" fmla="*/ 2797600 h 2798725"/>
                  <a:gd name="connsiteX16-5755" fmla="*/ 2228564 w 3331369"/>
                  <a:gd name="connsiteY16-5756" fmla="*/ 2536658 h 2798725"/>
                  <a:gd name="connsiteX17-5757" fmla="*/ 1903681 w 3331369"/>
                  <a:gd name="connsiteY17-5758" fmla="*/ 1976162 h 2798725"/>
                  <a:gd name="connsiteX18-5759" fmla="*/ 1320753 w 3331369"/>
                  <a:gd name="connsiteY18-5760" fmla="*/ 1893613 h 2798725"/>
                  <a:gd name="connsiteX19-5761" fmla="*/ 2209 w 3331369"/>
                  <a:gd name="connsiteY19-5762" fmla="*/ 1916465 h 2798725"/>
                  <a:gd name="connsiteX0-5763" fmla="*/ 0 w 3331369"/>
                  <a:gd name="connsiteY0-5764" fmla="*/ 864767 h 2798725"/>
                  <a:gd name="connsiteX1-5765" fmla="*/ 1317026 w 3331369"/>
                  <a:gd name="connsiteY1-5766" fmla="*/ 870443 h 2798725"/>
                  <a:gd name="connsiteX2-5767" fmla="*/ 1843970 w 3331369"/>
                  <a:gd name="connsiteY2-5768" fmla="*/ 760671 h 2798725"/>
                  <a:gd name="connsiteX3-5769" fmla="*/ 2187983 w 3331369"/>
                  <a:gd name="connsiteY3-5770" fmla="*/ 153197 h 2798725"/>
                  <a:gd name="connsiteX4-5771" fmla="*/ 2964691 w 3331369"/>
                  <a:gd name="connsiteY4-5772" fmla="*/ 29738 h 2798725"/>
                  <a:gd name="connsiteX5-5773" fmla="*/ 3280547 w 3331369"/>
                  <a:gd name="connsiteY5-5774" fmla="*/ 410605 h 2798725"/>
                  <a:gd name="connsiteX6-5775" fmla="*/ 3289990 w 3331369"/>
                  <a:gd name="connsiteY6-5776" fmla="*/ 1337184 h 2798725"/>
                  <a:gd name="connsiteX7-5777" fmla="*/ 3194740 w 3331369"/>
                  <a:gd name="connsiteY7-5778" fmla="*/ 1335923 h 2798725"/>
                  <a:gd name="connsiteX8-5779" fmla="*/ 3011431 w 3331369"/>
                  <a:gd name="connsiteY8-5780" fmla="*/ 1297340 h 2798725"/>
                  <a:gd name="connsiteX9-5781" fmla="*/ 2824284 w 3331369"/>
                  <a:gd name="connsiteY9-5782" fmla="*/ 1429912 h 2798725"/>
                  <a:gd name="connsiteX10-5783" fmla="*/ 2839981 w 3331369"/>
                  <a:gd name="connsiteY10-5784" fmla="*/ 1719257 h 2798725"/>
                  <a:gd name="connsiteX11-5785" fmla="*/ 3098470 w 3331369"/>
                  <a:gd name="connsiteY11-5786" fmla="*/ 1831518 h 2798725"/>
                  <a:gd name="connsiteX12-5787" fmla="*/ 3289990 w 3331369"/>
                  <a:gd name="connsiteY12-5788" fmla="*/ 1725965 h 2798725"/>
                  <a:gd name="connsiteX13-5789" fmla="*/ 3328291 w 3331369"/>
                  <a:gd name="connsiteY13-5790" fmla="*/ 2251088 h 2798725"/>
                  <a:gd name="connsiteX14-5791" fmla="*/ 3238009 w 3331369"/>
                  <a:gd name="connsiteY14-5792" fmla="*/ 2615433 h 2798725"/>
                  <a:gd name="connsiteX15-5793" fmla="*/ 2825691 w 3331369"/>
                  <a:gd name="connsiteY15-5794" fmla="*/ 2797600 h 2798725"/>
                  <a:gd name="connsiteX16-5795" fmla="*/ 2228564 w 3331369"/>
                  <a:gd name="connsiteY16-5796" fmla="*/ 2536658 h 2798725"/>
                  <a:gd name="connsiteX17-5797" fmla="*/ 1903681 w 3331369"/>
                  <a:gd name="connsiteY17-5798" fmla="*/ 1976162 h 2798725"/>
                  <a:gd name="connsiteX18-5799" fmla="*/ 1320753 w 3331369"/>
                  <a:gd name="connsiteY18-5800" fmla="*/ 1893613 h 2798725"/>
                  <a:gd name="connsiteX19-5801" fmla="*/ 2209 w 3331369"/>
                  <a:gd name="connsiteY19-5802" fmla="*/ 1916465 h 2798725"/>
                  <a:gd name="connsiteX0-5803" fmla="*/ 0 w 3331369"/>
                  <a:gd name="connsiteY0-5804" fmla="*/ 850605 h 2784563"/>
                  <a:gd name="connsiteX1-5805" fmla="*/ 1317026 w 3331369"/>
                  <a:gd name="connsiteY1-5806" fmla="*/ 856281 h 2784563"/>
                  <a:gd name="connsiteX2-5807" fmla="*/ 1859873 w 3331369"/>
                  <a:gd name="connsiteY2-5808" fmla="*/ 730606 h 2784563"/>
                  <a:gd name="connsiteX3-5809" fmla="*/ 2187983 w 3331369"/>
                  <a:gd name="connsiteY3-5810" fmla="*/ 139035 h 2784563"/>
                  <a:gd name="connsiteX4-5811" fmla="*/ 2964691 w 3331369"/>
                  <a:gd name="connsiteY4-5812" fmla="*/ 15576 h 2784563"/>
                  <a:gd name="connsiteX5-5813" fmla="*/ 3280547 w 3331369"/>
                  <a:gd name="connsiteY5-5814" fmla="*/ 396443 h 2784563"/>
                  <a:gd name="connsiteX6-5815" fmla="*/ 3289990 w 3331369"/>
                  <a:gd name="connsiteY6-5816" fmla="*/ 1323022 h 2784563"/>
                  <a:gd name="connsiteX7-5817" fmla="*/ 3194740 w 3331369"/>
                  <a:gd name="connsiteY7-5818" fmla="*/ 1321761 h 2784563"/>
                  <a:gd name="connsiteX8-5819" fmla="*/ 3011431 w 3331369"/>
                  <a:gd name="connsiteY8-5820" fmla="*/ 1283178 h 2784563"/>
                  <a:gd name="connsiteX9-5821" fmla="*/ 2824284 w 3331369"/>
                  <a:gd name="connsiteY9-5822" fmla="*/ 1415750 h 2784563"/>
                  <a:gd name="connsiteX10-5823" fmla="*/ 2839981 w 3331369"/>
                  <a:gd name="connsiteY10-5824" fmla="*/ 1705095 h 2784563"/>
                  <a:gd name="connsiteX11-5825" fmla="*/ 3098470 w 3331369"/>
                  <a:gd name="connsiteY11-5826" fmla="*/ 1817356 h 2784563"/>
                  <a:gd name="connsiteX12-5827" fmla="*/ 3289990 w 3331369"/>
                  <a:gd name="connsiteY12-5828" fmla="*/ 1711803 h 2784563"/>
                  <a:gd name="connsiteX13-5829" fmla="*/ 3328291 w 3331369"/>
                  <a:gd name="connsiteY13-5830" fmla="*/ 2236926 h 2784563"/>
                  <a:gd name="connsiteX14-5831" fmla="*/ 3238009 w 3331369"/>
                  <a:gd name="connsiteY14-5832" fmla="*/ 2601271 h 2784563"/>
                  <a:gd name="connsiteX15-5833" fmla="*/ 2825691 w 3331369"/>
                  <a:gd name="connsiteY15-5834" fmla="*/ 2783438 h 2784563"/>
                  <a:gd name="connsiteX16-5835" fmla="*/ 2228564 w 3331369"/>
                  <a:gd name="connsiteY16-5836" fmla="*/ 2522496 h 2784563"/>
                  <a:gd name="connsiteX17-5837" fmla="*/ 1903681 w 3331369"/>
                  <a:gd name="connsiteY17-5838" fmla="*/ 1962000 h 2784563"/>
                  <a:gd name="connsiteX18-5839" fmla="*/ 1320753 w 3331369"/>
                  <a:gd name="connsiteY18-5840" fmla="*/ 1879451 h 2784563"/>
                  <a:gd name="connsiteX19-5841" fmla="*/ 2209 w 3331369"/>
                  <a:gd name="connsiteY19-5842" fmla="*/ 1902303 h 2784563"/>
                  <a:gd name="connsiteX0-5843" fmla="*/ 0 w 3331369"/>
                  <a:gd name="connsiteY0-5844" fmla="*/ 850605 h 2784563"/>
                  <a:gd name="connsiteX1-5845" fmla="*/ 1317026 w 3331369"/>
                  <a:gd name="connsiteY1-5846" fmla="*/ 856281 h 2784563"/>
                  <a:gd name="connsiteX2-5847" fmla="*/ 1859873 w 3331369"/>
                  <a:gd name="connsiteY2-5848" fmla="*/ 730606 h 2784563"/>
                  <a:gd name="connsiteX3-5849" fmla="*/ 2187983 w 3331369"/>
                  <a:gd name="connsiteY3-5850" fmla="*/ 139035 h 2784563"/>
                  <a:gd name="connsiteX4-5851" fmla="*/ 2964691 w 3331369"/>
                  <a:gd name="connsiteY4-5852" fmla="*/ 15576 h 2784563"/>
                  <a:gd name="connsiteX5-5853" fmla="*/ 3280547 w 3331369"/>
                  <a:gd name="connsiteY5-5854" fmla="*/ 396443 h 2784563"/>
                  <a:gd name="connsiteX6-5855" fmla="*/ 3289990 w 3331369"/>
                  <a:gd name="connsiteY6-5856" fmla="*/ 1323022 h 2784563"/>
                  <a:gd name="connsiteX7-5857" fmla="*/ 3194740 w 3331369"/>
                  <a:gd name="connsiteY7-5858" fmla="*/ 1321761 h 2784563"/>
                  <a:gd name="connsiteX8-5859" fmla="*/ 3011431 w 3331369"/>
                  <a:gd name="connsiteY8-5860" fmla="*/ 1283178 h 2784563"/>
                  <a:gd name="connsiteX9-5861" fmla="*/ 2824284 w 3331369"/>
                  <a:gd name="connsiteY9-5862" fmla="*/ 1415750 h 2784563"/>
                  <a:gd name="connsiteX10-5863" fmla="*/ 2839981 w 3331369"/>
                  <a:gd name="connsiteY10-5864" fmla="*/ 1705095 h 2784563"/>
                  <a:gd name="connsiteX11-5865" fmla="*/ 3098470 w 3331369"/>
                  <a:gd name="connsiteY11-5866" fmla="*/ 1817356 h 2784563"/>
                  <a:gd name="connsiteX12-5867" fmla="*/ 3289990 w 3331369"/>
                  <a:gd name="connsiteY12-5868" fmla="*/ 1711803 h 2784563"/>
                  <a:gd name="connsiteX13-5869" fmla="*/ 3328291 w 3331369"/>
                  <a:gd name="connsiteY13-5870" fmla="*/ 2236926 h 2784563"/>
                  <a:gd name="connsiteX14-5871" fmla="*/ 3238009 w 3331369"/>
                  <a:gd name="connsiteY14-5872" fmla="*/ 2601271 h 2784563"/>
                  <a:gd name="connsiteX15-5873" fmla="*/ 2825691 w 3331369"/>
                  <a:gd name="connsiteY15-5874" fmla="*/ 2783438 h 2784563"/>
                  <a:gd name="connsiteX16-5875" fmla="*/ 2228564 w 3331369"/>
                  <a:gd name="connsiteY16-5876" fmla="*/ 2522496 h 2784563"/>
                  <a:gd name="connsiteX17-5877" fmla="*/ 1903681 w 3331369"/>
                  <a:gd name="connsiteY17-5878" fmla="*/ 1962000 h 2784563"/>
                  <a:gd name="connsiteX18-5879" fmla="*/ 1320753 w 3331369"/>
                  <a:gd name="connsiteY18-5880" fmla="*/ 1879451 h 2784563"/>
                  <a:gd name="connsiteX19-5881" fmla="*/ 2209 w 3331369"/>
                  <a:gd name="connsiteY19-5882" fmla="*/ 1902303 h 2784563"/>
                  <a:gd name="connsiteX0-5883" fmla="*/ 0 w 3331369"/>
                  <a:gd name="connsiteY0-5884" fmla="*/ 857599 h 2791557"/>
                  <a:gd name="connsiteX1-5885" fmla="*/ 1317026 w 3331369"/>
                  <a:gd name="connsiteY1-5886" fmla="*/ 863275 h 2791557"/>
                  <a:gd name="connsiteX2-5887" fmla="*/ 1859873 w 3331369"/>
                  <a:gd name="connsiteY2-5888" fmla="*/ 737600 h 2791557"/>
                  <a:gd name="connsiteX3-5889" fmla="*/ 2187983 w 3331369"/>
                  <a:gd name="connsiteY3-5890" fmla="*/ 146029 h 2791557"/>
                  <a:gd name="connsiteX4-5891" fmla="*/ 2897105 w 3331369"/>
                  <a:gd name="connsiteY4-5892" fmla="*/ 14618 h 2791557"/>
                  <a:gd name="connsiteX5-5893" fmla="*/ 3280547 w 3331369"/>
                  <a:gd name="connsiteY5-5894" fmla="*/ 403437 h 2791557"/>
                  <a:gd name="connsiteX6-5895" fmla="*/ 3289990 w 3331369"/>
                  <a:gd name="connsiteY6-5896" fmla="*/ 1330016 h 2791557"/>
                  <a:gd name="connsiteX7-5897" fmla="*/ 3194740 w 3331369"/>
                  <a:gd name="connsiteY7-5898" fmla="*/ 1328755 h 2791557"/>
                  <a:gd name="connsiteX8-5899" fmla="*/ 3011431 w 3331369"/>
                  <a:gd name="connsiteY8-5900" fmla="*/ 1290172 h 2791557"/>
                  <a:gd name="connsiteX9-5901" fmla="*/ 2824284 w 3331369"/>
                  <a:gd name="connsiteY9-5902" fmla="*/ 1422744 h 2791557"/>
                  <a:gd name="connsiteX10-5903" fmla="*/ 2839981 w 3331369"/>
                  <a:gd name="connsiteY10-5904" fmla="*/ 1712089 h 2791557"/>
                  <a:gd name="connsiteX11-5905" fmla="*/ 3098470 w 3331369"/>
                  <a:gd name="connsiteY11-5906" fmla="*/ 1824350 h 2791557"/>
                  <a:gd name="connsiteX12-5907" fmla="*/ 3289990 w 3331369"/>
                  <a:gd name="connsiteY12-5908" fmla="*/ 1718797 h 2791557"/>
                  <a:gd name="connsiteX13-5909" fmla="*/ 3328291 w 3331369"/>
                  <a:gd name="connsiteY13-5910" fmla="*/ 2243920 h 2791557"/>
                  <a:gd name="connsiteX14-5911" fmla="*/ 3238009 w 3331369"/>
                  <a:gd name="connsiteY14-5912" fmla="*/ 2608265 h 2791557"/>
                  <a:gd name="connsiteX15-5913" fmla="*/ 2825691 w 3331369"/>
                  <a:gd name="connsiteY15-5914" fmla="*/ 2790432 h 2791557"/>
                  <a:gd name="connsiteX16-5915" fmla="*/ 2228564 w 3331369"/>
                  <a:gd name="connsiteY16-5916" fmla="*/ 2529490 h 2791557"/>
                  <a:gd name="connsiteX17-5917" fmla="*/ 1903681 w 3331369"/>
                  <a:gd name="connsiteY17-5918" fmla="*/ 1968994 h 2791557"/>
                  <a:gd name="connsiteX18-5919" fmla="*/ 1320753 w 3331369"/>
                  <a:gd name="connsiteY18-5920" fmla="*/ 1886445 h 2791557"/>
                  <a:gd name="connsiteX19-5921" fmla="*/ 2209 w 3331369"/>
                  <a:gd name="connsiteY19-5922" fmla="*/ 1909297 h 2791557"/>
                  <a:gd name="connsiteX0-5923" fmla="*/ 0 w 3331369"/>
                  <a:gd name="connsiteY0-5924" fmla="*/ 861642 h 2795600"/>
                  <a:gd name="connsiteX1-5925" fmla="*/ 1317026 w 3331369"/>
                  <a:gd name="connsiteY1-5926" fmla="*/ 867318 h 2795600"/>
                  <a:gd name="connsiteX2-5927" fmla="*/ 1859873 w 3331369"/>
                  <a:gd name="connsiteY2-5928" fmla="*/ 741643 h 2795600"/>
                  <a:gd name="connsiteX3-5929" fmla="*/ 2187983 w 3331369"/>
                  <a:gd name="connsiteY3-5930" fmla="*/ 150072 h 2795600"/>
                  <a:gd name="connsiteX4-5931" fmla="*/ 2897105 w 3331369"/>
                  <a:gd name="connsiteY4-5932" fmla="*/ 18661 h 2795600"/>
                  <a:gd name="connsiteX5-5933" fmla="*/ 3280547 w 3331369"/>
                  <a:gd name="connsiteY5-5934" fmla="*/ 407480 h 2795600"/>
                  <a:gd name="connsiteX6-5935" fmla="*/ 3289990 w 3331369"/>
                  <a:gd name="connsiteY6-5936" fmla="*/ 1334059 h 2795600"/>
                  <a:gd name="connsiteX7-5937" fmla="*/ 3194740 w 3331369"/>
                  <a:gd name="connsiteY7-5938" fmla="*/ 1332798 h 2795600"/>
                  <a:gd name="connsiteX8-5939" fmla="*/ 3011431 w 3331369"/>
                  <a:gd name="connsiteY8-5940" fmla="*/ 1294215 h 2795600"/>
                  <a:gd name="connsiteX9-5941" fmla="*/ 2824284 w 3331369"/>
                  <a:gd name="connsiteY9-5942" fmla="*/ 1426787 h 2795600"/>
                  <a:gd name="connsiteX10-5943" fmla="*/ 2839981 w 3331369"/>
                  <a:gd name="connsiteY10-5944" fmla="*/ 1716132 h 2795600"/>
                  <a:gd name="connsiteX11-5945" fmla="*/ 3098470 w 3331369"/>
                  <a:gd name="connsiteY11-5946" fmla="*/ 1828393 h 2795600"/>
                  <a:gd name="connsiteX12-5947" fmla="*/ 3289990 w 3331369"/>
                  <a:gd name="connsiteY12-5948" fmla="*/ 1722840 h 2795600"/>
                  <a:gd name="connsiteX13-5949" fmla="*/ 3328291 w 3331369"/>
                  <a:gd name="connsiteY13-5950" fmla="*/ 2247963 h 2795600"/>
                  <a:gd name="connsiteX14-5951" fmla="*/ 3238009 w 3331369"/>
                  <a:gd name="connsiteY14-5952" fmla="*/ 2612308 h 2795600"/>
                  <a:gd name="connsiteX15-5953" fmla="*/ 2825691 w 3331369"/>
                  <a:gd name="connsiteY15-5954" fmla="*/ 2794475 h 2795600"/>
                  <a:gd name="connsiteX16-5955" fmla="*/ 2228564 w 3331369"/>
                  <a:gd name="connsiteY16-5956" fmla="*/ 2533533 h 2795600"/>
                  <a:gd name="connsiteX17-5957" fmla="*/ 1903681 w 3331369"/>
                  <a:gd name="connsiteY17-5958" fmla="*/ 1973037 h 2795600"/>
                  <a:gd name="connsiteX18-5959" fmla="*/ 1320753 w 3331369"/>
                  <a:gd name="connsiteY18-5960" fmla="*/ 1890488 h 2795600"/>
                  <a:gd name="connsiteX19-5961" fmla="*/ 2209 w 3331369"/>
                  <a:gd name="connsiteY19-5962" fmla="*/ 1913340 h 2795600"/>
                  <a:gd name="connsiteX0-5963" fmla="*/ 0 w 3331369"/>
                  <a:gd name="connsiteY0-5964" fmla="*/ 870925 h 2804883"/>
                  <a:gd name="connsiteX1-5965" fmla="*/ 1317026 w 3331369"/>
                  <a:gd name="connsiteY1-5966" fmla="*/ 876601 h 2804883"/>
                  <a:gd name="connsiteX2-5967" fmla="*/ 1859873 w 3331369"/>
                  <a:gd name="connsiteY2-5968" fmla="*/ 750926 h 2804883"/>
                  <a:gd name="connsiteX3-5969" fmla="*/ 2187983 w 3331369"/>
                  <a:gd name="connsiteY3-5970" fmla="*/ 159355 h 2804883"/>
                  <a:gd name="connsiteX4-5971" fmla="*/ 2897105 w 3331369"/>
                  <a:gd name="connsiteY4-5972" fmla="*/ 27944 h 2804883"/>
                  <a:gd name="connsiteX5-5973" fmla="*/ 3280547 w 3331369"/>
                  <a:gd name="connsiteY5-5974" fmla="*/ 416763 h 2804883"/>
                  <a:gd name="connsiteX6-5975" fmla="*/ 3289990 w 3331369"/>
                  <a:gd name="connsiteY6-5976" fmla="*/ 1343342 h 2804883"/>
                  <a:gd name="connsiteX7-5977" fmla="*/ 3194740 w 3331369"/>
                  <a:gd name="connsiteY7-5978" fmla="*/ 1342081 h 2804883"/>
                  <a:gd name="connsiteX8-5979" fmla="*/ 3011431 w 3331369"/>
                  <a:gd name="connsiteY8-5980" fmla="*/ 1303498 h 2804883"/>
                  <a:gd name="connsiteX9-5981" fmla="*/ 2824284 w 3331369"/>
                  <a:gd name="connsiteY9-5982" fmla="*/ 1436070 h 2804883"/>
                  <a:gd name="connsiteX10-5983" fmla="*/ 2839981 w 3331369"/>
                  <a:gd name="connsiteY10-5984" fmla="*/ 1725415 h 2804883"/>
                  <a:gd name="connsiteX11-5985" fmla="*/ 3098470 w 3331369"/>
                  <a:gd name="connsiteY11-5986" fmla="*/ 1837676 h 2804883"/>
                  <a:gd name="connsiteX12-5987" fmla="*/ 3289990 w 3331369"/>
                  <a:gd name="connsiteY12-5988" fmla="*/ 1732123 h 2804883"/>
                  <a:gd name="connsiteX13-5989" fmla="*/ 3328291 w 3331369"/>
                  <a:gd name="connsiteY13-5990" fmla="*/ 2257246 h 2804883"/>
                  <a:gd name="connsiteX14-5991" fmla="*/ 3238009 w 3331369"/>
                  <a:gd name="connsiteY14-5992" fmla="*/ 2621591 h 2804883"/>
                  <a:gd name="connsiteX15-5993" fmla="*/ 2825691 w 3331369"/>
                  <a:gd name="connsiteY15-5994" fmla="*/ 2803758 h 2804883"/>
                  <a:gd name="connsiteX16-5995" fmla="*/ 2228564 w 3331369"/>
                  <a:gd name="connsiteY16-5996" fmla="*/ 2542816 h 2804883"/>
                  <a:gd name="connsiteX17-5997" fmla="*/ 1903681 w 3331369"/>
                  <a:gd name="connsiteY17-5998" fmla="*/ 1982320 h 2804883"/>
                  <a:gd name="connsiteX18-5999" fmla="*/ 1320753 w 3331369"/>
                  <a:gd name="connsiteY18-6000" fmla="*/ 1899771 h 2804883"/>
                  <a:gd name="connsiteX19-6001" fmla="*/ 2209 w 3331369"/>
                  <a:gd name="connsiteY19-6002" fmla="*/ 1922623 h 2804883"/>
                  <a:gd name="connsiteX0-6003" fmla="*/ 0 w 3331369"/>
                  <a:gd name="connsiteY0-6004" fmla="*/ 870925 h 2804883"/>
                  <a:gd name="connsiteX1-6005" fmla="*/ 1317026 w 3331369"/>
                  <a:gd name="connsiteY1-6006" fmla="*/ 876601 h 2804883"/>
                  <a:gd name="connsiteX2-6007" fmla="*/ 1859873 w 3331369"/>
                  <a:gd name="connsiteY2-6008" fmla="*/ 750926 h 2804883"/>
                  <a:gd name="connsiteX3-6009" fmla="*/ 2187983 w 3331369"/>
                  <a:gd name="connsiteY3-6010" fmla="*/ 159355 h 2804883"/>
                  <a:gd name="connsiteX4-6011" fmla="*/ 2897105 w 3331369"/>
                  <a:gd name="connsiteY4-6012" fmla="*/ 27944 h 2804883"/>
                  <a:gd name="connsiteX5-6013" fmla="*/ 3280547 w 3331369"/>
                  <a:gd name="connsiteY5-6014" fmla="*/ 416763 h 2804883"/>
                  <a:gd name="connsiteX6-6015" fmla="*/ 3289990 w 3331369"/>
                  <a:gd name="connsiteY6-6016" fmla="*/ 1343342 h 2804883"/>
                  <a:gd name="connsiteX7-6017" fmla="*/ 3194740 w 3331369"/>
                  <a:gd name="connsiteY7-6018" fmla="*/ 1342081 h 2804883"/>
                  <a:gd name="connsiteX8-6019" fmla="*/ 3011431 w 3331369"/>
                  <a:gd name="connsiteY8-6020" fmla="*/ 1303498 h 2804883"/>
                  <a:gd name="connsiteX9-6021" fmla="*/ 2824284 w 3331369"/>
                  <a:gd name="connsiteY9-6022" fmla="*/ 1436070 h 2804883"/>
                  <a:gd name="connsiteX10-6023" fmla="*/ 2839981 w 3331369"/>
                  <a:gd name="connsiteY10-6024" fmla="*/ 1725415 h 2804883"/>
                  <a:gd name="connsiteX11-6025" fmla="*/ 3098470 w 3331369"/>
                  <a:gd name="connsiteY11-6026" fmla="*/ 1837676 h 2804883"/>
                  <a:gd name="connsiteX12-6027" fmla="*/ 3289990 w 3331369"/>
                  <a:gd name="connsiteY12-6028" fmla="*/ 1732123 h 2804883"/>
                  <a:gd name="connsiteX13-6029" fmla="*/ 3328291 w 3331369"/>
                  <a:gd name="connsiteY13-6030" fmla="*/ 2257246 h 2804883"/>
                  <a:gd name="connsiteX14-6031" fmla="*/ 3238009 w 3331369"/>
                  <a:gd name="connsiteY14-6032" fmla="*/ 2621591 h 2804883"/>
                  <a:gd name="connsiteX15-6033" fmla="*/ 2825691 w 3331369"/>
                  <a:gd name="connsiteY15-6034" fmla="*/ 2803758 h 2804883"/>
                  <a:gd name="connsiteX16-6035" fmla="*/ 2228564 w 3331369"/>
                  <a:gd name="connsiteY16-6036" fmla="*/ 2542816 h 2804883"/>
                  <a:gd name="connsiteX17-6037" fmla="*/ 1903681 w 3331369"/>
                  <a:gd name="connsiteY17-6038" fmla="*/ 1982320 h 2804883"/>
                  <a:gd name="connsiteX18-6039" fmla="*/ 1320753 w 3331369"/>
                  <a:gd name="connsiteY18-6040" fmla="*/ 1899771 h 2804883"/>
                  <a:gd name="connsiteX19-6041" fmla="*/ 2209 w 3331369"/>
                  <a:gd name="connsiteY19-6042" fmla="*/ 1922623 h 2804883"/>
                  <a:gd name="connsiteX0-6043" fmla="*/ 0 w 3331369"/>
                  <a:gd name="connsiteY0-6044" fmla="*/ 870925 h 2804987"/>
                  <a:gd name="connsiteX1-6045" fmla="*/ 1317026 w 3331369"/>
                  <a:gd name="connsiteY1-6046" fmla="*/ 876601 h 2804987"/>
                  <a:gd name="connsiteX2-6047" fmla="*/ 1859873 w 3331369"/>
                  <a:gd name="connsiteY2-6048" fmla="*/ 750926 h 2804987"/>
                  <a:gd name="connsiteX3-6049" fmla="*/ 2187983 w 3331369"/>
                  <a:gd name="connsiteY3-6050" fmla="*/ 159355 h 2804987"/>
                  <a:gd name="connsiteX4-6051" fmla="*/ 2897105 w 3331369"/>
                  <a:gd name="connsiteY4-6052" fmla="*/ 27944 h 2804987"/>
                  <a:gd name="connsiteX5-6053" fmla="*/ 3280547 w 3331369"/>
                  <a:gd name="connsiteY5-6054" fmla="*/ 416763 h 2804987"/>
                  <a:gd name="connsiteX6-6055" fmla="*/ 3289990 w 3331369"/>
                  <a:gd name="connsiteY6-6056" fmla="*/ 1343342 h 2804987"/>
                  <a:gd name="connsiteX7-6057" fmla="*/ 3194740 w 3331369"/>
                  <a:gd name="connsiteY7-6058" fmla="*/ 1342081 h 2804987"/>
                  <a:gd name="connsiteX8-6059" fmla="*/ 3011431 w 3331369"/>
                  <a:gd name="connsiteY8-6060" fmla="*/ 1303498 h 2804987"/>
                  <a:gd name="connsiteX9-6061" fmla="*/ 2824284 w 3331369"/>
                  <a:gd name="connsiteY9-6062" fmla="*/ 1436070 h 2804987"/>
                  <a:gd name="connsiteX10-6063" fmla="*/ 2839981 w 3331369"/>
                  <a:gd name="connsiteY10-6064" fmla="*/ 1725415 h 2804987"/>
                  <a:gd name="connsiteX11-6065" fmla="*/ 3098470 w 3331369"/>
                  <a:gd name="connsiteY11-6066" fmla="*/ 1837676 h 2804987"/>
                  <a:gd name="connsiteX12-6067" fmla="*/ 3289990 w 3331369"/>
                  <a:gd name="connsiteY12-6068" fmla="*/ 1732123 h 2804987"/>
                  <a:gd name="connsiteX13-6069" fmla="*/ 3328291 w 3331369"/>
                  <a:gd name="connsiteY13-6070" fmla="*/ 2257246 h 2804987"/>
                  <a:gd name="connsiteX14-6071" fmla="*/ 3238009 w 3331369"/>
                  <a:gd name="connsiteY14-6072" fmla="*/ 2621591 h 2804987"/>
                  <a:gd name="connsiteX15-6073" fmla="*/ 2825691 w 3331369"/>
                  <a:gd name="connsiteY15-6074" fmla="*/ 2803758 h 2804987"/>
                  <a:gd name="connsiteX16-6075" fmla="*/ 2188807 w 3331369"/>
                  <a:gd name="connsiteY16-6076" fmla="*/ 2538840 h 2804987"/>
                  <a:gd name="connsiteX17-6077" fmla="*/ 1903681 w 3331369"/>
                  <a:gd name="connsiteY17-6078" fmla="*/ 1982320 h 2804987"/>
                  <a:gd name="connsiteX18-6079" fmla="*/ 1320753 w 3331369"/>
                  <a:gd name="connsiteY18-6080" fmla="*/ 1899771 h 2804987"/>
                  <a:gd name="connsiteX19-6081" fmla="*/ 2209 w 3331369"/>
                  <a:gd name="connsiteY19-6082" fmla="*/ 1922623 h 2804987"/>
                  <a:gd name="connsiteX0-6083" fmla="*/ 0 w 3331369"/>
                  <a:gd name="connsiteY0-6084" fmla="*/ 870925 h 2804987"/>
                  <a:gd name="connsiteX1-6085" fmla="*/ 1317026 w 3331369"/>
                  <a:gd name="connsiteY1-6086" fmla="*/ 876601 h 2804987"/>
                  <a:gd name="connsiteX2-6087" fmla="*/ 1859873 w 3331369"/>
                  <a:gd name="connsiteY2-6088" fmla="*/ 750926 h 2804987"/>
                  <a:gd name="connsiteX3-6089" fmla="*/ 2187983 w 3331369"/>
                  <a:gd name="connsiteY3-6090" fmla="*/ 159355 h 2804987"/>
                  <a:gd name="connsiteX4-6091" fmla="*/ 2897105 w 3331369"/>
                  <a:gd name="connsiteY4-6092" fmla="*/ 27944 h 2804987"/>
                  <a:gd name="connsiteX5-6093" fmla="*/ 3280547 w 3331369"/>
                  <a:gd name="connsiteY5-6094" fmla="*/ 416763 h 2804987"/>
                  <a:gd name="connsiteX6-6095" fmla="*/ 3289990 w 3331369"/>
                  <a:gd name="connsiteY6-6096" fmla="*/ 1343342 h 2804987"/>
                  <a:gd name="connsiteX7-6097" fmla="*/ 3194740 w 3331369"/>
                  <a:gd name="connsiteY7-6098" fmla="*/ 1342081 h 2804987"/>
                  <a:gd name="connsiteX8-6099" fmla="*/ 3011431 w 3331369"/>
                  <a:gd name="connsiteY8-6100" fmla="*/ 1303498 h 2804987"/>
                  <a:gd name="connsiteX9-6101" fmla="*/ 2824284 w 3331369"/>
                  <a:gd name="connsiteY9-6102" fmla="*/ 1436070 h 2804987"/>
                  <a:gd name="connsiteX10-6103" fmla="*/ 2839981 w 3331369"/>
                  <a:gd name="connsiteY10-6104" fmla="*/ 1725415 h 2804987"/>
                  <a:gd name="connsiteX11-6105" fmla="*/ 3098470 w 3331369"/>
                  <a:gd name="connsiteY11-6106" fmla="*/ 1837676 h 2804987"/>
                  <a:gd name="connsiteX12-6107" fmla="*/ 3289990 w 3331369"/>
                  <a:gd name="connsiteY12-6108" fmla="*/ 1732123 h 2804987"/>
                  <a:gd name="connsiteX13-6109" fmla="*/ 3328291 w 3331369"/>
                  <a:gd name="connsiteY13-6110" fmla="*/ 2257246 h 2804987"/>
                  <a:gd name="connsiteX14-6111" fmla="*/ 3238009 w 3331369"/>
                  <a:gd name="connsiteY14-6112" fmla="*/ 2621591 h 2804987"/>
                  <a:gd name="connsiteX15-6113" fmla="*/ 2825691 w 3331369"/>
                  <a:gd name="connsiteY15-6114" fmla="*/ 2803758 h 2804987"/>
                  <a:gd name="connsiteX16-6115" fmla="*/ 2188807 w 3331369"/>
                  <a:gd name="connsiteY16-6116" fmla="*/ 2538840 h 2804987"/>
                  <a:gd name="connsiteX17-6117" fmla="*/ 1871876 w 3331369"/>
                  <a:gd name="connsiteY17-6118" fmla="*/ 1974368 h 2804987"/>
                  <a:gd name="connsiteX18-6119" fmla="*/ 1320753 w 3331369"/>
                  <a:gd name="connsiteY18-6120" fmla="*/ 1899771 h 2804987"/>
                  <a:gd name="connsiteX19-6121" fmla="*/ 2209 w 3331369"/>
                  <a:gd name="connsiteY19-6122" fmla="*/ 1922623 h 2804987"/>
                  <a:gd name="connsiteX0-6123" fmla="*/ 0 w 3331369"/>
                  <a:gd name="connsiteY0-6124" fmla="*/ 870925 h 2805437"/>
                  <a:gd name="connsiteX1-6125" fmla="*/ 1317026 w 3331369"/>
                  <a:gd name="connsiteY1-6126" fmla="*/ 876601 h 2805437"/>
                  <a:gd name="connsiteX2-6127" fmla="*/ 1859873 w 3331369"/>
                  <a:gd name="connsiteY2-6128" fmla="*/ 750926 h 2805437"/>
                  <a:gd name="connsiteX3-6129" fmla="*/ 2187983 w 3331369"/>
                  <a:gd name="connsiteY3-6130" fmla="*/ 159355 h 2805437"/>
                  <a:gd name="connsiteX4-6131" fmla="*/ 2897105 w 3331369"/>
                  <a:gd name="connsiteY4-6132" fmla="*/ 27944 h 2805437"/>
                  <a:gd name="connsiteX5-6133" fmla="*/ 3280547 w 3331369"/>
                  <a:gd name="connsiteY5-6134" fmla="*/ 416763 h 2805437"/>
                  <a:gd name="connsiteX6-6135" fmla="*/ 3289990 w 3331369"/>
                  <a:gd name="connsiteY6-6136" fmla="*/ 1343342 h 2805437"/>
                  <a:gd name="connsiteX7-6137" fmla="*/ 3194740 w 3331369"/>
                  <a:gd name="connsiteY7-6138" fmla="*/ 1342081 h 2805437"/>
                  <a:gd name="connsiteX8-6139" fmla="*/ 3011431 w 3331369"/>
                  <a:gd name="connsiteY8-6140" fmla="*/ 1303498 h 2805437"/>
                  <a:gd name="connsiteX9-6141" fmla="*/ 2824284 w 3331369"/>
                  <a:gd name="connsiteY9-6142" fmla="*/ 1436070 h 2805437"/>
                  <a:gd name="connsiteX10-6143" fmla="*/ 2839981 w 3331369"/>
                  <a:gd name="connsiteY10-6144" fmla="*/ 1725415 h 2805437"/>
                  <a:gd name="connsiteX11-6145" fmla="*/ 3098470 w 3331369"/>
                  <a:gd name="connsiteY11-6146" fmla="*/ 1837676 h 2805437"/>
                  <a:gd name="connsiteX12-6147" fmla="*/ 3289990 w 3331369"/>
                  <a:gd name="connsiteY12-6148" fmla="*/ 1732123 h 2805437"/>
                  <a:gd name="connsiteX13-6149" fmla="*/ 3328291 w 3331369"/>
                  <a:gd name="connsiteY13-6150" fmla="*/ 2257246 h 2805437"/>
                  <a:gd name="connsiteX14-6151" fmla="*/ 3238009 w 3331369"/>
                  <a:gd name="connsiteY14-6152" fmla="*/ 2621591 h 2805437"/>
                  <a:gd name="connsiteX15-6153" fmla="*/ 2825691 w 3331369"/>
                  <a:gd name="connsiteY15-6154" fmla="*/ 2803758 h 2805437"/>
                  <a:gd name="connsiteX16-6155" fmla="*/ 2149050 w 3331369"/>
                  <a:gd name="connsiteY16-6156" fmla="*/ 2522938 h 2805437"/>
                  <a:gd name="connsiteX17-6157" fmla="*/ 1871876 w 3331369"/>
                  <a:gd name="connsiteY17-6158" fmla="*/ 1974368 h 2805437"/>
                  <a:gd name="connsiteX18-6159" fmla="*/ 1320753 w 3331369"/>
                  <a:gd name="connsiteY18-6160" fmla="*/ 1899771 h 2805437"/>
                  <a:gd name="connsiteX19-6161" fmla="*/ 2209 w 3331369"/>
                  <a:gd name="connsiteY19-6162" fmla="*/ 1922623 h 2805437"/>
                  <a:gd name="connsiteX0-6163" fmla="*/ 0 w 3331369"/>
                  <a:gd name="connsiteY0-6164" fmla="*/ 870925 h 2805437"/>
                  <a:gd name="connsiteX1-6165" fmla="*/ 1317026 w 3331369"/>
                  <a:gd name="connsiteY1-6166" fmla="*/ 876601 h 2805437"/>
                  <a:gd name="connsiteX2-6167" fmla="*/ 1859873 w 3331369"/>
                  <a:gd name="connsiteY2-6168" fmla="*/ 750926 h 2805437"/>
                  <a:gd name="connsiteX3-6169" fmla="*/ 2187983 w 3331369"/>
                  <a:gd name="connsiteY3-6170" fmla="*/ 159355 h 2805437"/>
                  <a:gd name="connsiteX4-6171" fmla="*/ 2897105 w 3331369"/>
                  <a:gd name="connsiteY4-6172" fmla="*/ 27944 h 2805437"/>
                  <a:gd name="connsiteX5-6173" fmla="*/ 3280547 w 3331369"/>
                  <a:gd name="connsiteY5-6174" fmla="*/ 416763 h 2805437"/>
                  <a:gd name="connsiteX6-6175" fmla="*/ 3289990 w 3331369"/>
                  <a:gd name="connsiteY6-6176" fmla="*/ 1343342 h 2805437"/>
                  <a:gd name="connsiteX7-6177" fmla="*/ 3194740 w 3331369"/>
                  <a:gd name="connsiteY7-6178" fmla="*/ 1342081 h 2805437"/>
                  <a:gd name="connsiteX8-6179" fmla="*/ 3011431 w 3331369"/>
                  <a:gd name="connsiteY8-6180" fmla="*/ 1303498 h 2805437"/>
                  <a:gd name="connsiteX9-6181" fmla="*/ 2824284 w 3331369"/>
                  <a:gd name="connsiteY9-6182" fmla="*/ 1436070 h 2805437"/>
                  <a:gd name="connsiteX10-6183" fmla="*/ 2839981 w 3331369"/>
                  <a:gd name="connsiteY10-6184" fmla="*/ 1725415 h 2805437"/>
                  <a:gd name="connsiteX11-6185" fmla="*/ 3098470 w 3331369"/>
                  <a:gd name="connsiteY11-6186" fmla="*/ 1837676 h 2805437"/>
                  <a:gd name="connsiteX12-6187" fmla="*/ 3289990 w 3331369"/>
                  <a:gd name="connsiteY12-6188" fmla="*/ 1732123 h 2805437"/>
                  <a:gd name="connsiteX13-6189" fmla="*/ 3328291 w 3331369"/>
                  <a:gd name="connsiteY13-6190" fmla="*/ 2257246 h 2805437"/>
                  <a:gd name="connsiteX14-6191" fmla="*/ 3238009 w 3331369"/>
                  <a:gd name="connsiteY14-6192" fmla="*/ 2621591 h 2805437"/>
                  <a:gd name="connsiteX15-6193" fmla="*/ 2825691 w 3331369"/>
                  <a:gd name="connsiteY15-6194" fmla="*/ 2803758 h 2805437"/>
                  <a:gd name="connsiteX16-6195" fmla="*/ 2149050 w 3331369"/>
                  <a:gd name="connsiteY16-6196" fmla="*/ 2522938 h 2805437"/>
                  <a:gd name="connsiteX17-6197" fmla="*/ 1871876 w 3331369"/>
                  <a:gd name="connsiteY17-6198" fmla="*/ 1974368 h 2805437"/>
                  <a:gd name="connsiteX18-6199" fmla="*/ 1320753 w 3331369"/>
                  <a:gd name="connsiteY18-6200" fmla="*/ 1899771 h 2805437"/>
                  <a:gd name="connsiteX19-6201" fmla="*/ 2209 w 3331369"/>
                  <a:gd name="connsiteY19-6202" fmla="*/ 1922623 h 2805437"/>
                  <a:gd name="connsiteX0-6203" fmla="*/ 0 w 3331369"/>
                  <a:gd name="connsiteY0-6204" fmla="*/ 870925 h 2805557"/>
                  <a:gd name="connsiteX1-6205" fmla="*/ 1317026 w 3331369"/>
                  <a:gd name="connsiteY1-6206" fmla="*/ 876601 h 2805557"/>
                  <a:gd name="connsiteX2-6207" fmla="*/ 1859873 w 3331369"/>
                  <a:gd name="connsiteY2-6208" fmla="*/ 750926 h 2805557"/>
                  <a:gd name="connsiteX3-6209" fmla="*/ 2187983 w 3331369"/>
                  <a:gd name="connsiteY3-6210" fmla="*/ 159355 h 2805557"/>
                  <a:gd name="connsiteX4-6211" fmla="*/ 2897105 w 3331369"/>
                  <a:gd name="connsiteY4-6212" fmla="*/ 27944 h 2805557"/>
                  <a:gd name="connsiteX5-6213" fmla="*/ 3280547 w 3331369"/>
                  <a:gd name="connsiteY5-6214" fmla="*/ 416763 h 2805557"/>
                  <a:gd name="connsiteX6-6215" fmla="*/ 3289990 w 3331369"/>
                  <a:gd name="connsiteY6-6216" fmla="*/ 1343342 h 2805557"/>
                  <a:gd name="connsiteX7-6217" fmla="*/ 3194740 w 3331369"/>
                  <a:gd name="connsiteY7-6218" fmla="*/ 1342081 h 2805557"/>
                  <a:gd name="connsiteX8-6219" fmla="*/ 3011431 w 3331369"/>
                  <a:gd name="connsiteY8-6220" fmla="*/ 1303498 h 2805557"/>
                  <a:gd name="connsiteX9-6221" fmla="*/ 2824284 w 3331369"/>
                  <a:gd name="connsiteY9-6222" fmla="*/ 1436070 h 2805557"/>
                  <a:gd name="connsiteX10-6223" fmla="*/ 2839981 w 3331369"/>
                  <a:gd name="connsiteY10-6224" fmla="*/ 1725415 h 2805557"/>
                  <a:gd name="connsiteX11-6225" fmla="*/ 3098470 w 3331369"/>
                  <a:gd name="connsiteY11-6226" fmla="*/ 1837676 h 2805557"/>
                  <a:gd name="connsiteX12-6227" fmla="*/ 3289990 w 3331369"/>
                  <a:gd name="connsiteY12-6228" fmla="*/ 1732123 h 2805557"/>
                  <a:gd name="connsiteX13-6229" fmla="*/ 3328291 w 3331369"/>
                  <a:gd name="connsiteY13-6230" fmla="*/ 2257246 h 2805557"/>
                  <a:gd name="connsiteX14-6231" fmla="*/ 3238009 w 3331369"/>
                  <a:gd name="connsiteY14-6232" fmla="*/ 2621591 h 2805557"/>
                  <a:gd name="connsiteX15-6233" fmla="*/ 2825691 w 3331369"/>
                  <a:gd name="connsiteY15-6234" fmla="*/ 2803758 h 2805557"/>
                  <a:gd name="connsiteX16-6235" fmla="*/ 2145075 w 3331369"/>
                  <a:gd name="connsiteY16-6236" fmla="*/ 2518962 h 2805557"/>
                  <a:gd name="connsiteX17-6237" fmla="*/ 1871876 w 3331369"/>
                  <a:gd name="connsiteY17-6238" fmla="*/ 1974368 h 2805557"/>
                  <a:gd name="connsiteX18-6239" fmla="*/ 1320753 w 3331369"/>
                  <a:gd name="connsiteY18-6240" fmla="*/ 1899771 h 2805557"/>
                  <a:gd name="connsiteX19-6241" fmla="*/ 2209 w 3331369"/>
                  <a:gd name="connsiteY19-6242" fmla="*/ 1922623 h 2805557"/>
                  <a:gd name="connsiteX0-6243" fmla="*/ 0 w 3331369"/>
                  <a:gd name="connsiteY0-6244" fmla="*/ 870925 h 2805557"/>
                  <a:gd name="connsiteX1-6245" fmla="*/ 1317026 w 3331369"/>
                  <a:gd name="connsiteY1-6246" fmla="*/ 876601 h 2805557"/>
                  <a:gd name="connsiteX2-6247" fmla="*/ 1859873 w 3331369"/>
                  <a:gd name="connsiteY2-6248" fmla="*/ 750926 h 2805557"/>
                  <a:gd name="connsiteX3-6249" fmla="*/ 2187983 w 3331369"/>
                  <a:gd name="connsiteY3-6250" fmla="*/ 159355 h 2805557"/>
                  <a:gd name="connsiteX4-6251" fmla="*/ 2897105 w 3331369"/>
                  <a:gd name="connsiteY4-6252" fmla="*/ 27944 h 2805557"/>
                  <a:gd name="connsiteX5-6253" fmla="*/ 3280547 w 3331369"/>
                  <a:gd name="connsiteY5-6254" fmla="*/ 416763 h 2805557"/>
                  <a:gd name="connsiteX6-6255" fmla="*/ 3289990 w 3331369"/>
                  <a:gd name="connsiteY6-6256" fmla="*/ 1343342 h 2805557"/>
                  <a:gd name="connsiteX7-6257" fmla="*/ 3194740 w 3331369"/>
                  <a:gd name="connsiteY7-6258" fmla="*/ 1342081 h 2805557"/>
                  <a:gd name="connsiteX8-6259" fmla="*/ 3011431 w 3331369"/>
                  <a:gd name="connsiteY8-6260" fmla="*/ 1303498 h 2805557"/>
                  <a:gd name="connsiteX9-6261" fmla="*/ 2824284 w 3331369"/>
                  <a:gd name="connsiteY9-6262" fmla="*/ 1436070 h 2805557"/>
                  <a:gd name="connsiteX10-6263" fmla="*/ 2839981 w 3331369"/>
                  <a:gd name="connsiteY10-6264" fmla="*/ 1725415 h 2805557"/>
                  <a:gd name="connsiteX11-6265" fmla="*/ 3098470 w 3331369"/>
                  <a:gd name="connsiteY11-6266" fmla="*/ 1837676 h 2805557"/>
                  <a:gd name="connsiteX12-6267" fmla="*/ 3289990 w 3331369"/>
                  <a:gd name="connsiteY12-6268" fmla="*/ 1732123 h 2805557"/>
                  <a:gd name="connsiteX13-6269" fmla="*/ 3328291 w 3331369"/>
                  <a:gd name="connsiteY13-6270" fmla="*/ 2257246 h 2805557"/>
                  <a:gd name="connsiteX14-6271" fmla="*/ 3238009 w 3331369"/>
                  <a:gd name="connsiteY14-6272" fmla="*/ 2621591 h 2805557"/>
                  <a:gd name="connsiteX15-6273" fmla="*/ 2825691 w 3331369"/>
                  <a:gd name="connsiteY15-6274" fmla="*/ 2803758 h 2805557"/>
                  <a:gd name="connsiteX16-6275" fmla="*/ 2145075 w 3331369"/>
                  <a:gd name="connsiteY16-6276" fmla="*/ 2518962 h 2805557"/>
                  <a:gd name="connsiteX17-6277" fmla="*/ 1820192 w 3331369"/>
                  <a:gd name="connsiteY17-6278" fmla="*/ 1970392 h 2805557"/>
                  <a:gd name="connsiteX18-6279" fmla="*/ 1320753 w 3331369"/>
                  <a:gd name="connsiteY18-6280" fmla="*/ 1899771 h 2805557"/>
                  <a:gd name="connsiteX19-6281" fmla="*/ 2209 w 3331369"/>
                  <a:gd name="connsiteY19-6282" fmla="*/ 1922623 h 2805557"/>
                  <a:gd name="connsiteX0-6283" fmla="*/ 0 w 3331369"/>
                  <a:gd name="connsiteY0-6284" fmla="*/ 870925 h 2805557"/>
                  <a:gd name="connsiteX1-6285" fmla="*/ 1317026 w 3331369"/>
                  <a:gd name="connsiteY1-6286" fmla="*/ 876601 h 2805557"/>
                  <a:gd name="connsiteX2-6287" fmla="*/ 1859873 w 3331369"/>
                  <a:gd name="connsiteY2-6288" fmla="*/ 750926 h 2805557"/>
                  <a:gd name="connsiteX3-6289" fmla="*/ 2187983 w 3331369"/>
                  <a:gd name="connsiteY3-6290" fmla="*/ 159355 h 2805557"/>
                  <a:gd name="connsiteX4-6291" fmla="*/ 2897105 w 3331369"/>
                  <a:gd name="connsiteY4-6292" fmla="*/ 27944 h 2805557"/>
                  <a:gd name="connsiteX5-6293" fmla="*/ 3280547 w 3331369"/>
                  <a:gd name="connsiteY5-6294" fmla="*/ 416763 h 2805557"/>
                  <a:gd name="connsiteX6-6295" fmla="*/ 3289990 w 3331369"/>
                  <a:gd name="connsiteY6-6296" fmla="*/ 1343342 h 2805557"/>
                  <a:gd name="connsiteX7-6297" fmla="*/ 3194740 w 3331369"/>
                  <a:gd name="connsiteY7-6298" fmla="*/ 1342081 h 2805557"/>
                  <a:gd name="connsiteX8-6299" fmla="*/ 3011431 w 3331369"/>
                  <a:gd name="connsiteY8-6300" fmla="*/ 1303498 h 2805557"/>
                  <a:gd name="connsiteX9-6301" fmla="*/ 2824284 w 3331369"/>
                  <a:gd name="connsiteY9-6302" fmla="*/ 1436070 h 2805557"/>
                  <a:gd name="connsiteX10-6303" fmla="*/ 2839981 w 3331369"/>
                  <a:gd name="connsiteY10-6304" fmla="*/ 1725415 h 2805557"/>
                  <a:gd name="connsiteX11-6305" fmla="*/ 3098470 w 3331369"/>
                  <a:gd name="connsiteY11-6306" fmla="*/ 1837676 h 2805557"/>
                  <a:gd name="connsiteX12-6307" fmla="*/ 3289990 w 3331369"/>
                  <a:gd name="connsiteY12-6308" fmla="*/ 1732123 h 2805557"/>
                  <a:gd name="connsiteX13-6309" fmla="*/ 3328291 w 3331369"/>
                  <a:gd name="connsiteY13-6310" fmla="*/ 2257246 h 2805557"/>
                  <a:gd name="connsiteX14-6311" fmla="*/ 3238009 w 3331369"/>
                  <a:gd name="connsiteY14-6312" fmla="*/ 2621591 h 2805557"/>
                  <a:gd name="connsiteX15-6313" fmla="*/ 2825691 w 3331369"/>
                  <a:gd name="connsiteY15-6314" fmla="*/ 2803758 h 2805557"/>
                  <a:gd name="connsiteX16-6315" fmla="*/ 2145075 w 3331369"/>
                  <a:gd name="connsiteY16-6316" fmla="*/ 2518962 h 2805557"/>
                  <a:gd name="connsiteX17-6317" fmla="*/ 1820192 w 3331369"/>
                  <a:gd name="connsiteY17-6318" fmla="*/ 1970392 h 2805557"/>
                  <a:gd name="connsiteX18-6319" fmla="*/ 1320753 w 3331369"/>
                  <a:gd name="connsiteY18-6320" fmla="*/ 1899771 h 2805557"/>
                  <a:gd name="connsiteX19-6321" fmla="*/ 2209 w 3331369"/>
                  <a:gd name="connsiteY19-6322" fmla="*/ 1922623 h 2805557"/>
                  <a:gd name="connsiteX0-6323" fmla="*/ 0 w 3331369"/>
                  <a:gd name="connsiteY0-6324" fmla="*/ 870925 h 2782046"/>
                  <a:gd name="connsiteX1-6325" fmla="*/ 1317026 w 3331369"/>
                  <a:gd name="connsiteY1-6326" fmla="*/ 876601 h 2782046"/>
                  <a:gd name="connsiteX2-6327" fmla="*/ 1859873 w 3331369"/>
                  <a:gd name="connsiteY2-6328" fmla="*/ 750926 h 2782046"/>
                  <a:gd name="connsiteX3-6329" fmla="*/ 2187983 w 3331369"/>
                  <a:gd name="connsiteY3-6330" fmla="*/ 159355 h 2782046"/>
                  <a:gd name="connsiteX4-6331" fmla="*/ 2897105 w 3331369"/>
                  <a:gd name="connsiteY4-6332" fmla="*/ 27944 h 2782046"/>
                  <a:gd name="connsiteX5-6333" fmla="*/ 3280547 w 3331369"/>
                  <a:gd name="connsiteY5-6334" fmla="*/ 416763 h 2782046"/>
                  <a:gd name="connsiteX6-6335" fmla="*/ 3289990 w 3331369"/>
                  <a:gd name="connsiteY6-6336" fmla="*/ 1343342 h 2782046"/>
                  <a:gd name="connsiteX7-6337" fmla="*/ 3194740 w 3331369"/>
                  <a:gd name="connsiteY7-6338" fmla="*/ 1342081 h 2782046"/>
                  <a:gd name="connsiteX8-6339" fmla="*/ 3011431 w 3331369"/>
                  <a:gd name="connsiteY8-6340" fmla="*/ 1303498 h 2782046"/>
                  <a:gd name="connsiteX9-6341" fmla="*/ 2824284 w 3331369"/>
                  <a:gd name="connsiteY9-6342" fmla="*/ 1436070 h 2782046"/>
                  <a:gd name="connsiteX10-6343" fmla="*/ 2839981 w 3331369"/>
                  <a:gd name="connsiteY10-6344" fmla="*/ 1725415 h 2782046"/>
                  <a:gd name="connsiteX11-6345" fmla="*/ 3098470 w 3331369"/>
                  <a:gd name="connsiteY11-6346" fmla="*/ 1837676 h 2782046"/>
                  <a:gd name="connsiteX12-6347" fmla="*/ 3289990 w 3331369"/>
                  <a:gd name="connsiteY12-6348" fmla="*/ 1732123 h 2782046"/>
                  <a:gd name="connsiteX13-6349" fmla="*/ 3328291 w 3331369"/>
                  <a:gd name="connsiteY13-6350" fmla="*/ 2257246 h 2782046"/>
                  <a:gd name="connsiteX14-6351" fmla="*/ 3238009 w 3331369"/>
                  <a:gd name="connsiteY14-6352" fmla="*/ 2621591 h 2782046"/>
                  <a:gd name="connsiteX15-6353" fmla="*/ 2674617 w 3331369"/>
                  <a:gd name="connsiteY15-6354" fmla="*/ 2779904 h 2782046"/>
                  <a:gd name="connsiteX16-6355" fmla="*/ 2145075 w 3331369"/>
                  <a:gd name="connsiteY16-6356" fmla="*/ 2518962 h 2782046"/>
                  <a:gd name="connsiteX17-6357" fmla="*/ 1820192 w 3331369"/>
                  <a:gd name="connsiteY17-6358" fmla="*/ 1970392 h 2782046"/>
                  <a:gd name="connsiteX18-6359" fmla="*/ 1320753 w 3331369"/>
                  <a:gd name="connsiteY18-6360" fmla="*/ 1899771 h 2782046"/>
                  <a:gd name="connsiteX19-6361" fmla="*/ 2209 w 3331369"/>
                  <a:gd name="connsiteY19-6362" fmla="*/ 1922623 h 2782046"/>
                  <a:gd name="connsiteX0-6363" fmla="*/ 0 w 3331369"/>
                  <a:gd name="connsiteY0-6364" fmla="*/ 870925 h 2787358"/>
                  <a:gd name="connsiteX1-6365" fmla="*/ 1317026 w 3331369"/>
                  <a:gd name="connsiteY1-6366" fmla="*/ 876601 h 2787358"/>
                  <a:gd name="connsiteX2-6367" fmla="*/ 1859873 w 3331369"/>
                  <a:gd name="connsiteY2-6368" fmla="*/ 750926 h 2787358"/>
                  <a:gd name="connsiteX3-6369" fmla="*/ 2187983 w 3331369"/>
                  <a:gd name="connsiteY3-6370" fmla="*/ 159355 h 2787358"/>
                  <a:gd name="connsiteX4-6371" fmla="*/ 2897105 w 3331369"/>
                  <a:gd name="connsiteY4-6372" fmla="*/ 27944 h 2787358"/>
                  <a:gd name="connsiteX5-6373" fmla="*/ 3280547 w 3331369"/>
                  <a:gd name="connsiteY5-6374" fmla="*/ 416763 h 2787358"/>
                  <a:gd name="connsiteX6-6375" fmla="*/ 3289990 w 3331369"/>
                  <a:gd name="connsiteY6-6376" fmla="*/ 1343342 h 2787358"/>
                  <a:gd name="connsiteX7-6377" fmla="*/ 3194740 w 3331369"/>
                  <a:gd name="connsiteY7-6378" fmla="*/ 1342081 h 2787358"/>
                  <a:gd name="connsiteX8-6379" fmla="*/ 3011431 w 3331369"/>
                  <a:gd name="connsiteY8-6380" fmla="*/ 1303498 h 2787358"/>
                  <a:gd name="connsiteX9-6381" fmla="*/ 2824284 w 3331369"/>
                  <a:gd name="connsiteY9-6382" fmla="*/ 1436070 h 2787358"/>
                  <a:gd name="connsiteX10-6383" fmla="*/ 2839981 w 3331369"/>
                  <a:gd name="connsiteY10-6384" fmla="*/ 1725415 h 2787358"/>
                  <a:gd name="connsiteX11-6385" fmla="*/ 3098470 w 3331369"/>
                  <a:gd name="connsiteY11-6386" fmla="*/ 1837676 h 2787358"/>
                  <a:gd name="connsiteX12-6387" fmla="*/ 3289990 w 3331369"/>
                  <a:gd name="connsiteY12-6388" fmla="*/ 1732123 h 2787358"/>
                  <a:gd name="connsiteX13-6389" fmla="*/ 3328291 w 3331369"/>
                  <a:gd name="connsiteY13-6390" fmla="*/ 2257246 h 2787358"/>
                  <a:gd name="connsiteX14-6391" fmla="*/ 3238009 w 3331369"/>
                  <a:gd name="connsiteY14-6392" fmla="*/ 2621591 h 2787358"/>
                  <a:gd name="connsiteX15-6393" fmla="*/ 2674617 w 3331369"/>
                  <a:gd name="connsiteY15-6394" fmla="*/ 2779904 h 2787358"/>
                  <a:gd name="connsiteX16-6395" fmla="*/ 2145075 w 3331369"/>
                  <a:gd name="connsiteY16-6396" fmla="*/ 2518962 h 2787358"/>
                  <a:gd name="connsiteX17-6397" fmla="*/ 1820192 w 3331369"/>
                  <a:gd name="connsiteY17-6398" fmla="*/ 1970392 h 2787358"/>
                  <a:gd name="connsiteX18-6399" fmla="*/ 1320753 w 3331369"/>
                  <a:gd name="connsiteY18-6400" fmla="*/ 1899771 h 2787358"/>
                  <a:gd name="connsiteX19-6401" fmla="*/ 2209 w 3331369"/>
                  <a:gd name="connsiteY19-6402" fmla="*/ 1922623 h 2787358"/>
                  <a:gd name="connsiteX0-6403" fmla="*/ 0 w 3333867"/>
                  <a:gd name="connsiteY0-6404" fmla="*/ 870925 h 2785935"/>
                  <a:gd name="connsiteX1-6405" fmla="*/ 1317026 w 3333867"/>
                  <a:gd name="connsiteY1-6406" fmla="*/ 876601 h 2785935"/>
                  <a:gd name="connsiteX2-6407" fmla="*/ 1859873 w 3333867"/>
                  <a:gd name="connsiteY2-6408" fmla="*/ 750926 h 2785935"/>
                  <a:gd name="connsiteX3-6409" fmla="*/ 2187983 w 3333867"/>
                  <a:gd name="connsiteY3-6410" fmla="*/ 159355 h 2785935"/>
                  <a:gd name="connsiteX4-6411" fmla="*/ 2897105 w 3333867"/>
                  <a:gd name="connsiteY4-6412" fmla="*/ 27944 h 2785935"/>
                  <a:gd name="connsiteX5-6413" fmla="*/ 3280547 w 3333867"/>
                  <a:gd name="connsiteY5-6414" fmla="*/ 416763 h 2785935"/>
                  <a:gd name="connsiteX6-6415" fmla="*/ 3289990 w 3333867"/>
                  <a:gd name="connsiteY6-6416" fmla="*/ 1343342 h 2785935"/>
                  <a:gd name="connsiteX7-6417" fmla="*/ 3194740 w 3333867"/>
                  <a:gd name="connsiteY7-6418" fmla="*/ 1342081 h 2785935"/>
                  <a:gd name="connsiteX8-6419" fmla="*/ 3011431 w 3333867"/>
                  <a:gd name="connsiteY8-6420" fmla="*/ 1303498 h 2785935"/>
                  <a:gd name="connsiteX9-6421" fmla="*/ 2824284 w 3333867"/>
                  <a:gd name="connsiteY9-6422" fmla="*/ 1436070 h 2785935"/>
                  <a:gd name="connsiteX10-6423" fmla="*/ 2839981 w 3333867"/>
                  <a:gd name="connsiteY10-6424" fmla="*/ 1725415 h 2785935"/>
                  <a:gd name="connsiteX11-6425" fmla="*/ 3098470 w 3333867"/>
                  <a:gd name="connsiteY11-6426" fmla="*/ 1837676 h 2785935"/>
                  <a:gd name="connsiteX12-6427" fmla="*/ 3289990 w 3333867"/>
                  <a:gd name="connsiteY12-6428" fmla="*/ 1732123 h 2785935"/>
                  <a:gd name="connsiteX13-6429" fmla="*/ 3328291 w 3333867"/>
                  <a:gd name="connsiteY13-6430" fmla="*/ 2257246 h 2785935"/>
                  <a:gd name="connsiteX14-6431" fmla="*/ 3202229 w 3333867"/>
                  <a:gd name="connsiteY14-6432" fmla="*/ 2665323 h 2785935"/>
                  <a:gd name="connsiteX15-6433" fmla="*/ 2674617 w 3333867"/>
                  <a:gd name="connsiteY15-6434" fmla="*/ 2779904 h 2785935"/>
                  <a:gd name="connsiteX16-6435" fmla="*/ 2145075 w 3333867"/>
                  <a:gd name="connsiteY16-6436" fmla="*/ 2518962 h 2785935"/>
                  <a:gd name="connsiteX17-6437" fmla="*/ 1820192 w 3333867"/>
                  <a:gd name="connsiteY17-6438" fmla="*/ 1970392 h 2785935"/>
                  <a:gd name="connsiteX18-6439" fmla="*/ 1320753 w 3333867"/>
                  <a:gd name="connsiteY18-6440" fmla="*/ 1899771 h 2785935"/>
                  <a:gd name="connsiteX19-6441" fmla="*/ 2209 w 3333867"/>
                  <a:gd name="connsiteY19-6442" fmla="*/ 1922623 h 2785935"/>
                  <a:gd name="connsiteX0-6443" fmla="*/ 0 w 3333867"/>
                  <a:gd name="connsiteY0-6444" fmla="*/ 870925 h 2786877"/>
                  <a:gd name="connsiteX1-6445" fmla="*/ 1317026 w 3333867"/>
                  <a:gd name="connsiteY1-6446" fmla="*/ 876601 h 2786877"/>
                  <a:gd name="connsiteX2-6447" fmla="*/ 1859873 w 3333867"/>
                  <a:gd name="connsiteY2-6448" fmla="*/ 750926 h 2786877"/>
                  <a:gd name="connsiteX3-6449" fmla="*/ 2187983 w 3333867"/>
                  <a:gd name="connsiteY3-6450" fmla="*/ 159355 h 2786877"/>
                  <a:gd name="connsiteX4-6451" fmla="*/ 2897105 w 3333867"/>
                  <a:gd name="connsiteY4-6452" fmla="*/ 27944 h 2786877"/>
                  <a:gd name="connsiteX5-6453" fmla="*/ 3280547 w 3333867"/>
                  <a:gd name="connsiteY5-6454" fmla="*/ 416763 h 2786877"/>
                  <a:gd name="connsiteX6-6455" fmla="*/ 3289990 w 3333867"/>
                  <a:gd name="connsiteY6-6456" fmla="*/ 1343342 h 2786877"/>
                  <a:gd name="connsiteX7-6457" fmla="*/ 3194740 w 3333867"/>
                  <a:gd name="connsiteY7-6458" fmla="*/ 1342081 h 2786877"/>
                  <a:gd name="connsiteX8-6459" fmla="*/ 3011431 w 3333867"/>
                  <a:gd name="connsiteY8-6460" fmla="*/ 1303498 h 2786877"/>
                  <a:gd name="connsiteX9-6461" fmla="*/ 2824284 w 3333867"/>
                  <a:gd name="connsiteY9-6462" fmla="*/ 1436070 h 2786877"/>
                  <a:gd name="connsiteX10-6463" fmla="*/ 2839981 w 3333867"/>
                  <a:gd name="connsiteY10-6464" fmla="*/ 1725415 h 2786877"/>
                  <a:gd name="connsiteX11-6465" fmla="*/ 3098470 w 3333867"/>
                  <a:gd name="connsiteY11-6466" fmla="*/ 1837676 h 2786877"/>
                  <a:gd name="connsiteX12-6467" fmla="*/ 3289990 w 3333867"/>
                  <a:gd name="connsiteY12-6468" fmla="*/ 1732123 h 2786877"/>
                  <a:gd name="connsiteX13-6469" fmla="*/ 3328291 w 3333867"/>
                  <a:gd name="connsiteY13-6470" fmla="*/ 2257246 h 2786877"/>
                  <a:gd name="connsiteX14-6471" fmla="*/ 3202229 w 3333867"/>
                  <a:gd name="connsiteY14-6472" fmla="*/ 2665323 h 2786877"/>
                  <a:gd name="connsiteX15-6473" fmla="*/ 2674617 w 3333867"/>
                  <a:gd name="connsiteY15-6474" fmla="*/ 2779904 h 2786877"/>
                  <a:gd name="connsiteX16-6475" fmla="*/ 2145075 w 3333867"/>
                  <a:gd name="connsiteY16-6476" fmla="*/ 2518962 h 2786877"/>
                  <a:gd name="connsiteX17-6477" fmla="*/ 1820192 w 3333867"/>
                  <a:gd name="connsiteY17-6478" fmla="*/ 1970392 h 2786877"/>
                  <a:gd name="connsiteX18-6479" fmla="*/ 1320753 w 3333867"/>
                  <a:gd name="connsiteY18-6480" fmla="*/ 1899771 h 2786877"/>
                  <a:gd name="connsiteX19-6481" fmla="*/ 2209 w 3333867"/>
                  <a:gd name="connsiteY19-6482" fmla="*/ 1922623 h 2786877"/>
                  <a:gd name="connsiteX0-6483" fmla="*/ 0 w 3333867"/>
                  <a:gd name="connsiteY0-6484" fmla="*/ 870925 h 2787640"/>
                  <a:gd name="connsiteX1-6485" fmla="*/ 1317026 w 3333867"/>
                  <a:gd name="connsiteY1-6486" fmla="*/ 876601 h 2787640"/>
                  <a:gd name="connsiteX2-6487" fmla="*/ 1859873 w 3333867"/>
                  <a:gd name="connsiteY2-6488" fmla="*/ 750926 h 2787640"/>
                  <a:gd name="connsiteX3-6489" fmla="*/ 2187983 w 3333867"/>
                  <a:gd name="connsiteY3-6490" fmla="*/ 159355 h 2787640"/>
                  <a:gd name="connsiteX4-6491" fmla="*/ 2897105 w 3333867"/>
                  <a:gd name="connsiteY4-6492" fmla="*/ 27944 h 2787640"/>
                  <a:gd name="connsiteX5-6493" fmla="*/ 3280547 w 3333867"/>
                  <a:gd name="connsiteY5-6494" fmla="*/ 416763 h 2787640"/>
                  <a:gd name="connsiteX6-6495" fmla="*/ 3289990 w 3333867"/>
                  <a:gd name="connsiteY6-6496" fmla="*/ 1343342 h 2787640"/>
                  <a:gd name="connsiteX7-6497" fmla="*/ 3194740 w 3333867"/>
                  <a:gd name="connsiteY7-6498" fmla="*/ 1342081 h 2787640"/>
                  <a:gd name="connsiteX8-6499" fmla="*/ 3011431 w 3333867"/>
                  <a:gd name="connsiteY8-6500" fmla="*/ 1303498 h 2787640"/>
                  <a:gd name="connsiteX9-6501" fmla="*/ 2824284 w 3333867"/>
                  <a:gd name="connsiteY9-6502" fmla="*/ 1436070 h 2787640"/>
                  <a:gd name="connsiteX10-6503" fmla="*/ 2839981 w 3333867"/>
                  <a:gd name="connsiteY10-6504" fmla="*/ 1725415 h 2787640"/>
                  <a:gd name="connsiteX11-6505" fmla="*/ 3098470 w 3333867"/>
                  <a:gd name="connsiteY11-6506" fmla="*/ 1837676 h 2787640"/>
                  <a:gd name="connsiteX12-6507" fmla="*/ 3289990 w 3333867"/>
                  <a:gd name="connsiteY12-6508" fmla="*/ 1732123 h 2787640"/>
                  <a:gd name="connsiteX13-6509" fmla="*/ 3328291 w 3333867"/>
                  <a:gd name="connsiteY13-6510" fmla="*/ 2257246 h 2787640"/>
                  <a:gd name="connsiteX14-6511" fmla="*/ 3202229 w 3333867"/>
                  <a:gd name="connsiteY14-6512" fmla="*/ 2665323 h 2787640"/>
                  <a:gd name="connsiteX15-6513" fmla="*/ 2674617 w 3333867"/>
                  <a:gd name="connsiteY15-6514" fmla="*/ 2779904 h 2787640"/>
                  <a:gd name="connsiteX16-6515" fmla="*/ 2145075 w 3333867"/>
                  <a:gd name="connsiteY16-6516" fmla="*/ 2518962 h 2787640"/>
                  <a:gd name="connsiteX17-6517" fmla="*/ 1820192 w 3333867"/>
                  <a:gd name="connsiteY17-6518" fmla="*/ 1970392 h 2787640"/>
                  <a:gd name="connsiteX18-6519" fmla="*/ 1320753 w 3333867"/>
                  <a:gd name="connsiteY18-6520" fmla="*/ 1899771 h 2787640"/>
                  <a:gd name="connsiteX19-6521" fmla="*/ 2209 w 3333867"/>
                  <a:gd name="connsiteY19-6522" fmla="*/ 1922623 h 2787640"/>
                  <a:gd name="connsiteX0-6523" fmla="*/ 0 w 3333867"/>
                  <a:gd name="connsiteY0-6524" fmla="*/ 870925 h 2787640"/>
                  <a:gd name="connsiteX1-6525" fmla="*/ 1317026 w 3333867"/>
                  <a:gd name="connsiteY1-6526" fmla="*/ 876601 h 2787640"/>
                  <a:gd name="connsiteX2-6527" fmla="*/ 1859873 w 3333867"/>
                  <a:gd name="connsiteY2-6528" fmla="*/ 750926 h 2787640"/>
                  <a:gd name="connsiteX3-6529" fmla="*/ 2187983 w 3333867"/>
                  <a:gd name="connsiteY3-6530" fmla="*/ 159355 h 2787640"/>
                  <a:gd name="connsiteX4-6531" fmla="*/ 2897105 w 3333867"/>
                  <a:gd name="connsiteY4-6532" fmla="*/ 27944 h 2787640"/>
                  <a:gd name="connsiteX5-6533" fmla="*/ 3280547 w 3333867"/>
                  <a:gd name="connsiteY5-6534" fmla="*/ 416763 h 2787640"/>
                  <a:gd name="connsiteX6-6535" fmla="*/ 3289990 w 3333867"/>
                  <a:gd name="connsiteY6-6536" fmla="*/ 1343342 h 2787640"/>
                  <a:gd name="connsiteX7-6537" fmla="*/ 3194740 w 3333867"/>
                  <a:gd name="connsiteY7-6538" fmla="*/ 1342081 h 2787640"/>
                  <a:gd name="connsiteX8-6539" fmla="*/ 3011431 w 3333867"/>
                  <a:gd name="connsiteY8-6540" fmla="*/ 1303498 h 2787640"/>
                  <a:gd name="connsiteX9-6541" fmla="*/ 2824284 w 3333867"/>
                  <a:gd name="connsiteY9-6542" fmla="*/ 1436070 h 2787640"/>
                  <a:gd name="connsiteX10-6543" fmla="*/ 2839981 w 3333867"/>
                  <a:gd name="connsiteY10-6544" fmla="*/ 1725415 h 2787640"/>
                  <a:gd name="connsiteX11-6545" fmla="*/ 3098470 w 3333867"/>
                  <a:gd name="connsiteY11-6546" fmla="*/ 1837676 h 2787640"/>
                  <a:gd name="connsiteX12-6547" fmla="*/ 3289990 w 3333867"/>
                  <a:gd name="connsiteY12-6548" fmla="*/ 1732123 h 2787640"/>
                  <a:gd name="connsiteX13-6549" fmla="*/ 3328291 w 3333867"/>
                  <a:gd name="connsiteY13-6550" fmla="*/ 2257246 h 2787640"/>
                  <a:gd name="connsiteX14-6551" fmla="*/ 3202229 w 3333867"/>
                  <a:gd name="connsiteY14-6552" fmla="*/ 2665323 h 2787640"/>
                  <a:gd name="connsiteX15-6553" fmla="*/ 2674617 w 3333867"/>
                  <a:gd name="connsiteY15-6554" fmla="*/ 2779904 h 2787640"/>
                  <a:gd name="connsiteX16-6555" fmla="*/ 2145075 w 3333867"/>
                  <a:gd name="connsiteY16-6556" fmla="*/ 2518962 h 2787640"/>
                  <a:gd name="connsiteX17-6557" fmla="*/ 1820192 w 3333867"/>
                  <a:gd name="connsiteY17-6558" fmla="*/ 1970392 h 2787640"/>
                  <a:gd name="connsiteX18-6559" fmla="*/ 1320753 w 3333867"/>
                  <a:gd name="connsiteY18-6560" fmla="*/ 1899771 h 2787640"/>
                  <a:gd name="connsiteX19-6561" fmla="*/ 2209 w 3333867"/>
                  <a:gd name="connsiteY19-6562" fmla="*/ 1922623 h 2787640"/>
                  <a:gd name="connsiteX0-6563" fmla="*/ 0 w 3333867"/>
                  <a:gd name="connsiteY0-6564" fmla="*/ 870925 h 2787640"/>
                  <a:gd name="connsiteX1-6565" fmla="*/ 1317026 w 3333867"/>
                  <a:gd name="connsiteY1-6566" fmla="*/ 876601 h 2787640"/>
                  <a:gd name="connsiteX2-6567" fmla="*/ 1859873 w 3333867"/>
                  <a:gd name="connsiteY2-6568" fmla="*/ 750926 h 2787640"/>
                  <a:gd name="connsiteX3-6569" fmla="*/ 2187983 w 3333867"/>
                  <a:gd name="connsiteY3-6570" fmla="*/ 159355 h 2787640"/>
                  <a:gd name="connsiteX4-6571" fmla="*/ 2897105 w 3333867"/>
                  <a:gd name="connsiteY4-6572" fmla="*/ 27944 h 2787640"/>
                  <a:gd name="connsiteX5-6573" fmla="*/ 3280547 w 3333867"/>
                  <a:gd name="connsiteY5-6574" fmla="*/ 416763 h 2787640"/>
                  <a:gd name="connsiteX6-6575" fmla="*/ 3289990 w 3333867"/>
                  <a:gd name="connsiteY6-6576" fmla="*/ 1343342 h 2787640"/>
                  <a:gd name="connsiteX7-6577" fmla="*/ 3194740 w 3333867"/>
                  <a:gd name="connsiteY7-6578" fmla="*/ 1342081 h 2787640"/>
                  <a:gd name="connsiteX8-6579" fmla="*/ 3011431 w 3333867"/>
                  <a:gd name="connsiteY8-6580" fmla="*/ 1303498 h 2787640"/>
                  <a:gd name="connsiteX9-6581" fmla="*/ 2824284 w 3333867"/>
                  <a:gd name="connsiteY9-6582" fmla="*/ 1436070 h 2787640"/>
                  <a:gd name="connsiteX10-6583" fmla="*/ 2839981 w 3333867"/>
                  <a:gd name="connsiteY10-6584" fmla="*/ 1725415 h 2787640"/>
                  <a:gd name="connsiteX11-6585" fmla="*/ 3098470 w 3333867"/>
                  <a:gd name="connsiteY11-6586" fmla="*/ 1837676 h 2787640"/>
                  <a:gd name="connsiteX12-6587" fmla="*/ 3289990 w 3333867"/>
                  <a:gd name="connsiteY12-6588" fmla="*/ 1732123 h 2787640"/>
                  <a:gd name="connsiteX13-6589" fmla="*/ 3328291 w 3333867"/>
                  <a:gd name="connsiteY13-6590" fmla="*/ 2257246 h 2787640"/>
                  <a:gd name="connsiteX14-6591" fmla="*/ 3202229 w 3333867"/>
                  <a:gd name="connsiteY14-6592" fmla="*/ 2665323 h 2787640"/>
                  <a:gd name="connsiteX15-6593" fmla="*/ 2674617 w 3333867"/>
                  <a:gd name="connsiteY15-6594" fmla="*/ 2779904 h 2787640"/>
                  <a:gd name="connsiteX16-6595" fmla="*/ 2145075 w 3333867"/>
                  <a:gd name="connsiteY16-6596" fmla="*/ 2518962 h 2787640"/>
                  <a:gd name="connsiteX17-6597" fmla="*/ 1820192 w 3333867"/>
                  <a:gd name="connsiteY17-6598" fmla="*/ 1970392 h 2787640"/>
                  <a:gd name="connsiteX18-6599" fmla="*/ 1320753 w 3333867"/>
                  <a:gd name="connsiteY18-6600" fmla="*/ 1899771 h 2787640"/>
                  <a:gd name="connsiteX19-6601" fmla="*/ 2209 w 3333867"/>
                  <a:gd name="connsiteY19-6602" fmla="*/ 1922623 h 2787640"/>
                  <a:gd name="connsiteX0-6603" fmla="*/ 0 w 3333867"/>
                  <a:gd name="connsiteY0-6604" fmla="*/ 869756 h 2786471"/>
                  <a:gd name="connsiteX1-6605" fmla="*/ 1317026 w 3333867"/>
                  <a:gd name="connsiteY1-6606" fmla="*/ 875432 h 2786471"/>
                  <a:gd name="connsiteX2-6607" fmla="*/ 1859873 w 3333867"/>
                  <a:gd name="connsiteY2-6608" fmla="*/ 749757 h 2786471"/>
                  <a:gd name="connsiteX3-6609" fmla="*/ 2187983 w 3333867"/>
                  <a:gd name="connsiteY3-6610" fmla="*/ 158186 h 2786471"/>
                  <a:gd name="connsiteX4-6611" fmla="*/ 2897105 w 3333867"/>
                  <a:gd name="connsiteY4-6612" fmla="*/ 26775 h 2786471"/>
                  <a:gd name="connsiteX5-6613" fmla="*/ 3248742 w 3333867"/>
                  <a:gd name="connsiteY5-6614" fmla="*/ 399691 h 2786471"/>
                  <a:gd name="connsiteX6-6615" fmla="*/ 3289990 w 3333867"/>
                  <a:gd name="connsiteY6-6616" fmla="*/ 1342173 h 2786471"/>
                  <a:gd name="connsiteX7-6617" fmla="*/ 3194740 w 3333867"/>
                  <a:gd name="connsiteY7-6618" fmla="*/ 1340912 h 2786471"/>
                  <a:gd name="connsiteX8-6619" fmla="*/ 3011431 w 3333867"/>
                  <a:gd name="connsiteY8-6620" fmla="*/ 1302329 h 2786471"/>
                  <a:gd name="connsiteX9-6621" fmla="*/ 2824284 w 3333867"/>
                  <a:gd name="connsiteY9-6622" fmla="*/ 1434901 h 2786471"/>
                  <a:gd name="connsiteX10-6623" fmla="*/ 2839981 w 3333867"/>
                  <a:gd name="connsiteY10-6624" fmla="*/ 1724246 h 2786471"/>
                  <a:gd name="connsiteX11-6625" fmla="*/ 3098470 w 3333867"/>
                  <a:gd name="connsiteY11-6626" fmla="*/ 1836507 h 2786471"/>
                  <a:gd name="connsiteX12-6627" fmla="*/ 3289990 w 3333867"/>
                  <a:gd name="connsiteY12-6628" fmla="*/ 1730954 h 2786471"/>
                  <a:gd name="connsiteX13-6629" fmla="*/ 3328291 w 3333867"/>
                  <a:gd name="connsiteY13-6630" fmla="*/ 2256077 h 2786471"/>
                  <a:gd name="connsiteX14-6631" fmla="*/ 3202229 w 3333867"/>
                  <a:gd name="connsiteY14-6632" fmla="*/ 2664154 h 2786471"/>
                  <a:gd name="connsiteX15-6633" fmla="*/ 2674617 w 3333867"/>
                  <a:gd name="connsiteY15-6634" fmla="*/ 2778735 h 2786471"/>
                  <a:gd name="connsiteX16-6635" fmla="*/ 2145075 w 3333867"/>
                  <a:gd name="connsiteY16-6636" fmla="*/ 2517793 h 2786471"/>
                  <a:gd name="connsiteX17-6637" fmla="*/ 1820192 w 3333867"/>
                  <a:gd name="connsiteY17-6638" fmla="*/ 1969223 h 2786471"/>
                  <a:gd name="connsiteX18-6639" fmla="*/ 1320753 w 3333867"/>
                  <a:gd name="connsiteY18-6640" fmla="*/ 1898602 h 2786471"/>
                  <a:gd name="connsiteX19-6641" fmla="*/ 2209 w 3333867"/>
                  <a:gd name="connsiteY19-6642" fmla="*/ 1921454 h 2786471"/>
                  <a:gd name="connsiteX0-6643" fmla="*/ 0 w 3333867"/>
                  <a:gd name="connsiteY0-6644" fmla="*/ 863638 h 2780353"/>
                  <a:gd name="connsiteX1-6645" fmla="*/ 1317026 w 3333867"/>
                  <a:gd name="connsiteY1-6646" fmla="*/ 869314 h 2780353"/>
                  <a:gd name="connsiteX2-6647" fmla="*/ 1859873 w 3333867"/>
                  <a:gd name="connsiteY2-6648" fmla="*/ 743639 h 2780353"/>
                  <a:gd name="connsiteX3-6649" fmla="*/ 2187983 w 3333867"/>
                  <a:gd name="connsiteY3-6650" fmla="*/ 152068 h 2780353"/>
                  <a:gd name="connsiteX4-6651" fmla="*/ 2885178 w 3333867"/>
                  <a:gd name="connsiteY4-6652" fmla="*/ 12705 h 2780353"/>
                  <a:gd name="connsiteX5-6653" fmla="*/ 3248742 w 3333867"/>
                  <a:gd name="connsiteY5-6654" fmla="*/ 393573 h 2780353"/>
                  <a:gd name="connsiteX6-6655" fmla="*/ 3289990 w 3333867"/>
                  <a:gd name="connsiteY6-6656" fmla="*/ 1336055 h 2780353"/>
                  <a:gd name="connsiteX7-6657" fmla="*/ 3194740 w 3333867"/>
                  <a:gd name="connsiteY7-6658" fmla="*/ 1334794 h 2780353"/>
                  <a:gd name="connsiteX8-6659" fmla="*/ 3011431 w 3333867"/>
                  <a:gd name="connsiteY8-6660" fmla="*/ 1296211 h 2780353"/>
                  <a:gd name="connsiteX9-6661" fmla="*/ 2824284 w 3333867"/>
                  <a:gd name="connsiteY9-6662" fmla="*/ 1428783 h 2780353"/>
                  <a:gd name="connsiteX10-6663" fmla="*/ 2839981 w 3333867"/>
                  <a:gd name="connsiteY10-6664" fmla="*/ 1718128 h 2780353"/>
                  <a:gd name="connsiteX11-6665" fmla="*/ 3098470 w 3333867"/>
                  <a:gd name="connsiteY11-6666" fmla="*/ 1830389 h 2780353"/>
                  <a:gd name="connsiteX12-6667" fmla="*/ 3289990 w 3333867"/>
                  <a:gd name="connsiteY12-6668" fmla="*/ 1724836 h 2780353"/>
                  <a:gd name="connsiteX13-6669" fmla="*/ 3328291 w 3333867"/>
                  <a:gd name="connsiteY13-6670" fmla="*/ 2249959 h 2780353"/>
                  <a:gd name="connsiteX14-6671" fmla="*/ 3202229 w 3333867"/>
                  <a:gd name="connsiteY14-6672" fmla="*/ 2658036 h 2780353"/>
                  <a:gd name="connsiteX15-6673" fmla="*/ 2674617 w 3333867"/>
                  <a:gd name="connsiteY15-6674" fmla="*/ 2772617 h 2780353"/>
                  <a:gd name="connsiteX16-6675" fmla="*/ 2145075 w 3333867"/>
                  <a:gd name="connsiteY16-6676" fmla="*/ 2511675 h 2780353"/>
                  <a:gd name="connsiteX17-6677" fmla="*/ 1820192 w 3333867"/>
                  <a:gd name="connsiteY17-6678" fmla="*/ 1963105 h 2780353"/>
                  <a:gd name="connsiteX18-6679" fmla="*/ 1320753 w 3333867"/>
                  <a:gd name="connsiteY18-6680" fmla="*/ 1892484 h 2780353"/>
                  <a:gd name="connsiteX19-6681" fmla="*/ 2209 w 3333867"/>
                  <a:gd name="connsiteY19-6682" fmla="*/ 1915336 h 2780353"/>
                  <a:gd name="connsiteX0-6683" fmla="*/ 0 w 3333867"/>
                  <a:gd name="connsiteY0-6684" fmla="*/ 868491 h 2785206"/>
                  <a:gd name="connsiteX1-6685" fmla="*/ 1317026 w 3333867"/>
                  <a:gd name="connsiteY1-6686" fmla="*/ 874167 h 2785206"/>
                  <a:gd name="connsiteX2-6687" fmla="*/ 1859873 w 3333867"/>
                  <a:gd name="connsiteY2-6688" fmla="*/ 748492 h 2785206"/>
                  <a:gd name="connsiteX3-6689" fmla="*/ 2187983 w 3333867"/>
                  <a:gd name="connsiteY3-6690" fmla="*/ 156921 h 2785206"/>
                  <a:gd name="connsiteX4-6691" fmla="*/ 2885178 w 3333867"/>
                  <a:gd name="connsiteY4-6692" fmla="*/ 17558 h 2785206"/>
                  <a:gd name="connsiteX5-6693" fmla="*/ 3248742 w 3333867"/>
                  <a:gd name="connsiteY5-6694" fmla="*/ 398426 h 2785206"/>
                  <a:gd name="connsiteX6-6695" fmla="*/ 3289990 w 3333867"/>
                  <a:gd name="connsiteY6-6696" fmla="*/ 1340908 h 2785206"/>
                  <a:gd name="connsiteX7-6697" fmla="*/ 3194740 w 3333867"/>
                  <a:gd name="connsiteY7-6698" fmla="*/ 1339647 h 2785206"/>
                  <a:gd name="connsiteX8-6699" fmla="*/ 3011431 w 3333867"/>
                  <a:gd name="connsiteY8-6700" fmla="*/ 1301064 h 2785206"/>
                  <a:gd name="connsiteX9-6701" fmla="*/ 2824284 w 3333867"/>
                  <a:gd name="connsiteY9-6702" fmla="*/ 1433636 h 2785206"/>
                  <a:gd name="connsiteX10-6703" fmla="*/ 2839981 w 3333867"/>
                  <a:gd name="connsiteY10-6704" fmla="*/ 1722981 h 2785206"/>
                  <a:gd name="connsiteX11-6705" fmla="*/ 3098470 w 3333867"/>
                  <a:gd name="connsiteY11-6706" fmla="*/ 1835242 h 2785206"/>
                  <a:gd name="connsiteX12-6707" fmla="*/ 3289990 w 3333867"/>
                  <a:gd name="connsiteY12-6708" fmla="*/ 1729689 h 2785206"/>
                  <a:gd name="connsiteX13-6709" fmla="*/ 3328291 w 3333867"/>
                  <a:gd name="connsiteY13-6710" fmla="*/ 2254812 h 2785206"/>
                  <a:gd name="connsiteX14-6711" fmla="*/ 3202229 w 3333867"/>
                  <a:gd name="connsiteY14-6712" fmla="*/ 2662889 h 2785206"/>
                  <a:gd name="connsiteX15-6713" fmla="*/ 2674617 w 3333867"/>
                  <a:gd name="connsiteY15-6714" fmla="*/ 2777470 h 2785206"/>
                  <a:gd name="connsiteX16-6715" fmla="*/ 2145075 w 3333867"/>
                  <a:gd name="connsiteY16-6716" fmla="*/ 2516528 h 2785206"/>
                  <a:gd name="connsiteX17-6717" fmla="*/ 1820192 w 3333867"/>
                  <a:gd name="connsiteY17-6718" fmla="*/ 1967958 h 2785206"/>
                  <a:gd name="connsiteX18-6719" fmla="*/ 1320753 w 3333867"/>
                  <a:gd name="connsiteY18-6720" fmla="*/ 1897337 h 2785206"/>
                  <a:gd name="connsiteX19-6721" fmla="*/ 2209 w 3333867"/>
                  <a:gd name="connsiteY19-6722" fmla="*/ 1920189 h 2785206"/>
                  <a:gd name="connsiteX0-6723" fmla="*/ 0 w 3333867"/>
                  <a:gd name="connsiteY0-6724" fmla="*/ 868491 h 2785206"/>
                  <a:gd name="connsiteX1-6725" fmla="*/ 1317026 w 3333867"/>
                  <a:gd name="connsiteY1-6726" fmla="*/ 874167 h 2785206"/>
                  <a:gd name="connsiteX2-6727" fmla="*/ 1859873 w 3333867"/>
                  <a:gd name="connsiteY2-6728" fmla="*/ 748492 h 2785206"/>
                  <a:gd name="connsiteX3-6729" fmla="*/ 2187983 w 3333867"/>
                  <a:gd name="connsiteY3-6730" fmla="*/ 156921 h 2785206"/>
                  <a:gd name="connsiteX4-6731" fmla="*/ 2885178 w 3333867"/>
                  <a:gd name="connsiteY4-6732" fmla="*/ 17558 h 2785206"/>
                  <a:gd name="connsiteX5-6733" fmla="*/ 3248742 w 3333867"/>
                  <a:gd name="connsiteY5-6734" fmla="*/ 398426 h 2785206"/>
                  <a:gd name="connsiteX6-6735" fmla="*/ 3289990 w 3333867"/>
                  <a:gd name="connsiteY6-6736" fmla="*/ 1340908 h 2785206"/>
                  <a:gd name="connsiteX7-6737" fmla="*/ 3194740 w 3333867"/>
                  <a:gd name="connsiteY7-6738" fmla="*/ 1339647 h 2785206"/>
                  <a:gd name="connsiteX8-6739" fmla="*/ 3011431 w 3333867"/>
                  <a:gd name="connsiteY8-6740" fmla="*/ 1301064 h 2785206"/>
                  <a:gd name="connsiteX9-6741" fmla="*/ 2824284 w 3333867"/>
                  <a:gd name="connsiteY9-6742" fmla="*/ 1433636 h 2785206"/>
                  <a:gd name="connsiteX10-6743" fmla="*/ 2839981 w 3333867"/>
                  <a:gd name="connsiteY10-6744" fmla="*/ 1722981 h 2785206"/>
                  <a:gd name="connsiteX11-6745" fmla="*/ 3098470 w 3333867"/>
                  <a:gd name="connsiteY11-6746" fmla="*/ 1835242 h 2785206"/>
                  <a:gd name="connsiteX12-6747" fmla="*/ 3289990 w 3333867"/>
                  <a:gd name="connsiteY12-6748" fmla="*/ 1729689 h 2785206"/>
                  <a:gd name="connsiteX13-6749" fmla="*/ 3328291 w 3333867"/>
                  <a:gd name="connsiteY13-6750" fmla="*/ 2254812 h 2785206"/>
                  <a:gd name="connsiteX14-6751" fmla="*/ 3202229 w 3333867"/>
                  <a:gd name="connsiteY14-6752" fmla="*/ 2662889 h 2785206"/>
                  <a:gd name="connsiteX15-6753" fmla="*/ 2674617 w 3333867"/>
                  <a:gd name="connsiteY15-6754" fmla="*/ 2777470 h 2785206"/>
                  <a:gd name="connsiteX16-6755" fmla="*/ 2145075 w 3333867"/>
                  <a:gd name="connsiteY16-6756" fmla="*/ 2516528 h 2785206"/>
                  <a:gd name="connsiteX17-6757" fmla="*/ 1820192 w 3333867"/>
                  <a:gd name="connsiteY17-6758" fmla="*/ 1967958 h 2785206"/>
                  <a:gd name="connsiteX18-6759" fmla="*/ 1320753 w 3333867"/>
                  <a:gd name="connsiteY18-6760" fmla="*/ 1897337 h 2785206"/>
                  <a:gd name="connsiteX19-6761" fmla="*/ 2209 w 3333867"/>
                  <a:gd name="connsiteY19-6762" fmla="*/ 1920189 h 2785206"/>
                  <a:gd name="connsiteX0-6763" fmla="*/ 0 w 3307375"/>
                  <a:gd name="connsiteY0-6764" fmla="*/ 868491 h 2782906"/>
                  <a:gd name="connsiteX1-6765" fmla="*/ 1317026 w 3307375"/>
                  <a:gd name="connsiteY1-6766" fmla="*/ 874167 h 2782906"/>
                  <a:gd name="connsiteX2-6767" fmla="*/ 1859873 w 3307375"/>
                  <a:gd name="connsiteY2-6768" fmla="*/ 748492 h 2782906"/>
                  <a:gd name="connsiteX3-6769" fmla="*/ 2187983 w 3307375"/>
                  <a:gd name="connsiteY3-6770" fmla="*/ 156921 h 2782906"/>
                  <a:gd name="connsiteX4-6771" fmla="*/ 2885178 w 3307375"/>
                  <a:gd name="connsiteY4-6772" fmla="*/ 17558 h 2782906"/>
                  <a:gd name="connsiteX5-6773" fmla="*/ 3248742 w 3307375"/>
                  <a:gd name="connsiteY5-6774" fmla="*/ 398426 h 2782906"/>
                  <a:gd name="connsiteX6-6775" fmla="*/ 3289990 w 3307375"/>
                  <a:gd name="connsiteY6-6776" fmla="*/ 1340908 h 2782906"/>
                  <a:gd name="connsiteX7-6777" fmla="*/ 3194740 w 3307375"/>
                  <a:gd name="connsiteY7-6778" fmla="*/ 1339647 h 2782906"/>
                  <a:gd name="connsiteX8-6779" fmla="*/ 3011431 w 3307375"/>
                  <a:gd name="connsiteY8-6780" fmla="*/ 1301064 h 2782906"/>
                  <a:gd name="connsiteX9-6781" fmla="*/ 2824284 w 3307375"/>
                  <a:gd name="connsiteY9-6782" fmla="*/ 1433636 h 2782906"/>
                  <a:gd name="connsiteX10-6783" fmla="*/ 2839981 w 3307375"/>
                  <a:gd name="connsiteY10-6784" fmla="*/ 1722981 h 2782906"/>
                  <a:gd name="connsiteX11-6785" fmla="*/ 3098470 w 3307375"/>
                  <a:gd name="connsiteY11-6786" fmla="*/ 1835242 h 2782906"/>
                  <a:gd name="connsiteX12-6787" fmla="*/ 3289990 w 3307375"/>
                  <a:gd name="connsiteY12-6788" fmla="*/ 1729689 h 2782906"/>
                  <a:gd name="connsiteX13-6789" fmla="*/ 3288534 w 3307375"/>
                  <a:gd name="connsiteY13-6790" fmla="*/ 2310471 h 2782906"/>
                  <a:gd name="connsiteX14-6791" fmla="*/ 3202229 w 3307375"/>
                  <a:gd name="connsiteY14-6792" fmla="*/ 2662889 h 2782906"/>
                  <a:gd name="connsiteX15-6793" fmla="*/ 2674617 w 3307375"/>
                  <a:gd name="connsiteY15-6794" fmla="*/ 2777470 h 2782906"/>
                  <a:gd name="connsiteX16-6795" fmla="*/ 2145075 w 3307375"/>
                  <a:gd name="connsiteY16-6796" fmla="*/ 2516528 h 2782906"/>
                  <a:gd name="connsiteX17-6797" fmla="*/ 1820192 w 3307375"/>
                  <a:gd name="connsiteY17-6798" fmla="*/ 1967958 h 2782906"/>
                  <a:gd name="connsiteX18-6799" fmla="*/ 1320753 w 3307375"/>
                  <a:gd name="connsiteY18-6800" fmla="*/ 1897337 h 2782906"/>
                  <a:gd name="connsiteX19-6801" fmla="*/ 2209 w 3307375"/>
                  <a:gd name="connsiteY19-6802" fmla="*/ 1920189 h 2782906"/>
                  <a:gd name="connsiteX0-6803" fmla="*/ 0 w 3321129"/>
                  <a:gd name="connsiteY0-6804" fmla="*/ 868491 h 2782754"/>
                  <a:gd name="connsiteX1-6805" fmla="*/ 1317026 w 3321129"/>
                  <a:gd name="connsiteY1-6806" fmla="*/ 874167 h 2782754"/>
                  <a:gd name="connsiteX2-6807" fmla="*/ 1859873 w 3321129"/>
                  <a:gd name="connsiteY2-6808" fmla="*/ 748492 h 2782754"/>
                  <a:gd name="connsiteX3-6809" fmla="*/ 2187983 w 3321129"/>
                  <a:gd name="connsiteY3-6810" fmla="*/ 156921 h 2782754"/>
                  <a:gd name="connsiteX4-6811" fmla="*/ 2885178 w 3321129"/>
                  <a:gd name="connsiteY4-6812" fmla="*/ 17558 h 2782754"/>
                  <a:gd name="connsiteX5-6813" fmla="*/ 3248742 w 3321129"/>
                  <a:gd name="connsiteY5-6814" fmla="*/ 398426 h 2782754"/>
                  <a:gd name="connsiteX6-6815" fmla="*/ 3289990 w 3321129"/>
                  <a:gd name="connsiteY6-6816" fmla="*/ 1340908 h 2782754"/>
                  <a:gd name="connsiteX7-6817" fmla="*/ 3194740 w 3321129"/>
                  <a:gd name="connsiteY7-6818" fmla="*/ 1339647 h 2782754"/>
                  <a:gd name="connsiteX8-6819" fmla="*/ 3011431 w 3321129"/>
                  <a:gd name="connsiteY8-6820" fmla="*/ 1301064 h 2782754"/>
                  <a:gd name="connsiteX9-6821" fmla="*/ 2824284 w 3321129"/>
                  <a:gd name="connsiteY9-6822" fmla="*/ 1433636 h 2782754"/>
                  <a:gd name="connsiteX10-6823" fmla="*/ 2839981 w 3321129"/>
                  <a:gd name="connsiteY10-6824" fmla="*/ 1722981 h 2782754"/>
                  <a:gd name="connsiteX11-6825" fmla="*/ 3098470 w 3321129"/>
                  <a:gd name="connsiteY11-6826" fmla="*/ 1835242 h 2782754"/>
                  <a:gd name="connsiteX12-6827" fmla="*/ 3289990 w 3321129"/>
                  <a:gd name="connsiteY12-6828" fmla="*/ 1729689 h 2782754"/>
                  <a:gd name="connsiteX13-6829" fmla="*/ 3312388 w 3321129"/>
                  <a:gd name="connsiteY13-6830" fmla="*/ 2326374 h 2782754"/>
                  <a:gd name="connsiteX14-6831" fmla="*/ 3202229 w 3321129"/>
                  <a:gd name="connsiteY14-6832" fmla="*/ 2662889 h 2782754"/>
                  <a:gd name="connsiteX15-6833" fmla="*/ 2674617 w 3321129"/>
                  <a:gd name="connsiteY15-6834" fmla="*/ 2777470 h 2782754"/>
                  <a:gd name="connsiteX16-6835" fmla="*/ 2145075 w 3321129"/>
                  <a:gd name="connsiteY16-6836" fmla="*/ 2516528 h 2782754"/>
                  <a:gd name="connsiteX17-6837" fmla="*/ 1820192 w 3321129"/>
                  <a:gd name="connsiteY17-6838" fmla="*/ 1967958 h 2782754"/>
                  <a:gd name="connsiteX18-6839" fmla="*/ 1320753 w 3321129"/>
                  <a:gd name="connsiteY18-6840" fmla="*/ 1897337 h 2782754"/>
                  <a:gd name="connsiteX19-6841" fmla="*/ 2209 w 3321129"/>
                  <a:gd name="connsiteY19-6842" fmla="*/ 1920189 h 2782754"/>
                  <a:gd name="connsiteX0-6843" fmla="*/ 0 w 3322294"/>
                  <a:gd name="connsiteY0-6844" fmla="*/ 868491 h 2793883"/>
                  <a:gd name="connsiteX1-6845" fmla="*/ 1317026 w 3322294"/>
                  <a:gd name="connsiteY1-6846" fmla="*/ 874167 h 2793883"/>
                  <a:gd name="connsiteX2-6847" fmla="*/ 1859873 w 3322294"/>
                  <a:gd name="connsiteY2-6848" fmla="*/ 748492 h 2793883"/>
                  <a:gd name="connsiteX3-6849" fmla="*/ 2187983 w 3322294"/>
                  <a:gd name="connsiteY3-6850" fmla="*/ 156921 h 2793883"/>
                  <a:gd name="connsiteX4-6851" fmla="*/ 2885178 w 3322294"/>
                  <a:gd name="connsiteY4-6852" fmla="*/ 17558 h 2793883"/>
                  <a:gd name="connsiteX5-6853" fmla="*/ 3248742 w 3322294"/>
                  <a:gd name="connsiteY5-6854" fmla="*/ 398426 h 2793883"/>
                  <a:gd name="connsiteX6-6855" fmla="*/ 3289990 w 3322294"/>
                  <a:gd name="connsiteY6-6856" fmla="*/ 1340908 h 2793883"/>
                  <a:gd name="connsiteX7-6857" fmla="*/ 3194740 w 3322294"/>
                  <a:gd name="connsiteY7-6858" fmla="*/ 1339647 h 2793883"/>
                  <a:gd name="connsiteX8-6859" fmla="*/ 3011431 w 3322294"/>
                  <a:gd name="connsiteY8-6860" fmla="*/ 1301064 h 2793883"/>
                  <a:gd name="connsiteX9-6861" fmla="*/ 2824284 w 3322294"/>
                  <a:gd name="connsiteY9-6862" fmla="*/ 1433636 h 2793883"/>
                  <a:gd name="connsiteX10-6863" fmla="*/ 2839981 w 3322294"/>
                  <a:gd name="connsiteY10-6864" fmla="*/ 1722981 h 2793883"/>
                  <a:gd name="connsiteX11-6865" fmla="*/ 3098470 w 3322294"/>
                  <a:gd name="connsiteY11-6866" fmla="*/ 1835242 h 2793883"/>
                  <a:gd name="connsiteX12-6867" fmla="*/ 3289990 w 3322294"/>
                  <a:gd name="connsiteY12-6868" fmla="*/ 1729689 h 2793883"/>
                  <a:gd name="connsiteX13-6869" fmla="*/ 3312388 w 3322294"/>
                  <a:gd name="connsiteY13-6870" fmla="*/ 2326374 h 2793883"/>
                  <a:gd name="connsiteX14-6871" fmla="*/ 3186326 w 3322294"/>
                  <a:gd name="connsiteY14-6872" fmla="*/ 2718548 h 2793883"/>
                  <a:gd name="connsiteX15-6873" fmla="*/ 2674617 w 3322294"/>
                  <a:gd name="connsiteY15-6874" fmla="*/ 2777470 h 2793883"/>
                  <a:gd name="connsiteX16-6875" fmla="*/ 2145075 w 3322294"/>
                  <a:gd name="connsiteY16-6876" fmla="*/ 2516528 h 2793883"/>
                  <a:gd name="connsiteX17-6877" fmla="*/ 1820192 w 3322294"/>
                  <a:gd name="connsiteY17-6878" fmla="*/ 1967958 h 2793883"/>
                  <a:gd name="connsiteX18-6879" fmla="*/ 1320753 w 3322294"/>
                  <a:gd name="connsiteY18-6880" fmla="*/ 1897337 h 2793883"/>
                  <a:gd name="connsiteX19-6881" fmla="*/ 2209 w 3322294"/>
                  <a:gd name="connsiteY19-6882" fmla="*/ 1920189 h 2793883"/>
                  <a:gd name="connsiteX0-6883" fmla="*/ 0 w 3322294"/>
                  <a:gd name="connsiteY0-6884" fmla="*/ 868491 h 2800288"/>
                  <a:gd name="connsiteX1-6885" fmla="*/ 1317026 w 3322294"/>
                  <a:gd name="connsiteY1-6886" fmla="*/ 874167 h 2800288"/>
                  <a:gd name="connsiteX2-6887" fmla="*/ 1859873 w 3322294"/>
                  <a:gd name="connsiteY2-6888" fmla="*/ 748492 h 2800288"/>
                  <a:gd name="connsiteX3-6889" fmla="*/ 2187983 w 3322294"/>
                  <a:gd name="connsiteY3-6890" fmla="*/ 156921 h 2800288"/>
                  <a:gd name="connsiteX4-6891" fmla="*/ 2885178 w 3322294"/>
                  <a:gd name="connsiteY4-6892" fmla="*/ 17558 h 2800288"/>
                  <a:gd name="connsiteX5-6893" fmla="*/ 3248742 w 3322294"/>
                  <a:gd name="connsiteY5-6894" fmla="*/ 398426 h 2800288"/>
                  <a:gd name="connsiteX6-6895" fmla="*/ 3289990 w 3322294"/>
                  <a:gd name="connsiteY6-6896" fmla="*/ 1340908 h 2800288"/>
                  <a:gd name="connsiteX7-6897" fmla="*/ 3194740 w 3322294"/>
                  <a:gd name="connsiteY7-6898" fmla="*/ 1339647 h 2800288"/>
                  <a:gd name="connsiteX8-6899" fmla="*/ 3011431 w 3322294"/>
                  <a:gd name="connsiteY8-6900" fmla="*/ 1301064 h 2800288"/>
                  <a:gd name="connsiteX9-6901" fmla="*/ 2824284 w 3322294"/>
                  <a:gd name="connsiteY9-6902" fmla="*/ 1433636 h 2800288"/>
                  <a:gd name="connsiteX10-6903" fmla="*/ 2839981 w 3322294"/>
                  <a:gd name="connsiteY10-6904" fmla="*/ 1722981 h 2800288"/>
                  <a:gd name="connsiteX11-6905" fmla="*/ 3098470 w 3322294"/>
                  <a:gd name="connsiteY11-6906" fmla="*/ 1835242 h 2800288"/>
                  <a:gd name="connsiteX12-6907" fmla="*/ 3289990 w 3322294"/>
                  <a:gd name="connsiteY12-6908" fmla="*/ 1729689 h 2800288"/>
                  <a:gd name="connsiteX13-6909" fmla="*/ 3312388 w 3322294"/>
                  <a:gd name="connsiteY13-6910" fmla="*/ 2326374 h 2800288"/>
                  <a:gd name="connsiteX14-6911" fmla="*/ 3186326 w 3322294"/>
                  <a:gd name="connsiteY14-6912" fmla="*/ 2718548 h 2800288"/>
                  <a:gd name="connsiteX15-6913" fmla="*/ 2674617 w 3322294"/>
                  <a:gd name="connsiteY15-6914" fmla="*/ 2785421 h 2800288"/>
                  <a:gd name="connsiteX16-6915" fmla="*/ 2145075 w 3322294"/>
                  <a:gd name="connsiteY16-6916" fmla="*/ 2516528 h 2800288"/>
                  <a:gd name="connsiteX17-6917" fmla="*/ 1820192 w 3322294"/>
                  <a:gd name="connsiteY17-6918" fmla="*/ 1967958 h 2800288"/>
                  <a:gd name="connsiteX18-6919" fmla="*/ 1320753 w 3322294"/>
                  <a:gd name="connsiteY18-6920" fmla="*/ 1897337 h 2800288"/>
                  <a:gd name="connsiteX19-6921" fmla="*/ 2209 w 3322294"/>
                  <a:gd name="connsiteY19-6922" fmla="*/ 1920189 h 2800288"/>
                  <a:gd name="connsiteX0-6923" fmla="*/ 0 w 3324924"/>
                  <a:gd name="connsiteY0-6924" fmla="*/ 868491 h 2820146"/>
                  <a:gd name="connsiteX1-6925" fmla="*/ 1317026 w 3324924"/>
                  <a:gd name="connsiteY1-6926" fmla="*/ 874167 h 2820146"/>
                  <a:gd name="connsiteX2-6927" fmla="*/ 1859873 w 3324924"/>
                  <a:gd name="connsiteY2-6928" fmla="*/ 748492 h 2820146"/>
                  <a:gd name="connsiteX3-6929" fmla="*/ 2187983 w 3324924"/>
                  <a:gd name="connsiteY3-6930" fmla="*/ 156921 h 2820146"/>
                  <a:gd name="connsiteX4-6931" fmla="*/ 2885178 w 3324924"/>
                  <a:gd name="connsiteY4-6932" fmla="*/ 17558 h 2820146"/>
                  <a:gd name="connsiteX5-6933" fmla="*/ 3248742 w 3324924"/>
                  <a:gd name="connsiteY5-6934" fmla="*/ 398426 h 2820146"/>
                  <a:gd name="connsiteX6-6935" fmla="*/ 3289990 w 3324924"/>
                  <a:gd name="connsiteY6-6936" fmla="*/ 1340908 h 2820146"/>
                  <a:gd name="connsiteX7-6937" fmla="*/ 3194740 w 3324924"/>
                  <a:gd name="connsiteY7-6938" fmla="*/ 1339647 h 2820146"/>
                  <a:gd name="connsiteX8-6939" fmla="*/ 3011431 w 3324924"/>
                  <a:gd name="connsiteY8-6940" fmla="*/ 1301064 h 2820146"/>
                  <a:gd name="connsiteX9-6941" fmla="*/ 2824284 w 3324924"/>
                  <a:gd name="connsiteY9-6942" fmla="*/ 1433636 h 2820146"/>
                  <a:gd name="connsiteX10-6943" fmla="*/ 2839981 w 3324924"/>
                  <a:gd name="connsiteY10-6944" fmla="*/ 1722981 h 2820146"/>
                  <a:gd name="connsiteX11-6945" fmla="*/ 3098470 w 3324924"/>
                  <a:gd name="connsiteY11-6946" fmla="*/ 1835242 h 2820146"/>
                  <a:gd name="connsiteX12-6947" fmla="*/ 3289990 w 3324924"/>
                  <a:gd name="connsiteY12-6948" fmla="*/ 1729689 h 2820146"/>
                  <a:gd name="connsiteX13-6949" fmla="*/ 3312388 w 3324924"/>
                  <a:gd name="connsiteY13-6950" fmla="*/ 2326374 h 2820146"/>
                  <a:gd name="connsiteX14-6951" fmla="*/ 3150545 w 3324924"/>
                  <a:gd name="connsiteY14-6952" fmla="*/ 2766256 h 2820146"/>
                  <a:gd name="connsiteX15-6953" fmla="*/ 2674617 w 3324924"/>
                  <a:gd name="connsiteY15-6954" fmla="*/ 2785421 h 2820146"/>
                  <a:gd name="connsiteX16-6955" fmla="*/ 2145075 w 3324924"/>
                  <a:gd name="connsiteY16-6956" fmla="*/ 2516528 h 2820146"/>
                  <a:gd name="connsiteX17-6957" fmla="*/ 1820192 w 3324924"/>
                  <a:gd name="connsiteY17-6958" fmla="*/ 1967958 h 2820146"/>
                  <a:gd name="connsiteX18-6959" fmla="*/ 1320753 w 3324924"/>
                  <a:gd name="connsiteY18-6960" fmla="*/ 1897337 h 2820146"/>
                  <a:gd name="connsiteX19-6961" fmla="*/ 2209 w 3324924"/>
                  <a:gd name="connsiteY19-6962" fmla="*/ 1920189 h 2820146"/>
                  <a:gd name="connsiteX0-6963" fmla="*/ 0 w 3324924"/>
                  <a:gd name="connsiteY0-6964" fmla="*/ 868491 h 2826207"/>
                  <a:gd name="connsiteX1-6965" fmla="*/ 1317026 w 3324924"/>
                  <a:gd name="connsiteY1-6966" fmla="*/ 874167 h 2826207"/>
                  <a:gd name="connsiteX2-6967" fmla="*/ 1859873 w 3324924"/>
                  <a:gd name="connsiteY2-6968" fmla="*/ 748492 h 2826207"/>
                  <a:gd name="connsiteX3-6969" fmla="*/ 2187983 w 3324924"/>
                  <a:gd name="connsiteY3-6970" fmla="*/ 156921 h 2826207"/>
                  <a:gd name="connsiteX4-6971" fmla="*/ 2885178 w 3324924"/>
                  <a:gd name="connsiteY4-6972" fmla="*/ 17558 h 2826207"/>
                  <a:gd name="connsiteX5-6973" fmla="*/ 3248742 w 3324924"/>
                  <a:gd name="connsiteY5-6974" fmla="*/ 398426 h 2826207"/>
                  <a:gd name="connsiteX6-6975" fmla="*/ 3289990 w 3324924"/>
                  <a:gd name="connsiteY6-6976" fmla="*/ 1340908 h 2826207"/>
                  <a:gd name="connsiteX7-6977" fmla="*/ 3194740 w 3324924"/>
                  <a:gd name="connsiteY7-6978" fmla="*/ 1339647 h 2826207"/>
                  <a:gd name="connsiteX8-6979" fmla="*/ 3011431 w 3324924"/>
                  <a:gd name="connsiteY8-6980" fmla="*/ 1301064 h 2826207"/>
                  <a:gd name="connsiteX9-6981" fmla="*/ 2824284 w 3324924"/>
                  <a:gd name="connsiteY9-6982" fmla="*/ 1433636 h 2826207"/>
                  <a:gd name="connsiteX10-6983" fmla="*/ 2839981 w 3324924"/>
                  <a:gd name="connsiteY10-6984" fmla="*/ 1722981 h 2826207"/>
                  <a:gd name="connsiteX11-6985" fmla="*/ 3098470 w 3324924"/>
                  <a:gd name="connsiteY11-6986" fmla="*/ 1835242 h 2826207"/>
                  <a:gd name="connsiteX12-6987" fmla="*/ 3289990 w 3324924"/>
                  <a:gd name="connsiteY12-6988" fmla="*/ 1729689 h 2826207"/>
                  <a:gd name="connsiteX13-6989" fmla="*/ 3312388 w 3324924"/>
                  <a:gd name="connsiteY13-6990" fmla="*/ 2326374 h 2826207"/>
                  <a:gd name="connsiteX14-6991" fmla="*/ 3150545 w 3324924"/>
                  <a:gd name="connsiteY14-6992" fmla="*/ 2766256 h 2826207"/>
                  <a:gd name="connsiteX15-6993" fmla="*/ 2674617 w 3324924"/>
                  <a:gd name="connsiteY15-6994" fmla="*/ 2785421 h 2826207"/>
                  <a:gd name="connsiteX16-6995" fmla="*/ 2145075 w 3324924"/>
                  <a:gd name="connsiteY16-6996" fmla="*/ 2516528 h 2826207"/>
                  <a:gd name="connsiteX17-6997" fmla="*/ 1820192 w 3324924"/>
                  <a:gd name="connsiteY17-6998" fmla="*/ 1967958 h 2826207"/>
                  <a:gd name="connsiteX18-6999" fmla="*/ 1320753 w 3324924"/>
                  <a:gd name="connsiteY18-7000" fmla="*/ 1897337 h 2826207"/>
                  <a:gd name="connsiteX19-7001" fmla="*/ 2209 w 3324924"/>
                  <a:gd name="connsiteY19-7002" fmla="*/ 1920189 h 2826207"/>
                  <a:gd name="connsiteX0-7003" fmla="*/ 0 w 3324924"/>
                  <a:gd name="connsiteY0-7004" fmla="*/ 868491 h 2853087"/>
                  <a:gd name="connsiteX1-7005" fmla="*/ 1317026 w 3324924"/>
                  <a:gd name="connsiteY1-7006" fmla="*/ 874167 h 2853087"/>
                  <a:gd name="connsiteX2-7007" fmla="*/ 1859873 w 3324924"/>
                  <a:gd name="connsiteY2-7008" fmla="*/ 748492 h 2853087"/>
                  <a:gd name="connsiteX3-7009" fmla="*/ 2187983 w 3324924"/>
                  <a:gd name="connsiteY3-7010" fmla="*/ 156921 h 2853087"/>
                  <a:gd name="connsiteX4-7011" fmla="*/ 2885178 w 3324924"/>
                  <a:gd name="connsiteY4-7012" fmla="*/ 17558 h 2853087"/>
                  <a:gd name="connsiteX5-7013" fmla="*/ 3248742 w 3324924"/>
                  <a:gd name="connsiteY5-7014" fmla="*/ 398426 h 2853087"/>
                  <a:gd name="connsiteX6-7015" fmla="*/ 3289990 w 3324924"/>
                  <a:gd name="connsiteY6-7016" fmla="*/ 1340908 h 2853087"/>
                  <a:gd name="connsiteX7-7017" fmla="*/ 3194740 w 3324924"/>
                  <a:gd name="connsiteY7-7018" fmla="*/ 1339647 h 2853087"/>
                  <a:gd name="connsiteX8-7019" fmla="*/ 3011431 w 3324924"/>
                  <a:gd name="connsiteY8-7020" fmla="*/ 1301064 h 2853087"/>
                  <a:gd name="connsiteX9-7021" fmla="*/ 2824284 w 3324924"/>
                  <a:gd name="connsiteY9-7022" fmla="*/ 1433636 h 2853087"/>
                  <a:gd name="connsiteX10-7023" fmla="*/ 2839981 w 3324924"/>
                  <a:gd name="connsiteY10-7024" fmla="*/ 1722981 h 2853087"/>
                  <a:gd name="connsiteX11-7025" fmla="*/ 3098470 w 3324924"/>
                  <a:gd name="connsiteY11-7026" fmla="*/ 1835242 h 2853087"/>
                  <a:gd name="connsiteX12-7027" fmla="*/ 3289990 w 3324924"/>
                  <a:gd name="connsiteY12-7028" fmla="*/ 1729689 h 2853087"/>
                  <a:gd name="connsiteX13-7029" fmla="*/ 3312388 w 3324924"/>
                  <a:gd name="connsiteY13-7030" fmla="*/ 2326374 h 2853087"/>
                  <a:gd name="connsiteX14-7031" fmla="*/ 3150545 w 3324924"/>
                  <a:gd name="connsiteY14-7032" fmla="*/ 2766256 h 2853087"/>
                  <a:gd name="connsiteX15-7033" fmla="*/ 2654739 w 3324924"/>
                  <a:gd name="connsiteY15-7034" fmla="*/ 2833129 h 2853087"/>
                  <a:gd name="connsiteX16-7035" fmla="*/ 2145075 w 3324924"/>
                  <a:gd name="connsiteY16-7036" fmla="*/ 2516528 h 2853087"/>
                  <a:gd name="connsiteX17-7037" fmla="*/ 1820192 w 3324924"/>
                  <a:gd name="connsiteY17-7038" fmla="*/ 1967958 h 2853087"/>
                  <a:gd name="connsiteX18-7039" fmla="*/ 1320753 w 3324924"/>
                  <a:gd name="connsiteY18-7040" fmla="*/ 1897337 h 2853087"/>
                  <a:gd name="connsiteX19-7041" fmla="*/ 2209 w 3324924"/>
                  <a:gd name="connsiteY19-7042" fmla="*/ 1920189 h 2853087"/>
                  <a:gd name="connsiteX0-7043" fmla="*/ 0 w 3324924"/>
                  <a:gd name="connsiteY0-7044" fmla="*/ 868491 h 2863681"/>
                  <a:gd name="connsiteX1-7045" fmla="*/ 1317026 w 3324924"/>
                  <a:gd name="connsiteY1-7046" fmla="*/ 874167 h 2863681"/>
                  <a:gd name="connsiteX2-7047" fmla="*/ 1859873 w 3324924"/>
                  <a:gd name="connsiteY2-7048" fmla="*/ 748492 h 2863681"/>
                  <a:gd name="connsiteX3-7049" fmla="*/ 2187983 w 3324924"/>
                  <a:gd name="connsiteY3-7050" fmla="*/ 156921 h 2863681"/>
                  <a:gd name="connsiteX4-7051" fmla="*/ 2885178 w 3324924"/>
                  <a:gd name="connsiteY4-7052" fmla="*/ 17558 h 2863681"/>
                  <a:gd name="connsiteX5-7053" fmla="*/ 3248742 w 3324924"/>
                  <a:gd name="connsiteY5-7054" fmla="*/ 398426 h 2863681"/>
                  <a:gd name="connsiteX6-7055" fmla="*/ 3289990 w 3324924"/>
                  <a:gd name="connsiteY6-7056" fmla="*/ 1340908 h 2863681"/>
                  <a:gd name="connsiteX7-7057" fmla="*/ 3194740 w 3324924"/>
                  <a:gd name="connsiteY7-7058" fmla="*/ 1339647 h 2863681"/>
                  <a:gd name="connsiteX8-7059" fmla="*/ 3011431 w 3324924"/>
                  <a:gd name="connsiteY8-7060" fmla="*/ 1301064 h 2863681"/>
                  <a:gd name="connsiteX9-7061" fmla="*/ 2824284 w 3324924"/>
                  <a:gd name="connsiteY9-7062" fmla="*/ 1433636 h 2863681"/>
                  <a:gd name="connsiteX10-7063" fmla="*/ 2839981 w 3324924"/>
                  <a:gd name="connsiteY10-7064" fmla="*/ 1722981 h 2863681"/>
                  <a:gd name="connsiteX11-7065" fmla="*/ 3098470 w 3324924"/>
                  <a:gd name="connsiteY11-7066" fmla="*/ 1835242 h 2863681"/>
                  <a:gd name="connsiteX12-7067" fmla="*/ 3289990 w 3324924"/>
                  <a:gd name="connsiteY12-7068" fmla="*/ 1729689 h 2863681"/>
                  <a:gd name="connsiteX13-7069" fmla="*/ 3312388 w 3324924"/>
                  <a:gd name="connsiteY13-7070" fmla="*/ 2326374 h 2863681"/>
                  <a:gd name="connsiteX14-7071" fmla="*/ 3150545 w 3324924"/>
                  <a:gd name="connsiteY14-7072" fmla="*/ 2766256 h 2863681"/>
                  <a:gd name="connsiteX15-7073" fmla="*/ 2654739 w 3324924"/>
                  <a:gd name="connsiteY15-7074" fmla="*/ 2833129 h 2863681"/>
                  <a:gd name="connsiteX16-7075" fmla="*/ 2145075 w 3324924"/>
                  <a:gd name="connsiteY16-7076" fmla="*/ 2516528 h 2863681"/>
                  <a:gd name="connsiteX17-7077" fmla="*/ 1820192 w 3324924"/>
                  <a:gd name="connsiteY17-7078" fmla="*/ 1967958 h 2863681"/>
                  <a:gd name="connsiteX18-7079" fmla="*/ 1320753 w 3324924"/>
                  <a:gd name="connsiteY18-7080" fmla="*/ 1897337 h 2863681"/>
                  <a:gd name="connsiteX19-7081" fmla="*/ 2209 w 3324924"/>
                  <a:gd name="connsiteY19-7082" fmla="*/ 1920189 h 2863681"/>
                  <a:gd name="connsiteX0-7083" fmla="*/ 0 w 3324924"/>
                  <a:gd name="connsiteY0-7084" fmla="*/ 868491 h 2863681"/>
                  <a:gd name="connsiteX1-7085" fmla="*/ 1317026 w 3324924"/>
                  <a:gd name="connsiteY1-7086" fmla="*/ 874167 h 2863681"/>
                  <a:gd name="connsiteX2-7087" fmla="*/ 1859873 w 3324924"/>
                  <a:gd name="connsiteY2-7088" fmla="*/ 748492 h 2863681"/>
                  <a:gd name="connsiteX3-7089" fmla="*/ 2187983 w 3324924"/>
                  <a:gd name="connsiteY3-7090" fmla="*/ 156921 h 2863681"/>
                  <a:gd name="connsiteX4-7091" fmla="*/ 2885178 w 3324924"/>
                  <a:gd name="connsiteY4-7092" fmla="*/ 17558 h 2863681"/>
                  <a:gd name="connsiteX5-7093" fmla="*/ 3248742 w 3324924"/>
                  <a:gd name="connsiteY5-7094" fmla="*/ 398426 h 2863681"/>
                  <a:gd name="connsiteX6-7095" fmla="*/ 3289990 w 3324924"/>
                  <a:gd name="connsiteY6-7096" fmla="*/ 1340908 h 2863681"/>
                  <a:gd name="connsiteX7-7097" fmla="*/ 3194740 w 3324924"/>
                  <a:gd name="connsiteY7-7098" fmla="*/ 1339647 h 2863681"/>
                  <a:gd name="connsiteX8-7099" fmla="*/ 3011431 w 3324924"/>
                  <a:gd name="connsiteY8-7100" fmla="*/ 1301064 h 2863681"/>
                  <a:gd name="connsiteX9-7101" fmla="*/ 2824284 w 3324924"/>
                  <a:gd name="connsiteY9-7102" fmla="*/ 1433636 h 2863681"/>
                  <a:gd name="connsiteX10-7103" fmla="*/ 2839981 w 3324924"/>
                  <a:gd name="connsiteY10-7104" fmla="*/ 1722981 h 2863681"/>
                  <a:gd name="connsiteX11-7105" fmla="*/ 3098470 w 3324924"/>
                  <a:gd name="connsiteY11-7106" fmla="*/ 1835242 h 2863681"/>
                  <a:gd name="connsiteX12-7107" fmla="*/ 3289990 w 3324924"/>
                  <a:gd name="connsiteY12-7108" fmla="*/ 1729689 h 2863681"/>
                  <a:gd name="connsiteX13-7109" fmla="*/ 3312388 w 3324924"/>
                  <a:gd name="connsiteY13-7110" fmla="*/ 2326374 h 2863681"/>
                  <a:gd name="connsiteX14-7111" fmla="*/ 3150545 w 3324924"/>
                  <a:gd name="connsiteY14-7112" fmla="*/ 2766256 h 2863681"/>
                  <a:gd name="connsiteX15-7113" fmla="*/ 2654739 w 3324924"/>
                  <a:gd name="connsiteY15-7114" fmla="*/ 2833129 h 2863681"/>
                  <a:gd name="connsiteX16-7115" fmla="*/ 2145075 w 3324924"/>
                  <a:gd name="connsiteY16-7116" fmla="*/ 2516528 h 2863681"/>
                  <a:gd name="connsiteX17-7117" fmla="*/ 1820192 w 3324924"/>
                  <a:gd name="connsiteY17-7118" fmla="*/ 1967958 h 2863681"/>
                  <a:gd name="connsiteX18-7119" fmla="*/ 1320753 w 3324924"/>
                  <a:gd name="connsiteY18-7120" fmla="*/ 1897337 h 2863681"/>
                  <a:gd name="connsiteX19-7121" fmla="*/ 2209 w 3324924"/>
                  <a:gd name="connsiteY19-7122" fmla="*/ 1920189 h 2863681"/>
                  <a:gd name="connsiteX0-7123" fmla="*/ 0 w 3324924"/>
                  <a:gd name="connsiteY0-7124" fmla="*/ 868491 h 2852793"/>
                  <a:gd name="connsiteX1-7125" fmla="*/ 1317026 w 3324924"/>
                  <a:gd name="connsiteY1-7126" fmla="*/ 874167 h 2852793"/>
                  <a:gd name="connsiteX2-7127" fmla="*/ 1859873 w 3324924"/>
                  <a:gd name="connsiteY2-7128" fmla="*/ 748492 h 2852793"/>
                  <a:gd name="connsiteX3-7129" fmla="*/ 2187983 w 3324924"/>
                  <a:gd name="connsiteY3-7130" fmla="*/ 156921 h 2852793"/>
                  <a:gd name="connsiteX4-7131" fmla="*/ 2885178 w 3324924"/>
                  <a:gd name="connsiteY4-7132" fmla="*/ 17558 h 2852793"/>
                  <a:gd name="connsiteX5-7133" fmla="*/ 3248742 w 3324924"/>
                  <a:gd name="connsiteY5-7134" fmla="*/ 398426 h 2852793"/>
                  <a:gd name="connsiteX6-7135" fmla="*/ 3289990 w 3324924"/>
                  <a:gd name="connsiteY6-7136" fmla="*/ 1340908 h 2852793"/>
                  <a:gd name="connsiteX7-7137" fmla="*/ 3194740 w 3324924"/>
                  <a:gd name="connsiteY7-7138" fmla="*/ 1339647 h 2852793"/>
                  <a:gd name="connsiteX8-7139" fmla="*/ 3011431 w 3324924"/>
                  <a:gd name="connsiteY8-7140" fmla="*/ 1301064 h 2852793"/>
                  <a:gd name="connsiteX9-7141" fmla="*/ 2824284 w 3324924"/>
                  <a:gd name="connsiteY9-7142" fmla="*/ 1433636 h 2852793"/>
                  <a:gd name="connsiteX10-7143" fmla="*/ 2839981 w 3324924"/>
                  <a:gd name="connsiteY10-7144" fmla="*/ 1722981 h 2852793"/>
                  <a:gd name="connsiteX11-7145" fmla="*/ 3098470 w 3324924"/>
                  <a:gd name="connsiteY11-7146" fmla="*/ 1835242 h 2852793"/>
                  <a:gd name="connsiteX12-7147" fmla="*/ 3289990 w 3324924"/>
                  <a:gd name="connsiteY12-7148" fmla="*/ 1729689 h 2852793"/>
                  <a:gd name="connsiteX13-7149" fmla="*/ 3312388 w 3324924"/>
                  <a:gd name="connsiteY13-7150" fmla="*/ 2326374 h 2852793"/>
                  <a:gd name="connsiteX14-7151" fmla="*/ 3150545 w 3324924"/>
                  <a:gd name="connsiteY14-7152" fmla="*/ 2766256 h 2852793"/>
                  <a:gd name="connsiteX15-7153" fmla="*/ 2654739 w 3324924"/>
                  <a:gd name="connsiteY15-7154" fmla="*/ 2833129 h 2852793"/>
                  <a:gd name="connsiteX16-7155" fmla="*/ 2097367 w 3324924"/>
                  <a:gd name="connsiteY16-7156" fmla="*/ 2520504 h 2852793"/>
                  <a:gd name="connsiteX17-7157" fmla="*/ 1820192 w 3324924"/>
                  <a:gd name="connsiteY17-7158" fmla="*/ 1967958 h 2852793"/>
                  <a:gd name="connsiteX18-7159" fmla="*/ 1320753 w 3324924"/>
                  <a:gd name="connsiteY18-7160" fmla="*/ 1897337 h 2852793"/>
                  <a:gd name="connsiteX19-7161" fmla="*/ 2209 w 3324924"/>
                  <a:gd name="connsiteY19-7162" fmla="*/ 1920189 h 2852793"/>
                  <a:gd name="connsiteX0-7163" fmla="*/ 0 w 3324924"/>
                  <a:gd name="connsiteY0-7164" fmla="*/ 868491 h 2852793"/>
                  <a:gd name="connsiteX1-7165" fmla="*/ 1317026 w 3324924"/>
                  <a:gd name="connsiteY1-7166" fmla="*/ 874167 h 2852793"/>
                  <a:gd name="connsiteX2-7167" fmla="*/ 1859873 w 3324924"/>
                  <a:gd name="connsiteY2-7168" fmla="*/ 748492 h 2852793"/>
                  <a:gd name="connsiteX3-7169" fmla="*/ 2187983 w 3324924"/>
                  <a:gd name="connsiteY3-7170" fmla="*/ 156921 h 2852793"/>
                  <a:gd name="connsiteX4-7171" fmla="*/ 2885178 w 3324924"/>
                  <a:gd name="connsiteY4-7172" fmla="*/ 17558 h 2852793"/>
                  <a:gd name="connsiteX5-7173" fmla="*/ 3248742 w 3324924"/>
                  <a:gd name="connsiteY5-7174" fmla="*/ 398426 h 2852793"/>
                  <a:gd name="connsiteX6-7175" fmla="*/ 3289990 w 3324924"/>
                  <a:gd name="connsiteY6-7176" fmla="*/ 1340908 h 2852793"/>
                  <a:gd name="connsiteX7-7177" fmla="*/ 3194740 w 3324924"/>
                  <a:gd name="connsiteY7-7178" fmla="*/ 1339647 h 2852793"/>
                  <a:gd name="connsiteX8-7179" fmla="*/ 3011431 w 3324924"/>
                  <a:gd name="connsiteY8-7180" fmla="*/ 1301064 h 2852793"/>
                  <a:gd name="connsiteX9-7181" fmla="*/ 2824284 w 3324924"/>
                  <a:gd name="connsiteY9-7182" fmla="*/ 1433636 h 2852793"/>
                  <a:gd name="connsiteX10-7183" fmla="*/ 2839981 w 3324924"/>
                  <a:gd name="connsiteY10-7184" fmla="*/ 1722981 h 2852793"/>
                  <a:gd name="connsiteX11-7185" fmla="*/ 3098470 w 3324924"/>
                  <a:gd name="connsiteY11-7186" fmla="*/ 1835242 h 2852793"/>
                  <a:gd name="connsiteX12-7187" fmla="*/ 3289990 w 3324924"/>
                  <a:gd name="connsiteY12-7188" fmla="*/ 1729689 h 2852793"/>
                  <a:gd name="connsiteX13-7189" fmla="*/ 3312388 w 3324924"/>
                  <a:gd name="connsiteY13-7190" fmla="*/ 2326374 h 2852793"/>
                  <a:gd name="connsiteX14-7191" fmla="*/ 3150545 w 3324924"/>
                  <a:gd name="connsiteY14-7192" fmla="*/ 2766256 h 2852793"/>
                  <a:gd name="connsiteX15-7193" fmla="*/ 2654739 w 3324924"/>
                  <a:gd name="connsiteY15-7194" fmla="*/ 2833129 h 2852793"/>
                  <a:gd name="connsiteX16-7195" fmla="*/ 2097367 w 3324924"/>
                  <a:gd name="connsiteY16-7196" fmla="*/ 2520504 h 2852793"/>
                  <a:gd name="connsiteX17-7197" fmla="*/ 1820192 w 3324924"/>
                  <a:gd name="connsiteY17-7198" fmla="*/ 1967958 h 2852793"/>
                  <a:gd name="connsiteX18-7199" fmla="*/ 1320753 w 3324924"/>
                  <a:gd name="connsiteY18-7200" fmla="*/ 1897337 h 2852793"/>
                  <a:gd name="connsiteX19-7201" fmla="*/ 2209 w 3324924"/>
                  <a:gd name="connsiteY19-7202" fmla="*/ 1920189 h 2852793"/>
                  <a:gd name="connsiteX0-7203" fmla="*/ 0 w 3324924"/>
                  <a:gd name="connsiteY0-7204" fmla="*/ 868491 h 2852793"/>
                  <a:gd name="connsiteX1-7205" fmla="*/ 1317026 w 3324924"/>
                  <a:gd name="connsiteY1-7206" fmla="*/ 874167 h 2852793"/>
                  <a:gd name="connsiteX2-7207" fmla="*/ 1859873 w 3324924"/>
                  <a:gd name="connsiteY2-7208" fmla="*/ 748492 h 2852793"/>
                  <a:gd name="connsiteX3-7209" fmla="*/ 2187983 w 3324924"/>
                  <a:gd name="connsiteY3-7210" fmla="*/ 156921 h 2852793"/>
                  <a:gd name="connsiteX4-7211" fmla="*/ 2885178 w 3324924"/>
                  <a:gd name="connsiteY4-7212" fmla="*/ 17558 h 2852793"/>
                  <a:gd name="connsiteX5-7213" fmla="*/ 3248742 w 3324924"/>
                  <a:gd name="connsiteY5-7214" fmla="*/ 398426 h 2852793"/>
                  <a:gd name="connsiteX6-7215" fmla="*/ 3289990 w 3324924"/>
                  <a:gd name="connsiteY6-7216" fmla="*/ 1340908 h 2852793"/>
                  <a:gd name="connsiteX7-7217" fmla="*/ 3194740 w 3324924"/>
                  <a:gd name="connsiteY7-7218" fmla="*/ 1339647 h 2852793"/>
                  <a:gd name="connsiteX8-7219" fmla="*/ 3011431 w 3324924"/>
                  <a:gd name="connsiteY8-7220" fmla="*/ 1301064 h 2852793"/>
                  <a:gd name="connsiteX9-7221" fmla="*/ 2824284 w 3324924"/>
                  <a:gd name="connsiteY9-7222" fmla="*/ 1433636 h 2852793"/>
                  <a:gd name="connsiteX10-7223" fmla="*/ 2839981 w 3324924"/>
                  <a:gd name="connsiteY10-7224" fmla="*/ 1722981 h 2852793"/>
                  <a:gd name="connsiteX11-7225" fmla="*/ 3098470 w 3324924"/>
                  <a:gd name="connsiteY11-7226" fmla="*/ 1835242 h 2852793"/>
                  <a:gd name="connsiteX12-7227" fmla="*/ 3289990 w 3324924"/>
                  <a:gd name="connsiteY12-7228" fmla="*/ 1729689 h 2852793"/>
                  <a:gd name="connsiteX13-7229" fmla="*/ 3312388 w 3324924"/>
                  <a:gd name="connsiteY13-7230" fmla="*/ 2326374 h 2852793"/>
                  <a:gd name="connsiteX14-7231" fmla="*/ 3150545 w 3324924"/>
                  <a:gd name="connsiteY14-7232" fmla="*/ 2766256 h 2852793"/>
                  <a:gd name="connsiteX15-7233" fmla="*/ 2654739 w 3324924"/>
                  <a:gd name="connsiteY15-7234" fmla="*/ 2833129 h 2852793"/>
                  <a:gd name="connsiteX16-7235" fmla="*/ 2097367 w 3324924"/>
                  <a:gd name="connsiteY16-7236" fmla="*/ 2520504 h 2852793"/>
                  <a:gd name="connsiteX17-7237" fmla="*/ 1820192 w 3324924"/>
                  <a:gd name="connsiteY17-7238" fmla="*/ 1967958 h 2852793"/>
                  <a:gd name="connsiteX18-7239" fmla="*/ 1320753 w 3324924"/>
                  <a:gd name="connsiteY18-7240" fmla="*/ 1897337 h 2852793"/>
                  <a:gd name="connsiteX19-7241" fmla="*/ 2209 w 3324924"/>
                  <a:gd name="connsiteY19-7242" fmla="*/ 1920189 h 2852793"/>
                  <a:gd name="connsiteX0-7243" fmla="*/ 0 w 3324924"/>
                  <a:gd name="connsiteY0-7244" fmla="*/ 868491 h 2852793"/>
                  <a:gd name="connsiteX1-7245" fmla="*/ 1317026 w 3324924"/>
                  <a:gd name="connsiteY1-7246" fmla="*/ 874167 h 2852793"/>
                  <a:gd name="connsiteX2-7247" fmla="*/ 1859873 w 3324924"/>
                  <a:gd name="connsiteY2-7248" fmla="*/ 748492 h 2852793"/>
                  <a:gd name="connsiteX3-7249" fmla="*/ 2187983 w 3324924"/>
                  <a:gd name="connsiteY3-7250" fmla="*/ 156921 h 2852793"/>
                  <a:gd name="connsiteX4-7251" fmla="*/ 2885178 w 3324924"/>
                  <a:gd name="connsiteY4-7252" fmla="*/ 17558 h 2852793"/>
                  <a:gd name="connsiteX5-7253" fmla="*/ 3248742 w 3324924"/>
                  <a:gd name="connsiteY5-7254" fmla="*/ 398426 h 2852793"/>
                  <a:gd name="connsiteX6-7255" fmla="*/ 3289990 w 3324924"/>
                  <a:gd name="connsiteY6-7256" fmla="*/ 1340908 h 2852793"/>
                  <a:gd name="connsiteX7-7257" fmla="*/ 3194740 w 3324924"/>
                  <a:gd name="connsiteY7-7258" fmla="*/ 1339647 h 2852793"/>
                  <a:gd name="connsiteX8-7259" fmla="*/ 3011431 w 3324924"/>
                  <a:gd name="connsiteY8-7260" fmla="*/ 1301064 h 2852793"/>
                  <a:gd name="connsiteX9-7261" fmla="*/ 2824284 w 3324924"/>
                  <a:gd name="connsiteY9-7262" fmla="*/ 1433636 h 2852793"/>
                  <a:gd name="connsiteX10-7263" fmla="*/ 2839981 w 3324924"/>
                  <a:gd name="connsiteY10-7264" fmla="*/ 1722981 h 2852793"/>
                  <a:gd name="connsiteX11-7265" fmla="*/ 3098470 w 3324924"/>
                  <a:gd name="connsiteY11-7266" fmla="*/ 1835242 h 2852793"/>
                  <a:gd name="connsiteX12-7267" fmla="*/ 3289990 w 3324924"/>
                  <a:gd name="connsiteY12-7268" fmla="*/ 1729689 h 2852793"/>
                  <a:gd name="connsiteX13-7269" fmla="*/ 3312388 w 3324924"/>
                  <a:gd name="connsiteY13-7270" fmla="*/ 2326374 h 2852793"/>
                  <a:gd name="connsiteX14-7271" fmla="*/ 3150545 w 3324924"/>
                  <a:gd name="connsiteY14-7272" fmla="*/ 2766256 h 2852793"/>
                  <a:gd name="connsiteX15-7273" fmla="*/ 2654739 w 3324924"/>
                  <a:gd name="connsiteY15-7274" fmla="*/ 2833129 h 2852793"/>
                  <a:gd name="connsiteX16-7275" fmla="*/ 2097367 w 3324924"/>
                  <a:gd name="connsiteY16-7276" fmla="*/ 2520504 h 2852793"/>
                  <a:gd name="connsiteX17-7277" fmla="*/ 1820192 w 3324924"/>
                  <a:gd name="connsiteY17-7278" fmla="*/ 1967958 h 2852793"/>
                  <a:gd name="connsiteX18-7279" fmla="*/ 1320753 w 3324924"/>
                  <a:gd name="connsiteY18-7280" fmla="*/ 1897337 h 2852793"/>
                  <a:gd name="connsiteX19-7281" fmla="*/ 2209 w 3324924"/>
                  <a:gd name="connsiteY19-7282" fmla="*/ 1920189 h 2852793"/>
                  <a:gd name="connsiteX0-7283" fmla="*/ 0 w 3324924"/>
                  <a:gd name="connsiteY0-7284" fmla="*/ 868491 h 2852793"/>
                  <a:gd name="connsiteX1-7285" fmla="*/ 1317026 w 3324924"/>
                  <a:gd name="connsiteY1-7286" fmla="*/ 874167 h 2852793"/>
                  <a:gd name="connsiteX2-7287" fmla="*/ 1859873 w 3324924"/>
                  <a:gd name="connsiteY2-7288" fmla="*/ 748492 h 2852793"/>
                  <a:gd name="connsiteX3-7289" fmla="*/ 2187983 w 3324924"/>
                  <a:gd name="connsiteY3-7290" fmla="*/ 156921 h 2852793"/>
                  <a:gd name="connsiteX4-7291" fmla="*/ 2885178 w 3324924"/>
                  <a:gd name="connsiteY4-7292" fmla="*/ 17558 h 2852793"/>
                  <a:gd name="connsiteX5-7293" fmla="*/ 3248742 w 3324924"/>
                  <a:gd name="connsiteY5-7294" fmla="*/ 398426 h 2852793"/>
                  <a:gd name="connsiteX6-7295" fmla="*/ 3289990 w 3324924"/>
                  <a:gd name="connsiteY6-7296" fmla="*/ 1340908 h 2852793"/>
                  <a:gd name="connsiteX7-7297" fmla="*/ 3194740 w 3324924"/>
                  <a:gd name="connsiteY7-7298" fmla="*/ 1339647 h 2852793"/>
                  <a:gd name="connsiteX8-7299" fmla="*/ 3011431 w 3324924"/>
                  <a:gd name="connsiteY8-7300" fmla="*/ 1301064 h 2852793"/>
                  <a:gd name="connsiteX9-7301" fmla="*/ 2824284 w 3324924"/>
                  <a:gd name="connsiteY9-7302" fmla="*/ 1433636 h 2852793"/>
                  <a:gd name="connsiteX10-7303" fmla="*/ 2839981 w 3324924"/>
                  <a:gd name="connsiteY10-7304" fmla="*/ 1722981 h 2852793"/>
                  <a:gd name="connsiteX11-7305" fmla="*/ 3098470 w 3324924"/>
                  <a:gd name="connsiteY11-7306" fmla="*/ 1835242 h 2852793"/>
                  <a:gd name="connsiteX12-7307" fmla="*/ 3289990 w 3324924"/>
                  <a:gd name="connsiteY12-7308" fmla="*/ 1729689 h 2852793"/>
                  <a:gd name="connsiteX13-7309" fmla="*/ 3312388 w 3324924"/>
                  <a:gd name="connsiteY13-7310" fmla="*/ 2326374 h 2852793"/>
                  <a:gd name="connsiteX14-7311" fmla="*/ 3150545 w 3324924"/>
                  <a:gd name="connsiteY14-7312" fmla="*/ 2766256 h 2852793"/>
                  <a:gd name="connsiteX15-7313" fmla="*/ 2654739 w 3324924"/>
                  <a:gd name="connsiteY15-7314" fmla="*/ 2833129 h 2852793"/>
                  <a:gd name="connsiteX16-7315" fmla="*/ 2097367 w 3324924"/>
                  <a:gd name="connsiteY16-7316" fmla="*/ 2520504 h 2852793"/>
                  <a:gd name="connsiteX17-7317" fmla="*/ 1820192 w 3324924"/>
                  <a:gd name="connsiteY17-7318" fmla="*/ 1967958 h 2852793"/>
                  <a:gd name="connsiteX18-7319" fmla="*/ 1110043 w 3324924"/>
                  <a:gd name="connsiteY18-7320" fmla="*/ 1897337 h 2852793"/>
                  <a:gd name="connsiteX19-7321" fmla="*/ 2209 w 3324924"/>
                  <a:gd name="connsiteY19-7322" fmla="*/ 1920189 h 2852793"/>
                  <a:gd name="connsiteX0-7323" fmla="*/ 0 w 3324924"/>
                  <a:gd name="connsiteY0-7324" fmla="*/ 868491 h 2852793"/>
                  <a:gd name="connsiteX1-7325" fmla="*/ 1317026 w 3324924"/>
                  <a:gd name="connsiteY1-7326" fmla="*/ 874167 h 2852793"/>
                  <a:gd name="connsiteX2-7327" fmla="*/ 1859873 w 3324924"/>
                  <a:gd name="connsiteY2-7328" fmla="*/ 748492 h 2852793"/>
                  <a:gd name="connsiteX3-7329" fmla="*/ 2187983 w 3324924"/>
                  <a:gd name="connsiteY3-7330" fmla="*/ 156921 h 2852793"/>
                  <a:gd name="connsiteX4-7331" fmla="*/ 2885178 w 3324924"/>
                  <a:gd name="connsiteY4-7332" fmla="*/ 17558 h 2852793"/>
                  <a:gd name="connsiteX5-7333" fmla="*/ 3248742 w 3324924"/>
                  <a:gd name="connsiteY5-7334" fmla="*/ 398426 h 2852793"/>
                  <a:gd name="connsiteX6-7335" fmla="*/ 3289990 w 3324924"/>
                  <a:gd name="connsiteY6-7336" fmla="*/ 1340908 h 2852793"/>
                  <a:gd name="connsiteX7-7337" fmla="*/ 3194740 w 3324924"/>
                  <a:gd name="connsiteY7-7338" fmla="*/ 1339647 h 2852793"/>
                  <a:gd name="connsiteX8-7339" fmla="*/ 3011431 w 3324924"/>
                  <a:gd name="connsiteY8-7340" fmla="*/ 1301064 h 2852793"/>
                  <a:gd name="connsiteX9-7341" fmla="*/ 2824284 w 3324924"/>
                  <a:gd name="connsiteY9-7342" fmla="*/ 1433636 h 2852793"/>
                  <a:gd name="connsiteX10-7343" fmla="*/ 2839981 w 3324924"/>
                  <a:gd name="connsiteY10-7344" fmla="*/ 1722981 h 2852793"/>
                  <a:gd name="connsiteX11-7345" fmla="*/ 3098470 w 3324924"/>
                  <a:gd name="connsiteY11-7346" fmla="*/ 1835242 h 2852793"/>
                  <a:gd name="connsiteX12-7347" fmla="*/ 3289990 w 3324924"/>
                  <a:gd name="connsiteY12-7348" fmla="*/ 1729689 h 2852793"/>
                  <a:gd name="connsiteX13-7349" fmla="*/ 3312388 w 3324924"/>
                  <a:gd name="connsiteY13-7350" fmla="*/ 2326374 h 2852793"/>
                  <a:gd name="connsiteX14-7351" fmla="*/ 3150545 w 3324924"/>
                  <a:gd name="connsiteY14-7352" fmla="*/ 2766256 h 2852793"/>
                  <a:gd name="connsiteX15-7353" fmla="*/ 2654739 w 3324924"/>
                  <a:gd name="connsiteY15-7354" fmla="*/ 2833129 h 2852793"/>
                  <a:gd name="connsiteX16-7355" fmla="*/ 2097367 w 3324924"/>
                  <a:gd name="connsiteY16-7356" fmla="*/ 2520504 h 2852793"/>
                  <a:gd name="connsiteX17-7357" fmla="*/ 1756582 w 3324924"/>
                  <a:gd name="connsiteY17-7358" fmla="*/ 1956031 h 2852793"/>
                  <a:gd name="connsiteX18-7359" fmla="*/ 1110043 w 3324924"/>
                  <a:gd name="connsiteY18-7360" fmla="*/ 1897337 h 2852793"/>
                  <a:gd name="connsiteX19-7361" fmla="*/ 2209 w 3324924"/>
                  <a:gd name="connsiteY19-7362" fmla="*/ 1920189 h 2852793"/>
                  <a:gd name="connsiteX0-7363" fmla="*/ 0 w 3324924"/>
                  <a:gd name="connsiteY0-7364" fmla="*/ 868491 h 2852793"/>
                  <a:gd name="connsiteX1-7365" fmla="*/ 1317026 w 3324924"/>
                  <a:gd name="connsiteY1-7366" fmla="*/ 874167 h 2852793"/>
                  <a:gd name="connsiteX2-7367" fmla="*/ 1859873 w 3324924"/>
                  <a:gd name="connsiteY2-7368" fmla="*/ 748492 h 2852793"/>
                  <a:gd name="connsiteX3-7369" fmla="*/ 2187983 w 3324924"/>
                  <a:gd name="connsiteY3-7370" fmla="*/ 156921 h 2852793"/>
                  <a:gd name="connsiteX4-7371" fmla="*/ 2885178 w 3324924"/>
                  <a:gd name="connsiteY4-7372" fmla="*/ 17558 h 2852793"/>
                  <a:gd name="connsiteX5-7373" fmla="*/ 3248742 w 3324924"/>
                  <a:gd name="connsiteY5-7374" fmla="*/ 398426 h 2852793"/>
                  <a:gd name="connsiteX6-7375" fmla="*/ 3289990 w 3324924"/>
                  <a:gd name="connsiteY6-7376" fmla="*/ 1340908 h 2852793"/>
                  <a:gd name="connsiteX7-7377" fmla="*/ 3194740 w 3324924"/>
                  <a:gd name="connsiteY7-7378" fmla="*/ 1339647 h 2852793"/>
                  <a:gd name="connsiteX8-7379" fmla="*/ 3011431 w 3324924"/>
                  <a:gd name="connsiteY8-7380" fmla="*/ 1301064 h 2852793"/>
                  <a:gd name="connsiteX9-7381" fmla="*/ 2824284 w 3324924"/>
                  <a:gd name="connsiteY9-7382" fmla="*/ 1433636 h 2852793"/>
                  <a:gd name="connsiteX10-7383" fmla="*/ 2839981 w 3324924"/>
                  <a:gd name="connsiteY10-7384" fmla="*/ 1722981 h 2852793"/>
                  <a:gd name="connsiteX11-7385" fmla="*/ 3098470 w 3324924"/>
                  <a:gd name="connsiteY11-7386" fmla="*/ 1835242 h 2852793"/>
                  <a:gd name="connsiteX12-7387" fmla="*/ 3289990 w 3324924"/>
                  <a:gd name="connsiteY12-7388" fmla="*/ 1729689 h 2852793"/>
                  <a:gd name="connsiteX13-7389" fmla="*/ 3312388 w 3324924"/>
                  <a:gd name="connsiteY13-7390" fmla="*/ 2326374 h 2852793"/>
                  <a:gd name="connsiteX14-7391" fmla="*/ 3150545 w 3324924"/>
                  <a:gd name="connsiteY14-7392" fmla="*/ 2766256 h 2852793"/>
                  <a:gd name="connsiteX15-7393" fmla="*/ 2654739 w 3324924"/>
                  <a:gd name="connsiteY15-7394" fmla="*/ 2833129 h 2852793"/>
                  <a:gd name="connsiteX16-7395" fmla="*/ 2097367 w 3324924"/>
                  <a:gd name="connsiteY16-7396" fmla="*/ 2520504 h 2852793"/>
                  <a:gd name="connsiteX17-7397" fmla="*/ 1756582 w 3324924"/>
                  <a:gd name="connsiteY17-7398" fmla="*/ 1956031 h 2852793"/>
                  <a:gd name="connsiteX18-7399" fmla="*/ 1110043 w 3324924"/>
                  <a:gd name="connsiteY18-7400" fmla="*/ 1897337 h 2852793"/>
                  <a:gd name="connsiteX19-7401" fmla="*/ 2209 w 3324924"/>
                  <a:gd name="connsiteY19-7402" fmla="*/ 1920189 h 2852793"/>
                  <a:gd name="connsiteX0-7403" fmla="*/ 0 w 3324924"/>
                  <a:gd name="connsiteY0-7404" fmla="*/ 868491 h 2852793"/>
                  <a:gd name="connsiteX1-7405" fmla="*/ 1317026 w 3324924"/>
                  <a:gd name="connsiteY1-7406" fmla="*/ 874167 h 2852793"/>
                  <a:gd name="connsiteX2-7407" fmla="*/ 1859873 w 3324924"/>
                  <a:gd name="connsiteY2-7408" fmla="*/ 748492 h 2852793"/>
                  <a:gd name="connsiteX3-7409" fmla="*/ 2187983 w 3324924"/>
                  <a:gd name="connsiteY3-7410" fmla="*/ 156921 h 2852793"/>
                  <a:gd name="connsiteX4-7411" fmla="*/ 2885178 w 3324924"/>
                  <a:gd name="connsiteY4-7412" fmla="*/ 17558 h 2852793"/>
                  <a:gd name="connsiteX5-7413" fmla="*/ 3248742 w 3324924"/>
                  <a:gd name="connsiteY5-7414" fmla="*/ 398426 h 2852793"/>
                  <a:gd name="connsiteX6-7415" fmla="*/ 3289990 w 3324924"/>
                  <a:gd name="connsiteY6-7416" fmla="*/ 1340908 h 2852793"/>
                  <a:gd name="connsiteX7-7417" fmla="*/ 3194740 w 3324924"/>
                  <a:gd name="connsiteY7-7418" fmla="*/ 1339647 h 2852793"/>
                  <a:gd name="connsiteX8-7419" fmla="*/ 3011431 w 3324924"/>
                  <a:gd name="connsiteY8-7420" fmla="*/ 1301064 h 2852793"/>
                  <a:gd name="connsiteX9-7421" fmla="*/ 2824284 w 3324924"/>
                  <a:gd name="connsiteY9-7422" fmla="*/ 1433636 h 2852793"/>
                  <a:gd name="connsiteX10-7423" fmla="*/ 2839981 w 3324924"/>
                  <a:gd name="connsiteY10-7424" fmla="*/ 1722981 h 2852793"/>
                  <a:gd name="connsiteX11-7425" fmla="*/ 3098470 w 3324924"/>
                  <a:gd name="connsiteY11-7426" fmla="*/ 1835242 h 2852793"/>
                  <a:gd name="connsiteX12-7427" fmla="*/ 3289990 w 3324924"/>
                  <a:gd name="connsiteY12-7428" fmla="*/ 1729689 h 2852793"/>
                  <a:gd name="connsiteX13-7429" fmla="*/ 3312388 w 3324924"/>
                  <a:gd name="connsiteY13-7430" fmla="*/ 2326374 h 2852793"/>
                  <a:gd name="connsiteX14-7431" fmla="*/ 3150545 w 3324924"/>
                  <a:gd name="connsiteY14-7432" fmla="*/ 2766256 h 2852793"/>
                  <a:gd name="connsiteX15-7433" fmla="*/ 2654739 w 3324924"/>
                  <a:gd name="connsiteY15-7434" fmla="*/ 2833129 h 2852793"/>
                  <a:gd name="connsiteX16-7435" fmla="*/ 2097367 w 3324924"/>
                  <a:gd name="connsiteY16-7436" fmla="*/ 2520504 h 2852793"/>
                  <a:gd name="connsiteX17-7437" fmla="*/ 1756582 w 3324924"/>
                  <a:gd name="connsiteY17-7438" fmla="*/ 1956031 h 2852793"/>
                  <a:gd name="connsiteX18-7439" fmla="*/ 1110043 w 3324924"/>
                  <a:gd name="connsiteY18-7440" fmla="*/ 1897337 h 2852793"/>
                  <a:gd name="connsiteX19-7441" fmla="*/ 2209 w 3324924"/>
                  <a:gd name="connsiteY19-7442" fmla="*/ 1920189 h 2852793"/>
                  <a:gd name="connsiteX0-7443" fmla="*/ 0 w 3324924"/>
                  <a:gd name="connsiteY0-7444" fmla="*/ 868491 h 2852793"/>
                  <a:gd name="connsiteX1-7445" fmla="*/ 1317026 w 3324924"/>
                  <a:gd name="connsiteY1-7446" fmla="*/ 874167 h 2852793"/>
                  <a:gd name="connsiteX2-7447" fmla="*/ 1859873 w 3324924"/>
                  <a:gd name="connsiteY2-7448" fmla="*/ 748492 h 2852793"/>
                  <a:gd name="connsiteX3-7449" fmla="*/ 2187983 w 3324924"/>
                  <a:gd name="connsiteY3-7450" fmla="*/ 156921 h 2852793"/>
                  <a:gd name="connsiteX4-7451" fmla="*/ 2885178 w 3324924"/>
                  <a:gd name="connsiteY4-7452" fmla="*/ 17558 h 2852793"/>
                  <a:gd name="connsiteX5-7453" fmla="*/ 3248742 w 3324924"/>
                  <a:gd name="connsiteY5-7454" fmla="*/ 398426 h 2852793"/>
                  <a:gd name="connsiteX6-7455" fmla="*/ 3289990 w 3324924"/>
                  <a:gd name="connsiteY6-7456" fmla="*/ 1340908 h 2852793"/>
                  <a:gd name="connsiteX7-7457" fmla="*/ 3194740 w 3324924"/>
                  <a:gd name="connsiteY7-7458" fmla="*/ 1339647 h 2852793"/>
                  <a:gd name="connsiteX8-7459" fmla="*/ 3011431 w 3324924"/>
                  <a:gd name="connsiteY8-7460" fmla="*/ 1301064 h 2852793"/>
                  <a:gd name="connsiteX9-7461" fmla="*/ 2824284 w 3324924"/>
                  <a:gd name="connsiteY9-7462" fmla="*/ 1433636 h 2852793"/>
                  <a:gd name="connsiteX10-7463" fmla="*/ 2839981 w 3324924"/>
                  <a:gd name="connsiteY10-7464" fmla="*/ 1722981 h 2852793"/>
                  <a:gd name="connsiteX11-7465" fmla="*/ 3098470 w 3324924"/>
                  <a:gd name="connsiteY11-7466" fmla="*/ 1835242 h 2852793"/>
                  <a:gd name="connsiteX12-7467" fmla="*/ 3289990 w 3324924"/>
                  <a:gd name="connsiteY12-7468" fmla="*/ 1729689 h 2852793"/>
                  <a:gd name="connsiteX13-7469" fmla="*/ 3312388 w 3324924"/>
                  <a:gd name="connsiteY13-7470" fmla="*/ 2326374 h 2852793"/>
                  <a:gd name="connsiteX14-7471" fmla="*/ 3150545 w 3324924"/>
                  <a:gd name="connsiteY14-7472" fmla="*/ 2766256 h 2852793"/>
                  <a:gd name="connsiteX15-7473" fmla="*/ 2654739 w 3324924"/>
                  <a:gd name="connsiteY15-7474" fmla="*/ 2833129 h 2852793"/>
                  <a:gd name="connsiteX16-7475" fmla="*/ 2097367 w 3324924"/>
                  <a:gd name="connsiteY16-7476" fmla="*/ 2520504 h 2852793"/>
                  <a:gd name="connsiteX17-7477" fmla="*/ 1756582 w 3324924"/>
                  <a:gd name="connsiteY17-7478" fmla="*/ 1956031 h 2852793"/>
                  <a:gd name="connsiteX18-7479" fmla="*/ 1110043 w 3324924"/>
                  <a:gd name="connsiteY18-7480" fmla="*/ 1897337 h 2852793"/>
                  <a:gd name="connsiteX19-7481" fmla="*/ 2209 w 3324924"/>
                  <a:gd name="connsiteY19-7482" fmla="*/ 1920189 h 2852793"/>
                  <a:gd name="connsiteX0-7483" fmla="*/ 0 w 3324924"/>
                  <a:gd name="connsiteY0-7484" fmla="*/ 868491 h 2852793"/>
                  <a:gd name="connsiteX1-7485" fmla="*/ 1317026 w 3324924"/>
                  <a:gd name="connsiteY1-7486" fmla="*/ 874167 h 2852793"/>
                  <a:gd name="connsiteX2-7487" fmla="*/ 1859873 w 3324924"/>
                  <a:gd name="connsiteY2-7488" fmla="*/ 748492 h 2852793"/>
                  <a:gd name="connsiteX3-7489" fmla="*/ 2187983 w 3324924"/>
                  <a:gd name="connsiteY3-7490" fmla="*/ 156921 h 2852793"/>
                  <a:gd name="connsiteX4-7491" fmla="*/ 2885178 w 3324924"/>
                  <a:gd name="connsiteY4-7492" fmla="*/ 17558 h 2852793"/>
                  <a:gd name="connsiteX5-7493" fmla="*/ 3248742 w 3324924"/>
                  <a:gd name="connsiteY5-7494" fmla="*/ 398426 h 2852793"/>
                  <a:gd name="connsiteX6-7495" fmla="*/ 3289990 w 3324924"/>
                  <a:gd name="connsiteY6-7496" fmla="*/ 1340908 h 2852793"/>
                  <a:gd name="connsiteX7-7497" fmla="*/ 3194740 w 3324924"/>
                  <a:gd name="connsiteY7-7498" fmla="*/ 1339647 h 2852793"/>
                  <a:gd name="connsiteX8-7499" fmla="*/ 3011431 w 3324924"/>
                  <a:gd name="connsiteY8-7500" fmla="*/ 1301064 h 2852793"/>
                  <a:gd name="connsiteX9-7501" fmla="*/ 2824284 w 3324924"/>
                  <a:gd name="connsiteY9-7502" fmla="*/ 1433636 h 2852793"/>
                  <a:gd name="connsiteX10-7503" fmla="*/ 2839981 w 3324924"/>
                  <a:gd name="connsiteY10-7504" fmla="*/ 1722981 h 2852793"/>
                  <a:gd name="connsiteX11-7505" fmla="*/ 3098470 w 3324924"/>
                  <a:gd name="connsiteY11-7506" fmla="*/ 1835242 h 2852793"/>
                  <a:gd name="connsiteX12-7507" fmla="*/ 3289990 w 3324924"/>
                  <a:gd name="connsiteY12-7508" fmla="*/ 1729689 h 2852793"/>
                  <a:gd name="connsiteX13-7509" fmla="*/ 3312388 w 3324924"/>
                  <a:gd name="connsiteY13-7510" fmla="*/ 2326374 h 2852793"/>
                  <a:gd name="connsiteX14-7511" fmla="*/ 3150545 w 3324924"/>
                  <a:gd name="connsiteY14-7512" fmla="*/ 2766256 h 2852793"/>
                  <a:gd name="connsiteX15-7513" fmla="*/ 2654739 w 3324924"/>
                  <a:gd name="connsiteY15-7514" fmla="*/ 2833129 h 2852793"/>
                  <a:gd name="connsiteX16-7515" fmla="*/ 2097367 w 3324924"/>
                  <a:gd name="connsiteY16-7516" fmla="*/ 2520504 h 2852793"/>
                  <a:gd name="connsiteX17-7517" fmla="*/ 1756582 w 3324924"/>
                  <a:gd name="connsiteY17-7518" fmla="*/ 1956031 h 2852793"/>
                  <a:gd name="connsiteX18-7519" fmla="*/ 1110043 w 3324924"/>
                  <a:gd name="connsiteY18-7520" fmla="*/ 1897337 h 2852793"/>
                  <a:gd name="connsiteX19-7521" fmla="*/ 2209 w 3324924"/>
                  <a:gd name="connsiteY19-7522" fmla="*/ 1920189 h 2852793"/>
                  <a:gd name="connsiteX0-7523" fmla="*/ 0 w 3324924"/>
                  <a:gd name="connsiteY0-7524" fmla="*/ 868491 h 2852793"/>
                  <a:gd name="connsiteX1-7525" fmla="*/ 1177878 w 3324924"/>
                  <a:gd name="connsiteY1-7526" fmla="*/ 870191 h 2852793"/>
                  <a:gd name="connsiteX2-7527" fmla="*/ 1859873 w 3324924"/>
                  <a:gd name="connsiteY2-7528" fmla="*/ 748492 h 2852793"/>
                  <a:gd name="connsiteX3-7529" fmla="*/ 2187983 w 3324924"/>
                  <a:gd name="connsiteY3-7530" fmla="*/ 156921 h 2852793"/>
                  <a:gd name="connsiteX4-7531" fmla="*/ 2885178 w 3324924"/>
                  <a:gd name="connsiteY4-7532" fmla="*/ 17558 h 2852793"/>
                  <a:gd name="connsiteX5-7533" fmla="*/ 3248742 w 3324924"/>
                  <a:gd name="connsiteY5-7534" fmla="*/ 398426 h 2852793"/>
                  <a:gd name="connsiteX6-7535" fmla="*/ 3289990 w 3324924"/>
                  <a:gd name="connsiteY6-7536" fmla="*/ 1340908 h 2852793"/>
                  <a:gd name="connsiteX7-7537" fmla="*/ 3194740 w 3324924"/>
                  <a:gd name="connsiteY7-7538" fmla="*/ 1339647 h 2852793"/>
                  <a:gd name="connsiteX8-7539" fmla="*/ 3011431 w 3324924"/>
                  <a:gd name="connsiteY8-7540" fmla="*/ 1301064 h 2852793"/>
                  <a:gd name="connsiteX9-7541" fmla="*/ 2824284 w 3324924"/>
                  <a:gd name="connsiteY9-7542" fmla="*/ 1433636 h 2852793"/>
                  <a:gd name="connsiteX10-7543" fmla="*/ 2839981 w 3324924"/>
                  <a:gd name="connsiteY10-7544" fmla="*/ 1722981 h 2852793"/>
                  <a:gd name="connsiteX11-7545" fmla="*/ 3098470 w 3324924"/>
                  <a:gd name="connsiteY11-7546" fmla="*/ 1835242 h 2852793"/>
                  <a:gd name="connsiteX12-7547" fmla="*/ 3289990 w 3324924"/>
                  <a:gd name="connsiteY12-7548" fmla="*/ 1729689 h 2852793"/>
                  <a:gd name="connsiteX13-7549" fmla="*/ 3312388 w 3324924"/>
                  <a:gd name="connsiteY13-7550" fmla="*/ 2326374 h 2852793"/>
                  <a:gd name="connsiteX14-7551" fmla="*/ 3150545 w 3324924"/>
                  <a:gd name="connsiteY14-7552" fmla="*/ 2766256 h 2852793"/>
                  <a:gd name="connsiteX15-7553" fmla="*/ 2654739 w 3324924"/>
                  <a:gd name="connsiteY15-7554" fmla="*/ 2833129 h 2852793"/>
                  <a:gd name="connsiteX16-7555" fmla="*/ 2097367 w 3324924"/>
                  <a:gd name="connsiteY16-7556" fmla="*/ 2520504 h 2852793"/>
                  <a:gd name="connsiteX17-7557" fmla="*/ 1756582 w 3324924"/>
                  <a:gd name="connsiteY17-7558" fmla="*/ 1956031 h 2852793"/>
                  <a:gd name="connsiteX18-7559" fmla="*/ 1110043 w 3324924"/>
                  <a:gd name="connsiteY18-7560" fmla="*/ 1897337 h 2852793"/>
                  <a:gd name="connsiteX19-7561" fmla="*/ 2209 w 3324924"/>
                  <a:gd name="connsiteY19-7562" fmla="*/ 1920189 h 2852793"/>
                  <a:gd name="connsiteX0-7563" fmla="*/ 0 w 3344802"/>
                  <a:gd name="connsiteY0-7564" fmla="*/ 892345 h 2852793"/>
                  <a:gd name="connsiteX1-7565" fmla="*/ 1197756 w 3344802"/>
                  <a:gd name="connsiteY1-7566" fmla="*/ 870191 h 2852793"/>
                  <a:gd name="connsiteX2-7567" fmla="*/ 1879751 w 3344802"/>
                  <a:gd name="connsiteY2-7568" fmla="*/ 748492 h 2852793"/>
                  <a:gd name="connsiteX3-7569" fmla="*/ 2207861 w 3344802"/>
                  <a:gd name="connsiteY3-7570" fmla="*/ 156921 h 2852793"/>
                  <a:gd name="connsiteX4-7571" fmla="*/ 2905056 w 3344802"/>
                  <a:gd name="connsiteY4-7572" fmla="*/ 17558 h 2852793"/>
                  <a:gd name="connsiteX5-7573" fmla="*/ 3268620 w 3344802"/>
                  <a:gd name="connsiteY5-7574" fmla="*/ 398426 h 2852793"/>
                  <a:gd name="connsiteX6-7575" fmla="*/ 3309868 w 3344802"/>
                  <a:gd name="connsiteY6-7576" fmla="*/ 1340908 h 2852793"/>
                  <a:gd name="connsiteX7-7577" fmla="*/ 3214618 w 3344802"/>
                  <a:gd name="connsiteY7-7578" fmla="*/ 1339647 h 2852793"/>
                  <a:gd name="connsiteX8-7579" fmla="*/ 3031309 w 3344802"/>
                  <a:gd name="connsiteY8-7580" fmla="*/ 1301064 h 2852793"/>
                  <a:gd name="connsiteX9-7581" fmla="*/ 2844162 w 3344802"/>
                  <a:gd name="connsiteY9-7582" fmla="*/ 1433636 h 2852793"/>
                  <a:gd name="connsiteX10-7583" fmla="*/ 2859859 w 3344802"/>
                  <a:gd name="connsiteY10-7584" fmla="*/ 1722981 h 2852793"/>
                  <a:gd name="connsiteX11-7585" fmla="*/ 3118348 w 3344802"/>
                  <a:gd name="connsiteY11-7586" fmla="*/ 1835242 h 2852793"/>
                  <a:gd name="connsiteX12-7587" fmla="*/ 3309868 w 3344802"/>
                  <a:gd name="connsiteY12-7588" fmla="*/ 1729689 h 2852793"/>
                  <a:gd name="connsiteX13-7589" fmla="*/ 3332266 w 3344802"/>
                  <a:gd name="connsiteY13-7590" fmla="*/ 2326374 h 2852793"/>
                  <a:gd name="connsiteX14-7591" fmla="*/ 3170423 w 3344802"/>
                  <a:gd name="connsiteY14-7592" fmla="*/ 2766256 h 2852793"/>
                  <a:gd name="connsiteX15-7593" fmla="*/ 2674617 w 3344802"/>
                  <a:gd name="connsiteY15-7594" fmla="*/ 2833129 h 2852793"/>
                  <a:gd name="connsiteX16-7595" fmla="*/ 2117245 w 3344802"/>
                  <a:gd name="connsiteY16-7596" fmla="*/ 2520504 h 2852793"/>
                  <a:gd name="connsiteX17-7597" fmla="*/ 1776460 w 3344802"/>
                  <a:gd name="connsiteY17-7598" fmla="*/ 1956031 h 2852793"/>
                  <a:gd name="connsiteX18-7599" fmla="*/ 1129921 w 3344802"/>
                  <a:gd name="connsiteY18-7600" fmla="*/ 1897337 h 2852793"/>
                  <a:gd name="connsiteX19-7601" fmla="*/ 22087 w 3344802"/>
                  <a:gd name="connsiteY19-7602" fmla="*/ 1920189 h 2852793"/>
                  <a:gd name="connsiteX0-7603" fmla="*/ 0 w 3344802"/>
                  <a:gd name="connsiteY0-7604" fmla="*/ 892345 h 2852793"/>
                  <a:gd name="connsiteX1-7605" fmla="*/ 1197756 w 3344802"/>
                  <a:gd name="connsiteY1-7606" fmla="*/ 870191 h 2852793"/>
                  <a:gd name="connsiteX2-7607" fmla="*/ 1879751 w 3344802"/>
                  <a:gd name="connsiteY2-7608" fmla="*/ 748492 h 2852793"/>
                  <a:gd name="connsiteX3-7609" fmla="*/ 2207861 w 3344802"/>
                  <a:gd name="connsiteY3-7610" fmla="*/ 156921 h 2852793"/>
                  <a:gd name="connsiteX4-7611" fmla="*/ 2905056 w 3344802"/>
                  <a:gd name="connsiteY4-7612" fmla="*/ 17558 h 2852793"/>
                  <a:gd name="connsiteX5-7613" fmla="*/ 3268620 w 3344802"/>
                  <a:gd name="connsiteY5-7614" fmla="*/ 398426 h 2852793"/>
                  <a:gd name="connsiteX6-7615" fmla="*/ 3309868 w 3344802"/>
                  <a:gd name="connsiteY6-7616" fmla="*/ 1340908 h 2852793"/>
                  <a:gd name="connsiteX7-7617" fmla="*/ 3214618 w 3344802"/>
                  <a:gd name="connsiteY7-7618" fmla="*/ 1339647 h 2852793"/>
                  <a:gd name="connsiteX8-7619" fmla="*/ 3031309 w 3344802"/>
                  <a:gd name="connsiteY8-7620" fmla="*/ 1301064 h 2852793"/>
                  <a:gd name="connsiteX9-7621" fmla="*/ 2844162 w 3344802"/>
                  <a:gd name="connsiteY9-7622" fmla="*/ 1433636 h 2852793"/>
                  <a:gd name="connsiteX10-7623" fmla="*/ 2859859 w 3344802"/>
                  <a:gd name="connsiteY10-7624" fmla="*/ 1722981 h 2852793"/>
                  <a:gd name="connsiteX11-7625" fmla="*/ 3118348 w 3344802"/>
                  <a:gd name="connsiteY11-7626" fmla="*/ 1835242 h 2852793"/>
                  <a:gd name="connsiteX12-7627" fmla="*/ 3309868 w 3344802"/>
                  <a:gd name="connsiteY12-7628" fmla="*/ 1729689 h 2852793"/>
                  <a:gd name="connsiteX13-7629" fmla="*/ 3332266 w 3344802"/>
                  <a:gd name="connsiteY13-7630" fmla="*/ 2326374 h 2852793"/>
                  <a:gd name="connsiteX14-7631" fmla="*/ 3170423 w 3344802"/>
                  <a:gd name="connsiteY14-7632" fmla="*/ 2766256 h 2852793"/>
                  <a:gd name="connsiteX15-7633" fmla="*/ 2674617 w 3344802"/>
                  <a:gd name="connsiteY15-7634" fmla="*/ 2833129 h 2852793"/>
                  <a:gd name="connsiteX16-7635" fmla="*/ 2117245 w 3344802"/>
                  <a:gd name="connsiteY16-7636" fmla="*/ 2520504 h 2852793"/>
                  <a:gd name="connsiteX17-7637" fmla="*/ 1776460 w 3344802"/>
                  <a:gd name="connsiteY17-7638" fmla="*/ 1956031 h 2852793"/>
                  <a:gd name="connsiteX18-7639" fmla="*/ 1129921 w 3344802"/>
                  <a:gd name="connsiteY18-7640" fmla="*/ 1897337 h 2852793"/>
                  <a:gd name="connsiteX19-7641" fmla="*/ 22087 w 3344802"/>
                  <a:gd name="connsiteY19-7642" fmla="*/ 1920189 h 2852793"/>
                  <a:gd name="connsiteX0-7643" fmla="*/ 0 w 3344802"/>
                  <a:gd name="connsiteY0-7644" fmla="*/ 892345 h 2852793"/>
                  <a:gd name="connsiteX1-7645" fmla="*/ 1197756 w 3344802"/>
                  <a:gd name="connsiteY1-7646" fmla="*/ 870191 h 2852793"/>
                  <a:gd name="connsiteX2-7647" fmla="*/ 1879751 w 3344802"/>
                  <a:gd name="connsiteY2-7648" fmla="*/ 748492 h 2852793"/>
                  <a:gd name="connsiteX3-7649" fmla="*/ 2207861 w 3344802"/>
                  <a:gd name="connsiteY3-7650" fmla="*/ 156921 h 2852793"/>
                  <a:gd name="connsiteX4-7651" fmla="*/ 2905056 w 3344802"/>
                  <a:gd name="connsiteY4-7652" fmla="*/ 17558 h 2852793"/>
                  <a:gd name="connsiteX5-7653" fmla="*/ 3268620 w 3344802"/>
                  <a:gd name="connsiteY5-7654" fmla="*/ 398426 h 2852793"/>
                  <a:gd name="connsiteX6-7655" fmla="*/ 3309868 w 3344802"/>
                  <a:gd name="connsiteY6-7656" fmla="*/ 1340908 h 2852793"/>
                  <a:gd name="connsiteX7-7657" fmla="*/ 3214618 w 3344802"/>
                  <a:gd name="connsiteY7-7658" fmla="*/ 1339647 h 2852793"/>
                  <a:gd name="connsiteX8-7659" fmla="*/ 3031309 w 3344802"/>
                  <a:gd name="connsiteY8-7660" fmla="*/ 1301064 h 2852793"/>
                  <a:gd name="connsiteX9-7661" fmla="*/ 2844162 w 3344802"/>
                  <a:gd name="connsiteY9-7662" fmla="*/ 1433636 h 2852793"/>
                  <a:gd name="connsiteX10-7663" fmla="*/ 2859859 w 3344802"/>
                  <a:gd name="connsiteY10-7664" fmla="*/ 1722981 h 2852793"/>
                  <a:gd name="connsiteX11-7665" fmla="*/ 3118348 w 3344802"/>
                  <a:gd name="connsiteY11-7666" fmla="*/ 1835242 h 2852793"/>
                  <a:gd name="connsiteX12-7667" fmla="*/ 3309868 w 3344802"/>
                  <a:gd name="connsiteY12-7668" fmla="*/ 1729689 h 2852793"/>
                  <a:gd name="connsiteX13-7669" fmla="*/ 3332266 w 3344802"/>
                  <a:gd name="connsiteY13-7670" fmla="*/ 2326374 h 2852793"/>
                  <a:gd name="connsiteX14-7671" fmla="*/ 3170423 w 3344802"/>
                  <a:gd name="connsiteY14-7672" fmla="*/ 2766256 h 2852793"/>
                  <a:gd name="connsiteX15-7673" fmla="*/ 2674617 w 3344802"/>
                  <a:gd name="connsiteY15-7674" fmla="*/ 2833129 h 2852793"/>
                  <a:gd name="connsiteX16-7675" fmla="*/ 2117245 w 3344802"/>
                  <a:gd name="connsiteY16-7676" fmla="*/ 2520504 h 2852793"/>
                  <a:gd name="connsiteX17-7677" fmla="*/ 1776460 w 3344802"/>
                  <a:gd name="connsiteY17-7678" fmla="*/ 1956031 h 2852793"/>
                  <a:gd name="connsiteX18-7679" fmla="*/ 1129921 w 3344802"/>
                  <a:gd name="connsiteY18-7680" fmla="*/ 1897337 h 2852793"/>
                  <a:gd name="connsiteX19-7681" fmla="*/ 22087 w 3344802"/>
                  <a:gd name="connsiteY19-7682" fmla="*/ 1920189 h 2852793"/>
                  <a:gd name="connsiteX0-7683" fmla="*/ 0 w 3344802"/>
                  <a:gd name="connsiteY0-7684" fmla="*/ 892345 h 2849263"/>
                  <a:gd name="connsiteX1-7685" fmla="*/ 1197756 w 3344802"/>
                  <a:gd name="connsiteY1-7686" fmla="*/ 870191 h 2849263"/>
                  <a:gd name="connsiteX2-7687" fmla="*/ 1879751 w 3344802"/>
                  <a:gd name="connsiteY2-7688" fmla="*/ 748492 h 2849263"/>
                  <a:gd name="connsiteX3-7689" fmla="*/ 2207861 w 3344802"/>
                  <a:gd name="connsiteY3-7690" fmla="*/ 156921 h 2849263"/>
                  <a:gd name="connsiteX4-7691" fmla="*/ 2905056 w 3344802"/>
                  <a:gd name="connsiteY4-7692" fmla="*/ 17558 h 2849263"/>
                  <a:gd name="connsiteX5-7693" fmla="*/ 3268620 w 3344802"/>
                  <a:gd name="connsiteY5-7694" fmla="*/ 398426 h 2849263"/>
                  <a:gd name="connsiteX6-7695" fmla="*/ 3309868 w 3344802"/>
                  <a:gd name="connsiteY6-7696" fmla="*/ 1340908 h 2849263"/>
                  <a:gd name="connsiteX7-7697" fmla="*/ 3214618 w 3344802"/>
                  <a:gd name="connsiteY7-7698" fmla="*/ 1339647 h 2849263"/>
                  <a:gd name="connsiteX8-7699" fmla="*/ 3031309 w 3344802"/>
                  <a:gd name="connsiteY8-7700" fmla="*/ 1301064 h 2849263"/>
                  <a:gd name="connsiteX9-7701" fmla="*/ 2844162 w 3344802"/>
                  <a:gd name="connsiteY9-7702" fmla="*/ 1433636 h 2849263"/>
                  <a:gd name="connsiteX10-7703" fmla="*/ 2859859 w 3344802"/>
                  <a:gd name="connsiteY10-7704" fmla="*/ 1722981 h 2849263"/>
                  <a:gd name="connsiteX11-7705" fmla="*/ 3118348 w 3344802"/>
                  <a:gd name="connsiteY11-7706" fmla="*/ 1835242 h 2849263"/>
                  <a:gd name="connsiteX12-7707" fmla="*/ 3309868 w 3344802"/>
                  <a:gd name="connsiteY12-7708" fmla="*/ 1729689 h 2849263"/>
                  <a:gd name="connsiteX13-7709" fmla="*/ 3332266 w 3344802"/>
                  <a:gd name="connsiteY13-7710" fmla="*/ 2326374 h 2849263"/>
                  <a:gd name="connsiteX14-7711" fmla="*/ 3170423 w 3344802"/>
                  <a:gd name="connsiteY14-7712" fmla="*/ 2766256 h 2849263"/>
                  <a:gd name="connsiteX15-7713" fmla="*/ 2674617 w 3344802"/>
                  <a:gd name="connsiteY15-7714" fmla="*/ 2833129 h 2849263"/>
                  <a:gd name="connsiteX16-7715" fmla="*/ 2117245 w 3344802"/>
                  <a:gd name="connsiteY16-7716" fmla="*/ 2520504 h 2849263"/>
                  <a:gd name="connsiteX17-7717" fmla="*/ 1776460 w 3344802"/>
                  <a:gd name="connsiteY17-7718" fmla="*/ 1956031 h 2849263"/>
                  <a:gd name="connsiteX18-7719" fmla="*/ 1129921 w 3344802"/>
                  <a:gd name="connsiteY18-7720" fmla="*/ 1897337 h 2849263"/>
                  <a:gd name="connsiteX19-7721" fmla="*/ 22087 w 3344802"/>
                  <a:gd name="connsiteY19-7722" fmla="*/ 1920189 h 2849263"/>
                  <a:gd name="connsiteX0-7723" fmla="*/ 0 w 3344802"/>
                  <a:gd name="connsiteY0-7724" fmla="*/ 892345 h 2859855"/>
                  <a:gd name="connsiteX1-7725" fmla="*/ 1197756 w 3344802"/>
                  <a:gd name="connsiteY1-7726" fmla="*/ 870191 h 2859855"/>
                  <a:gd name="connsiteX2-7727" fmla="*/ 1879751 w 3344802"/>
                  <a:gd name="connsiteY2-7728" fmla="*/ 748492 h 2859855"/>
                  <a:gd name="connsiteX3-7729" fmla="*/ 2207861 w 3344802"/>
                  <a:gd name="connsiteY3-7730" fmla="*/ 156921 h 2859855"/>
                  <a:gd name="connsiteX4-7731" fmla="*/ 2905056 w 3344802"/>
                  <a:gd name="connsiteY4-7732" fmla="*/ 17558 h 2859855"/>
                  <a:gd name="connsiteX5-7733" fmla="*/ 3268620 w 3344802"/>
                  <a:gd name="connsiteY5-7734" fmla="*/ 398426 h 2859855"/>
                  <a:gd name="connsiteX6-7735" fmla="*/ 3309868 w 3344802"/>
                  <a:gd name="connsiteY6-7736" fmla="*/ 1340908 h 2859855"/>
                  <a:gd name="connsiteX7-7737" fmla="*/ 3214618 w 3344802"/>
                  <a:gd name="connsiteY7-7738" fmla="*/ 1339647 h 2859855"/>
                  <a:gd name="connsiteX8-7739" fmla="*/ 3031309 w 3344802"/>
                  <a:gd name="connsiteY8-7740" fmla="*/ 1301064 h 2859855"/>
                  <a:gd name="connsiteX9-7741" fmla="*/ 2844162 w 3344802"/>
                  <a:gd name="connsiteY9-7742" fmla="*/ 1433636 h 2859855"/>
                  <a:gd name="connsiteX10-7743" fmla="*/ 2859859 w 3344802"/>
                  <a:gd name="connsiteY10-7744" fmla="*/ 1722981 h 2859855"/>
                  <a:gd name="connsiteX11-7745" fmla="*/ 3118348 w 3344802"/>
                  <a:gd name="connsiteY11-7746" fmla="*/ 1835242 h 2859855"/>
                  <a:gd name="connsiteX12-7747" fmla="*/ 3309868 w 3344802"/>
                  <a:gd name="connsiteY12-7748" fmla="*/ 1729689 h 2859855"/>
                  <a:gd name="connsiteX13-7749" fmla="*/ 3332266 w 3344802"/>
                  <a:gd name="connsiteY13-7750" fmla="*/ 2326374 h 2859855"/>
                  <a:gd name="connsiteX14-7751" fmla="*/ 3170423 w 3344802"/>
                  <a:gd name="connsiteY14-7752" fmla="*/ 2766256 h 2859855"/>
                  <a:gd name="connsiteX15-7753" fmla="*/ 2674617 w 3344802"/>
                  <a:gd name="connsiteY15-7754" fmla="*/ 2833129 h 2859855"/>
                  <a:gd name="connsiteX16-7755" fmla="*/ 2117245 w 3344802"/>
                  <a:gd name="connsiteY16-7756" fmla="*/ 2520504 h 2859855"/>
                  <a:gd name="connsiteX17-7757" fmla="*/ 1776460 w 3344802"/>
                  <a:gd name="connsiteY17-7758" fmla="*/ 1956031 h 2859855"/>
                  <a:gd name="connsiteX18-7759" fmla="*/ 1129921 w 3344802"/>
                  <a:gd name="connsiteY18-7760" fmla="*/ 1897337 h 2859855"/>
                  <a:gd name="connsiteX19-7761" fmla="*/ 22087 w 3344802"/>
                  <a:gd name="connsiteY19-7762" fmla="*/ 1920189 h 2859855"/>
                  <a:gd name="connsiteX0-7763" fmla="*/ 0 w 3344802"/>
                  <a:gd name="connsiteY0-7764" fmla="*/ 892345 h 2845735"/>
                  <a:gd name="connsiteX1-7765" fmla="*/ 1197756 w 3344802"/>
                  <a:gd name="connsiteY1-7766" fmla="*/ 870191 h 2845735"/>
                  <a:gd name="connsiteX2-7767" fmla="*/ 1879751 w 3344802"/>
                  <a:gd name="connsiteY2-7768" fmla="*/ 748492 h 2845735"/>
                  <a:gd name="connsiteX3-7769" fmla="*/ 2207861 w 3344802"/>
                  <a:gd name="connsiteY3-7770" fmla="*/ 156921 h 2845735"/>
                  <a:gd name="connsiteX4-7771" fmla="*/ 2905056 w 3344802"/>
                  <a:gd name="connsiteY4-7772" fmla="*/ 17558 h 2845735"/>
                  <a:gd name="connsiteX5-7773" fmla="*/ 3268620 w 3344802"/>
                  <a:gd name="connsiteY5-7774" fmla="*/ 398426 h 2845735"/>
                  <a:gd name="connsiteX6-7775" fmla="*/ 3309868 w 3344802"/>
                  <a:gd name="connsiteY6-7776" fmla="*/ 1340908 h 2845735"/>
                  <a:gd name="connsiteX7-7777" fmla="*/ 3214618 w 3344802"/>
                  <a:gd name="connsiteY7-7778" fmla="*/ 1339647 h 2845735"/>
                  <a:gd name="connsiteX8-7779" fmla="*/ 3031309 w 3344802"/>
                  <a:gd name="connsiteY8-7780" fmla="*/ 1301064 h 2845735"/>
                  <a:gd name="connsiteX9-7781" fmla="*/ 2844162 w 3344802"/>
                  <a:gd name="connsiteY9-7782" fmla="*/ 1433636 h 2845735"/>
                  <a:gd name="connsiteX10-7783" fmla="*/ 2859859 w 3344802"/>
                  <a:gd name="connsiteY10-7784" fmla="*/ 1722981 h 2845735"/>
                  <a:gd name="connsiteX11-7785" fmla="*/ 3118348 w 3344802"/>
                  <a:gd name="connsiteY11-7786" fmla="*/ 1835242 h 2845735"/>
                  <a:gd name="connsiteX12-7787" fmla="*/ 3309868 w 3344802"/>
                  <a:gd name="connsiteY12-7788" fmla="*/ 1729689 h 2845735"/>
                  <a:gd name="connsiteX13-7789" fmla="*/ 3332266 w 3344802"/>
                  <a:gd name="connsiteY13-7790" fmla="*/ 2326374 h 2845735"/>
                  <a:gd name="connsiteX14-7791" fmla="*/ 3170423 w 3344802"/>
                  <a:gd name="connsiteY14-7792" fmla="*/ 2766256 h 2845735"/>
                  <a:gd name="connsiteX15-7793" fmla="*/ 2674617 w 3344802"/>
                  <a:gd name="connsiteY15-7794" fmla="*/ 2833129 h 2845735"/>
                  <a:gd name="connsiteX16-7795" fmla="*/ 2117245 w 3344802"/>
                  <a:gd name="connsiteY16-7796" fmla="*/ 2520504 h 2845735"/>
                  <a:gd name="connsiteX17-7797" fmla="*/ 1776460 w 3344802"/>
                  <a:gd name="connsiteY17-7798" fmla="*/ 1956031 h 2845735"/>
                  <a:gd name="connsiteX18-7799" fmla="*/ 1129921 w 3344802"/>
                  <a:gd name="connsiteY18-7800" fmla="*/ 1897337 h 2845735"/>
                  <a:gd name="connsiteX19-7801" fmla="*/ 22087 w 3344802"/>
                  <a:gd name="connsiteY19-7802" fmla="*/ 1920189 h 2845735"/>
                  <a:gd name="connsiteX0-7803" fmla="*/ 0 w 3344802"/>
                  <a:gd name="connsiteY0-7804" fmla="*/ 892345 h 2845735"/>
                  <a:gd name="connsiteX1-7805" fmla="*/ 1197756 w 3344802"/>
                  <a:gd name="connsiteY1-7806" fmla="*/ 870191 h 2845735"/>
                  <a:gd name="connsiteX2-7807" fmla="*/ 1879751 w 3344802"/>
                  <a:gd name="connsiteY2-7808" fmla="*/ 748492 h 2845735"/>
                  <a:gd name="connsiteX3-7809" fmla="*/ 2207861 w 3344802"/>
                  <a:gd name="connsiteY3-7810" fmla="*/ 156921 h 2845735"/>
                  <a:gd name="connsiteX4-7811" fmla="*/ 2905056 w 3344802"/>
                  <a:gd name="connsiteY4-7812" fmla="*/ 17558 h 2845735"/>
                  <a:gd name="connsiteX5-7813" fmla="*/ 3268620 w 3344802"/>
                  <a:gd name="connsiteY5-7814" fmla="*/ 398426 h 2845735"/>
                  <a:gd name="connsiteX6-7815" fmla="*/ 3309868 w 3344802"/>
                  <a:gd name="connsiteY6-7816" fmla="*/ 1340908 h 2845735"/>
                  <a:gd name="connsiteX7-7817" fmla="*/ 3214618 w 3344802"/>
                  <a:gd name="connsiteY7-7818" fmla="*/ 1339647 h 2845735"/>
                  <a:gd name="connsiteX8-7819" fmla="*/ 3031309 w 3344802"/>
                  <a:gd name="connsiteY8-7820" fmla="*/ 1301064 h 2845735"/>
                  <a:gd name="connsiteX9-7821" fmla="*/ 2844162 w 3344802"/>
                  <a:gd name="connsiteY9-7822" fmla="*/ 1433636 h 2845735"/>
                  <a:gd name="connsiteX10-7823" fmla="*/ 2859859 w 3344802"/>
                  <a:gd name="connsiteY10-7824" fmla="*/ 1722981 h 2845735"/>
                  <a:gd name="connsiteX11-7825" fmla="*/ 3118348 w 3344802"/>
                  <a:gd name="connsiteY11-7826" fmla="*/ 1835242 h 2845735"/>
                  <a:gd name="connsiteX12-7827" fmla="*/ 3309868 w 3344802"/>
                  <a:gd name="connsiteY12-7828" fmla="*/ 1729689 h 2845735"/>
                  <a:gd name="connsiteX13-7829" fmla="*/ 3332266 w 3344802"/>
                  <a:gd name="connsiteY13-7830" fmla="*/ 2326374 h 2845735"/>
                  <a:gd name="connsiteX14-7831" fmla="*/ 3170423 w 3344802"/>
                  <a:gd name="connsiteY14-7832" fmla="*/ 2766256 h 2845735"/>
                  <a:gd name="connsiteX15-7833" fmla="*/ 2674617 w 3344802"/>
                  <a:gd name="connsiteY15-7834" fmla="*/ 2833129 h 2845735"/>
                  <a:gd name="connsiteX16-7835" fmla="*/ 2117245 w 3344802"/>
                  <a:gd name="connsiteY16-7836" fmla="*/ 2520504 h 2845735"/>
                  <a:gd name="connsiteX17-7837" fmla="*/ 1776460 w 3344802"/>
                  <a:gd name="connsiteY17-7838" fmla="*/ 1956031 h 2845735"/>
                  <a:gd name="connsiteX18-7839" fmla="*/ 1129921 w 3344802"/>
                  <a:gd name="connsiteY18-7840" fmla="*/ 1897337 h 2845735"/>
                  <a:gd name="connsiteX19-7841" fmla="*/ 22087 w 3344802"/>
                  <a:gd name="connsiteY19-7842" fmla="*/ 1920189 h 2845735"/>
                  <a:gd name="connsiteX0-7843" fmla="*/ 0 w 3344802"/>
                  <a:gd name="connsiteY0-7844" fmla="*/ 892345 h 2845735"/>
                  <a:gd name="connsiteX1-7845" fmla="*/ 1197756 w 3344802"/>
                  <a:gd name="connsiteY1-7846" fmla="*/ 870191 h 2845735"/>
                  <a:gd name="connsiteX2-7847" fmla="*/ 1879751 w 3344802"/>
                  <a:gd name="connsiteY2-7848" fmla="*/ 748492 h 2845735"/>
                  <a:gd name="connsiteX3-7849" fmla="*/ 2207861 w 3344802"/>
                  <a:gd name="connsiteY3-7850" fmla="*/ 156921 h 2845735"/>
                  <a:gd name="connsiteX4-7851" fmla="*/ 2905056 w 3344802"/>
                  <a:gd name="connsiteY4-7852" fmla="*/ 17558 h 2845735"/>
                  <a:gd name="connsiteX5-7853" fmla="*/ 3268620 w 3344802"/>
                  <a:gd name="connsiteY5-7854" fmla="*/ 398426 h 2845735"/>
                  <a:gd name="connsiteX6-7855" fmla="*/ 3309868 w 3344802"/>
                  <a:gd name="connsiteY6-7856" fmla="*/ 1340908 h 2845735"/>
                  <a:gd name="connsiteX7-7857" fmla="*/ 3214618 w 3344802"/>
                  <a:gd name="connsiteY7-7858" fmla="*/ 1339647 h 2845735"/>
                  <a:gd name="connsiteX8-7859" fmla="*/ 3031309 w 3344802"/>
                  <a:gd name="connsiteY8-7860" fmla="*/ 1301064 h 2845735"/>
                  <a:gd name="connsiteX9-7861" fmla="*/ 2844162 w 3344802"/>
                  <a:gd name="connsiteY9-7862" fmla="*/ 1433636 h 2845735"/>
                  <a:gd name="connsiteX10-7863" fmla="*/ 2859859 w 3344802"/>
                  <a:gd name="connsiteY10-7864" fmla="*/ 1722981 h 2845735"/>
                  <a:gd name="connsiteX11-7865" fmla="*/ 3118348 w 3344802"/>
                  <a:gd name="connsiteY11-7866" fmla="*/ 1835242 h 2845735"/>
                  <a:gd name="connsiteX12-7867" fmla="*/ 3309868 w 3344802"/>
                  <a:gd name="connsiteY12-7868" fmla="*/ 1729689 h 2845735"/>
                  <a:gd name="connsiteX13-7869" fmla="*/ 3332266 w 3344802"/>
                  <a:gd name="connsiteY13-7870" fmla="*/ 2326374 h 2845735"/>
                  <a:gd name="connsiteX14-7871" fmla="*/ 3170423 w 3344802"/>
                  <a:gd name="connsiteY14-7872" fmla="*/ 2766256 h 2845735"/>
                  <a:gd name="connsiteX15-7873" fmla="*/ 2674617 w 3344802"/>
                  <a:gd name="connsiteY15-7874" fmla="*/ 2833129 h 2845735"/>
                  <a:gd name="connsiteX16-7875" fmla="*/ 2117245 w 3344802"/>
                  <a:gd name="connsiteY16-7876" fmla="*/ 2520504 h 2845735"/>
                  <a:gd name="connsiteX17-7877" fmla="*/ 1776460 w 3344802"/>
                  <a:gd name="connsiteY17-7878" fmla="*/ 1956031 h 2845735"/>
                  <a:gd name="connsiteX18-7879" fmla="*/ 1129921 w 3344802"/>
                  <a:gd name="connsiteY18-7880" fmla="*/ 1897337 h 2845735"/>
                  <a:gd name="connsiteX19-7881" fmla="*/ 22087 w 3344802"/>
                  <a:gd name="connsiteY19-7882" fmla="*/ 1920189 h 2845735"/>
                  <a:gd name="connsiteX0-7883" fmla="*/ 562113 w 3322715"/>
                  <a:gd name="connsiteY0-7884" fmla="*/ 898695 h 2845735"/>
                  <a:gd name="connsiteX1-7885" fmla="*/ 1175669 w 3322715"/>
                  <a:gd name="connsiteY1-7886" fmla="*/ 870191 h 2845735"/>
                  <a:gd name="connsiteX2-7887" fmla="*/ 1857664 w 3322715"/>
                  <a:gd name="connsiteY2-7888" fmla="*/ 748492 h 2845735"/>
                  <a:gd name="connsiteX3-7889" fmla="*/ 2185774 w 3322715"/>
                  <a:gd name="connsiteY3-7890" fmla="*/ 156921 h 2845735"/>
                  <a:gd name="connsiteX4-7891" fmla="*/ 2882969 w 3322715"/>
                  <a:gd name="connsiteY4-7892" fmla="*/ 17558 h 2845735"/>
                  <a:gd name="connsiteX5-7893" fmla="*/ 3246533 w 3322715"/>
                  <a:gd name="connsiteY5-7894" fmla="*/ 398426 h 2845735"/>
                  <a:gd name="connsiteX6-7895" fmla="*/ 3287781 w 3322715"/>
                  <a:gd name="connsiteY6-7896" fmla="*/ 1340908 h 2845735"/>
                  <a:gd name="connsiteX7-7897" fmla="*/ 3192531 w 3322715"/>
                  <a:gd name="connsiteY7-7898" fmla="*/ 1339647 h 2845735"/>
                  <a:gd name="connsiteX8-7899" fmla="*/ 3009222 w 3322715"/>
                  <a:gd name="connsiteY8-7900" fmla="*/ 1301064 h 2845735"/>
                  <a:gd name="connsiteX9-7901" fmla="*/ 2822075 w 3322715"/>
                  <a:gd name="connsiteY9-7902" fmla="*/ 1433636 h 2845735"/>
                  <a:gd name="connsiteX10-7903" fmla="*/ 2837772 w 3322715"/>
                  <a:gd name="connsiteY10-7904" fmla="*/ 1722981 h 2845735"/>
                  <a:gd name="connsiteX11-7905" fmla="*/ 3096261 w 3322715"/>
                  <a:gd name="connsiteY11-7906" fmla="*/ 1835242 h 2845735"/>
                  <a:gd name="connsiteX12-7907" fmla="*/ 3287781 w 3322715"/>
                  <a:gd name="connsiteY12-7908" fmla="*/ 1729689 h 2845735"/>
                  <a:gd name="connsiteX13-7909" fmla="*/ 3310179 w 3322715"/>
                  <a:gd name="connsiteY13-7910" fmla="*/ 2326374 h 2845735"/>
                  <a:gd name="connsiteX14-7911" fmla="*/ 3148336 w 3322715"/>
                  <a:gd name="connsiteY14-7912" fmla="*/ 2766256 h 2845735"/>
                  <a:gd name="connsiteX15-7913" fmla="*/ 2652530 w 3322715"/>
                  <a:gd name="connsiteY15-7914" fmla="*/ 2833129 h 2845735"/>
                  <a:gd name="connsiteX16-7915" fmla="*/ 2095158 w 3322715"/>
                  <a:gd name="connsiteY16-7916" fmla="*/ 2520504 h 2845735"/>
                  <a:gd name="connsiteX17-7917" fmla="*/ 1754373 w 3322715"/>
                  <a:gd name="connsiteY17-7918" fmla="*/ 1956031 h 2845735"/>
                  <a:gd name="connsiteX18-7919" fmla="*/ 1107834 w 3322715"/>
                  <a:gd name="connsiteY18-7920" fmla="*/ 1897337 h 2845735"/>
                  <a:gd name="connsiteX19-7921" fmla="*/ 0 w 3322715"/>
                  <a:gd name="connsiteY19-7922" fmla="*/ 1920189 h 2845735"/>
                  <a:gd name="connsiteX0-7923" fmla="*/ 0 w 2760602"/>
                  <a:gd name="connsiteY0-7924" fmla="*/ 898695 h 2845735"/>
                  <a:gd name="connsiteX1-7925" fmla="*/ 613556 w 2760602"/>
                  <a:gd name="connsiteY1-7926" fmla="*/ 870191 h 2845735"/>
                  <a:gd name="connsiteX2-7927" fmla="*/ 1295551 w 2760602"/>
                  <a:gd name="connsiteY2-7928" fmla="*/ 748492 h 2845735"/>
                  <a:gd name="connsiteX3-7929" fmla="*/ 1623661 w 2760602"/>
                  <a:gd name="connsiteY3-7930" fmla="*/ 156921 h 2845735"/>
                  <a:gd name="connsiteX4-7931" fmla="*/ 2320856 w 2760602"/>
                  <a:gd name="connsiteY4-7932" fmla="*/ 17558 h 2845735"/>
                  <a:gd name="connsiteX5-7933" fmla="*/ 2684420 w 2760602"/>
                  <a:gd name="connsiteY5-7934" fmla="*/ 398426 h 2845735"/>
                  <a:gd name="connsiteX6-7935" fmla="*/ 2725668 w 2760602"/>
                  <a:gd name="connsiteY6-7936" fmla="*/ 1340908 h 2845735"/>
                  <a:gd name="connsiteX7-7937" fmla="*/ 2630418 w 2760602"/>
                  <a:gd name="connsiteY7-7938" fmla="*/ 1339647 h 2845735"/>
                  <a:gd name="connsiteX8-7939" fmla="*/ 2447109 w 2760602"/>
                  <a:gd name="connsiteY8-7940" fmla="*/ 1301064 h 2845735"/>
                  <a:gd name="connsiteX9-7941" fmla="*/ 2259962 w 2760602"/>
                  <a:gd name="connsiteY9-7942" fmla="*/ 1433636 h 2845735"/>
                  <a:gd name="connsiteX10-7943" fmla="*/ 2275659 w 2760602"/>
                  <a:gd name="connsiteY10-7944" fmla="*/ 1722981 h 2845735"/>
                  <a:gd name="connsiteX11-7945" fmla="*/ 2534148 w 2760602"/>
                  <a:gd name="connsiteY11-7946" fmla="*/ 1835242 h 2845735"/>
                  <a:gd name="connsiteX12-7947" fmla="*/ 2725668 w 2760602"/>
                  <a:gd name="connsiteY12-7948" fmla="*/ 1729689 h 2845735"/>
                  <a:gd name="connsiteX13-7949" fmla="*/ 2748066 w 2760602"/>
                  <a:gd name="connsiteY13-7950" fmla="*/ 2326374 h 2845735"/>
                  <a:gd name="connsiteX14-7951" fmla="*/ 2586223 w 2760602"/>
                  <a:gd name="connsiteY14-7952" fmla="*/ 2766256 h 2845735"/>
                  <a:gd name="connsiteX15-7953" fmla="*/ 2090417 w 2760602"/>
                  <a:gd name="connsiteY15-7954" fmla="*/ 2833129 h 2845735"/>
                  <a:gd name="connsiteX16-7955" fmla="*/ 1533045 w 2760602"/>
                  <a:gd name="connsiteY16-7956" fmla="*/ 2520504 h 2845735"/>
                  <a:gd name="connsiteX17-7957" fmla="*/ 1192260 w 2760602"/>
                  <a:gd name="connsiteY17-7958" fmla="*/ 1956031 h 2845735"/>
                  <a:gd name="connsiteX18-7959" fmla="*/ 545721 w 2760602"/>
                  <a:gd name="connsiteY18-7960" fmla="*/ 1897337 h 2845735"/>
                  <a:gd name="connsiteX19-7961" fmla="*/ 41137 w 2760602"/>
                  <a:gd name="connsiteY19-7962" fmla="*/ 1882089 h 2845735"/>
                  <a:gd name="connsiteX0-7963" fmla="*/ 0 w 2760602"/>
                  <a:gd name="connsiteY0-7964" fmla="*/ 898695 h 2845735"/>
                  <a:gd name="connsiteX1-7965" fmla="*/ 613556 w 2760602"/>
                  <a:gd name="connsiteY1-7966" fmla="*/ 870191 h 2845735"/>
                  <a:gd name="connsiteX2-7967" fmla="*/ 1295551 w 2760602"/>
                  <a:gd name="connsiteY2-7968" fmla="*/ 748492 h 2845735"/>
                  <a:gd name="connsiteX3-7969" fmla="*/ 1623661 w 2760602"/>
                  <a:gd name="connsiteY3-7970" fmla="*/ 156921 h 2845735"/>
                  <a:gd name="connsiteX4-7971" fmla="*/ 2320856 w 2760602"/>
                  <a:gd name="connsiteY4-7972" fmla="*/ 17558 h 2845735"/>
                  <a:gd name="connsiteX5-7973" fmla="*/ 2684420 w 2760602"/>
                  <a:gd name="connsiteY5-7974" fmla="*/ 398426 h 2845735"/>
                  <a:gd name="connsiteX6-7975" fmla="*/ 2725668 w 2760602"/>
                  <a:gd name="connsiteY6-7976" fmla="*/ 1340908 h 2845735"/>
                  <a:gd name="connsiteX7-7977" fmla="*/ 2630418 w 2760602"/>
                  <a:gd name="connsiteY7-7978" fmla="*/ 1339647 h 2845735"/>
                  <a:gd name="connsiteX8-7979" fmla="*/ 2447109 w 2760602"/>
                  <a:gd name="connsiteY8-7980" fmla="*/ 1301064 h 2845735"/>
                  <a:gd name="connsiteX9-7981" fmla="*/ 2259962 w 2760602"/>
                  <a:gd name="connsiteY9-7982" fmla="*/ 1433636 h 2845735"/>
                  <a:gd name="connsiteX10-7983" fmla="*/ 2275659 w 2760602"/>
                  <a:gd name="connsiteY10-7984" fmla="*/ 1722981 h 2845735"/>
                  <a:gd name="connsiteX11-7985" fmla="*/ 2534148 w 2760602"/>
                  <a:gd name="connsiteY11-7986" fmla="*/ 1835242 h 2845735"/>
                  <a:gd name="connsiteX12-7987" fmla="*/ 2725668 w 2760602"/>
                  <a:gd name="connsiteY12-7988" fmla="*/ 1729689 h 2845735"/>
                  <a:gd name="connsiteX13-7989" fmla="*/ 2748066 w 2760602"/>
                  <a:gd name="connsiteY13-7990" fmla="*/ 2326374 h 2845735"/>
                  <a:gd name="connsiteX14-7991" fmla="*/ 2586223 w 2760602"/>
                  <a:gd name="connsiteY14-7992" fmla="*/ 2766256 h 2845735"/>
                  <a:gd name="connsiteX15-7993" fmla="*/ 2090417 w 2760602"/>
                  <a:gd name="connsiteY15-7994" fmla="*/ 2833129 h 2845735"/>
                  <a:gd name="connsiteX16-7995" fmla="*/ 1533045 w 2760602"/>
                  <a:gd name="connsiteY16-7996" fmla="*/ 2520504 h 2845735"/>
                  <a:gd name="connsiteX17-7997" fmla="*/ 1192260 w 2760602"/>
                  <a:gd name="connsiteY17-7998" fmla="*/ 1956031 h 2845735"/>
                  <a:gd name="connsiteX18-7999" fmla="*/ 545721 w 2760602"/>
                  <a:gd name="connsiteY18-8000" fmla="*/ 1897337 h 2845735"/>
                  <a:gd name="connsiteX19-8001" fmla="*/ 41137 w 2760602"/>
                  <a:gd name="connsiteY19-8002" fmla="*/ 1882089 h 2845735"/>
                  <a:gd name="connsiteX0-8003" fmla="*/ 0 w 2760602"/>
                  <a:gd name="connsiteY0-8004" fmla="*/ 898695 h 2845735"/>
                  <a:gd name="connsiteX1-8005" fmla="*/ 613556 w 2760602"/>
                  <a:gd name="connsiteY1-8006" fmla="*/ 870191 h 2845735"/>
                  <a:gd name="connsiteX2-8007" fmla="*/ 1295551 w 2760602"/>
                  <a:gd name="connsiteY2-8008" fmla="*/ 748492 h 2845735"/>
                  <a:gd name="connsiteX3-8009" fmla="*/ 1623661 w 2760602"/>
                  <a:gd name="connsiteY3-8010" fmla="*/ 156921 h 2845735"/>
                  <a:gd name="connsiteX4-8011" fmla="*/ 2320856 w 2760602"/>
                  <a:gd name="connsiteY4-8012" fmla="*/ 17558 h 2845735"/>
                  <a:gd name="connsiteX5-8013" fmla="*/ 2684420 w 2760602"/>
                  <a:gd name="connsiteY5-8014" fmla="*/ 398426 h 2845735"/>
                  <a:gd name="connsiteX6-8015" fmla="*/ 2725668 w 2760602"/>
                  <a:gd name="connsiteY6-8016" fmla="*/ 1340908 h 2845735"/>
                  <a:gd name="connsiteX7-8017" fmla="*/ 2630418 w 2760602"/>
                  <a:gd name="connsiteY7-8018" fmla="*/ 1339647 h 2845735"/>
                  <a:gd name="connsiteX8-8019" fmla="*/ 2447109 w 2760602"/>
                  <a:gd name="connsiteY8-8020" fmla="*/ 1301064 h 2845735"/>
                  <a:gd name="connsiteX9-8021" fmla="*/ 2259962 w 2760602"/>
                  <a:gd name="connsiteY9-8022" fmla="*/ 1433636 h 2845735"/>
                  <a:gd name="connsiteX10-8023" fmla="*/ 2275659 w 2760602"/>
                  <a:gd name="connsiteY10-8024" fmla="*/ 1722981 h 2845735"/>
                  <a:gd name="connsiteX11-8025" fmla="*/ 2534148 w 2760602"/>
                  <a:gd name="connsiteY11-8026" fmla="*/ 1835242 h 2845735"/>
                  <a:gd name="connsiteX12-8027" fmla="*/ 2725668 w 2760602"/>
                  <a:gd name="connsiteY12-8028" fmla="*/ 1729689 h 2845735"/>
                  <a:gd name="connsiteX13-8029" fmla="*/ 2748066 w 2760602"/>
                  <a:gd name="connsiteY13-8030" fmla="*/ 2326374 h 2845735"/>
                  <a:gd name="connsiteX14-8031" fmla="*/ 2586223 w 2760602"/>
                  <a:gd name="connsiteY14-8032" fmla="*/ 2766256 h 2845735"/>
                  <a:gd name="connsiteX15-8033" fmla="*/ 2090417 w 2760602"/>
                  <a:gd name="connsiteY15-8034" fmla="*/ 2833129 h 2845735"/>
                  <a:gd name="connsiteX16-8035" fmla="*/ 1533045 w 2760602"/>
                  <a:gd name="connsiteY16-8036" fmla="*/ 2520504 h 2845735"/>
                  <a:gd name="connsiteX17-8037" fmla="*/ 1192260 w 2760602"/>
                  <a:gd name="connsiteY17-8038" fmla="*/ 1956031 h 2845735"/>
                  <a:gd name="connsiteX18-8039" fmla="*/ 545721 w 2760602"/>
                  <a:gd name="connsiteY18-8040" fmla="*/ 1897337 h 2845735"/>
                  <a:gd name="connsiteX19-8041" fmla="*/ 22087 w 2760602"/>
                  <a:gd name="connsiteY19-8042" fmla="*/ 1907489 h 2845735"/>
                  <a:gd name="connsiteX0-8043" fmla="*/ 0 w 2760602"/>
                  <a:gd name="connsiteY0-8044" fmla="*/ 898695 h 2845735"/>
                  <a:gd name="connsiteX1-8045" fmla="*/ 613556 w 2760602"/>
                  <a:gd name="connsiteY1-8046" fmla="*/ 870191 h 2845735"/>
                  <a:gd name="connsiteX2-8047" fmla="*/ 1295551 w 2760602"/>
                  <a:gd name="connsiteY2-8048" fmla="*/ 748492 h 2845735"/>
                  <a:gd name="connsiteX3-8049" fmla="*/ 1623661 w 2760602"/>
                  <a:gd name="connsiteY3-8050" fmla="*/ 156921 h 2845735"/>
                  <a:gd name="connsiteX4-8051" fmla="*/ 2320856 w 2760602"/>
                  <a:gd name="connsiteY4-8052" fmla="*/ 17558 h 2845735"/>
                  <a:gd name="connsiteX5-8053" fmla="*/ 2684420 w 2760602"/>
                  <a:gd name="connsiteY5-8054" fmla="*/ 398426 h 2845735"/>
                  <a:gd name="connsiteX6-8055" fmla="*/ 2725668 w 2760602"/>
                  <a:gd name="connsiteY6-8056" fmla="*/ 1340908 h 2845735"/>
                  <a:gd name="connsiteX7-8057" fmla="*/ 2630418 w 2760602"/>
                  <a:gd name="connsiteY7-8058" fmla="*/ 1339647 h 2845735"/>
                  <a:gd name="connsiteX8-8059" fmla="*/ 2447109 w 2760602"/>
                  <a:gd name="connsiteY8-8060" fmla="*/ 1301064 h 2845735"/>
                  <a:gd name="connsiteX9-8061" fmla="*/ 2259962 w 2760602"/>
                  <a:gd name="connsiteY9-8062" fmla="*/ 1433636 h 2845735"/>
                  <a:gd name="connsiteX10-8063" fmla="*/ 2275659 w 2760602"/>
                  <a:gd name="connsiteY10-8064" fmla="*/ 1722981 h 2845735"/>
                  <a:gd name="connsiteX11-8065" fmla="*/ 2534148 w 2760602"/>
                  <a:gd name="connsiteY11-8066" fmla="*/ 1835242 h 2845735"/>
                  <a:gd name="connsiteX12-8067" fmla="*/ 2725668 w 2760602"/>
                  <a:gd name="connsiteY12-8068" fmla="*/ 1729689 h 2845735"/>
                  <a:gd name="connsiteX13-8069" fmla="*/ 2748066 w 2760602"/>
                  <a:gd name="connsiteY13-8070" fmla="*/ 2326374 h 2845735"/>
                  <a:gd name="connsiteX14-8071" fmla="*/ 2586223 w 2760602"/>
                  <a:gd name="connsiteY14-8072" fmla="*/ 2766256 h 2845735"/>
                  <a:gd name="connsiteX15-8073" fmla="*/ 2090417 w 2760602"/>
                  <a:gd name="connsiteY15-8074" fmla="*/ 2833129 h 2845735"/>
                  <a:gd name="connsiteX16-8075" fmla="*/ 1533045 w 2760602"/>
                  <a:gd name="connsiteY16-8076" fmla="*/ 2520504 h 2845735"/>
                  <a:gd name="connsiteX17-8077" fmla="*/ 1192260 w 2760602"/>
                  <a:gd name="connsiteY17-8078" fmla="*/ 1956031 h 2845735"/>
                  <a:gd name="connsiteX18-8079" fmla="*/ 545721 w 2760602"/>
                  <a:gd name="connsiteY18-8080" fmla="*/ 1897337 h 2845735"/>
                  <a:gd name="connsiteX19-8081" fmla="*/ 22087 w 2760602"/>
                  <a:gd name="connsiteY19-8082" fmla="*/ 1907489 h 2845735"/>
                  <a:gd name="connsiteX0-8083" fmla="*/ 0 w 2760602"/>
                  <a:gd name="connsiteY0-8084" fmla="*/ 898695 h 2845735"/>
                  <a:gd name="connsiteX1-8085" fmla="*/ 607206 w 2760602"/>
                  <a:gd name="connsiteY1-8086" fmla="*/ 895591 h 2845735"/>
                  <a:gd name="connsiteX2-8087" fmla="*/ 1295551 w 2760602"/>
                  <a:gd name="connsiteY2-8088" fmla="*/ 748492 h 2845735"/>
                  <a:gd name="connsiteX3-8089" fmla="*/ 1623661 w 2760602"/>
                  <a:gd name="connsiteY3-8090" fmla="*/ 156921 h 2845735"/>
                  <a:gd name="connsiteX4-8091" fmla="*/ 2320856 w 2760602"/>
                  <a:gd name="connsiteY4-8092" fmla="*/ 17558 h 2845735"/>
                  <a:gd name="connsiteX5-8093" fmla="*/ 2684420 w 2760602"/>
                  <a:gd name="connsiteY5-8094" fmla="*/ 398426 h 2845735"/>
                  <a:gd name="connsiteX6-8095" fmla="*/ 2725668 w 2760602"/>
                  <a:gd name="connsiteY6-8096" fmla="*/ 1340908 h 2845735"/>
                  <a:gd name="connsiteX7-8097" fmla="*/ 2630418 w 2760602"/>
                  <a:gd name="connsiteY7-8098" fmla="*/ 1339647 h 2845735"/>
                  <a:gd name="connsiteX8-8099" fmla="*/ 2447109 w 2760602"/>
                  <a:gd name="connsiteY8-8100" fmla="*/ 1301064 h 2845735"/>
                  <a:gd name="connsiteX9-8101" fmla="*/ 2259962 w 2760602"/>
                  <a:gd name="connsiteY9-8102" fmla="*/ 1433636 h 2845735"/>
                  <a:gd name="connsiteX10-8103" fmla="*/ 2275659 w 2760602"/>
                  <a:gd name="connsiteY10-8104" fmla="*/ 1722981 h 2845735"/>
                  <a:gd name="connsiteX11-8105" fmla="*/ 2534148 w 2760602"/>
                  <a:gd name="connsiteY11-8106" fmla="*/ 1835242 h 2845735"/>
                  <a:gd name="connsiteX12-8107" fmla="*/ 2725668 w 2760602"/>
                  <a:gd name="connsiteY12-8108" fmla="*/ 1729689 h 2845735"/>
                  <a:gd name="connsiteX13-8109" fmla="*/ 2748066 w 2760602"/>
                  <a:gd name="connsiteY13-8110" fmla="*/ 2326374 h 2845735"/>
                  <a:gd name="connsiteX14-8111" fmla="*/ 2586223 w 2760602"/>
                  <a:gd name="connsiteY14-8112" fmla="*/ 2766256 h 2845735"/>
                  <a:gd name="connsiteX15-8113" fmla="*/ 2090417 w 2760602"/>
                  <a:gd name="connsiteY15-8114" fmla="*/ 2833129 h 2845735"/>
                  <a:gd name="connsiteX16-8115" fmla="*/ 1533045 w 2760602"/>
                  <a:gd name="connsiteY16-8116" fmla="*/ 2520504 h 2845735"/>
                  <a:gd name="connsiteX17-8117" fmla="*/ 1192260 w 2760602"/>
                  <a:gd name="connsiteY17-8118" fmla="*/ 1956031 h 2845735"/>
                  <a:gd name="connsiteX18-8119" fmla="*/ 545721 w 2760602"/>
                  <a:gd name="connsiteY18-8120" fmla="*/ 1897337 h 2845735"/>
                  <a:gd name="connsiteX19-8121" fmla="*/ 22087 w 2760602"/>
                  <a:gd name="connsiteY19-8122" fmla="*/ 1907489 h 2845735"/>
                  <a:gd name="connsiteX0-8123" fmla="*/ 0 w 2760602"/>
                  <a:gd name="connsiteY0-8124" fmla="*/ 898695 h 2845735"/>
                  <a:gd name="connsiteX1-8125" fmla="*/ 607206 w 2760602"/>
                  <a:gd name="connsiteY1-8126" fmla="*/ 895591 h 2845735"/>
                  <a:gd name="connsiteX2-8127" fmla="*/ 1295551 w 2760602"/>
                  <a:gd name="connsiteY2-8128" fmla="*/ 748492 h 2845735"/>
                  <a:gd name="connsiteX3-8129" fmla="*/ 1623661 w 2760602"/>
                  <a:gd name="connsiteY3-8130" fmla="*/ 156921 h 2845735"/>
                  <a:gd name="connsiteX4-8131" fmla="*/ 2320856 w 2760602"/>
                  <a:gd name="connsiteY4-8132" fmla="*/ 17558 h 2845735"/>
                  <a:gd name="connsiteX5-8133" fmla="*/ 2684420 w 2760602"/>
                  <a:gd name="connsiteY5-8134" fmla="*/ 398426 h 2845735"/>
                  <a:gd name="connsiteX6-8135" fmla="*/ 2725668 w 2760602"/>
                  <a:gd name="connsiteY6-8136" fmla="*/ 1340908 h 2845735"/>
                  <a:gd name="connsiteX7-8137" fmla="*/ 2630418 w 2760602"/>
                  <a:gd name="connsiteY7-8138" fmla="*/ 1339647 h 2845735"/>
                  <a:gd name="connsiteX8-8139" fmla="*/ 2447109 w 2760602"/>
                  <a:gd name="connsiteY8-8140" fmla="*/ 1301064 h 2845735"/>
                  <a:gd name="connsiteX9-8141" fmla="*/ 2259962 w 2760602"/>
                  <a:gd name="connsiteY9-8142" fmla="*/ 1433636 h 2845735"/>
                  <a:gd name="connsiteX10-8143" fmla="*/ 2275659 w 2760602"/>
                  <a:gd name="connsiteY10-8144" fmla="*/ 1722981 h 2845735"/>
                  <a:gd name="connsiteX11-8145" fmla="*/ 2534148 w 2760602"/>
                  <a:gd name="connsiteY11-8146" fmla="*/ 1835242 h 2845735"/>
                  <a:gd name="connsiteX12-8147" fmla="*/ 2725668 w 2760602"/>
                  <a:gd name="connsiteY12-8148" fmla="*/ 1729689 h 2845735"/>
                  <a:gd name="connsiteX13-8149" fmla="*/ 2748066 w 2760602"/>
                  <a:gd name="connsiteY13-8150" fmla="*/ 2326374 h 2845735"/>
                  <a:gd name="connsiteX14-8151" fmla="*/ 2586223 w 2760602"/>
                  <a:gd name="connsiteY14-8152" fmla="*/ 2766256 h 2845735"/>
                  <a:gd name="connsiteX15-8153" fmla="*/ 2090417 w 2760602"/>
                  <a:gd name="connsiteY15-8154" fmla="*/ 2833129 h 2845735"/>
                  <a:gd name="connsiteX16-8155" fmla="*/ 1533045 w 2760602"/>
                  <a:gd name="connsiteY16-8156" fmla="*/ 2520504 h 2845735"/>
                  <a:gd name="connsiteX17-8157" fmla="*/ 1192260 w 2760602"/>
                  <a:gd name="connsiteY17-8158" fmla="*/ 1956031 h 2845735"/>
                  <a:gd name="connsiteX18-8159" fmla="*/ 545721 w 2760602"/>
                  <a:gd name="connsiteY18-8160" fmla="*/ 1897337 h 2845735"/>
                  <a:gd name="connsiteX19-8161" fmla="*/ 22087 w 2760602"/>
                  <a:gd name="connsiteY19-8162" fmla="*/ 1907489 h 2845735"/>
                  <a:gd name="connsiteX0-8163" fmla="*/ 0 w 2760602"/>
                  <a:gd name="connsiteY0-8164" fmla="*/ 898695 h 2845735"/>
                  <a:gd name="connsiteX1-8165" fmla="*/ 607206 w 2760602"/>
                  <a:gd name="connsiteY1-8166" fmla="*/ 895591 h 2845735"/>
                  <a:gd name="connsiteX2-8167" fmla="*/ 1295551 w 2760602"/>
                  <a:gd name="connsiteY2-8168" fmla="*/ 748492 h 2845735"/>
                  <a:gd name="connsiteX3-8169" fmla="*/ 1623661 w 2760602"/>
                  <a:gd name="connsiteY3-8170" fmla="*/ 156921 h 2845735"/>
                  <a:gd name="connsiteX4-8171" fmla="*/ 2320856 w 2760602"/>
                  <a:gd name="connsiteY4-8172" fmla="*/ 17558 h 2845735"/>
                  <a:gd name="connsiteX5-8173" fmla="*/ 2684420 w 2760602"/>
                  <a:gd name="connsiteY5-8174" fmla="*/ 398426 h 2845735"/>
                  <a:gd name="connsiteX6-8175" fmla="*/ 2725668 w 2760602"/>
                  <a:gd name="connsiteY6-8176" fmla="*/ 1340908 h 2845735"/>
                  <a:gd name="connsiteX7-8177" fmla="*/ 2630418 w 2760602"/>
                  <a:gd name="connsiteY7-8178" fmla="*/ 1339647 h 2845735"/>
                  <a:gd name="connsiteX8-8179" fmla="*/ 2447109 w 2760602"/>
                  <a:gd name="connsiteY8-8180" fmla="*/ 1301064 h 2845735"/>
                  <a:gd name="connsiteX9-8181" fmla="*/ 2259962 w 2760602"/>
                  <a:gd name="connsiteY9-8182" fmla="*/ 1433636 h 2845735"/>
                  <a:gd name="connsiteX10-8183" fmla="*/ 2275659 w 2760602"/>
                  <a:gd name="connsiteY10-8184" fmla="*/ 1722981 h 2845735"/>
                  <a:gd name="connsiteX11-8185" fmla="*/ 2534148 w 2760602"/>
                  <a:gd name="connsiteY11-8186" fmla="*/ 1835242 h 2845735"/>
                  <a:gd name="connsiteX12-8187" fmla="*/ 2725668 w 2760602"/>
                  <a:gd name="connsiteY12-8188" fmla="*/ 1729689 h 2845735"/>
                  <a:gd name="connsiteX13-8189" fmla="*/ 2748066 w 2760602"/>
                  <a:gd name="connsiteY13-8190" fmla="*/ 2326374 h 2845735"/>
                  <a:gd name="connsiteX14-8191" fmla="*/ 2586223 w 2760602"/>
                  <a:gd name="connsiteY14-8192" fmla="*/ 2766256 h 2845735"/>
                  <a:gd name="connsiteX15-8193" fmla="*/ 2090417 w 2760602"/>
                  <a:gd name="connsiteY15-8194" fmla="*/ 2833129 h 2845735"/>
                  <a:gd name="connsiteX16-8195" fmla="*/ 1533045 w 2760602"/>
                  <a:gd name="connsiteY16-8196" fmla="*/ 2520504 h 2845735"/>
                  <a:gd name="connsiteX17-8197" fmla="*/ 1192260 w 2760602"/>
                  <a:gd name="connsiteY17-8198" fmla="*/ 1956031 h 2845735"/>
                  <a:gd name="connsiteX18-8199" fmla="*/ 545721 w 2760602"/>
                  <a:gd name="connsiteY18-8200" fmla="*/ 1897337 h 2845735"/>
                  <a:gd name="connsiteX19-8201" fmla="*/ 22087 w 2760602"/>
                  <a:gd name="connsiteY19-8202" fmla="*/ 1907489 h 2845735"/>
                  <a:gd name="connsiteX0-8203" fmla="*/ 0 w 2760602"/>
                  <a:gd name="connsiteY0-8204" fmla="*/ 898695 h 2845735"/>
                  <a:gd name="connsiteX1-8205" fmla="*/ 607206 w 2760602"/>
                  <a:gd name="connsiteY1-8206" fmla="*/ 895591 h 2845735"/>
                  <a:gd name="connsiteX2-8207" fmla="*/ 1295551 w 2760602"/>
                  <a:gd name="connsiteY2-8208" fmla="*/ 748492 h 2845735"/>
                  <a:gd name="connsiteX3-8209" fmla="*/ 1623661 w 2760602"/>
                  <a:gd name="connsiteY3-8210" fmla="*/ 156921 h 2845735"/>
                  <a:gd name="connsiteX4-8211" fmla="*/ 2320856 w 2760602"/>
                  <a:gd name="connsiteY4-8212" fmla="*/ 17558 h 2845735"/>
                  <a:gd name="connsiteX5-8213" fmla="*/ 2684420 w 2760602"/>
                  <a:gd name="connsiteY5-8214" fmla="*/ 398426 h 2845735"/>
                  <a:gd name="connsiteX6-8215" fmla="*/ 2725668 w 2760602"/>
                  <a:gd name="connsiteY6-8216" fmla="*/ 1340908 h 2845735"/>
                  <a:gd name="connsiteX7-8217" fmla="*/ 2630418 w 2760602"/>
                  <a:gd name="connsiteY7-8218" fmla="*/ 1339647 h 2845735"/>
                  <a:gd name="connsiteX8-8219" fmla="*/ 2447109 w 2760602"/>
                  <a:gd name="connsiteY8-8220" fmla="*/ 1301064 h 2845735"/>
                  <a:gd name="connsiteX9-8221" fmla="*/ 2259962 w 2760602"/>
                  <a:gd name="connsiteY9-8222" fmla="*/ 1433636 h 2845735"/>
                  <a:gd name="connsiteX10-8223" fmla="*/ 2275659 w 2760602"/>
                  <a:gd name="connsiteY10-8224" fmla="*/ 1722981 h 2845735"/>
                  <a:gd name="connsiteX11-8225" fmla="*/ 2534148 w 2760602"/>
                  <a:gd name="connsiteY11-8226" fmla="*/ 1835242 h 2845735"/>
                  <a:gd name="connsiteX12-8227" fmla="*/ 2725668 w 2760602"/>
                  <a:gd name="connsiteY12-8228" fmla="*/ 1729689 h 2845735"/>
                  <a:gd name="connsiteX13-8229" fmla="*/ 2748066 w 2760602"/>
                  <a:gd name="connsiteY13-8230" fmla="*/ 2326374 h 2845735"/>
                  <a:gd name="connsiteX14-8231" fmla="*/ 2586223 w 2760602"/>
                  <a:gd name="connsiteY14-8232" fmla="*/ 2766256 h 2845735"/>
                  <a:gd name="connsiteX15-8233" fmla="*/ 2090417 w 2760602"/>
                  <a:gd name="connsiteY15-8234" fmla="*/ 2833129 h 2845735"/>
                  <a:gd name="connsiteX16-8235" fmla="*/ 1533045 w 2760602"/>
                  <a:gd name="connsiteY16-8236" fmla="*/ 2520504 h 2845735"/>
                  <a:gd name="connsiteX17-8237" fmla="*/ 1192260 w 2760602"/>
                  <a:gd name="connsiteY17-8238" fmla="*/ 1956031 h 2845735"/>
                  <a:gd name="connsiteX18-8239" fmla="*/ 545721 w 2760602"/>
                  <a:gd name="connsiteY18-8240" fmla="*/ 1897337 h 2845735"/>
                  <a:gd name="connsiteX19-8241" fmla="*/ 22087 w 2760602"/>
                  <a:gd name="connsiteY19-8242" fmla="*/ 1907489 h 2845735"/>
                  <a:gd name="connsiteX0-8243" fmla="*/ 0 w 2760602"/>
                  <a:gd name="connsiteY0-8244" fmla="*/ 898695 h 2845735"/>
                  <a:gd name="connsiteX1-8245" fmla="*/ 607206 w 2760602"/>
                  <a:gd name="connsiteY1-8246" fmla="*/ 895591 h 2845735"/>
                  <a:gd name="connsiteX2-8247" fmla="*/ 1295551 w 2760602"/>
                  <a:gd name="connsiteY2-8248" fmla="*/ 748492 h 2845735"/>
                  <a:gd name="connsiteX3-8249" fmla="*/ 1623661 w 2760602"/>
                  <a:gd name="connsiteY3-8250" fmla="*/ 156921 h 2845735"/>
                  <a:gd name="connsiteX4-8251" fmla="*/ 2320856 w 2760602"/>
                  <a:gd name="connsiteY4-8252" fmla="*/ 17558 h 2845735"/>
                  <a:gd name="connsiteX5-8253" fmla="*/ 2684420 w 2760602"/>
                  <a:gd name="connsiteY5-8254" fmla="*/ 398426 h 2845735"/>
                  <a:gd name="connsiteX6-8255" fmla="*/ 2725668 w 2760602"/>
                  <a:gd name="connsiteY6-8256" fmla="*/ 1340908 h 2845735"/>
                  <a:gd name="connsiteX7-8257" fmla="*/ 2630418 w 2760602"/>
                  <a:gd name="connsiteY7-8258" fmla="*/ 1339647 h 2845735"/>
                  <a:gd name="connsiteX8-8259" fmla="*/ 2447109 w 2760602"/>
                  <a:gd name="connsiteY8-8260" fmla="*/ 1301064 h 2845735"/>
                  <a:gd name="connsiteX9-8261" fmla="*/ 2259962 w 2760602"/>
                  <a:gd name="connsiteY9-8262" fmla="*/ 1433636 h 2845735"/>
                  <a:gd name="connsiteX10-8263" fmla="*/ 2275659 w 2760602"/>
                  <a:gd name="connsiteY10-8264" fmla="*/ 1722981 h 2845735"/>
                  <a:gd name="connsiteX11-8265" fmla="*/ 2534148 w 2760602"/>
                  <a:gd name="connsiteY11-8266" fmla="*/ 1835242 h 2845735"/>
                  <a:gd name="connsiteX12-8267" fmla="*/ 2725668 w 2760602"/>
                  <a:gd name="connsiteY12-8268" fmla="*/ 1729689 h 2845735"/>
                  <a:gd name="connsiteX13-8269" fmla="*/ 2748066 w 2760602"/>
                  <a:gd name="connsiteY13-8270" fmla="*/ 2326374 h 2845735"/>
                  <a:gd name="connsiteX14-8271" fmla="*/ 2586223 w 2760602"/>
                  <a:gd name="connsiteY14-8272" fmla="*/ 2766256 h 2845735"/>
                  <a:gd name="connsiteX15-8273" fmla="*/ 2090417 w 2760602"/>
                  <a:gd name="connsiteY15-8274" fmla="*/ 2833129 h 2845735"/>
                  <a:gd name="connsiteX16-8275" fmla="*/ 1533045 w 2760602"/>
                  <a:gd name="connsiteY16-8276" fmla="*/ 2520504 h 2845735"/>
                  <a:gd name="connsiteX17-8277" fmla="*/ 1192260 w 2760602"/>
                  <a:gd name="connsiteY17-8278" fmla="*/ 1956031 h 2845735"/>
                  <a:gd name="connsiteX18-8279" fmla="*/ 545721 w 2760602"/>
                  <a:gd name="connsiteY18-8280" fmla="*/ 1897337 h 2845735"/>
                  <a:gd name="connsiteX19-8281" fmla="*/ 22087 w 2760602"/>
                  <a:gd name="connsiteY19-8282" fmla="*/ 1907489 h 2845735"/>
                  <a:gd name="connsiteX0-8283" fmla="*/ 0 w 2760602"/>
                  <a:gd name="connsiteY0-8284" fmla="*/ 898695 h 2845735"/>
                  <a:gd name="connsiteX1-8285" fmla="*/ 607206 w 2760602"/>
                  <a:gd name="connsiteY1-8286" fmla="*/ 895591 h 2845735"/>
                  <a:gd name="connsiteX2-8287" fmla="*/ 1295551 w 2760602"/>
                  <a:gd name="connsiteY2-8288" fmla="*/ 748492 h 2845735"/>
                  <a:gd name="connsiteX3-8289" fmla="*/ 1623661 w 2760602"/>
                  <a:gd name="connsiteY3-8290" fmla="*/ 156921 h 2845735"/>
                  <a:gd name="connsiteX4-8291" fmla="*/ 2320856 w 2760602"/>
                  <a:gd name="connsiteY4-8292" fmla="*/ 17558 h 2845735"/>
                  <a:gd name="connsiteX5-8293" fmla="*/ 2684420 w 2760602"/>
                  <a:gd name="connsiteY5-8294" fmla="*/ 398426 h 2845735"/>
                  <a:gd name="connsiteX6-8295" fmla="*/ 2725668 w 2760602"/>
                  <a:gd name="connsiteY6-8296" fmla="*/ 1340908 h 2845735"/>
                  <a:gd name="connsiteX7-8297" fmla="*/ 2630418 w 2760602"/>
                  <a:gd name="connsiteY7-8298" fmla="*/ 1339647 h 2845735"/>
                  <a:gd name="connsiteX8-8299" fmla="*/ 2447109 w 2760602"/>
                  <a:gd name="connsiteY8-8300" fmla="*/ 1301064 h 2845735"/>
                  <a:gd name="connsiteX9-8301" fmla="*/ 2259962 w 2760602"/>
                  <a:gd name="connsiteY9-8302" fmla="*/ 1433636 h 2845735"/>
                  <a:gd name="connsiteX10-8303" fmla="*/ 2275659 w 2760602"/>
                  <a:gd name="connsiteY10-8304" fmla="*/ 1722981 h 2845735"/>
                  <a:gd name="connsiteX11-8305" fmla="*/ 2534148 w 2760602"/>
                  <a:gd name="connsiteY11-8306" fmla="*/ 1835242 h 2845735"/>
                  <a:gd name="connsiteX12-8307" fmla="*/ 2725668 w 2760602"/>
                  <a:gd name="connsiteY12-8308" fmla="*/ 1729689 h 2845735"/>
                  <a:gd name="connsiteX13-8309" fmla="*/ 2748066 w 2760602"/>
                  <a:gd name="connsiteY13-8310" fmla="*/ 2326374 h 2845735"/>
                  <a:gd name="connsiteX14-8311" fmla="*/ 2586223 w 2760602"/>
                  <a:gd name="connsiteY14-8312" fmla="*/ 2766256 h 2845735"/>
                  <a:gd name="connsiteX15-8313" fmla="*/ 2090417 w 2760602"/>
                  <a:gd name="connsiteY15-8314" fmla="*/ 2833129 h 2845735"/>
                  <a:gd name="connsiteX16-8315" fmla="*/ 1533045 w 2760602"/>
                  <a:gd name="connsiteY16-8316" fmla="*/ 2520504 h 2845735"/>
                  <a:gd name="connsiteX17-8317" fmla="*/ 1192260 w 2760602"/>
                  <a:gd name="connsiteY17-8318" fmla="*/ 1956031 h 2845735"/>
                  <a:gd name="connsiteX18-8319" fmla="*/ 545721 w 2760602"/>
                  <a:gd name="connsiteY18-8320" fmla="*/ 1897337 h 2845735"/>
                  <a:gd name="connsiteX19-8321" fmla="*/ 22087 w 2760602"/>
                  <a:gd name="connsiteY19-8322" fmla="*/ 1907489 h 2845735"/>
                  <a:gd name="connsiteX0-8323" fmla="*/ 0 w 2760602"/>
                  <a:gd name="connsiteY0-8324" fmla="*/ 898695 h 2867219"/>
                  <a:gd name="connsiteX1-8325" fmla="*/ 607206 w 2760602"/>
                  <a:gd name="connsiteY1-8326" fmla="*/ 895591 h 2867219"/>
                  <a:gd name="connsiteX2-8327" fmla="*/ 1295551 w 2760602"/>
                  <a:gd name="connsiteY2-8328" fmla="*/ 748492 h 2867219"/>
                  <a:gd name="connsiteX3-8329" fmla="*/ 1623661 w 2760602"/>
                  <a:gd name="connsiteY3-8330" fmla="*/ 156921 h 2867219"/>
                  <a:gd name="connsiteX4-8331" fmla="*/ 2320856 w 2760602"/>
                  <a:gd name="connsiteY4-8332" fmla="*/ 17558 h 2867219"/>
                  <a:gd name="connsiteX5-8333" fmla="*/ 2684420 w 2760602"/>
                  <a:gd name="connsiteY5-8334" fmla="*/ 398426 h 2867219"/>
                  <a:gd name="connsiteX6-8335" fmla="*/ 2725668 w 2760602"/>
                  <a:gd name="connsiteY6-8336" fmla="*/ 1340908 h 2867219"/>
                  <a:gd name="connsiteX7-8337" fmla="*/ 2630418 w 2760602"/>
                  <a:gd name="connsiteY7-8338" fmla="*/ 1339647 h 2867219"/>
                  <a:gd name="connsiteX8-8339" fmla="*/ 2447109 w 2760602"/>
                  <a:gd name="connsiteY8-8340" fmla="*/ 1301064 h 2867219"/>
                  <a:gd name="connsiteX9-8341" fmla="*/ 2259962 w 2760602"/>
                  <a:gd name="connsiteY9-8342" fmla="*/ 1433636 h 2867219"/>
                  <a:gd name="connsiteX10-8343" fmla="*/ 2275659 w 2760602"/>
                  <a:gd name="connsiteY10-8344" fmla="*/ 1722981 h 2867219"/>
                  <a:gd name="connsiteX11-8345" fmla="*/ 2534148 w 2760602"/>
                  <a:gd name="connsiteY11-8346" fmla="*/ 1835242 h 2867219"/>
                  <a:gd name="connsiteX12-8347" fmla="*/ 2725668 w 2760602"/>
                  <a:gd name="connsiteY12-8348" fmla="*/ 1729689 h 2867219"/>
                  <a:gd name="connsiteX13-8349" fmla="*/ 2748066 w 2760602"/>
                  <a:gd name="connsiteY13-8350" fmla="*/ 2326374 h 2867219"/>
                  <a:gd name="connsiteX14-8351" fmla="*/ 2586223 w 2760602"/>
                  <a:gd name="connsiteY14-8352" fmla="*/ 2766256 h 2867219"/>
                  <a:gd name="connsiteX15-8353" fmla="*/ 2052317 w 2760602"/>
                  <a:gd name="connsiteY15-8354" fmla="*/ 2858529 h 2867219"/>
                  <a:gd name="connsiteX16-8355" fmla="*/ 1533045 w 2760602"/>
                  <a:gd name="connsiteY16-8356" fmla="*/ 2520504 h 2867219"/>
                  <a:gd name="connsiteX17-8357" fmla="*/ 1192260 w 2760602"/>
                  <a:gd name="connsiteY17-8358" fmla="*/ 1956031 h 2867219"/>
                  <a:gd name="connsiteX18-8359" fmla="*/ 545721 w 2760602"/>
                  <a:gd name="connsiteY18-8360" fmla="*/ 1897337 h 2867219"/>
                  <a:gd name="connsiteX19-8361" fmla="*/ 22087 w 2760602"/>
                  <a:gd name="connsiteY19-8362" fmla="*/ 1907489 h 2867219"/>
                  <a:gd name="connsiteX0-8363" fmla="*/ 0 w 2760602"/>
                  <a:gd name="connsiteY0-8364" fmla="*/ 898695 h 2880661"/>
                  <a:gd name="connsiteX1-8365" fmla="*/ 607206 w 2760602"/>
                  <a:gd name="connsiteY1-8366" fmla="*/ 895591 h 2880661"/>
                  <a:gd name="connsiteX2-8367" fmla="*/ 1295551 w 2760602"/>
                  <a:gd name="connsiteY2-8368" fmla="*/ 748492 h 2880661"/>
                  <a:gd name="connsiteX3-8369" fmla="*/ 1623661 w 2760602"/>
                  <a:gd name="connsiteY3-8370" fmla="*/ 156921 h 2880661"/>
                  <a:gd name="connsiteX4-8371" fmla="*/ 2320856 w 2760602"/>
                  <a:gd name="connsiteY4-8372" fmla="*/ 17558 h 2880661"/>
                  <a:gd name="connsiteX5-8373" fmla="*/ 2684420 w 2760602"/>
                  <a:gd name="connsiteY5-8374" fmla="*/ 398426 h 2880661"/>
                  <a:gd name="connsiteX6-8375" fmla="*/ 2725668 w 2760602"/>
                  <a:gd name="connsiteY6-8376" fmla="*/ 1340908 h 2880661"/>
                  <a:gd name="connsiteX7-8377" fmla="*/ 2630418 w 2760602"/>
                  <a:gd name="connsiteY7-8378" fmla="*/ 1339647 h 2880661"/>
                  <a:gd name="connsiteX8-8379" fmla="*/ 2447109 w 2760602"/>
                  <a:gd name="connsiteY8-8380" fmla="*/ 1301064 h 2880661"/>
                  <a:gd name="connsiteX9-8381" fmla="*/ 2259962 w 2760602"/>
                  <a:gd name="connsiteY9-8382" fmla="*/ 1433636 h 2880661"/>
                  <a:gd name="connsiteX10-8383" fmla="*/ 2275659 w 2760602"/>
                  <a:gd name="connsiteY10-8384" fmla="*/ 1722981 h 2880661"/>
                  <a:gd name="connsiteX11-8385" fmla="*/ 2534148 w 2760602"/>
                  <a:gd name="connsiteY11-8386" fmla="*/ 1835242 h 2880661"/>
                  <a:gd name="connsiteX12-8387" fmla="*/ 2725668 w 2760602"/>
                  <a:gd name="connsiteY12-8388" fmla="*/ 1729689 h 2880661"/>
                  <a:gd name="connsiteX13-8389" fmla="*/ 2748066 w 2760602"/>
                  <a:gd name="connsiteY13-8390" fmla="*/ 2326374 h 2880661"/>
                  <a:gd name="connsiteX14-8391" fmla="*/ 2586223 w 2760602"/>
                  <a:gd name="connsiteY14-8392" fmla="*/ 2766256 h 2880661"/>
                  <a:gd name="connsiteX15-8393" fmla="*/ 2052317 w 2760602"/>
                  <a:gd name="connsiteY15-8394" fmla="*/ 2858529 h 2880661"/>
                  <a:gd name="connsiteX16-8395" fmla="*/ 1533045 w 2760602"/>
                  <a:gd name="connsiteY16-8396" fmla="*/ 2520504 h 2880661"/>
                  <a:gd name="connsiteX17-8397" fmla="*/ 1192260 w 2760602"/>
                  <a:gd name="connsiteY17-8398" fmla="*/ 1956031 h 2880661"/>
                  <a:gd name="connsiteX18-8399" fmla="*/ 545721 w 2760602"/>
                  <a:gd name="connsiteY18-8400" fmla="*/ 1897337 h 2880661"/>
                  <a:gd name="connsiteX19-8401" fmla="*/ 22087 w 2760602"/>
                  <a:gd name="connsiteY19-8402" fmla="*/ 1907489 h 2880661"/>
                  <a:gd name="connsiteX0-8403" fmla="*/ 0 w 2760602"/>
                  <a:gd name="connsiteY0-8404" fmla="*/ 898695 h 2877927"/>
                  <a:gd name="connsiteX1-8405" fmla="*/ 607206 w 2760602"/>
                  <a:gd name="connsiteY1-8406" fmla="*/ 895591 h 2877927"/>
                  <a:gd name="connsiteX2-8407" fmla="*/ 1295551 w 2760602"/>
                  <a:gd name="connsiteY2-8408" fmla="*/ 748492 h 2877927"/>
                  <a:gd name="connsiteX3-8409" fmla="*/ 1623661 w 2760602"/>
                  <a:gd name="connsiteY3-8410" fmla="*/ 156921 h 2877927"/>
                  <a:gd name="connsiteX4-8411" fmla="*/ 2320856 w 2760602"/>
                  <a:gd name="connsiteY4-8412" fmla="*/ 17558 h 2877927"/>
                  <a:gd name="connsiteX5-8413" fmla="*/ 2684420 w 2760602"/>
                  <a:gd name="connsiteY5-8414" fmla="*/ 398426 h 2877927"/>
                  <a:gd name="connsiteX6-8415" fmla="*/ 2725668 w 2760602"/>
                  <a:gd name="connsiteY6-8416" fmla="*/ 1340908 h 2877927"/>
                  <a:gd name="connsiteX7-8417" fmla="*/ 2630418 w 2760602"/>
                  <a:gd name="connsiteY7-8418" fmla="*/ 1339647 h 2877927"/>
                  <a:gd name="connsiteX8-8419" fmla="*/ 2447109 w 2760602"/>
                  <a:gd name="connsiteY8-8420" fmla="*/ 1301064 h 2877927"/>
                  <a:gd name="connsiteX9-8421" fmla="*/ 2259962 w 2760602"/>
                  <a:gd name="connsiteY9-8422" fmla="*/ 1433636 h 2877927"/>
                  <a:gd name="connsiteX10-8423" fmla="*/ 2275659 w 2760602"/>
                  <a:gd name="connsiteY10-8424" fmla="*/ 1722981 h 2877927"/>
                  <a:gd name="connsiteX11-8425" fmla="*/ 2534148 w 2760602"/>
                  <a:gd name="connsiteY11-8426" fmla="*/ 1835242 h 2877927"/>
                  <a:gd name="connsiteX12-8427" fmla="*/ 2725668 w 2760602"/>
                  <a:gd name="connsiteY12-8428" fmla="*/ 1729689 h 2877927"/>
                  <a:gd name="connsiteX13-8429" fmla="*/ 2748066 w 2760602"/>
                  <a:gd name="connsiteY13-8430" fmla="*/ 2326374 h 2877927"/>
                  <a:gd name="connsiteX14-8431" fmla="*/ 2586223 w 2760602"/>
                  <a:gd name="connsiteY14-8432" fmla="*/ 2766256 h 2877927"/>
                  <a:gd name="connsiteX15-8433" fmla="*/ 2052317 w 2760602"/>
                  <a:gd name="connsiteY15-8434" fmla="*/ 2858529 h 2877927"/>
                  <a:gd name="connsiteX16-8435" fmla="*/ 1533045 w 2760602"/>
                  <a:gd name="connsiteY16-8436" fmla="*/ 2520504 h 2877927"/>
                  <a:gd name="connsiteX17-8437" fmla="*/ 1192260 w 2760602"/>
                  <a:gd name="connsiteY17-8438" fmla="*/ 1956031 h 2877927"/>
                  <a:gd name="connsiteX18-8439" fmla="*/ 545721 w 2760602"/>
                  <a:gd name="connsiteY18-8440" fmla="*/ 1897337 h 2877927"/>
                  <a:gd name="connsiteX19-8441" fmla="*/ 22087 w 2760602"/>
                  <a:gd name="connsiteY19-8442" fmla="*/ 1907489 h 2877927"/>
                  <a:gd name="connsiteX0-8443" fmla="*/ 0 w 2760602"/>
                  <a:gd name="connsiteY0-8444" fmla="*/ 898695 h 2877927"/>
                  <a:gd name="connsiteX1-8445" fmla="*/ 607206 w 2760602"/>
                  <a:gd name="connsiteY1-8446" fmla="*/ 895591 h 2877927"/>
                  <a:gd name="connsiteX2-8447" fmla="*/ 1295551 w 2760602"/>
                  <a:gd name="connsiteY2-8448" fmla="*/ 748492 h 2877927"/>
                  <a:gd name="connsiteX3-8449" fmla="*/ 1623661 w 2760602"/>
                  <a:gd name="connsiteY3-8450" fmla="*/ 156921 h 2877927"/>
                  <a:gd name="connsiteX4-8451" fmla="*/ 2320856 w 2760602"/>
                  <a:gd name="connsiteY4-8452" fmla="*/ 17558 h 2877927"/>
                  <a:gd name="connsiteX5-8453" fmla="*/ 2684420 w 2760602"/>
                  <a:gd name="connsiteY5-8454" fmla="*/ 398426 h 2877927"/>
                  <a:gd name="connsiteX6-8455" fmla="*/ 2725668 w 2760602"/>
                  <a:gd name="connsiteY6-8456" fmla="*/ 1340908 h 2877927"/>
                  <a:gd name="connsiteX7-8457" fmla="*/ 2630418 w 2760602"/>
                  <a:gd name="connsiteY7-8458" fmla="*/ 1339647 h 2877927"/>
                  <a:gd name="connsiteX8-8459" fmla="*/ 2447109 w 2760602"/>
                  <a:gd name="connsiteY8-8460" fmla="*/ 1301064 h 2877927"/>
                  <a:gd name="connsiteX9-8461" fmla="*/ 2259962 w 2760602"/>
                  <a:gd name="connsiteY9-8462" fmla="*/ 1433636 h 2877927"/>
                  <a:gd name="connsiteX10-8463" fmla="*/ 2275659 w 2760602"/>
                  <a:gd name="connsiteY10-8464" fmla="*/ 1722981 h 2877927"/>
                  <a:gd name="connsiteX11-8465" fmla="*/ 2534148 w 2760602"/>
                  <a:gd name="connsiteY11-8466" fmla="*/ 1835242 h 2877927"/>
                  <a:gd name="connsiteX12-8467" fmla="*/ 2725668 w 2760602"/>
                  <a:gd name="connsiteY12-8468" fmla="*/ 1729689 h 2877927"/>
                  <a:gd name="connsiteX13-8469" fmla="*/ 2748066 w 2760602"/>
                  <a:gd name="connsiteY13-8470" fmla="*/ 2326374 h 2877927"/>
                  <a:gd name="connsiteX14-8471" fmla="*/ 2586223 w 2760602"/>
                  <a:gd name="connsiteY14-8472" fmla="*/ 2766256 h 2877927"/>
                  <a:gd name="connsiteX15-8473" fmla="*/ 2052317 w 2760602"/>
                  <a:gd name="connsiteY15-8474" fmla="*/ 2858529 h 2877927"/>
                  <a:gd name="connsiteX16-8475" fmla="*/ 1533045 w 2760602"/>
                  <a:gd name="connsiteY16-8476" fmla="*/ 2520504 h 2877927"/>
                  <a:gd name="connsiteX17-8477" fmla="*/ 1192260 w 2760602"/>
                  <a:gd name="connsiteY17-8478" fmla="*/ 1956031 h 2877927"/>
                  <a:gd name="connsiteX18-8479" fmla="*/ 545721 w 2760602"/>
                  <a:gd name="connsiteY18-8480" fmla="*/ 1897337 h 2877927"/>
                  <a:gd name="connsiteX19-8481" fmla="*/ 22087 w 2760602"/>
                  <a:gd name="connsiteY19-8482" fmla="*/ 1907489 h 2877927"/>
                  <a:gd name="connsiteX0-8483" fmla="*/ 0 w 2760602"/>
                  <a:gd name="connsiteY0-8484" fmla="*/ 898695 h 2877927"/>
                  <a:gd name="connsiteX1-8485" fmla="*/ 607206 w 2760602"/>
                  <a:gd name="connsiteY1-8486" fmla="*/ 895591 h 2877927"/>
                  <a:gd name="connsiteX2-8487" fmla="*/ 1295551 w 2760602"/>
                  <a:gd name="connsiteY2-8488" fmla="*/ 748492 h 2877927"/>
                  <a:gd name="connsiteX3-8489" fmla="*/ 1623661 w 2760602"/>
                  <a:gd name="connsiteY3-8490" fmla="*/ 156921 h 2877927"/>
                  <a:gd name="connsiteX4-8491" fmla="*/ 2320856 w 2760602"/>
                  <a:gd name="connsiteY4-8492" fmla="*/ 17558 h 2877927"/>
                  <a:gd name="connsiteX5-8493" fmla="*/ 2684420 w 2760602"/>
                  <a:gd name="connsiteY5-8494" fmla="*/ 398426 h 2877927"/>
                  <a:gd name="connsiteX6-8495" fmla="*/ 2725668 w 2760602"/>
                  <a:gd name="connsiteY6-8496" fmla="*/ 1340908 h 2877927"/>
                  <a:gd name="connsiteX7-8497" fmla="*/ 2630418 w 2760602"/>
                  <a:gd name="connsiteY7-8498" fmla="*/ 1339647 h 2877927"/>
                  <a:gd name="connsiteX8-8499" fmla="*/ 2447109 w 2760602"/>
                  <a:gd name="connsiteY8-8500" fmla="*/ 1301064 h 2877927"/>
                  <a:gd name="connsiteX9-8501" fmla="*/ 2259962 w 2760602"/>
                  <a:gd name="connsiteY9-8502" fmla="*/ 1433636 h 2877927"/>
                  <a:gd name="connsiteX10-8503" fmla="*/ 2275659 w 2760602"/>
                  <a:gd name="connsiteY10-8504" fmla="*/ 1722981 h 2877927"/>
                  <a:gd name="connsiteX11-8505" fmla="*/ 2534148 w 2760602"/>
                  <a:gd name="connsiteY11-8506" fmla="*/ 1835242 h 2877927"/>
                  <a:gd name="connsiteX12-8507" fmla="*/ 2725668 w 2760602"/>
                  <a:gd name="connsiteY12-8508" fmla="*/ 1729689 h 2877927"/>
                  <a:gd name="connsiteX13-8509" fmla="*/ 2748066 w 2760602"/>
                  <a:gd name="connsiteY13-8510" fmla="*/ 2326374 h 2877927"/>
                  <a:gd name="connsiteX14-8511" fmla="*/ 2586223 w 2760602"/>
                  <a:gd name="connsiteY14-8512" fmla="*/ 2766256 h 2877927"/>
                  <a:gd name="connsiteX15-8513" fmla="*/ 2052317 w 2760602"/>
                  <a:gd name="connsiteY15-8514" fmla="*/ 2858529 h 2877927"/>
                  <a:gd name="connsiteX16-8515" fmla="*/ 1533045 w 2760602"/>
                  <a:gd name="connsiteY16-8516" fmla="*/ 2520504 h 2877927"/>
                  <a:gd name="connsiteX17-8517" fmla="*/ 1192260 w 2760602"/>
                  <a:gd name="connsiteY17-8518" fmla="*/ 1956031 h 2877927"/>
                  <a:gd name="connsiteX18-8519" fmla="*/ 545721 w 2760602"/>
                  <a:gd name="connsiteY18-8520" fmla="*/ 1897337 h 2877927"/>
                  <a:gd name="connsiteX19-8521" fmla="*/ 22087 w 2760602"/>
                  <a:gd name="connsiteY19-8522" fmla="*/ 1907489 h 2877927"/>
                  <a:gd name="connsiteX0-8523" fmla="*/ 0 w 2760602"/>
                  <a:gd name="connsiteY0-8524" fmla="*/ 898695 h 2877927"/>
                  <a:gd name="connsiteX1-8525" fmla="*/ 607206 w 2760602"/>
                  <a:gd name="connsiteY1-8526" fmla="*/ 895591 h 2877927"/>
                  <a:gd name="connsiteX2-8527" fmla="*/ 1295551 w 2760602"/>
                  <a:gd name="connsiteY2-8528" fmla="*/ 748492 h 2877927"/>
                  <a:gd name="connsiteX3-8529" fmla="*/ 1623661 w 2760602"/>
                  <a:gd name="connsiteY3-8530" fmla="*/ 156921 h 2877927"/>
                  <a:gd name="connsiteX4-8531" fmla="*/ 2320856 w 2760602"/>
                  <a:gd name="connsiteY4-8532" fmla="*/ 17558 h 2877927"/>
                  <a:gd name="connsiteX5-8533" fmla="*/ 2684420 w 2760602"/>
                  <a:gd name="connsiteY5-8534" fmla="*/ 398426 h 2877927"/>
                  <a:gd name="connsiteX6-8535" fmla="*/ 2725668 w 2760602"/>
                  <a:gd name="connsiteY6-8536" fmla="*/ 1340908 h 2877927"/>
                  <a:gd name="connsiteX7-8537" fmla="*/ 2630418 w 2760602"/>
                  <a:gd name="connsiteY7-8538" fmla="*/ 1339647 h 2877927"/>
                  <a:gd name="connsiteX8-8539" fmla="*/ 2447109 w 2760602"/>
                  <a:gd name="connsiteY8-8540" fmla="*/ 1301064 h 2877927"/>
                  <a:gd name="connsiteX9-8541" fmla="*/ 2259962 w 2760602"/>
                  <a:gd name="connsiteY9-8542" fmla="*/ 1433636 h 2877927"/>
                  <a:gd name="connsiteX10-8543" fmla="*/ 2275659 w 2760602"/>
                  <a:gd name="connsiteY10-8544" fmla="*/ 1722981 h 2877927"/>
                  <a:gd name="connsiteX11-8545" fmla="*/ 2534148 w 2760602"/>
                  <a:gd name="connsiteY11-8546" fmla="*/ 1835242 h 2877927"/>
                  <a:gd name="connsiteX12-8547" fmla="*/ 2725668 w 2760602"/>
                  <a:gd name="connsiteY12-8548" fmla="*/ 1729689 h 2877927"/>
                  <a:gd name="connsiteX13-8549" fmla="*/ 2748066 w 2760602"/>
                  <a:gd name="connsiteY13-8550" fmla="*/ 2326374 h 2877927"/>
                  <a:gd name="connsiteX14-8551" fmla="*/ 2586223 w 2760602"/>
                  <a:gd name="connsiteY14-8552" fmla="*/ 2766256 h 2877927"/>
                  <a:gd name="connsiteX15-8553" fmla="*/ 2052317 w 2760602"/>
                  <a:gd name="connsiteY15-8554" fmla="*/ 2858529 h 2877927"/>
                  <a:gd name="connsiteX16-8555" fmla="*/ 1533045 w 2760602"/>
                  <a:gd name="connsiteY16-8556" fmla="*/ 2520504 h 2877927"/>
                  <a:gd name="connsiteX17-8557" fmla="*/ 1192260 w 2760602"/>
                  <a:gd name="connsiteY17-8558" fmla="*/ 1956031 h 2877927"/>
                  <a:gd name="connsiteX18-8559" fmla="*/ 545721 w 2760602"/>
                  <a:gd name="connsiteY18-8560" fmla="*/ 1897337 h 2877927"/>
                  <a:gd name="connsiteX19-8561" fmla="*/ 22087 w 2760602"/>
                  <a:gd name="connsiteY19-8562" fmla="*/ 1907489 h 2877927"/>
                  <a:gd name="connsiteX0-8563" fmla="*/ 0 w 2765019"/>
                  <a:gd name="connsiteY0-8564" fmla="*/ 889860 h 2877927"/>
                  <a:gd name="connsiteX1-8565" fmla="*/ 611623 w 2765019"/>
                  <a:gd name="connsiteY1-8566" fmla="*/ 895591 h 2877927"/>
                  <a:gd name="connsiteX2-8567" fmla="*/ 1299968 w 2765019"/>
                  <a:gd name="connsiteY2-8568" fmla="*/ 748492 h 2877927"/>
                  <a:gd name="connsiteX3-8569" fmla="*/ 1628078 w 2765019"/>
                  <a:gd name="connsiteY3-8570" fmla="*/ 156921 h 2877927"/>
                  <a:gd name="connsiteX4-8571" fmla="*/ 2325273 w 2765019"/>
                  <a:gd name="connsiteY4-8572" fmla="*/ 17558 h 2877927"/>
                  <a:gd name="connsiteX5-8573" fmla="*/ 2688837 w 2765019"/>
                  <a:gd name="connsiteY5-8574" fmla="*/ 398426 h 2877927"/>
                  <a:gd name="connsiteX6-8575" fmla="*/ 2730085 w 2765019"/>
                  <a:gd name="connsiteY6-8576" fmla="*/ 1340908 h 2877927"/>
                  <a:gd name="connsiteX7-8577" fmla="*/ 2634835 w 2765019"/>
                  <a:gd name="connsiteY7-8578" fmla="*/ 1339647 h 2877927"/>
                  <a:gd name="connsiteX8-8579" fmla="*/ 2451526 w 2765019"/>
                  <a:gd name="connsiteY8-8580" fmla="*/ 1301064 h 2877927"/>
                  <a:gd name="connsiteX9-8581" fmla="*/ 2264379 w 2765019"/>
                  <a:gd name="connsiteY9-8582" fmla="*/ 1433636 h 2877927"/>
                  <a:gd name="connsiteX10-8583" fmla="*/ 2280076 w 2765019"/>
                  <a:gd name="connsiteY10-8584" fmla="*/ 1722981 h 2877927"/>
                  <a:gd name="connsiteX11-8585" fmla="*/ 2538565 w 2765019"/>
                  <a:gd name="connsiteY11-8586" fmla="*/ 1835242 h 2877927"/>
                  <a:gd name="connsiteX12-8587" fmla="*/ 2730085 w 2765019"/>
                  <a:gd name="connsiteY12-8588" fmla="*/ 1729689 h 2877927"/>
                  <a:gd name="connsiteX13-8589" fmla="*/ 2752483 w 2765019"/>
                  <a:gd name="connsiteY13-8590" fmla="*/ 2326374 h 2877927"/>
                  <a:gd name="connsiteX14-8591" fmla="*/ 2590640 w 2765019"/>
                  <a:gd name="connsiteY14-8592" fmla="*/ 2766256 h 2877927"/>
                  <a:gd name="connsiteX15-8593" fmla="*/ 2056734 w 2765019"/>
                  <a:gd name="connsiteY15-8594" fmla="*/ 2858529 h 2877927"/>
                  <a:gd name="connsiteX16-8595" fmla="*/ 1537462 w 2765019"/>
                  <a:gd name="connsiteY16-8596" fmla="*/ 2520504 h 2877927"/>
                  <a:gd name="connsiteX17-8597" fmla="*/ 1196677 w 2765019"/>
                  <a:gd name="connsiteY17-8598" fmla="*/ 1956031 h 2877927"/>
                  <a:gd name="connsiteX18-8599" fmla="*/ 550138 w 2765019"/>
                  <a:gd name="connsiteY18-8600" fmla="*/ 1897337 h 2877927"/>
                  <a:gd name="connsiteX19-8601" fmla="*/ 26504 w 2765019"/>
                  <a:gd name="connsiteY19-8602" fmla="*/ 1907489 h 2877927"/>
                  <a:gd name="connsiteX0-8603" fmla="*/ 0 w 2765019"/>
                  <a:gd name="connsiteY0-8604" fmla="*/ 889860 h 2877927"/>
                  <a:gd name="connsiteX1-8605" fmla="*/ 616040 w 2765019"/>
                  <a:gd name="connsiteY1-8606" fmla="*/ 882339 h 2877927"/>
                  <a:gd name="connsiteX2-8607" fmla="*/ 1299968 w 2765019"/>
                  <a:gd name="connsiteY2-8608" fmla="*/ 748492 h 2877927"/>
                  <a:gd name="connsiteX3-8609" fmla="*/ 1628078 w 2765019"/>
                  <a:gd name="connsiteY3-8610" fmla="*/ 156921 h 2877927"/>
                  <a:gd name="connsiteX4-8611" fmla="*/ 2325273 w 2765019"/>
                  <a:gd name="connsiteY4-8612" fmla="*/ 17558 h 2877927"/>
                  <a:gd name="connsiteX5-8613" fmla="*/ 2688837 w 2765019"/>
                  <a:gd name="connsiteY5-8614" fmla="*/ 398426 h 2877927"/>
                  <a:gd name="connsiteX6-8615" fmla="*/ 2730085 w 2765019"/>
                  <a:gd name="connsiteY6-8616" fmla="*/ 1340908 h 2877927"/>
                  <a:gd name="connsiteX7-8617" fmla="*/ 2634835 w 2765019"/>
                  <a:gd name="connsiteY7-8618" fmla="*/ 1339647 h 2877927"/>
                  <a:gd name="connsiteX8-8619" fmla="*/ 2451526 w 2765019"/>
                  <a:gd name="connsiteY8-8620" fmla="*/ 1301064 h 2877927"/>
                  <a:gd name="connsiteX9-8621" fmla="*/ 2264379 w 2765019"/>
                  <a:gd name="connsiteY9-8622" fmla="*/ 1433636 h 2877927"/>
                  <a:gd name="connsiteX10-8623" fmla="*/ 2280076 w 2765019"/>
                  <a:gd name="connsiteY10-8624" fmla="*/ 1722981 h 2877927"/>
                  <a:gd name="connsiteX11-8625" fmla="*/ 2538565 w 2765019"/>
                  <a:gd name="connsiteY11-8626" fmla="*/ 1835242 h 2877927"/>
                  <a:gd name="connsiteX12-8627" fmla="*/ 2730085 w 2765019"/>
                  <a:gd name="connsiteY12-8628" fmla="*/ 1729689 h 2877927"/>
                  <a:gd name="connsiteX13-8629" fmla="*/ 2752483 w 2765019"/>
                  <a:gd name="connsiteY13-8630" fmla="*/ 2326374 h 2877927"/>
                  <a:gd name="connsiteX14-8631" fmla="*/ 2590640 w 2765019"/>
                  <a:gd name="connsiteY14-8632" fmla="*/ 2766256 h 2877927"/>
                  <a:gd name="connsiteX15-8633" fmla="*/ 2056734 w 2765019"/>
                  <a:gd name="connsiteY15-8634" fmla="*/ 2858529 h 2877927"/>
                  <a:gd name="connsiteX16-8635" fmla="*/ 1537462 w 2765019"/>
                  <a:gd name="connsiteY16-8636" fmla="*/ 2520504 h 2877927"/>
                  <a:gd name="connsiteX17-8637" fmla="*/ 1196677 w 2765019"/>
                  <a:gd name="connsiteY17-8638" fmla="*/ 1956031 h 2877927"/>
                  <a:gd name="connsiteX18-8639" fmla="*/ 550138 w 2765019"/>
                  <a:gd name="connsiteY18-8640" fmla="*/ 1897337 h 2877927"/>
                  <a:gd name="connsiteX19-8641" fmla="*/ 26504 w 2765019"/>
                  <a:gd name="connsiteY19-8642" fmla="*/ 1907489 h 2877927"/>
                  <a:gd name="connsiteX0-8643" fmla="*/ 0 w 2765019"/>
                  <a:gd name="connsiteY0-8644" fmla="*/ 889860 h 2877927"/>
                  <a:gd name="connsiteX1-8645" fmla="*/ 616040 w 2765019"/>
                  <a:gd name="connsiteY1-8646" fmla="*/ 882339 h 2877927"/>
                  <a:gd name="connsiteX2-8647" fmla="*/ 1299968 w 2765019"/>
                  <a:gd name="connsiteY2-8648" fmla="*/ 748492 h 2877927"/>
                  <a:gd name="connsiteX3-8649" fmla="*/ 1628078 w 2765019"/>
                  <a:gd name="connsiteY3-8650" fmla="*/ 156921 h 2877927"/>
                  <a:gd name="connsiteX4-8651" fmla="*/ 2325273 w 2765019"/>
                  <a:gd name="connsiteY4-8652" fmla="*/ 17558 h 2877927"/>
                  <a:gd name="connsiteX5-8653" fmla="*/ 2688837 w 2765019"/>
                  <a:gd name="connsiteY5-8654" fmla="*/ 398426 h 2877927"/>
                  <a:gd name="connsiteX6-8655" fmla="*/ 2730085 w 2765019"/>
                  <a:gd name="connsiteY6-8656" fmla="*/ 1340908 h 2877927"/>
                  <a:gd name="connsiteX7-8657" fmla="*/ 2634835 w 2765019"/>
                  <a:gd name="connsiteY7-8658" fmla="*/ 1339647 h 2877927"/>
                  <a:gd name="connsiteX8-8659" fmla="*/ 2451526 w 2765019"/>
                  <a:gd name="connsiteY8-8660" fmla="*/ 1301064 h 2877927"/>
                  <a:gd name="connsiteX9-8661" fmla="*/ 2264379 w 2765019"/>
                  <a:gd name="connsiteY9-8662" fmla="*/ 1433636 h 2877927"/>
                  <a:gd name="connsiteX10-8663" fmla="*/ 2280076 w 2765019"/>
                  <a:gd name="connsiteY10-8664" fmla="*/ 1722981 h 2877927"/>
                  <a:gd name="connsiteX11-8665" fmla="*/ 2538565 w 2765019"/>
                  <a:gd name="connsiteY11-8666" fmla="*/ 1835242 h 2877927"/>
                  <a:gd name="connsiteX12-8667" fmla="*/ 2730085 w 2765019"/>
                  <a:gd name="connsiteY12-8668" fmla="*/ 1729689 h 2877927"/>
                  <a:gd name="connsiteX13-8669" fmla="*/ 2752483 w 2765019"/>
                  <a:gd name="connsiteY13-8670" fmla="*/ 2326374 h 2877927"/>
                  <a:gd name="connsiteX14-8671" fmla="*/ 2590640 w 2765019"/>
                  <a:gd name="connsiteY14-8672" fmla="*/ 2766256 h 2877927"/>
                  <a:gd name="connsiteX15-8673" fmla="*/ 2056734 w 2765019"/>
                  <a:gd name="connsiteY15-8674" fmla="*/ 2858529 h 2877927"/>
                  <a:gd name="connsiteX16-8675" fmla="*/ 1537462 w 2765019"/>
                  <a:gd name="connsiteY16-8676" fmla="*/ 2520504 h 2877927"/>
                  <a:gd name="connsiteX17-8677" fmla="*/ 1196677 w 2765019"/>
                  <a:gd name="connsiteY17-8678" fmla="*/ 1981910 h 2877927"/>
                  <a:gd name="connsiteX18-8679" fmla="*/ 550138 w 2765019"/>
                  <a:gd name="connsiteY18-8680" fmla="*/ 1897337 h 2877927"/>
                  <a:gd name="connsiteX19-8681" fmla="*/ 26504 w 2765019"/>
                  <a:gd name="connsiteY19-8682" fmla="*/ 1907489 h 2877927"/>
                  <a:gd name="connsiteX0-8683" fmla="*/ 0 w 2765019"/>
                  <a:gd name="connsiteY0-8684" fmla="*/ 889860 h 2877927"/>
                  <a:gd name="connsiteX1-8685" fmla="*/ 616040 w 2765019"/>
                  <a:gd name="connsiteY1-8686" fmla="*/ 882339 h 2877927"/>
                  <a:gd name="connsiteX2-8687" fmla="*/ 1299968 w 2765019"/>
                  <a:gd name="connsiteY2-8688" fmla="*/ 748492 h 2877927"/>
                  <a:gd name="connsiteX3-8689" fmla="*/ 1628078 w 2765019"/>
                  <a:gd name="connsiteY3-8690" fmla="*/ 156921 h 2877927"/>
                  <a:gd name="connsiteX4-8691" fmla="*/ 2325273 w 2765019"/>
                  <a:gd name="connsiteY4-8692" fmla="*/ 17558 h 2877927"/>
                  <a:gd name="connsiteX5-8693" fmla="*/ 2688837 w 2765019"/>
                  <a:gd name="connsiteY5-8694" fmla="*/ 398426 h 2877927"/>
                  <a:gd name="connsiteX6-8695" fmla="*/ 2730085 w 2765019"/>
                  <a:gd name="connsiteY6-8696" fmla="*/ 1340908 h 2877927"/>
                  <a:gd name="connsiteX7-8697" fmla="*/ 2634835 w 2765019"/>
                  <a:gd name="connsiteY7-8698" fmla="*/ 1339647 h 2877927"/>
                  <a:gd name="connsiteX8-8699" fmla="*/ 2451526 w 2765019"/>
                  <a:gd name="connsiteY8-8700" fmla="*/ 1301064 h 2877927"/>
                  <a:gd name="connsiteX9-8701" fmla="*/ 2264379 w 2765019"/>
                  <a:gd name="connsiteY9-8702" fmla="*/ 1433636 h 2877927"/>
                  <a:gd name="connsiteX10-8703" fmla="*/ 2280076 w 2765019"/>
                  <a:gd name="connsiteY10-8704" fmla="*/ 1722981 h 2877927"/>
                  <a:gd name="connsiteX11-8705" fmla="*/ 2538565 w 2765019"/>
                  <a:gd name="connsiteY11-8706" fmla="*/ 1835242 h 2877927"/>
                  <a:gd name="connsiteX12-8707" fmla="*/ 2730085 w 2765019"/>
                  <a:gd name="connsiteY12-8708" fmla="*/ 1729689 h 2877927"/>
                  <a:gd name="connsiteX13-8709" fmla="*/ 2752483 w 2765019"/>
                  <a:gd name="connsiteY13-8710" fmla="*/ 2326374 h 2877927"/>
                  <a:gd name="connsiteX14-8711" fmla="*/ 2590640 w 2765019"/>
                  <a:gd name="connsiteY14-8712" fmla="*/ 2766256 h 2877927"/>
                  <a:gd name="connsiteX15-8713" fmla="*/ 2056734 w 2765019"/>
                  <a:gd name="connsiteY15-8714" fmla="*/ 2858529 h 2877927"/>
                  <a:gd name="connsiteX16-8715" fmla="*/ 1537462 w 2765019"/>
                  <a:gd name="connsiteY16-8716" fmla="*/ 2520504 h 2877927"/>
                  <a:gd name="connsiteX17-8717" fmla="*/ 1213929 w 2765019"/>
                  <a:gd name="connsiteY17-8718" fmla="*/ 1999163 h 2877927"/>
                  <a:gd name="connsiteX18-8719" fmla="*/ 550138 w 2765019"/>
                  <a:gd name="connsiteY18-8720" fmla="*/ 1897337 h 2877927"/>
                  <a:gd name="connsiteX19-8721" fmla="*/ 26504 w 2765019"/>
                  <a:gd name="connsiteY19-8722" fmla="*/ 1907489 h 2877927"/>
                  <a:gd name="connsiteX0-8723" fmla="*/ 0 w 2765019"/>
                  <a:gd name="connsiteY0-8724" fmla="*/ 889860 h 2877927"/>
                  <a:gd name="connsiteX1-8725" fmla="*/ 616040 w 2765019"/>
                  <a:gd name="connsiteY1-8726" fmla="*/ 882339 h 2877927"/>
                  <a:gd name="connsiteX2-8727" fmla="*/ 1299968 w 2765019"/>
                  <a:gd name="connsiteY2-8728" fmla="*/ 748492 h 2877927"/>
                  <a:gd name="connsiteX3-8729" fmla="*/ 1628078 w 2765019"/>
                  <a:gd name="connsiteY3-8730" fmla="*/ 156921 h 2877927"/>
                  <a:gd name="connsiteX4-8731" fmla="*/ 2325273 w 2765019"/>
                  <a:gd name="connsiteY4-8732" fmla="*/ 17558 h 2877927"/>
                  <a:gd name="connsiteX5-8733" fmla="*/ 2688837 w 2765019"/>
                  <a:gd name="connsiteY5-8734" fmla="*/ 398426 h 2877927"/>
                  <a:gd name="connsiteX6-8735" fmla="*/ 2730085 w 2765019"/>
                  <a:gd name="connsiteY6-8736" fmla="*/ 1340908 h 2877927"/>
                  <a:gd name="connsiteX7-8737" fmla="*/ 2634835 w 2765019"/>
                  <a:gd name="connsiteY7-8738" fmla="*/ 1342801 h 2877927"/>
                  <a:gd name="connsiteX8-8739" fmla="*/ 2451526 w 2765019"/>
                  <a:gd name="connsiteY8-8740" fmla="*/ 1301064 h 2877927"/>
                  <a:gd name="connsiteX9-8741" fmla="*/ 2264379 w 2765019"/>
                  <a:gd name="connsiteY9-8742" fmla="*/ 1433636 h 2877927"/>
                  <a:gd name="connsiteX10-8743" fmla="*/ 2280076 w 2765019"/>
                  <a:gd name="connsiteY10-8744" fmla="*/ 1722981 h 2877927"/>
                  <a:gd name="connsiteX11-8745" fmla="*/ 2538565 w 2765019"/>
                  <a:gd name="connsiteY11-8746" fmla="*/ 1835242 h 2877927"/>
                  <a:gd name="connsiteX12-8747" fmla="*/ 2730085 w 2765019"/>
                  <a:gd name="connsiteY12-8748" fmla="*/ 1729689 h 2877927"/>
                  <a:gd name="connsiteX13-8749" fmla="*/ 2752483 w 2765019"/>
                  <a:gd name="connsiteY13-8750" fmla="*/ 2326374 h 2877927"/>
                  <a:gd name="connsiteX14-8751" fmla="*/ 2590640 w 2765019"/>
                  <a:gd name="connsiteY14-8752" fmla="*/ 2766256 h 2877927"/>
                  <a:gd name="connsiteX15-8753" fmla="*/ 2056734 w 2765019"/>
                  <a:gd name="connsiteY15-8754" fmla="*/ 2858529 h 2877927"/>
                  <a:gd name="connsiteX16-8755" fmla="*/ 1537462 w 2765019"/>
                  <a:gd name="connsiteY16-8756" fmla="*/ 2520504 h 2877927"/>
                  <a:gd name="connsiteX17-8757" fmla="*/ 1213929 w 2765019"/>
                  <a:gd name="connsiteY17-8758" fmla="*/ 1999163 h 2877927"/>
                  <a:gd name="connsiteX18-8759" fmla="*/ 550138 w 2765019"/>
                  <a:gd name="connsiteY18-8760" fmla="*/ 1897337 h 2877927"/>
                  <a:gd name="connsiteX19-8761" fmla="*/ 26504 w 2765019"/>
                  <a:gd name="connsiteY19-8762" fmla="*/ 1907489 h 2877927"/>
                  <a:gd name="connsiteX0-8763" fmla="*/ 0 w 2765019"/>
                  <a:gd name="connsiteY0-8764" fmla="*/ 889860 h 2877927"/>
                  <a:gd name="connsiteX1-8765" fmla="*/ 616040 w 2765019"/>
                  <a:gd name="connsiteY1-8766" fmla="*/ 882339 h 2877927"/>
                  <a:gd name="connsiteX2-8767" fmla="*/ 1299968 w 2765019"/>
                  <a:gd name="connsiteY2-8768" fmla="*/ 748492 h 2877927"/>
                  <a:gd name="connsiteX3-8769" fmla="*/ 1628078 w 2765019"/>
                  <a:gd name="connsiteY3-8770" fmla="*/ 156921 h 2877927"/>
                  <a:gd name="connsiteX4-8771" fmla="*/ 2325273 w 2765019"/>
                  <a:gd name="connsiteY4-8772" fmla="*/ 17558 h 2877927"/>
                  <a:gd name="connsiteX5-8773" fmla="*/ 2688837 w 2765019"/>
                  <a:gd name="connsiteY5-8774" fmla="*/ 398426 h 2877927"/>
                  <a:gd name="connsiteX6-8775" fmla="*/ 2730085 w 2765019"/>
                  <a:gd name="connsiteY6-8776" fmla="*/ 1340908 h 2877927"/>
                  <a:gd name="connsiteX7-8777" fmla="*/ 2634835 w 2765019"/>
                  <a:gd name="connsiteY7-8778" fmla="*/ 1352260 h 2877927"/>
                  <a:gd name="connsiteX8-8779" fmla="*/ 2451526 w 2765019"/>
                  <a:gd name="connsiteY8-8780" fmla="*/ 1301064 h 2877927"/>
                  <a:gd name="connsiteX9-8781" fmla="*/ 2264379 w 2765019"/>
                  <a:gd name="connsiteY9-8782" fmla="*/ 1433636 h 2877927"/>
                  <a:gd name="connsiteX10-8783" fmla="*/ 2280076 w 2765019"/>
                  <a:gd name="connsiteY10-8784" fmla="*/ 1722981 h 2877927"/>
                  <a:gd name="connsiteX11-8785" fmla="*/ 2538565 w 2765019"/>
                  <a:gd name="connsiteY11-8786" fmla="*/ 1835242 h 2877927"/>
                  <a:gd name="connsiteX12-8787" fmla="*/ 2730085 w 2765019"/>
                  <a:gd name="connsiteY12-8788" fmla="*/ 1729689 h 2877927"/>
                  <a:gd name="connsiteX13-8789" fmla="*/ 2752483 w 2765019"/>
                  <a:gd name="connsiteY13-8790" fmla="*/ 2326374 h 2877927"/>
                  <a:gd name="connsiteX14-8791" fmla="*/ 2590640 w 2765019"/>
                  <a:gd name="connsiteY14-8792" fmla="*/ 2766256 h 2877927"/>
                  <a:gd name="connsiteX15-8793" fmla="*/ 2056734 w 2765019"/>
                  <a:gd name="connsiteY15-8794" fmla="*/ 2858529 h 2877927"/>
                  <a:gd name="connsiteX16-8795" fmla="*/ 1537462 w 2765019"/>
                  <a:gd name="connsiteY16-8796" fmla="*/ 2520504 h 2877927"/>
                  <a:gd name="connsiteX17-8797" fmla="*/ 1213929 w 2765019"/>
                  <a:gd name="connsiteY17-8798" fmla="*/ 1999163 h 2877927"/>
                  <a:gd name="connsiteX18-8799" fmla="*/ 550138 w 2765019"/>
                  <a:gd name="connsiteY18-8800" fmla="*/ 1897337 h 2877927"/>
                  <a:gd name="connsiteX19-8801" fmla="*/ 26504 w 2765019"/>
                  <a:gd name="connsiteY19-8802" fmla="*/ 1907489 h 2877927"/>
                  <a:gd name="connsiteX0-8803" fmla="*/ 0 w 2764122"/>
                  <a:gd name="connsiteY0-8804" fmla="*/ 889860 h 2877927"/>
                  <a:gd name="connsiteX1-8805" fmla="*/ 616040 w 2764122"/>
                  <a:gd name="connsiteY1-8806" fmla="*/ 882339 h 2877927"/>
                  <a:gd name="connsiteX2-8807" fmla="*/ 1299968 w 2764122"/>
                  <a:gd name="connsiteY2-8808" fmla="*/ 748492 h 2877927"/>
                  <a:gd name="connsiteX3-8809" fmla="*/ 1628078 w 2764122"/>
                  <a:gd name="connsiteY3-8810" fmla="*/ 156921 h 2877927"/>
                  <a:gd name="connsiteX4-8811" fmla="*/ 2325273 w 2764122"/>
                  <a:gd name="connsiteY4-8812" fmla="*/ 17558 h 2877927"/>
                  <a:gd name="connsiteX5-8813" fmla="*/ 2688837 w 2764122"/>
                  <a:gd name="connsiteY5-8814" fmla="*/ 398426 h 2877927"/>
                  <a:gd name="connsiteX6-8815" fmla="*/ 2730085 w 2764122"/>
                  <a:gd name="connsiteY6-8816" fmla="*/ 1340908 h 2877927"/>
                  <a:gd name="connsiteX7-8817" fmla="*/ 2634835 w 2764122"/>
                  <a:gd name="connsiteY7-8818" fmla="*/ 1352260 h 2877927"/>
                  <a:gd name="connsiteX8-8819" fmla="*/ 2451526 w 2764122"/>
                  <a:gd name="connsiteY8-8820" fmla="*/ 1301064 h 2877927"/>
                  <a:gd name="connsiteX9-8821" fmla="*/ 2264379 w 2764122"/>
                  <a:gd name="connsiteY9-8822" fmla="*/ 1433636 h 2877927"/>
                  <a:gd name="connsiteX10-8823" fmla="*/ 2280076 w 2764122"/>
                  <a:gd name="connsiteY10-8824" fmla="*/ 1722981 h 2877927"/>
                  <a:gd name="connsiteX11-8825" fmla="*/ 2560637 w 2764122"/>
                  <a:gd name="connsiteY11-8826" fmla="*/ 1825782 h 2877927"/>
                  <a:gd name="connsiteX12-8827" fmla="*/ 2730085 w 2764122"/>
                  <a:gd name="connsiteY12-8828" fmla="*/ 1729689 h 2877927"/>
                  <a:gd name="connsiteX13-8829" fmla="*/ 2752483 w 2764122"/>
                  <a:gd name="connsiteY13-8830" fmla="*/ 2326374 h 2877927"/>
                  <a:gd name="connsiteX14-8831" fmla="*/ 2590640 w 2764122"/>
                  <a:gd name="connsiteY14-8832" fmla="*/ 2766256 h 2877927"/>
                  <a:gd name="connsiteX15-8833" fmla="*/ 2056734 w 2764122"/>
                  <a:gd name="connsiteY15-8834" fmla="*/ 2858529 h 2877927"/>
                  <a:gd name="connsiteX16-8835" fmla="*/ 1537462 w 2764122"/>
                  <a:gd name="connsiteY16-8836" fmla="*/ 2520504 h 2877927"/>
                  <a:gd name="connsiteX17-8837" fmla="*/ 1213929 w 2764122"/>
                  <a:gd name="connsiteY17-8838" fmla="*/ 1999163 h 2877927"/>
                  <a:gd name="connsiteX18-8839" fmla="*/ 550138 w 2764122"/>
                  <a:gd name="connsiteY18-8840" fmla="*/ 1897337 h 2877927"/>
                  <a:gd name="connsiteX19-8841" fmla="*/ 26504 w 2764122"/>
                  <a:gd name="connsiteY19-8842" fmla="*/ 1907489 h 2877927"/>
                  <a:gd name="connsiteX0-8843" fmla="*/ 0 w 2764122"/>
                  <a:gd name="connsiteY0-8844" fmla="*/ 889860 h 2877927"/>
                  <a:gd name="connsiteX1-8845" fmla="*/ 616040 w 2764122"/>
                  <a:gd name="connsiteY1-8846" fmla="*/ 882339 h 2877927"/>
                  <a:gd name="connsiteX2-8847" fmla="*/ 1299968 w 2764122"/>
                  <a:gd name="connsiteY2-8848" fmla="*/ 748492 h 2877927"/>
                  <a:gd name="connsiteX3-8849" fmla="*/ 1628078 w 2764122"/>
                  <a:gd name="connsiteY3-8850" fmla="*/ 156921 h 2877927"/>
                  <a:gd name="connsiteX4-8851" fmla="*/ 2325273 w 2764122"/>
                  <a:gd name="connsiteY4-8852" fmla="*/ 17558 h 2877927"/>
                  <a:gd name="connsiteX5-8853" fmla="*/ 2688837 w 2764122"/>
                  <a:gd name="connsiteY5-8854" fmla="*/ 398426 h 2877927"/>
                  <a:gd name="connsiteX6-8855" fmla="*/ 2730085 w 2764122"/>
                  <a:gd name="connsiteY6-8856" fmla="*/ 1340908 h 2877927"/>
                  <a:gd name="connsiteX7-8857" fmla="*/ 2634835 w 2764122"/>
                  <a:gd name="connsiteY7-8858" fmla="*/ 1352260 h 2877927"/>
                  <a:gd name="connsiteX8-8859" fmla="*/ 2451526 w 2764122"/>
                  <a:gd name="connsiteY8-8860" fmla="*/ 1301064 h 2877927"/>
                  <a:gd name="connsiteX9-8861" fmla="*/ 2264379 w 2764122"/>
                  <a:gd name="connsiteY9-8862" fmla="*/ 1433636 h 2877927"/>
                  <a:gd name="connsiteX10-8863" fmla="*/ 2280076 w 2764122"/>
                  <a:gd name="connsiteY10-8864" fmla="*/ 1722981 h 2877927"/>
                  <a:gd name="connsiteX11-8865" fmla="*/ 2560637 w 2764122"/>
                  <a:gd name="connsiteY11-8866" fmla="*/ 1825782 h 2877927"/>
                  <a:gd name="connsiteX12-8867" fmla="*/ 2730085 w 2764122"/>
                  <a:gd name="connsiteY12-8868" fmla="*/ 1729689 h 2877927"/>
                  <a:gd name="connsiteX13-8869" fmla="*/ 2752483 w 2764122"/>
                  <a:gd name="connsiteY13-8870" fmla="*/ 2326374 h 2877927"/>
                  <a:gd name="connsiteX14-8871" fmla="*/ 2590640 w 2764122"/>
                  <a:gd name="connsiteY14-8872" fmla="*/ 2766256 h 2877927"/>
                  <a:gd name="connsiteX15-8873" fmla="*/ 2056734 w 2764122"/>
                  <a:gd name="connsiteY15-8874" fmla="*/ 2858529 h 2877927"/>
                  <a:gd name="connsiteX16-8875" fmla="*/ 1537462 w 2764122"/>
                  <a:gd name="connsiteY16-8876" fmla="*/ 2520504 h 2877927"/>
                  <a:gd name="connsiteX17-8877" fmla="*/ 1213929 w 2764122"/>
                  <a:gd name="connsiteY17-8878" fmla="*/ 1999163 h 2877927"/>
                  <a:gd name="connsiteX18-8879" fmla="*/ 550138 w 2764122"/>
                  <a:gd name="connsiteY18-8880" fmla="*/ 1897337 h 2877927"/>
                  <a:gd name="connsiteX19-8881" fmla="*/ 26504 w 2764122"/>
                  <a:gd name="connsiteY19-8882" fmla="*/ 1907489 h 2877927"/>
                  <a:gd name="connsiteX0-8883" fmla="*/ 0 w 2764122"/>
                  <a:gd name="connsiteY0-8884" fmla="*/ 889860 h 2877927"/>
                  <a:gd name="connsiteX1-8885" fmla="*/ 616040 w 2764122"/>
                  <a:gd name="connsiteY1-8886" fmla="*/ 882339 h 2877927"/>
                  <a:gd name="connsiteX2-8887" fmla="*/ 1299968 w 2764122"/>
                  <a:gd name="connsiteY2-8888" fmla="*/ 748492 h 2877927"/>
                  <a:gd name="connsiteX3-8889" fmla="*/ 1628078 w 2764122"/>
                  <a:gd name="connsiteY3-8890" fmla="*/ 156921 h 2877927"/>
                  <a:gd name="connsiteX4-8891" fmla="*/ 2325273 w 2764122"/>
                  <a:gd name="connsiteY4-8892" fmla="*/ 17558 h 2877927"/>
                  <a:gd name="connsiteX5-8893" fmla="*/ 2688837 w 2764122"/>
                  <a:gd name="connsiteY5-8894" fmla="*/ 398426 h 2877927"/>
                  <a:gd name="connsiteX6-8895" fmla="*/ 2730085 w 2764122"/>
                  <a:gd name="connsiteY6-8896" fmla="*/ 1340908 h 2877927"/>
                  <a:gd name="connsiteX7-8897" fmla="*/ 2634835 w 2764122"/>
                  <a:gd name="connsiteY7-8898" fmla="*/ 1352260 h 2877927"/>
                  <a:gd name="connsiteX8-8899" fmla="*/ 2451526 w 2764122"/>
                  <a:gd name="connsiteY8-8900" fmla="*/ 1301064 h 2877927"/>
                  <a:gd name="connsiteX9-8901" fmla="*/ 2264379 w 2764122"/>
                  <a:gd name="connsiteY9-8902" fmla="*/ 1433636 h 2877927"/>
                  <a:gd name="connsiteX10-8903" fmla="*/ 2280076 w 2764122"/>
                  <a:gd name="connsiteY10-8904" fmla="*/ 1722981 h 2877927"/>
                  <a:gd name="connsiteX11-8905" fmla="*/ 2560637 w 2764122"/>
                  <a:gd name="connsiteY11-8906" fmla="*/ 1825782 h 2877927"/>
                  <a:gd name="connsiteX12-8907" fmla="*/ 2730085 w 2764122"/>
                  <a:gd name="connsiteY12-8908" fmla="*/ 1729689 h 2877927"/>
                  <a:gd name="connsiteX13-8909" fmla="*/ 2752483 w 2764122"/>
                  <a:gd name="connsiteY13-8910" fmla="*/ 2326374 h 2877927"/>
                  <a:gd name="connsiteX14-8911" fmla="*/ 2590640 w 2764122"/>
                  <a:gd name="connsiteY14-8912" fmla="*/ 2766256 h 2877927"/>
                  <a:gd name="connsiteX15-8913" fmla="*/ 2056734 w 2764122"/>
                  <a:gd name="connsiteY15-8914" fmla="*/ 2858529 h 2877927"/>
                  <a:gd name="connsiteX16-8915" fmla="*/ 1537462 w 2764122"/>
                  <a:gd name="connsiteY16-8916" fmla="*/ 2520504 h 2877927"/>
                  <a:gd name="connsiteX17-8917" fmla="*/ 1213929 w 2764122"/>
                  <a:gd name="connsiteY17-8918" fmla="*/ 1999163 h 2877927"/>
                  <a:gd name="connsiteX18-8919" fmla="*/ 550138 w 2764122"/>
                  <a:gd name="connsiteY18-8920" fmla="*/ 1897337 h 2877927"/>
                  <a:gd name="connsiteX19-8921" fmla="*/ 26504 w 2764122"/>
                  <a:gd name="connsiteY19-8922" fmla="*/ 1907489 h 2877927"/>
                  <a:gd name="connsiteX0-8923" fmla="*/ 0 w 2764122"/>
                  <a:gd name="connsiteY0-8924" fmla="*/ 889860 h 2877927"/>
                  <a:gd name="connsiteX1-8925" fmla="*/ 616040 w 2764122"/>
                  <a:gd name="connsiteY1-8926" fmla="*/ 882339 h 2877927"/>
                  <a:gd name="connsiteX2-8927" fmla="*/ 1299968 w 2764122"/>
                  <a:gd name="connsiteY2-8928" fmla="*/ 748492 h 2877927"/>
                  <a:gd name="connsiteX3-8929" fmla="*/ 1628078 w 2764122"/>
                  <a:gd name="connsiteY3-8930" fmla="*/ 156921 h 2877927"/>
                  <a:gd name="connsiteX4-8931" fmla="*/ 2325273 w 2764122"/>
                  <a:gd name="connsiteY4-8932" fmla="*/ 17558 h 2877927"/>
                  <a:gd name="connsiteX5-8933" fmla="*/ 2688837 w 2764122"/>
                  <a:gd name="connsiteY5-8934" fmla="*/ 398426 h 2877927"/>
                  <a:gd name="connsiteX6-8935" fmla="*/ 2730085 w 2764122"/>
                  <a:gd name="connsiteY6-8936" fmla="*/ 1340908 h 2877927"/>
                  <a:gd name="connsiteX7-8937" fmla="*/ 2634835 w 2764122"/>
                  <a:gd name="connsiteY7-8938" fmla="*/ 1352260 h 2877927"/>
                  <a:gd name="connsiteX8-8939" fmla="*/ 2451526 w 2764122"/>
                  <a:gd name="connsiteY8-8940" fmla="*/ 1301064 h 2877927"/>
                  <a:gd name="connsiteX9-8941" fmla="*/ 2264379 w 2764122"/>
                  <a:gd name="connsiteY9-8942" fmla="*/ 1433636 h 2877927"/>
                  <a:gd name="connsiteX10-8943" fmla="*/ 2280076 w 2764122"/>
                  <a:gd name="connsiteY10-8944" fmla="*/ 1722981 h 2877927"/>
                  <a:gd name="connsiteX11-8945" fmla="*/ 2560637 w 2764122"/>
                  <a:gd name="connsiteY11-8946" fmla="*/ 1825782 h 2877927"/>
                  <a:gd name="connsiteX12-8947" fmla="*/ 2730085 w 2764122"/>
                  <a:gd name="connsiteY12-8948" fmla="*/ 1729689 h 2877927"/>
                  <a:gd name="connsiteX13-8949" fmla="*/ 2752483 w 2764122"/>
                  <a:gd name="connsiteY13-8950" fmla="*/ 2326374 h 2877927"/>
                  <a:gd name="connsiteX14-8951" fmla="*/ 2590640 w 2764122"/>
                  <a:gd name="connsiteY14-8952" fmla="*/ 2766256 h 2877927"/>
                  <a:gd name="connsiteX15-8953" fmla="*/ 2056734 w 2764122"/>
                  <a:gd name="connsiteY15-8954" fmla="*/ 2858529 h 2877927"/>
                  <a:gd name="connsiteX16-8955" fmla="*/ 1537462 w 2764122"/>
                  <a:gd name="connsiteY16-8956" fmla="*/ 2520504 h 2877927"/>
                  <a:gd name="connsiteX17-8957" fmla="*/ 1213929 w 2764122"/>
                  <a:gd name="connsiteY17-8958" fmla="*/ 1999163 h 2877927"/>
                  <a:gd name="connsiteX18-8959" fmla="*/ 550138 w 2764122"/>
                  <a:gd name="connsiteY18-8960" fmla="*/ 1897337 h 2877927"/>
                  <a:gd name="connsiteX19-8961" fmla="*/ 26504 w 2764122"/>
                  <a:gd name="connsiteY19-8962" fmla="*/ 1907489 h 2877927"/>
                  <a:gd name="connsiteX0-8963" fmla="*/ 0 w 2764122"/>
                  <a:gd name="connsiteY0-8964" fmla="*/ 889860 h 2877927"/>
                  <a:gd name="connsiteX1-8965" fmla="*/ 616040 w 2764122"/>
                  <a:gd name="connsiteY1-8966" fmla="*/ 882339 h 2877927"/>
                  <a:gd name="connsiteX2-8967" fmla="*/ 1299968 w 2764122"/>
                  <a:gd name="connsiteY2-8968" fmla="*/ 748492 h 2877927"/>
                  <a:gd name="connsiteX3-8969" fmla="*/ 1628078 w 2764122"/>
                  <a:gd name="connsiteY3-8970" fmla="*/ 156921 h 2877927"/>
                  <a:gd name="connsiteX4-8971" fmla="*/ 2325273 w 2764122"/>
                  <a:gd name="connsiteY4-8972" fmla="*/ 17558 h 2877927"/>
                  <a:gd name="connsiteX5-8973" fmla="*/ 2688837 w 2764122"/>
                  <a:gd name="connsiteY5-8974" fmla="*/ 398426 h 2877927"/>
                  <a:gd name="connsiteX6-8975" fmla="*/ 2730085 w 2764122"/>
                  <a:gd name="connsiteY6-8976" fmla="*/ 1340908 h 2877927"/>
                  <a:gd name="connsiteX7-8977" fmla="*/ 2634835 w 2764122"/>
                  <a:gd name="connsiteY7-8978" fmla="*/ 1352260 h 2877927"/>
                  <a:gd name="connsiteX8-8979" fmla="*/ 2451526 w 2764122"/>
                  <a:gd name="connsiteY8-8980" fmla="*/ 1301064 h 2877927"/>
                  <a:gd name="connsiteX9-8981" fmla="*/ 2264379 w 2764122"/>
                  <a:gd name="connsiteY9-8982" fmla="*/ 1433636 h 2877927"/>
                  <a:gd name="connsiteX10-8983" fmla="*/ 2280076 w 2764122"/>
                  <a:gd name="connsiteY10-8984" fmla="*/ 1722981 h 2877927"/>
                  <a:gd name="connsiteX11-8985" fmla="*/ 2560637 w 2764122"/>
                  <a:gd name="connsiteY11-8986" fmla="*/ 1825782 h 2877927"/>
                  <a:gd name="connsiteX12-8987" fmla="*/ 2730085 w 2764122"/>
                  <a:gd name="connsiteY12-8988" fmla="*/ 1729689 h 2877927"/>
                  <a:gd name="connsiteX13-8989" fmla="*/ 2752483 w 2764122"/>
                  <a:gd name="connsiteY13-8990" fmla="*/ 2326374 h 2877927"/>
                  <a:gd name="connsiteX14-8991" fmla="*/ 2590640 w 2764122"/>
                  <a:gd name="connsiteY14-8992" fmla="*/ 2766256 h 2877927"/>
                  <a:gd name="connsiteX15-8993" fmla="*/ 2056734 w 2764122"/>
                  <a:gd name="connsiteY15-8994" fmla="*/ 2858529 h 2877927"/>
                  <a:gd name="connsiteX16-8995" fmla="*/ 1537462 w 2764122"/>
                  <a:gd name="connsiteY16-8996" fmla="*/ 2520504 h 2877927"/>
                  <a:gd name="connsiteX17-8997" fmla="*/ 1213929 w 2764122"/>
                  <a:gd name="connsiteY17-8998" fmla="*/ 1999163 h 2877927"/>
                  <a:gd name="connsiteX18-8999" fmla="*/ 550138 w 2764122"/>
                  <a:gd name="connsiteY18-9000" fmla="*/ 1897337 h 2877927"/>
                  <a:gd name="connsiteX19-9001" fmla="*/ 26504 w 2764122"/>
                  <a:gd name="connsiteY19-9002" fmla="*/ 1907489 h 2877927"/>
                  <a:gd name="connsiteX0-9003" fmla="*/ 0 w 2764122"/>
                  <a:gd name="connsiteY0-9004" fmla="*/ 889860 h 2877927"/>
                  <a:gd name="connsiteX1-9005" fmla="*/ 616040 w 2764122"/>
                  <a:gd name="connsiteY1-9006" fmla="*/ 882339 h 2877927"/>
                  <a:gd name="connsiteX2-9007" fmla="*/ 1299968 w 2764122"/>
                  <a:gd name="connsiteY2-9008" fmla="*/ 748492 h 2877927"/>
                  <a:gd name="connsiteX3-9009" fmla="*/ 1628078 w 2764122"/>
                  <a:gd name="connsiteY3-9010" fmla="*/ 156921 h 2877927"/>
                  <a:gd name="connsiteX4-9011" fmla="*/ 2325273 w 2764122"/>
                  <a:gd name="connsiteY4-9012" fmla="*/ 17558 h 2877927"/>
                  <a:gd name="connsiteX5-9013" fmla="*/ 2688837 w 2764122"/>
                  <a:gd name="connsiteY5-9014" fmla="*/ 398426 h 2877927"/>
                  <a:gd name="connsiteX6-9015" fmla="*/ 2730085 w 2764122"/>
                  <a:gd name="connsiteY6-9016" fmla="*/ 1340908 h 2877927"/>
                  <a:gd name="connsiteX7-9017" fmla="*/ 2634835 w 2764122"/>
                  <a:gd name="connsiteY7-9018" fmla="*/ 1352260 h 2877927"/>
                  <a:gd name="connsiteX8-9019" fmla="*/ 2451526 w 2764122"/>
                  <a:gd name="connsiteY8-9020" fmla="*/ 1301064 h 2877927"/>
                  <a:gd name="connsiteX9-9021" fmla="*/ 2264379 w 2764122"/>
                  <a:gd name="connsiteY9-9022" fmla="*/ 1433636 h 2877927"/>
                  <a:gd name="connsiteX10-9023" fmla="*/ 2280076 w 2764122"/>
                  <a:gd name="connsiteY10-9024" fmla="*/ 1722981 h 2877927"/>
                  <a:gd name="connsiteX11-9025" fmla="*/ 2560637 w 2764122"/>
                  <a:gd name="connsiteY11-9026" fmla="*/ 1825782 h 2877927"/>
                  <a:gd name="connsiteX12-9027" fmla="*/ 2730085 w 2764122"/>
                  <a:gd name="connsiteY12-9028" fmla="*/ 1729689 h 2877927"/>
                  <a:gd name="connsiteX13-9029" fmla="*/ 2752483 w 2764122"/>
                  <a:gd name="connsiteY13-9030" fmla="*/ 2326374 h 2877927"/>
                  <a:gd name="connsiteX14-9031" fmla="*/ 2590640 w 2764122"/>
                  <a:gd name="connsiteY14-9032" fmla="*/ 2766256 h 2877927"/>
                  <a:gd name="connsiteX15-9033" fmla="*/ 2056734 w 2764122"/>
                  <a:gd name="connsiteY15-9034" fmla="*/ 2858529 h 2877927"/>
                  <a:gd name="connsiteX16-9035" fmla="*/ 1537462 w 2764122"/>
                  <a:gd name="connsiteY16-9036" fmla="*/ 2520504 h 2877927"/>
                  <a:gd name="connsiteX17-9037" fmla="*/ 1213929 w 2764122"/>
                  <a:gd name="connsiteY17-9038" fmla="*/ 1999163 h 2877927"/>
                  <a:gd name="connsiteX18-9039" fmla="*/ 550138 w 2764122"/>
                  <a:gd name="connsiteY18-9040" fmla="*/ 1897337 h 2877927"/>
                  <a:gd name="connsiteX19-9041" fmla="*/ 26504 w 2764122"/>
                  <a:gd name="connsiteY19-9042" fmla="*/ 1907489 h 2877927"/>
                  <a:gd name="connsiteX0-9043" fmla="*/ 0 w 2764122"/>
                  <a:gd name="connsiteY0-9044" fmla="*/ 889860 h 2877927"/>
                  <a:gd name="connsiteX1-9045" fmla="*/ 616040 w 2764122"/>
                  <a:gd name="connsiteY1-9046" fmla="*/ 882339 h 2877927"/>
                  <a:gd name="connsiteX2-9047" fmla="*/ 1299968 w 2764122"/>
                  <a:gd name="connsiteY2-9048" fmla="*/ 748492 h 2877927"/>
                  <a:gd name="connsiteX3-9049" fmla="*/ 1628078 w 2764122"/>
                  <a:gd name="connsiteY3-9050" fmla="*/ 156921 h 2877927"/>
                  <a:gd name="connsiteX4-9051" fmla="*/ 2325273 w 2764122"/>
                  <a:gd name="connsiteY4-9052" fmla="*/ 17558 h 2877927"/>
                  <a:gd name="connsiteX5-9053" fmla="*/ 2688837 w 2764122"/>
                  <a:gd name="connsiteY5-9054" fmla="*/ 398426 h 2877927"/>
                  <a:gd name="connsiteX6-9055" fmla="*/ 2730085 w 2764122"/>
                  <a:gd name="connsiteY6-9056" fmla="*/ 1340908 h 2877927"/>
                  <a:gd name="connsiteX7-9057" fmla="*/ 2634835 w 2764122"/>
                  <a:gd name="connsiteY7-9058" fmla="*/ 1352260 h 2877927"/>
                  <a:gd name="connsiteX8-9059" fmla="*/ 2451526 w 2764122"/>
                  <a:gd name="connsiteY8-9060" fmla="*/ 1301064 h 2877927"/>
                  <a:gd name="connsiteX9-9061" fmla="*/ 2264379 w 2764122"/>
                  <a:gd name="connsiteY9-9062" fmla="*/ 1433636 h 2877927"/>
                  <a:gd name="connsiteX10-9063" fmla="*/ 2280076 w 2764122"/>
                  <a:gd name="connsiteY10-9064" fmla="*/ 1722981 h 2877927"/>
                  <a:gd name="connsiteX11-9065" fmla="*/ 2560637 w 2764122"/>
                  <a:gd name="connsiteY11-9066" fmla="*/ 1825782 h 2877927"/>
                  <a:gd name="connsiteX12-9067" fmla="*/ 2730085 w 2764122"/>
                  <a:gd name="connsiteY12-9068" fmla="*/ 1729689 h 2877927"/>
                  <a:gd name="connsiteX13-9069" fmla="*/ 2752483 w 2764122"/>
                  <a:gd name="connsiteY13-9070" fmla="*/ 2326374 h 2877927"/>
                  <a:gd name="connsiteX14-9071" fmla="*/ 2590640 w 2764122"/>
                  <a:gd name="connsiteY14-9072" fmla="*/ 2766256 h 2877927"/>
                  <a:gd name="connsiteX15-9073" fmla="*/ 2056734 w 2764122"/>
                  <a:gd name="connsiteY15-9074" fmla="*/ 2858529 h 2877927"/>
                  <a:gd name="connsiteX16-9075" fmla="*/ 1537462 w 2764122"/>
                  <a:gd name="connsiteY16-9076" fmla="*/ 2520504 h 2877927"/>
                  <a:gd name="connsiteX17-9077" fmla="*/ 1213929 w 2764122"/>
                  <a:gd name="connsiteY17-9078" fmla="*/ 1999163 h 2877927"/>
                  <a:gd name="connsiteX18-9079" fmla="*/ 550138 w 2764122"/>
                  <a:gd name="connsiteY18-9080" fmla="*/ 1897337 h 2877927"/>
                  <a:gd name="connsiteX19-9081" fmla="*/ 26504 w 2764122"/>
                  <a:gd name="connsiteY19-9082" fmla="*/ 1907489 h 287792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Lst>
                <a:rect l="l" t="t" r="r" b="b"/>
                <a:pathLst>
                  <a:path w="2764122" h="2877927">
                    <a:moveTo>
                      <a:pt x="0" y="889860"/>
                    </a:moveTo>
                    <a:lnTo>
                      <a:pt x="616040" y="882339"/>
                    </a:lnTo>
                    <a:cubicBezTo>
                      <a:pt x="948440" y="869096"/>
                      <a:pt x="1131295" y="869395"/>
                      <a:pt x="1299968" y="748492"/>
                    </a:cubicBezTo>
                    <a:cubicBezTo>
                      <a:pt x="1468641" y="627589"/>
                      <a:pt x="1465145" y="314524"/>
                      <a:pt x="1628078" y="156921"/>
                    </a:cubicBezTo>
                    <a:cubicBezTo>
                      <a:pt x="1791011" y="-682"/>
                      <a:pt x="2148480" y="-22693"/>
                      <a:pt x="2325273" y="17558"/>
                    </a:cubicBezTo>
                    <a:cubicBezTo>
                      <a:pt x="2502066" y="57809"/>
                      <a:pt x="2621368" y="177868"/>
                      <a:pt x="2688837" y="398426"/>
                    </a:cubicBezTo>
                    <a:cubicBezTo>
                      <a:pt x="2756306" y="618984"/>
                      <a:pt x="2739085" y="1181936"/>
                      <a:pt x="2730085" y="1340908"/>
                    </a:cubicBezTo>
                    <a:cubicBezTo>
                      <a:pt x="2721085" y="1499880"/>
                      <a:pt x="2681261" y="1392386"/>
                      <a:pt x="2634835" y="1352260"/>
                    </a:cubicBezTo>
                    <a:cubicBezTo>
                      <a:pt x="2588409" y="1312134"/>
                      <a:pt x="2519575" y="1290654"/>
                      <a:pt x="2451526" y="1301064"/>
                    </a:cubicBezTo>
                    <a:cubicBezTo>
                      <a:pt x="2383477" y="1311474"/>
                      <a:pt x="2292954" y="1363317"/>
                      <a:pt x="2264379" y="1433636"/>
                    </a:cubicBezTo>
                    <a:cubicBezTo>
                      <a:pt x="2235804" y="1503955"/>
                      <a:pt x="2230700" y="1657623"/>
                      <a:pt x="2280076" y="1722981"/>
                    </a:cubicBezTo>
                    <a:cubicBezTo>
                      <a:pt x="2329452" y="1788339"/>
                      <a:pt x="2444199" y="1851044"/>
                      <a:pt x="2560637" y="1825782"/>
                    </a:cubicBezTo>
                    <a:cubicBezTo>
                      <a:pt x="2677075" y="1800520"/>
                      <a:pt x="2698111" y="1646257"/>
                      <a:pt x="2730085" y="1729689"/>
                    </a:cubicBezTo>
                    <a:cubicBezTo>
                      <a:pt x="2762059" y="1813121"/>
                      <a:pt x="2775724" y="2153613"/>
                      <a:pt x="2752483" y="2326374"/>
                    </a:cubicBezTo>
                    <a:cubicBezTo>
                      <a:pt x="2729242" y="2499135"/>
                      <a:pt x="2706598" y="2677564"/>
                      <a:pt x="2590640" y="2766256"/>
                    </a:cubicBezTo>
                    <a:cubicBezTo>
                      <a:pt x="2474682" y="2854948"/>
                      <a:pt x="2327459" y="2908986"/>
                      <a:pt x="2056734" y="2858529"/>
                    </a:cubicBezTo>
                    <a:cubicBezTo>
                      <a:pt x="1786009" y="2808072"/>
                      <a:pt x="1652529" y="2708182"/>
                      <a:pt x="1537462" y="2520504"/>
                    </a:cubicBezTo>
                    <a:cubicBezTo>
                      <a:pt x="1422395" y="2332826"/>
                      <a:pt x="1378483" y="2103024"/>
                      <a:pt x="1213929" y="1999163"/>
                    </a:cubicBezTo>
                    <a:cubicBezTo>
                      <a:pt x="1049375" y="1895302"/>
                      <a:pt x="757189" y="1895777"/>
                      <a:pt x="550138" y="1897337"/>
                    </a:cubicBezTo>
                    <a:cubicBezTo>
                      <a:pt x="375593" y="1900721"/>
                      <a:pt x="213749" y="1910455"/>
                      <a:pt x="26504" y="1907489"/>
                    </a:cubicBezTo>
                  </a:path>
                </a:pathLst>
              </a:custGeom>
              <a:gradFill>
                <a:gsLst>
                  <a:gs pos="100000">
                    <a:schemeClr val="accent6">
                      <a:lumMod val="60000"/>
                      <a:lumOff val="40000"/>
                    </a:schemeClr>
                  </a:gs>
                  <a:gs pos="0">
                    <a:srgbClr val="AFD496"/>
                  </a:gs>
                </a:gsLst>
                <a:lin ang="0" scaled="0"/>
              </a:gradFill>
              <a:ln w="317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cxnSp>
            <p:nvCxnSpPr>
              <p:cNvPr id="13" name="直接连接符 12"/>
              <p:cNvCxnSpPr/>
              <p:nvPr>
                <p:custDataLst>
                  <p:tags r:id="rId14"/>
                </p:custDataLst>
              </p:nvPr>
            </p:nvCxnSpPr>
            <p:spPr>
              <a:xfrm>
                <a:off x="979714" y="3186036"/>
                <a:ext cx="268044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15"/>
                </p:custDataLst>
              </p:nvPr>
            </p:nvCxnSpPr>
            <p:spPr>
              <a:xfrm>
                <a:off x="979714" y="4206453"/>
                <a:ext cx="2680447" cy="0"/>
              </a:xfrm>
              <a:prstGeom prst="line">
                <a:avLst/>
              </a:prstGeom>
              <a:ln w="349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16"/>
                </p:custDataLst>
              </p:nvPr>
            </p:nvCxnSpPr>
            <p:spPr>
              <a:xfrm>
                <a:off x="3758773" y="3186036"/>
                <a:ext cx="1093694" cy="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17"/>
                </p:custDataLst>
              </p:nvPr>
            </p:nvCxnSpPr>
            <p:spPr>
              <a:xfrm>
                <a:off x="3758773" y="4206453"/>
                <a:ext cx="1093694" cy="0"/>
              </a:xfrm>
              <a:prstGeom prst="line">
                <a:avLst/>
              </a:prstGeom>
              <a:ln w="34925">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7" name="组合 16"/>
              <p:cNvGrpSpPr/>
              <p:nvPr>
                <p:custDataLst>
                  <p:tags r:id="rId18"/>
                </p:custDataLst>
              </p:nvPr>
            </p:nvGrpSpPr>
            <p:grpSpPr>
              <a:xfrm>
                <a:off x="2921581" y="4010904"/>
                <a:ext cx="355439" cy="391092"/>
                <a:chOff x="6869460" y="3934460"/>
                <a:chExt cx="433589" cy="477078"/>
              </a:xfrm>
            </p:grpSpPr>
            <p:sp>
              <p:nvSpPr>
                <p:cNvPr id="18" name="矩形: 圆角 30"/>
                <p:cNvSpPr/>
                <p:nvPr>
                  <p:custDataLst>
                    <p:tags r:id="rId19"/>
                  </p:custDataLst>
                </p:nvPr>
              </p:nvSpPr>
              <p:spPr>
                <a:xfrm>
                  <a:off x="6958385" y="3943345"/>
                  <a:ext cx="270471" cy="446092"/>
                </a:xfrm>
                <a:custGeom>
                  <a:avLst/>
                  <a:gdLst>
                    <a:gd name="connsiteX0" fmla="*/ 0 w 270431"/>
                    <a:gd name="connsiteY0" fmla="*/ 45073 h 409575"/>
                    <a:gd name="connsiteX1" fmla="*/ 45073 w 270431"/>
                    <a:gd name="connsiteY1" fmla="*/ 0 h 409575"/>
                    <a:gd name="connsiteX2" fmla="*/ 225358 w 270431"/>
                    <a:gd name="connsiteY2" fmla="*/ 0 h 409575"/>
                    <a:gd name="connsiteX3" fmla="*/ 270431 w 270431"/>
                    <a:gd name="connsiteY3" fmla="*/ 45073 h 409575"/>
                    <a:gd name="connsiteX4" fmla="*/ 270431 w 270431"/>
                    <a:gd name="connsiteY4" fmla="*/ 364502 h 409575"/>
                    <a:gd name="connsiteX5" fmla="*/ 225358 w 270431"/>
                    <a:gd name="connsiteY5" fmla="*/ 409575 h 409575"/>
                    <a:gd name="connsiteX6" fmla="*/ 45073 w 270431"/>
                    <a:gd name="connsiteY6" fmla="*/ 409575 h 409575"/>
                    <a:gd name="connsiteX7" fmla="*/ 0 w 270431"/>
                    <a:gd name="connsiteY7" fmla="*/ 364502 h 409575"/>
                    <a:gd name="connsiteX8" fmla="*/ 0 w 270431"/>
                    <a:gd name="connsiteY8" fmla="*/ 45073 h 409575"/>
                    <a:gd name="connsiteX0-1" fmla="*/ 0 w 270431"/>
                    <a:gd name="connsiteY0-2" fmla="*/ 45086 h 409588"/>
                    <a:gd name="connsiteX1-3" fmla="*/ 45073 w 270431"/>
                    <a:gd name="connsiteY1-4" fmla="*/ 13 h 409588"/>
                    <a:gd name="connsiteX2-5" fmla="*/ 127556 w 270431"/>
                    <a:gd name="connsiteY2-6" fmla="*/ 14300 h 409588"/>
                    <a:gd name="connsiteX3-7" fmla="*/ 225358 w 270431"/>
                    <a:gd name="connsiteY3-8" fmla="*/ 13 h 409588"/>
                    <a:gd name="connsiteX4-9" fmla="*/ 270431 w 270431"/>
                    <a:gd name="connsiteY4-10" fmla="*/ 45086 h 409588"/>
                    <a:gd name="connsiteX5-11" fmla="*/ 270431 w 270431"/>
                    <a:gd name="connsiteY5-12" fmla="*/ 364515 h 409588"/>
                    <a:gd name="connsiteX6-13" fmla="*/ 225358 w 270431"/>
                    <a:gd name="connsiteY6-14" fmla="*/ 409588 h 409588"/>
                    <a:gd name="connsiteX7-15" fmla="*/ 45073 w 270431"/>
                    <a:gd name="connsiteY7-16" fmla="*/ 409588 h 409588"/>
                    <a:gd name="connsiteX8-17" fmla="*/ 0 w 270431"/>
                    <a:gd name="connsiteY8-18" fmla="*/ 364515 h 409588"/>
                    <a:gd name="connsiteX9" fmla="*/ 0 w 270431"/>
                    <a:gd name="connsiteY9" fmla="*/ 45086 h 409588"/>
                    <a:gd name="connsiteX0-19" fmla="*/ 0 w 270431"/>
                    <a:gd name="connsiteY0-20" fmla="*/ 45086 h 422288"/>
                    <a:gd name="connsiteX1-21" fmla="*/ 45073 w 270431"/>
                    <a:gd name="connsiteY1-22" fmla="*/ 13 h 422288"/>
                    <a:gd name="connsiteX2-23" fmla="*/ 127556 w 270431"/>
                    <a:gd name="connsiteY2-24" fmla="*/ 14300 h 422288"/>
                    <a:gd name="connsiteX3-25" fmla="*/ 225358 w 270431"/>
                    <a:gd name="connsiteY3-26" fmla="*/ 13 h 422288"/>
                    <a:gd name="connsiteX4-27" fmla="*/ 270431 w 270431"/>
                    <a:gd name="connsiteY4-28" fmla="*/ 45086 h 422288"/>
                    <a:gd name="connsiteX5-29" fmla="*/ 270431 w 270431"/>
                    <a:gd name="connsiteY5-30" fmla="*/ 364515 h 422288"/>
                    <a:gd name="connsiteX6-31" fmla="*/ 225358 w 270431"/>
                    <a:gd name="connsiteY6-32" fmla="*/ 409588 h 422288"/>
                    <a:gd name="connsiteX7-33" fmla="*/ 129144 w 270431"/>
                    <a:gd name="connsiteY7-34" fmla="*/ 422288 h 422288"/>
                    <a:gd name="connsiteX8-35" fmla="*/ 45073 w 270431"/>
                    <a:gd name="connsiteY8-36" fmla="*/ 409588 h 422288"/>
                    <a:gd name="connsiteX9-37" fmla="*/ 0 w 270431"/>
                    <a:gd name="connsiteY9-38" fmla="*/ 364515 h 422288"/>
                    <a:gd name="connsiteX10" fmla="*/ 0 w 270431"/>
                    <a:gd name="connsiteY10" fmla="*/ 45086 h 422288"/>
                    <a:gd name="connsiteX0-39" fmla="*/ 0 w 270431"/>
                    <a:gd name="connsiteY0-40" fmla="*/ 45086 h 422288"/>
                    <a:gd name="connsiteX1-41" fmla="*/ 45073 w 270431"/>
                    <a:gd name="connsiteY1-42" fmla="*/ 13 h 422288"/>
                    <a:gd name="connsiteX2-43" fmla="*/ 127556 w 270431"/>
                    <a:gd name="connsiteY2-44" fmla="*/ 14300 h 422288"/>
                    <a:gd name="connsiteX3-45" fmla="*/ 225358 w 270431"/>
                    <a:gd name="connsiteY3-46" fmla="*/ 13 h 422288"/>
                    <a:gd name="connsiteX4-47" fmla="*/ 270431 w 270431"/>
                    <a:gd name="connsiteY4-48" fmla="*/ 45086 h 422288"/>
                    <a:gd name="connsiteX5-49" fmla="*/ 270431 w 270431"/>
                    <a:gd name="connsiteY5-50" fmla="*/ 364515 h 422288"/>
                    <a:gd name="connsiteX6-51" fmla="*/ 225358 w 270431"/>
                    <a:gd name="connsiteY6-52" fmla="*/ 409588 h 422288"/>
                    <a:gd name="connsiteX7-53" fmla="*/ 129144 w 270431"/>
                    <a:gd name="connsiteY7-54" fmla="*/ 422288 h 422288"/>
                    <a:gd name="connsiteX8-55" fmla="*/ 45073 w 270431"/>
                    <a:gd name="connsiteY8-56" fmla="*/ 409588 h 422288"/>
                    <a:gd name="connsiteX9-57" fmla="*/ 0 w 270431"/>
                    <a:gd name="connsiteY9-58" fmla="*/ 364515 h 422288"/>
                    <a:gd name="connsiteX10-59" fmla="*/ 0 w 270431"/>
                    <a:gd name="connsiteY10-60" fmla="*/ 45086 h 422288"/>
                    <a:gd name="connsiteX0-61" fmla="*/ 0 w 270431"/>
                    <a:gd name="connsiteY0-62" fmla="*/ 45086 h 422288"/>
                    <a:gd name="connsiteX1-63" fmla="*/ 45073 w 270431"/>
                    <a:gd name="connsiteY1-64" fmla="*/ 13 h 422288"/>
                    <a:gd name="connsiteX2-65" fmla="*/ 127556 w 270431"/>
                    <a:gd name="connsiteY2-66" fmla="*/ 14300 h 422288"/>
                    <a:gd name="connsiteX3-67" fmla="*/ 225358 w 270431"/>
                    <a:gd name="connsiteY3-68" fmla="*/ 13 h 422288"/>
                    <a:gd name="connsiteX4-69" fmla="*/ 270431 w 270431"/>
                    <a:gd name="connsiteY4-70" fmla="*/ 45086 h 422288"/>
                    <a:gd name="connsiteX5-71" fmla="*/ 270431 w 270431"/>
                    <a:gd name="connsiteY5-72" fmla="*/ 364515 h 422288"/>
                    <a:gd name="connsiteX6-73" fmla="*/ 225358 w 270431"/>
                    <a:gd name="connsiteY6-74" fmla="*/ 409588 h 422288"/>
                    <a:gd name="connsiteX7-75" fmla="*/ 129144 w 270431"/>
                    <a:gd name="connsiteY7-76" fmla="*/ 422288 h 422288"/>
                    <a:gd name="connsiteX8-77" fmla="*/ 45073 w 270431"/>
                    <a:gd name="connsiteY8-78" fmla="*/ 409588 h 422288"/>
                    <a:gd name="connsiteX9-79" fmla="*/ 0 w 270431"/>
                    <a:gd name="connsiteY9-80" fmla="*/ 364515 h 422288"/>
                    <a:gd name="connsiteX10-81" fmla="*/ 0 w 270431"/>
                    <a:gd name="connsiteY10-82" fmla="*/ 45086 h 422288"/>
                    <a:gd name="connsiteX0-83" fmla="*/ 0 w 270431"/>
                    <a:gd name="connsiteY0-84" fmla="*/ 45086 h 422288"/>
                    <a:gd name="connsiteX1-85" fmla="*/ 45073 w 270431"/>
                    <a:gd name="connsiteY1-86" fmla="*/ 13 h 422288"/>
                    <a:gd name="connsiteX2-87" fmla="*/ 127556 w 270431"/>
                    <a:gd name="connsiteY2-88" fmla="*/ 14300 h 422288"/>
                    <a:gd name="connsiteX3-89" fmla="*/ 225358 w 270431"/>
                    <a:gd name="connsiteY3-90" fmla="*/ 13 h 422288"/>
                    <a:gd name="connsiteX4-91" fmla="*/ 270431 w 270431"/>
                    <a:gd name="connsiteY4-92" fmla="*/ 45086 h 422288"/>
                    <a:gd name="connsiteX5-93" fmla="*/ 270431 w 270431"/>
                    <a:gd name="connsiteY5-94" fmla="*/ 364515 h 422288"/>
                    <a:gd name="connsiteX6-95" fmla="*/ 225358 w 270431"/>
                    <a:gd name="connsiteY6-96" fmla="*/ 409588 h 422288"/>
                    <a:gd name="connsiteX7-97" fmla="*/ 129144 w 270431"/>
                    <a:gd name="connsiteY7-98" fmla="*/ 422288 h 422288"/>
                    <a:gd name="connsiteX8-99" fmla="*/ 45073 w 270431"/>
                    <a:gd name="connsiteY8-100" fmla="*/ 409588 h 422288"/>
                    <a:gd name="connsiteX9-101" fmla="*/ 0 w 270431"/>
                    <a:gd name="connsiteY9-102" fmla="*/ 364515 h 422288"/>
                    <a:gd name="connsiteX10-103" fmla="*/ 0 w 270431"/>
                    <a:gd name="connsiteY10-104" fmla="*/ 45086 h 422288"/>
                    <a:gd name="connsiteX0-105" fmla="*/ 0 w 270431"/>
                    <a:gd name="connsiteY0-106" fmla="*/ 45086 h 422288"/>
                    <a:gd name="connsiteX1-107" fmla="*/ 45073 w 270431"/>
                    <a:gd name="connsiteY1-108" fmla="*/ 13 h 422288"/>
                    <a:gd name="connsiteX2-109" fmla="*/ 127556 w 270431"/>
                    <a:gd name="connsiteY2-110" fmla="*/ 14300 h 422288"/>
                    <a:gd name="connsiteX3-111" fmla="*/ 225358 w 270431"/>
                    <a:gd name="connsiteY3-112" fmla="*/ 13 h 422288"/>
                    <a:gd name="connsiteX4-113" fmla="*/ 270431 w 270431"/>
                    <a:gd name="connsiteY4-114" fmla="*/ 45086 h 422288"/>
                    <a:gd name="connsiteX5-115" fmla="*/ 270431 w 270431"/>
                    <a:gd name="connsiteY5-116" fmla="*/ 364515 h 422288"/>
                    <a:gd name="connsiteX6-117" fmla="*/ 225358 w 270431"/>
                    <a:gd name="connsiteY6-118" fmla="*/ 409588 h 422288"/>
                    <a:gd name="connsiteX7-119" fmla="*/ 129144 w 270431"/>
                    <a:gd name="connsiteY7-120" fmla="*/ 422288 h 422288"/>
                    <a:gd name="connsiteX8-121" fmla="*/ 45073 w 270431"/>
                    <a:gd name="connsiteY8-122" fmla="*/ 409588 h 422288"/>
                    <a:gd name="connsiteX9-123" fmla="*/ 0 w 270431"/>
                    <a:gd name="connsiteY9-124" fmla="*/ 364515 h 422288"/>
                    <a:gd name="connsiteX10-125" fmla="*/ 0 w 270431"/>
                    <a:gd name="connsiteY10-126" fmla="*/ 45086 h 422288"/>
                    <a:gd name="connsiteX0-127" fmla="*/ 0 w 270431"/>
                    <a:gd name="connsiteY0-128" fmla="*/ 56192 h 433394"/>
                    <a:gd name="connsiteX1-129" fmla="*/ 37136 w 270431"/>
                    <a:gd name="connsiteY1-130" fmla="*/ 7 h 433394"/>
                    <a:gd name="connsiteX2-131" fmla="*/ 127556 w 270431"/>
                    <a:gd name="connsiteY2-132" fmla="*/ 25406 h 433394"/>
                    <a:gd name="connsiteX3-133" fmla="*/ 225358 w 270431"/>
                    <a:gd name="connsiteY3-134" fmla="*/ 11119 h 433394"/>
                    <a:gd name="connsiteX4-135" fmla="*/ 270431 w 270431"/>
                    <a:gd name="connsiteY4-136" fmla="*/ 56192 h 433394"/>
                    <a:gd name="connsiteX5-137" fmla="*/ 270431 w 270431"/>
                    <a:gd name="connsiteY5-138" fmla="*/ 375621 h 433394"/>
                    <a:gd name="connsiteX6-139" fmla="*/ 225358 w 270431"/>
                    <a:gd name="connsiteY6-140" fmla="*/ 420694 h 433394"/>
                    <a:gd name="connsiteX7-141" fmla="*/ 129144 w 270431"/>
                    <a:gd name="connsiteY7-142" fmla="*/ 433394 h 433394"/>
                    <a:gd name="connsiteX8-143" fmla="*/ 45073 w 270431"/>
                    <a:gd name="connsiteY8-144" fmla="*/ 420694 h 433394"/>
                    <a:gd name="connsiteX9-145" fmla="*/ 0 w 270431"/>
                    <a:gd name="connsiteY9-146" fmla="*/ 375621 h 433394"/>
                    <a:gd name="connsiteX10-147" fmla="*/ 0 w 270431"/>
                    <a:gd name="connsiteY10-148" fmla="*/ 56192 h 433394"/>
                    <a:gd name="connsiteX0-149" fmla="*/ 0 w 270431"/>
                    <a:gd name="connsiteY0-150" fmla="*/ 56192 h 433394"/>
                    <a:gd name="connsiteX1-151" fmla="*/ 37136 w 270431"/>
                    <a:gd name="connsiteY1-152" fmla="*/ 7 h 433394"/>
                    <a:gd name="connsiteX2-153" fmla="*/ 127556 w 270431"/>
                    <a:gd name="connsiteY2-154" fmla="*/ 25406 h 433394"/>
                    <a:gd name="connsiteX3-155" fmla="*/ 230121 w 270431"/>
                    <a:gd name="connsiteY3-156" fmla="*/ 4769 h 433394"/>
                    <a:gd name="connsiteX4-157" fmla="*/ 270431 w 270431"/>
                    <a:gd name="connsiteY4-158" fmla="*/ 56192 h 433394"/>
                    <a:gd name="connsiteX5-159" fmla="*/ 270431 w 270431"/>
                    <a:gd name="connsiteY5-160" fmla="*/ 375621 h 433394"/>
                    <a:gd name="connsiteX6-161" fmla="*/ 225358 w 270431"/>
                    <a:gd name="connsiteY6-162" fmla="*/ 420694 h 433394"/>
                    <a:gd name="connsiteX7-163" fmla="*/ 129144 w 270431"/>
                    <a:gd name="connsiteY7-164" fmla="*/ 433394 h 433394"/>
                    <a:gd name="connsiteX8-165" fmla="*/ 45073 w 270431"/>
                    <a:gd name="connsiteY8-166" fmla="*/ 420694 h 433394"/>
                    <a:gd name="connsiteX9-167" fmla="*/ 0 w 270431"/>
                    <a:gd name="connsiteY9-168" fmla="*/ 375621 h 433394"/>
                    <a:gd name="connsiteX10-169" fmla="*/ 0 w 270431"/>
                    <a:gd name="connsiteY10-170" fmla="*/ 56192 h 433394"/>
                    <a:gd name="connsiteX0-171" fmla="*/ 0 w 270431"/>
                    <a:gd name="connsiteY0-172" fmla="*/ 56192 h 433394"/>
                    <a:gd name="connsiteX1-173" fmla="*/ 37136 w 270431"/>
                    <a:gd name="connsiteY1-174" fmla="*/ 7 h 433394"/>
                    <a:gd name="connsiteX2-175" fmla="*/ 127556 w 270431"/>
                    <a:gd name="connsiteY2-176" fmla="*/ 25406 h 433394"/>
                    <a:gd name="connsiteX3-177" fmla="*/ 230121 w 270431"/>
                    <a:gd name="connsiteY3-178" fmla="*/ 4769 h 433394"/>
                    <a:gd name="connsiteX4-179" fmla="*/ 270431 w 270431"/>
                    <a:gd name="connsiteY4-180" fmla="*/ 56192 h 433394"/>
                    <a:gd name="connsiteX5-181" fmla="*/ 270431 w 270431"/>
                    <a:gd name="connsiteY5-182" fmla="*/ 375621 h 433394"/>
                    <a:gd name="connsiteX6-183" fmla="*/ 225358 w 270431"/>
                    <a:gd name="connsiteY6-184" fmla="*/ 420694 h 433394"/>
                    <a:gd name="connsiteX7-185" fmla="*/ 129144 w 270431"/>
                    <a:gd name="connsiteY7-186" fmla="*/ 433394 h 433394"/>
                    <a:gd name="connsiteX8-187" fmla="*/ 45073 w 270431"/>
                    <a:gd name="connsiteY8-188" fmla="*/ 420694 h 433394"/>
                    <a:gd name="connsiteX9-189" fmla="*/ 0 w 270431"/>
                    <a:gd name="connsiteY9-190" fmla="*/ 375621 h 433394"/>
                    <a:gd name="connsiteX10-191" fmla="*/ 0 w 270431"/>
                    <a:gd name="connsiteY10-192" fmla="*/ 56192 h 433394"/>
                    <a:gd name="connsiteX0-193" fmla="*/ 0 w 270431"/>
                    <a:gd name="connsiteY0-194" fmla="*/ 56192 h 433394"/>
                    <a:gd name="connsiteX1-195" fmla="*/ 37136 w 270431"/>
                    <a:gd name="connsiteY1-196" fmla="*/ 7 h 433394"/>
                    <a:gd name="connsiteX2-197" fmla="*/ 127556 w 270431"/>
                    <a:gd name="connsiteY2-198" fmla="*/ 25406 h 433394"/>
                    <a:gd name="connsiteX3-199" fmla="*/ 230121 w 270431"/>
                    <a:gd name="connsiteY3-200" fmla="*/ 4769 h 433394"/>
                    <a:gd name="connsiteX4-201" fmla="*/ 270431 w 270431"/>
                    <a:gd name="connsiteY4-202" fmla="*/ 56192 h 433394"/>
                    <a:gd name="connsiteX5-203" fmla="*/ 270431 w 270431"/>
                    <a:gd name="connsiteY5-204" fmla="*/ 375621 h 433394"/>
                    <a:gd name="connsiteX6-205" fmla="*/ 225358 w 270431"/>
                    <a:gd name="connsiteY6-206" fmla="*/ 420694 h 433394"/>
                    <a:gd name="connsiteX7-207" fmla="*/ 129144 w 270431"/>
                    <a:gd name="connsiteY7-208" fmla="*/ 433394 h 433394"/>
                    <a:gd name="connsiteX8-209" fmla="*/ 45073 w 270431"/>
                    <a:gd name="connsiteY8-210" fmla="*/ 420694 h 433394"/>
                    <a:gd name="connsiteX9-211" fmla="*/ 0 w 270431"/>
                    <a:gd name="connsiteY9-212" fmla="*/ 375621 h 433394"/>
                    <a:gd name="connsiteX10-213" fmla="*/ 0 w 270431"/>
                    <a:gd name="connsiteY10-214" fmla="*/ 56192 h 433394"/>
                    <a:gd name="connsiteX0-215" fmla="*/ 0 w 270431"/>
                    <a:gd name="connsiteY0-216" fmla="*/ 56192 h 433394"/>
                    <a:gd name="connsiteX1-217" fmla="*/ 37136 w 270431"/>
                    <a:gd name="connsiteY1-218" fmla="*/ 7 h 433394"/>
                    <a:gd name="connsiteX2-219" fmla="*/ 127556 w 270431"/>
                    <a:gd name="connsiteY2-220" fmla="*/ 25406 h 433394"/>
                    <a:gd name="connsiteX3-221" fmla="*/ 230121 w 270431"/>
                    <a:gd name="connsiteY3-222" fmla="*/ 4769 h 433394"/>
                    <a:gd name="connsiteX4-223" fmla="*/ 270431 w 270431"/>
                    <a:gd name="connsiteY4-224" fmla="*/ 56192 h 433394"/>
                    <a:gd name="connsiteX5-225" fmla="*/ 270431 w 270431"/>
                    <a:gd name="connsiteY5-226" fmla="*/ 375621 h 433394"/>
                    <a:gd name="connsiteX6-227" fmla="*/ 225358 w 270431"/>
                    <a:gd name="connsiteY6-228" fmla="*/ 420694 h 433394"/>
                    <a:gd name="connsiteX7-229" fmla="*/ 129144 w 270431"/>
                    <a:gd name="connsiteY7-230" fmla="*/ 433394 h 433394"/>
                    <a:gd name="connsiteX8-231" fmla="*/ 45073 w 270431"/>
                    <a:gd name="connsiteY8-232" fmla="*/ 420694 h 433394"/>
                    <a:gd name="connsiteX9-233" fmla="*/ 0 w 270431"/>
                    <a:gd name="connsiteY9-234" fmla="*/ 375621 h 433394"/>
                    <a:gd name="connsiteX10-235" fmla="*/ 0 w 270431"/>
                    <a:gd name="connsiteY10-236" fmla="*/ 56192 h 433394"/>
                    <a:gd name="connsiteX0-237" fmla="*/ 0 w 270431"/>
                    <a:gd name="connsiteY0-238" fmla="*/ 56192 h 433394"/>
                    <a:gd name="connsiteX1-239" fmla="*/ 37136 w 270431"/>
                    <a:gd name="connsiteY1-240" fmla="*/ 7 h 433394"/>
                    <a:gd name="connsiteX2-241" fmla="*/ 127556 w 270431"/>
                    <a:gd name="connsiteY2-242" fmla="*/ 25406 h 433394"/>
                    <a:gd name="connsiteX3-243" fmla="*/ 225358 w 270431"/>
                    <a:gd name="connsiteY3-244" fmla="*/ 1594 h 433394"/>
                    <a:gd name="connsiteX4-245" fmla="*/ 270431 w 270431"/>
                    <a:gd name="connsiteY4-246" fmla="*/ 56192 h 433394"/>
                    <a:gd name="connsiteX5-247" fmla="*/ 270431 w 270431"/>
                    <a:gd name="connsiteY5-248" fmla="*/ 375621 h 433394"/>
                    <a:gd name="connsiteX6-249" fmla="*/ 225358 w 270431"/>
                    <a:gd name="connsiteY6-250" fmla="*/ 420694 h 433394"/>
                    <a:gd name="connsiteX7-251" fmla="*/ 129144 w 270431"/>
                    <a:gd name="connsiteY7-252" fmla="*/ 433394 h 433394"/>
                    <a:gd name="connsiteX8-253" fmla="*/ 45073 w 270431"/>
                    <a:gd name="connsiteY8-254" fmla="*/ 420694 h 433394"/>
                    <a:gd name="connsiteX9-255" fmla="*/ 0 w 270431"/>
                    <a:gd name="connsiteY9-256" fmla="*/ 375621 h 433394"/>
                    <a:gd name="connsiteX10-257" fmla="*/ 0 w 270431"/>
                    <a:gd name="connsiteY10-258" fmla="*/ 56192 h 433394"/>
                    <a:gd name="connsiteX0-259" fmla="*/ 0 w 270431"/>
                    <a:gd name="connsiteY0-260" fmla="*/ 67303 h 444505"/>
                    <a:gd name="connsiteX1-261" fmla="*/ 37136 w 270431"/>
                    <a:gd name="connsiteY1-262" fmla="*/ 11118 h 444505"/>
                    <a:gd name="connsiteX2-263" fmla="*/ 127556 w 270431"/>
                    <a:gd name="connsiteY2-264" fmla="*/ 36517 h 444505"/>
                    <a:gd name="connsiteX3-265" fmla="*/ 228533 w 270431"/>
                    <a:gd name="connsiteY3-266" fmla="*/ 5 h 444505"/>
                    <a:gd name="connsiteX4-267" fmla="*/ 270431 w 270431"/>
                    <a:gd name="connsiteY4-268" fmla="*/ 67303 h 444505"/>
                    <a:gd name="connsiteX5-269" fmla="*/ 270431 w 270431"/>
                    <a:gd name="connsiteY5-270" fmla="*/ 386732 h 444505"/>
                    <a:gd name="connsiteX6-271" fmla="*/ 225358 w 270431"/>
                    <a:gd name="connsiteY6-272" fmla="*/ 431805 h 444505"/>
                    <a:gd name="connsiteX7-273" fmla="*/ 129144 w 270431"/>
                    <a:gd name="connsiteY7-274" fmla="*/ 444505 h 444505"/>
                    <a:gd name="connsiteX8-275" fmla="*/ 45073 w 270431"/>
                    <a:gd name="connsiteY8-276" fmla="*/ 431805 h 444505"/>
                    <a:gd name="connsiteX9-277" fmla="*/ 0 w 270431"/>
                    <a:gd name="connsiteY9-278" fmla="*/ 386732 h 444505"/>
                    <a:gd name="connsiteX10-279" fmla="*/ 0 w 270431"/>
                    <a:gd name="connsiteY10-280" fmla="*/ 67303 h 444505"/>
                    <a:gd name="connsiteX0-281" fmla="*/ 0 w 270431"/>
                    <a:gd name="connsiteY0-282" fmla="*/ 64130 h 441332"/>
                    <a:gd name="connsiteX1-283" fmla="*/ 37136 w 270431"/>
                    <a:gd name="connsiteY1-284" fmla="*/ 7945 h 441332"/>
                    <a:gd name="connsiteX2-285" fmla="*/ 127556 w 270431"/>
                    <a:gd name="connsiteY2-286" fmla="*/ 33344 h 441332"/>
                    <a:gd name="connsiteX3-287" fmla="*/ 231708 w 270431"/>
                    <a:gd name="connsiteY3-288" fmla="*/ 7 h 441332"/>
                    <a:gd name="connsiteX4-289" fmla="*/ 270431 w 270431"/>
                    <a:gd name="connsiteY4-290" fmla="*/ 64130 h 441332"/>
                    <a:gd name="connsiteX5-291" fmla="*/ 270431 w 270431"/>
                    <a:gd name="connsiteY5-292" fmla="*/ 383559 h 441332"/>
                    <a:gd name="connsiteX6-293" fmla="*/ 225358 w 270431"/>
                    <a:gd name="connsiteY6-294" fmla="*/ 428632 h 441332"/>
                    <a:gd name="connsiteX7-295" fmla="*/ 129144 w 270431"/>
                    <a:gd name="connsiteY7-296" fmla="*/ 441332 h 441332"/>
                    <a:gd name="connsiteX8-297" fmla="*/ 45073 w 270431"/>
                    <a:gd name="connsiteY8-298" fmla="*/ 428632 h 441332"/>
                    <a:gd name="connsiteX9-299" fmla="*/ 0 w 270431"/>
                    <a:gd name="connsiteY9-300" fmla="*/ 383559 h 441332"/>
                    <a:gd name="connsiteX10-301" fmla="*/ 0 w 270431"/>
                    <a:gd name="connsiteY10-302" fmla="*/ 64130 h 441332"/>
                    <a:gd name="connsiteX0-303" fmla="*/ 0 w 270431"/>
                    <a:gd name="connsiteY0-304" fmla="*/ 64130 h 441332"/>
                    <a:gd name="connsiteX1-305" fmla="*/ 27611 w 270431"/>
                    <a:gd name="connsiteY1-306" fmla="*/ 7945 h 441332"/>
                    <a:gd name="connsiteX2-307" fmla="*/ 127556 w 270431"/>
                    <a:gd name="connsiteY2-308" fmla="*/ 33344 h 441332"/>
                    <a:gd name="connsiteX3-309" fmla="*/ 231708 w 270431"/>
                    <a:gd name="connsiteY3-310" fmla="*/ 7 h 441332"/>
                    <a:gd name="connsiteX4-311" fmla="*/ 270431 w 270431"/>
                    <a:gd name="connsiteY4-312" fmla="*/ 64130 h 441332"/>
                    <a:gd name="connsiteX5-313" fmla="*/ 270431 w 270431"/>
                    <a:gd name="connsiteY5-314" fmla="*/ 383559 h 441332"/>
                    <a:gd name="connsiteX6-315" fmla="*/ 225358 w 270431"/>
                    <a:gd name="connsiteY6-316" fmla="*/ 428632 h 441332"/>
                    <a:gd name="connsiteX7-317" fmla="*/ 129144 w 270431"/>
                    <a:gd name="connsiteY7-318" fmla="*/ 441332 h 441332"/>
                    <a:gd name="connsiteX8-319" fmla="*/ 45073 w 270431"/>
                    <a:gd name="connsiteY8-320" fmla="*/ 428632 h 441332"/>
                    <a:gd name="connsiteX9-321" fmla="*/ 0 w 270431"/>
                    <a:gd name="connsiteY9-322" fmla="*/ 383559 h 441332"/>
                    <a:gd name="connsiteX10-323" fmla="*/ 0 w 270431"/>
                    <a:gd name="connsiteY10-324" fmla="*/ 64130 h 441332"/>
                    <a:gd name="connsiteX0-325" fmla="*/ 0 w 270431"/>
                    <a:gd name="connsiteY0-326" fmla="*/ 64130 h 441332"/>
                    <a:gd name="connsiteX1-327" fmla="*/ 27611 w 270431"/>
                    <a:gd name="connsiteY1-328" fmla="*/ 7945 h 441332"/>
                    <a:gd name="connsiteX2-329" fmla="*/ 127556 w 270431"/>
                    <a:gd name="connsiteY2-330" fmla="*/ 33344 h 441332"/>
                    <a:gd name="connsiteX3-331" fmla="*/ 231708 w 270431"/>
                    <a:gd name="connsiteY3-332" fmla="*/ 7 h 441332"/>
                    <a:gd name="connsiteX4-333" fmla="*/ 270431 w 270431"/>
                    <a:gd name="connsiteY4-334" fmla="*/ 64130 h 441332"/>
                    <a:gd name="connsiteX5-335" fmla="*/ 270431 w 270431"/>
                    <a:gd name="connsiteY5-336" fmla="*/ 383559 h 441332"/>
                    <a:gd name="connsiteX6-337" fmla="*/ 225358 w 270431"/>
                    <a:gd name="connsiteY6-338" fmla="*/ 428632 h 441332"/>
                    <a:gd name="connsiteX7-339" fmla="*/ 129144 w 270431"/>
                    <a:gd name="connsiteY7-340" fmla="*/ 441332 h 441332"/>
                    <a:gd name="connsiteX8-341" fmla="*/ 45073 w 270431"/>
                    <a:gd name="connsiteY8-342" fmla="*/ 428632 h 441332"/>
                    <a:gd name="connsiteX9-343" fmla="*/ 0 w 270431"/>
                    <a:gd name="connsiteY9-344" fmla="*/ 383559 h 441332"/>
                    <a:gd name="connsiteX10-345" fmla="*/ 0 w 270431"/>
                    <a:gd name="connsiteY10-346" fmla="*/ 64130 h 441332"/>
                    <a:gd name="connsiteX0-347" fmla="*/ 0 w 270431"/>
                    <a:gd name="connsiteY0-348" fmla="*/ 64130 h 441332"/>
                    <a:gd name="connsiteX1-349" fmla="*/ 24436 w 270431"/>
                    <a:gd name="connsiteY1-350" fmla="*/ 8 h 441332"/>
                    <a:gd name="connsiteX2-351" fmla="*/ 127556 w 270431"/>
                    <a:gd name="connsiteY2-352" fmla="*/ 33344 h 441332"/>
                    <a:gd name="connsiteX3-353" fmla="*/ 231708 w 270431"/>
                    <a:gd name="connsiteY3-354" fmla="*/ 7 h 441332"/>
                    <a:gd name="connsiteX4-355" fmla="*/ 270431 w 270431"/>
                    <a:gd name="connsiteY4-356" fmla="*/ 64130 h 441332"/>
                    <a:gd name="connsiteX5-357" fmla="*/ 270431 w 270431"/>
                    <a:gd name="connsiteY5-358" fmla="*/ 383559 h 441332"/>
                    <a:gd name="connsiteX6-359" fmla="*/ 225358 w 270431"/>
                    <a:gd name="connsiteY6-360" fmla="*/ 428632 h 441332"/>
                    <a:gd name="connsiteX7-361" fmla="*/ 129144 w 270431"/>
                    <a:gd name="connsiteY7-362" fmla="*/ 441332 h 441332"/>
                    <a:gd name="connsiteX8-363" fmla="*/ 45073 w 270431"/>
                    <a:gd name="connsiteY8-364" fmla="*/ 428632 h 441332"/>
                    <a:gd name="connsiteX9-365" fmla="*/ 0 w 270431"/>
                    <a:gd name="connsiteY9-366" fmla="*/ 383559 h 441332"/>
                    <a:gd name="connsiteX10-367" fmla="*/ 0 w 270431"/>
                    <a:gd name="connsiteY10-368" fmla="*/ 64130 h 441332"/>
                    <a:gd name="connsiteX0-369" fmla="*/ 0 w 270431"/>
                    <a:gd name="connsiteY0-370" fmla="*/ 64130 h 441332"/>
                    <a:gd name="connsiteX1-371" fmla="*/ 24436 w 270431"/>
                    <a:gd name="connsiteY1-372" fmla="*/ 8 h 441332"/>
                    <a:gd name="connsiteX2-373" fmla="*/ 127556 w 270431"/>
                    <a:gd name="connsiteY2-374" fmla="*/ 33344 h 441332"/>
                    <a:gd name="connsiteX3-375" fmla="*/ 231708 w 270431"/>
                    <a:gd name="connsiteY3-376" fmla="*/ 7 h 441332"/>
                    <a:gd name="connsiteX4-377" fmla="*/ 270431 w 270431"/>
                    <a:gd name="connsiteY4-378" fmla="*/ 64130 h 441332"/>
                    <a:gd name="connsiteX5-379" fmla="*/ 270431 w 270431"/>
                    <a:gd name="connsiteY5-380" fmla="*/ 383559 h 441332"/>
                    <a:gd name="connsiteX6-381" fmla="*/ 225358 w 270431"/>
                    <a:gd name="connsiteY6-382" fmla="*/ 428632 h 441332"/>
                    <a:gd name="connsiteX7-383" fmla="*/ 129144 w 270431"/>
                    <a:gd name="connsiteY7-384" fmla="*/ 441332 h 441332"/>
                    <a:gd name="connsiteX8-385" fmla="*/ 45073 w 270431"/>
                    <a:gd name="connsiteY8-386" fmla="*/ 428632 h 441332"/>
                    <a:gd name="connsiteX9-387" fmla="*/ 0 w 270431"/>
                    <a:gd name="connsiteY9-388" fmla="*/ 383559 h 441332"/>
                    <a:gd name="connsiteX10-389" fmla="*/ 0 w 270431"/>
                    <a:gd name="connsiteY10-390" fmla="*/ 64130 h 441332"/>
                    <a:gd name="connsiteX0-391" fmla="*/ 0 w 270431"/>
                    <a:gd name="connsiteY0-392" fmla="*/ 64130 h 441332"/>
                    <a:gd name="connsiteX1-393" fmla="*/ 24436 w 270431"/>
                    <a:gd name="connsiteY1-394" fmla="*/ 8 h 441332"/>
                    <a:gd name="connsiteX2-395" fmla="*/ 127556 w 270431"/>
                    <a:gd name="connsiteY2-396" fmla="*/ 33344 h 441332"/>
                    <a:gd name="connsiteX3-397" fmla="*/ 231708 w 270431"/>
                    <a:gd name="connsiteY3-398" fmla="*/ 7 h 441332"/>
                    <a:gd name="connsiteX4-399" fmla="*/ 270431 w 270431"/>
                    <a:gd name="connsiteY4-400" fmla="*/ 64130 h 441332"/>
                    <a:gd name="connsiteX5-401" fmla="*/ 270431 w 270431"/>
                    <a:gd name="connsiteY5-402" fmla="*/ 383559 h 441332"/>
                    <a:gd name="connsiteX6-403" fmla="*/ 225358 w 270431"/>
                    <a:gd name="connsiteY6-404" fmla="*/ 428632 h 441332"/>
                    <a:gd name="connsiteX7-405" fmla="*/ 129144 w 270431"/>
                    <a:gd name="connsiteY7-406" fmla="*/ 441332 h 441332"/>
                    <a:gd name="connsiteX8-407" fmla="*/ 45073 w 270431"/>
                    <a:gd name="connsiteY8-408" fmla="*/ 428632 h 441332"/>
                    <a:gd name="connsiteX9-409" fmla="*/ 0 w 270431"/>
                    <a:gd name="connsiteY9-410" fmla="*/ 383559 h 441332"/>
                    <a:gd name="connsiteX10-411" fmla="*/ 0 w 270431"/>
                    <a:gd name="connsiteY10-412" fmla="*/ 64130 h 441332"/>
                    <a:gd name="connsiteX0-413" fmla="*/ 0 w 270431"/>
                    <a:gd name="connsiteY0-414" fmla="*/ 64130 h 441332"/>
                    <a:gd name="connsiteX1-415" fmla="*/ 24436 w 270431"/>
                    <a:gd name="connsiteY1-416" fmla="*/ 8 h 441332"/>
                    <a:gd name="connsiteX2-417" fmla="*/ 127556 w 270431"/>
                    <a:gd name="connsiteY2-418" fmla="*/ 33344 h 441332"/>
                    <a:gd name="connsiteX3-419" fmla="*/ 231708 w 270431"/>
                    <a:gd name="connsiteY3-420" fmla="*/ 7 h 441332"/>
                    <a:gd name="connsiteX4-421" fmla="*/ 270431 w 270431"/>
                    <a:gd name="connsiteY4-422" fmla="*/ 64130 h 441332"/>
                    <a:gd name="connsiteX5-423" fmla="*/ 270431 w 270431"/>
                    <a:gd name="connsiteY5-424" fmla="*/ 383559 h 441332"/>
                    <a:gd name="connsiteX6-425" fmla="*/ 225358 w 270431"/>
                    <a:gd name="connsiteY6-426" fmla="*/ 428632 h 441332"/>
                    <a:gd name="connsiteX7-427" fmla="*/ 129144 w 270431"/>
                    <a:gd name="connsiteY7-428" fmla="*/ 441332 h 441332"/>
                    <a:gd name="connsiteX8-429" fmla="*/ 45073 w 270431"/>
                    <a:gd name="connsiteY8-430" fmla="*/ 428632 h 441332"/>
                    <a:gd name="connsiteX9-431" fmla="*/ 0 w 270431"/>
                    <a:gd name="connsiteY9-432" fmla="*/ 383559 h 441332"/>
                    <a:gd name="connsiteX10-433" fmla="*/ 0 w 270431"/>
                    <a:gd name="connsiteY10-434" fmla="*/ 64130 h 441332"/>
                    <a:gd name="connsiteX0-435" fmla="*/ 0 w 270431"/>
                    <a:gd name="connsiteY0-436" fmla="*/ 68890 h 446092"/>
                    <a:gd name="connsiteX1-437" fmla="*/ 24436 w 270431"/>
                    <a:gd name="connsiteY1-438" fmla="*/ 4768 h 446092"/>
                    <a:gd name="connsiteX2-439" fmla="*/ 127556 w 270431"/>
                    <a:gd name="connsiteY2-440" fmla="*/ 38104 h 446092"/>
                    <a:gd name="connsiteX3-441" fmla="*/ 231708 w 270431"/>
                    <a:gd name="connsiteY3-442" fmla="*/ 5 h 446092"/>
                    <a:gd name="connsiteX4-443" fmla="*/ 270431 w 270431"/>
                    <a:gd name="connsiteY4-444" fmla="*/ 68890 h 446092"/>
                    <a:gd name="connsiteX5-445" fmla="*/ 270431 w 270431"/>
                    <a:gd name="connsiteY5-446" fmla="*/ 388319 h 446092"/>
                    <a:gd name="connsiteX6-447" fmla="*/ 225358 w 270431"/>
                    <a:gd name="connsiteY6-448" fmla="*/ 433392 h 446092"/>
                    <a:gd name="connsiteX7-449" fmla="*/ 129144 w 270431"/>
                    <a:gd name="connsiteY7-450" fmla="*/ 446092 h 446092"/>
                    <a:gd name="connsiteX8-451" fmla="*/ 45073 w 270431"/>
                    <a:gd name="connsiteY8-452" fmla="*/ 433392 h 446092"/>
                    <a:gd name="connsiteX9-453" fmla="*/ 0 w 270431"/>
                    <a:gd name="connsiteY9-454" fmla="*/ 388319 h 446092"/>
                    <a:gd name="connsiteX10-455" fmla="*/ 0 w 270431"/>
                    <a:gd name="connsiteY10-456" fmla="*/ 68890 h 446092"/>
                    <a:gd name="connsiteX0-457" fmla="*/ 40 w 270471"/>
                    <a:gd name="connsiteY0-458" fmla="*/ 68890 h 446092"/>
                    <a:gd name="connsiteX1-459" fmla="*/ 22888 w 270471"/>
                    <a:gd name="connsiteY1-460" fmla="*/ 5 h 446092"/>
                    <a:gd name="connsiteX2-461" fmla="*/ 127596 w 270471"/>
                    <a:gd name="connsiteY2-462" fmla="*/ 38104 h 446092"/>
                    <a:gd name="connsiteX3-463" fmla="*/ 231748 w 270471"/>
                    <a:gd name="connsiteY3-464" fmla="*/ 5 h 446092"/>
                    <a:gd name="connsiteX4-465" fmla="*/ 270471 w 270471"/>
                    <a:gd name="connsiteY4-466" fmla="*/ 68890 h 446092"/>
                    <a:gd name="connsiteX5-467" fmla="*/ 270471 w 270471"/>
                    <a:gd name="connsiteY5-468" fmla="*/ 388319 h 446092"/>
                    <a:gd name="connsiteX6-469" fmla="*/ 225398 w 270471"/>
                    <a:gd name="connsiteY6-470" fmla="*/ 433392 h 446092"/>
                    <a:gd name="connsiteX7-471" fmla="*/ 129184 w 270471"/>
                    <a:gd name="connsiteY7-472" fmla="*/ 446092 h 446092"/>
                    <a:gd name="connsiteX8-473" fmla="*/ 45113 w 270471"/>
                    <a:gd name="connsiteY8-474" fmla="*/ 433392 h 446092"/>
                    <a:gd name="connsiteX9-475" fmla="*/ 40 w 270471"/>
                    <a:gd name="connsiteY9-476" fmla="*/ 388319 h 446092"/>
                    <a:gd name="connsiteX10-477" fmla="*/ 40 w 270471"/>
                    <a:gd name="connsiteY10-478" fmla="*/ 68890 h 446092"/>
                    <a:gd name="connsiteX0-479" fmla="*/ 40 w 270471"/>
                    <a:gd name="connsiteY0-480" fmla="*/ 68890 h 446092"/>
                    <a:gd name="connsiteX1-481" fmla="*/ 22888 w 270471"/>
                    <a:gd name="connsiteY1-482" fmla="*/ 5 h 446092"/>
                    <a:gd name="connsiteX2-483" fmla="*/ 127596 w 270471"/>
                    <a:gd name="connsiteY2-484" fmla="*/ 38104 h 446092"/>
                    <a:gd name="connsiteX3-485" fmla="*/ 231748 w 270471"/>
                    <a:gd name="connsiteY3-486" fmla="*/ 5 h 446092"/>
                    <a:gd name="connsiteX4-487" fmla="*/ 270471 w 270471"/>
                    <a:gd name="connsiteY4-488" fmla="*/ 68890 h 446092"/>
                    <a:gd name="connsiteX5-489" fmla="*/ 270471 w 270471"/>
                    <a:gd name="connsiteY5-490" fmla="*/ 388319 h 446092"/>
                    <a:gd name="connsiteX6-491" fmla="*/ 225398 w 270471"/>
                    <a:gd name="connsiteY6-492" fmla="*/ 433392 h 446092"/>
                    <a:gd name="connsiteX7-493" fmla="*/ 129184 w 270471"/>
                    <a:gd name="connsiteY7-494" fmla="*/ 446092 h 446092"/>
                    <a:gd name="connsiteX8-495" fmla="*/ 45113 w 270471"/>
                    <a:gd name="connsiteY8-496" fmla="*/ 433392 h 446092"/>
                    <a:gd name="connsiteX9-497" fmla="*/ 40 w 270471"/>
                    <a:gd name="connsiteY9-498" fmla="*/ 388319 h 446092"/>
                    <a:gd name="connsiteX10-499" fmla="*/ 40 w 270471"/>
                    <a:gd name="connsiteY10-500" fmla="*/ 68890 h 446092"/>
                    <a:gd name="connsiteX0-501" fmla="*/ 40 w 270471"/>
                    <a:gd name="connsiteY0-502" fmla="*/ 68890 h 446092"/>
                    <a:gd name="connsiteX1-503" fmla="*/ 22888 w 270471"/>
                    <a:gd name="connsiteY1-504" fmla="*/ 5 h 446092"/>
                    <a:gd name="connsiteX2-505" fmla="*/ 127596 w 270471"/>
                    <a:gd name="connsiteY2-506" fmla="*/ 38104 h 446092"/>
                    <a:gd name="connsiteX3-507" fmla="*/ 231748 w 270471"/>
                    <a:gd name="connsiteY3-508" fmla="*/ 5 h 446092"/>
                    <a:gd name="connsiteX4-509" fmla="*/ 270471 w 270471"/>
                    <a:gd name="connsiteY4-510" fmla="*/ 68890 h 446092"/>
                    <a:gd name="connsiteX5-511" fmla="*/ 270471 w 270471"/>
                    <a:gd name="connsiteY5-512" fmla="*/ 388319 h 446092"/>
                    <a:gd name="connsiteX6-513" fmla="*/ 225398 w 270471"/>
                    <a:gd name="connsiteY6-514" fmla="*/ 433392 h 446092"/>
                    <a:gd name="connsiteX7-515" fmla="*/ 129184 w 270471"/>
                    <a:gd name="connsiteY7-516" fmla="*/ 446092 h 446092"/>
                    <a:gd name="connsiteX8-517" fmla="*/ 45113 w 270471"/>
                    <a:gd name="connsiteY8-518" fmla="*/ 433392 h 446092"/>
                    <a:gd name="connsiteX9-519" fmla="*/ 40 w 270471"/>
                    <a:gd name="connsiteY9-520" fmla="*/ 388319 h 446092"/>
                    <a:gd name="connsiteX10-521" fmla="*/ 40 w 270471"/>
                    <a:gd name="connsiteY10-522" fmla="*/ 68890 h 446092"/>
                    <a:gd name="connsiteX0-523" fmla="*/ 40 w 270471"/>
                    <a:gd name="connsiteY0-524" fmla="*/ 68890 h 446092"/>
                    <a:gd name="connsiteX1-525" fmla="*/ 22888 w 270471"/>
                    <a:gd name="connsiteY1-526" fmla="*/ 5 h 446092"/>
                    <a:gd name="connsiteX2-527" fmla="*/ 127596 w 270471"/>
                    <a:gd name="connsiteY2-528" fmla="*/ 38104 h 446092"/>
                    <a:gd name="connsiteX3-529" fmla="*/ 231748 w 270471"/>
                    <a:gd name="connsiteY3-530" fmla="*/ 5 h 446092"/>
                    <a:gd name="connsiteX4-531" fmla="*/ 270471 w 270471"/>
                    <a:gd name="connsiteY4-532" fmla="*/ 68890 h 446092"/>
                    <a:gd name="connsiteX5-533" fmla="*/ 270471 w 270471"/>
                    <a:gd name="connsiteY5-534" fmla="*/ 388319 h 446092"/>
                    <a:gd name="connsiteX6-535" fmla="*/ 226985 w 270471"/>
                    <a:gd name="connsiteY6-536" fmla="*/ 422280 h 446092"/>
                    <a:gd name="connsiteX7-537" fmla="*/ 129184 w 270471"/>
                    <a:gd name="connsiteY7-538" fmla="*/ 446092 h 446092"/>
                    <a:gd name="connsiteX8-539" fmla="*/ 45113 w 270471"/>
                    <a:gd name="connsiteY8-540" fmla="*/ 433392 h 446092"/>
                    <a:gd name="connsiteX9-541" fmla="*/ 40 w 270471"/>
                    <a:gd name="connsiteY9-542" fmla="*/ 388319 h 446092"/>
                    <a:gd name="connsiteX10-543" fmla="*/ 40 w 270471"/>
                    <a:gd name="connsiteY10-544" fmla="*/ 68890 h 446092"/>
                    <a:gd name="connsiteX0-545" fmla="*/ 40 w 270471"/>
                    <a:gd name="connsiteY0-546" fmla="*/ 68890 h 446092"/>
                    <a:gd name="connsiteX1-547" fmla="*/ 22888 w 270471"/>
                    <a:gd name="connsiteY1-548" fmla="*/ 5 h 446092"/>
                    <a:gd name="connsiteX2-549" fmla="*/ 127596 w 270471"/>
                    <a:gd name="connsiteY2-550" fmla="*/ 38104 h 446092"/>
                    <a:gd name="connsiteX3-551" fmla="*/ 231748 w 270471"/>
                    <a:gd name="connsiteY3-552" fmla="*/ 5 h 446092"/>
                    <a:gd name="connsiteX4-553" fmla="*/ 270471 w 270471"/>
                    <a:gd name="connsiteY4-554" fmla="*/ 68890 h 446092"/>
                    <a:gd name="connsiteX5-555" fmla="*/ 270471 w 270471"/>
                    <a:gd name="connsiteY5-556" fmla="*/ 388319 h 446092"/>
                    <a:gd name="connsiteX6-557" fmla="*/ 226985 w 270471"/>
                    <a:gd name="connsiteY6-558" fmla="*/ 422280 h 446092"/>
                    <a:gd name="connsiteX7-559" fmla="*/ 129184 w 270471"/>
                    <a:gd name="connsiteY7-560" fmla="*/ 446092 h 446092"/>
                    <a:gd name="connsiteX8-561" fmla="*/ 45113 w 270471"/>
                    <a:gd name="connsiteY8-562" fmla="*/ 433392 h 446092"/>
                    <a:gd name="connsiteX9-563" fmla="*/ 40 w 270471"/>
                    <a:gd name="connsiteY9-564" fmla="*/ 374031 h 446092"/>
                    <a:gd name="connsiteX10-565" fmla="*/ 40 w 270471"/>
                    <a:gd name="connsiteY10-566" fmla="*/ 68890 h 446092"/>
                    <a:gd name="connsiteX0-567" fmla="*/ 40 w 270471"/>
                    <a:gd name="connsiteY0-568" fmla="*/ 68890 h 446092"/>
                    <a:gd name="connsiteX1-569" fmla="*/ 22888 w 270471"/>
                    <a:gd name="connsiteY1-570" fmla="*/ 5 h 446092"/>
                    <a:gd name="connsiteX2-571" fmla="*/ 127596 w 270471"/>
                    <a:gd name="connsiteY2-572" fmla="*/ 38104 h 446092"/>
                    <a:gd name="connsiteX3-573" fmla="*/ 231748 w 270471"/>
                    <a:gd name="connsiteY3-574" fmla="*/ 5 h 446092"/>
                    <a:gd name="connsiteX4-575" fmla="*/ 270471 w 270471"/>
                    <a:gd name="connsiteY4-576" fmla="*/ 68890 h 446092"/>
                    <a:gd name="connsiteX5-577" fmla="*/ 270471 w 270471"/>
                    <a:gd name="connsiteY5-578" fmla="*/ 388319 h 446092"/>
                    <a:gd name="connsiteX6-579" fmla="*/ 226985 w 270471"/>
                    <a:gd name="connsiteY6-580" fmla="*/ 422280 h 446092"/>
                    <a:gd name="connsiteX7-581" fmla="*/ 129184 w 270471"/>
                    <a:gd name="connsiteY7-582" fmla="*/ 446092 h 446092"/>
                    <a:gd name="connsiteX8-583" fmla="*/ 46701 w 270471"/>
                    <a:gd name="connsiteY8-584" fmla="*/ 427042 h 446092"/>
                    <a:gd name="connsiteX9-585" fmla="*/ 40 w 270471"/>
                    <a:gd name="connsiteY9-586" fmla="*/ 374031 h 446092"/>
                    <a:gd name="connsiteX10-587" fmla="*/ 40 w 270471"/>
                    <a:gd name="connsiteY10-588" fmla="*/ 68890 h 446092"/>
                    <a:gd name="connsiteX0-589" fmla="*/ 40 w 270471"/>
                    <a:gd name="connsiteY0-590" fmla="*/ 68890 h 446092"/>
                    <a:gd name="connsiteX1-591" fmla="*/ 22888 w 270471"/>
                    <a:gd name="connsiteY1-592" fmla="*/ 5 h 446092"/>
                    <a:gd name="connsiteX2-593" fmla="*/ 127596 w 270471"/>
                    <a:gd name="connsiteY2-594" fmla="*/ 38104 h 446092"/>
                    <a:gd name="connsiteX3-595" fmla="*/ 231748 w 270471"/>
                    <a:gd name="connsiteY3-596" fmla="*/ 5 h 446092"/>
                    <a:gd name="connsiteX4-597" fmla="*/ 270471 w 270471"/>
                    <a:gd name="connsiteY4-598" fmla="*/ 68890 h 446092"/>
                    <a:gd name="connsiteX5-599" fmla="*/ 270471 w 270471"/>
                    <a:gd name="connsiteY5-600" fmla="*/ 388319 h 446092"/>
                    <a:gd name="connsiteX6-601" fmla="*/ 226985 w 270471"/>
                    <a:gd name="connsiteY6-602" fmla="*/ 422280 h 446092"/>
                    <a:gd name="connsiteX7-603" fmla="*/ 129184 w 270471"/>
                    <a:gd name="connsiteY7-604" fmla="*/ 446092 h 446092"/>
                    <a:gd name="connsiteX8-605" fmla="*/ 46701 w 270471"/>
                    <a:gd name="connsiteY8-606" fmla="*/ 427042 h 446092"/>
                    <a:gd name="connsiteX9-607" fmla="*/ 40 w 270471"/>
                    <a:gd name="connsiteY9-608" fmla="*/ 374031 h 446092"/>
                    <a:gd name="connsiteX10-609" fmla="*/ 40 w 270471"/>
                    <a:gd name="connsiteY10-610" fmla="*/ 68890 h 446092"/>
                    <a:gd name="connsiteX0-611" fmla="*/ 40 w 270471"/>
                    <a:gd name="connsiteY0-612" fmla="*/ 68890 h 446092"/>
                    <a:gd name="connsiteX1-613" fmla="*/ 22888 w 270471"/>
                    <a:gd name="connsiteY1-614" fmla="*/ 5 h 446092"/>
                    <a:gd name="connsiteX2-615" fmla="*/ 127596 w 270471"/>
                    <a:gd name="connsiteY2-616" fmla="*/ 38104 h 446092"/>
                    <a:gd name="connsiteX3-617" fmla="*/ 231748 w 270471"/>
                    <a:gd name="connsiteY3-618" fmla="*/ 5 h 446092"/>
                    <a:gd name="connsiteX4-619" fmla="*/ 270471 w 270471"/>
                    <a:gd name="connsiteY4-620" fmla="*/ 68890 h 446092"/>
                    <a:gd name="connsiteX5-621" fmla="*/ 270471 w 270471"/>
                    <a:gd name="connsiteY5-622" fmla="*/ 388319 h 446092"/>
                    <a:gd name="connsiteX6-623" fmla="*/ 226985 w 270471"/>
                    <a:gd name="connsiteY6-624" fmla="*/ 422280 h 446092"/>
                    <a:gd name="connsiteX7-625" fmla="*/ 129184 w 270471"/>
                    <a:gd name="connsiteY7-626" fmla="*/ 446092 h 446092"/>
                    <a:gd name="connsiteX8-627" fmla="*/ 46701 w 270471"/>
                    <a:gd name="connsiteY8-628" fmla="*/ 427042 h 446092"/>
                    <a:gd name="connsiteX9-629" fmla="*/ 40 w 270471"/>
                    <a:gd name="connsiteY9-630" fmla="*/ 374031 h 446092"/>
                    <a:gd name="connsiteX10-631" fmla="*/ 40 w 270471"/>
                    <a:gd name="connsiteY10-632" fmla="*/ 68890 h 446092"/>
                    <a:gd name="connsiteX0-633" fmla="*/ 40 w 270471"/>
                    <a:gd name="connsiteY0-634" fmla="*/ 68890 h 446092"/>
                    <a:gd name="connsiteX1-635" fmla="*/ 22888 w 270471"/>
                    <a:gd name="connsiteY1-636" fmla="*/ 5 h 446092"/>
                    <a:gd name="connsiteX2-637" fmla="*/ 127596 w 270471"/>
                    <a:gd name="connsiteY2-638" fmla="*/ 38104 h 446092"/>
                    <a:gd name="connsiteX3-639" fmla="*/ 231748 w 270471"/>
                    <a:gd name="connsiteY3-640" fmla="*/ 5 h 446092"/>
                    <a:gd name="connsiteX4-641" fmla="*/ 270471 w 270471"/>
                    <a:gd name="connsiteY4-642" fmla="*/ 68890 h 446092"/>
                    <a:gd name="connsiteX5-643" fmla="*/ 270471 w 270471"/>
                    <a:gd name="connsiteY5-644" fmla="*/ 388319 h 446092"/>
                    <a:gd name="connsiteX6-645" fmla="*/ 226985 w 270471"/>
                    <a:gd name="connsiteY6-646" fmla="*/ 422280 h 446092"/>
                    <a:gd name="connsiteX7-647" fmla="*/ 129184 w 270471"/>
                    <a:gd name="connsiteY7-648" fmla="*/ 446092 h 446092"/>
                    <a:gd name="connsiteX8-649" fmla="*/ 46701 w 270471"/>
                    <a:gd name="connsiteY8-650" fmla="*/ 427042 h 446092"/>
                    <a:gd name="connsiteX9-651" fmla="*/ 40 w 270471"/>
                    <a:gd name="connsiteY9-652" fmla="*/ 374031 h 446092"/>
                    <a:gd name="connsiteX10-653" fmla="*/ 40 w 270471"/>
                    <a:gd name="connsiteY10-654" fmla="*/ 68890 h 4460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59" y="connsiteY10-60"/>
                    </a:cxn>
                  </a:cxnLst>
                  <a:rect l="l" t="t" r="r" b="b"/>
                  <a:pathLst>
                    <a:path w="270471" h="446092">
                      <a:moveTo>
                        <a:pt x="40" y="68890"/>
                      </a:moveTo>
                      <a:cubicBezTo>
                        <a:pt x="40" y="43997"/>
                        <a:pt x="-2005" y="5"/>
                        <a:pt x="22888" y="5"/>
                      </a:cubicBezTo>
                      <a:cubicBezTo>
                        <a:pt x="50912" y="-524"/>
                        <a:pt x="69409" y="38633"/>
                        <a:pt x="127596" y="38104"/>
                      </a:cubicBezTo>
                      <a:cubicBezTo>
                        <a:pt x="183481" y="37045"/>
                        <a:pt x="199677" y="-524"/>
                        <a:pt x="231748" y="5"/>
                      </a:cubicBezTo>
                      <a:cubicBezTo>
                        <a:pt x="256641" y="5"/>
                        <a:pt x="270471" y="43997"/>
                        <a:pt x="270471" y="68890"/>
                      </a:cubicBezTo>
                      <a:lnTo>
                        <a:pt x="270471" y="388319"/>
                      </a:lnTo>
                      <a:cubicBezTo>
                        <a:pt x="270471" y="413212"/>
                        <a:pt x="251878" y="422280"/>
                        <a:pt x="226985" y="422280"/>
                      </a:cubicBezTo>
                      <a:cubicBezTo>
                        <a:pt x="198618" y="437096"/>
                        <a:pt x="170251" y="445563"/>
                        <a:pt x="129184" y="446092"/>
                      </a:cubicBezTo>
                      <a:cubicBezTo>
                        <a:pt x="91635" y="443447"/>
                        <a:pt x="82663" y="448737"/>
                        <a:pt x="46701" y="427042"/>
                      </a:cubicBezTo>
                      <a:cubicBezTo>
                        <a:pt x="20220" y="417517"/>
                        <a:pt x="40" y="398924"/>
                        <a:pt x="40" y="374031"/>
                      </a:cubicBezTo>
                      <a:lnTo>
                        <a:pt x="40" y="68890"/>
                      </a:lnTo>
                      <a:close/>
                    </a:path>
                  </a:pathLst>
                </a:custGeom>
                <a:gradFill>
                  <a:gsLst>
                    <a:gs pos="100000">
                      <a:schemeClr val="accent6">
                        <a:lumMod val="60000"/>
                        <a:lumOff val="40000"/>
                      </a:schemeClr>
                    </a:gs>
                    <a:gs pos="59000">
                      <a:schemeClr val="accent6">
                        <a:lumMod val="20000"/>
                        <a:lumOff val="80000"/>
                      </a:schemeClr>
                    </a:gs>
                    <a:gs pos="13000">
                      <a:schemeClr val="accent6">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9" name="矩形: 圆角 25"/>
                <p:cNvSpPr/>
                <p:nvPr>
                  <p:custDataLst>
                    <p:tags r:id="rId20"/>
                  </p:custDataLst>
                </p:nvPr>
              </p:nvSpPr>
              <p:spPr>
                <a:xfrm rot="10800000" flipH="1">
                  <a:off x="6869460" y="3934460"/>
                  <a:ext cx="163203" cy="477078"/>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201"/>
                    <a:gd name="connsiteY0-220" fmla="*/ 81501 h 477078"/>
                    <a:gd name="connsiteX1-221" fmla="*/ 81546 w 163201"/>
                    <a:gd name="connsiteY1-222" fmla="*/ 0 h 477078"/>
                    <a:gd name="connsiteX2-223" fmla="*/ 81546 w 163201"/>
                    <a:gd name="connsiteY2-224" fmla="*/ 0 h 477078"/>
                    <a:gd name="connsiteX3-225" fmla="*/ 163047 w 163201"/>
                    <a:gd name="connsiteY3-226" fmla="*/ 81501 h 477078"/>
                    <a:gd name="connsiteX4-227" fmla="*/ 152482 w 163201"/>
                    <a:gd name="connsiteY4-228" fmla="*/ 229553 h 477078"/>
                    <a:gd name="connsiteX5-229" fmla="*/ 163047 w 163201"/>
                    <a:gd name="connsiteY5-230" fmla="*/ 395577 h 477078"/>
                    <a:gd name="connsiteX6-231" fmla="*/ 81546 w 163201"/>
                    <a:gd name="connsiteY6-232" fmla="*/ 477078 h 477078"/>
                    <a:gd name="connsiteX7-233" fmla="*/ 81546 w 163201"/>
                    <a:gd name="connsiteY7-234" fmla="*/ 477078 h 477078"/>
                    <a:gd name="connsiteX8-235" fmla="*/ 45 w 163201"/>
                    <a:gd name="connsiteY8-236" fmla="*/ 395577 h 477078"/>
                    <a:gd name="connsiteX9-237" fmla="*/ 27060 w 163201"/>
                    <a:gd name="connsiteY9-238" fmla="*/ 236124 h 477078"/>
                    <a:gd name="connsiteX10" fmla="*/ 45 w 163201"/>
                    <a:gd name="connsiteY10" fmla="*/ 81501 h 47707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 y="connsiteY10"/>
                    </a:cxn>
                  </a:cxnLst>
                  <a:rect l="l" t="t" r="r" b="b"/>
                  <a:pathLst>
                    <a:path w="163201" h="477078">
                      <a:moveTo>
                        <a:pt x="45" y="81501"/>
                      </a:moveTo>
                      <a:cubicBezTo>
                        <a:pt x="45" y="36489"/>
                        <a:pt x="36534" y="0"/>
                        <a:pt x="81546" y="0"/>
                      </a:cubicBezTo>
                      <a:lnTo>
                        <a:pt x="81546" y="0"/>
                      </a:lnTo>
                      <a:cubicBezTo>
                        <a:pt x="126558" y="0"/>
                        <a:pt x="163047" y="36489"/>
                        <a:pt x="163047" y="81501"/>
                      </a:cubicBezTo>
                      <a:cubicBezTo>
                        <a:pt x="164817" y="130852"/>
                        <a:pt x="150712" y="180202"/>
                        <a:pt x="152482" y="229553"/>
                      </a:cubicBezTo>
                      <a:lnTo>
                        <a:pt x="163047" y="395577"/>
                      </a:lnTo>
                      <a:cubicBezTo>
                        <a:pt x="163047" y="440589"/>
                        <a:pt x="126558" y="477078"/>
                        <a:pt x="81546" y="477078"/>
                      </a:cubicBezTo>
                      <a:lnTo>
                        <a:pt x="81546" y="477078"/>
                      </a:lnTo>
                      <a:cubicBezTo>
                        <a:pt x="36534" y="477078"/>
                        <a:pt x="45" y="440589"/>
                        <a:pt x="45" y="395577"/>
                      </a:cubicBezTo>
                      <a:cubicBezTo>
                        <a:pt x="-1280" y="339255"/>
                        <a:pt x="26798" y="313084"/>
                        <a:pt x="27060" y="236124"/>
                      </a:cubicBezTo>
                      <a:cubicBezTo>
                        <a:pt x="29973" y="154418"/>
                        <a:pt x="-1280" y="129871"/>
                        <a:pt x="45" y="81501"/>
                      </a:cubicBez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20" name="矩形: 圆角 25"/>
                <p:cNvSpPr/>
                <p:nvPr>
                  <p:custDataLst>
                    <p:tags r:id="rId21"/>
                  </p:custDataLst>
                </p:nvPr>
              </p:nvSpPr>
              <p:spPr>
                <a:xfrm rot="10800000">
                  <a:off x="7140000" y="3934460"/>
                  <a:ext cx="163049" cy="477078"/>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048"/>
                    <a:gd name="connsiteY0-220" fmla="*/ 81501 h 477078"/>
                    <a:gd name="connsiteX1-221" fmla="*/ 81546 w 163048"/>
                    <a:gd name="connsiteY1-222" fmla="*/ 0 h 477078"/>
                    <a:gd name="connsiteX2-223" fmla="*/ 81546 w 163048"/>
                    <a:gd name="connsiteY2-224" fmla="*/ 0 h 477078"/>
                    <a:gd name="connsiteX3-225" fmla="*/ 163047 w 163048"/>
                    <a:gd name="connsiteY3-226" fmla="*/ 81501 h 477078"/>
                    <a:gd name="connsiteX4-227" fmla="*/ 152413 w 163048"/>
                    <a:gd name="connsiteY4-228" fmla="*/ 226378 h 477078"/>
                    <a:gd name="connsiteX5-229" fmla="*/ 163047 w 163048"/>
                    <a:gd name="connsiteY5-230" fmla="*/ 395577 h 477078"/>
                    <a:gd name="connsiteX6-231" fmla="*/ 81546 w 163048"/>
                    <a:gd name="connsiteY6-232" fmla="*/ 477078 h 477078"/>
                    <a:gd name="connsiteX7-233" fmla="*/ 81546 w 163048"/>
                    <a:gd name="connsiteY7-234" fmla="*/ 477078 h 477078"/>
                    <a:gd name="connsiteX8-235" fmla="*/ 45 w 163048"/>
                    <a:gd name="connsiteY8-236" fmla="*/ 395577 h 477078"/>
                    <a:gd name="connsiteX9-237" fmla="*/ 27060 w 163048"/>
                    <a:gd name="connsiteY9-238" fmla="*/ 236124 h 477078"/>
                    <a:gd name="connsiteX10" fmla="*/ 45 w 163048"/>
                    <a:gd name="connsiteY10" fmla="*/ 81501 h 47707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 y="connsiteY10"/>
                    </a:cxn>
                  </a:cxnLst>
                  <a:rect l="l" t="t" r="r" b="b"/>
                  <a:pathLst>
                    <a:path w="163048" h="477078">
                      <a:moveTo>
                        <a:pt x="45" y="81501"/>
                      </a:moveTo>
                      <a:cubicBezTo>
                        <a:pt x="45" y="36489"/>
                        <a:pt x="36534" y="0"/>
                        <a:pt x="81546" y="0"/>
                      </a:cubicBezTo>
                      <a:lnTo>
                        <a:pt x="81546" y="0"/>
                      </a:lnTo>
                      <a:cubicBezTo>
                        <a:pt x="126558" y="0"/>
                        <a:pt x="163047" y="36489"/>
                        <a:pt x="163047" y="81501"/>
                      </a:cubicBezTo>
                      <a:cubicBezTo>
                        <a:pt x="163207" y="129264"/>
                        <a:pt x="152253" y="178615"/>
                        <a:pt x="152413" y="226378"/>
                      </a:cubicBezTo>
                      <a:lnTo>
                        <a:pt x="163047" y="395577"/>
                      </a:lnTo>
                      <a:cubicBezTo>
                        <a:pt x="163047" y="440589"/>
                        <a:pt x="126558" y="477078"/>
                        <a:pt x="81546" y="477078"/>
                      </a:cubicBezTo>
                      <a:lnTo>
                        <a:pt x="81546" y="477078"/>
                      </a:lnTo>
                      <a:cubicBezTo>
                        <a:pt x="36534" y="477078"/>
                        <a:pt x="45" y="440589"/>
                        <a:pt x="45" y="395577"/>
                      </a:cubicBezTo>
                      <a:cubicBezTo>
                        <a:pt x="-1280" y="339255"/>
                        <a:pt x="26798" y="313084"/>
                        <a:pt x="27060" y="236124"/>
                      </a:cubicBezTo>
                      <a:cubicBezTo>
                        <a:pt x="29973" y="154418"/>
                        <a:pt x="-1280" y="129871"/>
                        <a:pt x="45" y="81501"/>
                      </a:cubicBez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sp>
            <p:nvSpPr>
              <p:cNvPr id="21" name="文本框 20"/>
              <p:cNvSpPr txBox="1"/>
              <p:nvPr>
                <p:custDataLst>
                  <p:tags r:id="rId22"/>
                </p:custDataLst>
              </p:nvPr>
            </p:nvSpPr>
            <p:spPr>
              <a:xfrm>
                <a:off x="1226741" y="3515581"/>
                <a:ext cx="861718" cy="521970"/>
              </a:xfrm>
              <a:prstGeom prst="rect">
                <a:avLst/>
              </a:prstGeom>
              <a:noFill/>
            </p:spPr>
            <p:txBody>
              <a:bodyPr wrap="square" rtlCol="0">
                <a:spAutoFit/>
              </a:bodyPr>
              <a:lstStyle/>
              <a:p>
                <a:pPr algn="ctr"/>
                <a:r>
                  <a:rPr lang="en-US" altLang="zh-CN" sz="2800" b="1"/>
                  <a:t>K</a:t>
                </a:r>
                <a:r>
                  <a:rPr lang="en-US" altLang="zh-CN" sz="2800" b="1" baseline="30000"/>
                  <a:t>+</a:t>
                </a:r>
                <a:endParaRPr lang="zh-CN" altLang="en-US" sz="2800" b="1"/>
              </a:p>
            </p:txBody>
          </p:sp>
          <p:sp>
            <p:nvSpPr>
              <p:cNvPr id="23" name="文本框 22"/>
              <p:cNvSpPr txBox="1"/>
              <p:nvPr>
                <p:custDataLst>
                  <p:tags r:id="rId23"/>
                </p:custDataLst>
              </p:nvPr>
            </p:nvSpPr>
            <p:spPr>
              <a:xfrm>
                <a:off x="816045" y="4074328"/>
                <a:ext cx="693519" cy="460375"/>
              </a:xfrm>
              <a:prstGeom prst="rect">
                <a:avLst/>
              </a:prstGeom>
              <a:noFill/>
            </p:spPr>
            <p:txBody>
              <a:bodyPr wrap="square" rtlCol="0">
                <a:spAutoFit/>
              </a:bodyPr>
              <a:lstStyle/>
              <a:p>
                <a:pPr algn="ctr"/>
                <a:r>
                  <a:rPr lang="en-US" altLang="zh-CN" sz="2400" b="1"/>
                  <a:t>++</a:t>
                </a:r>
                <a:endParaRPr lang="zh-CN" altLang="en-US" sz="2400" b="1"/>
              </a:p>
            </p:txBody>
          </p:sp>
          <p:sp>
            <p:nvSpPr>
              <p:cNvPr id="24" name="文本框 23"/>
              <p:cNvSpPr txBox="1"/>
              <p:nvPr>
                <p:custDataLst>
                  <p:tags r:id="rId24"/>
                </p:custDataLst>
              </p:nvPr>
            </p:nvSpPr>
            <p:spPr>
              <a:xfrm>
                <a:off x="1691213" y="4074328"/>
                <a:ext cx="693519" cy="460375"/>
              </a:xfrm>
              <a:prstGeom prst="rect">
                <a:avLst/>
              </a:prstGeom>
              <a:noFill/>
            </p:spPr>
            <p:txBody>
              <a:bodyPr wrap="square" rtlCol="0">
                <a:spAutoFit/>
              </a:bodyPr>
              <a:lstStyle/>
              <a:p>
                <a:pPr algn="ctr"/>
                <a:r>
                  <a:rPr lang="en-US" altLang="zh-CN" sz="2400" b="1"/>
                  <a:t>++</a:t>
                </a:r>
                <a:endParaRPr lang="zh-CN" altLang="en-US" sz="2400" b="1"/>
              </a:p>
            </p:txBody>
          </p:sp>
          <p:sp>
            <p:nvSpPr>
              <p:cNvPr id="25" name="文本框 24"/>
              <p:cNvSpPr txBox="1"/>
              <p:nvPr>
                <p:custDataLst>
                  <p:tags r:id="rId25"/>
                </p:custDataLst>
              </p:nvPr>
            </p:nvSpPr>
            <p:spPr>
              <a:xfrm>
                <a:off x="1691213" y="3799414"/>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26" name="文本框 25"/>
              <p:cNvSpPr txBox="1"/>
              <p:nvPr>
                <p:custDataLst>
                  <p:tags r:id="rId26"/>
                </p:custDataLst>
              </p:nvPr>
            </p:nvSpPr>
            <p:spPr>
              <a:xfrm>
                <a:off x="1887372" y="3799414"/>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27" name="文本框 26"/>
              <p:cNvSpPr txBox="1"/>
              <p:nvPr>
                <p:custDataLst>
                  <p:tags r:id="rId27"/>
                </p:custDataLst>
              </p:nvPr>
            </p:nvSpPr>
            <p:spPr>
              <a:xfrm>
                <a:off x="1030311" y="3799414"/>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28" name="文本框 27"/>
              <p:cNvSpPr txBox="1"/>
              <p:nvPr>
                <p:custDataLst>
                  <p:tags r:id="rId28"/>
                </p:custDataLst>
              </p:nvPr>
            </p:nvSpPr>
            <p:spPr>
              <a:xfrm>
                <a:off x="819064" y="3799414"/>
                <a:ext cx="482937" cy="521970"/>
              </a:xfrm>
              <a:prstGeom prst="rect">
                <a:avLst/>
              </a:prstGeom>
              <a:noFill/>
            </p:spPr>
            <p:txBody>
              <a:bodyPr wrap="square" rtlCol="0">
                <a:spAutoFit/>
              </a:bodyPr>
              <a:lstStyle/>
              <a:p>
                <a:pPr algn="ctr"/>
                <a:r>
                  <a:rPr lang="en-US" altLang="zh-CN" sz="2800" b="1"/>
                  <a:t>-</a:t>
                </a:r>
                <a:endParaRPr lang="zh-CN" altLang="en-US" sz="2800" b="1"/>
              </a:p>
            </p:txBody>
          </p:sp>
          <p:grpSp>
            <p:nvGrpSpPr>
              <p:cNvPr id="29" name="组合 28"/>
              <p:cNvGrpSpPr/>
              <p:nvPr>
                <p:custDataLst>
                  <p:tags r:id="rId29"/>
                </p:custDataLst>
              </p:nvPr>
            </p:nvGrpSpPr>
            <p:grpSpPr>
              <a:xfrm rot="10800000">
                <a:off x="1401108" y="3971040"/>
                <a:ext cx="375473" cy="434890"/>
                <a:chOff x="6699814" y="4721699"/>
                <a:chExt cx="413563" cy="479011"/>
              </a:xfrm>
            </p:grpSpPr>
            <p:sp>
              <p:nvSpPr>
                <p:cNvPr id="30" name="矩形: 圆角 30"/>
                <p:cNvSpPr/>
                <p:nvPr>
                  <p:custDataLst>
                    <p:tags r:id="rId30"/>
                  </p:custDataLst>
                </p:nvPr>
              </p:nvSpPr>
              <p:spPr>
                <a:xfrm>
                  <a:off x="6783882" y="4740203"/>
                  <a:ext cx="270471" cy="446094"/>
                </a:xfrm>
                <a:custGeom>
                  <a:avLst/>
                  <a:gdLst>
                    <a:gd name="connsiteX0" fmla="*/ 0 w 270431"/>
                    <a:gd name="connsiteY0" fmla="*/ 45073 h 409575"/>
                    <a:gd name="connsiteX1" fmla="*/ 45073 w 270431"/>
                    <a:gd name="connsiteY1" fmla="*/ 0 h 409575"/>
                    <a:gd name="connsiteX2" fmla="*/ 225358 w 270431"/>
                    <a:gd name="connsiteY2" fmla="*/ 0 h 409575"/>
                    <a:gd name="connsiteX3" fmla="*/ 270431 w 270431"/>
                    <a:gd name="connsiteY3" fmla="*/ 45073 h 409575"/>
                    <a:gd name="connsiteX4" fmla="*/ 270431 w 270431"/>
                    <a:gd name="connsiteY4" fmla="*/ 364502 h 409575"/>
                    <a:gd name="connsiteX5" fmla="*/ 225358 w 270431"/>
                    <a:gd name="connsiteY5" fmla="*/ 409575 h 409575"/>
                    <a:gd name="connsiteX6" fmla="*/ 45073 w 270431"/>
                    <a:gd name="connsiteY6" fmla="*/ 409575 h 409575"/>
                    <a:gd name="connsiteX7" fmla="*/ 0 w 270431"/>
                    <a:gd name="connsiteY7" fmla="*/ 364502 h 409575"/>
                    <a:gd name="connsiteX8" fmla="*/ 0 w 270431"/>
                    <a:gd name="connsiteY8" fmla="*/ 45073 h 409575"/>
                    <a:gd name="connsiteX0-1" fmla="*/ 0 w 270431"/>
                    <a:gd name="connsiteY0-2" fmla="*/ 45086 h 409588"/>
                    <a:gd name="connsiteX1-3" fmla="*/ 45073 w 270431"/>
                    <a:gd name="connsiteY1-4" fmla="*/ 13 h 409588"/>
                    <a:gd name="connsiteX2-5" fmla="*/ 127556 w 270431"/>
                    <a:gd name="connsiteY2-6" fmla="*/ 14300 h 409588"/>
                    <a:gd name="connsiteX3-7" fmla="*/ 225358 w 270431"/>
                    <a:gd name="connsiteY3-8" fmla="*/ 13 h 409588"/>
                    <a:gd name="connsiteX4-9" fmla="*/ 270431 w 270431"/>
                    <a:gd name="connsiteY4-10" fmla="*/ 45086 h 409588"/>
                    <a:gd name="connsiteX5-11" fmla="*/ 270431 w 270431"/>
                    <a:gd name="connsiteY5-12" fmla="*/ 364515 h 409588"/>
                    <a:gd name="connsiteX6-13" fmla="*/ 225358 w 270431"/>
                    <a:gd name="connsiteY6-14" fmla="*/ 409588 h 409588"/>
                    <a:gd name="connsiteX7-15" fmla="*/ 45073 w 270431"/>
                    <a:gd name="connsiteY7-16" fmla="*/ 409588 h 409588"/>
                    <a:gd name="connsiteX8-17" fmla="*/ 0 w 270431"/>
                    <a:gd name="connsiteY8-18" fmla="*/ 364515 h 409588"/>
                    <a:gd name="connsiteX9" fmla="*/ 0 w 270431"/>
                    <a:gd name="connsiteY9" fmla="*/ 45086 h 409588"/>
                    <a:gd name="connsiteX0-19" fmla="*/ 0 w 270431"/>
                    <a:gd name="connsiteY0-20" fmla="*/ 45086 h 422288"/>
                    <a:gd name="connsiteX1-21" fmla="*/ 45073 w 270431"/>
                    <a:gd name="connsiteY1-22" fmla="*/ 13 h 422288"/>
                    <a:gd name="connsiteX2-23" fmla="*/ 127556 w 270431"/>
                    <a:gd name="connsiteY2-24" fmla="*/ 14300 h 422288"/>
                    <a:gd name="connsiteX3-25" fmla="*/ 225358 w 270431"/>
                    <a:gd name="connsiteY3-26" fmla="*/ 13 h 422288"/>
                    <a:gd name="connsiteX4-27" fmla="*/ 270431 w 270431"/>
                    <a:gd name="connsiteY4-28" fmla="*/ 45086 h 422288"/>
                    <a:gd name="connsiteX5-29" fmla="*/ 270431 w 270431"/>
                    <a:gd name="connsiteY5-30" fmla="*/ 364515 h 422288"/>
                    <a:gd name="connsiteX6-31" fmla="*/ 225358 w 270431"/>
                    <a:gd name="connsiteY6-32" fmla="*/ 409588 h 422288"/>
                    <a:gd name="connsiteX7-33" fmla="*/ 129144 w 270431"/>
                    <a:gd name="connsiteY7-34" fmla="*/ 422288 h 422288"/>
                    <a:gd name="connsiteX8-35" fmla="*/ 45073 w 270431"/>
                    <a:gd name="connsiteY8-36" fmla="*/ 409588 h 422288"/>
                    <a:gd name="connsiteX9-37" fmla="*/ 0 w 270431"/>
                    <a:gd name="connsiteY9-38" fmla="*/ 364515 h 422288"/>
                    <a:gd name="connsiteX10" fmla="*/ 0 w 270431"/>
                    <a:gd name="connsiteY10" fmla="*/ 45086 h 422288"/>
                    <a:gd name="connsiteX0-39" fmla="*/ 0 w 270431"/>
                    <a:gd name="connsiteY0-40" fmla="*/ 45086 h 422288"/>
                    <a:gd name="connsiteX1-41" fmla="*/ 45073 w 270431"/>
                    <a:gd name="connsiteY1-42" fmla="*/ 13 h 422288"/>
                    <a:gd name="connsiteX2-43" fmla="*/ 127556 w 270431"/>
                    <a:gd name="connsiteY2-44" fmla="*/ 14300 h 422288"/>
                    <a:gd name="connsiteX3-45" fmla="*/ 225358 w 270431"/>
                    <a:gd name="connsiteY3-46" fmla="*/ 13 h 422288"/>
                    <a:gd name="connsiteX4-47" fmla="*/ 270431 w 270431"/>
                    <a:gd name="connsiteY4-48" fmla="*/ 45086 h 422288"/>
                    <a:gd name="connsiteX5-49" fmla="*/ 270431 w 270431"/>
                    <a:gd name="connsiteY5-50" fmla="*/ 364515 h 422288"/>
                    <a:gd name="connsiteX6-51" fmla="*/ 225358 w 270431"/>
                    <a:gd name="connsiteY6-52" fmla="*/ 409588 h 422288"/>
                    <a:gd name="connsiteX7-53" fmla="*/ 129144 w 270431"/>
                    <a:gd name="connsiteY7-54" fmla="*/ 422288 h 422288"/>
                    <a:gd name="connsiteX8-55" fmla="*/ 45073 w 270431"/>
                    <a:gd name="connsiteY8-56" fmla="*/ 409588 h 422288"/>
                    <a:gd name="connsiteX9-57" fmla="*/ 0 w 270431"/>
                    <a:gd name="connsiteY9-58" fmla="*/ 364515 h 422288"/>
                    <a:gd name="connsiteX10-59" fmla="*/ 0 w 270431"/>
                    <a:gd name="connsiteY10-60" fmla="*/ 45086 h 422288"/>
                    <a:gd name="connsiteX0-61" fmla="*/ 0 w 270431"/>
                    <a:gd name="connsiteY0-62" fmla="*/ 45086 h 422288"/>
                    <a:gd name="connsiteX1-63" fmla="*/ 45073 w 270431"/>
                    <a:gd name="connsiteY1-64" fmla="*/ 13 h 422288"/>
                    <a:gd name="connsiteX2-65" fmla="*/ 127556 w 270431"/>
                    <a:gd name="connsiteY2-66" fmla="*/ 14300 h 422288"/>
                    <a:gd name="connsiteX3-67" fmla="*/ 225358 w 270431"/>
                    <a:gd name="connsiteY3-68" fmla="*/ 13 h 422288"/>
                    <a:gd name="connsiteX4-69" fmla="*/ 270431 w 270431"/>
                    <a:gd name="connsiteY4-70" fmla="*/ 45086 h 422288"/>
                    <a:gd name="connsiteX5-71" fmla="*/ 270431 w 270431"/>
                    <a:gd name="connsiteY5-72" fmla="*/ 364515 h 422288"/>
                    <a:gd name="connsiteX6-73" fmla="*/ 225358 w 270431"/>
                    <a:gd name="connsiteY6-74" fmla="*/ 409588 h 422288"/>
                    <a:gd name="connsiteX7-75" fmla="*/ 129144 w 270431"/>
                    <a:gd name="connsiteY7-76" fmla="*/ 422288 h 422288"/>
                    <a:gd name="connsiteX8-77" fmla="*/ 45073 w 270431"/>
                    <a:gd name="connsiteY8-78" fmla="*/ 409588 h 422288"/>
                    <a:gd name="connsiteX9-79" fmla="*/ 0 w 270431"/>
                    <a:gd name="connsiteY9-80" fmla="*/ 364515 h 422288"/>
                    <a:gd name="connsiteX10-81" fmla="*/ 0 w 270431"/>
                    <a:gd name="connsiteY10-82" fmla="*/ 45086 h 422288"/>
                    <a:gd name="connsiteX0-83" fmla="*/ 0 w 270431"/>
                    <a:gd name="connsiteY0-84" fmla="*/ 45086 h 422288"/>
                    <a:gd name="connsiteX1-85" fmla="*/ 45073 w 270431"/>
                    <a:gd name="connsiteY1-86" fmla="*/ 13 h 422288"/>
                    <a:gd name="connsiteX2-87" fmla="*/ 127556 w 270431"/>
                    <a:gd name="connsiteY2-88" fmla="*/ 14300 h 422288"/>
                    <a:gd name="connsiteX3-89" fmla="*/ 225358 w 270431"/>
                    <a:gd name="connsiteY3-90" fmla="*/ 13 h 422288"/>
                    <a:gd name="connsiteX4-91" fmla="*/ 270431 w 270431"/>
                    <a:gd name="connsiteY4-92" fmla="*/ 45086 h 422288"/>
                    <a:gd name="connsiteX5-93" fmla="*/ 270431 w 270431"/>
                    <a:gd name="connsiteY5-94" fmla="*/ 364515 h 422288"/>
                    <a:gd name="connsiteX6-95" fmla="*/ 225358 w 270431"/>
                    <a:gd name="connsiteY6-96" fmla="*/ 409588 h 422288"/>
                    <a:gd name="connsiteX7-97" fmla="*/ 129144 w 270431"/>
                    <a:gd name="connsiteY7-98" fmla="*/ 422288 h 422288"/>
                    <a:gd name="connsiteX8-99" fmla="*/ 45073 w 270431"/>
                    <a:gd name="connsiteY8-100" fmla="*/ 409588 h 422288"/>
                    <a:gd name="connsiteX9-101" fmla="*/ 0 w 270431"/>
                    <a:gd name="connsiteY9-102" fmla="*/ 364515 h 422288"/>
                    <a:gd name="connsiteX10-103" fmla="*/ 0 w 270431"/>
                    <a:gd name="connsiteY10-104" fmla="*/ 45086 h 422288"/>
                    <a:gd name="connsiteX0-105" fmla="*/ 0 w 270431"/>
                    <a:gd name="connsiteY0-106" fmla="*/ 45086 h 422288"/>
                    <a:gd name="connsiteX1-107" fmla="*/ 45073 w 270431"/>
                    <a:gd name="connsiteY1-108" fmla="*/ 13 h 422288"/>
                    <a:gd name="connsiteX2-109" fmla="*/ 127556 w 270431"/>
                    <a:gd name="connsiteY2-110" fmla="*/ 14300 h 422288"/>
                    <a:gd name="connsiteX3-111" fmla="*/ 225358 w 270431"/>
                    <a:gd name="connsiteY3-112" fmla="*/ 13 h 422288"/>
                    <a:gd name="connsiteX4-113" fmla="*/ 270431 w 270431"/>
                    <a:gd name="connsiteY4-114" fmla="*/ 45086 h 422288"/>
                    <a:gd name="connsiteX5-115" fmla="*/ 270431 w 270431"/>
                    <a:gd name="connsiteY5-116" fmla="*/ 364515 h 422288"/>
                    <a:gd name="connsiteX6-117" fmla="*/ 225358 w 270431"/>
                    <a:gd name="connsiteY6-118" fmla="*/ 409588 h 422288"/>
                    <a:gd name="connsiteX7-119" fmla="*/ 129144 w 270431"/>
                    <a:gd name="connsiteY7-120" fmla="*/ 422288 h 422288"/>
                    <a:gd name="connsiteX8-121" fmla="*/ 45073 w 270431"/>
                    <a:gd name="connsiteY8-122" fmla="*/ 409588 h 422288"/>
                    <a:gd name="connsiteX9-123" fmla="*/ 0 w 270431"/>
                    <a:gd name="connsiteY9-124" fmla="*/ 364515 h 422288"/>
                    <a:gd name="connsiteX10-125" fmla="*/ 0 w 270431"/>
                    <a:gd name="connsiteY10-126" fmla="*/ 45086 h 422288"/>
                    <a:gd name="connsiteX0-127" fmla="*/ 0 w 270431"/>
                    <a:gd name="connsiteY0-128" fmla="*/ 56192 h 433394"/>
                    <a:gd name="connsiteX1-129" fmla="*/ 37136 w 270431"/>
                    <a:gd name="connsiteY1-130" fmla="*/ 7 h 433394"/>
                    <a:gd name="connsiteX2-131" fmla="*/ 127556 w 270431"/>
                    <a:gd name="connsiteY2-132" fmla="*/ 25406 h 433394"/>
                    <a:gd name="connsiteX3-133" fmla="*/ 225358 w 270431"/>
                    <a:gd name="connsiteY3-134" fmla="*/ 11119 h 433394"/>
                    <a:gd name="connsiteX4-135" fmla="*/ 270431 w 270431"/>
                    <a:gd name="connsiteY4-136" fmla="*/ 56192 h 433394"/>
                    <a:gd name="connsiteX5-137" fmla="*/ 270431 w 270431"/>
                    <a:gd name="connsiteY5-138" fmla="*/ 375621 h 433394"/>
                    <a:gd name="connsiteX6-139" fmla="*/ 225358 w 270431"/>
                    <a:gd name="connsiteY6-140" fmla="*/ 420694 h 433394"/>
                    <a:gd name="connsiteX7-141" fmla="*/ 129144 w 270431"/>
                    <a:gd name="connsiteY7-142" fmla="*/ 433394 h 433394"/>
                    <a:gd name="connsiteX8-143" fmla="*/ 45073 w 270431"/>
                    <a:gd name="connsiteY8-144" fmla="*/ 420694 h 433394"/>
                    <a:gd name="connsiteX9-145" fmla="*/ 0 w 270431"/>
                    <a:gd name="connsiteY9-146" fmla="*/ 375621 h 433394"/>
                    <a:gd name="connsiteX10-147" fmla="*/ 0 w 270431"/>
                    <a:gd name="connsiteY10-148" fmla="*/ 56192 h 433394"/>
                    <a:gd name="connsiteX0-149" fmla="*/ 0 w 270431"/>
                    <a:gd name="connsiteY0-150" fmla="*/ 56192 h 433394"/>
                    <a:gd name="connsiteX1-151" fmla="*/ 37136 w 270431"/>
                    <a:gd name="connsiteY1-152" fmla="*/ 7 h 433394"/>
                    <a:gd name="connsiteX2-153" fmla="*/ 127556 w 270431"/>
                    <a:gd name="connsiteY2-154" fmla="*/ 25406 h 433394"/>
                    <a:gd name="connsiteX3-155" fmla="*/ 230121 w 270431"/>
                    <a:gd name="connsiteY3-156" fmla="*/ 4769 h 433394"/>
                    <a:gd name="connsiteX4-157" fmla="*/ 270431 w 270431"/>
                    <a:gd name="connsiteY4-158" fmla="*/ 56192 h 433394"/>
                    <a:gd name="connsiteX5-159" fmla="*/ 270431 w 270431"/>
                    <a:gd name="connsiteY5-160" fmla="*/ 375621 h 433394"/>
                    <a:gd name="connsiteX6-161" fmla="*/ 225358 w 270431"/>
                    <a:gd name="connsiteY6-162" fmla="*/ 420694 h 433394"/>
                    <a:gd name="connsiteX7-163" fmla="*/ 129144 w 270431"/>
                    <a:gd name="connsiteY7-164" fmla="*/ 433394 h 433394"/>
                    <a:gd name="connsiteX8-165" fmla="*/ 45073 w 270431"/>
                    <a:gd name="connsiteY8-166" fmla="*/ 420694 h 433394"/>
                    <a:gd name="connsiteX9-167" fmla="*/ 0 w 270431"/>
                    <a:gd name="connsiteY9-168" fmla="*/ 375621 h 433394"/>
                    <a:gd name="connsiteX10-169" fmla="*/ 0 w 270431"/>
                    <a:gd name="connsiteY10-170" fmla="*/ 56192 h 433394"/>
                    <a:gd name="connsiteX0-171" fmla="*/ 0 w 270431"/>
                    <a:gd name="connsiteY0-172" fmla="*/ 56192 h 433394"/>
                    <a:gd name="connsiteX1-173" fmla="*/ 37136 w 270431"/>
                    <a:gd name="connsiteY1-174" fmla="*/ 7 h 433394"/>
                    <a:gd name="connsiteX2-175" fmla="*/ 127556 w 270431"/>
                    <a:gd name="connsiteY2-176" fmla="*/ 25406 h 433394"/>
                    <a:gd name="connsiteX3-177" fmla="*/ 230121 w 270431"/>
                    <a:gd name="connsiteY3-178" fmla="*/ 4769 h 433394"/>
                    <a:gd name="connsiteX4-179" fmla="*/ 270431 w 270431"/>
                    <a:gd name="connsiteY4-180" fmla="*/ 56192 h 433394"/>
                    <a:gd name="connsiteX5-181" fmla="*/ 270431 w 270431"/>
                    <a:gd name="connsiteY5-182" fmla="*/ 375621 h 433394"/>
                    <a:gd name="connsiteX6-183" fmla="*/ 225358 w 270431"/>
                    <a:gd name="connsiteY6-184" fmla="*/ 420694 h 433394"/>
                    <a:gd name="connsiteX7-185" fmla="*/ 129144 w 270431"/>
                    <a:gd name="connsiteY7-186" fmla="*/ 433394 h 433394"/>
                    <a:gd name="connsiteX8-187" fmla="*/ 45073 w 270431"/>
                    <a:gd name="connsiteY8-188" fmla="*/ 420694 h 433394"/>
                    <a:gd name="connsiteX9-189" fmla="*/ 0 w 270431"/>
                    <a:gd name="connsiteY9-190" fmla="*/ 375621 h 433394"/>
                    <a:gd name="connsiteX10-191" fmla="*/ 0 w 270431"/>
                    <a:gd name="connsiteY10-192" fmla="*/ 56192 h 433394"/>
                    <a:gd name="connsiteX0-193" fmla="*/ 0 w 270431"/>
                    <a:gd name="connsiteY0-194" fmla="*/ 56192 h 433394"/>
                    <a:gd name="connsiteX1-195" fmla="*/ 37136 w 270431"/>
                    <a:gd name="connsiteY1-196" fmla="*/ 7 h 433394"/>
                    <a:gd name="connsiteX2-197" fmla="*/ 127556 w 270431"/>
                    <a:gd name="connsiteY2-198" fmla="*/ 25406 h 433394"/>
                    <a:gd name="connsiteX3-199" fmla="*/ 230121 w 270431"/>
                    <a:gd name="connsiteY3-200" fmla="*/ 4769 h 433394"/>
                    <a:gd name="connsiteX4-201" fmla="*/ 270431 w 270431"/>
                    <a:gd name="connsiteY4-202" fmla="*/ 56192 h 433394"/>
                    <a:gd name="connsiteX5-203" fmla="*/ 270431 w 270431"/>
                    <a:gd name="connsiteY5-204" fmla="*/ 375621 h 433394"/>
                    <a:gd name="connsiteX6-205" fmla="*/ 225358 w 270431"/>
                    <a:gd name="connsiteY6-206" fmla="*/ 420694 h 433394"/>
                    <a:gd name="connsiteX7-207" fmla="*/ 129144 w 270431"/>
                    <a:gd name="connsiteY7-208" fmla="*/ 433394 h 433394"/>
                    <a:gd name="connsiteX8-209" fmla="*/ 45073 w 270431"/>
                    <a:gd name="connsiteY8-210" fmla="*/ 420694 h 433394"/>
                    <a:gd name="connsiteX9-211" fmla="*/ 0 w 270431"/>
                    <a:gd name="connsiteY9-212" fmla="*/ 375621 h 433394"/>
                    <a:gd name="connsiteX10-213" fmla="*/ 0 w 270431"/>
                    <a:gd name="connsiteY10-214" fmla="*/ 56192 h 433394"/>
                    <a:gd name="connsiteX0-215" fmla="*/ 0 w 270431"/>
                    <a:gd name="connsiteY0-216" fmla="*/ 56192 h 433394"/>
                    <a:gd name="connsiteX1-217" fmla="*/ 37136 w 270431"/>
                    <a:gd name="connsiteY1-218" fmla="*/ 7 h 433394"/>
                    <a:gd name="connsiteX2-219" fmla="*/ 127556 w 270431"/>
                    <a:gd name="connsiteY2-220" fmla="*/ 25406 h 433394"/>
                    <a:gd name="connsiteX3-221" fmla="*/ 230121 w 270431"/>
                    <a:gd name="connsiteY3-222" fmla="*/ 4769 h 433394"/>
                    <a:gd name="connsiteX4-223" fmla="*/ 270431 w 270431"/>
                    <a:gd name="connsiteY4-224" fmla="*/ 56192 h 433394"/>
                    <a:gd name="connsiteX5-225" fmla="*/ 270431 w 270431"/>
                    <a:gd name="connsiteY5-226" fmla="*/ 375621 h 433394"/>
                    <a:gd name="connsiteX6-227" fmla="*/ 225358 w 270431"/>
                    <a:gd name="connsiteY6-228" fmla="*/ 420694 h 433394"/>
                    <a:gd name="connsiteX7-229" fmla="*/ 129144 w 270431"/>
                    <a:gd name="connsiteY7-230" fmla="*/ 433394 h 433394"/>
                    <a:gd name="connsiteX8-231" fmla="*/ 45073 w 270431"/>
                    <a:gd name="connsiteY8-232" fmla="*/ 420694 h 433394"/>
                    <a:gd name="connsiteX9-233" fmla="*/ 0 w 270431"/>
                    <a:gd name="connsiteY9-234" fmla="*/ 375621 h 433394"/>
                    <a:gd name="connsiteX10-235" fmla="*/ 0 w 270431"/>
                    <a:gd name="connsiteY10-236" fmla="*/ 56192 h 433394"/>
                    <a:gd name="connsiteX0-237" fmla="*/ 0 w 270431"/>
                    <a:gd name="connsiteY0-238" fmla="*/ 56192 h 433394"/>
                    <a:gd name="connsiteX1-239" fmla="*/ 37136 w 270431"/>
                    <a:gd name="connsiteY1-240" fmla="*/ 7 h 433394"/>
                    <a:gd name="connsiteX2-241" fmla="*/ 127556 w 270431"/>
                    <a:gd name="connsiteY2-242" fmla="*/ 25406 h 433394"/>
                    <a:gd name="connsiteX3-243" fmla="*/ 225358 w 270431"/>
                    <a:gd name="connsiteY3-244" fmla="*/ 1594 h 433394"/>
                    <a:gd name="connsiteX4-245" fmla="*/ 270431 w 270431"/>
                    <a:gd name="connsiteY4-246" fmla="*/ 56192 h 433394"/>
                    <a:gd name="connsiteX5-247" fmla="*/ 270431 w 270431"/>
                    <a:gd name="connsiteY5-248" fmla="*/ 375621 h 433394"/>
                    <a:gd name="connsiteX6-249" fmla="*/ 225358 w 270431"/>
                    <a:gd name="connsiteY6-250" fmla="*/ 420694 h 433394"/>
                    <a:gd name="connsiteX7-251" fmla="*/ 129144 w 270431"/>
                    <a:gd name="connsiteY7-252" fmla="*/ 433394 h 433394"/>
                    <a:gd name="connsiteX8-253" fmla="*/ 45073 w 270431"/>
                    <a:gd name="connsiteY8-254" fmla="*/ 420694 h 433394"/>
                    <a:gd name="connsiteX9-255" fmla="*/ 0 w 270431"/>
                    <a:gd name="connsiteY9-256" fmla="*/ 375621 h 433394"/>
                    <a:gd name="connsiteX10-257" fmla="*/ 0 w 270431"/>
                    <a:gd name="connsiteY10-258" fmla="*/ 56192 h 433394"/>
                    <a:gd name="connsiteX0-259" fmla="*/ 0 w 270431"/>
                    <a:gd name="connsiteY0-260" fmla="*/ 67303 h 444505"/>
                    <a:gd name="connsiteX1-261" fmla="*/ 37136 w 270431"/>
                    <a:gd name="connsiteY1-262" fmla="*/ 11118 h 444505"/>
                    <a:gd name="connsiteX2-263" fmla="*/ 127556 w 270431"/>
                    <a:gd name="connsiteY2-264" fmla="*/ 36517 h 444505"/>
                    <a:gd name="connsiteX3-265" fmla="*/ 228533 w 270431"/>
                    <a:gd name="connsiteY3-266" fmla="*/ 5 h 444505"/>
                    <a:gd name="connsiteX4-267" fmla="*/ 270431 w 270431"/>
                    <a:gd name="connsiteY4-268" fmla="*/ 67303 h 444505"/>
                    <a:gd name="connsiteX5-269" fmla="*/ 270431 w 270431"/>
                    <a:gd name="connsiteY5-270" fmla="*/ 386732 h 444505"/>
                    <a:gd name="connsiteX6-271" fmla="*/ 225358 w 270431"/>
                    <a:gd name="connsiteY6-272" fmla="*/ 431805 h 444505"/>
                    <a:gd name="connsiteX7-273" fmla="*/ 129144 w 270431"/>
                    <a:gd name="connsiteY7-274" fmla="*/ 444505 h 444505"/>
                    <a:gd name="connsiteX8-275" fmla="*/ 45073 w 270431"/>
                    <a:gd name="connsiteY8-276" fmla="*/ 431805 h 444505"/>
                    <a:gd name="connsiteX9-277" fmla="*/ 0 w 270431"/>
                    <a:gd name="connsiteY9-278" fmla="*/ 386732 h 444505"/>
                    <a:gd name="connsiteX10-279" fmla="*/ 0 w 270431"/>
                    <a:gd name="connsiteY10-280" fmla="*/ 67303 h 444505"/>
                    <a:gd name="connsiteX0-281" fmla="*/ 0 w 270431"/>
                    <a:gd name="connsiteY0-282" fmla="*/ 64130 h 441332"/>
                    <a:gd name="connsiteX1-283" fmla="*/ 37136 w 270431"/>
                    <a:gd name="connsiteY1-284" fmla="*/ 7945 h 441332"/>
                    <a:gd name="connsiteX2-285" fmla="*/ 127556 w 270431"/>
                    <a:gd name="connsiteY2-286" fmla="*/ 33344 h 441332"/>
                    <a:gd name="connsiteX3-287" fmla="*/ 231708 w 270431"/>
                    <a:gd name="connsiteY3-288" fmla="*/ 7 h 441332"/>
                    <a:gd name="connsiteX4-289" fmla="*/ 270431 w 270431"/>
                    <a:gd name="connsiteY4-290" fmla="*/ 64130 h 441332"/>
                    <a:gd name="connsiteX5-291" fmla="*/ 270431 w 270431"/>
                    <a:gd name="connsiteY5-292" fmla="*/ 383559 h 441332"/>
                    <a:gd name="connsiteX6-293" fmla="*/ 225358 w 270431"/>
                    <a:gd name="connsiteY6-294" fmla="*/ 428632 h 441332"/>
                    <a:gd name="connsiteX7-295" fmla="*/ 129144 w 270431"/>
                    <a:gd name="connsiteY7-296" fmla="*/ 441332 h 441332"/>
                    <a:gd name="connsiteX8-297" fmla="*/ 45073 w 270431"/>
                    <a:gd name="connsiteY8-298" fmla="*/ 428632 h 441332"/>
                    <a:gd name="connsiteX9-299" fmla="*/ 0 w 270431"/>
                    <a:gd name="connsiteY9-300" fmla="*/ 383559 h 441332"/>
                    <a:gd name="connsiteX10-301" fmla="*/ 0 w 270431"/>
                    <a:gd name="connsiteY10-302" fmla="*/ 64130 h 441332"/>
                    <a:gd name="connsiteX0-303" fmla="*/ 0 w 270431"/>
                    <a:gd name="connsiteY0-304" fmla="*/ 64130 h 441332"/>
                    <a:gd name="connsiteX1-305" fmla="*/ 27611 w 270431"/>
                    <a:gd name="connsiteY1-306" fmla="*/ 7945 h 441332"/>
                    <a:gd name="connsiteX2-307" fmla="*/ 127556 w 270431"/>
                    <a:gd name="connsiteY2-308" fmla="*/ 33344 h 441332"/>
                    <a:gd name="connsiteX3-309" fmla="*/ 231708 w 270431"/>
                    <a:gd name="connsiteY3-310" fmla="*/ 7 h 441332"/>
                    <a:gd name="connsiteX4-311" fmla="*/ 270431 w 270431"/>
                    <a:gd name="connsiteY4-312" fmla="*/ 64130 h 441332"/>
                    <a:gd name="connsiteX5-313" fmla="*/ 270431 w 270431"/>
                    <a:gd name="connsiteY5-314" fmla="*/ 383559 h 441332"/>
                    <a:gd name="connsiteX6-315" fmla="*/ 225358 w 270431"/>
                    <a:gd name="connsiteY6-316" fmla="*/ 428632 h 441332"/>
                    <a:gd name="connsiteX7-317" fmla="*/ 129144 w 270431"/>
                    <a:gd name="connsiteY7-318" fmla="*/ 441332 h 441332"/>
                    <a:gd name="connsiteX8-319" fmla="*/ 45073 w 270431"/>
                    <a:gd name="connsiteY8-320" fmla="*/ 428632 h 441332"/>
                    <a:gd name="connsiteX9-321" fmla="*/ 0 w 270431"/>
                    <a:gd name="connsiteY9-322" fmla="*/ 383559 h 441332"/>
                    <a:gd name="connsiteX10-323" fmla="*/ 0 w 270431"/>
                    <a:gd name="connsiteY10-324" fmla="*/ 64130 h 441332"/>
                    <a:gd name="connsiteX0-325" fmla="*/ 0 w 270431"/>
                    <a:gd name="connsiteY0-326" fmla="*/ 64130 h 441332"/>
                    <a:gd name="connsiteX1-327" fmla="*/ 27611 w 270431"/>
                    <a:gd name="connsiteY1-328" fmla="*/ 7945 h 441332"/>
                    <a:gd name="connsiteX2-329" fmla="*/ 127556 w 270431"/>
                    <a:gd name="connsiteY2-330" fmla="*/ 33344 h 441332"/>
                    <a:gd name="connsiteX3-331" fmla="*/ 231708 w 270431"/>
                    <a:gd name="connsiteY3-332" fmla="*/ 7 h 441332"/>
                    <a:gd name="connsiteX4-333" fmla="*/ 270431 w 270431"/>
                    <a:gd name="connsiteY4-334" fmla="*/ 64130 h 441332"/>
                    <a:gd name="connsiteX5-335" fmla="*/ 270431 w 270431"/>
                    <a:gd name="connsiteY5-336" fmla="*/ 383559 h 441332"/>
                    <a:gd name="connsiteX6-337" fmla="*/ 225358 w 270431"/>
                    <a:gd name="connsiteY6-338" fmla="*/ 428632 h 441332"/>
                    <a:gd name="connsiteX7-339" fmla="*/ 129144 w 270431"/>
                    <a:gd name="connsiteY7-340" fmla="*/ 441332 h 441332"/>
                    <a:gd name="connsiteX8-341" fmla="*/ 45073 w 270431"/>
                    <a:gd name="connsiteY8-342" fmla="*/ 428632 h 441332"/>
                    <a:gd name="connsiteX9-343" fmla="*/ 0 w 270431"/>
                    <a:gd name="connsiteY9-344" fmla="*/ 383559 h 441332"/>
                    <a:gd name="connsiteX10-345" fmla="*/ 0 w 270431"/>
                    <a:gd name="connsiteY10-346" fmla="*/ 64130 h 441332"/>
                    <a:gd name="connsiteX0-347" fmla="*/ 0 w 270431"/>
                    <a:gd name="connsiteY0-348" fmla="*/ 64130 h 441332"/>
                    <a:gd name="connsiteX1-349" fmla="*/ 24436 w 270431"/>
                    <a:gd name="connsiteY1-350" fmla="*/ 8 h 441332"/>
                    <a:gd name="connsiteX2-351" fmla="*/ 127556 w 270431"/>
                    <a:gd name="connsiteY2-352" fmla="*/ 33344 h 441332"/>
                    <a:gd name="connsiteX3-353" fmla="*/ 231708 w 270431"/>
                    <a:gd name="connsiteY3-354" fmla="*/ 7 h 441332"/>
                    <a:gd name="connsiteX4-355" fmla="*/ 270431 w 270431"/>
                    <a:gd name="connsiteY4-356" fmla="*/ 64130 h 441332"/>
                    <a:gd name="connsiteX5-357" fmla="*/ 270431 w 270431"/>
                    <a:gd name="connsiteY5-358" fmla="*/ 383559 h 441332"/>
                    <a:gd name="connsiteX6-359" fmla="*/ 225358 w 270431"/>
                    <a:gd name="connsiteY6-360" fmla="*/ 428632 h 441332"/>
                    <a:gd name="connsiteX7-361" fmla="*/ 129144 w 270431"/>
                    <a:gd name="connsiteY7-362" fmla="*/ 441332 h 441332"/>
                    <a:gd name="connsiteX8-363" fmla="*/ 45073 w 270431"/>
                    <a:gd name="connsiteY8-364" fmla="*/ 428632 h 441332"/>
                    <a:gd name="connsiteX9-365" fmla="*/ 0 w 270431"/>
                    <a:gd name="connsiteY9-366" fmla="*/ 383559 h 441332"/>
                    <a:gd name="connsiteX10-367" fmla="*/ 0 w 270431"/>
                    <a:gd name="connsiteY10-368" fmla="*/ 64130 h 441332"/>
                    <a:gd name="connsiteX0-369" fmla="*/ 0 w 270431"/>
                    <a:gd name="connsiteY0-370" fmla="*/ 64130 h 441332"/>
                    <a:gd name="connsiteX1-371" fmla="*/ 24436 w 270431"/>
                    <a:gd name="connsiteY1-372" fmla="*/ 8 h 441332"/>
                    <a:gd name="connsiteX2-373" fmla="*/ 127556 w 270431"/>
                    <a:gd name="connsiteY2-374" fmla="*/ 33344 h 441332"/>
                    <a:gd name="connsiteX3-375" fmla="*/ 231708 w 270431"/>
                    <a:gd name="connsiteY3-376" fmla="*/ 7 h 441332"/>
                    <a:gd name="connsiteX4-377" fmla="*/ 270431 w 270431"/>
                    <a:gd name="connsiteY4-378" fmla="*/ 64130 h 441332"/>
                    <a:gd name="connsiteX5-379" fmla="*/ 270431 w 270431"/>
                    <a:gd name="connsiteY5-380" fmla="*/ 383559 h 441332"/>
                    <a:gd name="connsiteX6-381" fmla="*/ 225358 w 270431"/>
                    <a:gd name="connsiteY6-382" fmla="*/ 428632 h 441332"/>
                    <a:gd name="connsiteX7-383" fmla="*/ 129144 w 270431"/>
                    <a:gd name="connsiteY7-384" fmla="*/ 441332 h 441332"/>
                    <a:gd name="connsiteX8-385" fmla="*/ 45073 w 270431"/>
                    <a:gd name="connsiteY8-386" fmla="*/ 428632 h 441332"/>
                    <a:gd name="connsiteX9-387" fmla="*/ 0 w 270431"/>
                    <a:gd name="connsiteY9-388" fmla="*/ 383559 h 441332"/>
                    <a:gd name="connsiteX10-389" fmla="*/ 0 w 270431"/>
                    <a:gd name="connsiteY10-390" fmla="*/ 64130 h 441332"/>
                    <a:gd name="connsiteX0-391" fmla="*/ 0 w 270431"/>
                    <a:gd name="connsiteY0-392" fmla="*/ 64130 h 441332"/>
                    <a:gd name="connsiteX1-393" fmla="*/ 24436 w 270431"/>
                    <a:gd name="connsiteY1-394" fmla="*/ 8 h 441332"/>
                    <a:gd name="connsiteX2-395" fmla="*/ 127556 w 270431"/>
                    <a:gd name="connsiteY2-396" fmla="*/ 33344 h 441332"/>
                    <a:gd name="connsiteX3-397" fmla="*/ 231708 w 270431"/>
                    <a:gd name="connsiteY3-398" fmla="*/ 7 h 441332"/>
                    <a:gd name="connsiteX4-399" fmla="*/ 270431 w 270431"/>
                    <a:gd name="connsiteY4-400" fmla="*/ 64130 h 441332"/>
                    <a:gd name="connsiteX5-401" fmla="*/ 270431 w 270431"/>
                    <a:gd name="connsiteY5-402" fmla="*/ 383559 h 441332"/>
                    <a:gd name="connsiteX6-403" fmla="*/ 225358 w 270431"/>
                    <a:gd name="connsiteY6-404" fmla="*/ 428632 h 441332"/>
                    <a:gd name="connsiteX7-405" fmla="*/ 129144 w 270431"/>
                    <a:gd name="connsiteY7-406" fmla="*/ 441332 h 441332"/>
                    <a:gd name="connsiteX8-407" fmla="*/ 45073 w 270431"/>
                    <a:gd name="connsiteY8-408" fmla="*/ 428632 h 441332"/>
                    <a:gd name="connsiteX9-409" fmla="*/ 0 w 270431"/>
                    <a:gd name="connsiteY9-410" fmla="*/ 383559 h 441332"/>
                    <a:gd name="connsiteX10-411" fmla="*/ 0 w 270431"/>
                    <a:gd name="connsiteY10-412" fmla="*/ 64130 h 441332"/>
                    <a:gd name="connsiteX0-413" fmla="*/ 0 w 270431"/>
                    <a:gd name="connsiteY0-414" fmla="*/ 64130 h 441332"/>
                    <a:gd name="connsiteX1-415" fmla="*/ 24436 w 270431"/>
                    <a:gd name="connsiteY1-416" fmla="*/ 8 h 441332"/>
                    <a:gd name="connsiteX2-417" fmla="*/ 127556 w 270431"/>
                    <a:gd name="connsiteY2-418" fmla="*/ 33344 h 441332"/>
                    <a:gd name="connsiteX3-419" fmla="*/ 231708 w 270431"/>
                    <a:gd name="connsiteY3-420" fmla="*/ 7 h 441332"/>
                    <a:gd name="connsiteX4-421" fmla="*/ 270431 w 270431"/>
                    <a:gd name="connsiteY4-422" fmla="*/ 64130 h 441332"/>
                    <a:gd name="connsiteX5-423" fmla="*/ 270431 w 270431"/>
                    <a:gd name="connsiteY5-424" fmla="*/ 383559 h 441332"/>
                    <a:gd name="connsiteX6-425" fmla="*/ 225358 w 270431"/>
                    <a:gd name="connsiteY6-426" fmla="*/ 428632 h 441332"/>
                    <a:gd name="connsiteX7-427" fmla="*/ 129144 w 270431"/>
                    <a:gd name="connsiteY7-428" fmla="*/ 441332 h 441332"/>
                    <a:gd name="connsiteX8-429" fmla="*/ 45073 w 270431"/>
                    <a:gd name="connsiteY8-430" fmla="*/ 428632 h 441332"/>
                    <a:gd name="connsiteX9-431" fmla="*/ 0 w 270431"/>
                    <a:gd name="connsiteY9-432" fmla="*/ 383559 h 441332"/>
                    <a:gd name="connsiteX10-433" fmla="*/ 0 w 270431"/>
                    <a:gd name="connsiteY10-434" fmla="*/ 64130 h 441332"/>
                    <a:gd name="connsiteX0-435" fmla="*/ 0 w 270431"/>
                    <a:gd name="connsiteY0-436" fmla="*/ 68890 h 446092"/>
                    <a:gd name="connsiteX1-437" fmla="*/ 24436 w 270431"/>
                    <a:gd name="connsiteY1-438" fmla="*/ 4768 h 446092"/>
                    <a:gd name="connsiteX2-439" fmla="*/ 127556 w 270431"/>
                    <a:gd name="connsiteY2-440" fmla="*/ 38104 h 446092"/>
                    <a:gd name="connsiteX3-441" fmla="*/ 231708 w 270431"/>
                    <a:gd name="connsiteY3-442" fmla="*/ 5 h 446092"/>
                    <a:gd name="connsiteX4-443" fmla="*/ 270431 w 270431"/>
                    <a:gd name="connsiteY4-444" fmla="*/ 68890 h 446092"/>
                    <a:gd name="connsiteX5-445" fmla="*/ 270431 w 270431"/>
                    <a:gd name="connsiteY5-446" fmla="*/ 388319 h 446092"/>
                    <a:gd name="connsiteX6-447" fmla="*/ 225358 w 270431"/>
                    <a:gd name="connsiteY6-448" fmla="*/ 433392 h 446092"/>
                    <a:gd name="connsiteX7-449" fmla="*/ 129144 w 270431"/>
                    <a:gd name="connsiteY7-450" fmla="*/ 446092 h 446092"/>
                    <a:gd name="connsiteX8-451" fmla="*/ 45073 w 270431"/>
                    <a:gd name="connsiteY8-452" fmla="*/ 433392 h 446092"/>
                    <a:gd name="connsiteX9-453" fmla="*/ 0 w 270431"/>
                    <a:gd name="connsiteY9-454" fmla="*/ 388319 h 446092"/>
                    <a:gd name="connsiteX10-455" fmla="*/ 0 w 270431"/>
                    <a:gd name="connsiteY10-456" fmla="*/ 68890 h 446092"/>
                    <a:gd name="connsiteX0-457" fmla="*/ 40 w 270471"/>
                    <a:gd name="connsiteY0-458" fmla="*/ 68890 h 446092"/>
                    <a:gd name="connsiteX1-459" fmla="*/ 22888 w 270471"/>
                    <a:gd name="connsiteY1-460" fmla="*/ 5 h 446092"/>
                    <a:gd name="connsiteX2-461" fmla="*/ 127596 w 270471"/>
                    <a:gd name="connsiteY2-462" fmla="*/ 38104 h 446092"/>
                    <a:gd name="connsiteX3-463" fmla="*/ 231748 w 270471"/>
                    <a:gd name="connsiteY3-464" fmla="*/ 5 h 446092"/>
                    <a:gd name="connsiteX4-465" fmla="*/ 270471 w 270471"/>
                    <a:gd name="connsiteY4-466" fmla="*/ 68890 h 446092"/>
                    <a:gd name="connsiteX5-467" fmla="*/ 270471 w 270471"/>
                    <a:gd name="connsiteY5-468" fmla="*/ 388319 h 446092"/>
                    <a:gd name="connsiteX6-469" fmla="*/ 225398 w 270471"/>
                    <a:gd name="connsiteY6-470" fmla="*/ 433392 h 446092"/>
                    <a:gd name="connsiteX7-471" fmla="*/ 129184 w 270471"/>
                    <a:gd name="connsiteY7-472" fmla="*/ 446092 h 446092"/>
                    <a:gd name="connsiteX8-473" fmla="*/ 45113 w 270471"/>
                    <a:gd name="connsiteY8-474" fmla="*/ 433392 h 446092"/>
                    <a:gd name="connsiteX9-475" fmla="*/ 40 w 270471"/>
                    <a:gd name="connsiteY9-476" fmla="*/ 388319 h 446092"/>
                    <a:gd name="connsiteX10-477" fmla="*/ 40 w 270471"/>
                    <a:gd name="connsiteY10-478" fmla="*/ 68890 h 446092"/>
                    <a:gd name="connsiteX0-479" fmla="*/ 40 w 270471"/>
                    <a:gd name="connsiteY0-480" fmla="*/ 68890 h 446092"/>
                    <a:gd name="connsiteX1-481" fmla="*/ 22888 w 270471"/>
                    <a:gd name="connsiteY1-482" fmla="*/ 5 h 446092"/>
                    <a:gd name="connsiteX2-483" fmla="*/ 127596 w 270471"/>
                    <a:gd name="connsiteY2-484" fmla="*/ 38104 h 446092"/>
                    <a:gd name="connsiteX3-485" fmla="*/ 231748 w 270471"/>
                    <a:gd name="connsiteY3-486" fmla="*/ 5 h 446092"/>
                    <a:gd name="connsiteX4-487" fmla="*/ 270471 w 270471"/>
                    <a:gd name="connsiteY4-488" fmla="*/ 68890 h 446092"/>
                    <a:gd name="connsiteX5-489" fmla="*/ 270471 w 270471"/>
                    <a:gd name="connsiteY5-490" fmla="*/ 388319 h 446092"/>
                    <a:gd name="connsiteX6-491" fmla="*/ 225398 w 270471"/>
                    <a:gd name="connsiteY6-492" fmla="*/ 433392 h 446092"/>
                    <a:gd name="connsiteX7-493" fmla="*/ 129184 w 270471"/>
                    <a:gd name="connsiteY7-494" fmla="*/ 446092 h 446092"/>
                    <a:gd name="connsiteX8-495" fmla="*/ 45113 w 270471"/>
                    <a:gd name="connsiteY8-496" fmla="*/ 433392 h 446092"/>
                    <a:gd name="connsiteX9-497" fmla="*/ 40 w 270471"/>
                    <a:gd name="connsiteY9-498" fmla="*/ 388319 h 446092"/>
                    <a:gd name="connsiteX10-499" fmla="*/ 40 w 270471"/>
                    <a:gd name="connsiteY10-500" fmla="*/ 68890 h 446092"/>
                    <a:gd name="connsiteX0-501" fmla="*/ 40 w 270471"/>
                    <a:gd name="connsiteY0-502" fmla="*/ 68890 h 446092"/>
                    <a:gd name="connsiteX1-503" fmla="*/ 22888 w 270471"/>
                    <a:gd name="connsiteY1-504" fmla="*/ 5 h 446092"/>
                    <a:gd name="connsiteX2-505" fmla="*/ 127596 w 270471"/>
                    <a:gd name="connsiteY2-506" fmla="*/ 38104 h 446092"/>
                    <a:gd name="connsiteX3-507" fmla="*/ 231748 w 270471"/>
                    <a:gd name="connsiteY3-508" fmla="*/ 5 h 446092"/>
                    <a:gd name="connsiteX4-509" fmla="*/ 270471 w 270471"/>
                    <a:gd name="connsiteY4-510" fmla="*/ 68890 h 446092"/>
                    <a:gd name="connsiteX5-511" fmla="*/ 270471 w 270471"/>
                    <a:gd name="connsiteY5-512" fmla="*/ 388319 h 446092"/>
                    <a:gd name="connsiteX6-513" fmla="*/ 225398 w 270471"/>
                    <a:gd name="connsiteY6-514" fmla="*/ 433392 h 446092"/>
                    <a:gd name="connsiteX7-515" fmla="*/ 129184 w 270471"/>
                    <a:gd name="connsiteY7-516" fmla="*/ 446092 h 446092"/>
                    <a:gd name="connsiteX8-517" fmla="*/ 45113 w 270471"/>
                    <a:gd name="connsiteY8-518" fmla="*/ 433392 h 446092"/>
                    <a:gd name="connsiteX9-519" fmla="*/ 40 w 270471"/>
                    <a:gd name="connsiteY9-520" fmla="*/ 388319 h 446092"/>
                    <a:gd name="connsiteX10-521" fmla="*/ 40 w 270471"/>
                    <a:gd name="connsiteY10-522" fmla="*/ 68890 h 446092"/>
                    <a:gd name="connsiteX0-523" fmla="*/ 40 w 270471"/>
                    <a:gd name="connsiteY0-524" fmla="*/ 68890 h 446092"/>
                    <a:gd name="connsiteX1-525" fmla="*/ 22888 w 270471"/>
                    <a:gd name="connsiteY1-526" fmla="*/ 5 h 446092"/>
                    <a:gd name="connsiteX2-527" fmla="*/ 127596 w 270471"/>
                    <a:gd name="connsiteY2-528" fmla="*/ 38104 h 446092"/>
                    <a:gd name="connsiteX3-529" fmla="*/ 231748 w 270471"/>
                    <a:gd name="connsiteY3-530" fmla="*/ 5 h 446092"/>
                    <a:gd name="connsiteX4-531" fmla="*/ 270471 w 270471"/>
                    <a:gd name="connsiteY4-532" fmla="*/ 68890 h 446092"/>
                    <a:gd name="connsiteX5-533" fmla="*/ 270471 w 270471"/>
                    <a:gd name="connsiteY5-534" fmla="*/ 388319 h 446092"/>
                    <a:gd name="connsiteX6-535" fmla="*/ 226985 w 270471"/>
                    <a:gd name="connsiteY6-536" fmla="*/ 422280 h 446092"/>
                    <a:gd name="connsiteX7-537" fmla="*/ 129184 w 270471"/>
                    <a:gd name="connsiteY7-538" fmla="*/ 446092 h 446092"/>
                    <a:gd name="connsiteX8-539" fmla="*/ 45113 w 270471"/>
                    <a:gd name="connsiteY8-540" fmla="*/ 433392 h 446092"/>
                    <a:gd name="connsiteX9-541" fmla="*/ 40 w 270471"/>
                    <a:gd name="connsiteY9-542" fmla="*/ 388319 h 446092"/>
                    <a:gd name="connsiteX10-543" fmla="*/ 40 w 270471"/>
                    <a:gd name="connsiteY10-544" fmla="*/ 68890 h 446092"/>
                    <a:gd name="connsiteX0-545" fmla="*/ 40 w 270471"/>
                    <a:gd name="connsiteY0-546" fmla="*/ 68890 h 446092"/>
                    <a:gd name="connsiteX1-547" fmla="*/ 22888 w 270471"/>
                    <a:gd name="connsiteY1-548" fmla="*/ 5 h 446092"/>
                    <a:gd name="connsiteX2-549" fmla="*/ 127596 w 270471"/>
                    <a:gd name="connsiteY2-550" fmla="*/ 38104 h 446092"/>
                    <a:gd name="connsiteX3-551" fmla="*/ 231748 w 270471"/>
                    <a:gd name="connsiteY3-552" fmla="*/ 5 h 446092"/>
                    <a:gd name="connsiteX4-553" fmla="*/ 270471 w 270471"/>
                    <a:gd name="connsiteY4-554" fmla="*/ 68890 h 446092"/>
                    <a:gd name="connsiteX5-555" fmla="*/ 270471 w 270471"/>
                    <a:gd name="connsiteY5-556" fmla="*/ 388319 h 446092"/>
                    <a:gd name="connsiteX6-557" fmla="*/ 226985 w 270471"/>
                    <a:gd name="connsiteY6-558" fmla="*/ 422280 h 446092"/>
                    <a:gd name="connsiteX7-559" fmla="*/ 129184 w 270471"/>
                    <a:gd name="connsiteY7-560" fmla="*/ 446092 h 446092"/>
                    <a:gd name="connsiteX8-561" fmla="*/ 45113 w 270471"/>
                    <a:gd name="connsiteY8-562" fmla="*/ 433392 h 446092"/>
                    <a:gd name="connsiteX9-563" fmla="*/ 40 w 270471"/>
                    <a:gd name="connsiteY9-564" fmla="*/ 374031 h 446092"/>
                    <a:gd name="connsiteX10-565" fmla="*/ 40 w 270471"/>
                    <a:gd name="connsiteY10-566" fmla="*/ 68890 h 446092"/>
                    <a:gd name="connsiteX0-567" fmla="*/ 40 w 270471"/>
                    <a:gd name="connsiteY0-568" fmla="*/ 68890 h 446092"/>
                    <a:gd name="connsiteX1-569" fmla="*/ 22888 w 270471"/>
                    <a:gd name="connsiteY1-570" fmla="*/ 5 h 446092"/>
                    <a:gd name="connsiteX2-571" fmla="*/ 127596 w 270471"/>
                    <a:gd name="connsiteY2-572" fmla="*/ 38104 h 446092"/>
                    <a:gd name="connsiteX3-573" fmla="*/ 231748 w 270471"/>
                    <a:gd name="connsiteY3-574" fmla="*/ 5 h 446092"/>
                    <a:gd name="connsiteX4-575" fmla="*/ 270471 w 270471"/>
                    <a:gd name="connsiteY4-576" fmla="*/ 68890 h 446092"/>
                    <a:gd name="connsiteX5-577" fmla="*/ 270471 w 270471"/>
                    <a:gd name="connsiteY5-578" fmla="*/ 388319 h 446092"/>
                    <a:gd name="connsiteX6-579" fmla="*/ 226985 w 270471"/>
                    <a:gd name="connsiteY6-580" fmla="*/ 422280 h 446092"/>
                    <a:gd name="connsiteX7-581" fmla="*/ 129184 w 270471"/>
                    <a:gd name="connsiteY7-582" fmla="*/ 446092 h 446092"/>
                    <a:gd name="connsiteX8-583" fmla="*/ 46701 w 270471"/>
                    <a:gd name="connsiteY8-584" fmla="*/ 427042 h 446092"/>
                    <a:gd name="connsiteX9-585" fmla="*/ 40 w 270471"/>
                    <a:gd name="connsiteY9-586" fmla="*/ 374031 h 446092"/>
                    <a:gd name="connsiteX10-587" fmla="*/ 40 w 270471"/>
                    <a:gd name="connsiteY10-588" fmla="*/ 68890 h 446092"/>
                    <a:gd name="connsiteX0-589" fmla="*/ 40 w 270471"/>
                    <a:gd name="connsiteY0-590" fmla="*/ 68890 h 446092"/>
                    <a:gd name="connsiteX1-591" fmla="*/ 22888 w 270471"/>
                    <a:gd name="connsiteY1-592" fmla="*/ 5 h 446092"/>
                    <a:gd name="connsiteX2-593" fmla="*/ 127596 w 270471"/>
                    <a:gd name="connsiteY2-594" fmla="*/ 38104 h 446092"/>
                    <a:gd name="connsiteX3-595" fmla="*/ 231748 w 270471"/>
                    <a:gd name="connsiteY3-596" fmla="*/ 5 h 446092"/>
                    <a:gd name="connsiteX4-597" fmla="*/ 270471 w 270471"/>
                    <a:gd name="connsiteY4-598" fmla="*/ 68890 h 446092"/>
                    <a:gd name="connsiteX5-599" fmla="*/ 270471 w 270471"/>
                    <a:gd name="connsiteY5-600" fmla="*/ 388319 h 446092"/>
                    <a:gd name="connsiteX6-601" fmla="*/ 226985 w 270471"/>
                    <a:gd name="connsiteY6-602" fmla="*/ 422280 h 446092"/>
                    <a:gd name="connsiteX7-603" fmla="*/ 129184 w 270471"/>
                    <a:gd name="connsiteY7-604" fmla="*/ 446092 h 446092"/>
                    <a:gd name="connsiteX8-605" fmla="*/ 46701 w 270471"/>
                    <a:gd name="connsiteY8-606" fmla="*/ 427042 h 446092"/>
                    <a:gd name="connsiteX9-607" fmla="*/ 40 w 270471"/>
                    <a:gd name="connsiteY9-608" fmla="*/ 374031 h 446092"/>
                    <a:gd name="connsiteX10-609" fmla="*/ 40 w 270471"/>
                    <a:gd name="connsiteY10-610" fmla="*/ 68890 h 446092"/>
                    <a:gd name="connsiteX0-611" fmla="*/ 40 w 270471"/>
                    <a:gd name="connsiteY0-612" fmla="*/ 68890 h 446092"/>
                    <a:gd name="connsiteX1-613" fmla="*/ 22888 w 270471"/>
                    <a:gd name="connsiteY1-614" fmla="*/ 5 h 446092"/>
                    <a:gd name="connsiteX2-615" fmla="*/ 127596 w 270471"/>
                    <a:gd name="connsiteY2-616" fmla="*/ 38104 h 446092"/>
                    <a:gd name="connsiteX3-617" fmla="*/ 231748 w 270471"/>
                    <a:gd name="connsiteY3-618" fmla="*/ 5 h 446092"/>
                    <a:gd name="connsiteX4-619" fmla="*/ 270471 w 270471"/>
                    <a:gd name="connsiteY4-620" fmla="*/ 68890 h 446092"/>
                    <a:gd name="connsiteX5-621" fmla="*/ 270471 w 270471"/>
                    <a:gd name="connsiteY5-622" fmla="*/ 388319 h 446092"/>
                    <a:gd name="connsiteX6-623" fmla="*/ 226985 w 270471"/>
                    <a:gd name="connsiteY6-624" fmla="*/ 422280 h 446092"/>
                    <a:gd name="connsiteX7-625" fmla="*/ 129184 w 270471"/>
                    <a:gd name="connsiteY7-626" fmla="*/ 446092 h 446092"/>
                    <a:gd name="connsiteX8-627" fmla="*/ 46701 w 270471"/>
                    <a:gd name="connsiteY8-628" fmla="*/ 427042 h 446092"/>
                    <a:gd name="connsiteX9-629" fmla="*/ 40 w 270471"/>
                    <a:gd name="connsiteY9-630" fmla="*/ 374031 h 446092"/>
                    <a:gd name="connsiteX10-631" fmla="*/ 40 w 270471"/>
                    <a:gd name="connsiteY10-632" fmla="*/ 68890 h 446092"/>
                    <a:gd name="connsiteX0-633" fmla="*/ 40 w 270471"/>
                    <a:gd name="connsiteY0-634" fmla="*/ 68890 h 446092"/>
                    <a:gd name="connsiteX1-635" fmla="*/ 22888 w 270471"/>
                    <a:gd name="connsiteY1-636" fmla="*/ 5 h 446092"/>
                    <a:gd name="connsiteX2-637" fmla="*/ 127596 w 270471"/>
                    <a:gd name="connsiteY2-638" fmla="*/ 38104 h 446092"/>
                    <a:gd name="connsiteX3-639" fmla="*/ 231748 w 270471"/>
                    <a:gd name="connsiteY3-640" fmla="*/ 5 h 446092"/>
                    <a:gd name="connsiteX4-641" fmla="*/ 270471 w 270471"/>
                    <a:gd name="connsiteY4-642" fmla="*/ 68890 h 446092"/>
                    <a:gd name="connsiteX5-643" fmla="*/ 270471 w 270471"/>
                    <a:gd name="connsiteY5-644" fmla="*/ 388319 h 446092"/>
                    <a:gd name="connsiteX6-645" fmla="*/ 226985 w 270471"/>
                    <a:gd name="connsiteY6-646" fmla="*/ 422280 h 446092"/>
                    <a:gd name="connsiteX7-647" fmla="*/ 129184 w 270471"/>
                    <a:gd name="connsiteY7-648" fmla="*/ 446092 h 446092"/>
                    <a:gd name="connsiteX8-649" fmla="*/ 46701 w 270471"/>
                    <a:gd name="connsiteY8-650" fmla="*/ 427042 h 446092"/>
                    <a:gd name="connsiteX9-651" fmla="*/ 40 w 270471"/>
                    <a:gd name="connsiteY9-652" fmla="*/ 374031 h 446092"/>
                    <a:gd name="connsiteX10-653" fmla="*/ 40 w 270471"/>
                    <a:gd name="connsiteY10-654" fmla="*/ 68890 h 4460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59" y="connsiteY10-60"/>
                    </a:cxn>
                  </a:cxnLst>
                  <a:rect l="l" t="t" r="r" b="b"/>
                  <a:pathLst>
                    <a:path w="270471" h="446092">
                      <a:moveTo>
                        <a:pt x="40" y="68890"/>
                      </a:moveTo>
                      <a:cubicBezTo>
                        <a:pt x="40" y="43997"/>
                        <a:pt x="-2005" y="5"/>
                        <a:pt x="22888" y="5"/>
                      </a:cubicBezTo>
                      <a:cubicBezTo>
                        <a:pt x="50912" y="-524"/>
                        <a:pt x="69409" y="38633"/>
                        <a:pt x="127596" y="38104"/>
                      </a:cubicBezTo>
                      <a:cubicBezTo>
                        <a:pt x="183481" y="37045"/>
                        <a:pt x="199677" y="-524"/>
                        <a:pt x="231748" y="5"/>
                      </a:cubicBezTo>
                      <a:cubicBezTo>
                        <a:pt x="256641" y="5"/>
                        <a:pt x="270471" y="43997"/>
                        <a:pt x="270471" y="68890"/>
                      </a:cubicBezTo>
                      <a:lnTo>
                        <a:pt x="270471" y="388319"/>
                      </a:lnTo>
                      <a:cubicBezTo>
                        <a:pt x="270471" y="413212"/>
                        <a:pt x="251878" y="422280"/>
                        <a:pt x="226985" y="422280"/>
                      </a:cubicBezTo>
                      <a:cubicBezTo>
                        <a:pt x="198618" y="437096"/>
                        <a:pt x="170251" y="445563"/>
                        <a:pt x="129184" y="446092"/>
                      </a:cubicBezTo>
                      <a:cubicBezTo>
                        <a:pt x="91635" y="443447"/>
                        <a:pt x="82663" y="448737"/>
                        <a:pt x="46701" y="427042"/>
                      </a:cubicBezTo>
                      <a:cubicBezTo>
                        <a:pt x="20220" y="417517"/>
                        <a:pt x="40" y="398924"/>
                        <a:pt x="40" y="374031"/>
                      </a:cubicBezTo>
                      <a:lnTo>
                        <a:pt x="40" y="68890"/>
                      </a:lnTo>
                      <a:close/>
                    </a:path>
                  </a:pathLst>
                </a:custGeom>
                <a:gradFill>
                  <a:gsLst>
                    <a:gs pos="100000">
                      <a:schemeClr val="accent2">
                        <a:lumMod val="40000"/>
                        <a:lumOff val="60000"/>
                      </a:schemeClr>
                    </a:gs>
                    <a:gs pos="59000">
                      <a:schemeClr val="accent2">
                        <a:lumMod val="20000"/>
                        <a:lumOff val="80000"/>
                      </a:schemeClr>
                    </a:gs>
                    <a:gs pos="13000">
                      <a:schemeClr val="accent2">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31" name="矩形: 圆角 25"/>
                <p:cNvSpPr/>
                <p:nvPr>
                  <p:custDataLst>
                    <p:tags r:id="rId31"/>
                  </p:custDataLst>
                </p:nvPr>
              </p:nvSpPr>
              <p:spPr>
                <a:xfrm rot="10800000" flipH="1">
                  <a:off x="6699814" y="4723630"/>
                  <a:ext cx="171749" cy="477080"/>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201"/>
                    <a:gd name="connsiteY0-220" fmla="*/ 81501 h 477078"/>
                    <a:gd name="connsiteX1-221" fmla="*/ 81546 w 163201"/>
                    <a:gd name="connsiteY1-222" fmla="*/ 0 h 477078"/>
                    <a:gd name="connsiteX2-223" fmla="*/ 81546 w 163201"/>
                    <a:gd name="connsiteY2-224" fmla="*/ 0 h 477078"/>
                    <a:gd name="connsiteX3-225" fmla="*/ 163047 w 163201"/>
                    <a:gd name="connsiteY3-226" fmla="*/ 81501 h 477078"/>
                    <a:gd name="connsiteX4-227" fmla="*/ 152482 w 163201"/>
                    <a:gd name="connsiteY4-228" fmla="*/ 229553 h 477078"/>
                    <a:gd name="connsiteX5-229" fmla="*/ 163047 w 163201"/>
                    <a:gd name="connsiteY5-230" fmla="*/ 395577 h 477078"/>
                    <a:gd name="connsiteX6-231" fmla="*/ 81546 w 163201"/>
                    <a:gd name="connsiteY6-232" fmla="*/ 477078 h 477078"/>
                    <a:gd name="connsiteX7-233" fmla="*/ 81546 w 163201"/>
                    <a:gd name="connsiteY7-234" fmla="*/ 477078 h 477078"/>
                    <a:gd name="connsiteX8-235" fmla="*/ 45 w 163201"/>
                    <a:gd name="connsiteY8-236" fmla="*/ 395577 h 477078"/>
                    <a:gd name="connsiteX9-237" fmla="*/ 27060 w 163201"/>
                    <a:gd name="connsiteY9-238" fmla="*/ 236124 h 477078"/>
                    <a:gd name="connsiteX10" fmla="*/ 45 w 163201"/>
                    <a:gd name="connsiteY10" fmla="*/ 81501 h 477078"/>
                    <a:gd name="connsiteX0-239" fmla="*/ 45 w 171732"/>
                    <a:gd name="connsiteY0-240" fmla="*/ 81501 h 477078"/>
                    <a:gd name="connsiteX1-241" fmla="*/ 81546 w 171732"/>
                    <a:gd name="connsiteY1-242" fmla="*/ 0 h 477078"/>
                    <a:gd name="connsiteX2-243" fmla="*/ 81546 w 171732"/>
                    <a:gd name="connsiteY2-244" fmla="*/ 0 h 477078"/>
                    <a:gd name="connsiteX3-245" fmla="*/ 163047 w 171732"/>
                    <a:gd name="connsiteY3-246" fmla="*/ 81501 h 477078"/>
                    <a:gd name="connsiteX4-247" fmla="*/ 171732 w 171732"/>
                    <a:gd name="connsiteY4-248" fmla="*/ 231478 h 477078"/>
                    <a:gd name="connsiteX5-249" fmla="*/ 163047 w 171732"/>
                    <a:gd name="connsiteY5-250" fmla="*/ 395577 h 477078"/>
                    <a:gd name="connsiteX6-251" fmla="*/ 81546 w 171732"/>
                    <a:gd name="connsiteY6-252" fmla="*/ 477078 h 477078"/>
                    <a:gd name="connsiteX7-253" fmla="*/ 81546 w 171732"/>
                    <a:gd name="connsiteY7-254" fmla="*/ 477078 h 477078"/>
                    <a:gd name="connsiteX8-255" fmla="*/ 45 w 171732"/>
                    <a:gd name="connsiteY8-256" fmla="*/ 395577 h 477078"/>
                    <a:gd name="connsiteX9-257" fmla="*/ 27060 w 171732"/>
                    <a:gd name="connsiteY9-258" fmla="*/ 236124 h 477078"/>
                    <a:gd name="connsiteX10-259" fmla="*/ 45 w 171732"/>
                    <a:gd name="connsiteY10-260" fmla="*/ 81501 h 477078"/>
                    <a:gd name="connsiteX0-261" fmla="*/ 45 w 171732"/>
                    <a:gd name="connsiteY0-262" fmla="*/ 81501 h 477078"/>
                    <a:gd name="connsiteX1-263" fmla="*/ 81546 w 171732"/>
                    <a:gd name="connsiteY1-264" fmla="*/ 0 h 477078"/>
                    <a:gd name="connsiteX2-265" fmla="*/ 81546 w 171732"/>
                    <a:gd name="connsiteY2-266" fmla="*/ 0 h 477078"/>
                    <a:gd name="connsiteX3-267" fmla="*/ 163047 w 171732"/>
                    <a:gd name="connsiteY3-268" fmla="*/ 81501 h 477078"/>
                    <a:gd name="connsiteX4-269" fmla="*/ 171732 w 171732"/>
                    <a:gd name="connsiteY4-270" fmla="*/ 231478 h 477078"/>
                    <a:gd name="connsiteX5-271" fmla="*/ 155347 w 171732"/>
                    <a:gd name="connsiteY5-272" fmla="*/ 401353 h 477078"/>
                    <a:gd name="connsiteX6-273" fmla="*/ 81546 w 171732"/>
                    <a:gd name="connsiteY6-274" fmla="*/ 477078 h 477078"/>
                    <a:gd name="connsiteX7-275" fmla="*/ 81546 w 171732"/>
                    <a:gd name="connsiteY7-276" fmla="*/ 477078 h 477078"/>
                    <a:gd name="connsiteX8-277" fmla="*/ 45 w 171732"/>
                    <a:gd name="connsiteY8-278" fmla="*/ 395577 h 477078"/>
                    <a:gd name="connsiteX9-279" fmla="*/ 27060 w 171732"/>
                    <a:gd name="connsiteY9-280" fmla="*/ 236124 h 477078"/>
                    <a:gd name="connsiteX10-281" fmla="*/ 45 w 171732"/>
                    <a:gd name="connsiteY10-282" fmla="*/ 81501 h 477078"/>
                    <a:gd name="connsiteX0-283" fmla="*/ 45 w 171732"/>
                    <a:gd name="connsiteY0-284" fmla="*/ 81501 h 477078"/>
                    <a:gd name="connsiteX1-285" fmla="*/ 81546 w 171732"/>
                    <a:gd name="connsiteY1-286" fmla="*/ 0 h 477078"/>
                    <a:gd name="connsiteX2-287" fmla="*/ 81546 w 171732"/>
                    <a:gd name="connsiteY2-288" fmla="*/ 0 h 477078"/>
                    <a:gd name="connsiteX3-289" fmla="*/ 155347 w 171732"/>
                    <a:gd name="connsiteY3-290" fmla="*/ 83426 h 477078"/>
                    <a:gd name="connsiteX4-291" fmla="*/ 171732 w 171732"/>
                    <a:gd name="connsiteY4-292" fmla="*/ 231478 h 477078"/>
                    <a:gd name="connsiteX5-293" fmla="*/ 155347 w 171732"/>
                    <a:gd name="connsiteY5-294" fmla="*/ 401353 h 477078"/>
                    <a:gd name="connsiteX6-295" fmla="*/ 81546 w 171732"/>
                    <a:gd name="connsiteY6-296" fmla="*/ 477078 h 477078"/>
                    <a:gd name="connsiteX7-297" fmla="*/ 81546 w 171732"/>
                    <a:gd name="connsiteY7-298" fmla="*/ 477078 h 477078"/>
                    <a:gd name="connsiteX8-299" fmla="*/ 45 w 171732"/>
                    <a:gd name="connsiteY8-300" fmla="*/ 395577 h 477078"/>
                    <a:gd name="connsiteX9-301" fmla="*/ 27060 w 171732"/>
                    <a:gd name="connsiteY9-302" fmla="*/ 236124 h 477078"/>
                    <a:gd name="connsiteX10-303" fmla="*/ 45 w 171732"/>
                    <a:gd name="connsiteY10-304" fmla="*/ 81501 h 477078"/>
                    <a:gd name="connsiteX0-305" fmla="*/ 45 w 171732"/>
                    <a:gd name="connsiteY0-306" fmla="*/ 81501 h 477078"/>
                    <a:gd name="connsiteX1-307" fmla="*/ 81546 w 171732"/>
                    <a:gd name="connsiteY1-308" fmla="*/ 0 h 477078"/>
                    <a:gd name="connsiteX2-309" fmla="*/ 81546 w 171732"/>
                    <a:gd name="connsiteY2-310" fmla="*/ 0 h 477078"/>
                    <a:gd name="connsiteX3-311" fmla="*/ 155347 w 171732"/>
                    <a:gd name="connsiteY3-312" fmla="*/ 83426 h 477078"/>
                    <a:gd name="connsiteX4-313" fmla="*/ 171732 w 171732"/>
                    <a:gd name="connsiteY4-314" fmla="*/ 231478 h 477078"/>
                    <a:gd name="connsiteX5-315" fmla="*/ 155347 w 171732"/>
                    <a:gd name="connsiteY5-316" fmla="*/ 401353 h 477078"/>
                    <a:gd name="connsiteX6-317" fmla="*/ 81546 w 171732"/>
                    <a:gd name="connsiteY6-318" fmla="*/ 477078 h 477078"/>
                    <a:gd name="connsiteX7-319" fmla="*/ 81546 w 171732"/>
                    <a:gd name="connsiteY7-320" fmla="*/ 477078 h 477078"/>
                    <a:gd name="connsiteX8-321" fmla="*/ 45 w 171732"/>
                    <a:gd name="connsiteY8-322" fmla="*/ 395577 h 477078"/>
                    <a:gd name="connsiteX9-323" fmla="*/ 27060 w 171732"/>
                    <a:gd name="connsiteY9-324" fmla="*/ 236124 h 477078"/>
                    <a:gd name="connsiteX10-325" fmla="*/ 45 w 171732"/>
                    <a:gd name="connsiteY10-326" fmla="*/ 81501 h 477078"/>
                    <a:gd name="connsiteX0-327" fmla="*/ 45 w 171732"/>
                    <a:gd name="connsiteY0-328" fmla="*/ 81501 h 477078"/>
                    <a:gd name="connsiteX1-329" fmla="*/ 81546 w 171732"/>
                    <a:gd name="connsiteY1-330" fmla="*/ 0 h 477078"/>
                    <a:gd name="connsiteX2-331" fmla="*/ 81546 w 171732"/>
                    <a:gd name="connsiteY2-332" fmla="*/ 0 h 477078"/>
                    <a:gd name="connsiteX3-333" fmla="*/ 155347 w 171732"/>
                    <a:gd name="connsiteY3-334" fmla="*/ 83426 h 477078"/>
                    <a:gd name="connsiteX4-335" fmla="*/ 171732 w 171732"/>
                    <a:gd name="connsiteY4-336" fmla="*/ 231478 h 477078"/>
                    <a:gd name="connsiteX5-337" fmla="*/ 155347 w 171732"/>
                    <a:gd name="connsiteY5-338" fmla="*/ 401353 h 477078"/>
                    <a:gd name="connsiteX6-339" fmla="*/ 81546 w 171732"/>
                    <a:gd name="connsiteY6-340" fmla="*/ 477078 h 477078"/>
                    <a:gd name="connsiteX7-341" fmla="*/ 81546 w 171732"/>
                    <a:gd name="connsiteY7-342" fmla="*/ 477078 h 477078"/>
                    <a:gd name="connsiteX8-343" fmla="*/ 45 w 171732"/>
                    <a:gd name="connsiteY8-344" fmla="*/ 395577 h 477078"/>
                    <a:gd name="connsiteX9-345" fmla="*/ 27060 w 171732"/>
                    <a:gd name="connsiteY9-346" fmla="*/ 236124 h 477078"/>
                    <a:gd name="connsiteX10-347" fmla="*/ 45 w 171732"/>
                    <a:gd name="connsiteY10-348" fmla="*/ 81501 h 477078"/>
                    <a:gd name="connsiteX0-349" fmla="*/ 45 w 171732"/>
                    <a:gd name="connsiteY0-350" fmla="*/ 81501 h 477078"/>
                    <a:gd name="connsiteX1-351" fmla="*/ 81546 w 171732"/>
                    <a:gd name="connsiteY1-352" fmla="*/ 0 h 477078"/>
                    <a:gd name="connsiteX2-353" fmla="*/ 81546 w 171732"/>
                    <a:gd name="connsiteY2-354" fmla="*/ 0 h 477078"/>
                    <a:gd name="connsiteX3-355" fmla="*/ 155347 w 171732"/>
                    <a:gd name="connsiteY3-356" fmla="*/ 83426 h 477078"/>
                    <a:gd name="connsiteX4-357" fmla="*/ 171732 w 171732"/>
                    <a:gd name="connsiteY4-358" fmla="*/ 231478 h 477078"/>
                    <a:gd name="connsiteX5-359" fmla="*/ 155347 w 171732"/>
                    <a:gd name="connsiteY5-360" fmla="*/ 401353 h 477078"/>
                    <a:gd name="connsiteX6-361" fmla="*/ 81546 w 171732"/>
                    <a:gd name="connsiteY6-362" fmla="*/ 477078 h 477078"/>
                    <a:gd name="connsiteX7-363" fmla="*/ 81546 w 171732"/>
                    <a:gd name="connsiteY7-364" fmla="*/ 477078 h 477078"/>
                    <a:gd name="connsiteX8-365" fmla="*/ 45 w 171732"/>
                    <a:gd name="connsiteY8-366" fmla="*/ 395577 h 477078"/>
                    <a:gd name="connsiteX9-367" fmla="*/ 27060 w 171732"/>
                    <a:gd name="connsiteY9-368" fmla="*/ 236124 h 477078"/>
                    <a:gd name="connsiteX10-369" fmla="*/ 45 w 171732"/>
                    <a:gd name="connsiteY10-370" fmla="*/ 81501 h 477078"/>
                    <a:gd name="connsiteX0-371" fmla="*/ 45 w 171732"/>
                    <a:gd name="connsiteY0-372" fmla="*/ 81501 h 477078"/>
                    <a:gd name="connsiteX1-373" fmla="*/ 81546 w 171732"/>
                    <a:gd name="connsiteY1-374" fmla="*/ 0 h 477078"/>
                    <a:gd name="connsiteX2-375" fmla="*/ 81546 w 171732"/>
                    <a:gd name="connsiteY2-376" fmla="*/ 0 h 477078"/>
                    <a:gd name="connsiteX3-377" fmla="*/ 155347 w 171732"/>
                    <a:gd name="connsiteY3-378" fmla="*/ 83426 h 477078"/>
                    <a:gd name="connsiteX4-379" fmla="*/ 171732 w 171732"/>
                    <a:gd name="connsiteY4-380" fmla="*/ 241103 h 477078"/>
                    <a:gd name="connsiteX5-381" fmla="*/ 155347 w 171732"/>
                    <a:gd name="connsiteY5-382" fmla="*/ 401353 h 477078"/>
                    <a:gd name="connsiteX6-383" fmla="*/ 81546 w 171732"/>
                    <a:gd name="connsiteY6-384" fmla="*/ 477078 h 477078"/>
                    <a:gd name="connsiteX7-385" fmla="*/ 81546 w 171732"/>
                    <a:gd name="connsiteY7-386" fmla="*/ 477078 h 477078"/>
                    <a:gd name="connsiteX8-387" fmla="*/ 45 w 171732"/>
                    <a:gd name="connsiteY8-388" fmla="*/ 395577 h 477078"/>
                    <a:gd name="connsiteX9-389" fmla="*/ 27060 w 171732"/>
                    <a:gd name="connsiteY9-390" fmla="*/ 236124 h 477078"/>
                    <a:gd name="connsiteX10-391" fmla="*/ 45 w 171732"/>
                    <a:gd name="connsiteY10-392" fmla="*/ 81501 h 477078"/>
                    <a:gd name="connsiteX0-393" fmla="*/ 45 w 171738"/>
                    <a:gd name="connsiteY0-394" fmla="*/ 81501 h 477078"/>
                    <a:gd name="connsiteX1-395" fmla="*/ 81546 w 171738"/>
                    <a:gd name="connsiteY1-396" fmla="*/ 0 h 477078"/>
                    <a:gd name="connsiteX2-397" fmla="*/ 81546 w 171738"/>
                    <a:gd name="connsiteY2-398" fmla="*/ 0 h 477078"/>
                    <a:gd name="connsiteX3-399" fmla="*/ 155347 w 171738"/>
                    <a:gd name="connsiteY3-400" fmla="*/ 83426 h 477078"/>
                    <a:gd name="connsiteX4-401" fmla="*/ 171732 w 171738"/>
                    <a:gd name="connsiteY4-402" fmla="*/ 241103 h 477078"/>
                    <a:gd name="connsiteX5-403" fmla="*/ 155347 w 171738"/>
                    <a:gd name="connsiteY5-404" fmla="*/ 401353 h 477078"/>
                    <a:gd name="connsiteX6-405" fmla="*/ 81546 w 171738"/>
                    <a:gd name="connsiteY6-406" fmla="*/ 477078 h 477078"/>
                    <a:gd name="connsiteX7-407" fmla="*/ 81546 w 171738"/>
                    <a:gd name="connsiteY7-408" fmla="*/ 477078 h 477078"/>
                    <a:gd name="connsiteX8-409" fmla="*/ 45 w 171738"/>
                    <a:gd name="connsiteY8-410" fmla="*/ 395577 h 477078"/>
                    <a:gd name="connsiteX9-411" fmla="*/ 27060 w 171738"/>
                    <a:gd name="connsiteY9-412" fmla="*/ 236124 h 477078"/>
                    <a:gd name="connsiteX10-413" fmla="*/ 45 w 171738"/>
                    <a:gd name="connsiteY10-414" fmla="*/ 81501 h 477078"/>
                    <a:gd name="connsiteX0-415" fmla="*/ 45 w 171816"/>
                    <a:gd name="connsiteY0-416" fmla="*/ 81501 h 477078"/>
                    <a:gd name="connsiteX1-417" fmla="*/ 81546 w 171816"/>
                    <a:gd name="connsiteY1-418" fmla="*/ 0 h 477078"/>
                    <a:gd name="connsiteX2-419" fmla="*/ 81546 w 171816"/>
                    <a:gd name="connsiteY2-420" fmla="*/ 0 h 477078"/>
                    <a:gd name="connsiteX3-421" fmla="*/ 155347 w 171816"/>
                    <a:gd name="connsiteY3-422" fmla="*/ 83426 h 477078"/>
                    <a:gd name="connsiteX4-423" fmla="*/ 171732 w 171816"/>
                    <a:gd name="connsiteY4-424" fmla="*/ 241103 h 477078"/>
                    <a:gd name="connsiteX5-425" fmla="*/ 155347 w 171816"/>
                    <a:gd name="connsiteY5-426" fmla="*/ 401353 h 477078"/>
                    <a:gd name="connsiteX6-427" fmla="*/ 81546 w 171816"/>
                    <a:gd name="connsiteY6-428" fmla="*/ 477078 h 477078"/>
                    <a:gd name="connsiteX7-429" fmla="*/ 81546 w 171816"/>
                    <a:gd name="connsiteY7-430" fmla="*/ 477078 h 477078"/>
                    <a:gd name="connsiteX8-431" fmla="*/ 45 w 171816"/>
                    <a:gd name="connsiteY8-432" fmla="*/ 395577 h 477078"/>
                    <a:gd name="connsiteX9-433" fmla="*/ 27060 w 171816"/>
                    <a:gd name="connsiteY9-434" fmla="*/ 236124 h 477078"/>
                    <a:gd name="connsiteX10-435" fmla="*/ 45 w 171816"/>
                    <a:gd name="connsiteY10-436" fmla="*/ 81501 h 477078"/>
                    <a:gd name="connsiteX0-437" fmla="*/ 45 w 171816"/>
                    <a:gd name="connsiteY0-438" fmla="*/ 81501 h 477078"/>
                    <a:gd name="connsiteX1-439" fmla="*/ 81546 w 171816"/>
                    <a:gd name="connsiteY1-440" fmla="*/ 0 h 477078"/>
                    <a:gd name="connsiteX2-441" fmla="*/ 81546 w 171816"/>
                    <a:gd name="connsiteY2-442" fmla="*/ 0 h 477078"/>
                    <a:gd name="connsiteX3-443" fmla="*/ 155347 w 171816"/>
                    <a:gd name="connsiteY3-444" fmla="*/ 83426 h 477078"/>
                    <a:gd name="connsiteX4-445" fmla="*/ 171732 w 171816"/>
                    <a:gd name="connsiteY4-446" fmla="*/ 241103 h 477078"/>
                    <a:gd name="connsiteX5-447" fmla="*/ 155347 w 171816"/>
                    <a:gd name="connsiteY5-448" fmla="*/ 401353 h 477078"/>
                    <a:gd name="connsiteX6-449" fmla="*/ 81546 w 171816"/>
                    <a:gd name="connsiteY6-450" fmla="*/ 477078 h 477078"/>
                    <a:gd name="connsiteX7-451" fmla="*/ 81546 w 171816"/>
                    <a:gd name="connsiteY7-452" fmla="*/ 477078 h 477078"/>
                    <a:gd name="connsiteX8-453" fmla="*/ 45 w 171816"/>
                    <a:gd name="connsiteY8-454" fmla="*/ 395577 h 477078"/>
                    <a:gd name="connsiteX9-455" fmla="*/ 27060 w 171816"/>
                    <a:gd name="connsiteY9-456" fmla="*/ 236124 h 477078"/>
                    <a:gd name="connsiteX10-457" fmla="*/ 45 w 171816"/>
                    <a:gd name="connsiteY10-458" fmla="*/ 81501 h 477078"/>
                    <a:gd name="connsiteX0-459" fmla="*/ 45 w 171816"/>
                    <a:gd name="connsiteY0-460" fmla="*/ 81501 h 477078"/>
                    <a:gd name="connsiteX1-461" fmla="*/ 81546 w 171816"/>
                    <a:gd name="connsiteY1-462" fmla="*/ 0 h 477078"/>
                    <a:gd name="connsiteX2-463" fmla="*/ 81546 w 171816"/>
                    <a:gd name="connsiteY2-464" fmla="*/ 0 h 477078"/>
                    <a:gd name="connsiteX3-465" fmla="*/ 155347 w 171816"/>
                    <a:gd name="connsiteY3-466" fmla="*/ 83426 h 477078"/>
                    <a:gd name="connsiteX4-467" fmla="*/ 171732 w 171816"/>
                    <a:gd name="connsiteY4-468" fmla="*/ 241103 h 477078"/>
                    <a:gd name="connsiteX5-469" fmla="*/ 155347 w 171816"/>
                    <a:gd name="connsiteY5-470" fmla="*/ 401353 h 477078"/>
                    <a:gd name="connsiteX6-471" fmla="*/ 81546 w 171816"/>
                    <a:gd name="connsiteY6-472" fmla="*/ 477078 h 477078"/>
                    <a:gd name="connsiteX7-473" fmla="*/ 81546 w 171816"/>
                    <a:gd name="connsiteY7-474" fmla="*/ 477078 h 477078"/>
                    <a:gd name="connsiteX8-475" fmla="*/ 45 w 171816"/>
                    <a:gd name="connsiteY8-476" fmla="*/ 395577 h 477078"/>
                    <a:gd name="connsiteX9-477" fmla="*/ 27060 w 171816"/>
                    <a:gd name="connsiteY9-478" fmla="*/ 236124 h 477078"/>
                    <a:gd name="connsiteX10-479" fmla="*/ 45 w 171816"/>
                    <a:gd name="connsiteY10-480" fmla="*/ 81501 h 477078"/>
                    <a:gd name="connsiteX0-481" fmla="*/ 45 w 171750"/>
                    <a:gd name="connsiteY0-482" fmla="*/ 81501 h 477078"/>
                    <a:gd name="connsiteX1-483" fmla="*/ 81546 w 171750"/>
                    <a:gd name="connsiteY1-484" fmla="*/ 0 h 477078"/>
                    <a:gd name="connsiteX2-485" fmla="*/ 81546 w 171750"/>
                    <a:gd name="connsiteY2-486" fmla="*/ 0 h 477078"/>
                    <a:gd name="connsiteX3-487" fmla="*/ 155347 w 171750"/>
                    <a:gd name="connsiteY3-488" fmla="*/ 83426 h 477078"/>
                    <a:gd name="connsiteX4-489" fmla="*/ 171732 w 171750"/>
                    <a:gd name="connsiteY4-490" fmla="*/ 241103 h 477078"/>
                    <a:gd name="connsiteX5-491" fmla="*/ 151497 w 171750"/>
                    <a:gd name="connsiteY5-492" fmla="*/ 401353 h 477078"/>
                    <a:gd name="connsiteX6-493" fmla="*/ 81546 w 171750"/>
                    <a:gd name="connsiteY6-494" fmla="*/ 477078 h 477078"/>
                    <a:gd name="connsiteX7-495" fmla="*/ 81546 w 171750"/>
                    <a:gd name="connsiteY7-496" fmla="*/ 477078 h 477078"/>
                    <a:gd name="connsiteX8-497" fmla="*/ 45 w 171750"/>
                    <a:gd name="connsiteY8-498" fmla="*/ 395577 h 477078"/>
                    <a:gd name="connsiteX9-499" fmla="*/ 27060 w 171750"/>
                    <a:gd name="connsiteY9-500" fmla="*/ 236124 h 477078"/>
                    <a:gd name="connsiteX10-501" fmla="*/ 45 w 171750"/>
                    <a:gd name="connsiteY10-502" fmla="*/ 81501 h 47707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259" y="connsiteY10-260"/>
                    </a:cxn>
                  </a:cxnLst>
                  <a:rect l="l" t="t" r="r" b="b"/>
                  <a:pathLst>
                    <a:path w="171750" h="477078">
                      <a:moveTo>
                        <a:pt x="45" y="81501"/>
                      </a:moveTo>
                      <a:cubicBezTo>
                        <a:pt x="45" y="36489"/>
                        <a:pt x="36534" y="0"/>
                        <a:pt x="81546" y="0"/>
                      </a:cubicBezTo>
                      <a:lnTo>
                        <a:pt x="81546" y="0"/>
                      </a:lnTo>
                      <a:cubicBezTo>
                        <a:pt x="126558" y="0"/>
                        <a:pt x="134171" y="42264"/>
                        <a:pt x="155347" y="83426"/>
                      </a:cubicBezTo>
                      <a:cubicBezTo>
                        <a:pt x="166742" y="134702"/>
                        <a:pt x="169962" y="191752"/>
                        <a:pt x="171732" y="241103"/>
                      </a:cubicBezTo>
                      <a:cubicBezTo>
                        <a:pt x="172045" y="300295"/>
                        <a:pt x="168509" y="347936"/>
                        <a:pt x="151497" y="401353"/>
                      </a:cubicBezTo>
                      <a:cubicBezTo>
                        <a:pt x="134171" y="452140"/>
                        <a:pt x="126558" y="477078"/>
                        <a:pt x="81546" y="477078"/>
                      </a:cubicBezTo>
                      <a:lnTo>
                        <a:pt x="81546" y="477078"/>
                      </a:lnTo>
                      <a:cubicBezTo>
                        <a:pt x="36534" y="477078"/>
                        <a:pt x="45" y="440589"/>
                        <a:pt x="45" y="395577"/>
                      </a:cubicBezTo>
                      <a:cubicBezTo>
                        <a:pt x="-1280" y="339255"/>
                        <a:pt x="26798" y="313084"/>
                        <a:pt x="27060" y="236124"/>
                      </a:cubicBezTo>
                      <a:cubicBezTo>
                        <a:pt x="29973" y="154418"/>
                        <a:pt x="-1280" y="129871"/>
                        <a:pt x="45" y="81501"/>
                      </a:cubicBezTo>
                      <a:close/>
                    </a:path>
                  </a:pathLst>
                </a:cu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32" name="矩形: 圆角 25"/>
                <p:cNvSpPr/>
                <p:nvPr>
                  <p:custDataLst>
                    <p:tags r:id="rId32"/>
                  </p:custDataLst>
                </p:nvPr>
              </p:nvSpPr>
              <p:spPr>
                <a:xfrm rot="10800000">
                  <a:off x="6945564" y="4721699"/>
                  <a:ext cx="167813" cy="479005"/>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048"/>
                    <a:gd name="connsiteY0-220" fmla="*/ 81501 h 477078"/>
                    <a:gd name="connsiteX1-221" fmla="*/ 81546 w 163048"/>
                    <a:gd name="connsiteY1-222" fmla="*/ 0 h 477078"/>
                    <a:gd name="connsiteX2-223" fmla="*/ 81546 w 163048"/>
                    <a:gd name="connsiteY2-224" fmla="*/ 0 h 477078"/>
                    <a:gd name="connsiteX3-225" fmla="*/ 163047 w 163048"/>
                    <a:gd name="connsiteY3-226" fmla="*/ 81501 h 477078"/>
                    <a:gd name="connsiteX4-227" fmla="*/ 152413 w 163048"/>
                    <a:gd name="connsiteY4-228" fmla="*/ 226378 h 477078"/>
                    <a:gd name="connsiteX5-229" fmla="*/ 163047 w 163048"/>
                    <a:gd name="connsiteY5-230" fmla="*/ 395577 h 477078"/>
                    <a:gd name="connsiteX6-231" fmla="*/ 81546 w 163048"/>
                    <a:gd name="connsiteY6-232" fmla="*/ 477078 h 477078"/>
                    <a:gd name="connsiteX7-233" fmla="*/ 81546 w 163048"/>
                    <a:gd name="connsiteY7-234" fmla="*/ 477078 h 477078"/>
                    <a:gd name="connsiteX8-235" fmla="*/ 45 w 163048"/>
                    <a:gd name="connsiteY8-236" fmla="*/ 395577 h 477078"/>
                    <a:gd name="connsiteX9-237" fmla="*/ 27060 w 163048"/>
                    <a:gd name="connsiteY9-238" fmla="*/ 236124 h 477078"/>
                    <a:gd name="connsiteX10" fmla="*/ 45 w 163048"/>
                    <a:gd name="connsiteY10" fmla="*/ 81501 h 477078"/>
                    <a:gd name="connsiteX0-239" fmla="*/ 45 w 167813"/>
                    <a:gd name="connsiteY0-240" fmla="*/ 81501 h 477078"/>
                    <a:gd name="connsiteX1-241" fmla="*/ 81546 w 167813"/>
                    <a:gd name="connsiteY1-242" fmla="*/ 0 h 477078"/>
                    <a:gd name="connsiteX2-243" fmla="*/ 81546 w 167813"/>
                    <a:gd name="connsiteY2-244" fmla="*/ 0 h 477078"/>
                    <a:gd name="connsiteX3-245" fmla="*/ 163047 w 167813"/>
                    <a:gd name="connsiteY3-246" fmla="*/ 81501 h 477078"/>
                    <a:gd name="connsiteX4-247" fmla="*/ 167813 w 167813"/>
                    <a:gd name="connsiteY4-248" fmla="*/ 226378 h 477078"/>
                    <a:gd name="connsiteX5-249" fmla="*/ 163047 w 167813"/>
                    <a:gd name="connsiteY5-250" fmla="*/ 395577 h 477078"/>
                    <a:gd name="connsiteX6-251" fmla="*/ 81546 w 167813"/>
                    <a:gd name="connsiteY6-252" fmla="*/ 477078 h 477078"/>
                    <a:gd name="connsiteX7-253" fmla="*/ 81546 w 167813"/>
                    <a:gd name="connsiteY7-254" fmla="*/ 477078 h 477078"/>
                    <a:gd name="connsiteX8-255" fmla="*/ 45 w 167813"/>
                    <a:gd name="connsiteY8-256" fmla="*/ 395577 h 477078"/>
                    <a:gd name="connsiteX9-257" fmla="*/ 27060 w 167813"/>
                    <a:gd name="connsiteY9-258" fmla="*/ 236124 h 477078"/>
                    <a:gd name="connsiteX10-259" fmla="*/ 45 w 167813"/>
                    <a:gd name="connsiteY10-260" fmla="*/ 81501 h 477078"/>
                    <a:gd name="connsiteX0-261" fmla="*/ 45 w 167813"/>
                    <a:gd name="connsiteY0-262" fmla="*/ 81501 h 477078"/>
                    <a:gd name="connsiteX1-263" fmla="*/ 81546 w 167813"/>
                    <a:gd name="connsiteY1-264" fmla="*/ 0 h 477078"/>
                    <a:gd name="connsiteX2-265" fmla="*/ 81546 w 167813"/>
                    <a:gd name="connsiteY2-266" fmla="*/ 0 h 477078"/>
                    <a:gd name="connsiteX3-267" fmla="*/ 163047 w 167813"/>
                    <a:gd name="connsiteY3-268" fmla="*/ 81501 h 477078"/>
                    <a:gd name="connsiteX4-269" fmla="*/ 167813 w 167813"/>
                    <a:gd name="connsiteY4-270" fmla="*/ 226378 h 477078"/>
                    <a:gd name="connsiteX5-271" fmla="*/ 161122 w 167813"/>
                    <a:gd name="connsiteY5-272" fmla="*/ 395577 h 477078"/>
                    <a:gd name="connsiteX6-273" fmla="*/ 81546 w 167813"/>
                    <a:gd name="connsiteY6-274" fmla="*/ 477078 h 477078"/>
                    <a:gd name="connsiteX7-275" fmla="*/ 81546 w 167813"/>
                    <a:gd name="connsiteY7-276" fmla="*/ 477078 h 477078"/>
                    <a:gd name="connsiteX8-277" fmla="*/ 45 w 167813"/>
                    <a:gd name="connsiteY8-278" fmla="*/ 395577 h 477078"/>
                    <a:gd name="connsiteX9-279" fmla="*/ 27060 w 167813"/>
                    <a:gd name="connsiteY9-280" fmla="*/ 236124 h 477078"/>
                    <a:gd name="connsiteX10-281" fmla="*/ 45 w 167813"/>
                    <a:gd name="connsiteY10-282" fmla="*/ 81501 h 477078"/>
                    <a:gd name="connsiteX0-283" fmla="*/ 45 w 167813"/>
                    <a:gd name="connsiteY0-284" fmla="*/ 81501 h 477078"/>
                    <a:gd name="connsiteX1-285" fmla="*/ 81546 w 167813"/>
                    <a:gd name="connsiteY1-286" fmla="*/ 0 h 477078"/>
                    <a:gd name="connsiteX2-287" fmla="*/ 81546 w 167813"/>
                    <a:gd name="connsiteY2-288" fmla="*/ 0 h 477078"/>
                    <a:gd name="connsiteX3-289" fmla="*/ 163047 w 167813"/>
                    <a:gd name="connsiteY3-290" fmla="*/ 81501 h 477078"/>
                    <a:gd name="connsiteX4-291" fmla="*/ 167813 w 167813"/>
                    <a:gd name="connsiteY4-292" fmla="*/ 226378 h 477078"/>
                    <a:gd name="connsiteX5-293" fmla="*/ 161122 w 167813"/>
                    <a:gd name="connsiteY5-294" fmla="*/ 395577 h 477078"/>
                    <a:gd name="connsiteX6-295" fmla="*/ 81546 w 167813"/>
                    <a:gd name="connsiteY6-296" fmla="*/ 477078 h 477078"/>
                    <a:gd name="connsiteX7-297" fmla="*/ 81546 w 167813"/>
                    <a:gd name="connsiteY7-298" fmla="*/ 477078 h 477078"/>
                    <a:gd name="connsiteX8-299" fmla="*/ 45 w 167813"/>
                    <a:gd name="connsiteY8-300" fmla="*/ 395577 h 477078"/>
                    <a:gd name="connsiteX9-301" fmla="*/ 27060 w 167813"/>
                    <a:gd name="connsiteY9-302" fmla="*/ 236124 h 477078"/>
                    <a:gd name="connsiteX10-303" fmla="*/ 45 w 167813"/>
                    <a:gd name="connsiteY10-304" fmla="*/ 81501 h 477078"/>
                    <a:gd name="connsiteX0-305" fmla="*/ 45 w 167813"/>
                    <a:gd name="connsiteY0-306" fmla="*/ 81501 h 477078"/>
                    <a:gd name="connsiteX1-307" fmla="*/ 81546 w 167813"/>
                    <a:gd name="connsiteY1-308" fmla="*/ 0 h 477078"/>
                    <a:gd name="connsiteX2-309" fmla="*/ 81546 w 167813"/>
                    <a:gd name="connsiteY2-310" fmla="*/ 0 h 477078"/>
                    <a:gd name="connsiteX3-311" fmla="*/ 163047 w 167813"/>
                    <a:gd name="connsiteY3-312" fmla="*/ 81501 h 477078"/>
                    <a:gd name="connsiteX4-313" fmla="*/ 167813 w 167813"/>
                    <a:gd name="connsiteY4-314" fmla="*/ 226378 h 477078"/>
                    <a:gd name="connsiteX5-315" fmla="*/ 161122 w 167813"/>
                    <a:gd name="connsiteY5-316" fmla="*/ 395577 h 477078"/>
                    <a:gd name="connsiteX6-317" fmla="*/ 81546 w 167813"/>
                    <a:gd name="connsiteY6-318" fmla="*/ 477078 h 477078"/>
                    <a:gd name="connsiteX7-319" fmla="*/ 81546 w 167813"/>
                    <a:gd name="connsiteY7-320" fmla="*/ 477078 h 477078"/>
                    <a:gd name="connsiteX8-321" fmla="*/ 45 w 167813"/>
                    <a:gd name="connsiteY8-322" fmla="*/ 395577 h 477078"/>
                    <a:gd name="connsiteX9-323" fmla="*/ 27060 w 167813"/>
                    <a:gd name="connsiteY9-324" fmla="*/ 236124 h 477078"/>
                    <a:gd name="connsiteX10-325" fmla="*/ 45 w 167813"/>
                    <a:gd name="connsiteY10-326" fmla="*/ 81501 h 477078"/>
                    <a:gd name="connsiteX0-327" fmla="*/ 45 w 167813"/>
                    <a:gd name="connsiteY0-328" fmla="*/ 81501 h 477078"/>
                    <a:gd name="connsiteX1-329" fmla="*/ 81546 w 167813"/>
                    <a:gd name="connsiteY1-330" fmla="*/ 0 h 477078"/>
                    <a:gd name="connsiteX2-331" fmla="*/ 81546 w 167813"/>
                    <a:gd name="connsiteY2-332" fmla="*/ 0 h 477078"/>
                    <a:gd name="connsiteX3-333" fmla="*/ 157272 w 167813"/>
                    <a:gd name="connsiteY3-334" fmla="*/ 81501 h 477078"/>
                    <a:gd name="connsiteX4-335" fmla="*/ 167813 w 167813"/>
                    <a:gd name="connsiteY4-336" fmla="*/ 226378 h 477078"/>
                    <a:gd name="connsiteX5-337" fmla="*/ 161122 w 167813"/>
                    <a:gd name="connsiteY5-338" fmla="*/ 395577 h 477078"/>
                    <a:gd name="connsiteX6-339" fmla="*/ 81546 w 167813"/>
                    <a:gd name="connsiteY6-340" fmla="*/ 477078 h 477078"/>
                    <a:gd name="connsiteX7-341" fmla="*/ 81546 w 167813"/>
                    <a:gd name="connsiteY7-342" fmla="*/ 477078 h 477078"/>
                    <a:gd name="connsiteX8-343" fmla="*/ 45 w 167813"/>
                    <a:gd name="connsiteY8-344" fmla="*/ 395577 h 477078"/>
                    <a:gd name="connsiteX9-345" fmla="*/ 27060 w 167813"/>
                    <a:gd name="connsiteY9-346" fmla="*/ 236124 h 477078"/>
                    <a:gd name="connsiteX10-347" fmla="*/ 45 w 167813"/>
                    <a:gd name="connsiteY10-348" fmla="*/ 81501 h 477078"/>
                    <a:gd name="connsiteX0-349" fmla="*/ 45 w 167813"/>
                    <a:gd name="connsiteY0-350" fmla="*/ 83426 h 479003"/>
                    <a:gd name="connsiteX1-351" fmla="*/ 81546 w 167813"/>
                    <a:gd name="connsiteY1-352" fmla="*/ 1925 h 479003"/>
                    <a:gd name="connsiteX2-353" fmla="*/ 75770 w 167813"/>
                    <a:gd name="connsiteY2-354" fmla="*/ 0 h 479003"/>
                    <a:gd name="connsiteX3-355" fmla="*/ 157272 w 167813"/>
                    <a:gd name="connsiteY3-356" fmla="*/ 83426 h 479003"/>
                    <a:gd name="connsiteX4-357" fmla="*/ 167813 w 167813"/>
                    <a:gd name="connsiteY4-358" fmla="*/ 228303 h 479003"/>
                    <a:gd name="connsiteX5-359" fmla="*/ 161122 w 167813"/>
                    <a:gd name="connsiteY5-360" fmla="*/ 397502 h 479003"/>
                    <a:gd name="connsiteX6-361" fmla="*/ 81546 w 167813"/>
                    <a:gd name="connsiteY6-362" fmla="*/ 479003 h 479003"/>
                    <a:gd name="connsiteX7-363" fmla="*/ 81546 w 167813"/>
                    <a:gd name="connsiteY7-364" fmla="*/ 479003 h 479003"/>
                    <a:gd name="connsiteX8-365" fmla="*/ 45 w 167813"/>
                    <a:gd name="connsiteY8-366" fmla="*/ 397502 h 479003"/>
                    <a:gd name="connsiteX9-367" fmla="*/ 27060 w 167813"/>
                    <a:gd name="connsiteY9-368" fmla="*/ 238049 h 479003"/>
                    <a:gd name="connsiteX10-369" fmla="*/ 45 w 167813"/>
                    <a:gd name="connsiteY10-370" fmla="*/ 83426 h 479003"/>
                    <a:gd name="connsiteX0-371" fmla="*/ 45 w 167813"/>
                    <a:gd name="connsiteY0-372" fmla="*/ 83426 h 479003"/>
                    <a:gd name="connsiteX1-373" fmla="*/ 81546 w 167813"/>
                    <a:gd name="connsiteY1-374" fmla="*/ 1925 h 479003"/>
                    <a:gd name="connsiteX2-375" fmla="*/ 75770 w 167813"/>
                    <a:gd name="connsiteY2-376" fmla="*/ 0 h 479003"/>
                    <a:gd name="connsiteX3-377" fmla="*/ 157272 w 167813"/>
                    <a:gd name="connsiteY3-378" fmla="*/ 83426 h 479003"/>
                    <a:gd name="connsiteX4-379" fmla="*/ 167813 w 167813"/>
                    <a:gd name="connsiteY4-380" fmla="*/ 228303 h 479003"/>
                    <a:gd name="connsiteX5-381" fmla="*/ 161122 w 167813"/>
                    <a:gd name="connsiteY5-382" fmla="*/ 397502 h 479003"/>
                    <a:gd name="connsiteX6-383" fmla="*/ 81546 w 167813"/>
                    <a:gd name="connsiteY6-384" fmla="*/ 479003 h 479003"/>
                    <a:gd name="connsiteX7-385" fmla="*/ 81546 w 167813"/>
                    <a:gd name="connsiteY7-386" fmla="*/ 479003 h 479003"/>
                    <a:gd name="connsiteX8-387" fmla="*/ 45 w 167813"/>
                    <a:gd name="connsiteY8-388" fmla="*/ 397502 h 479003"/>
                    <a:gd name="connsiteX9-389" fmla="*/ 27060 w 167813"/>
                    <a:gd name="connsiteY9-390" fmla="*/ 238049 h 479003"/>
                    <a:gd name="connsiteX10-391" fmla="*/ 45 w 167813"/>
                    <a:gd name="connsiteY10-392" fmla="*/ 83426 h 479003"/>
                    <a:gd name="connsiteX0-393" fmla="*/ 45 w 168043"/>
                    <a:gd name="connsiteY0-394" fmla="*/ 83426 h 479003"/>
                    <a:gd name="connsiteX1-395" fmla="*/ 81546 w 168043"/>
                    <a:gd name="connsiteY1-396" fmla="*/ 1925 h 479003"/>
                    <a:gd name="connsiteX2-397" fmla="*/ 75770 w 168043"/>
                    <a:gd name="connsiteY2-398" fmla="*/ 0 h 479003"/>
                    <a:gd name="connsiteX3-399" fmla="*/ 157272 w 168043"/>
                    <a:gd name="connsiteY3-400" fmla="*/ 83426 h 479003"/>
                    <a:gd name="connsiteX4-401" fmla="*/ 167813 w 168043"/>
                    <a:gd name="connsiteY4-402" fmla="*/ 228303 h 479003"/>
                    <a:gd name="connsiteX5-403" fmla="*/ 161122 w 168043"/>
                    <a:gd name="connsiteY5-404" fmla="*/ 397502 h 479003"/>
                    <a:gd name="connsiteX6-405" fmla="*/ 81546 w 168043"/>
                    <a:gd name="connsiteY6-406" fmla="*/ 479003 h 479003"/>
                    <a:gd name="connsiteX7-407" fmla="*/ 81546 w 168043"/>
                    <a:gd name="connsiteY7-408" fmla="*/ 479003 h 479003"/>
                    <a:gd name="connsiteX8-409" fmla="*/ 45 w 168043"/>
                    <a:gd name="connsiteY8-410" fmla="*/ 397502 h 479003"/>
                    <a:gd name="connsiteX9-411" fmla="*/ 27060 w 168043"/>
                    <a:gd name="connsiteY9-412" fmla="*/ 238049 h 479003"/>
                    <a:gd name="connsiteX10-413" fmla="*/ 45 w 168043"/>
                    <a:gd name="connsiteY10-414" fmla="*/ 83426 h 479003"/>
                    <a:gd name="connsiteX0-415" fmla="*/ 45 w 168043"/>
                    <a:gd name="connsiteY0-416" fmla="*/ 83426 h 479003"/>
                    <a:gd name="connsiteX1-417" fmla="*/ 81546 w 168043"/>
                    <a:gd name="connsiteY1-418" fmla="*/ 1925 h 479003"/>
                    <a:gd name="connsiteX2-419" fmla="*/ 75770 w 168043"/>
                    <a:gd name="connsiteY2-420" fmla="*/ 0 h 479003"/>
                    <a:gd name="connsiteX3-421" fmla="*/ 157272 w 168043"/>
                    <a:gd name="connsiteY3-422" fmla="*/ 83426 h 479003"/>
                    <a:gd name="connsiteX4-423" fmla="*/ 167813 w 168043"/>
                    <a:gd name="connsiteY4-424" fmla="*/ 228303 h 479003"/>
                    <a:gd name="connsiteX5-425" fmla="*/ 161122 w 168043"/>
                    <a:gd name="connsiteY5-426" fmla="*/ 397502 h 479003"/>
                    <a:gd name="connsiteX6-427" fmla="*/ 81546 w 168043"/>
                    <a:gd name="connsiteY6-428" fmla="*/ 479003 h 479003"/>
                    <a:gd name="connsiteX7-429" fmla="*/ 81546 w 168043"/>
                    <a:gd name="connsiteY7-430" fmla="*/ 479003 h 479003"/>
                    <a:gd name="connsiteX8-431" fmla="*/ 45 w 168043"/>
                    <a:gd name="connsiteY8-432" fmla="*/ 397502 h 479003"/>
                    <a:gd name="connsiteX9-433" fmla="*/ 27060 w 168043"/>
                    <a:gd name="connsiteY9-434" fmla="*/ 238049 h 479003"/>
                    <a:gd name="connsiteX10-435" fmla="*/ 45 w 168043"/>
                    <a:gd name="connsiteY10-436" fmla="*/ 83426 h 479003"/>
                    <a:gd name="connsiteX0-437" fmla="*/ 45 w 167813"/>
                    <a:gd name="connsiteY0-438" fmla="*/ 83426 h 479003"/>
                    <a:gd name="connsiteX1-439" fmla="*/ 81546 w 167813"/>
                    <a:gd name="connsiteY1-440" fmla="*/ 1925 h 479003"/>
                    <a:gd name="connsiteX2-441" fmla="*/ 75770 w 167813"/>
                    <a:gd name="connsiteY2-442" fmla="*/ 0 h 479003"/>
                    <a:gd name="connsiteX3-443" fmla="*/ 145721 w 167813"/>
                    <a:gd name="connsiteY3-444" fmla="*/ 83426 h 479003"/>
                    <a:gd name="connsiteX4-445" fmla="*/ 167813 w 167813"/>
                    <a:gd name="connsiteY4-446" fmla="*/ 228303 h 479003"/>
                    <a:gd name="connsiteX5-447" fmla="*/ 161122 w 167813"/>
                    <a:gd name="connsiteY5-448" fmla="*/ 397502 h 479003"/>
                    <a:gd name="connsiteX6-449" fmla="*/ 81546 w 167813"/>
                    <a:gd name="connsiteY6-450" fmla="*/ 479003 h 479003"/>
                    <a:gd name="connsiteX7-451" fmla="*/ 81546 w 167813"/>
                    <a:gd name="connsiteY7-452" fmla="*/ 479003 h 479003"/>
                    <a:gd name="connsiteX8-453" fmla="*/ 45 w 167813"/>
                    <a:gd name="connsiteY8-454" fmla="*/ 397502 h 479003"/>
                    <a:gd name="connsiteX9-455" fmla="*/ 27060 w 167813"/>
                    <a:gd name="connsiteY9-456" fmla="*/ 238049 h 479003"/>
                    <a:gd name="connsiteX10-457" fmla="*/ 45 w 167813"/>
                    <a:gd name="connsiteY10-458" fmla="*/ 83426 h 479003"/>
                    <a:gd name="connsiteX0-459" fmla="*/ 45 w 167813"/>
                    <a:gd name="connsiteY0-460" fmla="*/ 83426 h 479003"/>
                    <a:gd name="connsiteX1-461" fmla="*/ 81546 w 167813"/>
                    <a:gd name="connsiteY1-462" fmla="*/ 1925 h 479003"/>
                    <a:gd name="connsiteX2-463" fmla="*/ 75770 w 167813"/>
                    <a:gd name="connsiteY2-464" fmla="*/ 0 h 479003"/>
                    <a:gd name="connsiteX3-465" fmla="*/ 145721 w 167813"/>
                    <a:gd name="connsiteY3-466" fmla="*/ 83426 h 479003"/>
                    <a:gd name="connsiteX4-467" fmla="*/ 167813 w 167813"/>
                    <a:gd name="connsiteY4-468" fmla="*/ 228303 h 479003"/>
                    <a:gd name="connsiteX5-469" fmla="*/ 153421 w 167813"/>
                    <a:gd name="connsiteY5-470" fmla="*/ 397502 h 479003"/>
                    <a:gd name="connsiteX6-471" fmla="*/ 81546 w 167813"/>
                    <a:gd name="connsiteY6-472" fmla="*/ 479003 h 479003"/>
                    <a:gd name="connsiteX7-473" fmla="*/ 81546 w 167813"/>
                    <a:gd name="connsiteY7-474" fmla="*/ 479003 h 479003"/>
                    <a:gd name="connsiteX8-475" fmla="*/ 45 w 167813"/>
                    <a:gd name="connsiteY8-476" fmla="*/ 397502 h 479003"/>
                    <a:gd name="connsiteX9-477" fmla="*/ 27060 w 167813"/>
                    <a:gd name="connsiteY9-478" fmla="*/ 238049 h 479003"/>
                    <a:gd name="connsiteX10-479" fmla="*/ 45 w 167813"/>
                    <a:gd name="connsiteY10-480" fmla="*/ 83426 h 479003"/>
                    <a:gd name="connsiteX0-481" fmla="*/ 45 w 167813"/>
                    <a:gd name="connsiteY0-482" fmla="*/ 83426 h 479003"/>
                    <a:gd name="connsiteX1-483" fmla="*/ 81546 w 167813"/>
                    <a:gd name="connsiteY1-484" fmla="*/ 1925 h 479003"/>
                    <a:gd name="connsiteX2-485" fmla="*/ 75770 w 167813"/>
                    <a:gd name="connsiteY2-486" fmla="*/ 0 h 479003"/>
                    <a:gd name="connsiteX3-487" fmla="*/ 145721 w 167813"/>
                    <a:gd name="connsiteY3-488" fmla="*/ 83426 h 479003"/>
                    <a:gd name="connsiteX4-489" fmla="*/ 167813 w 167813"/>
                    <a:gd name="connsiteY4-490" fmla="*/ 228303 h 479003"/>
                    <a:gd name="connsiteX5-491" fmla="*/ 153421 w 167813"/>
                    <a:gd name="connsiteY5-492" fmla="*/ 397502 h 479003"/>
                    <a:gd name="connsiteX6-493" fmla="*/ 81546 w 167813"/>
                    <a:gd name="connsiteY6-494" fmla="*/ 479003 h 479003"/>
                    <a:gd name="connsiteX7-495" fmla="*/ 81546 w 167813"/>
                    <a:gd name="connsiteY7-496" fmla="*/ 479003 h 479003"/>
                    <a:gd name="connsiteX8-497" fmla="*/ 45 w 167813"/>
                    <a:gd name="connsiteY8-498" fmla="*/ 397502 h 479003"/>
                    <a:gd name="connsiteX9-499" fmla="*/ 27060 w 167813"/>
                    <a:gd name="connsiteY9-500" fmla="*/ 238049 h 479003"/>
                    <a:gd name="connsiteX10-501" fmla="*/ 45 w 167813"/>
                    <a:gd name="connsiteY10-502" fmla="*/ 83426 h 4790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259" y="connsiteY10-260"/>
                    </a:cxn>
                  </a:cxnLst>
                  <a:rect l="l" t="t" r="r" b="b"/>
                  <a:pathLst>
                    <a:path w="167813" h="479002">
                      <a:moveTo>
                        <a:pt x="45" y="83426"/>
                      </a:moveTo>
                      <a:cubicBezTo>
                        <a:pt x="45" y="38414"/>
                        <a:pt x="36534" y="1925"/>
                        <a:pt x="81546" y="1925"/>
                      </a:cubicBezTo>
                      <a:lnTo>
                        <a:pt x="75770" y="0"/>
                      </a:lnTo>
                      <a:cubicBezTo>
                        <a:pt x="120782" y="0"/>
                        <a:pt x="130320" y="34564"/>
                        <a:pt x="145721" y="83426"/>
                      </a:cubicBezTo>
                      <a:cubicBezTo>
                        <a:pt x="159356" y="136964"/>
                        <a:pt x="167653" y="180540"/>
                        <a:pt x="167813" y="228303"/>
                      </a:cubicBezTo>
                      <a:cubicBezTo>
                        <a:pt x="165583" y="284703"/>
                        <a:pt x="165276" y="344952"/>
                        <a:pt x="153421" y="397502"/>
                      </a:cubicBezTo>
                      <a:cubicBezTo>
                        <a:pt x="130320" y="454064"/>
                        <a:pt x="126558" y="479003"/>
                        <a:pt x="81546" y="479003"/>
                      </a:cubicBezTo>
                      <a:lnTo>
                        <a:pt x="81546" y="479003"/>
                      </a:lnTo>
                      <a:cubicBezTo>
                        <a:pt x="36534" y="479003"/>
                        <a:pt x="45" y="442514"/>
                        <a:pt x="45" y="397502"/>
                      </a:cubicBezTo>
                      <a:cubicBezTo>
                        <a:pt x="-1280" y="341180"/>
                        <a:pt x="26798" y="315009"/>
                        <a:pt x="27060" y="238049"/>
                      </a:cubicBezTo>
                      <a:cubicBezTo>
                        <a:pt x="29973" y="156343"/>
                        <a:pt x="-1280" y="131796"/>
                        <a:pt x="45" y="83426"/>
                      </a:cubicBezTo>
                      <a:close/>
                    </a:path>
                  </a:pathLst>
                </a:custGeom>
                <a:solidFill>
                  <a:schemeClr val="accent2">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cxnSp>
            <p:nvCxnSpPr>
              <p:cNvPr id="33" name="直接箭头连接符 32"/>
              <p:cNvCxnSpPr/>
              <p:nvPr>
                <p:custDataLst>
                  <p:tags r:id="rId33"/>
                </p:custDataLst>
              </p:nvPr>
            </p:nvCxnSpPr>
            <p:spPr>
              <a:xfrm flipH="1" flipV="1">
                <a:off x="3099015" y="3784287"/>
                <a:ext cx="0" cy="745487"/>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34" name="文本框 33"/>
              <p:cNvSpPr txBox="1"/>
              <p:nvPr>
                <p:custDataLst>
                  <p:tags r:id="rId34"/>
                </p:custDataLst>
              </p:nvPr>
            </p:nvSpPr>
            <p:spPr>
              <a:xfrm>
                <a:off x="2706220" y="4434182"/>
                <a:ext cx="861534" cy="521970"/>
              </a:xfrm>
              <a:prstGeom prst="rect">
                <a:avLst/>
              </a:prstGeom>
              <a:noFill/>
            </p:spPr>
            <p:txBody>
              <a:bodyPr wrap="square" rtlCol="0">
                <a:spAutoFit/>
              </a:bodyPr>
              <a:lstStyle/>
              <a:p>
                <a:pPr algn="ctr"/>
                <a:r>
                  <a:rPr lang="en-US" altLang="zh-CN" sz="2800" b="1"/>
                  <a:t>Na</a:t>
                </a:r>
                <a:r>
                  <a:rPr lang="en-US" altLang="zh-CN" sz="2800" b="1" baseline="30000"/>
                  <a:t>+</a:t>
                </a:r>
                <a:endParaRPr lang="zh-CN" altLang="en-US" sz="2800" b="1"/>
              </a:p>
            </p:txBody>
          </p:sp>
          <p:sp>
            <p:nvSpPr>
              <p:cNvPr id="35" name="文本框 34"/>
              <p:cNvSpPr txBox="1"/>
              <p:nvPr>
                <p:custDataLst>
                  <p:tags r:id="rId35"/>
                </p:custDataLst>
              </p:nvPr>
            </p:nvSpPr>
            <p:spPr>
              <a:xfrm>
                <a:off x="2565001" y="3992892"/>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36" name="文本框 35"/>
              <p:cNvSpPr txBox="1"/>
              <p:nvPr>
                <p:custDataLst>
                  <p:tags r:id="rId36"/>
                </p:custDataLst>
              </p:nvPr>
            </p:nvSpPr>
            <p:spPr>
              <a:xfrm>
                <a:off x="3155985" y="3988130"/>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37" name="文本框 36"/>
              <p:cNvSpPr txBox="1"/>
              <p:nvPr>
                <p:custDataLst>
                  <p:tags r:id="rId37"/>
                </p:custDataLst>
              </p:nvPr>
            </p:nvSpPr>
            <p:spPr>
              <a:xfrm>
                <a:off x="3346305" y="3987977"/>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38" name="文本框 37"/>
              <p:cNvSpPr txBox="1"/>
              <p:nvPr>
                <p:custDataLst>
                  <p:tags r:id="rId38"/>
                </p:custDataLst>
              </p:nvPr>
            </p:nvSpPr>
            <p:spPr>
              <a:xfrm>
                <a:off x="3147415" y="3841435"/>
                <a:ext cx="693519" cy="460375"/>
              </a:xfrm>
              <a:prstGeom prst="rect">
                <a:avLst/>
              </a:prstGeom>
              <a:noFill/>
            </p:spPr>
            <p:txBody>
              <a:bodyPr wrap="square" rtlCol="0">
                <a:spAutoFit/>
              </a:bodyPr>
              <a:lstStyle/>
              <a:p>
                <a:pPr algn="ctr"/>
                <a:r>
                  <a:rPr lang="en-US" altLang="zh-CN" sz="2400" b="1"/>
                  <a:t>++</a:t>
                </a:r>
                <a:endParaRPr lang="zh-CN" altLang="en-US" sz="2400" b="1"/>
              </a:p>
            </p:txBody>
          </p:sp>
          <p:sp>
            <p:nvSpPr>
              <p:cNvPr id="39" name="文本框 38"/>
              <p:cNvSpPr txBox="1"/>
              <p:nvPr>
                <p:custDataLst>
                  <p:tags r:id="rId39"/>
                </p:custDataLst>
              </p:nvPr>
            </p:nvSpPr>
            <p:spPr>
              <a:xfrm>
                <a:off x="2380265" y="3848881"/>
                <a:ext cx="693519" cy="460375"/>
              </a:xfrm>
              <a:prstGeom prst="rect">
                <a:avLst/>
              </a:prstGeom>
              <a:noFill/>
            </p:spPr>
            <p:txBody>
              <a:bodyPr wrap="square" rtlCol="0">
                <a:spAutoFit/>
              </a:bodyPr>
              <a:lstStyle/>
              <a:p>
                <a:pPr algn="ctr"/>
                <a:r>
                  <a:rPr lang="en-US" altLang="zh-CN" sz="2400" b="1"/>
                  <a:t>++</a:t>
                </a:r>
                <a:endParaRPr lang="zh-CN" altLang="en-US" sz="2400" b="1"/>
              </a:p>
            </p:txBody>
          </p:sp>
          <p:sp>
            <p:nvSpPr>
              <p:cNvPr id="40" name="文本框 39"/>
              <p:cNvSpPr txBox="1"/>
              <p:nvPr>
                <p:custDataLst>
                  <p:tags r:id="rId40"/>
                </p:custDataLst>
              </p:nvPr>
            </p:nvSpPr>
            <p:spPr>
              <a:xfrm>
                <a:off x="2386695" y="3987977"/>
                <a:ext cx="482937" cy="521970"/>
              </a:xfrm>
              <a:prstGeom prst="rect">
                <a:avLst/>
              </a:prstGeom>
              <a:noFill/>
            </p:spPr>
            <p:txBody>
              <a:bodyPr wrap="square" rtlCol="0">
                <a:spAutoFit/>
              </a:bodyPr>
              <a:lstStyle/>
              <a:p>
                <a:pPr algn="ctr"/>
                <a:r>
                  <a:rPr lang="en-US" altLang="zh-CN" sz="2800" b="1"/>
                  <a:t>-</a:t>
                </a:r>
                <a:endParaRPr lang="zh-CN" altLang="en-US" sz="2800" b="1"/>
              </a:p>
            </p:txBody>
          </p:sp>
          <p:sp>
            <p:nvSpPr>
              <p:cNvPr id="42" name="椭圆 41"/>
              <p:cNvSpPr/>
              <p:nvPr>
                <p:custDataLst>
                  <p:tags r:id="rId41"/>
                </p:custDataLst>
              </p:nvPr>
            </p:nvSpPr>
            <p:spPr>
              <a:xfrm>
                <a:off x="6314300" y="341482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48" name="椭圆 47"/>
              <p:cNvSpPr/>
              <p:nvPr>
                <p:custDataLst>
                  <p:tags r:id="rId42"/>
                </p:custDataLst>
              </p:nvPr>
            </p:nvSpPr>
            <p:spPr>
              <a:xfrm>
                <a:off x="6111437" y="3392311"/>
                <a:ext cx="507077" cy="507077"/>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49" name="椭圆 48"/>
              <p:cNvSpPr/>
              <p:nvPr>
                <p:custDataLst>
                  <p:tags r:id="rId43"/>
                </p:custDataLst>
              </p:nvPr>
            </p:nvSpPr>
            <p:spPr>
              <a:xfrm>
                <a:off x="6415732" y="3445865"/>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0" name="椭圆 49"/>
              <p:cNvSpPr/>
              <p:nvPr>
                <p:custDataLst>
                  <p:tags r:id="rId44"/>
                </p:custDataLst>
              </p:nvPr>
            </p:nvSpPr>
            <p:spPr>
              <a:xfrm>
                <a:off x="6487095" y="351617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1" name="椭圆 50"/>
              <p:cNvSpPr/>
              <p:nvPr>
                <p:custDataLst>
                  <p:tags r:id="rId45"/>
                </p:custDataLst>
              </p:nvPr>
            </p:nvSpPr>
            <p:spPr>
              <a:xfrm>
                <a:off x="6314300" y="3782520"/>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2" name="椭圆 51"/>
              <p:cNvSpPr/>
              <p:nvPr>
                <p:custDataLst>
                  <p:tags r:id="rId46"/>
                </p:custDataLst>
              </p:nvPr>
            </p:nvSpPr>
            <p:spPr>
              <a:xfrm>
                <a:off x="6459105" y="370778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3" name="椭圆 52"/>
              <p:cNvSpPr/>
              <p:nvPr>
                <p:custDataLst>
                  <p:tags r:id="rId47"/>
                </p:custDataLst>
              </p:nvPr>
            </p:nvSpPr>
            <p:spPr>
              <a:xfrm>
                <a:off x="6248720" y="353197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4" name="椭圆 53"/>
              <p:cNvSpPr/>
              <p:nvPr>
                <p:custDataLst>
                  <p:tags r:id="rId48"/>
                </p:custDataLst>
              </p:nvPr>
            </p:nvSpPr>
            <p:spPr>
              <a:xfrm>
                <a:off x="6218651" y="3432642"/>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5" name="椭圆 54"/>
              <p:cNvSpPr/>
              <p:nvPr>
                <p:custDataLst>
                  <p:tags r:id="rId49"/>
                </p:custDataLst>
              </p:nvPr>
            </p:nvSpPr>
            <p:spPr>
              <a:xfrm>
                <a:off x="6156613" y="350723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6" name="椭圆 55"/>
              <p:cNvSpPr/>
              <p:nvPr>
                <p:custDataLst>
                  <p:tags r:id="rId50"/>
                </p:custDataLst>
              </p:nvPr>
            </p:nvSpPr>
            <p:spPr>
              <a:xfrm>
                <a:off x="6139986" y="361634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7" name="椭圆 56"/>
              <p:cNvSpPr/>
              <p:nvPr>
                <p:custDataLst>
                  <p:tags r:id="rId51"/>
                </p:custDataLst>
              </p:nvPr>
            </p:nvSpPr>
            <p:spPr>
              <a:xfrm>
                <a:off x="6337124" y="361551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8" name="椭圆 57"/>
              <p:cNvSpPr/>
              <p:nvPr>
                <p:custDataLst>
                  <p:tags r:id="rId52"/>
                </p:custDataLst>
              </p:nvPr>
            </p:nvSpPr>
            <p:spPr>
              <a:xfrm>
                <a:off x="6342999" y="350490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59" name="椭圆 58"/>
              <p:cNvSpPr/>
              <p:nvPr>
                <p:custDataLst>
                  <p:tags r:id="rId53"/>
                </p:custDataLst>
              </p:nvPr>
            </p:nvSpPr>
            <p:spPr>
              <a:xfrm>
                <a:off x="6499320" y="361551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0" name="椭圆 59"/>
              <p:cNvSpPr/>
              <p:nvPr>
                <p:custDataLst>
                  <p:tags r:id="rId54"/>
                </p:custDataLst>
              </p:nvPr>
            </p:nvSpPr>
            <p:spPr>
              <a:xfrm>
                <a:off x="6400753" y="356483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2" name="椭圆 61"/>
              <p:cNvSpPr/>
              <p:nvPr>
                <p:custDataLst>
                  <p:tags r:id="rId55"/>
                </p:custDataLst>
              </p:nvPr>
            </p:nvSpPr>
            <p:spPr>
              <a:xfrm>
                <a:off x="6272317" y="361277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3" name="椭圆 62"/>
              <p:cNvSpPr/>
              <p:nvPr>
                <p:custDataLst>
                  <p:tags r:id="rId56"/>
                </p:custDataLst>
              </p:nvPr>
            </p:nvSpPr>
            <p:spPr>
              <a:xfrm>
                <a:off x="6393674" y="375202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4" name="椭圆 63"/>
              <p:cNvSpPr/>
              <p:nvPr>
                <p:custDataLst>
                  <p:tags r:id="rId57"/>
                </p:custDataLst>
              </p:nvPr>
            </p:nvSpPr>
            <p:spPr>
              <a:xfrm>
                <a:off x="6342999" y="3668180"/>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5" name="椭圆 64"/>
              <p:cNvSpPr/>
              <p:nvPr>
                <p:custDataLst>
                  <p:tags r:id="rId58"/>
                </p:custDataLst>
              </p:nvPr>
            </p:nvSpPr>
            <p:spPr>
              <a:xfrm>
                <a:off x="6411528" y="3637166"/>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6" name="椭圆 65"/>
              <p:cNvSpPr/>
              <p:nvPr>
                <p:custDataLst>
                  <p:tags r:id="rId59"/>
                </p:custDataLst>
              </p:nvPr>
            </p:nvSpPr>
            <p:spPr>
              <a:xfrm>
                <a:off x="6270266" y="3489404"/>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7" name="椭圆 66"/>
              <p:cNvSpPr/>
              <p:nvPr>
                <p:custDataLst>
                  <p:tags r:id="rId60"/>
                </p:custDataLst>
              </p:nvPr>
            </p:nvSpPr>
            <p:spPr>
              <a:xfrm>
                <a:off x="6125312" y="3556936"/>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8" name="椭圆 67"/>
              <p:cNvSpPr/>
              <p:nvPr>
                <p:custDataLst>
                  <p:tags r:id="rId61"/>
                </p:custDataLst>
              </p:nvPr>
            </p:nvSpPr>
            <p:spPr>
              <a:xfrm>
                <a:off x="6205335" y="3592694"/>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69" name="椭圆 68"/>
              <p:cNvSpPr/>
              <p:nvPr>
                <p:custDataLst>
                  <p:tags r:id="rId62"/>
                </p:custDataLst>
              </p:nvPr>
            </p:nvSpPr>
            <p:spPr>
              <a:xfrm>
                <a:off x="6260322" y="3678430"/>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0" name="椭圆 69"/>
              <p:cNvSpPr/>
              <p:nvPr>
                <p:custDataLst>
                  <p:tags r:id="rId63"/>
                </p:custDataLst>
              </p:nvPr>
            </p:nvSpPr>
            <p:spPr>
              <a:xfrm>
                <a:off x="6161880" y="369117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1" name="椭圆 70"/>
              <p:cNvSpPr/>
              <p:nvPr>
                <p:custDataLst>
                  <p:tags r:id="rId64"/>
                </p:custDataLst>
              </p:nvPr>
            </p:nvSpPr>
            <p:spPr>
              <a:xfrm>
                <a:off x="6239783" y="3734202"/>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2" name="椭圆 71"/>
              <p:cNvSpPr/>
              <p:nvPr>
                <p:custDataLst>
                  <p:tags r:id="rId65"/>
                </p:custDataLst>
              </p:nvPr>
            </p:nvSpPr>
            <p:spPr>
              <a:xfrm>
                <a:off x="6254397" y="3771522"/>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3" name="椭圆 72"/>
              <p:cNvSpPr/>
              <p:nvPr>
                <p:custDataLst>
                  <p:tags r:id="rId66"/>
                </p:custDataLst>
              </p:nvPr>
            </p:nvSpPr>
            <p:spPr>
              <a:xfrm>
                <a:off x="6325753" y="371772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4" name="椭圆 73"/>
              <p:cNvSpPr/>
              <p:nvPr>
                <p:custDataLst>
                  <p:tags r:id="rId67"/>
                </p:custDataLst>
              </p:nvPr>
            </p:nvSpPr>
            <p:spPr>
              <a:xfrm>
                <a:off x="7201307" y="370880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5" name="椭圆 74"/>
              <p:cNvSpPr/>
              <p:nvPr>
                <p:custDataLst>
                  <p:tags r:id="rId68"/>
                </p:custDataLst>
              </p:nvPr>
            </p:nvSpPr>
            <p:spPr>
              <a:xfrm>
                <a:off x="7201307" y="3872872"/>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6" name="椭圆 75"/>
              <p:cNvSpPr/>
              <p:nvPr>
                <p:custDataLst>
                  <p:tags r:id="rId69"/>
                </p:custDataLst>
              </p:nvPr>
            </p:nvSpPr>
            <p:spPr>
              <a:xfrm>
                <a:off x="7335174" y="361277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7" name="椭圆 76"/>
              <p:cNvSpPr/>
              <p:nvPr>
                <p:custDataLst>
                  <p:tags r:id="rId70"/>
                </p:custDataLst>
              </p:nvPr>
            </p:nvSpPr>
            <p:spPr>
              <a:xfrm>
                <a:off x="7431798" y="3687841"/>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8" name="椭圆 77"/>
              <p:cNvSpPr/>
              <p:nvPr>
                <p:custDataLst>
                  <p:tags r:id="rId71"/>
                </p:custDataLst>
              </p:nvPr>
            </p:nvSpPr>
            <p:spPr>
              <a:xfrm>
                <a:off x="7254722" y="363569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79" name="椭圆 78"/>
              <p:cNvSpPr/>
              <p:nvPr>
                <p:custDataLst>
                  <p:tags r:id="rId72"/>
                </p:custDataLst>
              </p:nvPr>
            </p:nvSpPr>
            <p:spPr>
              <a:xfrm>
                <a:off x="7166891" y="378348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0" name="椭圆 79"/>
              <p:cNvSpPr/>
              <p:nvPr>
                <p:custDataLst>
                  <p:tags r:id="rId73"/>
                </p:custDataLst>
              </p:nvPr>
            </p:nvSpPr>
            <p:spPr>
              <a:xfrm>
                <a:off x="7268241" y="3974222"/>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1" name="椭圆 80"/>
              <p:cNvSpPr/>
              <p:nvPr>
                <p:custDataLst>
                  <p:tags r:id="rId74"/>
                </p:custDataLst>
              </p:nvPr>
            </p:nvSpPr>
            <p:spPr>
              <a:xfrm>
                <a:off x="7293220" y="3799414"/>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2" name="椭圆 81"/>
              <p:cNvSpPr/>
              <p:nvPr>
                <p:custDataLst>
                  <p:tags r:id="rId75"/>
                </p:custDataLst>
              </p:nvPr>
            </p:nvSpPr>
            <p:spPr>
              <a:xfrm>
                <a:off x="7385849" y="397091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3" name="椭圆 82"/>
              <p:cNvSpPr/>
              <p:nvPr>
                <p:custDataLst>
                  <p:tags r:id="rId76"/>
                </p:custDataLst>
              </p:nvPr>
            </p:nvSpPr>
            <p:spPr>
              <a:xfrm>
                <a:off x="7413046" y="3841435"/>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4" name="椭圆 83"/>
              <p:cNvSpPr/>
              <p:nvPr>
                <p:custDataLst>
                  <p:tags r:id="rId77"/>
                </p:custDataLst>
              </p:nvPr>
            </p:nvSpPr>
            <p:spPr>
              <a:xfrm>
                <a:off x="7354715" y="3725956"/>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5" name="椭圆 84"/>
              <p:cNvSpPr/>
              <p:nvPr>
                <p:custDataLst>
                  <p:tags r:id="rId78"/>
                </p:custDataLst>
              </p:nvPr>
            </p:nvSpPr>
            <p:spPr>
              <a:xfrm>
                <a:off x="7644577" y="3833195"/>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6" name="椭圆 85"/>
              <p:cNvSpPr/>
              <p:nvPr>
                <p:custDataLst>
                  <p:tags r:id="rId79"/>
                </p:custDataLst>
              </p:nvPr>
            </p:nvSpPr>
            <p:spPr>
              <a:xfrm>
                <a:off x="7531101" y="379260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7" name="椭圆 86"/>
              <p:cNvSpPr/>
              <p:nvPr>
                <p:custDataLst>
                  <p:tags r:id="rId80"/>
                </p:custDataLst>
              </p:nvPr>
            </p:nvSpPr>
            <p:spPr>
              <a:xfrm>
                <a:off x="7321133" y="3894791"/>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8" name="椭圆 87"/>
              <p:cNvSpPr/>
              <p:nvPr>
                <p:custDataLst>
                  <p:tags r:id="rId81"/>
                </p:custDataLst>
              </p:nvPr>
            </p:nvSpPr>
            <p:spPr>
              <a:xfrm>
                <a:off x="7180505" y="391150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89" name="椭圆 88"/>
              <p:cNvSpPr/>
              <p:nvPr>
                <p:custDataLst>
                  <p:tags r:id="rId82"/>
                </p:custDataLst>
              </p:nvPr>
            </p:nvSpPr>
            <p:spPr>
              <a:xfrm>
                <a:off x="7398765" y="363569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0" name="椭圆 89"/>
              <p:cNvSpPr/>
              <p:nvPr>
                <p:custDataLst>
                  <p:tags r:id="rId83"/>
                </p:custDataLst>
              </p:nvPr>
            </p:nvSpPr>
            <p:spPr>
              <a:xfrm>
                <a:off x="7277033" y="3728125"/>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1" name="椭圆 90"/>
              <p:cNvSpPr/>
              <p:nvPr>
                <p:custDataLst>
                  <p:tags r:id="rId84"/>
                </p:custDataLst>
              </p:nvPr>
            </p:nvSpPr>
            <p:spPr>
              <a:xfrm>
                <a:off x="7482134" y="3899388"/>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2" name="椭圆 91"/>
              <p:cNvSpPr/>
              <p:nvPr>
                <p:custDataLst>
                  <p:tags r:id="rId85"/>
                </p:custDataLst>
              </p:nvPr>
            </p:nvSpPr>
            <p:spPr>
              <a:xfrm>
                <a:off x="7407791" y="378487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3" name="椭圆 92"/>
              <p:cNvSpPr/>
              <p:nvPr>
                <p:custDataLst>
                  <p:tags r:id="rId86"/>
                </p:custDataLst>
              </p:nvPr>
            </p:nvSpPr>
            <p:spPr>
              <a:xfrm>
                <a:off x="8091128" y="3709747"/>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nvGrpSpPr>
              <p:cNvPr id="95" name="组合 94"/>
              <p:cNvGrpSpPr/>
              <p:nvPr>
                <p:custDataLst>
                  <p:tags r:id="rId87"/>
                </p:custDataLst>
              </p:nvPr>
            </p:nvGrpSpPr>
            <p:grpSpPr>
              <a:xfrm rot="11270425">
                <a:off x="6802764" y="4948913"/>
                <a:ext cx="313792" cy="363389"/>
                <a:chOff x="5026380" y="5399835"/>
                <a:chExt cx="413626" cy="479003"/>
              </a:xfrm>
            </p:grpSpPr>
            <p:sp>
              <p:nvSpPr>
                <p:cNvPr id="96" name="矩形: 圆角 30"/>
                <p:cNvSpPr/>
                <p:nvPr>
                  <p:custDataLst>
                    <p:tags r:id="rId88"/>
                  </p:custDataLst>
                </p:nvPr>
              </p:nvSpPr>
              <p:spPr>
                <a:xfrm>
                  <a:off x="5107979" y="5410645"/>
                  <a:ext cx="270471" cy="446092"/>
                </a:xfrm>
                <a:custGeom>
                  <a:avLst/>
                  <a:gdLst>
                    <a:gd name="connsiteX0" fmla="*/ 0 w 270431"/>
                    <a:gd name="connsiteY0" fmla="*/ 45073 h 409575"/>
                    <a:gd name="connsiteX1" fmla="*/ 45073 w 270431"/>
                    <a:gd name="connsiteY1" fmla="*/ 0 h 409575"/>
                    <a:gd name="connsiteX2" fmla="*/ 225358 w 270431"/>
                    <a:gd name="connsiteY2" fmla="*/ 0 h 409575"/>
                    <a:gd name="connsiteX3" fmla="*/ 270431 w 270431"/>
                    <a:gd name="connsiteY3" fmla="*/ 45073 h 409575"/>
                    <a:gd name="connsiteX4" fmla="*/ 270431 w 270431"/>
                    <a:gd name="connsiteY4" fmla="*/ 364502 h 409575"/>
                    <a:gd name="connsiteX5" fmla="*/ 225358 w 270431"/>
                    <a:gd name="connsiteY5" fmla="*/ 409575 h 409575"/>
                    <a:gd name="connsiteX6" fmla="*/ 45073 w 270431"/>
                    <a:gd name="connsiteY6" fmla="*/ 409575 h 409575"/>
                    <a:gd name="connsiteX7" fmla="*/ 0 w 270431"/>
                    <a:gd name="connsiteY7" fmla="*/ 364502 h 409575"/>
                    <a:gd name="connsiteX8" fmla="*/ 0 w 270431"/>
                    <a:gd name="connsiteY8" fmla="*/ 45073 h 409575"/>
                    <a:gd name="connsiteX0-1" fmla="*/ 0 w 270431"/>
                    <a:gd name="connsiteY0-2" fmla="*/ 45086 h 409588"/>
                    <a:gd name="connsiteX1-3" fmla="*/ 45073 w 270431"/>
                    <a:gd name="connsiteY1-4" fmla="*/ 13 h 409588"/>
                    <a:gd name="connsiteX2-5" fmla="*/ 127556 w 270431"/>
                    <a:gd name="connsiteY2-6" fmla="*/ 14300 h 409588"/>
                    <a:gd name="connsiteX3-7" fmla="*/ 225358 w 270431"/>
                    <a:gd name="connsiteY3-8" fmla="*/ 13 h 409588"/>
                    <a:gd name="connsiteX4-9" fmla="*/ 270431 w 270431"/>
                    <a:gd name="connsiteY4-10" fmla="*/ 45086 h 409588"/>
                    <a:gd name="connsiteX5-11" fmla="*/ 270431 w 270431"/>
                    <a:gd name="connsiteY5-12" fmla="*/ 364515 h 409588"/>
                    <a:gd name="connsiteX6-13" fmla="*/ 225358 w 270431"/>
                    <a:gd name="connsiteY6-14" fmla="*/ 409588 h 409588"/>
                    <a:gd name="connsiteX7-15" fmla="*/ 45073 w 270431"/>
                    <a:gd name="connsiteY7-16" fmla="*/ 409588 h 409588"/>
                    <a:gd name="connsiteX8-17" fmla="*/ 0 w 270431"/>
                    <a:gd name="connsiteY8-18" fmla="*/ 364515 h 409588"/>
                    <a:gd name="connsiteX9" fmla="*/ 0 w 270431"/>
                    <a:gd name="connsiteY9" fmla="*/ 45086 h 409588"/>
                    <a:gd name="connsiteX0-19" fmla="*/ 0 w 270431"/>
                    <a:gd name="connsiteY0-20" fmla="*/ 45086 h 422288"/>
                    <a:gd name="connsiteX1-21" fmla="*/ 45073 w 270431"/>
                    <a:gd name="connsiteY1-22" fmla="*/ 13 h 422288"/>
                    <a:gd name="connsiteX2-23" fmla="*/ 127556 w 270431"/>
                    <a:gd name="connsiteY2-24" fmla="*/ 14300 h 422288"/>
                    <a:gd name="connsiteX3-25" fmla="*/ 225358 w 270431"/>
                    <a:gd name="connsiteY3-26" fmla="*/ 13 h 422288"/>
                    <a:gd name="connsiteX4-27" fmla="*/ 270431 w 270431"/>
                    <a:gd name="connsiteY4-28" fmla="*/ 45086 h 422288"/>
                    <a:gd name="connsiteX5-29" fmla="*/ 270431 w 270431"/>
                    <a:gd name="connsiteY5-30" fmla="*/ 364515 h 422288"/>
                    <a:gd name="connsiteX6-31" fmla="*/ 225358 w 270431"/>
                    <a:gd name="connsiteY6-32" fmla="*/ 409588 h 422288"/>
                    <a:gd name="connsiteX7-33" fmla="*/ 129144 w 270431"/>
                    <a:gd name="connsiteY7-34" fmla="*/ 422288 h 422288"/>
                    <a:gd name="connsiteX8-35" fmla="*/ 45073 w 270431"/>
                    <a:gd name="connsiteY8-36" fmla="*/ 409588 h 422288"/>
                    <a:gd name="connsiteX9-37" fmla="*/ 0 w 270431"/>
                    <a:gd name="connsiteY9-38" fmla="*/ 364515 h 422288"/>
                    <a:gd name="connsiteX10" fmla="*/ 0 w 270431"/>
                    <a:gd name="connsiteY10" fmla="*/ 45086 h 422288"/>
                    <a:gd name="connsiteX0-39" fmla="*/ 0 w 270431"/>
                    <a:gd name="connsiteY0-40" fmla="*/ 45086 h 422288"/>
                    <a:gd name="connsiteX1-41" fmla="*/ 45073 w 270431"/>
                    <a:gd name="connsiteY1-42" fmla="*/ 13 h 422288"/>
                    <a:gd name="connsiteX2-43" fmla="*/ 127556 w 270431"/>
                    <a:gd name="connsiteY2-44" fmla="*/ 14300 h 422288"/>
                    <a:gd name="connsiteX3-45" fmla="*/ 225358 w 270431"/>
                    <a:gd name="connsiteY3-46" fmla="*/ 13 h 422288"/>
                    <a:gd name="connsiteX4-47" fmla="*/ 270431 w 270431"/>
                    <a:gd name="connsiteY4-48" fmla="*/ 45086 h 422288"/>
                    <a:gd name="connsiteX5-49" fmla="*/ 270431 w 270431"/>
                    <a:gd name="connsiteY5-50" fmla="*/ 364515 h 422288"/>
                    <a:gd name="connsiteX6-51" fmla="*/ 225358 w 270431"/>
                    <a:gd name="connsiteY6-52" fmla="*/ 409588 h 422288"/>
                    <a:gd name="connsiteX7-53" fmla="*/ 129144 w 270431"/>
                    <a:gd name="connsiteY7-54" fmla="*/ 422288 h 422288"/>
                    <a:gd name="connsiteX8-55" fmla="*/ 45073 w 270431"/>
                    <a:gd name="connsiteY8-56" fmla="*/ 409588 h 422288"/>
                    <a:gd name="connsiteX9-57" fmla="*/ 0 w 270431"/>
                    <a:gd name="connsiteY9-58" fmla="*/ 364515 h 422288"/>
                    <a:gd name="connsiteX10-59" fmla="*/ 0 w 270431"/>
                    <a:gd name="connsiteY10-60" fmla="*/ 45086 h 422288"/>
                    <a:gd name="connsiteX0-61" fmla="*/ 0 w 270431"/>
                    <a:gd name="connsiteY0-62" fmla="*/ 45086 h 422288"/>
                    <a:gd name="connsiteX1-63" fmla="*/ 45073 w 270431"/>
                    <a:gd name="connsiteY1-64" fmla="*/ 13 h 422288"/>
                    <a:gd name="connsiteX2-65" fmla="*/ 127556 w 270431"/>
                    <a:gd name="connsiteY2-66" fmla="*/ 14300 h 422288"/>
                    <a:gd name="connsiteX3-67" fmla="*/ 225358 w 270431"/>
                    <a:gd name="connsiteY3-68" fmla="*/ 13 h 422288"/>
                    <a:gd name="connsiteX4-69" fmla="*/ 270431 w 270431"/>
                    <a:gd name="connsiteY4-70" fmla="*/ 45086 h 422288"/>
                    <a:gd name="connsiteX5-71" fmla="*/ 270431 w 270431"/>
                    <a:gd name="connsiteY5-72" fmla="*/ 364515 h 422288"/>
                    <a:gd name="connsiteX6-73" fmla="*/ 225358 w 270431"/>
                    <a:gd name="connsiteY6-74" fmla="*/ 409588 h 422288"/>
                    <a:gd name="connsiteX7-75" fmla="*/ 129144 w 270431"/>
                    <a:gd name="connsiteY7-76" fmla="*/ 422288 h 422288"/>
                    <a:gd name="connsiteX8-77" fmla="*/ 45073 w 270431"/>
                    <a:gd name="connsiteY8-78" fmla="*/ 409588 h 422288"/>
                    <a:gd name="connsiteX9-79" fmla="*/ 0 w 270431"/>
                    <a:gd name="connsiteY9-80" fmla="*/ 364515 h 422288"/>
                    <a:gd name="connsiteX10-81" fmla="*/ 0 w 270431"/>
                    <a:gd name="connsiteY10-82" fmla="*/ 45086 h 422288"/>
                    <a:gd name="connsiteX0-83" fmla="*/ 0 w 270431"/>
                    <a:gd name="connsiteY0-84" fmla="*/ 45086 h 422288"/>
                    <a:gd name="connsiteX1-85" fmla="*/ 45073 w 270431"/>
                    <a:gd name="connsiteY1-86" fmla="*/ 13 h 422288"/>
                    <a:gd name="connsiteX2-87" fmla="*/ 127556 w 270431"/>
                    <a:gd name="connsiteY2-88" fmla="*/ 14300 h 422288"/>
                    <a:gd name="connsiteX3-89" fmla="*/ 225358 w 270431"/>
                    <a:gd name="connsiteY3-90" fmla="*/ 13 h 422288"/>
                    <a:gd name="connsiteX4-91" fmla="*/ 270431 w 270431"/>
                    <a:gd name="connsiteY4-92" fmla="*/ 45086 h 422288"/>
                    <a:gd name="connsiteX5-93" fmla="*/ 270431 w 270431"/>
                    <a:gd name="connsiteY5-94" fmla="*/ 364515 h 422288"/>
                    <a:gd name="connsiteX6-95" fmla="*/ 225358 w 270431"/>
                    <a:gd name="connsiteY6-96" fmla="*/ 409588 h 422288"/>
                    <a:gd name="connsiteX7-97" fmla="*/ 129144 w 270431"/>
                    <a:gd name="connsiteY7-98" fmla="*/ 422288 h 422288"/>
                    <a:gd name="connsiteX8-99" fmla="*/ 45073 w 270431"/>
                    <a:gd name="connsiteY8-100" fmla="*/ 409588 h 422288"/>
                    <a:gd name="connsiteX9-101" fmla="*/ 0 w 270431"/>
                    <a:gd name="connsiteY9-102" fmla="*/ 364515 h 422288"/>
                    <a:gd name="connsiteX10-103" fmla="*/ 0 w 270431"/>
                    <a:gd name="connsiteY10-104" fmla="*/ 45086 h 422288"/>
                    <a:gd name="connsiteX0-105" fmla="*/ 0 w 270431"/>
                    <a:gd name="connsiteY0-106" fmla="*/ 45086 h 422288"/>
                    <a:gd name="connsiteX1-107" fmla="*/ 45073 w 270431"/>
                    <a:gd name="connsiteY1-108" fmla="*/ 13 h 422288"/>
                    <a:gd name="connsiteX2-109" fmla="*/ 127556 w 270431"/>
                    <a:gd name="connsiteY2-110" fmla="*/ 14300 h 422288"/>
                    <a:gd name="connsiteX3-111" fmla="*/ 225358 w 270431"/>
                    <a:gd name="connsiteY3-112" fmla="*/ 13 h 422288"/>
                    <a:gd name="connsiteX4-113" fmla="*/ 270431 w 270431"/>
                    <a:gd name="connsiteY4-114" fmla="*/ 45086 h 422288"/>
                    <a:gd name="connsiteX5-115" fmla="*/ 270431 w 270431"/>
                    <a:gd name="connsiteY5-116" fmla="*/ 364515 h 422288"/>
                    <a:gd name="connsiteX6-117" fmla="*/ 225358 w 270431"/>
                    <a:gd name="connsiteY6-118" fmla="*/ 409588 h 422288"/>
                    <a:gd name="connsiteX7-119" fmla="*/ 129144 w 270431"/>
                    <a:gd name="connsiteY7-120" fmla="*/ 422288 h 422288"/>
                    <a:gd name="connsiteX8-121" fmla="*/ 45073 w 270431"/>
                    <a:gd name="connsiteY8-122" fmla="*/ 409588 h 422288"/>
                    <a:gd name="connsiteX9-123" fmla="*/ 0 w 270431"/>
                    <a:gd name="connsiteY9-124" fmla="*/ 364515 h 422288"/>
                    <a:gd name="connsiteX10-125" fmla="*/ 0 w 270431"/>
                    <a:gd name="connsiteY10-126" fmla="*/ 45086 h 422288"/>
                    <a:gd name="connsiteX0-127" fmla="*/ 0 w 270431"/>
                    <a:gd name="connsiteY0-128" fmla="*/ 56192 h 433394"/>
                    <a:gd name="connsiteX1-129" fmla="*/ 37136 w 270431"/>
                    <a:gd name="connsiteY1-130" fmla="*/ 7 h 433394"/>
                    <a:gd name="connsiteX2-131" fmla="*/ 127556 w 270431"/>
                    <a:gd name="connsiteY2-132" fmla="*/ 25406 h 433394"/>
                    <a:gd name="connsiteX3-133" fmla="*/ 225358 w 270431"/>
                    <a:gd name="connsiteY3-134" fmla="*/ 11119 h 433394"/>
                    <a:gd name="connsiteX4-135" fmla="*/ 270431 w 270431"/>
                    <a:gd name="connsiteY4-136" fmla="*/ 56192 h 433394"/>
                    <a:gd name="connsiteX5-137" fmla="*/ 270431 w 270431"/>
                    <a:gd name="connsiteY5-138" fmla="*/ 375621 h 433394"/>
                    <a:gd name="connsiteX6-139" fmla="*/ 225358 w 270431"/>
                    <a:gd name="connsiteY6-140" fmla="*/ 420694 h 433394"/>
                    <a:gd name="connsiteX7-141" fmla="*/ 129144 w 270431"/>
                    <a:gd name="connsiteY7-142" fmla="*/ 433394 h 433394"/>
                    <a:gd name="connsiteX8-143" fmla="*/ 45073 w 270431"/>
                    <a:gd name="connsiteY8-144" fmla="*/ 420694 h 433394"/>
                    <a:gd name="connsiteX9-145" fmla="*/ 0 w 270431"/>
                    <a:gd name="connsiteY9-146" fmla="*/ 375621 h 433394"/>
                    <a:gd name="connsiteX10-147" fmla="*/ 0 w 270431"/>
                    <a:gd name="connsiteY10-148" fmla="*/ 56192 h 433394"/>
                    <a:gd name="connsiteX0-149" fmla="*/ 0 w 270431"/>
                    <a:gd name="connsiteY0-150" fmla="*/ 56192 h 433394"/>
                    <a:gd name="connsiteX1-151" fmla="*/ 37136 w 270431"/>
                    <a:gd name="connsiteY1-152" fmla="*/ 7 h 433394"/>
                    <a:gd name="connsiteX2-153" fmla="*/ 127556 w 270431"/>
                    <a:gd name="connsiteY2-154" fmla="*/ 25406 h 433394"/>
                    <a:gd name="connsiteX3-155" fmla="*/ 230121 w 270431"/>
                    <a:gd name="connsiteY3-156" fmla="*/ 4769 h 433394"/>
                    <a:gd name="connsiteX4-157" fmla="*/ 270431 w 270431"/>
                    <a:gd name="connsiteY4-158" fmla="*/ 56192 h 433394"/>
                    <a:gd name="connsiteX5-159" fmla="*/ 270431 w 270431"/>
                    <a:gd name="connsiteY5-160" fmla="*/ 375621 h 433394"/>
                    <a:gd name="connsiteX6-161" fmla="*/ 225358 w 270431"/>
                    <a:gd name="connsiteY6-162" fmla="*/ 420694 h 433394"/>
                    <a:gd name="connsiteX7-163" fmla="*/ 129144 w 270431"/>
                    <a:gd name="connsiteY7-164" fmla="*/ 433394 h 433394"/>
                    <a:gd name="connsiteX8-165" fmla="*/ 45073 w 270431"/>
                    <a:gd name="connsiteY8-166" fmla="*/ 420694 h 433394"/>
                    <a:gd name="connsiteX9-167" fmla="*/ 0 w 270431"/>
                    <a:gd name="connsiteY9-168" fmla="*/ 375621 h 433394"/>
                    <a:gd name="connsiteX10-169" fmla="*/ 0 w 270431"/>
                    <a:gd name="connsiteY10-170" fmla="*/ 56192 h 433394"/>
                    <a:gd name="connsiteX0-171" fmla="*/ 0 w 270431"/>
                    <a:gd name="connsiteY0-172" fmla="*/ 56192 h 433394"/>
                    <a:gd name="connsiteX1-173" fmla="*/ 37136 w 270431"/>
                    <a:gd name="connsiteY1-174" fmla="*/ 7 h 433394"/>
                    <a:gd name="connsiteX2-175" fmla="*/ 127556 w 270431"/>
                    <a:gd name="connsiteY2-176" fmla="*/ 25406 h 433394"/>
                    <a:gd name="connsiteX3-177" fmla="*/ 230121 w 270431"/>
                    <a:gd name="connsiteY3-178" fmla="*/ 4769 h 433394"/>
                    <a:gd name="connsiteX4-179" fmla="*/ 270431 w 270431"/>
                    <a:gd name="connsiteY4-180" fmla="*/ 56192 h 433394"/>
                    <a:gd name="connsiteX5-181" fmla="*/ 270431 w 270431"/>
                    <a:gd name="connsiteY5-182" fmla="*/ 375621 h 433394"/>
                    <a:gd name="connsiteX6-183" fmla="*/ 225358 w 270431"/>
                    <a:gd name="connsiteY6-184" fmla="*/ 420694 h 433394"/>
                    <a:gd name="connsiteX7-185" fmla="*/ 129144 w 270431"/>
                    <a:gd name="connsiteY7-186" fmla="*/ 433394 h 433394"/>
                    <a:gd name="connsiteX8-187" fmla="*/ 45073 w 270431"/>
                    <a:gd name="connsiteY8-188" fmla="*/ 420694 h 433394"/>
                    <a:gd name="connsiteX9-189" fmla="*/ 0 w 270431"/>
                    <a:gd name="connsiteY9-190" fmla="*/ 375621 h 433394"/>
                    <a:gd name="connsiteX10-191" fmla="*/ 0 w 270431"/>
                    <a:gd name="connsiteY10-192" fmla="*/ 56192 h 433394"/>
                    <a:gd name="connsiteX0-193" fmla="*/ 0 w 270431"/>
                    <a:gd name="connsiteY0-194" fmla="*/ 56192 h 433394"/>
                    <a:gd name="connsiteX1-195" fmla="*/ 37136 w 270431"/>
                    <a:gd name="connsiteY1-196" fmla="*/ 7 h 433394"/>
                    <a:gd name="connsiteX2-197" fmla="*/ 127556 w 270431"/>
                    <a:gd name="connsiteY2-198" fmla="*/ 25406 h 433394"/>
                    <a:gd name="connsiteX3-199" fmla="*/ 230121 w 270431"/>
                    <a:gd name="connsiteY3-200" fmla="*/ 4769 h 433394"/>
                    <a:gd name="connsiteX4-201" fmla="*/ 270431 w 270431"/>
                    <a:gd name="connsiteY4-202" fmla="*/ 56192 h 433394"/>
                    <a:gd name="connsiteX5-203" fmla="*/ 270431 w 270431"/>
                    <a:gd name="connsiteY5-204" fmla="*/ 375621 h 433394"/>
                    <a:gd name="connsiteX6-205" fmla="*/ 225358 w 270431"/>
                    <a:gd name="connsiteY6-206" fmla="*/ 420694 h 433394"/>
                    <a:gd name="connsiteX7-207" fmla="*/ 129144 w 270431"/>
                    <a:gd name="connsiteY7-208" fmla="*/ 433394 h 433394"/>
                    <a:gd name="connsiteX8-209" fmla="*/ 45073 w 270431"/>
                    <a:gd name="connsiteY8-210" fmla="*/ 420694 h 433394"/>
                    <a:gd name="connsiteX9-211" fmla="*/ 0 w 270431"/>
                    <a:gd name="connsiteY9-212" fmla="*/ 375621 h 433394"/>
                    <a:gd name="connsiteX10-213" fmla="*/ 0 w 270431"/>
                    <a:gd name="connsiteY10-214" fmla="*/ 56192 h 433394"/>
                    <a:gd name="connsiteX0-215" fmla="*/ 0 w 270431"/>
                    <a:gd name="connsiteY0-216" fmla="*/ 56192 h 433394"/>
                    <a:gd name="connsiteX1-217" fmla="*/ 37136 w 270431"/>
                    <a:gd name="connsiteY1-218" fmla="*/ 7 h 433394"/>
                    <a:gd name="connsiteX2-219" fmla="*/ 127556 w 270431"/>
                    <a:gd name="connsiteY2-220" fmla="*/ 25406 h 433394"/>
                    <a:gd name="connsiteX3-221" fmla="*/ 230121 w 270431"/>
                    <a:gd name="connsiteY3-222" fmla="*/ 4769 h 433394"/>
                    <a:gd name="connsiteX4-223" fmla="*/ 270431 w 270431"/>
                    <a:gd name="connsiteY4-224" fmla="*/ 56192 h 433394"/>
                    <a:gd name="connsiteX5-225" fmla="*/ 270431 w 270431"/>
                    <a:gd name="connsiteY5-226" fmla="*/ 375621 h 433394"/>
                    <a:gd name="connsiteX6-227" fmla="*/ 225358 w 270431"/>
                    <a:gd name="connsiteY6-228" fmla="*/ 420694 h 433394"/>
                    <a:gd name="connsiteX7-229" fmla="*/ 129144 w 270431"/>
                    <a:gd name="connsiteY7-230" fmla="*/ 433394 h 433394"/>
                    <a:gd name="connsiteX8-231" fmla="*/ 45073 w 270431"/>
                    <a:gd name="connsiteY8-232" fmla="*/ 420694 h 433394"/>
                    <a:gd name="connsiteX9-233" fmla="*/ 0 w 270431"/>
                    <a:gd name="connsiteY9-234" fmla="*/ 375621 h 433394"/>
                    <a:gd name="connsiteX10-235" fmla="*/ 0 w 270431"/>
                    <a:gd name="connsiteY10-236" fmla="*/ 56192 h 433394"/>
                    <a:gd name="connsiteX0-237" fmla="*/ 0 w 270431"/>
                    <a:gd name="connsiteY0-238" fmla="*/ 56192 h 433394"/>
                    <a:gd name="connsiteX1-239" fmla="*/ 37136 w 270431"/>
                    <a:gd name="connsiteY1-240" fmla="*/ 7 h 433394"/>
                    <a:gd name="connsiteX2-241" fmla="*/ 127556 w 270431"/>
                    <a:gd name="connsiteY2-242" fmla="*/ 25406 h 433394"/>
                    <a:gd name="connsiteX3-243" fmla="*/ 225358 w 270431"/>
                    <a:gd name="connsiteY3-244" fmla="*/ 1594 h 433394"/>
                    <a:gd name="connsiteX4-245" fmla="*/ 270431 w 270431"/>
                    <a:gd name="connsiteY4-246" fmla="*/ 56192 h 433394"/>
                    <a:gd name="connsiteX5-247" fmla="*/ 270431 w 270431"/>
                    <a:gd name="connsiteY5-248" fmla="*/ 375621 h 433394"/>
                    <a:gd name="connsiteX6-249" fmla="*/ 225358 w 270431"/>
                    <a:gd name="connsiteY6-250" fmla="*/ 420694 h 433394"/>
                    <a:gd name="connsiteX7-251" fmla="*/ 129144 w 270431"/>
                    <a:gd name="connsiteY7-252" fmla="*/ 433394 h 433394"/>
                    <a:gd name="connsiteX8-253" fmla="*/ 45073 w 270431"/>
                    <a:gd name="connsiteY8-254" fmla="*/ 420694 h 433394"/>
                    <a:gd name="connsiteX9-255" fmla="*/ 0 w 270431"/>
                    <a:gd name="connsiteY9-256" fmla="*/ 375621 h 433394"/>
                    <a:gd name="connsiteX10-257" fmla="*/ 0 w 270431"/>
                    <a:gd name="connsiteY10-258" fmla="*/ 56192 h 433394"/>
                    <a:gd name="connsiteX0-259" fmla="*/ 0 w 270431"/>
                    <a:gd name="connsiteY0-260" fmla="*/ 67303 h 444505"/>
                    <a:gd name="connsiteX1-261" fmla="*/ 37136 w 270431"/>
                    <a:gd name="connsiteY1-262" fmla="*/ 11118 h 444505"/>
                    <a:gd name="connsiteX2-263" fmla="*/ 127556 w 270431"/>
                    <a:gd name="connsiteY2-264" fmla="*/ 36517 h 444505"/>
                    <a:gd name="connsiteX3-265" fmla="*/ 228533 w 270431"/>
                    <a:gd name="connsiteY3-266" fmla="*/ 5 h 444505"/>
                    <a:gd name="connsiteX4-267" fmla="*/ 270431 w 270431"/>
                    <a:gd name="connsiteY4-268" fmla="*/ 67303 h 444505"/>
                    <a:gd name="connsiteX5-269" fmla="*/ 270431 w 270431"/>
                    <a:gd name="connsiteY5-270" fmla="*/ 386732 h 444505"/>
                    <a:gd name="connsiteX6-271" fmla="*/ 225358 w 270431"/>
                    <a:gd name="connsiteY6-272" fmla="*/ 431805 h 444505"/>
                    <a:gd name="connsiteX7-273" fmla="*/ 129144 w 270431"/>
                    <a:gd name="connsiteY7-274" fmla="*/ 444505 h 444505"/>
                    <a:gd name="connsiteX8-275" fmla="*/ 45073 w 270431"/>
                    <a:gd name="connsiteY8-276" fmla="*/ 431805 h 444505"/>
                    <a:gd name="connsiteX9-277" fmla="*/ 0 w 270431"/>
                    <a:gd name="connsiteY9-278" fmla="*/ 386732 h 444505"/>
                    <a:gd name="connsiteX10-279" fmla="*/ 0 w 270431"/>
                    <a:gd name="connsiteY10-280" fmla="*/ 67303 h 444505"/>
                    <a:gd name="connsiteX0-281" fmla="*/ 0 w 270431"/>
                    <a:gd name="connsiteY0-282" fmla="*/ 64130 h 441332"/>
                    <a:gd name="connsiteX1-283" fmla="*/ 37136 w 270431"/>
                    <a:gd name="connsiteY1-284" fmla="*/ 7945 h 441332"/>
                    <a:gd name="connsiteX2-285" fmla="*/ 127556 w 270431"/>
                    <a:gd name="connsiteY2-286" fmla="*/ 33344 h 441332"/>
                    <a:gd name="connsiteX3-287" fmla="*/ 231708 w 270431"/>
                    <a:gd name="connsiteY3-288" fmla="*/ 7 h 441332"/>
                    <a:gd name="connsiteX4-289" fmla="*/ 270431 w 270431"/>
                    <a:gd name="connsiteY4-290" fmla="*/ 64130 h 441332"/>
                    <a:gd name="connsiteX5-291" fmla="*/ 270431 w 270431"/>
                    <a:gd name="connsiteY5-292" fmla="*/ 383559 h 441332"/>
                    <a:gd name="connsiteX6-293" fmla="*/ 225358 w 270431"/>
                    <a:gd name="connsiteY6-294" fmla="*/ 428632 h 441332"/>
                    <a:gd name="connsiteX7-295" fmla="*/ 129144 w 270431"/>
                    <a:gd name="connsiteY7-296" fmla="*/ 441332 h 441332"/>
                    <a:gd name="connsiteX8-297" fmla="*/ 45073 w 270431"/>
                    <a:gd name="connsiteY8-298" fmla="*/ 428632 h 441332"/>
                    <a:gd name="connsiteX9-299" fmla="*/ 0 w 270431"/>
                    <a:gd name="connsiteY9-300" fmla="*/ 383559 h 441332"/>
                    <a:gd name="connsiteX10-301" fmla="*/ 0 w 270431"/>
                    <a:gd name="connsiteY10-302" fmla="*/ 64130 h 441332"/>
                    <a:gd name="connsiteX0-303" fmla="*/ 0 w 270431"/>
                    <a:gd name="connsiteY0-304" fmla="*/ 64130 h 441332"/>
                    <a:gd name="connsiteX1-305" fmla="*/ 27611 w 270431"/>
                    <a:gd name="connsiteY1-306" fmla="*/ 7945 h 441332"/>
                    <a:gd name="connsiteX2-307" fmla="*/ 127556 w 270431"/>
                    <a:gd name="connsiteY2-308" fmla="*/ 33344 h 441332"/>
                    <a:gd name="connsiteX3-309" fmla="*/ 231708 w 270431"/>
                    <a:gd name="connsiteY3-310" fmla="*/ 7 h 441332"/>
                    <a:gd name="connsiteX4-311" fmla="*/ 270431 w 270431"/>
                    <a:gd name="connsiteY4-312" fmla="*/ 64130 h 441332"/>
                    <a:gd name="connsiteX5-313" fmla="*/ 270431 w 270431"/>
                    <a:gd name="connsiteY5-314" fmla="*/ 383559 h 441332"/>
                    <a:gd name="connsiteX6-315" fmla="*/ 225358 w 270431"/>
                    <a:gd name="connsiteY6-316" fmla="*/ 428632 h 441332"/>
                    <a:gd name="connsiteX7-317" fmla="*/ 129144 w 270431"/>
                    <a:gd name="connsiteY7-318" fmla="*/ 441332 h 441332"/>
                    <a:gd name="connsiteX8-319" fmla="*/ 45073 w 270431"/>
                    <a:gd name="connsiteY8-320" fmla="*/ 428632 h 441332"/>
                    <a:gd name="connsiteX9-321" fmla="*/ 0 w 270431"/>
                    <a:gd name="connsiteY9-322" fmla="*/ 383559 h 441332"/>
                    <a:gd name="connsiteX10-323" fmla="*/ 0 w 270431"/>
                    <a:gd name="connsiteY10-324" fmla="*/ 64130 h 441332"/>
                    <a:gd name="connsiteX0-325" fmla="*/ 0 w 270431"/>
                    <a:gd name="connsiteY0-326" fmla="*/ 64130 h 441332"/>
                    <a:gd name="connsiteX1-327" fmla="*/ 27611 w 270431"/>
                    <a:gd name="connsiteY1-328" fmla="*/ 7945 h 441332"/>
                    <a:gd name="connsiteX2-329" fmla="*/ 127556 w 270431"/>
                    <a:gd name="connsiteY2-330" fmla="*/ 33344 h 441332"/>
                    <a:gd name="connsiteX3-331" fmla="*/ 231708 w 270431"/>
                    <a:gd name="connsiteY3-332" fmla="*/ 7 h 441332"/>
                    <a:gd name="connsiteX4-333" fmla="*/ 270431 w 270431"/>
                    <a:gd name="connsiteY4-334" fmla="*/ 64130 h 441332"/>
                    <a:gd name="connsiteX5-335" fmla="*/ 270431 w 270431"/>
                    <a:gd name="connsiteY5-336" fmla="*/ 383559 h 441332"/>
                    <a:gd name="connsiteX6-337" fmla="*/ 225358 w 270431"/>
                    <a:gd name="connsiteY6-338" fmla="*/ 428632 h 441332"/>
                    <a:gd name="connsiteX7-339" fmla="*/ 129144 w 270431"/>
                    <a:gd name="connsiteY7-340" fmla="*/ 441332 h 441332"/>
                    <a:gd name="connsiteX8-341" fmla="*/ 45073 w 270431"/>
                    <a:gd name="connsiteY8-342" fmla="*/ 428632 h 441332"/>
                    <a:gd name="connsiteX9-343" fmla="*/ 0 w 270431"/>
                    <a:gd name="connsiteY9-344" fmla="*/ 383559 h 441332"/>
                    <a:gd name="connsiteX10-345" fmla="*/ 0 w 270431"/>
                    <a:gd name="connsiteY10-346" fmla="*/ 64130 h 441332"/>
                    <a:gd name="connsiteX0-347" fmla="*/ 0 w 270431"/>
                    <a:gd name="connsiteY0-348" fmla="*/ 64130 h 441332"/>
                    <a:gd name="connsiteX1-349" fmla="*/ 24436 w 270431"/>
                    <a:gd name="connsiteY1-350" fmla="*/ 8 h 441332"/>
                    <a:gd name="connsiteX2-351" fmla="*/ 127556 w 270431"/>
                    <a:gd name="connsiteY2-352" fmla="*/ 33344 h 441332"/>
                    <a:gd name="connsiteX3-353" fmla="*/ 231708 w 270431"/>
                    <a:gd name="connsiteY3-354" fmla="*/ 7 h 441332"/>
                    <a:gd name="connsiteX4-355" fmla="*/ 270431 w 270431"/>
                    <a:gd name="connsiteY4-356" fmla="*/ 64130 h 441332"/>
                    <a:gd name="connsiteX5-357" fmla="*/ 270431 w 270431"/>
                    <a:gd name="connsiteY5-358" fmla="*/ 383559 h 441332"/>
                    <a:gd name="connsiteX6-359" fmla="*/ 225358 w 270431"/>
                    <a:gd name="connsiteY6-360" fmla="*/ 428632 h 441332"/>
                    <a:gd name="connsiteX7-361" fmla="*/ 129144 w 270431"/>
                    <a:gd name="connsiteY7-362" fmla="*/ 441332 h 441332"/>
                    <a:gd name="connsiteX8-363" fmla="*/ 45073 w 270431"/>
                    <a:gd name="connsiteY8-364" fmla="*/ 428632 h 441332"/>
                    <a:gd name="connsiteX9-365" fmla="*/ 0 w 270431"/>
                    <a:gd name="connsiteY9-366" fmla="*/ 383559 h 441332"/>
                    <a:gd name="connsiteX10-367" fmla="*/ 0 w 270431"/>
                    <a:gd name="connsiteY10-368" fmla="*/ 64130 h 441332"/>
                    <a:gd name="connsiteX0-369" fmla="*/ 0 w 270431"/>
                    <a:gd name="connsiteY0-370" fmla="*/ 64130 h 441332"/>
                    <a:gd name="connsiteX1-371" fmla="*/ 24436 w 270431"/>
                    <a:gd name="connsiteY1-372" fmla="*/ 8 h 441332"/>
                    <a:gd name="connsiteX2-373" fmla="*/ 127556 w 270431"/>
                    <a:gd name="connsiteY2-374" fmla="*/ 33344 h 441332"/>
                    <a:gd name="connsiteX3-375" fmla="*/ 231708 w 270431"/>
                    <a:gd name="connsiteY3-376" fmla="*/ 7 h 441332"/>
                    <a:gd name="connsiteX4-377" fmla="*/ 270431 w 270431"/>
                    <a:gd name="connsiteY4-378" fmla="*/ 64130 h 441332"/>
                    <a:gd name="connsiteX5-379" fmla="*/ 270431 w 270431"/>
                    <a:gd name="connsiteY5-380" fmla="*/ 383559 h 441332"/>
                    <a:gd name="connsiteX6-381" fmla="*/ 225358 w 270431"/>
                    <a:gd name="connsiteY6-382" fmla="*/ 428632 h 441332"/>
                    <a:gd name="connsiteX7-383" fmla="*/ 129144 w 270431"/>
                    <a:gd name="connsiteY7-384" fmla="*/ 441332 h 441332"/>
                    <a:gd name="connsiteX8-385" fmla="*/ 45073 w 270431"/>
                    <a:gd name="connsiteY8-386" fmla="*/ 428632 h 441332"/>
                    <a:gd name="connsiteX9-387" fmla="*/ 0 w 270431"/>
                    <a:gd name="connsiteY9-388" fmla="*/ 383559 h 441332"/>
                    <a:gd name="connsiteX10-389" fmla="*/ 0 w 270431"/>
                    <a:gd name="connsiteY10-390" fmla="*/ 64130 h 441332"/>
                    <a:gd name="connsiteX0-391" fmla="*/ 0 w 270431"/>
                    <a:gd name="connsiteY0-392" fmla="*/ 64130 h 441332"/>
                    <a:gd name="connsiteX1-393" fmla="*/ 24436 w 270431"/>
                    <a:gd name="connsiteY1-394" fmla="*/ 8 h 441332"/>
                    <a:gd name="connsiteX2-395" fmla="*/ 127556 w 270431"/>
                    <a:gd name="connsiteY2-396" fmla="*/ 33344 h 441332"/>
                    <a:gd name="connsiteX3-397" fmla="*/ 231708 w 270431"/>
                    <a:gd name="connsiteY3-398" fmla="*/ 7 h 441332"/>
                    <a:gd name="connsiteX4-399" fmla="*/ 270431 w 270431"/>
                    <a:gd name="connsiteY4-400" fmla="*/ 64130 h 441332"/>
                    <a:gd name="connsiteX5-401" fmla="*/ 270431 w 270431"/>
                    <a:gd name="connsiteY5-402" fmla="*/ 383559 h 441332"/>
                    <a:gd name="connsiteX6-403" fmla="*/ 225358 w 270431"/>
                    <a:gd name="connsiteY6-404" fmla="*/ 428632 h 441332"/>
                    <a:gd name="connsiteX7-405" fmla="*/ 129144 w 270431"/>
                    <a:gd name="connsiteY7-406" fmla="*/ 441332 h 441332"/>
                    <a:gd name="connsiteX8-407" fmla="*/ 45073 w 270431"/>
                    <a:gd name="connsiteY8-408" fmla="*/ 428632 h 441332"/>
                    <a:gd name="connsiteX9-409" fmla="*/ 0 w 270431"/>
                    <a:gd name="connsiteY9-410" fmla="*/ 383559 h 441332"/>
                    <a:gd name="connsiteX10-411" fmla="*/ 0 w 270431"/>
                    <a:gd name="connsiteY10-412" fmla="*/ 64130 h 441332"/>
                    <a:gd name="connsiteX0-413" fmla="*/ 0 w 270431"/>
                    <a:gd name="connsiteY0-414" fmla="*/ 64130 h 441332"/>
                    <a:gd name="connsiteX1-415" fmla="*/ 24436 w 270431"/>
                    <a:gd name="connsiteY1-416" fmla="*/ 8 h 441332"/>
                    <a:gd name="connsiteX2-417" fmla="*/ 127556 w 270431"/>
                    <a:gd name="connsiteY2-418" fmla="*/ 33344 h 441332"/>
                    <a:gd name="connsiteX3-419" fmla="*/ 231708 w 270431"/>
                    <a:gd name="connsiteY3-420" fmla="*/ 7 h 441332"/>
                    <a:gd name="connsiteX4-421" fmla="*/ 270431 w 270431"/>
                    <a:gd name="connsiteY4-422" fmla="*/ 64130 h 441332"/>
                    <a:gd name="connsiteX5-423" fmla="*/ 270431 w 270431"/>
                    <a:gd name="connsiteY5-424" fmla="*/ 383559 h 441332"/>
                    <a:gd name="connsiteX6-425" fmla="*/ 225358 w 270431"/>
                    <a:gd name="connsiteY6-426" fmla="*/ 428632 h 441332"/>
                    <a:gd name="connsiteX7-427" fmla="*/ 129144 w 270431"/>
                    <a:gd name="connsiteY7-428" fmla="*/ 441332 h 441332"/>
                    <a:gd name="connsiteX8-429" fmla="*/ 45073 w 270431"/>
                    <a:gd name="connsiteY8-430" fmla="*/ 428632 h 441332"/>
                    <a:gd name="connsiteX9-431" fmla="*/ 0 w 270431"/>
                    <a:gd name="connsiteY9-432" fmla="*/ 383559 h 441332"/>
                    <a:gd name="connsiteX10-433" fmla="*/ 0 w 270431"/>
                    <a:gd name="connsiteY10-434" fmla="*/ 64130 h 441332"/>
                    <a:gd name="connsiteX0-435" fmla="*/ 0 w 270431"/>
                    <a:gd name="connsiteY0-436" fmla="*/ 68890 h 446092"/>
                    <a:gd name="connsiteX1-437" fmla="*/ 24436 w 270431"/>
                    <a:gd name="connsiteY1-438" fmla="*/ 4768 h 446092"/>
                    <a:gd name="connsiteX2-439" fmla="*/ 127556 w 270431"/>
                    <a:gd name="connsiteY2-440" fmla="*/ 38104 h 446092"/>
                    <a:gd name="connsiteX3-441" fmla="*/ 231708 w 270431"/>
                    <a:gd name="connsiteY3-442" fmla="*/ 5 h 446092"/>
                    <a:gd name="connsiteX4-443" fmla="*/ 270431 w 270431"/>
                    <a:gd name="connsiteY4-444" fmla="*/ 68890 h 446092"/>
                    <a:gd name="connsiteX5-445" fmla="*/ 270431 w 270431"/>
                    <a:gd name="connsiteY5-446" fmla="*/ 388319 h 446092"/>
                    <a:gd name="connsiteX6-447" fmla="*/ 225358 w 270431"/>
                    <a:gd name="connsiteY6-448" fmla="*/ 433392 h 446092"/>
                    <a:gd name="connsiteX7-449" fmla="*/ 129144 w 270431"/>
                    <a:gd name="connsiteY7-450" fmla="*/ 446092 h 446092"/>
                    <a:gd name="connsiteX8-451" fmla="*/ 45073 w 270431"/>
                    <a:gd name="connsiteY8-452" fmla="*/ 433392 h 446092"/>
                    <a:gd name="connsiteX9-453" fmla="*/ 0 w 270431"/>
                    <a:gd name="connsiteY9-454" fmla="*/ 388319 h 446092"/>
                    <a:gd name="connsiteX10-455" fmla="*/ 0 w 270431"/>
                    <a:gd name="connsiteY10-456" fmla="*/ 68890 h 446092"/>
                    <a:gd name="connsiteX0-457" fmla="*/ 40 w 270471"/>
                    <a:gd name="connsiteY0-458" fmla="*/ 68890 h 446092"/>
                    <a:gd name="connsiteX1-459" fmla="*/ 22888 w 270471"/>
                    <a:gd name="connsiteY1-460" fmla="*/ 5 h 446092"/>
                    <a:gd name="connsiteX2-461" fmla="*/ 127596 w 270471"/>
                    <a:gd name="connsiteY2-462" fmla="*/ 38104 h 446092"/>
                    <a:gd name="connsiteX3-463" fmla="*/ 231748 w 270471"/>
                    <a:gd name="connsiteY3-464" fmla="*/ 5 h 446092"/>
                    <a:gd name="connsiteX4-465" fmla="*/ 270471 w 270471"/>
                    <a:gd name="connsiteY4-466" fmla="*/ 68890 h 446092"/>
                    <a:gd name="connsiteX5-467" fmla="*/ 270471 w 270471"/>
                    <a:gd name="connsiteY5-468" fmla="*/ 388319 h 446092"/>
                    <a:gd name="connsiteX6-469" fmla="*/ 225398 w 270471"/>
                    <a:gd name="connsiteY6-470" fmla="*/ 433392 h 446092"/>
                    <a:gd name="connsiteX7-471" fmla="*/ 129184 w 270471"/>
                    <a:gd name="connsiteY7-472" fmla="*/ 446092 h 446092"/>
                    <a:gd name="connsiteX8-473" fmla="*/ 45113 w 270471"/>
                    <a:gd name="connsiteY8-474" fmla="*/ 433392 h 446092"/>
                    <a:gd name="connsiteX9-475" fmla="*/ 40 w 270471"/>
                    <a:gd name="connsiteY9-476" fmla="*/ 388319 h 446092"/>
                    <a:gd name="connsiteX10-477" fmla="*/ 40 w 270471"/>
                    <a:gd name="connsiteY10-478" fmla="*/ 68890 h 446092"/>
                    <a:gd name="connsiteX0-479" fmla="*/ 40 w 270471"/>
                    <a:gd name="connsiteY0-480" fmla="*/ 68890 h 446092"/>
                    <a:gd name="connsiteX1-481" fmla="*/ 22888 w 270471"/>
                    <a:gd name="connsiteY1-482" fmla="*/ 5 h 446092"/>
                    <a:gd name="connsiteX2-483" fmla="*/ 127596 w 270471"/>
                    <a:gd name="connsiteY2-484" fmla="*/ 38104 h 446092"/>
                    <a:gd name="connsiteX3-485" fmla="*/ 231748 w 270471"/>
                    <a:gd name="connsiteY3-486" fmla="*/ 5 h 446092"/>
                    <a:gd name="connsiteX4-487" fmla="*/ 270471 w 270471"/>
                    <a:gd name="connsiteY4-488" fmla="*/ 68890 h 446092"/>
                    <a:gd name="connsiteX5-489" fmla="*/ 270471 w 270471"/>
                    <a:gd name="connsiteY5-490" fmla="*/ 388319 h 446092"/>
                    <a:gd name="connsiteX6-491" fmla="*/ 225398 w 270471"/>
                    <a:gd name="connsiteY6-492" fmla="*/ 433392 h 446092"/>
                    <a:gd name="connsiteX7-493" fmla="*/ 129184 w 270471"/>
                    <a:gd name="connsiteY7-494" fmla="*/ 446092 h 446092"/>
                    <a:gd name="connsiteX8-495" fmla="*/ 45113 w 270471"/>
                    <a:gd name="connsiteY8-496" fmla="*/ 433392 h 446092"/>
                    <a:gd name="connsiteX9-497" fmla="*/ 40 w 270471"/>
                    <a:gd name="connsiteY9-498" fmla="*/ 388319 h 446092"/>
                    <a:gd name="connsiteX10-499" fmla="*/ 40 w 270471"/>
                    <a:gd name="connsiteY10-500" fmla="*/ 68890 h 446092"/>
                    <a:gd name="connsiteX0-501" fmla="*/ 40 w 270471"/>
                    <a:gd name="connsiteY0-502" fmla="*/ 68890 h 446092"/>
                    <a:gd name="connsiteX1-503" fmla="*/ 22888 w 270471"/>
                    <a:gd name="connsiteY1-504" fmla="*/ 5 h 446092"/>
                    <a:gd name="connsiteX2-505" fmla="*/ 127596 w 270471"/>
                    <a:gd name="connsiteY2-506" fmla="*/ 38104 h 446092"/>
                    <a:gd name="connsiteX3-507" fmla="*/ 231748 w 270471"/>
                    <a:gd name="connsiteY3-508" fmla="*/ 5 h 446092"/>
                    <a:gd name="connsiteX4-509" fmla="*/ 270471 w 270471"/>
                    <a:gd name="connsiteY4-510" fmla="*/ 68890 h 446092"/>
                    <a:gd name="connsiteX5-511" fmla="*/ 270471 w 270471"/>
                    <a:gd name="connsiteY5-512" fmla="*/ 388319 h 446092"/>
                    <a:gd name="connsiteX6-513" fmla="*/ 225398 w 270471"/>
                    <a:gd name="connsiteY6-514" fmla="*/ 433392 h 446092"/>
                    <a:gd name="connsiteX7-515" fmla="*/ 129184 w 270471"/>
                    <a:gd name="connsiteY7-516" fmla="*/ 446092 h 446092"/>
                    <a:gd name="connsiteX8-517" fmla="*/ 45113 w 270471"/>
                    <a:gd name="connsiteY8-518" fmla="*/ 433392 h 446092"/>
                    <a:gd name="connsiteX9-519" fmla="*/ 40 w 270471"/>
                    <a:gd name="connsiteY9-520" fmla="*/ 388319 h 446092"/>
                    <a:gd name="connsiteX10-521" fmla="*/ 40 w 270471"/>
                    <a:gd name="connsiteY10-522" fmla="*/ 68890 h 446092"/>
                    <a:gd name="connsiteX0-523" fmla="*/ 40 w 270471"/>
                    <a:gd name="connsiteY0-524" fmla="*/ 68890 h 446092"/>
                    <a:gd name="connsiteX1-525" fmla="*/ 22888 w 270471"/>
                    <a:gd name="connsiteY1-526" fmla="*/ 5 h 446092"/>
                    <a:gd name="connsiteX2-527" fmla="*/ 127596 w 270471"/>
                    <a:gd name="connsiteY2-528" fmla="*/ 38104 h 446092"/>
                    <a:gd name="connsiteX3-529" fmla="*/ 231748 w 270471"/>
                    <a:gd name="connsiteY3-530" fmla="*/ 5 h 446092"/>
                    <a:gd name="connsiteX4-531" fmla="*/ 270471 w 270471"/>
                    <a:gd name="connsiteY4-532" fmla="*/ 68890 h 446092"/>
                    <a:gd name="connsiteX5-533" fmla="*/ 270471 w 270471"/>
                    <a:gd name="connsiteY5-534" fmla="*/ 388319 h 446092"/>
                    <a:gd name="connsiteX6-535" fmla="*/ 226985 w 270471"/>
                    <a:gd name="connsiteY6-536" fmla="*/ 422280 h 446092"/>
                    <a:gd name="connsiteX7-537" fmla="*/ 129184 w 270471"/>
                    <a:gd name="connsiteY7-538" fmla="*/ 446092 h 446092"/>
                    <a:gd name="connsiteX8-539" fmla="*/ 45113 w 270471"/>
                    <a:gd name="connsiteY8-540" fmla="*/ 433392 h 446092"/>
                    <a:gd name="connsiteX9-541" fmla="*/ 40 w 270471"/>
                    <a:gd name="connsiteY9-542" fmla="*/ 388319 h 446092"/>
                    <a:gd name="connsiteX10-543" fmla="*/ 40 w 270471"/>
                    <a:gd name="connsiteY10-544" fmla="*/ 68890 h 446092"/>
                    <a:gd name="connsiteX0-545" fmla="*/ 40 w 270471"/>
                    <a:gd name="connsiteY0-546" fmla="*/ 68890 h 446092"/>
                    <a:gd name="connsiteX1-547" fmla="*/ 22888 w 270471"/>
                    <a:gd name="connsiteY1-548" fmla="*/ 5 h 446092"/>
                    <a:gd name="connsiteX2-549" fmla="*/ 127596 w 270471"/>
                    <a:gd name="connsiteY2-550" fmla="*/ 38104 h 446092"/>
                    <a:gd name="connsiteX3-551" fmla="*/ 231748 w 270471"/>
                    <a:gd name="connsiteY3-552" fmla="*/ 5 h 446092"/>
                    <a:gd name="connsiteX4-553" fmla="*/ 270471 w 270471"/>
                    <a:gd name="connsiteY4-554" fmla="*/ 68890 h 446092"/>
                    <a:gd name="connsiteX5-555" fmla="*/ 270471 w 270471"/>
                    <a:gd name="connsiteY5-556" fmla="*/ 388319 h 446092"/>
                    <a:gd name="connsiteX6-557" fmla="*/ 226985 w 270471"/>
                    <a:gd name="connsiteY6-558" fmla="*/ 422280 h 446092"/>
                    <a:gd name="connsiteX7-559" fmla="*/ 129184 w 270471"/>
                    <a:gd name="connsiteY7-560" fmla="*/ 446092 h 446092"/>
                    <a:gd name="connsiteX8-561" fmla="*/ 45113 w 270471"/>
                    <a:gd name="connsiteY8-562" fmla="*/ 433392 h 446092"/>
                    <a:gd name="connsiteX9-563" fmla="*/ 40 w 270471"/>
                    <a:gd name="connsiteY9-564" fmla="*/ 374031 h 446092"/>
                    <a:gd name="connsiteX10-565" fmla="*/ 40 w 270471"/>
                    <a:gd name="connsiteY10-566" fmla="*/ 68890 h 446092"/>
                    <a:gd name="connsiteX0-567" fmla="*/ 40 w 270471"/>
                    <a:gd name="connsiteY0-568" fmla="*/ 68890 h 446092"/>
                    <a:gd name="connsiteX1-569" fmla="*/ 22888 w 270471"/>
                    <a:gd name="connsiteY1-570" fmla="*/ 5 h 446092"/>
                    <a:gd name="connsiteX2-571" fmla="*/ 127596 w 270471"/>
                    <a:gd name="connsiteY2-572" fmla="*/ 38104 h 446092"/>
                    <a:gd name="connsiteX3-573" fmla="*/ 231748 w 270471"/>
                    <a:gd name="connsiteY3-574" fmla="*/ 5 h 446092"/>
                    <a:gd name="connsiteX4-575" fmla="*/ 270471 w 270471"/>
                    <a:gd name="connsiteY4-576" fmla="*/ 68890 h 446092"/>
                    <a:gd name="connsiteX5-577" fmla="*/ 270471 w 270471"/>
                    <a:gd name="connsiteY5-578" fmla="*/ 388319 h 446092"/>
                    <a:gd name="connsiteX6-579" fmla="*/ 226985 w 270471"/>
                    <a:gd name="connsiteY6-580" fmla="*/ 422280 h 446092"/>
                    <a:gd name="connsiteX7-581" fmla="*/ 129184 w 270471"/>
                    <a:gd name="connsiteY7-582" fmla="*/ 446092 h 446092"/>
                    <a:gd name="connsiteX8-583" fmla="*/ 46701 w 270471"/>
                    <a:gd name="connsiteY8-584" fmla="*/ 427042 h 446092"/>
                    <a:gd name="connsiteX9-585" fmla="*/ 40 w 270471"/>
                    <a:gd name="connsiteY9-586" fmla="*/ 374031 h 446092"/>
                    <a:gd name="connsiteX10-587" fmla="*/ 40 w 270471"/>
                    <a:gd name="connsiteY10-588" fmla="*/ 68890 h 446092"/>
                    <a:gd name="connsiteX0-589" fmla="*/ 40 w 270471"/>
                    <a:gd name="connsiteY0-590" fmla="*/ 68890 h 446092"/>
                    <a:gd name="connsiteX1-591" fmla="*/ 22888 w 270471"/>
                    <a:gd name="connsiteY1-592" fmla="*/ 5 h 446092"/>
                    <a:gd name="connsiteX2-593" fmla="*/ 127596 w 270471"/>
                    <a:gd name="connsiteY2-594" fmla="*/ 38104 h 446092"/>
                    <a:gd name="connsiteX3-595" fmla="*/ 231748 w 270471"/>
                    <a:gd name="connsiteY3-596" fmla="*/ 5 h 446092"/>
                    <a:gd name="connsiteX4-597" fmla="*/ 270471 w 270471"/>
                    <a:gd name="connsiteY4-598" fmla="*/ 68890 h 446092"/>
                    <a:gd name="connsiteX5-599" fmla="*/ 270471 w 270471"/>
                    <a:gd name="connsiteY5-600" fmla="*/ 388319 h 446092"/>
                    <a:gd name="connsiteX6-601" fmla="*/ 226985 w 270471"/>
                    <a:gd name="connsiteY6-602" fmla="*/ 422280 h 446092"/>
                    <a:gd name="connsiteX7-603" fmla="*/ 129184 w 270471"/>
                    <a:gd name="connsiteY7-604" fmla="*/ 446092 h 446092"/>
                    <a:gd name="connsiteX8-605" fmla="*/ 46701 w 270471"/>
                    <a:gd name="connsiteY8-606" fmla="*/ 427042 h 446092"/>
                    <a:gd name="connsiteX9-607" fmla="*/ 40 w 270471"/>
                    <a:gd name="connsiteY9-608" fmla="*/ 374031 h 446092"/>
                    <a:gd name="connsiteX10-609" fmla="*/ 40 w 270471"/>
                    <a:gd name="connsiteY10-610" fmla="*/ 68890 h 446092"/>
                    <a:gd name="connsiteX0-611" fmla="*/ 40 w 270471"/>
                    <a:gd name="connsiteY0-612" fmla="*/ 68890 h 446092"/>
                    <a:gd name="connsiteX1-613" fmla="*/ 22888 w 270471"/>
                    <a:gd name="connsiteY1-614" fmla="*/ 5 h 446092"/>
                    <a:gd name="connsiteX2-615" fmla="*/ 127596 w 270471"/>
                    <a:gd name="connsiteY2-616" fmla="*/ 38104 h 446092"/>
                    <a:gd name="connsiteX3-617" fmla="*/ 231748 w 270471"/>
                    <a:gd name="connsiteY3-618" fmla="*/ 5 h 446092"/>
                    <a:gd name="connsiteX4-619" fmla="*/ 270471 w 270471"/>
                    <a:gd name="connsiteY4-620" fmla="*/ 68890 h 446092"/>
                    <a:gd name="connsiteX5-621" fmla="*/ 270471 w 270471"/>
                    <a:gd name="connsiteY5-622" fmla="*/ 388319 h 446092"/>
                    <a:gd name="connsiteX6-623" fmla="*/ 226985 w 270471"/>
                    <a:gd name="connsiteY6-624" fmla="*/ 422280 h 446092"/>
                    <a:gd name="connsiteX7-625" fmla="*/ 129184 w 270471"/>
                    <a:gd name="connsiteY7-626" fmla="*/ 446092 h 446092"/>
                    <a:gd name="connsiteX8-627" fmla="*/ 46701 w 270471"/>
                    <a:gd name="connsiteY8-628" fmla="*/ 427042 h 446092"/>
                    <a:gd name="connsiteX9-629" fmla="*/ 40 w 270471"/>
                    <a:gd name="connsiteY9-630" fmla="*/ 374031 h 446092"/>
                    <a:gd name="connsiteX10-631" fmla="*/ 40 w 270471"/>
                    <a:gd name="connsiteY10-632" fmla="*/ 68890 h 446092"/>
                    <a:gd name="connsiteX0-633" fmla="*/ 40 w 270471"/>
                    <a:gd name="connsiteY0-634" fmla="*/ 68890 h 446092"/>
                    <a:gd name="connsiteX1-635" fmla="*/ 22888 w 270471"/>
                    <a:gd name="connsiteY1-636" fmla="*/ 5 h 446092"/>
                    <a:gd name="connsiteX2-637" fmla="*/ 127596 w 270471"/>
                    <a:gd name="connsiteY2-638" fmla="*/ 38104 h 446092"/>
                    <a:gd name="connsiteX3-639" fmla="*/ 231748 w 270471"/>
                    <a:gd name="connsiteY3-640" fmla="*/ 5 h 446092"/>
                    <a:gd name="connsiteX4-641" fmla="*/ 270471 w 270471"/>
                    <a:gd name="connsiteY4-642" fmla="*/ 68890 h 446092"/>
                    <a:gd name="connsiteX5-643" fmla="*/ 270471 w 270471"/>
                    <a:gd name="connsiteY5-644" fmla="*/ 388319 h 446092"/>
                    <a:gd name="connsiteX6-645" fmla="*/ 226985 w 270471"/>
                    <a:gd name="connsiteY6-646" fmla="*/ 422280 h 446092"/>
                    <a:gd name="connsiteX7-647" fmla="*/ 129184 w 270471"/>
                    <a:gd name="connsiteY7-648" fmla="*/ 446092 h 446092"/>
                    <a:gd name="connsiteX8-649" fmla="*/ 46701 w 270471"/>
                    <a:gd name="connsiteY8-650" fmla="*/ 427042 h 446092"/>
                    <a:gd name="connsiteX9-651" fmla="*/ 40 w 270471"/>
                    <a:gd name="connsiteY9-652" fmla="*/ 374031 h 446092"/>
                    <a:gd name="connsiteX10-653" fmla="*/ 40 w 270471"/>
                    <a:gd name="connsiteY10-654" fmla="*/ 68890 h 44609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59" y="connsiteY10-60"/>
                    </a:cxn>
                  </a:cxnLst>
                  <a:rect l="l" t="t" r="r" b="b"/>
                  <a:pathLst>
                    <a:path w="270471" h="446092">
                      <a:moveTo>
                        <a:pt x="40" y="68890"/>
                      </a:moveTo>
                      <a:cubicBezTo>
                        <a:pt x="40" y="43997"/>
                        <a:pt x="-2005" y="5"/>
                        <a:pt x="22888" y="5"/>
                      </a:cubicBezTo>
                      <a:cubicBezTo>
                        <a:pt x="50912" y="-524"/>
                        <a:pt x="69409" y="38633"/>
                        <a:pt x="127596" y="38104"/>
                      </a:cubicBezTo>
                      <a:cubicBezTo>
                        <a:pt x="183481" y="37045"/>
                        <a:pt x="199677" y="-524"/>
                        <a:pt x="231748" y="5"/>
                      </a:cubicBezTo>
                      <a:cubicBezTo>
                        <a:pt x="256641" y="5"/>
                        <a:pt x="270471" y="43997"/>
                        <a:pt x="270471" y="68890"/>
                      </a:cubicBezTo>
                      <a:lnTo>
                        <a:pt x="270471" y="388319"/>
                      </a:lnTo>
                      <a:cubicBezTo>
                        <a:pt x="270471" y="413212"/>
                        <a:pt x="251878" y="422280"/>
                        <a:pt x="226985" y="422280"/>
                      </a:cubicBezTo>
                      <a:cubicBezTo>
                        <a:pt x="198618" y="437096"/>
                        <a:pt x="170251" y="445563"/>
                        <a:pt x="129184" y="446092"/>
                      </a:cubicBezTo>
                      <a:cubicBezTo>
                        <a:pt x="91635" y="443447"/>
                        <a:pt x="82663" y="448737"/>
                        <a:pt x="46701" y="427042"/>
                      </a:cubicBezTo>
                      <a:cubicBezTo>
                        <a:pt x="20220" y="417517"/>
                        <a:pt x="40" y="398924"/>
                        <a:pt x="40" y="374031"/>
                      </a:cubicBezTo>
                      <a:lnTo>
                        <a:pt x="40" y="68890"/>
                      </a:lnTo>
                      <a:close/>
                    </a:path>
                  </a:pathLst>
                </a:custGeom>
                <a:gradFill>
                  <a:gsLst>
                    <a:gs pos="100000">
                      <a:schemeClr val="accent1">
                        <a:lumMod val="60000"/>
                        <a:lumOff val="40000"/>
                      </a:schemeClr>
                    </a:gs>
                    <a:gs pos="59000">
                      <a:schemeClr val="accent1">
                        <a:lumMod val="20000"/>
                        <a:lumOff val="80000"/>
                      </a:schemeClr>
                    </a:gs>
                    <a:gs pos="13000">
                      <a:schemeClr val="accent1">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7" name="矩形: 圆角 25"/>
                <p:cNvSpPr/>
                <p:nvPr>
                  <p:custDataLst>
                    <p:tags r:id="rId89"/>
                  </p:custDataLst>
                </p:nvPr>
              </p:nvSpPr>
              <p:spPr>
                <a:xfrm rot="10800000" flipH="1">
                  <a:off x="5026380" y="5401759"/>
                  <a:ext cx="158154" cy="477078"/>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201"/>
                    <a:gd name="connsiteY0-220" fmla="*/ 81501 h 477078"/>
                    <a:gd name="connsiteX1-221" fmla="*/ 81546 w 163201"/>
                    <a:gd name="connsiteY1-222" fmla="*/ 0 h 477078"/>
                    <a:gd name="connsiteX2-223" fmla="*/ 81546 w 163201"/>
                    <a:gd name="connsiteY2-224" fmla="*/ 0 h 477078"/>
                    <a:gd name="connsiteX3-225" fmla="*/ 163047 w 163201"/>
                    <a:gd name="connsiteY3-226" fmla="*/ 81501 h 477078"/>
                    <a:gd name="connsiteX4-227" fmla="*/ 152482 w 163201"/>
                    <a:gd name="connsiteY4-228" fmla="*/ 229553 h 477078"/>
                    <a:gd name="connsiteX5-229" fmla="*/ 163047 w 163201"/>
                    <a:gd name="connsiteY5-230" fmla="*/ 395577 h 477078"/>
                    <a:gd name="connsiteX6-231" fmla="*/ 81546 w 163201"/>
                    <a:gd name="connsiteY6-232" fmla="*/ 477078 h 477078"/>
                    <a:gd name="connsiteX7-233" fmla="*/ 81546 w 163201"/>
                    <a:gd name="connsiteY7-234" fmla="*/ 477078 h 477078"/>
                    <a:gd name="connsiteX8-235" fmla="*/ 45 w 163201"/>
                    <a:gd name="connsiteY8-236" fmla="*/ 395577 h 477078"/>
                    <a:gd name="connsiteX9-237" fmla="*/ 27060 w 163201"/>
                    <a:gd name="connsiteY9-238" fmla="*/ 236124 h 477078"/>
                    <a:gd name="connsiteX10" fmla="*/ 45 w 163201"/>
                    <a:gd name="connsiteY10" fmla="*/ 81501 h 477078"/>
                    <a:gd name="connsiteX0-239" fmla="*/ 45 w 171732"/>
                    <a:gd name="connsiteY0-240" fmla="*/ 81501 h 477078"/>
                    <a:gd name="connsiteX1-241" fmla="*/ 81546 w 171732"/>
                    <a:gd name="connsiteY1-242" fmla="*/ 0 h 477078"/>
                    <a:gd name="connsiteX2-243" fmla="*/ 81546 w 171732"/>
                    <a:gd name="connsiteY2-244" fmla="*/ 0 h 477078"/>
                    <a:gd name="connsiteX3-245" fmla="*/ 163047 w 171732"/>
                    <a:gd name="connsiteY3-246" fmla="*/ 81501 h 477078"/>
                    <a:gd name="connsiteX4-247" fmla="*/ 171732 w 171732"/>
                    <a:gd name="connsiteY4-248" fmla="*/ 231478 h 477078"/>
                    <a:gd name="connsiteX5-249" fmla="*/ 163047 w 171732"/>
                    <a:gd name="connsiteY5-250" fmla="*/ 395577 h 477078"/>
                    <a:gd name="connsiteX6-251" fmla="*/ 81546 w 171732"/>
                    <a:gd name="connsiteY6-252" fmla="*/ 477078 h 477078"/>
                    <a:gd name="connsiteX7-253" fmla="*/ 81546 w 171732"/>
                    <a:gd name="connsiteY7-254" fmla="*/ 477078 h 477078"/>
                    <a:gd name="connsiteX8-255" fmla="*/ 45 w 171732"/>
                    <a:gd name="connsiteY8-256" fmla="*/ 395577 h 477078"/>
                    <a:gd name="connsiteX9-257" fmla="*/ 27060 w 171732"/>
                    <a:gd name="connsiteY9-258" fmla="*/ 236124 h 477078"/>
                    <a:gd name="connsiteX10-259" fmla="*/ 45 w 171732"/>
                    <a:gd name="connsiteY10-260" fmla="*/ 81501 h 477078"/>
                    <a:gd name="connsiteX0-261" fmla="*/ 45 w 171732"/>
                    <a:gd name="connsiteY0-262" fmla="*/ 81501 h 477078"/>
                    <a:gd name="connsiteX1-263" fmla="*/ 81546 w 171732"/>
                    <a:gd name="connsiteY1-264" fmla="*/ 0 h 477078"/>
                    <a:gd name="connsiteX2-265" fmla="*/ 81546 w 171732"/>
                    <a:gd name="connsiteY2-266" fmla="*/ 0 h 477078"/>
                    <a:gd name="connsiteX3-267" fmla="*/ 163047 w 171732"/>
                    <a:gd name="connsiteY3-268" fmla="*/ 81501 h 477078"/>
                    <a:gd name="connsiteX4-269" fmla="*/ 171732 w 171732"/>
                    <a:gd name="connsiteY4-270" fmla="*/ 231478 h 477078"/>
                    <a:gd name="connsiteX5-271" fmla="*/ 155347 w 171732"/>
                    <a:gd name="connsiteY5-272" fmla="*/ 401353 h 477078"/>
                    <a:gd name="connsiteX6-273" fmla="*/ 81546 w 171732"/>
                    <a:gd name="connsiteY6-274" fmla="*/ 477078 h 477078"/>
                    <a:gd name="connsiteX7-275" fmla="*/ 81546 w 171732"/>
                    <a:gd name="connsiteY7-276" fmla="*/ 477078 h 477078"/>
                    <a:gd name="connsiteX8-277" fmla="*/ 45 w 171732"/>
                    <a:gd name="connsiteY8-278" fmla="*/ 395577 h 477078"/>
                    <a:gd name="connsiteX9-279" fmla="*/ 27060 w 171732"/>
                    <a:gd name="connsiteY9-280" fmla="*/ 236124 h 477078"/>
                    <a:gd name="connsiteX10-281" fmla="*/ 45 w 171732"/>
                    <a:gd name="connsiteY10-282" fmla="*/ 81501 h 477078"/>
                    <a:gd name="connsiteX0-283" fmla="*/ 45 w 171732"/>
                    <a:gd name="connsiteY0-284" fmla="*/ 81501 h 477078"/>
                    <a:gd name="connsiteX1-285" fmla="*/ 81546 w 171732"/>
                    <a:gd name="connsiteY1-286" fmla="*/ 0 h 477078"/>
                    <a:gd name="connsiteX2-287" fmla="*/ 81546 w 171732"/>
                    <a:gd name="connsiteY2-288" fmla="*/ 0 h 477078"/>
                    <a:gd name="connsiteX3-289" fmla="*/ 155347 w 171732"/>
                    <a:gd name="connsiteY3-290" fmla="*/ 83426 h 477078"/>
                    <a:gd name="connsiteX4-291" fmla="*/ 171732 w 171732"/>
                    <a:gd name="connsiteY4-292" fmla="*/ 231478 h 477078"/>
                    <a:gd name="connsiteX5-293" fmla="*/ 155347 w 171732"/>
                    <a:gd name="connsiteY5-294" fmla="*/ 401353 h 477078"/>
                    <a:gd name="connsiteX6-295" fmla="*/ 81546 w 171732"/>
                    <a:gd name="connsiteY6-296" fmla="*/ 477078 h 477078"/>
                    <a:gd name="connsiteX7-297" fmla="*/ 81546 w 171732"/>
                    <a:gd name="connsiteY7-298" fmla="*/ 477078 h 477078"/>
                    <a:gd name="connsiteX8-299" fmla="*/ 45 w 171732"/>
                    <a:gd name="connsiteY8-300" fmla="*/ 395577 h 477078"/>
                    <a:gd name="connsiteX9-301" fmla="*/ 27060 w 171732"/>
                    <a:gd name="connsiteY9-302" fmla="*/ 236124 h 477078"/>
                    <a:gd name="connsiteX10-303" fmla="*/ 45 w 171732"/>
                    <a:gd name="connsiteY10-304" fmla="*/ 81501 h 477078"/>
                    <a:gd name="connsiteX0-305" fmla="*/ 45 w 171732"/>
                    <a:gd name="connsiteY0-306" fmla="*/ 81501 h 477078"/>
                    <a:gd name="connsiteX1-307" fmla="*/ 81546 w 171732"/>
                    <a:gd name="connsiteY1-308" fmla="*/ 0 h 477078"/>
                    <a:gd name="connsiteX2-309" fmla="*/ 81546 w 171732"/>
                    <a:gd name="connsiteY2-310" fmla="*/ 0 h 477078"/>
                    <a:gd name="connsiteX3-311" fmla="*/ 155347 w 171732"/>
                    <a:gd name="connsiteY3-312" fmla="*/ 83426 h 477078"/>
                    <a:gd name="connsiteX4-313" fmla="*/ 171732 w 171732"/>
                    <a:gd name="connsiteY4-314" fmla="*/ 231478 h 477078"/>
                    <a:gd name="connsiteX5-315" fmla="*/ 155347 w 171732"/>
                    <a:gd name="connsiteY5-316" fmla="*/ 401353 h 477078"/>
                    <a:gd name="connsiteX6-317" fmla="*/ 81546 w 171732"/>
                    <a:gd name="connsiteY6-318" fmla="*/ 477078 h 477078"/>
                    <a:gd name="connsiteX7-319" fmla="*/ 81546 w 171732"/>
                    <a:gd name="connsiteY7-320" fmla="*/ 477078 h 477078"/>
                    <a:gd name="connsiteX8-321" fmla="*/ 45 w 171732"/>
                    <a:gd name="connsiteY8-322" fmla="*/ 395577 h 477078"/>
                    <a:gd name="connsiteX9-323" fmla="*/ 27060 w 171732"/>
                    <a:gd name="connsiteY9-324" fmla="*/ 236124 h 477078"/>
                    <a:gd name="connsiteX10-325" fmla="*/ 45 w 171732"/>
                    <a:gd name="connsiteY10-326" fmla="*/ 81501 h 477078"/>
                    <a:gd name="connsiteX0-327" fmla="*/ 45 w 171732"/>
                    <a:gd name="connsiteY0-328" fmla="*/ 81501 h 477078"/>
                    <a:gd name="connsiteX1-329" fmla="*/ 81546 w 171732"/>
                    <a:gd name="connsiteY1-330" fmla="*/ 0 h 477078"/>
                    <a:gd name="connsiteX2-331" fmla="*/ 81546 w 171732"/>
                    <a:gd name="connsiteY2-332" fmla="*/ 0 h 477078"/>
                    <a:gd name="connsiteX3-333" fmla="*/ 155347 w 171732"/>
                    <a:gd name="connsiteY3-334" fmla="*/ 83426 h 477078"/>
                    <a:gd name="connsiteX4-335" fmla="*/ 171732 w 171732"/>
                    <a:gd name="connsiteY4-336" fmla="*/ 231478 h 477078"/>
                    <a:gd name="connsiteX5-337" fmla="*/ 155347 w 171732"/>
                    <a:gd name="connsiteY5-338" fmla="*/ 401353 h 477078"/>
                    <a:gd name="connsiteX6-339" fmla="*/ 81546 w 171732"/>
                    <a:gd name="connsiteY6-340" fmla="*/ 477078 h 477078"/>
                    <a:gd name="connsiteX7-341" fmla="*/ 81546 w 171732"/>
                    <a:gd name="connsiteY7-342" fmla="*/ 477078 h 477078"/>
                    <a:gd name="connsiteX8-343" fmla="*/ 45 w 171732"/>
                    <a:gd name="connsiteY8-344" fmla="*/ 395577 h 477078"/>
                    <a:gd name="connsiteX9-345" fmla="*/ 27060 w 171732"/>
                    <a:gd name="connsiteY9-346" fmla="*/ 236124 h 477078"/>
                    <a:gd name="connsiteX10-347" fmla="*/ 45 w 171732"/>
                    <a:gd name="connsiteY10-348" fmla="*/ 81501 h 477078"/>
                    <a:gd name="connsiteX0-349" fmla="*/ 45 w 171732"/>
                    <a:gd name="connsiteY0-350" fmla="*/ 81501 h 477078"/>
                    <a:gd name="connsiteX1-351" fmla="*/ 81546 w 171732"/>
                    <a:gd name="connsiteY1-352" fmla="*/ 0 h 477078"/>
                    <a:gd name="connsiteX2-353" fmla="*/ 81546 w 171732"/>
                    <a:gd name="connsiteY2-354" fmla="*/ 0 h 477078"/>
                    <a:gd name="connsiteX3-355" fmla="*/ 155347 w 171732"/>
                    <a:gd name="connsiteY3-356" fmla="*/ 83426 h 477078"/>
                    <a:gd name="connsiteX4-357" fmla="*/ 171732 w 171732"/>
                    <a:gd name="connsiteY4-358" fmla="*/ 231478 h 477078"/>
                    <a:gd name="connsiteX5-359" fmla="*/ 155347 w 171732"/>
                    <a:gd name="connsiteY5-360" fmla="*/ 401353 h 477078"/>
                    <a:gd name="connsiteX6-361" fmla="*/ 81546 w 171732"/>
                    <a:gd name="connsiteY6-362" fmla="*/ 477078 h 477078"/>
                    <a:gd name="connsiteX7-363" fmla="*/ 81546 w 171732"/>
                    <a:gd name="connsiteY7-364" fmla="*/ 477078 h 477078"/>
                    <a:gd name="connsiteX8-365" fmla="*/ 45 w 171732"/>
                    <a:gd name="connsiteY8-366" fmla="*/ 395577 h 477078"/>
                    <a:gd name="connsiteX9-367" fmla="*/ 27060 w 171732"/>
                    <a:gd name="connsiteY9-368" fmla="*/ 236124 h 477078"/>
                    <a:gd name="connsiteX10-369" fmla="*/ 45 w 171732"/>
                    <a:gd name="connsiteY10-370" fmla="*/ 81501 h 477078"/>
                    <a:gd name="connsiteX0-371" fmla="*/ 45 w 171732"/>
                    <a:gd name="connsiteY0-372" fmla="*/ 81501 h 477078"/>
                    <a:gd name="connsiteX1-373" fmla="*/ 81546 w 171732"/>
                    <a:gd name="connsiteY1-374" fmla="*/ 0 h 477078"/>
                    <a:gd name="connsiteX2-375" fmla="*/ 81546 w 171732"/>
                    <a:gd name="connsiteY2-376" fmla="*/ 0 h 477078"/>
                    <a:gd name="connsiteX3-377" fmla="*/ 155347 w 171732"/>
                    <a:gd name="connsiteY3-378" fmla="*/ 83426 h 477078"/>
                    <a:gd name="connsiteX4-379" fmla="*/ 171732 w 171732"/>
                    <a:gd name="connsiteY4-380" fmla="*/ 241103 h 477078"/>
                    <a:gd name="connsiteX5-381" fmla="*/ 155347 w 171732"/>
                    <a:gd name="connsiteY5-382" fmla="*/ 401353 h 477078"/>
                    <a:gd name="connsiteX6-383" fmla="*/ 81546 w 171732"/>
                    <a:gd name="connsiteY6-384" fmla="*/ 477078 h 477078"/>
                    <a:gd name="connsiteX7-385" fmla="*/ 81546 w 171732"/>
                    <a:gd name="connsiteY7-386" fmla="*/ 477078 h 477078"/>
                    <a:gd name="connsiteX8-387" fmla="*/ 45 w 171732"/>
                    <a:gd name="connsiteY8-388" fmla="*/ 395577 h 477078"/>
                    <a:gd name="connsiteX9-389" fmla="*/ 27060 w 171732"/>
                    <a:gd name="connsiteY9-390" fmla="*/ 236124 h 477078"/>
                    <a:gd name="connsiteX10-391" fmla="*/ 45 w 171732"/>
                    <a:gd name="connsiteY10-392" fmla="*/ 81501 h 477078"/>
                    <a:gd name="connsiteX0-393" fmla="*/ 45 w 171738"/>
                    <a:gd name="connsiteY0-394" fmla="*/ 81501 h 477078"/>
                    <a:gd name="connsiteX1-395" fmla="*/ 81546 w 171738"/>
                    <a:gd name="connsiteY1-396" fmla="*/ 0 h 477078"/>
                    <a:gd name="connsiteX2-397" fmla="*/ 81546 w 171738"/>
                    <a:gd name="connsiteY2-398" fmla="*/ 0 h 477078"/>
                    <a:gd name="connsiteX3-399" fmla="*/ 155347 w 171738"/>
                    <a:gd name="connsiteY3-400" fmla="*/ 83426 h 477078"/>
                    <a:gd name="connsiteX4-401" fmla="*/ 171732 w 171738"/>
                    <a:gd name="connsiteY4-402" fmla="*/ 241103 h 477078"/>
                    <a:gd name="connsiteX5-403" fmla="*/ 155347 w 171738"/>
                    <a:gd name="connsiteY5-404" fmla="*/ 401353 h 477078"/>
                    <a:gd name="connsiteX6-405" fmla="*/ 81546 w 171738"/>
                    <a:gd name="connsiteY6-406" fmla="*/ 477078 h 477078"/>
                    <a:gd name="connsiteX7-407" fmla="*/ 81546 w 171738"/>
                    <a:gd name="connsiteY7-408" fmla="*/ 477078 h 477078"/>
                    <a:gd name="connsiteX8-409" fmla="*/ 45 w 171738"/>
                    <a:gd name="connsiteY8-410" fmla="*/ 395577 h 477078"/>
                    <a:gd name="connsiteX9-411" fmla="*/ 27060 w 171738"/>
                    <a:gd name="connsiteY9-412" fmla="*/ 236124 h 477078"/>
                    <a:gd name="connsiteX10-413" fmla="*/ 45 w 171738"/>
                    <a:gd name="connsiteY10-414" fmla="*/ 81501 h 477078"/>
                    <a:gd name="connsiteX0-415" fmla="*/ 45 w 171816"/>
                    <a:gd name="connsiteY0-416" fmla="*/ 81501 h 477078"/>
                    <a:gd name="connsiteX1-417" fmla="*/ 81546 w 171816"/>
                    <a:gd name="connsiteY1-418" fmla="*/ 0 h 477078"/>
                    <a:gd name="connsiteX2-419" fmla="*/ 81546 w 171816"/>
                    <a:gd name="connsiteY2-420" fmla="*/ 0 h 477078"/>
                    <a:gd name="connsiteX3-421" fmla="*/ 155347 w 171816"/>
                    <a:gd name="connsiteY3-422" fmla="*/ 83426 h 477078"/>
                    <a:gd name="connsiteX4-423" fmla="*/ 171732 w 171816"/>
                    <a:gd name="connsiteY4-424" fmla="*/ 241103 h 477078"/>
                    <a:gd name="connsiteX5-425" fmla="*/ 155347 w 171816"/>
                    <a:gd name="connsiteY5-426" fmla="*/ 401353 h 477078"/>
                    <a:gd name="connsiteX6-427" fmla="*/ 81546 w 171816"/>
                    <a:gd name="connsiteY6-428" fmla="*/ 477078 h 477078"/>
                    <a:gd name="connsiteX7-429" fmla="*/ 81546 w 171816"/>
                    <a:gd name="connsiteY7-430" fmla="*/ 477078 h 477078"/>
                    <a:gd name="connsiteX8-431" fmla="*/ 45 w 171816"/>
                    <a:gd name="connsiteY8-432" fmla="*/ 395577 h 477078"/>
                    <a:gd name="connsiteX9-433" fmla="*/ 27060 w 171816"/>
                    <a:gd name="connsiteY9-434" fmla="*/ 236124 h 477078"/>
                    <a:gd name="connsiteX10-435" fmla="*/ 45 w 171816"/>
                    <a:gd name="connsiteY10-436" fmla="*/ 81501 h 477078"/>
                    <a:gd name="connsiteX0-437" fmla="*/ 45 w 171816"/>
                    <a:gd name="connsiteY0-438" fmla="*/ 81501 h 477078"/>
                    <a:gd name="connsiteX1-439" fmla="*/ 81546 w 171816"/>
                    <a:gd name="connsiteY1-440" fmla="*/ 0 h 477078"/>
                    <a:gd name="connsiteX2-441" fmla="*/ 81546 w 171816"/>
                    <a:gd name="connsiteY2-442" fmla="*/ 0 h 477078"/>
                    <a:gd name="connsiteX3-443" fmla="*/ 155347 w 171816"/>
                    <a:gd name="connsiteY3-444" fmla="*/ 83426 h 477078"/>
                    <a:gd name="connsiteX4-445" fmla="*/ 171732 w 171816"/>
                    <a:gd name="connsiteY4-446" fmla="*/ 241103 h 477078"/>
                    <a:gd name="connsiteX5-447" fmla="*/ 155347 w 171816"/>
                    <a:gd name="connsiteY5-448" fmla="*/ 401353 h 477078"/>
                    <a:gd name="connsiteX6-449" fmla="*/ 81546 w 171816"/>
                    <a:gd name="connsiteY6-450" fmla="*/ 477078 h 477078"/>
                    <a:gd name="connsiteX7-451" fmla="*/ 81546 w 171816"/>
                    <a:gd name="connsiteY7-452" fmla="*/ 477078 h 477078"/>
                    <a:gd name="connsiteX8-453" fmla="*/ 45 w 171816"/>
                    <a:gd name="connsiteY8-454" fmla="*/ 395577 h 477078"/>
                    <a:gd name="connsiteX9-455" fmla="*/ 27060 w 171816"/>
                    <a:gd name="connsiteY9-456" fmla="*/ 236124 h 477078"/>
                    <a:gd name="connsiteX10-457" fmla="*/ 45 w 171816"/>
                    <a:gd name="connsiteY10-458" fmla="*/ 81501 h 477078"/>
                    <a:gd name="connsiteX0-459" fmla="*/ 45 w 171816"/>
                    <a:gd name="connsiteY0-460" fmla="*/ 81501 h 477078"/>
                    <a:gd name="connsiteX1-461" fmla="*/ 81546 w 171816"/>
                    <a:gd name="connsiteY1-462" fmla="*/ 0 h 477078"/>
                    <a:gd name="connsiteX2-463" fmla="*/ 81546 w 171816"/>
                    <a:gd name="connsiteY2-464" fmla="*/ 0 h 477078"/>
                    <a:gd name="connsiteX3-465" fmla="*/ 155347 w 171816"/>
                    <a:gd name="connsiteY3-466" fmla="*/ 83426 h 477078"/>
                    <a:gd name="connsiteX4-467" fmla="*/ 171732 w 171816"/>
                    <a:gd name="connsiteY4-468" fmla="*/ 241103 h 477078"/>
                    <a:gd name="connsiteX5-469" fmla="*/ 155347 w 171816"/>
                    <a:gd name="connsiteY5-470" fmla="*/ 401353 h 477078"/>
                    <a:gd name="connsiteX6-471" fmla="*/ 81546 w 171816"/>
                    <a:gd name="connsiteY6-472" fmla="*/ 477078 h 477078"/>
                    <a:gd name="connsiteX7-473" fmla="*/ 81546 w 171816"/>
                    <a:gd name="connsiteY7-474" fmla="*/ 477078 h 477078"/>
                    <a:gd name="connsiteX8-475" fmla="*/ 45 w 171816"/>
                    <a:gd name="connsiteY8-476" fmla="*/ 395577 h 477078"/>
                    <a:gd name="connsiteX9-477" fmla="*/ 27060 w 171816"/>
                    <a:gd name="connsiteY9-478" fmla="*/ 236124 h 477078"/>
                    <a:gd name="connsiteX10-479" fmla="*/ 45 w 171816"/>
                    <a:gd name="connsiteY10-480" fmla="*/ 81501 h 477078"/>
                    <a:gd name="connsiteX0-481" fmla="*/ 45 w 171750"/>
                    <a:gd name="connsiteY0-482" fmla="*/ 81501 h 477078"/>
                    <a:gd name="connsiteX1-483" fmla="*/ 81546 w 171750"/>
                    <a:gd name="connsiteY1-484" fmla="*/ 0 h 477078"/>
                    <a:gd name="connsiteX2-485" fmla="*/ 81546 w 171750"/>
                    <a:gd name="connsiteY2-486" fmla="*/ 0 h 477078"/>
                    <a:gd name="connsiteX3-487" fmla="*/ 155347 w 171750"/>
                    <a:gd name="connsiteY3-488" fmla="*/ 83426 h 477078"/>
                    <a:gd name="connsiteX4-489" fmla="*/ 171732 w 171750"/>
                    <a:gd name="connsiteY4-490" fmla="*/ 241103 h 477078"/>
                    <a:gd name="connsiteX5-491" fmla="*/ 151497 w 171750"/>
                    <a:gd name="connsiteY5-492" fmla="*/ 401353 h 477078"/>
                    <a:gd name="connsiteX6-493" fmla="*/ 81546 w 171750"/>
                    <a:gd name="connsiteY6-494" fmla="*/ 477078 h 477078"/>
                    <a:gd name="connsiteX7-495" fmla="*/ 81546 w 171750"/>
                    <a:gd name="connsiteY7-496" fmla="*/ 477078 h 477078"/>
                    <a:gd name="connsiteX8-497" fmla="*/ 45 w 171750"/>
                    <a:gd name="connsiteY8-498" fmla="*/ 395577 h 477078"/>
                    <a:gd name="connsiteX9-499" fmla="*/ 27060 w 171750"/>
                    <a:gd name="connsiteY9-500" fmla="*/ 236124 h 477078"/>
                    <a:gd name="connsiteX10-501" fmla="*/ 45 w 171750"/>
                    <a:gd name="connsiteY10-502" fmla="*/ 81501 h 477078"/>
                    <a:gd name="connsiteX0-503" fmla="*/ 45 w 158115"/>
                    <a:gd name="connsiteY0-504" fmla="*/ 81501 h 477078"/>
                    <a:gd name="connsiteX1-505" fmla="*/ 81546 w 158115"/>
                    <a:gd name="connsiteY1-506" fmla="*/ 0 h 477078"/>
                    <a:gd name="connsiteX2-507" fmla="*/ 81546 w 158115"/>
                    <a:gd name="connsiteY2-508" fmla="*/ 0 h 477078"/>
                    <a:gd name="connsiteX3-509" fmla="*/ 155347 w 158115"/>
                    <a:gd name="connsiteY3-510" fmla="*/ 83426 h 477078"/>
                    <a:gd name="connsiteX4-511" fmla="*/ 140931 w 158115"/>
                    <a:gd name="connsiteY4-512" fmla="*/ 241103 h 477078"/>
                    <a:gd name="connsiteX5-513" fmla="*/ 151497 w 158115"/>
                    <a:gd name="connsiteY5-514" fmla="*/ 401353 h 477078"/>
                    <a:gd name="connsiteX6-515" fmla="*/ 81546 w 158115"/>
                    <a:gd name="connsiteY6-516" fmla="*/ 477078 h 477078"/>
                    <a:gd name="connsiteX7-517" fmla="*/ 81546 w 158115"/>
                    <a:gd name="connsiteY7-518" fmla="*/ 477078 h 477078"/>
                    <a:gd name="connsiteX8-519" fmla="*/ 45 w 158115"/>
                    <a:gd name="connsiteY8-520" fmla="*/ 395577 h 477078"/>
                    <a:gd name="connsiteX9-521" fmla="*/ 27060 w 158115"/>
                    <a:gd name="connsiteY9-522" fmla="*/ 236124 h 477078"/>
                    <a:gd name="connsiteX10-523" fmla="*/ 45 w 158115"/>
                    <a:gd name="connsiteY10-524" fmla="*/ 81501 h 477078"/>
                    <a:gd name="connsiteX0-525" fmla="*/ 84 w 158154"/>
                    <a:gd name="connsiteY0-526" fmla="*/ 81501 h 477078"/>
                    <a:gd name="connsiteX1-527" fmla="*/ 81585 w 158154"/>
                    <a:gd name="connsiteY1-528" fmla="*/ 0 h 477078"/>
                    <a:gd name="connsiteX2-529" fmla="*/ 81585 w 158154"/>
                    <a:gd name="connsiteY2-530" fmla="*/ 0 h 477078"/>
                    <a:gd name="connsiteX3-531" fmla="*/ 155386 w 158154"/>
                    <a:gd name="connsiteY3-532" fmla="*/ 83426 h 477078"/>
                    <a:gd name="connsiteX4-533" fmla="*/ 140970 w 158154"/>
                    <a:gd name="connsiteY4-534" fmla="*/ 241103 h 477078"/>
                    <a:gd name="connsiteX5-535" fmla="*/ 151536 w 158154"/>
                    <a:gd name="connsiteY5-536" fmla="*/ 401353 h 477078"/>
                    <a:gd name="connsiteX6-537" fmla="*/ 81585 w 158154"/>
                    <a:gd name="connsiteY6-538" fmla="*/ 477078 h 477078"/>
                    <a:gd name="connsiteX7-539" fmla="*/ 81585 w 158154"/>
                    <a:gd name="connsiteY7-540" fmla="*/ 477078 h 477078"/>
                    <a:gd name="connsiteX8-541" fmla="*/ 84 w 158154"/>
                    <a:gd name="connsiteY8-542" fmla="*/ 395577 h 477078"/>
                    <a:gd name="connsiteX9-543" fmla="*/ 13624 w 158154"/>
                    <a:gd name="connsiteY9-544" fmla="*/ 236124 h 477078"/>
                    <a:gd name="connsiteX10-545" fmla="*/ 84 w 158154"/>
                    <a:gd name="connsiteY10-546" fmla="*/ 81501 h 47707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259" y="connsiteY10-260"/>
                    </a:cxn>
                  </a:cxnLst>
                  <a:rect l="l" t="t" r="r" b="b"/>
                  <a:pathLst>
                    <a:path w="158154" h="477078">
                      <a:moveTo>
                        <a:pt x="84" y="81501"/>
                      </a:moveTo>
                      <a:cubicBezTo>
                        <a:pt x="84" y="36489"/>
                        <a:pt x="36573" y="0"/>
                        <a:pt x="81585" y="0"/>
                      </a:cubicBezTo>
                      <a:lnTo>
                        <a:pt x="81585" y="0"/>
                      </a:lnTo>
                      <a:cubicBezTo>
                        <a:pt x="126597" y="0"/>
                        <a:pt x="134210" y="42264"/>
                        <a:pt x="155386" y="83426"/>
                      </a:cubicBezTo>
                      <a:cubicBezTo>
                        <a:pt x="166781" y="134702"/>
                        <a:pt x="139200" y="191752"/>
                        <a:pt x="140970" y="241103"/>
                      </a:cubicBezTo>
                      <a:cubicBezTo>
                        <a:pt x="141283" y="300295"/>
                        <a:pt x="168548" y="347936"/>
                        <a:pt x="151536" y="401353"/>
                      </a:cubicBezTo>
                      <a:cubicBezTo>
                        <a:pt x="134210" y="452140"/>
                        <a:pt x="126597" y="477078"/>
                        <a:pt x="81585" y="477078"/>
                      </a:cubicBezTo>
                      <a:lnTo>
                        <a:pt x="81585" y="477078"/>
                      </a:lnTo>
                      <a:cubicBezTo>
                        <a:pt x="36573" y="477078"/>
                        <a:pt x="84" y="440589"/>
                        <a:pt x="84" y="395577"/>
                      </a:cubicBezTo>
                      <a:cubicBezTo>
                        <a:pt x="-1241" y="339255"/>
                        <a:pt x="13362" y="313084"/>
                        <a:pt x="13624" y="236124"/>
                      </a:cubicBezTo>
                      <a:cubicBezTo>
                        <a:pt x="16537" y="154418"/>
                        <a:pt x="-1241" y="129871"/>
                        <a:pt x="84" y="81501"/>
                      </a:cubicBezTo>
                      <a:close/>
                    </a:path>
                  </a:pathLst>
                </a:cu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8" name="矩形: 圆角 25"/>
                <p:cNvSpPr/>
                <p:nvPr>
                  <p:custDataLst>
                    <p:tags r:id="rId90"/>
                  </p:custDataLst>
                </p:nvPr>
              </p:nvSpPr>
              <p:spPr>
                <a:xfrm rot="10800000">
                  <a:off x="5283125" y="5399835"/>
                  <a:ext cx="156881" cy="479003"/>
                </a:xfrm>
                <a:custGeom>
                  <a:avLst/>
                  <a:gdLst>
                    <a:gd name="connsiteX0" fmla="*/ 0 w 163002"/>
                    <a:gd name="connsiteY0" fmla="*/ 81501 h 477078"/>
                    <a:gd name="connsiteX1" fmla="*/ 81501 w 163002"/>
                    <a:gd name="connsiteY1" fmla="*/ 0 h 477078"/>
                    <a:gd name="connsiteX2" fmla="*/ 81501 w 163002"/>
                    <a:gd name="connsiteY2" fmla="*/ 0 h 477078"/>
                    <a:gd name="connsiteX3" fmla="*/ 163002 w 163002"/>
                    <a:gd name="connsiteY3" fmla="*/ 81501 h 477078"/>
                    <a:gd name="connsiteX4" fmla="*/ 163002 w 163002"/>
                    <a:gd name="connsiteY4" fmla="*/ 395577 h 477078"/>
                    <a:gd name="connsiteX5" fmla="*/ 81501 w 163002"/>
                    <a:gd name="connsiteY5" fmla="*/ 477078 h 477078"/>
                    <a:gd name="connsiteX6" fmla="*/ 81501 w 163002"/>
                    <a:gd name="connsiteY6" fmla="*/ 477078 h 477078"/>
                    <a:gd name="connsiteX7" fmla="*/ 0 w 163002"/>
                    <a:gd name="connsiteY7" fmla="*/ 395577 h 477078"/>
                    <a:gd name="connsiteX8" fmla="*/ 0 w 163002"/>
                    <a:gd name="connsiteY8" fmla="*/ 81501 h 477078"/>
                    <a:gd name="connsiteX0-1" fmla="*/ 67 w 163069"/>
                    <a:gd name="connsiteY0-2" fmla="*/ 81501 h 477078"/>
                    <a:gd name="connsiteX1-3" fmla="*/ 81568 w 163069"/>
                    <a:gd name="connsiteY1-4" fmla="*/ 0 h 477078"/>
                    <a:gd name="connsiteX2-5" fmla="*/ 81568 w 163069"/>
                    <a:gd name="connsiteY2-6" fmla="*/ 0 h 477078"/>
                    <a:gd name="connsiteX3-7" fmla="*/ 163069 w 163069"/>
                    <a:gd name="connsiteY3-8" fmla="*/ 81501 h 477078"/>
                    <a:gd name="connsiteX4-9" fmla="*/ 163069 w 163069"/>
                    <a:gd name="connsiteY4-10" fmla="*/ 395577 h 477078"/>
                    <a:gd name="connsiteX5-11" fmla="*/ 81568 w 163069"/>
                    <a:gd name="connsiteY5-12" fmla="*/ 477078 h 477078"/>
                    <a:gd name="connsiteX6-13" fmla="*/ 81568 w 163069"/>
                    <a:gd name="connsiteY6-14" fmla="*/ 477078 h 477078"/>
                    <a:gd name="connsiteX7-15" fmla="*/ 67 w 163069"/>
                    <a:gd name="connsiteY7-16" fmla="*/ 395577 h 477078"/>
                    <a:gd name="connsiteX8-17" fmla="*/ 15970 w 163069"/>
                    <a:gd name="connsiteY8-18" fmla="*/ 218661 h 477078"/>
                    <a:gd name="connsiteX9" fmla="*/ 67 w 163069"/>
                    <a:gd name="connsiteY9" fmla="*/ 81501 h 477078"/>
                    <a:gd name="connsiteX0-19" fmla="*/ 67 w 163069"/>
                    <a:gd name="connsiteY0-20" fmla="*/ 81501 h 477078"/>
                    <a:gd name="connsiteX1-21" fmla="*/ 81568 w 163069"/>
                    <a:gd name="connsiteY1-22" fmla="*/ 0 h 477078"/>
                    <a:gd name="connsiteX2-23" fmla="*/ 81568 w 163069"/>
                    <a:gd name="connsiteY2-24" fmla="*/ 0 h 477078"/>
                    <a:gd name="connsiteX3-25" fmla="*/ 163069 w 163069"/>
                    <a:gd name="connsiteY3-26" fmla="*/ 81501 h 477078"/>
                    <a:gd name="connsiteX4-27" fmla="*/ 163069 w 163069"/>
                    <a:gd name="connsiteY4-28" fmla="*/ 395577 h 477078"/>
                    <a:gd name="connsiteX5-29" fmla="*/ 81568 w 163069"/>
                    <a:gd name="connsiteY5-30" fmla="*/ 477078 h 477078"/>
                    <a:gd name="connsiteX6-31" fmla="*/ 81568 w 163069"/>
                    <a:gd name="connsiteY6-32" fmla="*/ 477078 h 477078"/>
                    <a:gd name="connsiteX7-33" fmla="*/ 67 w 163069"/>
                    <a:gd name="connsiteY7-34" fmla="*/ 395577 h 477078"/>
                    <a:gd name="connsiteX8-35" fmla="*/ 15970 w 163069"/>
                    <a:gd name="connsiteY8-36" fmla="*/ 218661 h 477078"/>
                    <a:gd name="connsiteX9-37" fmla="*/ 67 w 163069"/>
                    <a:gd name="connsiteY9-38" fmla="*/ 81501 h 477078"/>
                    <a:gd name="connsiteX0-39" fmla="*/ 67 w 163069"/>
                    <a:gd name="connsiteY0-40" fmla="*/ 81501 h 477078"/>
                    <a:gd name="connsiteX1-41" fmla="*/ 81568 w 163069"/>
                    <a:gd name="connsiteY1-42" fmla="*/ 0 h 477078"/>
                    <a:gd name="connsiteX2-43" fmla="*/ 81568 w 163069"/>
                    <a:gd name="connsiteY2-44" fmla="*/ 0 h 477078"/>
                    <a:gd name="connsiteX3-45" fmla="*/ 163069 w 163069"/>
                    <a:gd name="connsiteY3-46" fmla="*/ 81501 h 477078"/>
                    <a:gd name="connsiteX4-47" fmla="*/ 163069 w 163069"/>
                    <a:gd name="connsiteY4-48" fmla="*/ 395577 h 477078"/>
                    <a:gd name="connsiteX5-49" fmla="*/ 81568 w 163069"/>
                    <a:gd name="connsiteY5-50" fmla="*/ 477078 h 477078"/>
                    <a:gd name="connsiteX6-51" fmla="*/ 81568 w 163069"/>
                    <a:gd name="connsiteY6-52" fmla="*/ 477078 h 477078"/>
                    <a:gd name="connsiteX7-53" fmla="*/ 67 w 163069"/>
                    <a:gd name="connsiteY7-54" fmla="*/ 395577 h 477078"/>
                    <a:gd name="connsiteX8-55" fmla="*/ 15970 w 163069"/>
                    <a:gd name="connsiteY8-56" fmla="*/ 218661 h 477078"/>
                    <a:gd name="connsiteX9-57" fmla="*/ 67 w 163069"/>
                    <a:gd name="connsiteY9-58" fmla="*/ 81501 h 477078"/>
                    <a:gd name="connsiteX0-59" fmla="*/ 46 w 163048"/>
                    <a:gd name="connsiteY0-60" fmla="*/ 81501 h 477078"/>
                    <a:gd name="connsiteX1-61" fmla="*/ 81547 w 163048"/>
                    <a:gd name="connsiteY1-62" fmla="*/ 0 h 477078"/>
                    <a:gd name="connsiteX2-63" fmla="*/ 81547 w 163048"/>
                    <a:gd name="connsiteY2-64" fmla="*/ 0 h 477078"/>
                    <a:gd name="connsiteX3-65" fmla="*/ 163048 w 163048"/>
                    <a:gd name="connsiteY3-66" fmla="*/ 81501 h 477078"/>
                    <a:gd name="connsiteX4-67" fmla="*/ 163048 w 163048"/>
                    <a:gd name="connsiteY4-68" fmla="*/ 395577 h 477078"/>
                    <a:gd name="connsiteX5-69" fmla="*/ 81547 w 163048"/>
                    <a:gd name="connsiteY5-70" fmla="*/ 477078 h 477078"/>
                    <a:gd name="connsiteX6-71" fmla="*/ 81547 w 163048"/>
                    <a:gd name="connsiteY6-72" fmla="*/ 477078 h 477078"/>
                    <a:gd name="connsiteX7-73" fmla="*/ 46 w 163048"/>
                    <a:gd name="connsiteY7-74" fmla="*/ 395577 h 477078"/>
                    <a:gd name="connsiteX8-75" fmla="*/ 25474 w 163048"/>
                    <a:gd name="connsiteY8-76" fmla="*/ 220249 h 477078"/>
                    <a:gd name="connsiteX9-77" fmla="*/ 46 w 163048"/>
                    <a:gd name="connsiteY9-78" fmla="*/ 81501 h 477078"/>
                    <a:gd name="connsiteX0-79" fmla="*/ 46 w 163048"/>
                    <a:gd name="connsiteY0-80" fmla="*/ 81501 h 477078"/>
                    <a:gd name="connsiteX1-81" fmla="*/ 81547 w 163048"/>
                    <a:gd name="connsiteY1-82" fmla="*/ 0 h 477078"/>
                    <a:gd name="connsiteX2-83" fmla="*/ 81547 w 163048"/>
                    <a:gd name="connsiteY2-84" fmla="*/ 0 h 477078"/>
                    <a:gd name="connsiteX3-85" fmla="*/ 163048 w 163048"/>
                    <a:gd name="connsiteY3-86" fmla="*/ 81501 h 477078"/>
                    <a:gd name="connsiteX4-87" fmla="*/ 163048 w 163048"/>
                    <a:gd name="connsiteY4-88" fmla="*/ 395577 h 477078"/>
                    <a:gd name="connsiteX5-89" fmla="*/ 81547 w 163048"/>
                    <a:gd name="connsiteY5-90" fmla="*/ 477078 h 477078"/>
                    <a:gd name="connsiteX6-91" fmla="*/ 81547 w 163048"/>
                    <a:gd name="connsiteY6-92" fmla="*/ 477078 h 477078"/>
                    <a:gd name="connsiteX7-93" fmla="*/ 46 w 163048"/>
                    <a:gd name="connsiteY7-94" fmla="*/ 395577 h 477078"/>
                    <a:gd name="connsiteX8-95" fmla="*/ 25474 w 163048"/>
                    <a:gd name="connsiteY8-96" fmla="*/ 220249 h 477078"/>
                    <a:gd name="connsiteX9-97" fmla="*/ 46 w 163048"/>
                    <a:gd name="connsiteY9-98" fmla="*/ 81501 h 477078"/>
                    <a:gd name="connsiteX0-99" fmla="*/ 46 w 163048"/>
                    <a:gd name="connsiteY0-100" fmla="*/ 81501 h 477078"/>
                    <a:gd name="connsiteX1-101" fmla="*/ 81547 w 163048"/>
                    <a:gd name="connsiteY1-102" fmla="*/ 0 h 477078"/>
                    <a:gd name="connsiteX2-103" fmla="*/ 81547 w 163048"/>
                    <a:gd name="connsiteY2-104" fmla="*/ 0 h 477078"/>
                    <a:gd name="connsiteX3-105" fmla="*/ 163048 w 163048"/>
                    <a:gd name="connsiteY3-106" fmla="*/ 81501 h 477078"/>
                    <a:gd name="connsiteX4-107" fmla="*/ 163048 w 163048"/>
                    <a:gd name="connsiteY4-108" fmla="*/ 395577 h 477078"/>
                    <a:gd name="connsiteX5-109" fmla="*/ 81547 w 163048"/>
                    <a:gd name="connsiteY5-110" fmla="*/ 477078 h 477078"/>
                    <a:gd name="connsiteX6-111" fmla="*/ 81547 w 163048"/>
                    <a:gd name="connsiteY6-112" fmla="*/ 477078 h 477078"/>
                    <a:gd name="connsiteX7-113" fmla="*/ 46 w 163048"/>
                    <a:gd name="connsiteY7-114" fmla="*/ 395577 h 477078"/>
                    <a:gd name="connsiteX8-115" fmla="*/ 25474 w 163048"/>
                    <a:gd name="connsiteY8-116" fmla="*/ 234536 h 477078"/>
                    <a:gd name="connsiteX9-117" fmla="*/ 46 w 163048"/>
                    <a:gd name="connsiteY9-118" fmla="*/ 81501 h 477078"/>
                    <a:gd name="connsiteX0-119" fmla="*/ 46 w 163048"/>
                    <a:gd name="connsiteY0-120" fmla="*/ 81501 h 477078"/>
                    <a:gd name="connsiteX1-121" fmla="*/ 81547 w 163048"/>
                    <a:gd name="connsiteY1-122" fmla="*/ 0 h 477078"/>
                    <a:gd name="connsiteX2-123" fmla="*/ 81547 w 163048"/>
                    <a:gd name="connsiteY2-124" fmla="*/ 0 h 477078"/>
                    <a:gd name="connsiteX3-125" fmla="*/ 163048 w 163048"/>
                    <a:gd name="connsiteY3-126" fmla="*/ 81501 h 477078"/>
                    <a:gd name="connsiteX4-127" fmla="*/ 163048 w 163048"/>
                    <a:gd name="connsiteY4-128" fmla="*/ 395577 h 477078"/>
                    <a:gd name="connsiteX5-129" fmla="*/ 81547 w 163048"/>
                    <a:gd name="connsiteY5-130" fmla="*/ 477078 h 477078"/>
                    <a:gd name="connsiteX6-131" fmla="*/ 81547 w 163048"/>
                    <a:gd name="connsiteY6-132" fmla="*/ 477078 h 477078"/>
                    <a:gd name="connsiteX7-133" fmla="*/ 46 w 163048"/>
                    <a:gd name="connsiteY7-134" fmla="*/ 395577 h 477078"/>
                    <a:gd name="connsiteX8-135" fmla="*/ 25474 w 163048"/>
                    <a:gd name="connsiteY8-136" fmla="*/ 234536 h 477078"/>
                    <a:gd name="connsiteX9-137" fmla="*/ 46 w 163048"/>
                    <a:gd name="connsiteY9-138" fmla="*/ 81501 h 477078"/>
                    <a:gd name="connsiteX0-139" fmla="*/ 48 w 163050"/>
                    <a:gd name="connsiteY0-140" fmla="*/ 81501 h 477078"/>
                    <a:gd name="connsiteX1-141" fmla="*/ 81549 w 163050"/>
                    <a:gd name="connsiteY1-142" fmla="*/ 0 h 477078"/>
                    <a:gd name="connsiteX2-143" fmla="*/ 81549 w 163050"/>
                    <a:gd name="connsiteY2-144" fmla="*/ 0 h 477078"/>
                    <a:gd name="connsiteX3-145" fmla="*/ 163050 w 163050"/>
                    <a:gd name="connsiteY3-146" fmla="*/ 81501 h 477078"/>
                    <a:gd name="connsiteX4-147" fmla="*/ 163050 w 163050"/>
                    <a:gd name="connsiteY4-148" fmla="*/ 395577 h 477078"/>
                    <a:gd name="connsiteX5-149" fmla="*/ 81549 w 163050"/>
                    <a:gd name="connsiteY5-150" fmla="*/ 477078 h 477078"/>
                    <a:gd name="connsiteX6-151" fmla="*/ 81549 w 163050"/>
                    <a:gd name="connsiteY6-152" fmla="*/ 477078 h 477078"/>
                    <a:gd name="connsiteX7-153" fmla="*/ 48 w 163050"/>
                    <a:gd name="connsiteY7-154" fmla="*/ 395577 h 477078"/>
                    <a:gd name="connsiteX8-155" fmla="*/ 25476 w 163050"/>
                    <a:gd name="connsiteY8-156" fmla="*/ 234536 h 477078"/>
                    <a:gd name="connsiteX9-157" fmla="*/ 48 w 163050"/>
                    <a:gd name="connsiteY9-158" fmla="*/ 81501 h 477078"/>
                    <a:gd name="connsiteX0-159" fmla="*/ 38 w 163040"/>
                    <a:gd name="connsiteY0-160" fmla="*/ 81501 h 477078"/>
                    <a:gd name="connsiteX1-161" fmla="*/ 81539 w 163040"/>
                    <a:gd name="connsiteY1-162" fmla="*/ 0 h 477078"/>
                    <a:gd name="connsiteX2-163" fmla="*/ 81539 w 163040"/>
                    <a:gd name="connsiteY2-164" fmla="*/ 0 h 477078"/>
                    <a:gd name="connsiteX3-165" fmla="*/ 163040 w 163040"/>
                    <a:gd name="connsiteY3-166" fmla="*/ 81501 h 477078"/>
                    <a:gd name="connsiteX4-167" fmla="*/ 163040 w 163040"/>
                    <a:gd name="connsiteY4-168" fmla="*/ 395577 h 477078"/>
                    <a:gd name="connsiteX5-169" fmla="*/ 81539 w 163040"/>
                    <a:gd name="connsiteY5-170" fmla="*/ 477078 h 477078"/>
                    <a:gd name="connsiteX6-171" fmla="*/ 81539 w 163040"/>
                    <a:gd name="connsiteY6-172" fmla="*/ 477078 h 477078"/>
                    <a:gd name="connsiteX7-173" fmla="*/ 38 w 163040"/>
                    <a:gd name="connsiteY7-174" fmla="*/ 395577 h 477078"/>
                    <a:gd name="connsiteX8-175" fmla="*/ 33403 w 163040"/>
                    <a:gd name="connsiteY8-176" fmla="*/ 236124 h 477078"/>
                    <a:gd name="connsiteX9-177" fmla="*/ 38 w 163040"/>
                    <a:gd name="connsiteY9-178" fmla="*/ 81501 h 477078"/>
                    <a:gd name="connsiteX0-179" fmla="*/ 38 w 163040"/>
                    <a:gd name="connsiteY0-180" fmla="*/ 81501 h 477078"/>
                    <a:gd name="connsiteX1-181" fmla="*/ 81539 w 163040"/>
                    <a:gd name="connsiteY1-182" fmla="*/ 0 h 477078"/>
                    <a:gd name="connsiteX2-183" fmla="*/ 81539 w 163040"/>
                    <a:gd name="connsiteY2-184" fmla="*/ 0 h 477078"/>
                    <a:gd name="connsiteX3-185" fmla="*/ 163040 w 163040"/>
                    <a:gd name="connsiteY3-186" fmla="*/ 81501 h 477078"/>
                    <a:gd name="connsiteX4-187" fmla="*/ 163040 w 163040"/>
                    <a:gd name="connsiteY4-188" fmla="*/ 395577 h 477078"/>
                    <a:gd name="connsiteX5-189" fmla="*/ 81539 w 163040"/>
                    <a:gd name="connsiteY5-190" fmla="*/ 477078 h 477078"/>
                    <a:gd name="connsiteX6-191" fmla="*/ 81539 w 163040"/>
                    <a:gd name="connsiteY6-192" fmla="*/ 477078 h 477078"/>
                    <a:gd name="connsiteX7-193" fmla="*/ 38 w 163040"/>
                    <a:gd name="connsiteY7-194" fmla="*/ 395577 h 477078"/>
                    <a:gd name="connsiteX8-195" fmla="*/ 33403 w 163040"/>
                    <a:gd name="connsiteY8-196" fmla="*/ 236124 h 477078"/>
                    <a:gd name="connsiteX9-197" fmla="*/ 38 w 163040"/>
                    <a:gd name="connsiteY9-198" fmla="*/ 81501 h 477078"/>
                    <a:gd name="connsiteX0-199" fmla="*/ 45 w 163047"/>
                    <a:gd name="connsiteY0-200" fmla="*/ 81501 h 477078"/>
                    <a:gd name="connsiteX1-201" fmla="*/ 81546 w 163047"/>
                    <a:gd name="connsiteY1-202" fmla="*/ 0 h 477078"/>
                    <a:gd name="connsiteX2-203" fmla="*/ 81546 w 163047"/>
                    <a:gd name="connsiteY2-204" fmla="*/ 0 h 477078"/>
                    <a:gd name="connsiteX3-205" fmla="*/ 163047 w 163047"/>
                    <a:gd name="connsiteY3-206" fmla="*/ 81501 h 477078"/>
                    <a:gd name="connsiteX4-207" fmla="*/ 163047 w 163047"/>
                    <a:gd name="connsiteY4-208" fmla="*/ 395577 h 477078"/>
                    <a:gd name="connsiteX5-209" fmla="*/ 81546 w 163047"/>
                    <a:gd name="connsiteY5-210" fmla="*/ 477078 h 477078"/>
                    <a:gd name="connsiteX6-211" fmla="*/ 81546 w 163047"/>
                    <a:gd name="connsiteY6-212" fmla="*/ 477078 h 477078"/>
                    <a:gd name="connsiteX7-213" fmla="*/ 45 w 163047"/>
                    <a:gd name="connsiteY7-214" fmla="*/ 395577 h 477078"/>
                    <a:gd name="connsiteX8-215" fmla="*/ 27060 w 163047"/>
                    <a:gd name="connsiteY8-216" fmla="*/ 236124 h 477078"/>
                    <a:gd name="connsiteX9-217" fmla="*/ 45 w 163047"/>
                    <a:gd name="connsiteY9-218" fmla="*/ 81501 h 477078"/>
                    <a:gd name="connsiteX0-219" fmla="*/ 45 w 163048"/>
                    <a:gd name="connsiteY0-220" fmla="*/ 81501 h 477078"/>
                    <a:gd name="connsiteX1-221" fmla="*/ 81546 w 163048"/>
                    <a:gd name="connsiteY1-222" fmla="*/ 0 h 477078"/>
                    <a:gd name="connsiteX2-223" fmla="*/ 81546 w 163048"/>
                    <a:gd name="connsiteY2-224" fmla="*/ 0 h 477078"/>
                    <a:gd name="connsiteX3-225" fmla="*/ 163047 w 163048"/>
                    <a:gd name="connsiteY3-226" fmla="*/ 81501 h 477078"/>
                    <a:gd name="connsiteX4-227" fmla="*/ 152413 w 163048"/>
                    <a:gd name="connsiteY4-228" fmla="*/ 226378 h 477078"/>
                    <a:gd name="connsiteX5-229" fmla="*/ 163047 w 163048"/>
                    <a:gd name="connsiteY5-230" fmla="*/ 395577 h 477078"/>
                    <a:gd name="connsiteX6-231" fmla="*/ 81546 w 163048"/>
                    <a:gd name="connsiteY6-232" fmla="*/ 477078 h 477078"/>
                    <a:gd name="connsiteX7-233" fmla="*/ 81546 w 163048"/>
                    <a:gd name="connsiteY7-234" fmla="*/ 477078 h 477078"/>
                    <a:gd name="connsiteX8-235" fmla="*/ 45 w 163048"/>
                    <a:gd name="connsiteY8-236" fmla="*/ 395577 h 477078"/>
                    <a:gd name="connsiteX9-237" fmla="*/ 27060 w 163048"/>
                    <a:gd name="connsiteY9-238" fmla="*/ 236124 h 477078"/>
                    <a:gd name="connsiteX10" fmla="*/ 45 w 163048"/>
                    <a:gd name="connsiteY10" fmla="*/ 81501 h 477078"/>
                    <a:gd name="connsiteX0-239" fmla="*/ 45 w 167813"/>
                    <a:gd name="connsiteY0-240" fmla="*/ 81501 h 477078"/>
                    <a:gd name="connsiteX1-241" fmla="*/ 81546 w 167813"/>
                    <a:gd name="connsiteY1-242" fmla="*/ 0 h 477078"/>
                    <a:gd name="connsiteX2-243" fmla="*/ 81546 w 167813"/>
                    <a:gd name="connsiteY2-244" fmla="*/ 0 h 477078"/>
                    <a:gd name="connsiteX3-245" fmla="*/ 163047 w 167813"/>
                    <a:gd name="connsiteY3-246" fmla="*/ 81501 h 477078"/>
                    <a:gd name="connsiteX4-247" fmla="*/ 167813 w 167813"/>
                    <a:gd name="connsiteY4-248" fmla="*/ 226378 h 477078"/>
                    <a:gd name="connsiteX5-249" fmla="*/ 163047 w 167813"/>
                    <a:gd name="connsiteY5-250" fmla="*/ 395577 h 477078"/>
                    <a:gd name="connsiteX6-251" fmla="*/ 81546 w 167813"/>
                    <a:gd name="connsiteY6-252" fmla="*/ 477078 h 477078"/>
                    <a:gd name="connsiteX7-253" fmla="*/ 81546 w 167813"/>
                    <a:gd name="connsiteY7-254" fmla="*/ 477078 h 477078"/>
                    <a:gd name="connsiteX8-255" fmla="*/ 45 w 167813"/>
                    <a:gd name="connsiteY8-256" fmla="*/ 395577 h 477078"/>
                    <a:gd name="connsiteX9-257" fmla="*/ 27060 w 167813"/>
                    <a:gd name="connsiteY9-258" fmla="*/ 236124 h 477078"/>
                    <a:gd name="connsiteX10-259" fmla="*/ 45 w 167813"/>
                    <a:gd name="connsiteY10-260" fmla="*/ 81501 h 477078"/>
                    <a:gd name="connsiteX0-261" fmla="*/ 45 w 167813"/>
                    <a:gd name="connsiteY0-262" fmla="*/ 81501 h 477078"/>
                    <a:gd name="connsiteX1-263" fmla="*/ 81546 w 167813"/>
                    <a:gd name="connsiteY1-264" fmla="*/ 0 h 477078"/>
                    <a:gd name="connsiteX2-265" fmla="*/ 81546 w 167813"/>
                    <a:gd name="connsiteY2-266" fmla="*/ 0 h 477078"/>
                    <a:gd name="connsiteX3-267" fmla="*/ 163047 w 167813"/>
                    <a:gd name="connsiteY3-268" fmla="*/ 81501 h 477078"/>
                    <a:gd name="connsiteX4-269" fmla="*/ 167813 w 167813"/>
                    <a:gd name="connsiteY4-270" fmla="*/ 226378 h 477078"/>
                    <a:gd name="connsiteX5-271" fmla="*/ 161122 w 167813"/>
                    <a:gd name="connsiteY5-272" fmla="*/ 395577 h 477078"/>
                    <a:gd name="connsiteX6-273" fmla="*/ 81546 w 167813"/>
                    <a:gd name="connsiteY6-274" fmla="*/ 477078 h 477078"/>
                    <a:gd name="connsiteX7-275" fmla="*/ 81546 w 167813"/>
                    <a:gd name="connsiteY7-276" fmla="*/ 477078 h 477078"/>
                    <a:gd name="connsiteX8-277" fmla="*/ 45 w 167813"/>
                    <a:gd name="connsiteY8-278" fmla="*/ 395577 h 477078"/>
                    <a:gd name="connsiteX9-279" fmla="*/ 27060 w 167813"/>
                    <a:gd name="connsiteY9-280" fmla="*/ 236124 h 477078"/>
                    <a:gd name="connsiteX10-281" fmla="*/ 45 w 167813"/>
                    <a:gd name="connsiteY10-282" fmla="*/ 81501 h 477078"/>
                    <a:gd name="connsiteX0-283" fmla="*/ 45 w 167813"/>
                    <a:gd name="connsiteY0-284" fmla="*/ 81501 h 477078"/>
                    <a:gd name="connsiteX1-285" fmla="*/ 81546 w 167813"/>
                    <a:gd name="connsiteY1-286" fmla="*/ 0 h 477078"/>
                    <a:gd name="connsiteX2-287" fmla="*/ 81546 w 167813"/>
                    <a:gd name="connsiteY2-288" fmla="*/ 0 h 477078"/>
                    <a:gd name="connsiteX3-289" fmla="*/ 163047 w 167813"/>
                    <a:gd name="connsiteY3-290" fmla="*/ 81501 h 477078"/>
                    <a:gd name="connsiteX4-291" fmla="*/ 167813 w 167813"/>
                    <a:gd name="connsiteY4-292" fmla="*/ 226378 h 477078"/>
                    <a:gd name="connsiteX5-293" fmla="*/ 161122 w 167813"/>
                    <a:gd name="connsiteY5-294" fmla="*/ 395577 h 477078"/>
                    <a:gd name="connsiteX6-295" fmla="*/ 81546 w 167813"/>
                    <a:gd name="connsiteY6-296" fmla="*/ 477078 h 477078"/>
                    <a:gd name="connsiteX7-297" fmla="*/ 81546 w 167813"/>
                    <a:gd name="connsiteY7-298" fmla="*/ 477078 h 477078"/>
                    <a:gd name="connsiteX8-299" fmla="*/ 45 w 167813"/>
                    <a:gd name="connsiteY8-300" fmla="*/ 395577 h 477078"/>
                    <a:gd name="connsiteX9-301" fmla="*/ 27060 w 167813"/>
                    <a:gd name="connsiteY9-302" fmla="*/ 236124 h 477078"/>
                    <a:gd name="connsiteX10-303" fmla="*/ 45 w 167813"/>
                    <a:gd name="connsiteY10-304" fmla="*/ 81501 h 477078"/>
                    <a:gd name="connsiteX0-305" fmla="*/ 45 w 167813"/>
                    <a:gd name="connsiteY0-306" fmla="*/ 81501 h 477078"/>
                    <a:gd name="connsiteX1-307" fmla="*/ 81546 w 167813"/>
                    <a:gd name="connsiteY1-308" fmla="*/ 0 h 477078"/>
                    <a:gd name="connsiteX2-309" fmla="*/ 81546 w 167813"/>
                    <a:gd name="connsiteY2-310" fmla="*/ 0 h 477078"/>
                    <a:gd name="connsiteX3-311" fmla="*/ 163047 w 167813"/>
                    <a:gd name="connsiteY3-312" fmla="*/ 81501 h 477078"/>
                    <a:gd name="connsiteX4-313" fmla="*/ 167813 w 167813"/>
                    <a:gd name="connsiteY4-314" fmla="*/ 226378 h 477078"/>
                    <a:gd name="connsiteX5-315" fmla="*/ 161122 w 167813"/>
                    <a:gd name="connsiteY5-316" fmla="*/ 395577 h 477078"/>
                    <a:gd name="connsiteX6-317" fmla="*/ 81546 w 167813"/>
                    <a:gd name="connsiteY6-318" fmla="*/ 477078 h 477078"/>
                    <a:gd name="connsiteX7-319" fmla="*/ 81546 w 167813"/>
                    <a:gd name="connsiteY7-320" fmla="*/ 477078 h 477078"/>
                    <a:gd name="connsiteX8-321" fmla="*/ 45 w 167813"/>
                    <a:gd name="connsiteY8-322" fmla="*/ 395577 h 477078"/>
                    <a:gd name="connsiteX9-323" fmla="*/ 27060 w 167813"/>
                    <a:gd name="connsiteY9-324" fmla="*/ 236124 h 477078"/>
                    <a:gd name="connsiteX10-325" fmla="*/ 45 w 167813"/>
                    <a:gd name="connsiteY10-326" fmla="*/ 81501 h 477078"/>
                    <a:gd name="connsiteX0-327" fmla="*/ 45 w 167813"/>
                    <a:gd name="connsiteY0-328" fmla="*/ 81501 h 477078"/>
                    <a:gd name="connsiteX1-329" fmla="*/ 81546 w 167813"/>
                    <a:gd name="connsiteY1-330" fmla="*/ 0 h 477078"/>
                    <a:gd name="connsiteX2-331" fmla="*/ 81546 w 167813"/>
                    <a:gd name="connsiteY2-332" fmla="*/ 0 h 477078"/>
                    <a:gd name="connsiteX3-333" fmla="*/ 157272 w 167813"/>
                    <a:gd name="connsiteY3-334" fmla="*/ 81501 h 477078"/>
                    <a:gd name="connsiteX4-335" fmla="*/ 167813 w 167813"/>
                    <a:gd name="connsiteY4-336" fmla="*/ 226378 h 477078"/>
                    <a:gd name="connsiteX5-337" fmla="*/ 161122 w 167813"/>
                    <a:gd name="connsiteY5-338" fmla="*/ 395577 h 477078"/>
                    <a:gd name="connsiteX6-339" fmla="*/ 81546 w 167813"/>
                    <a:gd name="connsiteY6-340" fmla="*/ 477078 h 477078"/>
                    <a:gd name="connsiteX7-341" fmla="*/ 81546 w 167813"/>
                    <a:gd name="connsiteY7-342" fmla="*/ 477078 h 477078"/>
                    <a:gd name="connsiteX8-343" fmla="*/ 45 w 167813"/>
                    <a:gd name="connsiteY8-344" fmla="*/ 395577 h 477078"/>
                    <a:gd name="connsiteX9-345" fmla="*/ 27060 w 167813"/>
                    <a:gd name="connsiteY9-346" fmla="*/ 236124 h 477078"/>
                    <a:gd name="connsiteX10-347" fmla="*/ 45 w 167813"/>
                    <a:gd name="connsiteY10-348" fmla="*/ 81501 h 477078"/>
                    <a:gd name="connsiteX0-349" fmla="*/ 45 w 167813"/>
                    <a:gd name="connsiteY0-350" fmla="*/ 83426 h 479003"/>
                    <a:gd name="connsiteX1-351" fmla="*/ 81546 w 167813"/>
                    <a:gd name="connsiteY1-352" fmla="*/ 1925 h 479003"/>
                    <a:gd name="connsiteX2-353" fmla="*/ 75770 w 167813"/>
                    <a:gd name="connsiteY2-354" fmla="*/ 0 h 479003"/>
                    <a:gd name="connsiteX3-355" fmla="*/ 157272 w 167813"/>
                    <a:gd name="connsiteY3-356" fmla="*/ 83426 h 479003"/>
                    <a:gd name="connsiteX4-357" fmla="*/ 167813 w 167813"/>
                    <a:gd name="connsiteY4-358" fmla="*/ 228303 h 479003"/>
                    <a:gd name="connsiteX5-359" fmla="*/ 161122 w 167813"/>
                    <a:gd name="connsiteY5-360" fmla="*/ 397502 h 479003"/>
                    <a:gd name="connsiteX6-361" fmla="*/ 81546 w 167813"/>
                    <a:gd name="connsiteY6-362" fmla="*/ 479003 h 479003"/>
                    <a:gd name="connsiteX7-363" fmla="*/ 81546 w 167813"/>
                    <a:gd name="connsiteY7-364" fmla="*/ 479003 h 479003"/>
                    <a:gd name="connsiteX8-365" fmla="*/ 45 w 167813"/>
                    <a:gd name="connsiteY8-366" fmla="*/ 397502 h 479003"/>
                    <a:gd name="connsiteX9-367" fmla="*/ 27060 w 167813"/>
                    <a:gd name="connsiteY9-368" fmla="*/ 238049 h 479003"/>
                    <a:gd name="connsiteX10-369" fmla="*/ 45 w 167813"/>
                    <a:gd name="connsiteY10-370" fmla="*/ 83426 h 479003"/>
                    <a:gd name="connsiteX0-371" fmla="*/ 45 w 167813"/>
                    <a:gd name="connsiteY0-372" fmla="*/ 83426 h 479003"/>
                    <a:gd name="connsiteX1-373" fmla="*/ 81546 w 167813"/>
                    <a:gd name="connsiteY1-374" fmla="*/ 1925 h 479003"/>
                    <a:gd name="connsiteX2-375" fmla="*/ 75770 w 167813"/>
                    <a:gd name="connsiteY2-376" fmla="*/ 0 h 479003"/>
                    <a:gd name="connsiteX3-377" fmla="*/ 157272 w 167813"/>
                    <a:gd name="connsiteY3-378" fmla="*/ 83426 h 479003"/>
                    <a:gd name="connsiteX4-379" fmla="*/ 167813 w 167813"/>
                    <a:gd name="connsiteY4-380" fmla="*/ 228303 h 479003"/>
                    <a:gd name="connsiteX5-381" fmla="*/ 161122 w 167813"/>
                    <a:gd name="connsiteY5-382" fmla="*/ 397502 h 479003"/>
                    <a:gd name="connsiteX6-383" fmla="*/ 81546 w 167813"/>
                    <a:gd name="connsiteY6-384" fmla="*/ 479003 h 479003"/>
                    <a:gd name="connsiteX7-385" fmla="*/ 81546 w 167813"/>
                    <a:gd name="connsiteY7-386" fmla="*/ 479003 h 479003"/>
                    <a:gd name="connsiteX8-387" fmla="*/ 45 w 167813"/>
                    <a:gd name="connsiteY8-388" fmla="*/ 397502 h 479003"/>
                    <a:gd name="connsiteX9-389" fmla="*/ 27060 w 167813"/>
                    <a:gd name="connsiteY9-390" fmla="*/ 238049 h 479003"/>
                    <a:gd name="connsiteX10-391" fmla="*/ 45 w 167813"/>
                    <a:gd name="connsiteY10-392" fmla="*/ 83426 h 479003"/>
                    <a:gd name="connsiteX0-393" fmla="*/ 45 w 168043"/>
                    <a:gd name="connsiteY0-394" fmla="*/ 83426 h 479003"/>
                    <a:gd name="connsiteX1-395" fmla="*/ 81546 w 168043"/>
                    <a:gd name="connsiteY1-396" fmla="*/ 1925 h 479003"/>
                    <a:gd name="connsiteX2-397" fmla="*/ 75770 w 168043"/>
                    <a:gd name="connsiteY2-398" fmla="*/ 0 h 479003"/>
                    <a:gd name="connsiteX3-399" fmla="*/ 157272 w 168043"/>
                    <a:gd name="connsiteY3-400" fmla="*/ 83426 h 479003"/>
                    <a:gd name="connsiteX4-401" fmla="*/ 167813 w 168043"/>
                    <a:gd name="connsiteY4-402" fmla="*/ 228303 h 479003"/>
                    <a:gd name="connsiteX5-403" fmla="*/ 161122 w 168043"/>
                    <a:gd name="connsiteY5-404" fmla="*/ 397502 h 479003"/>
                    <a:gd name="connsiteX6-405" fmla="*/ 81546 w 168043"/>
                    <a:gd name="connsiteY6-406" fmla="*/ 479003 h 479003"/>
                    <a:gd name="connsiteX7-407" fmla="*/ 81546 w 168043"/>
                    <a:gd name="connsiteY7-408" fmla="*/ 479003 h 479003"/>
                    <a:gd name="connsiteX8-409" fmla="*/ 45 w 168043"/>
                    <a:gd name="connsiteY8-410" fmla="*/ 397502 h 479003"/>
                    <a:gd name="connsiteX9-411" fmla="*/ 27060 w 168043"/>
                    <a:gd name="connsiteY9-412" fmla="*/ 238049 h 479003"/>
                    <a:gd name="connsiteX10-413" fmla="*/ 45 w 168043"/>
                    <a:gd name="connsiteY10-414" fmla="*/ 83426 h 479003"/>
                    <a:gd name="connsiteX0-415" fmla="*/ 45 w 168043"/>
                    <a:gd name="connsiteY0-416" fmla="*/ 83426 h 479003"/>
                    <a:gd name="connsiteX1-417" fmla="*/ 81546 w 168043"/>
                    <a:gd name="connsiteY1-418" fmla="*/ 1925 h 479003"/>
                    <a:gd name="connsiteX2-419" fmla="*/ 75770 w 168043"/>
                    <a:gd name="connsiteY2-420" fmla="*/ 0 h 479003"/>
                    <a:gd name="connsiteX3-421" fmla="*/ 157272 w 168043"/>
                    <a:gd name="connsiteY3-422" fmla="*/ 83426 h 479003"/>
                    <a:gd name="connsiteX4-423" fmla="*/ 167813 w 168043"/>
                    <a:gd name="connsiteY4-424" fmla="*/ 228303 h 479003"/>
                    <a:gd name="connsiteX5-425" fmla="*/ 161122 w 168043"/>
                    <a:gd name="connsiteY5-426" fmla="*/ 397502 h 479003"/>
                    <a:gd name="connsiteX6-427" fmla="*/ 81546 w 168043"/>
                    <a:gd name="connsiteY6-428" fmla="*/ 479003 h 479003"/>
                    <a:gd name="connsiteX7-429" fmla="*/ 81546 w 168043"/>
                    <a:gd name="connsiteY7-430" fmla="*/ 479003 h 479003"/>
                    <a:gd name="connsiteX8-431" fmla="*/ 45 w 168043"/>
                    <a:gd name="connsiteY8-432" fmla="*/ 397502 h 479003"/>
                    <a:gd name="connsiteX9-433" fmla="*/ 27060 w 168043"/>
                    <a:gd name="connsiteY9-434" fmla="*/ 238049 h 479003"/>
                    <a:gd name="connsiteX10-435" fmla="*/ 45 w 168043"/>
                    <a:gd name="connsiteY10-436" fmla="*/ 83426 h 479003"/>
                    <a:gd name="connsiteX0-437" fmla="*/ 45 w 167813"/>
                    <a:gd name="connsiteY0-438" fmla="*/ 83426 h 479003"/>
                    <a:gd name="connsiteX1-439" fmla="*/ 81546 w 167813"/>
                    <a:gd name="connsiteY1-440" fmla="*/ 1925 h 479003"/>
                    <a:gd name="connsiteX2-441" fmla="*/ 75770 w 167813"/>
                    <a:gd name="connsiteY2-442" fmla="*/ 0 h 479003"/>
                    <a:gd name="connsiteX3-443" fmla="*/ 145721 w 167813"/>
                    <a:gd name="connsiteY3-444" fmla="*/ 83426 h 479003"/>
                    <a:gd name="connsiteX4-445" fmla="*/ 167813 w 167813"/>
                    <a:gd name="connsiteY4-446" fmla="*/ 228303 h 479003"/>
                    <a:gd name="connsiteX5-447" fmla="*/ 161122 w 167813"/>
                    <a:gd name="connsiteY5-448" fmla="*/ 397502 h 479003"/>
                    <a:gd name="connsiteX6-449" fmla="*/ 81546 w 167813"/>
                    <a:gd name="connsiteY6-450" fmla="*/ 479003 h 479003"/>
                    <a:gd name="connsiteX7-451" fmla="*/ 81546 w 167813"/>
                    <a:gd name="connsiteY7-452" fmla="*/ 479003 h 479003"/>
                    <a:gd name="connsiteX8-453" fmla="*/ 45 w 167813"/>
                    <a:gd name="connsiteY8-454" fmla="*/ 397502 h 479003"/>
                    <a:gd name="connsiteX9-455" fmla="*/ 27060 w 167813"/>
                    <a:gd name="connsiteY9-456" fmla="*/ 238049 h 479003"/>
                    <a:gd name="connsiteX10-457" fmla="*/ 45 w 167813"/>
                    <a:gd name="connsiteY10-458" fmla="*/ 83426 h 479003"/>
                    <a:gd name="connsiteX0-459" fmla="*/ 45 w 167813"/>
                    <a:gd name="connsiteY0-460" fmla="*/ 83426 h 479003"/>
                    <a:gd name="connsiteX1-461" fmla="*/ 81546 w 167813"/>
                    <a:gd name="connsiteY1-462" fmla="*/ 1925 h 479003"/>
                    <a:gd name="connsiteX2-463" fmla="*/ 75770 w 167813"/>
                    <a:gd name="connsiteY2-464" fmla="*/ 0 h 479003"/>
                    <a:gd name="connsiteX3-465" fmla="*/ 145721 w 167813"/>
                    <a:gd name="connsiteY3-466" fmla="*/ 83426 h 479003"/>
                    <a:gd name="connsiteX4-467" fmla="*/ 167813 w 167813"/>
                    <a:gd name="connsiteY4-468" fmla="*/ 228303 h 479003"/>
                    <a:gd name="connsiteX5-469" fmla="*/ 153421 w 167813"/>
                    <a:gd name="connsiteY5-470" fmla="*/ 397502 h 479003"/>
                    <a:gd name="connsiteX6-471" fmla="*/ 81546 w 167813"/>
                    <a:gd name="connsiteY6-472" fmla="*/ 479003 h 479003"/>
                    <a:gd name="connsiteX7-473" fmla="*/ 81546 w 167813"/>
                    <a:gd name="connsiteY7-474" fmla="*/ 479003 h 479003"/>
                    <a:gd name="connsiteX8-475" fmla="*/ 45 w 167813"/>
                    <a:gd name="connsiteY8-476" fmla="*/ 397502 h 479003"/>
                    <a:gd name="connsiteX9-477" fmla="*/ 27060 w 167813"/>
                    <a:gd name="connsiteY9-478" fmla="*/ 238049 h 479003"/>
                    <a:gd name="connsiteX10-479" fmla="*/ 45 w 167813"/>
                    <a:gd name="connsiteY10-480" fmla="*/ 83426 h 479003"/>
                    <a:gd name="connsiteX0-481" fmla="*/ 45 w 167813"/>
                    <a:gd name="connsiteY0-482" fmla="*/ 83426 h 479003"/>
                    <a:gd name="connsiteX1-483" fmla="*/ 81546 w 167813"/>
                    <a:gd name="connsiteY1-484" fmla="*/ 1925 h 479003"/>
                    <a:gd name="connsiteX2-485" fmla="*/ 75770 w 167813"/>
                    <a:gd name="connsiteY2-486" fmla="*/ 0 h 479003"/>
                    <a:gd name="connsiteX3-487" fmla="*/ 145721 w 167813"/>
                    <a:gd name="connsiteY3-488" fmla="*/ 83426 h 479003"/>
                    <a:gd name="connsiteX4-489" fmla="*/ 167813 w 167813"/>
                    <a:gd name="connsiteY4-490" fmla="*/ 228303 h 479003"/>
                    <a:gd name="connsiteX5-491" fmla="*/ 153421 w 167813"/>
                    <a:gd name="connsiteY5-492" fmla="*/ 397502 h 479003"/>
                    <a:gd name="connsiteX6-493" fmla="*/ 81546 w 167813"/>
                    <a:gd name="connsiteY6-494" fmla="*/ 479003 h 479003"/>
                    <a:gd name="connsiteX7-495" fmla="*/ 81546 w 167813"/>
                    <a:gd name="connsiteY7-496" fmla="*/ 479003 h 479003"/>
                    <a:gd name="connsiteX8-497" fmla="*/ 45 w 167813"/>
                    <a:gd name="connsiteY8-498" fmla="*/ 397502 h 479003"/>
                    <a:gd name="connsiteX9-499" fmla="*/ 27060 w 167813"/>
                    <a:gd name="connsiteY9-500" fmla="*/ 238049 h 479003"/>
                    <a:gd name="connsiteX10-501" fmla="*/ 45 w 167813"/>
                    <a:gd name="connsiteY10-502" fmla="*/ 83426 h 479003"/>
                    <a:gd name="connsiteX0-503" fmla="*/ 45 w 156858"/>
                    <a:gd name="connsiteY0-504" fmla="*/ 83426 h 479003"/>
                    <a:gd name="connsiteX1-505" fmla="*/ 81546 w 156858"/>
                    <a:gd name="connsiteY1-506" fmla="*/ 1925 h 479003"/>
                    <a:gd name="connsiteX2-507" fmla="*/ 75770 w 156858"/>
                    <a:gd name="connsiteY2-508" fmla="*/ 0 h 479003"/>
                    <a:gd name="connsiteX3-509" fmla="*/ 145721 w 156858"/>
                    <a:gd name="connsiteY3-510" fmla="*/ 83426 h 479003"/>
                    <a:gd name="connsiteX4-511" fmla="*/ 144712 w 156858"/>
                    <a:gd name="connsiteY4-512" fmla="*/ 228303 h 479003"/>
                    <a:gd name="connsiteX5-513" fmla="*/ 153421 w 156858"/>
                    <a:gd name="connsiteY5-514" fmla="*/ 397502 h 479003"/>
                    <a:gd name="connsiteX6-515" fmla="*/ 81546 w 156858"/>
                    <a:gd name="connsiteY6-516" fmla="*/ 479003 h 479003"/>
                    <a:gd name="connsiteX7-517" fmla="*/ 81546 w 156858"/>
                    <a:gd name="connsiteY7-518" fmla="*/ 479003 h 479003"/>
                    <a:gd name="connsiteX8-519" fmla="*/ 45 w 156858"/>
                    <a:gd name="connsiteY8-520" fmla="*/ 397502 h 479003"/>
                    <a:gd name="connsiteX9-521" fmla="*/ 27060 w 156858"/>
                    <a:gd name="connsiteY9-522" fmla="*/ 238049 h 479003"/>
                    <a:gd name="connsiteX10-523" fmla="*/ 45 w 156858"/>
                    <a:gd name="connsiteY10-524" fmla="*/ 83426 h 479003"/>
                    <a:gd name="connsiteX0-525" fmla="*/ 68 w 156881"/>
                    <a:gd name="connsiteY0-526" fmla="*/ 83426 h 479003"/>
                    <a:gd name="connsiteX1-527" fmla="*/ 81569 w 156881"/>
                    <a:gd name="connsiteY1-528" fmla="*/ 1925 h 479003"/>
                    <a:gd name="connsiteX2-529" fmla="*/ 75793 w 156881"/>
                    <a:gd name="connsiteY2-530" fmla="*/ 0 h 479003"/>
                    <a:gd name="connsiteX3-531" fmla="*/ 145744 w 156881"/>
                    <a:gd name="connsiteY3-532" fmla="*/ 83426 h 479003"/>
                    <a:gd name="connsiteX4-533" fmla="*/ 144735 w 156881"/>
                    <a:gd name="connsiteY4-534" fmla="*/ 228303 h 479003"/>
                    <a:gd name="connsiteX5-535" fmla="*/ 153444 w 156881"/>
                    <a:gd name="connsiteY5-536" fmla="*/ 397502 h 479003"/>
                    <a:gd name="connsiteX6-537" fmla="*/ 81569 w 156881"/>
                    <a:gd name="connsiteY6-538" fmla="*/ 479003 h 479003"/>
                    <a:gd name="connsiteX7-539" fmla="*/ 81569 w 156881"/>
                    <a:gd name="connsiteY7-540" fmla="*/ 479003 h 479003"/>
                    <a:gd name="connsiteX8-541" fmla="*/ 68 w 156881"/>
                    <a:gd name="connsiteY8-542" fmla="*/ 397502 h 479003"/>
                    <a:gd name="connsiteX9-543" fmla="*/ 17458 w 156881"/>
                    <a:gd name="connsiteY9-544" fmla="*/ 238049 h 479003"/>
                    <a:gd name="connsiteX10-545" fmla="*/ 68 w 156881"/>
                    <a:gd name="connsiteY10-546" fmla="*/ 83426 h 479003"/>
                    <a:gd name="connsiteX0-547" fmla="*/ 68 w 156881"/>
                    <a:gd name="connsiteY0-548" fmla="*/ 83426 h 479003"/>
                    <a:gd name="connsiteX1-549" fmla="*/ 81569 w 156881"/>
                    <a:gd name="connsiteY1-550" fmla="*/ 1925 h 479003"/>
                    <a:gd name="connsiteX2-551" fmla="*/ 75793 w 156881"/>
                    <a:gd name="connsiteY2-552" fmla="*/ 0 h 479003"/>
                    <a:gd name="connsiteX3-553" fmla="*/ 145744 w 156881"/>
                    <a:gd name="connsiteY3-554" fmla="*/ 83426 h 479003"/>
                    <a:gd name="connsiteX4-555" fmla="*/ 144735 w 156881"/>
                    <a:gd name="connsiteY4-556" fmla="*/ 228303 h 479003"/>
                    <a:gd name="connsiteX5-557" fmla="*/ 153444 w 156881"/>
                    <a:gd name="connsiteY5-558" fmla="*/ 397502 h 479003"/>
                    <a:gd name="connsiteX6-559" fmla="*/ 81569 w 156881"/>
                    <a:gd name="connsiteY6-560" fmla="*/ 479003 h 479003"/>
                    <a:gd name="connsiteX7-561" fmla="*/ 81569 w 156881"/>
                    <a:gd name="connsiteY7-562" fmla="*/ 479003 h 479003"/>
                    <a:gd name="connsiteX8-563" fmla="*/ 68 w 156881"/>
                    <a:gd name="connsiteY8-564" fmla="*/ 397502 h 479003"/>
                    <a:gd name="connsiteX9-565" fmla="*/ 17458 w 156881"/>
                    <a:gd name="connsiteY9-566" fmla="*/ 238049 h 479003"/>
                    <a:gd name="connsiteX10-567" fmla="*/ 68 w 156881"/>
                    <a:gd name="connsiteY10-568" fmla="*/ 83426 h 4790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259" y="connsiteY10-260"/>
                    </a:cxn>
                  </a:cxnLst>
                  <a:rect l="l" t="t" r="r" b="b"/>
                  <a:pathLst>
                    <a:path w="156881" h="479002">
                      <a:moveTo>
                        <a:pt x="68" y="83426"/>
                      </a:moveTo>
                      <a:cubicBezTo>
                        <a:pt x="68" y="38414"/>
                        <a:pt x="36557" y="1925"/>
                        <a:pt x="81569" y="1925"/>
                      </a:cubicBezTo>
                      <a:lnTo>
                        <a:pt x="75793" y="0"/>
                      </a:lnTo>
                      <a:cubicBezTo>
                        <a:pt x="120805" y="0"/>
                        <a:pt x="130343" y="34564"/>
                        <a:pt x="145744" y="83426"/>
                      </a:cubicBezTo>
                      <a:cubicBezTo>
                        <a:pt x="159379" y="136964"/>
                        <a:pt x="144575" y="180540"/>
                        <a:pt x="144735" y="228303"/>
                      </a:cubicBezTo>
                      <a:cubicBezTo>
                        <a:pt x="142505" y="284703"/>
                        <a:pt x="165299" y="344952"/>
                        <a:pt x="153444" y="397502"/>
                      </a:cubicBezTo>
                      <a:cubicBezTo>
                        <a:pt x="145744" y="455989"/>
                        <a:pt x="126581" y="479003"/>
                        <a:pt x="81569" y="479003"/>
                      </a:cubicBezTo>
                      <a:lnTo>
                        <a:pt x="81569" y="479003"/>
                      </a:lnTo>
                      <a:cubicBezTo>
                        <a:pt x="36557" y="479003"/>
                        <a:pt x="68" y="442514"/>
                        <a:pt x="68" y="397502"/>
                      </a:cubicBezTo>
                      <a:cubicBezTo>
                        <a:pt x="-1257" y="341180"/>
                        <a:pt x="17196" y="315009"/>
                        <a:pt x="17458" y="238049"/>
                      </a:cubicBezTo>
                      <a:cubicBezTo>
                        <a:pt x="20371" y="156343"/>
                        <a:pt x="-1257" y="131796"/>
                        <a:pt x="68" y="83426"/>
                      </a:cubicBezTo>
                      <a:close/>
                    </a:path>
                  </a:pathLst>
                </a:custGeom>
                <a:solidFill>
                  <a:srgbClr val="7030A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grpSp>
          <p:cxnSp>
            <p:nvCxnSpPr>
              <p:cNvPr id="99" name="直接箭头连接符 98"/>
              <p:cNvCxnSpPr/>
              <p:nvPr>
                <p:custDataLst>
                  <p:tags r:id="rId91"/>
                </p:custDataLst>
              </p:nvPr>
            </p:nvCxnSpPr>
            <p:spPr>
              <a:xfrm flipV="1">
                <a:off x="6925761" y="4779083"/>
                <a:ext cx="78833" cy="610745"/>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00" name="文本框 99"/>
              <p:cNvSpPr txBox="1"/>
              <p:nvPr>
                <p:custDataLst>
                  <p:tags r:id="rId92"/>
                </p:custDataLst>
              </p:nvPr>
            </p:nvSpPr>
            <p:spPr>
              <a:xfrm rot="503028">
                <a:off x="6554573" y="5242081"/>
                <a:ext cx="784189" cy="523220"/>
              </a:xfrm>
              <a:prstGeom prst="rect">
                <a:avLst/>
              </a:prstGeom>
              <a:noFill/>
            </p:spPr>
            <p:txBody>
              <a:bodyPr wrap="none" rtlCol="0">
                <a:spAutoFit/>
              </a:bodyPr>
              <a:lstStyle/>
              <a:p>
                <a:pPr algn="ctr"/>
                <a:r>
                  <a:rPr lang="en-US" altLang="zh-CN" sz="2800" b="1">
                    <a:latin typeface="仿宋" panose="02010609060101010101" pitchFamily="49" charset="-122"/>
                    <a:ea typeface="仿宋" panose="02010609060101010101" pitchFamily="49" charset="-122"/>
                  </a:rPr>
                  <a:t>Ca</a:t>
                </a:r>
                <a:r>
                  <a:rPr lang="en-US" altLang="zh-CN" sz="2800" b="1" baseline="30000">
                    <a:latin typeface="仿宋" panose="02010609060101010101" pitchFamily="49" charset="-122"/>
                    <a:ea typeface="仿宋" panose="02010609060101010101" pitchFamily="49" charset="-122"/>
                  </a:rPr>
                  <a:t>2+</a:t>
                </a:r>
                <a:endParaRPr lang="zh-CN" altLang="en-US" sz="2800" b="1">
                  <a:latin typeface="仿宋" panose="02010609060101010101" pitchFamily="49" charset="-122"/>
                  <a:ea typeface="仿宋" panose="02010609060101010101" pitchFamily="49" charset="-122"/>
                </a:endParaRPr>
              </a:p>
            </p:txBody>
          </p:sp>
          <p:cxnSp>
            <p:nvCxnSpPr>
              <p:cNvPr id="101" name="直接箭头连接符 100"/>
              <p:cNvCxnSpPr/>
              <p:nvPr>
                <p:custDataLst>
                  <p:tags r:id="rId93"/>
                </p:custDataLst>
              </p:nvPr>
            </p:nvCxnSpPr>
            <p:spPr>
              <a:xfrm>
                <a:off x="6627306" y="3727122"/>
                <a:ext cx="465015" cy="10135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直接箭头连接符 102"/>
              <p:cNvCxnSpPr/>
              <p:nvPr>
                <p:custDataLst>
                  <p:tags r:id="rId94"/>
                </p:custDataLst>
              </p:nvPr>
            </p:nvCxnSpPr>
            <p:spPr>
              <a:xfrm flipH="1" flipV="1">
                <a:off x="6829529" y="3795128"/>
                <a:ext cx="161741" cy="93037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直接箭头连接符 103"/>
              <p:cNvCxnSpPr/>
              <p:nvPr>
                <p:custDataLst>
                  <p:tags r:id="rId95"/>
                </p:custDataLst>
              </p:nvPr>
            </p:nvCxnSpPr>
            <p:spPr>
              <a:xfrm flipV="1">
                <a:off x="7784133" y="3798173"/>
                <a:ext cx="289923" cy="7197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21"/>
              <p:cNvCxnSpPr/>
              <p:nvPr>
                <p:custDataLst>
                  <p:tags r:id="rId96"/>
                </p:custDataLst>
              </p:nvPr>
            </p:nvCxnSpPr>
            <p:spPr>
              <a:xfrm flipH="1">
                <a:off x="1588466" y="3916546"/>
                <a:ext cx="0" cy="711928"/>
              </a:xfrm>
              <a:prstGeom prst="straightConnector1">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37" name="文本框 136"/>
              <p:cNvSpPr txBox="1"/>
              <p:nvPr>
                <p:custDataLst>
                  <p:tags r:id="rId97"/>
                </p:custDataLst>
              </p:nvPr>
            </p:nvSpPr>
            <p:spPr>
              <a:xfrm>
                <a:off x="2364022" y="5521156"/>
                <a:ext cx="2348720" cy="1031051"/>
              </a:xfrm>
              <a:prstGeom prst="rect">
                <a:avLst/>
              </a:prstGeom>
              <a:noFill/>
            </p:spPr>
            <p:txBody>
              <a:bodyPr wrap="none" rtlCol="0">
                <a:spAutoFit/>
              </a:bodyPr>
              <a:lstStyle/>
              <a:p>
                <a:pPr algn="ctr">
                  <a:spcBef>
                    <a:spcPts val="600"/>
                  </a:spcBef>
                </a:pPr>
                <a:r>
                  <a:rPr lang="en-US" altLang="zh-CN" sz="2800" b="1" smtClean="0">
                    <a:latin typeface="仿宋" panose="02010609060101010101" pitchFamily="49" charset="-122"/>
                    <a:ea typeface="仿宋" panose="02010609060101010101" pitchFamily="49" charset="-122"/>
                    <a:cs typeface="Times New Roman" panose="02020603050405020304" charset="0"/>
                  </a:rPr>
                  <a:t>Na</a:t>
                </a:r>
                <a:r>
                  <a:rPr lang="en-US" altLang="zh-CN" sz="2800" b="1" baseline="30000" smtClean="0">
                    <a:latin typeface="仿宋" panose="02010609060101010101" pitchFamily="49" charset="-122"/>
                    <a:ea typeface="仿宋" panose="02010609060101010101" pitchFamily="49" charset="-122"/>
                    <a:cs typeface="Times New Roman" panose="02020603050405020304" charset="0"/>
                  </a:rPr>
                  <a:t>+</a:t>
                </a:r>
                <a:r>
                  <a:rPr lang="zh-CN" altLang="en-US" sz="2800" b="1" smtClean="0">
                    <a:latin typeface="仿宋" panose="02010609060101010101" pitchFamily="49" charset="-122"/>
                    <a:ea typeface="仿宋" panose="02010609060101010101" pitchFamily="49" charset="-122"/>
                    <a:cs typeface="Times New Roman" panose="02020603050405020304" charset="0"/>
                  </a:rPr>
                  <a:t>内流</a:t>
                </a:r>
                <a:endParaRPr lang="en-US" altLang="zh-CN" sz="2800" b="1" smtClean="0">
                  <a:latin typeface="仿宋" panose="02010609060101010101" pitchFamily="49" charset="-122"/>
                  <a:ea typeface="仿宋" panose="02010609060101010101" pitchFamily="49" charset="-122"/>
                  <a:cs typeface="Times New Roman" panose="02020603050405020304" charset="0"/>
                </a:endParaRPr>
              </a:p>
              <a:p>
                <a:pPr algn="ctr">
                  <a:spcBef>
                    <a:spcPts val="600"/>
                  </a:spcBef>
                </a:pPr>
                <a:r>
                  <a:rPr lang="zh-CN" altLang="en-US" sz="2800" b="1" smtClean="0">
                    <a:latin typeface="仿宋" panose="02010609060101010101" pitchFamily="49" charset="-122"/>
                    <a:ea typeface="仿宋" panose="02010609060101010101" pitchFamily="49" charset="-122"/>
                    <a:cs typeface="Times New Roman" panose="02020603050405020304" charset="0"/>
                  </a:rPr>
                  <a:t>产生</a:t>
                </a:r>
                <a:r>
                  <a:rPr lang="zh-CN" altLang="en-US" sz="2800" b="1" u="sng">
                    <a:solidFill>
                      <a:schemeClr val="bg1"/>
                    </a:solidFill>
                    <a:uFill>
                      <a:solidFill>
                        <a:schemeClr val="tx1"/>
                      </a:solidFill>
                    </a:uFill>
                    <a:latin typeface="+mj-ea"/>
                    <a:ea typeface="+mj-ea"/>
                  </a:rPr>
                  <a:t>动作电位</a:t>
                </a:r>
                <a:endParaRPr lang="zh-CN" altLang="en-US" sz="2800" b="1" u="sng">
                  <a:solidFill>
                    <a:schemeClr val="bg1"/>
                  </a:solidFill>
                  <a:uFill>
                    <a:solidFill>
                      <a:schemeClr val="tx1"/>
                    </a:solidFill>
                  </a:uFill>
                  <a:latin typeface="+mj-ea"/>
                  <a:ea typeface="+mj-ea"/>
                </a:endParaRPr>
              </a:p>
            </p:txBody>
          </p:sp>
          <p:sp>
            <p:nvSpPr>
              <p:cNvPr id="7" name="TextBox 2"/>
              <p:cNvSpPr txBox="1"/>
              <p:nvPr>
                <p:custDataLst>
                  <p:tags r:id="rId98"/>
                </p:custDataLst>
              </p:nvPr>
            </p:nvSpPr>
            <p:spPr>
              <a:xfrm>
                <a:off x="855706" y="6025545"/>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solidFill>
                      <a:srgbClr val="0000FF"/>
                    </a:solidFill>
                  </a:rPr>
                  <a:t>静息电位</a:t>
                </a:r>
                <a:endParaRPr lang="zh-CN" altLang="en-US">
                  <a:solidFill>
                    <a:srgbClr val="0000FF"/>
                  </a:solidFill>
                </a:endParaRPr>
              </a:p>
            </p:txBody>
          </p:sp>
          <p:sp>
            <p:nvSpPr>
              <p:cNvPr id="144" name="TextBox 2"/>
              <p:cNvSpPr txBox="1"/>
              <p:nvPr>
                <p:custDataLst>
                  <p:tags r:id="rId99"/>
                </p:custDataLst>
              </p:nvPr>
            </p:nvSpPr>
            <p:spPr>
              <a:xfrm>
                <a:off x="3091380" y="6013213"/>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t>动作电位</a:t>
                </a:r>
                <a:endParaRPr lang="zh-CN" altLang="en-US"/>
              </a:p>
            </p:txBody>
          </p:sp>
          <p:sp>
            <p:nvSpPr>
              <p:cNvPr id="145" name="TextBox 2"/>
              <p:cNvSpPr txBox="1"/>
              <p:nvPr>
                <p:custDataLst>
                  <p:tags r:id="rId100"/>
                </p:custDataLst>
              </p:nvPr>
            </p:nvSpPr>
            <p:spPr>
              <a:xfrm>
                <a:off x="4780480" y="6000513"/>
                <a:ext cx="162095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solidFill>
                      <a:srgbClr val="7030A0"/>
                    </a:solidFill>
                  </a:rPr>
                  <a:t>诱导胞吐</a:t>
                </a:r>
                <a:endParaRPr lang="zh-CN" altLang="en-US">
                  <a:solidFill>
                    <a:srgbClr val="7030A0"/>
                  </a:solidFill>
                </a:endParaRPr>
              </a:p>
            </p:txBody>
          </p:sp>
        </p:grpSp>
      </p:grpSp>
      <p:grpSp>
        <p:nvGrpSpPr>
          <p:cNvPr id="5" name="组合 4"/>
          <p:cNvGrpSpPr/>
          <p:nvPr>
            <p:custDataLst>
              <p:tags r:id="rId101"/>
            </p:custDataLst>
          </p:nvPr>
        </p:nvGrpSpPr>
        <p:grpSpPr>
          <a:xfrm>
            <a:off x="8024542" y="2176249"/>
            <a:ext cx="2640895" cy="3259299"/>
            <a:chOff x="8024542" y="2176249"/>
            <a:chExt cx="2640895" cy="3259299"/>
          </a:xfrm>
        </p:grpSpPr>
        <p:sp>
          <p:nvSpPr>
            <p:cNvPr id="11" name="任意多边形: 形状 2"/>
            <p:cNvSpPr/>
            <p:nvPr>
              <p:custDataLst>
                <p:tags r:id="rId102"/>
              </p:custDataLst>
            </p:nvPr>
          </p:nvSpPr>
          <p:spPr>
            <a:xfrm>
              <a:off x="8884290" y="2176249"/>
              <a:ext cx="1781147" cy="3259299"/>
            </a:xfrm>
            <a:custGeom>
              <a:avLst/>
              <a:gdLst>
                <a:gd name="connsiteX0" fmla="*/ 2025355 w 2041684"/>
                <a:gd name="connsiteY0" fmla="*/ 739300 h 3255439"/>
                <a:gd name="connsiteX1" fmla="*/ 1159941 w 2041684"/>
                <a:gd name="connsiteY1" fmla="*/ 739300 h 3255439"/>
                <a:gd name="connsiteX2" fmla="*/ 392498 w 2041684"/>
                <a:gd name="connsiteY2" fmla="*/ 102486 h 3255439"/>
                <a:gd name="connsiteX3" fmla="*/ 33270 w 2041684"/>
                <a:gd name="connsiteY3" fmla="*/ 86157 h 3255439"/>
                <a:gd name="connsiteX4" fmla="*/ 16941 w 2041684"/>
                <a:gd name="connsiteY4" fmla="*/ 935243 h 3255439"/>
                <a:gd name="connsiteX5" fmla="*/ 33270 w 2041684"/>
                <a:gd name="connsiteY5" fmla="*/ 2404815 h 3255439"/>
                <a:gd name="connsiteX6" fmla="*/ 33270 w 2041684"/>
                <a:gd name="connsiteY6" fmla="*/ 3204915 h 3255439"/>
                <a:gd name="connsiteX7" fmla="*/ 490470 w 2041684"/>
                <a:gd name="connsiteY7" fmla="*/ 3106943 h 3255439"/>
                <a:gd name="connsiteX8" fmla="*/ 898684 w 2041684"/>
                <a:gd name="connsiteY8" fmla="*/ 2568100 h 3255439"/>
                <a:gd name="connsiteX9" fmla="*/ 2041684 w 2041684"/>
                <a:gd name="connsiteY9" fmla="*/ 2502786 h 3255439"/>
                <a:gd name="connsiteX0-1" fmla="*/ 2025355 w 2041684"/>
                <a:gd name="connsiteY0-2" fmla="*/ 739300 h 3256028"/>
                <a:gd name="connsiteX1-3" fmla="*/ 1159941 w 2041684"/>
                <a:gd name="connsiteY1-4" fmla="*/ 739300 h 3256028"/>
                <a:gd name="connsiteX2-5" fmla="*/ 392498 w 2041684"/>
                <a:gd name="connsiteY2-6" fmla="*/ 102486 h 3256028"/>
                <a:gd name="connsiteX3-7" fmla="*/ 33270 w 2041684"/>
                <a:gd name="connsiteY3-8" fmla="*/ 86157 h 3256028"/>
                <a:gd name="connsiteX4-9" fmla="*/ 16941 w 2041684"/>
                <a:gd name="connsiteY4-10" fmla="*/ 935243 h 3256028"/>
                <a:gd name="connsiteX5-11" fmla="*/ 33270 w 2041684"/>
                <a:gd name="connsiteY5-12" fmla="*/ 2404815 h 3256028"/>
                <a:gd name="connsiteX6-13" fmla="*/ 33270 w 2041684"/>
                <a:gd name="connsiteY6-14" fmla="*/ 3204915 h 3256028"/>
                <a:gd name="connsiteX7-15" fmla="*/ 490470 w 2041684"/>
                <a:gd name="connsiteY7-16" fmla="*/ 3106943 h 3256028"/>
                <a:gd name="connsiteX8-17" fmla="*/ 1051084 w 2041684"/>
                <a:gd name="connsiteY8-18" fmla="*/ 2550170 h 3256028"/>
                <a:gd name="connsiteX9-19" fmla="*/ 2041684 w 2041684"/>
                <a:gd name="connsiteY9-20" fmla="*/ 2502786 h 3256028"/>
                <a:gd name="connsiteX0-21" fmla="*/ 2029338 w 2045667"/>
                <a:gd name="connsiteY0-22" fmla="*/ 739300 h 3242161"/>
                <a:gd name="connsiteX1-23" fmla="*/ 1163924 w 2045667"/>
                <a:gd name="connsiteY1-24" fmla="*/ 739300 h 3242161"/>
                <a:gd name="connsiteX2-25" fmla="*/ 396481 w 2045667"/>
                <a:gd name="connsiteY2-26" fmla="*/ 102486 h 3242161"/>
                <a:gd name="connsiteX3-27" fmla="*/ 37253 w 2045667"/>
                <a:gd name="connsiteY3-28" fmla="*/ 86157 h 3242161"/>
                <a:gd name="connsiteX4-29" fmla="*/ 20924 w 2045667"/>
                <a:gd name="connsiteY4-30" fmla="*/ 935243 h 3242161"/>
                <a:gd name="connsiteX5-31" fmla="*/ 37253 w 2045667"/>
                <a:gd name="connsiteY5-32" fmla="*/ 2404815 h 3242161"/>
                <a:gd name="connsiteX6-33" fmla="*/ 37253 w 2045667"/>
                <a:gd name="connsiteY6-34" fmla="*/ 3204915 h 3242161"/>
                <a:gd name="connsiteX7-35" fmla="*/ 548241 w 2045667"/>
                <a:gd name="connsiteY7-36" fmla="*/ 3053155 h 3242161"/>
                <a:gd name="connsiteX8-37" fmla="*/ 1055067 w 2045667"/>
                <a:gd name="connsiteY8-38" fmla="*/ 2550170 h 3242161"/>
                <a:gd name="connsiteX9-39" fmla="*/ 2045667 w 2045667"/>
                <a:gd name="connsiteY9-40" fmla="*/ 2502786 h 3242161"/>
                <a:gd name="connsiteX0-41" fmla="*/ 2024875 w 2041204"/>
                <a:gd name="connsiteY0-42" fmla="*/ 739300 h 3242161"/>
                <a:gd name="connsiteX1-43" fmla="*/ 1159461 w 2041204"/>
                <a:gd name="connsiteY1-44" fmla="*/ 739300 h 3242161"/>
                <a:gd name="connsiteX2-45" fmla="*/ 392018 w 2041204"/>
                <a:gd name="connsiteY2-46" fmla="*/ 102486 h 3242161"/>
                <a:gd name="connsiteX3-47" fmla="*/ 32790 w 2041204"/>
                <a:gd name="connsiteY3-48" fmla="*/ 86157 h 3242161"/>
                <a:gd name="connsiteX4-49" fmla="*/ 16461 w 2041204"/>
                <a:gd name="connsiteY4-50" fmla="*/ 935243 h 3242161"/>
                <a:gd name="connsiteX5-51" fmla="*/ 32790 w 2041204"/>
                <a:gd name="connsiteY5-52" fmla="*/ 2404815 h 3242161"/>
                <a:gd name="connsiteX6-53" fmla="*/ 122437 w 2041204"/>
                <a:gd name="connsiteY6-54" fmla="*/ 3204915 h 3242161"/>
                <a:gd name="connsiteX7-55" fmla="*/ 543778 w 2041204"/>
                <a:gd name="connsiteY7-56" fmla="*/ 3053155 h 3242161"/>
                <a:gd name="connsiteX8-57" fmla="*/ 1050604 w 2041204"/>
                <a:gd name="connsiteY8-58" fmla="*/ 2550170 h 3242161"/>
                <a:gd name="connsiteX9-59" fmla="*/ 2041204 w 2041204"/>
                <a:gd name="connsiteY9-60" fmla="*/ 2502786 h 3242161"/>
                <a:gd name="connsiteX0-61" fmla="*/ 2024875 w 2041204"/>
                <a:gd name="connsiteY0-62" fmla="*/ 739300 h 3249700"/>
                <a:gd name="connsiteX1-63" fmla="*/ 1159461 w 2041204"/>
                <a:gd name="connsiteY1-64" fmla="*/ 739300 h 3249700"/>
                <a:gd name="connsiteX2-65" fmla="*/ 392018 w 2041204"/>
                <a:gd name="connsiteY2-66" fmla="*/ 102486 h 3249700"/>
                <a:gd name="connsiteX3-67" fmla="*/ 32790 w 2041204"/>
                <a:gd name="connsiteY3-68" fmla="*/ 86157 h 3249700"/>
                <a:gd name="connsiteX4-69" fmla="*/ 16461 w 2041204"/>
                <a:gd name="connsiteY4-70" fmla="*/ 935243 h 3249700"/>
                <a:gd name="connsiteX5-71" fmla="*/ 32790 w 2041204"/>
                <a:gd name="connsiteY5-72" fmla="*/ 2404815 h 3249700"/>
                <a:gd name="connsiteX6-73" fmla="*/ 122437 w 2041204"/>
                <a:gd name="connsiteY6-74" fmla="*/ 3204915 h 3249700"/>
                <a:gd name="connsiteX7-75" fmla="*/ 543778 w 2041204"/>
                <a:gd name="connsiteY7-76" fmla="*/ 3053155 h 3249700"/>
                <a:gd name="connsiteX8-77" fmla="*/ 1050604 w 2041204"/>
                <a:gd name="connsiteY8-78" fmla="*/ 2550170 h 3249700"/>
                <a:gd name="connsiteX9-79" fmla="*/ 2041204 w 2041204"/>
                <a:gd name="connsiteY9-80" fmla="*/ 2502786 h 3249700"/>
                <a:gd name="connsiteX0-81" fmla="*/ 2024875 w 2041204"/>
                <a:gd name="connsiteY0-82" fmla="*/ 739300 h 3230716"/>
                <a:gd name="connsiteX1-83" fmla="*/ 1159461 w 2041204"/>
                <a:gd name="connsiteY1-84" fmla="*/ 739300 h 3230716"/>
                <a:gd name="connsiteX2-85" fmla="*/ 392018 w 2041204"/>
                <a:gd name="connsiteY2-86" fmla="*/ 102486 h 3230716"/>
                <a:gd name="connsiteX3-87" fmla="*/ 32790 w 2041204"/>
                <a:gd name="connsiteY3-88" fmla="*/ 86157 h 3230716"/>
                <a:gd name="connsiteX4-89" fmla="*/ 16461 w 2041204"/>
                <a:gd name="connsiteY4-90" fmla="*/ 935243 h 3230716"/>
                <a:gd name="connsiteX5-91" fmla="*/ 32790 w 2041204"/>
                <a:gd name="connsiteY5-92" fmla="*/ 2404815 h 3230716"/>
                <a:gd name="connsiteX6-93" fmla="*/ 122437 w 2041204"/>
                <a:gd name="connsiteY6-94" fmla="*/ 3204915 h 3230716"/>
                <a:gd name="connsiteX7-95" fmla="*/ 552743 w 2041204"/>
                <a:gd name="connsiteY7-96" fmla="*/ 2990402 h 3230716"/>
                <a:gd name="connsiteX8-97" fmla="*/ 1050604 w 2041204"/>
                <a:gd name="connsiteY8-98" fmla="*/ 2550170 h 3230716"/>
                <a:gd name="connsiteX9-99" fmla="*/ 2041204 w 2041204"/>
                <a:gd name="connsiteY9-100" fmla="*/ 2502786 h 3230716"/>
                <a:gd name="connsiteX0-101" fmla="*/ 2024875 w 2041204"/>
                <a:gd name="connsiteY0-102" fmla="*/ 739300 h 3237447"/>
                <a:gd name="connsiteX1-103" fmla="*/ 1159461 w 2041204"/>
                <a:gd name="connsiteY1-104" fmla="*/ 739300 h 3237447"/>
                <a:gd name="connsiteX2-105" fmla="*/ 392018 w 2041204"/>
                <a:gd name="connsiteY2-106" fmla="*/ 102486 h 3237447"/>
                <a:gd name="connsiteX3-107" fmla="*/ 32790 w 2041204"/>
                <a:gd name="connsiteY3-108" fmla="*/ 86157 h 3237447"/>
                <a:gd name="connsiteX4-109" fmla="*/ 16461 w 2041204"/>
                <a:gd name="connsiteY4-110" fmla="*/ 935243 h 3237447"/>
                <a:gd name="connsiteX5-111" fmla="*/ 32790 w 2041204"/>
                <a:gd name="connsiteY5-112" fmla="*/ 2404815 h 3237447"/>
                <a:gd name="connsiteX6-113" fmla="*/ 122437 w 2041204"/>
                <a:gd name="connsiteY6-114" fmla="*/ 3204915 h 3237447"/>
                <a:gd name="connsiteX7-115" fmla="*/ 552743 w 2041204"/>
                <a:gd name="connsiteY7-116" fmla="*/ 2990402 h 3237447"/>
                <a:gd name="connsiteX8-117" fmla="*/ 1050604 w 2041204"/>
                <a:gd name="connsiteY8-118" fmla="*/ 2550170 h 3237447"/>
                <a:gd name="connsiteX9-119" fmla="*/ 2041204 w 2041204"/>
                <a:gd name="connsiteY9-120" fmla="*/ 2502786 h 3237447"/>
                <a:gd name="connsiteX0-121" fmla="*/ 2024875 w 2041204"/>
                <a:gd name="connsiteY0-122" fmla="*/ 739300 h 3237447"/>
                <a:gd name="connsiteX1-123" fmla="*/ 1159461 w 2041204"/>
                <a:gd name="connsiteY1-124" fmla="*/ 739300 h 3237447"/>
                <a:gd name="connsiteX2-125" fmla="*/ 392018 w 2041204"/>
                <a:gd name="connsiteY2-126" fmla="*/ 102486 h 3237447"/>
                <a:gd name="connsiteX3-127" fmla="*/ 32790 w 2041204"/>
                <a:gd name="connsiteY3-128" fmla="*/ 86157 h 3237447"/>
                <a:gd name="connsiteX4-129" fmla="*/ 16461 w 2041204"/>
                <a:gd name="connsiteY4-130" fmla="*/ 935243 h 3237447"/>
                <a:gd name="connsiteX5-131" fmla="*/ 32790 w 2041204"/>
                <a:gd name="connsiteY5-132" fmla="*/ 2404815 h 3237447"/>
                <a:gd name="connsiteX6-133" fmla="*/ 203120 w 2041204"/>
                <a:gd name="connsiteY6-134" fmla="*/ 3204915 h 3237447"/>
                <a:gd name="connsiteX7-135" fmla="*/ 552743 w 2041204"/>
                <a:gd name="connsiteY7-136" fmla="*/ 2990402 h 3237447"/>
                <a:gd name="connsiteX8-137" fmla="*/ 1050604 w 2041204"/>
                <a:gd name="connsiteY8-138" fmla="*/ 2550170 h 3237447"/>
                <a:gd name="connsiteX9-139" fmla="*/ 2041204 w 2041204"/>
                <a:gd name="connsiteY9-140" fmla="*/ 2502786 h 3237447"/>
                <a:gd name="connsiteX0-141" fmla="*/ 2024875 w 2041204"/>
                <a:gd name="connsiteY0-142" fmla="*/ 739300 h 3237447"/>
                <a:gd name="connsiteX1-143" fmla="*/ 1159461 w 2041204"/>
                <a:gd name="connsiteY1-144" fmla="*/ 739300 h 3237447"/>
                <a:gd name="connsiteX2-145" fmla="*/ 392018 w 2041204"/>
                <a:gd name="connsiteY2-146" fmla="*/ 102486 h 3237447"/>
                <a:gd name="connsiteX3-147" fmla="*/ 32790 w 2041204"/>
                <a:gd name="connsiteY3-148" fmla="*/ 86157 h 3237447"/>
                <a:gd name="connsiteX4-149" fmla="*/ 16461 w 2041204"/>
                <a:gd name="connsiteY4-150" fmla="*/ 935243 h 3237447"/>
                <a:gd name="connsiteX5-151" fmla="*/ 32790 w 2041204"/>
                <a:gd name="connsiteY5-152" fmla="*/ 2404815 h 3237447"/>
                <a:gd name="connsiteX6-153" fmla="*/ 203120 w 2041204"/>
                <a:gd name="connsiteY6-154" fmla="*/ 3204915 h 3237447"/>
                <a:gd name="connsiteX7-155" fmla="*/ 552743 w 2041204"/>
                <a:gd name="connsiteY7-156" fmla="*/ 2990402 h 3237447"/>
                <a:gd name="connsiteX8-157" fmla="*/ 1050604 w 2041204"/>
                <a:gd name="connsiteY8-158" fmla="*/ 2550170 h 3237447"/>
                <a:gd name="connsiteX9-159" fmla="*/ 2041204 w 2041204"/>
                <a:gd name="connsiteY9-160" fmla="*/ 2502786 h 3237447"/>
                <a:gd name="connsiteX0-161" fmla="*/ 2024875 w 2041204"/>
                <a:gd name="connsiteY0-162" fmla="*/ 739300 h 3230716"/>
                <a:gd name="connsiteX1-163" fmla="*/ 1159461 w 2041204"/>
                <a:gd name="connsiteY1-164" fmla="*/ 739300 h 3230716"/>
                <a:gd name="connsiteX2-165" fmla="*/ 392018 w 2041204"/>
                <a:gd name="connsiteY2-166" fmla="*/ 102486 h 3230716"/>
                <a:gd name="connsiteX3-167" fmla="*/ 32790 w 2041204"/>
                <a:gd name="connsiteY3-168" fmla="*/ 86157 h 3230716"/>
                <a:gd name="connsiteX4-169" fmla="*/ 16461 w 2041204"/>
                <a:gd name="connsiteY4-170" fmla="*/ 935243 h 3230716"/>
                <a:gd name="connsiteX5-171" fmla="*/ 32790 w 2041204"/>
                <a:gd name="connsiteY5-172" fmla="*/ 2404815 h 3230716"/>
                <a:gd name="connsiteX6-173" fmla="*/ 203120 w 2041204"/>
                <a:gd name="connsiteY6-174" fmla="*/ 3204915 h 3230716"/>
                <a:gd name="connsiteX7-175" fmla="*/ 552743 w 2041204"/>
                <a:gd name="connsiteY7-176" fmla="*/ 2990402 h 3230716"/>
                <a:gd name="connsiteX8-177" fmla="*/ 1050604 w 2041204"/>
                <a:gd name="connsiteY8-178" fmla="*/ 2550170 h 3230716"/>
                <a:gd name="connsiteX9-179" fmla="*/ 2041204 w 2041204"/>
                <a:gd name="connsiteY9-180" fmla="*/ 2502786 h 3230716"/>
                <a:gd name="connsiteX0-181" fmla="*/ 2024875 w 2041204"/>
                <a:gd name="connsiteY0-182" fmla="*/ 739300 h 3230716"/>
                <a:gd name="connsiteX1-183" fmla="*/ 1159461 w 2041204"/>
                <a:gd name="connsiteY1-184" fmla="*/ 739300 h 3230716"/>
                <a:gd name="connsiteX2-185" fmla="*/ 392018 w 2041204"/>
                <a:gd name="connsiteY2-186" fmla="*/ 102486 h 3230716"/>
                <a:gd name="connsiteX3-187" fmla="*/ 32790 w 2041204"/>
                <a:gd name="connsiteY3-188" fmla="*/ 86157 h 3230716"/>
                <a:gd name="connsiteX4-189" fmla="*/ 16461 w 2041204"/>
                <a:gd name="connsiteY4-190" fmla="*/ 935243 h 3230716"/>
                <a:gd name="connsiteX5-191" fmla="*/ 32790 w 2041204"/>
                <a:gd name="connsiteY5-192" fmla="*/ 2404815 h 3230716"/>
                <a:gd name="connsiteX6-193" fmla="*/ 203120 w 2041204"/>
                <a:gd name="connsiteY6-194" fmla="*/ 3204915 h 3230716"/>
                <a:gd name="connsiteX7-195" fmla="*/ 552743 w 2041204"/>
                <a:gd name="connsiteY7-196" fmla="*/ 2990402 h 3230716"/>
                <a:gd name="connsiteX8-197" fmla="*/ 1050604 w 2041204"/>
                <a:gd name="connsiteY8-198" fmla="*/ 2550170 h 3230716"/>
                <a:gd name="connsiteX9-199" fmla="*/ 2041204 w 2041204"/>
                <a:gd name="connsiteY9-200" fmla="*/ 2502786 h 3230716"/>
                <a:gd name="connsiteX0-201" fmla="*/ 2024875 w 2041204"/>
                <a:gd name="connsiteY0-202" fmla="*/ 739300 h 3215396"/>
                <a:gd name="connsiteX1-203" fmla="*/ 1159461 w 2041204"/>
                <a:gd name="connsiteY1-204" fmla="*/ 739300 h 3215396"/>
                <a:gd name="connsiteX2-205" fmla="*/ 392018 w 2041204"/>
                <a:gd name="connsiteY2-206" fmla="*/ 102486 h 3215396"/>
                <a:gd name="connsiteX3-207" fmla="*/ 32790 w 2041204"/>
                <a:gd name="connsiteY3-208" fmla="*/ 86157 h 3215396"/>
                <a:gd name="connsiteX4-209" fmla="*/ 16461 w 2041204"/>
                <a:gd name="connsiteY4-210" fmla="*/ 935243 h 3215396"/>
                <a:gd name="connsiteX5-211" fmla="*/ 32790 w 2041204"/>
                <a:gd name="connsiteY5-212" fmla="*/ 2404815 h 3215396"/>
                <a:gd name="connsiteX6-213" fmla="*/ 203120 w 2041204"/>
                <a:gd name="connsiteY6-214" fmla="*/ 3204915 h 3215396"/>
                <a:gd name="connsiteX7-215" fmla="*/ 552743 w 2041204"/>
                <a:gd name="connsiteY7-216" fmla="*/ 2990402 h 3215396"/>
                <a:gd name="connsiteX8-217" fmla="*/ 1050604 w 2041204"/>
                <a:gd name="connsiteY8-218" fmla="*/ 2550170 h 3215396"/>
                <a:gd name="connsiteX9-219" fmla="*/ 2041204 w 2041204"/>
                <a:gd name="connsiteY9-220" fmla="*/ 2502786 h 3215396"/>
                <a:gd name="connsiteX0-221" fmla="*/ 2051769 w 2051769"/>
                <a:gd name="connsiteY0-222" fmla="*/ 819982 h 3215396"/>
                <a:gd name="connsiteX1-223" fmla="*/ 1159461 w 2051769"/>
                <a:gd name="connsiteY1-224" fmla="*/ 739300 h 3215396"/>
                <a:gd name="connsiteX2-225" fmla="*/ 392018 w 2051769"/>
                <a:gd name="connsiteY2-226" fmla="*/ 102486 h 3215396"/>
                <a:gd name="connsiteX3-227" fmla="*/ 32790 w 2051769"/>
                <a:gd name="connsiteY3-228" fmla="*/ 86157 h 3215396"/>
                <a:gd name="connsiteX4-229" fmla="*/ 16461 w 2051769"/>
                <a:gd name="connsiteY4-230" fmla="*/ 935243 h 3215396"/>
                <a:gd name="connsiteX5-231" fmla="*/ 32790 w 2051769"/>
                <a:gd name="connsiteY5-232" fmla="*/ 2404815 h 3215396"/>
                <a:gd name="connsiteX6-233" fmla="*/ 203120 w 2051769"/>
                <a:gd name="connsiteY6-234" fmla="*/ 3204915 h 3215396"/>
                <a:gd name="connsiteX7-235" fmla="*/ 552743 w 2051769"/>
                <a:gd name="connsiteY7-236" fmla="*/ 2990402 h 3215396"/>
                <a:gd name="connsiteX8-237" fmla="*/ 1050604 w 2051769"/>
                <a:gd name="connsiteY8-238" fmla="*/ 2550170 h 3215396"/>
                <a:gd name="connsiteX9-239" fmla="*/ 2041204 w 2051769"/>
                <a:gd name="connsiteY9-240" fmla="*/ 2502786 h 3215396"/>
                <a:gd name="connsiteX0-241" fmla="*/ 1997981 w 2041204"/>
                <a:gd name="connsiteY0-242" fmla="*/ 228312 h 3215396"/>
                <a:gd name="connsiteX1-243" fmla="*/ 1159461 w 2041204"/>
                <a:gd name="connsiteY1-244" fmla="*/ 739300 h 3215396"/>
                <a:gd name="connsiteX2-245" fmla="*/ 392018 w 2041204"/>
                <a:gd name="connsiteY2-246" fmla="*/ 102486 h 3215396"/>
                <a:gd name="connsiteX3-247" fmla="*/ 32790 w 2041204"/>
                <a:gd name="connsiteY3-248" fmla="*/ 86157 h 3215396"/>
                <a:gd name="connsiteX4-249" fmla="*/ 16461 w 2041204"/>
                <a:gd name="connsiteY4-250" fmla="*/ 935243 h 3215396"/>
                <a:gd name="connsiteX5-251" fmla="*/ 32790 w 2041204"/>
                <a:gd name="connsiteY5-252" fmla="*/ 2404815 h 3215396"/>
                <a:gd name="connsiteX6-253" fmla="*/ 203120 w 2041204"/>
                <a:gd name="connsiteY6-254" fmla="*/ 3204915 h 3215396"/>
                <a:gd name="connsiteX7-255" fmla="*/ 552743 w 2041204"/>
                <a:gd name="connsiteY7-256" fmla="*/ 2990402 h 3215396"/>
                <a:gd name="connsiteX8-257" fmla="*/ 1050604 w 2041204"/>
                <a:gd name="connsiteY8-258" fmla="*/ 2550170 h 3215396"/>
                <a:gd name="connsiteX9-259" fmla="*/ 2041204 w 2041204"/>
                <a:gd name="connsiteY9-260" fmla="*/ 2502786 h 3215396"/>
                <a:gd name="connsiteX0-261" fmla="*/ 1997981 w 2041204"/>
                <a:gd name="connsiteY0-262" fmla="*/ 228312 h 3215396"/>
                <a:gd name="connsiteX1-263" fmla="*/ 1159461 w 2041204"/>
                <a:gd name="connsiteY1-264" fmla="*/ 739300 h 3215396"/>
                <a:gd name="connsiteX2-265" fmla="*/ 392018 w 2041204"/>
                <a:gd name="connsiteY2-266" fmla="*/ 102486 h 3215396"/>
                <a:gd name="connsiteX3-267" fmla="*/ 32790 w 2041204"/>
                <a:gd name="connsiteY3-268" fmla="*/ 86157 h 3215396"/>
                <a:gd name="connsiteX4-269" fmla="*/ 16461 w 2041204"/>
                <a:gd name="connsiteY4-270" fmla="*/ 935243 h 3215396"/>
                <a:gd name="connsiteX5-271" fmla="*/ 32790 w 2041204"/>
                <a:gd name="connsiteY5-272" fmla="*/ 2404815 h 3215396"/>
                <a:gd name="connsiteX6-273" fmla="*/ 203120 w 2041204"/>
                <a:gd name="connsiteY6-274" fmla="*/ 3204915 h 3215396"/>
                <a:gd name="connsiteX7-275" fmla="*/ 552743 w 2041204"/>
                <a:gd name="connsiteY7-276" fmla="*/ 2990402 h 3215396"/>
                <a:gd name="connsiteX8-277" fmla="*/ 1050604 w 2041204"/>
                <a:gd name="connsiteY8-278" fmla="*/ 2550170 h 3215396"/>
                <a:gd name="connsiteX9-279" fmla="*/ 2041204 w 2041204"/>
                <a:gd name="connsiteY9-280" fmla="*/ 2502786 h 3215396"/>
                <a:gd name="connsiteX0-281" fmla="*/ 1997981 w 1997981"/>
                <a:gd name="connsiteY0-282" fmla="*/ 228312 h 3215396"/>
                <a:gd name="connsiteX1-283" fmla="*/ 1159461 w 1997981"/>
                <a:gd name="connsiteY1-284" fmla="*/ 739300 h 3215396"/>
                <a:gd name="connsiteX2-285" fmla="*/ 392018 w 1997981"/>
                <a:gd name="connsiteY2-286" fmla="*/ 102486 h 3215396"/>
                <a:gd name="connsiteX3-287" fmla="*/ 32790 w 1997981"/>
                <a:gd name="connsiteY3-288" fmla="*/ 86157 h 3215396"/>
                <a:gd name="connsiteX4-289" fmla="*/ 16461 w 1997981"/>
                <a:gd name="connsiteY4-290" fmla="*/ 935243 h 3215396"/>
                <a:gd name="connsiteX5-291" fmla="*/ 32790 w 1997981"/>
                <a:gd name="connsiteY5-292" fmla="*/ 2404815 h 3215396"/>
                <a:gd name="connsiteX6-293" fmla="*/ 203120 w 1997981"/>
                <a:gd name="connsiteY6-294" fmla="*/ 3204915 h 3215396"/>
                <a:gd name="connsiteX7-295" fmla="*/ 552743 w 1997981"/>
                <a:gd name="connsiteY7-296" fmla="*/ 2990402 h 3215396"/>
                <a:gd name="connsiteX8-297" fmla="*/ 1050604 w 1997981"/>
                <a:gd name="connsiteY8-298" fmla="*/ 2550170 h 3215396"/>
                <a:gd name="connsiteX9-299" fmla="*/ 1521251 w 1997981"/>
                <a:gd name="connsiteY9-300" fmla="*/ 2457963 h 3215396"/>
                <a:gd name="connsiteX0-301" fmla="*/ 1997981 w 1997981"/>
                <a:gd name="connsiteY0-302" fmla="*/ 228312 h 3215396"/>
                <a:gd name="connsiteX1-303" fmla="*/ 1159461 w 1997981"/>
                <a:gd name="connsiteY1-304" fmla="*/ 739300 h 3215396"/>
                <a:gd name="connsiteX2-305" fmla="*/ 392018 w 1997981"/>
                <a:gd name="connsiteY2-306" fmla="*/ 102486 h 3215396"/>
                <a:gd name="connsiteX3-307" fmla="*/ 32790 w 1997981"/>
                <a:gd name="connsiteY3-308" fmla="*/ 86157 h 3215396"/>
                <a:gd name="connsiteX4-309" fmla="*/ 16461 w 1997981"/>
                <a:gd name="connsiteY4-310" fmla="*/ 935243 h 3215396"/>
                <a:gd name="connsiteX5-311" fmla="*/ 32790 w 1997981"/>
                <a:gd name="connsiteY5-312" fmla="*/ 2404815 h 3215396"/>
                <a:gd name="connsiteX6-313" fmla="*/ 203120 w 1997981"/>
                <a:gd name="connsiteY6-314" fmla="*/ 3204915 h 3215396"/>
                <a:gd name="connsiteX7-315" fmla="*/ 552743 w 1997981"/>
                <a:gd name="connsiteY7-316" fmla="*/ 2990402 h 3215396"/>
                <a:gd name="connsiteX8-317" fmla="*/ 1050604 w 1997981"/>
                <a:gd name="connsiteY8-318" fmla="*/ 2550170 h 3215396"/>
                <a:gd name="connsiteX9-319" fmla="*/ 1521251 w 1997981"/>
                <a:gd name="connsiteY9-320" fmla="*/ 2771728 h 3215396"/>
                <a:gd name="connsiteX0-321" fmla="*/ 1997981 w 1997981"/>
                <a:gd name="connsiteY0-322" fmla="*/ 228312 h 3215396"/>
                <a:gd name="connsiteX1-323" fmla="*/ 1159461 w 1997981"/>
                <a:gd name="connsiteY1-324" fmla="*/ 739300 h 3215396"/>
                <a:gd name="connsiteX2-325" fmla="*/ 392018 w 1997981"/>
                <a:gd name="connsiteY2-326" fmla="*/ 102486 h 3215396"/>
                <a:gd name="connsiteX3-327" fmla="*/ 32790 w 1997981"/>
                <a:gd name="connsiteY3-328" fmla="*/ 86157 h 3215396"/>
                <a:gd name="connsiteX4-329" fmla="*/ 16461 w 1997981"/>
                <a:gd name="connsiteY4-330" fmla="*/ 935243 h 3215396"/>
                <a:gd name="connsiteX5-331" fmla="*/ 32790 w 1997981"/>
                <a:gd name="connsiteY5-332" fmla="*/ 2404815 h 3215396"/>
                <a:gd name="connsiteX6-333" fmla="*/ 203120 w 1997981"/>
                <a:gd name="connsiteY6-334" fmla="*/ 3204915 h 3215396"/>
                <a:gd name="connsiteX7-335" fmla="*/ 552743 w 1997981"/>
                <a:gd name="connsiteY7-336" fmla="*/ 2990402 h 3215396"/>
                <a:gd name="connsiteX8-337" fmla="*/ 1050604 w 1997981"/>
                <a:gd name="connsiteY8-338" fmla="*/ 2550170 h 3215396"/>
                <a:gd name="connsiteX9-339" fmla="*/ 1530216 w 1997981"/>
                <a:gd name="connsiteY9-340" fmla="*/ 3121352 h 3215396"/>
                <a:gd name="connsiteX0-341" fmla="*/ 1997981 w 1997981"/>
                <a:gd name="connsiteY0-342" fmla="*/ 228312 h 3215396"/>
                <a:gd name="connsiteX1-343" fmla="*/ 1159461 w 1997981"/>
                <a:gd name="connsiteY1-344" fmla="*/ 739300 h 3215396"/>
                <a:gd name="connsiteX2-345" fmla="*/ 392018 w 1997981"/>
                <a:gd name="connsiteY2-346" fmla="*/ 102486 h 3215396"/>
                <a:gd name="connsiteX3-347" fmla="*/ 32790 w 1997981"/>
                <a:gd name="connsiteY3-348" fmla="*/ 86157 h 3215396"/>
                <a:gd name="connsiteX4-349" fmla="*/ 16461 w 1997981"/>
                <a:gd name="connsiteY4-350" fmla="*/ 935243 h 3215396"/>
                <a:gd name="connsiteX5-351" fmla="*/ 32790 w 1997981"/>
                <a:gd name="connsiteY5-352" fmla="*/ 2404815 h 3215396"/>
                <a:gd name="connsiteX6-353" fmla="*/ 203120 w 1997981"/>
                <a:gd name="connsiteY6-354" fmla="*/ 3204915 h 3215396"/>
                <a:gd name="connsiteX7-355" fmla="*/ 552743 w 1997981"/>
                <a:gd name="connsiteY7-356" fmla="*/ 2990402 h 3215396"/>
                <a:gd name="connsiteX8-357" fmla="*/ 1050604 w 1997981"/>
                <a:gd name="connsiteY8-358" fmla="*/ 2550170 h 3215396"/>
                <a:gd name="connsiteX9-359" fmla="*/ 1530216 w 1997981"/>
                <a:gd name="connsiteY9-360" fmla="*/ 3121352 h 3215396"/>
                <a:gd name="connsiteX0-361" fmla="*/ 1693181 w 1693181"/>
                <a:gd name="connsiteY0-362" fmla="*/ 13159 h 3215396"/>
                <a:gd name="connsiteX1-363" fmla="*/ 1159461 w 1693181"/>
                <a:gd name="connsiteY1-364" fmla="*/ 739300 h 3215396"/>
                <a:gd name="connsiteX2-365" fmla="*/ 392018 w 1693181"/>
                <a:gd name="connsiteY2-366" fmla="*/ 102486 h 3215396"/>
                <a:gd name="connsiteX3-367" fmla="*/ 32790 w 1693181"/>
                <a:gd name="connsiteY3-368" fmla="*/ 86157 h 3215396"/>
                <a:gd name="connsiteX4-369" fmla="*/ 16461 w 1693181"/>
                <a:gd name="connsiteY4-370" fmla="*/ 935243 h 3215396"/>
                <a:gd name="connsiteX5-371" fmla="*/ 32790 w 1693181"/>
                <a:gd name="connsiteY5-372" fmla="*/ 2404815 h 3215396"/>
                <a:gd name="connsiteX6-373" fmla="*/ 203120 w 1693181"/>
                <a:gd name="connsiteY6-374" fmla="*/ 3204915 h 3215396"/>
                <a:gd name="connsiteX7-375" fmla="*/ 552743 w 1693181"/>
                <a:gd name="connsiteY7-376" fmla="*/ 2990402 h 3215396"/>
                <a:gd name="connsiteX8-377" fmla="*/ 1050604 w 1693181"/>
                <a:gd name="connsiteY8-378" fmla="*/ 2550170 h 3215396"/>
                <a:gd name="connsiteX9-379" fmla="*/ 1530216 w 1693181"/>
                <a:gd name="connsiteY9-380" fmla="*/ 3121352 h 3215396"/>
                <a:gd name="connsiteX0-381" fmla="*/ 1693181 w 1693181"/>
                <a:gd name="connsiteY0-382" fmla="*/ 5721 h 3207958"/>
                <a:gd name="connsiteX1-383" fmla="*/ 1114638 w 1693181"/>
                <a:gd name="connsiteY1-384" fmla="*/ 588427 h 3207958"/>
                <a:gd name="connsiteX2-385" fmla="*/ 392018 w 1693181"/>
                <a:gd name="connsiteY2-386" fmla="*/ 95048 h 3207958"/>
                <a:gd name="connsiteX3-387" fmla="*/ 32790 w 1693181"/>
                <a:gd name="connsiteY3-388" fmla="*/ 78719 h 3207958"/>
                <a:gd name="connsiteX4-389" fmla="*/ 16461 w 1693181"/>
                <a:gd name="connsiteY4-390" fmla="*/ 927805 h 3207958"/>
                <a:gd name="connsiteX5-391" fmla="*/ 32790 w 1693181"/>
                <a:gd name="connsiteY5-392" fmla="*/ 2397377 h 3207958"/>
                <a:gd name="connsiteX6-393" fmla="*/ 203120 w 1693181"/>
                <a:gd name="connsiteY6-394" fmla="*/ 3197477 h 3207958"/>
                <a:gd name="connsiteX7-395" fmla="*/ 552743 w 1693181"/>
                <a:gd name="connsiteY7-396" fmla="*/ 2982964 h 3207958"/>
                <a:gd name="connsiteX8-397" fmla="*/ 1050604 w 1693181"/>
                <a:gd name="connsiteY8-398" fmla="*/ 2542732 h 3207958"/>
                <a:gd name="connsiteX9-399" fmla="*/ 1530216 w 1693181"/>
                <a:gd name="connsiteY9-400" fmla="*/ 3113914 h 3207958"/>
                <a:gd name="connsiteX0-401" fmla="*/ 1711111 w 1711111"/>
                <a:gd name="connsiteY0-402" fmla="*/ 167085 h 3207958"/>
                <a:gd name="connsiteX1-403" fmla="*/ 1114638 w 1711111"/>
                <a:gd name="connsiteY1-404" fmla="*/ 588427 h 3207958"/>
                <a:gd name="connsiteX2-405" fmla="*/ 392018 w 1711111"/>
                <a:gd name="connsiteY2-406" fmla="*/ 95048 h 3207958"/>
                <a:gd name="connsiteX3-407" fmla="*/ 32790 w 1711111"/>
                <a:gd name="connsiteY3-408" fmla="*/ 78719 h 3207958"/>
                <a:gd name="connsiteX4-409" fmla="*/ 16461 w 1711111"/>
                <a:gd name="connsiteY4-410" fmla="*/ 927805 h 3207958"/>
                <a:gd name="connsiteX5-411" fmla="*/ 32790 w 1711111"/>
                <a:gd name="connsiteY5-412" fmla="*/ 2397377 h 3207958"/>
                <a:gd name="connsiteX6-413" fmla="*/ 203120 w 1711111"/>
                <a:gd name="connsiteY6-414" fmla="*/ 3197477 h 3207958"/>
                <a:gd name="connsiteX7-415" fmla="*/ 552743 w 1711111"/>
                <a:gd name="connsiteY7-416" fmla="*/ 2982964 h 3207958"/>
                <a:gd name="connsiteX8-417" fmla="*/ 1050604 w 1711111"/>
                <a:gd name="connsiteY8-418" fmla="*/ 2542732 h 3207958"/>
                <a:gd name="connsiteX9-419" fmla="*/ 1530216 w 1711111"/>
                <a:gd name="connsiteY9-420" fmla="*/ 3113914 h 3207958"/>
                <a:gd name="connsiteX0-421" fmla="*/ 1711111 w 1711111"/>
                <a:gd name="connsiteY0-422" fmla="*/ 167085 h 3207958"/>
                <a:gd name="connsiteX1-423" fmla="*/ 1114638 w 1711111"/>
                <a:gd name="connsiteY1-424" fmla="*/ 588427 h 3207958"/>
                <a:gd name="connsiteX2-425" fmla="*/ 392018 w 1711111"/>
                <a:gd name="connsiteY2-426" fmla="*/ 95048 h 3207958"/>
                <a:gd name="connsiteX3-427" fmla="*/ 32790 w 1711111"/>
                <a:gd name="connsiteY3-428" fmla="*/ 78719 h 3207958"/>
                <a:gd name="connsiteX4-429" fmla="*/ 16461 w 1711111"/>
                <a:gd name="connsiteY4-430" fmla="*/ 927805 h 3207958"/>
                <a:gd name="connsiteX5-431" fmla="*/ 32790 w 1711111"/>
                <a:gd name="connsiteY5-432" fmla="*/ 2397377 h 3207958"/>
                <a:gd name="connsiteX6-433" fmla="*/ 203120 w 1711111"/>
                <a:gd name="connsiteY6-434" fmla="*/ 3197477 h 3207958"/>
                <a:gd name="connsiteX7-435" fmla="*/ 552743 w 1711111"/>
                <a:gd name="connsiteY7-436" fmla="*/ 2982964 h 3207958"/>
                <a:gd name="connsiteX8-437" fmla="*/ 1050604 w 1711111"/>
                <a:gd name="connsiteY8-438" fmla="*/ 2542732 h 3207958"/>
                <a:gd name="connsiteX9-439" fmla="*/ 1530216 w 1711111"/>
                <a:gd name="connsiteY9-440" fmla="*/ 3113914 h 3207958"/>
                <a:gd name="connsiteX0-441" fmla="*/ 1729040 w 1729040"/>
                <a:gd name="connsiteY0-442" fmla="*/ 256732 h 3207958"/>
                <a:gd name="connsiteX1-443" fmla="*/ 1114638 w 1729040"/>
                <a:gd name="connsiteY1-444" fmla="*/ 588427 h 3207958"/>
                <a:gd name="connsiteX2-445" fmla="*/ 392018 w 1729040"/>
                <a:gd name="connsiteY2-446" fmla="*/ 95048 h 3207958"/>
                <a:gd name="connsiteX3-447" fmla="*/ 32790 w 1729040"/>
                <a:gd name="connsiteY3-448" fmla="*/ 78719 h 3207958"/>
                <a:gd name="connsiteX4-449" fmla="*/ 16461 w 1729040"/>
                <a:gd name="connsiteY4-450" fmla="*/ 927805 h 3207958"/>
                <a:gd name="connsiteX5-451" fmla="*/ 32790 w 1729040"/>
                <a:gd name="connsiteY5-452" fmla="*/ 2397377 h 3207958"/>
                <a:gd name="connsiteX6-453" fmla="*/ 203120 w 1729040"/>
                <a:gd name="connsiteY6-454" fmla="*/ 3197477 h 3207958"/>
                <a:gd name="connsiteX7-455" fmla="*/ 552743 w 1729040"/>
                <a:gd name="connsiteY7-456" fmla="*/ 2982964 h 3207958"/>
                <a:gd name="connsiteX8-457" fmla="*/ 1050604 w 1729040"/>
                <a:gd name="connsiteY8-458" fmla="*/ 2542732 h 3207958"/>
                <a:gd name="connsiteX9-459" fmla="*/ 1530216 w 1729040"/>
                <a:gd name="connsiteY9-460" fmla="*/ 3113914 h 3207958"/>
                <a:gd name="connsiteX0-461" fmla="*/ 1729040 w 1729040"/>
                <a:gd name="connsiteY0-462" fmla="*/ 256732 h 3207958"/>
                <a:gd name="connsiteX1-463" fmla="*/ 1114638 w 1729040"/>
                <a:gd name="connsiteY1-464" fmla="*/ 588427 h 3207958"/>
                <a:gd name="connsiteX2-465" fmla="*/ 392018 w 1729040"/>
                <a:gd name="connsiteY2-466" fmla="*/ 95048 h 3207958"/>
                <a:gd name="connsiteX3-467" fmla="*/ 32790 w 1729040"/>
                <a:gd name="connsiteY3-468" fmla="*/ 78719 h 3207958"/>
                <a:gd name="connsiteX4-469" fmla="*/ 16461 w 1729040"/>
                <a:gd name="connsiteY4-470" fmla="*/ 927805 h 3207958"/>
                <a:gd name="connsiteX5-471" fmla="*/ 32790 w 1729040"/>
                <a:gd name="connsiteY5-472" fmla="*/ 2397377 h 3207958"/>
                <a:gd name="connsiteX6-473" fmla="*/ 203120 w 1729040"/>
                <a:gd name="connsiteY6-474" fmla="*/ 3197477 h 3207958"/>
                <a:gd name="connsiteX7-475" fmla="*/ 552743 w 1729040"/>
                <a:gd name="connsiteY7-476" fmla="*/ 2982964 h 3207958"/>
                <a:gd name="connsiteX8-477" fmla="*/ 1050604 w 1729040"/>
                <a:gd name="connsiteY8-478" fmla="*/ 2542732 h 3207958"/>
                <a:gd name="connsiteX9-479" fmla="*/ 1530216 w 1729040"/>
                <a:gd name="connsiteY9-480" fmla="*/ 3113914 h 3207958"/>
                <a:gd name="connsiteX0-481" fmla="*/ 1729040 w 1729040"/>
                <a:gd name="connsiteY0-482" fmla="*/ 247199 h 3198425"/>
                <a:gd name="connsiteX1-483" fmla="*/ 1096709 w 1729040"/>
                <a:gd name="connsiteY1-484" fmla="*/ 372706 h 3198425"/>
                <a:gd name="connsiteX2-485" fmla="*/ 392018 w 1729040"/>
                <a:gd name="connsiteY2-486" fmla="*/ 85515 h 3198425"/>
                <a:gd name="connsiteX3-487" fmla="*/ 32790 w 1729040"/>
                <a:gd name="connsiteY3-488" fmla="*/ 69186 h 3198425"/>
                <a:gd name="connsiteX4-489" fmla="*/ 16461 w 1729040"/>
                <a:gd name="connsiteY4-490" fmla="*/ 918272 h 3198425"/>
                <a:gd name="connsiteX5-491" fmla="*/ 32790 w 1729040"/>
                <a:gd name="connsiteY5-492" fmla="*/ 2387844 h 3198425"/>
                <a:gd name="connsiteX6-493" fmla="*/ 203120 w 1729040"/>
                <a:gd name="connsiteY6-494" fmla="*/ 3187944 h 3198425"/>
                <a:gd name="connsiteX7-495" fmla="*/ 552743 w 1729040"/>
                <a:gd name="connsiteY7-496" fmla="*/ 2973431 h 3198425"/>
                <a:gd name="connsiteX8-497" fmla="*/ 1050604 w 1729040"/>
                <a:gd name="connsiteY8-498" fmla="*/ 2533199 h 3198425"/>
                <a:gd name="connsiteX9-499" fmla="*/ 1530216 w 1729040"/>
                <a:gd name="connsiteY9-500" fmla="*/ 3104381 h 3198425"/>
                <a:gd name="connsiteX0-501" fmla="*/ 1729683 w 1729683"/>
                <a:gd name="connsiteY0-502" fmla="*/ 276180 h 3227406"/>
                <a:gd name="connsiteX1-503" fmla="*/ 1097352 w 1729683"/>
                <a:gd name="connsiteY1-504" fmla="*/ 401687 h 3227406"/>
                <a:gd name="connsiteX2-505" fmla="*/ 401626 w 1729683"/>
                <a:gd name="connsiteY2-506" fmla="*/ 51743 h 3227406"/>
                <a:gd name="connsiteX3-507" fmla="*/ 33433 w 1729683"/>
                <a:gd name="connsiteY3-508" fmla="*/ 98167 h 3227406"/>
                <a:gd name="connsiteX4-509" fmla="*/ 17104 w 1729683"/>
                <a:gd name="connsiteY4-510" fmla="*/ 947253 h 3227406"/>
                <a:gd name="connsiteX5-511" fmla="*/ 33433 w 1729683"/>
                <a:gd name="connsiteY5-512" fmla="*/ 2416825 h 3227406"/>
                <a:gd name="connsiteX6-513" fmla="*/ 203763 w 1729683"/>
                <a:gd name="connsiteY6-514" fmla="*/ 3216925 h 3227406"/>
                <a:gd name="connsiteX7-515" fmla="*/ 553386 w 1729683"/>
                <a:gd name="connsiteY7-516" fmla="*/ 3002412 h 3227406"/>
                <a:gd name="connsiteX8-517" fmla="*/ 1051247 w 1729683"/>
                <a:gd name="connsiteY8-518" fmla="*/ 2562180 h 3227406"/>
                <a:gd name="connsiteX9-519" fmla="*/ 1530859 w 1729683"/>
                <a:gd name="connsiteY9-520" fmla="*/ 3133362 h 3227406"/>
                <a:gd name="connsiteX0-521" fmla="*/ 1738535 w 1738535"/>
                <a:gd name="connsiteY0-522" fmla="*/ 276180 h 3227406"/>
                <a:gd name="connsiteX1-523" fmla="*/ 1106204 w 1738535"/>
                <a:gd name="connsiteY1-524" fmla="*/ 401687 h 3227406"/>
                <a:gd name="connsiteX2-525" fmla="*/ 410478 w 1738535"/>
                <a:gd name="connsiteY2-526" fmla="*/ 51743 h 3227406"/>
                <a:gd name="connsiteX3-527" fmla="*/ 42285 w 1738535"/>
                <a:gd name="connsiteY3-528" fmla="*/ 98167 h 3227406"/>
                <a:gd name="connsiteX4-529" fmla="*/ 8026 w 1738535"/>
                <a:gd name="connsiteY4-530" fmla="*/ 947253 h 3227406"/>
                <a:gd name="connsiteX5-531" fmla="*/ 42285 w 1738535"/>
                <a:gd name="connsiteY5-532" fmla="*/ 2416825 h 3227406"/>
                <a:gd name="connsiteX6-533" fmla="*/ 212615 w 1738535"/>
                <a:gd name="connsiteY6-534" fmla="*/ 3216925 h 3227406"/>
                <a:gd name="connsiteX7-535" fmla="*/ 562238 w 1738535"/>
                <a:gd name="connsiteY7-536" fmla="*/ 3002412 h 3227406"/>
                <a:gd name="connsiteX8-537" fmla="*/ 1060099 w 1738535"/>
                <a:gd name="connsiteY8-538" fmla="*/ 2562180 h 3227406"/>
                <a:gd name="connsiteX9-539" fmla="*/ 1539711 w 1738535"/>
                <a:gd name="connsiteY9-540" fmla="*/ 3133362 h 3227406"/>
                <a:gd name="connsiteX0-541" fmla="*/ 1749442 w 1749442"/>
                <a:gd name="connsiteY0-542" fmla="*/ 276180 h 3227406"/>
                <a:gd name="connsiteX1-543" fmla="*/ 1117111 w 1749442"/>
                <a:gd name="connsiteY1-544" fmla="*/ 401687 h 3227406"/>
                <a:gd name="connsiteX2-545" fmla="*/ 421385 w 1749442"/>
                <a:gd name="connsiteY2-546" fmla="*/ 51743 h 3227406"/>
                <a:gd name="connsiteX3-547" fmla="*/ 53192 w 1749442"/>
                <a:gd name="connsiteY3-548" fmla="*/ 98167 h 3227406"/>
                <a:gd name="connsiteX4-549" fmla="*/ 18933 w 1749442"/>
                <a:gd name="connsiteY4-550" fmla="*/ 947253 h 3227406"/>
                <a:gd name="connsiteX5-551" fmla="*/ 53192 w 1749442"/>
                <a:gd name="connsiteY5-552" fmla="*/ 2416825 h 3227406"/>
                <a:gd name="connsiteX6-553" fmla="*/ 223522 w 1749442"/>
                <a:gd name="connsiteY6-554" fmla="*/ 3216925 h 3227406"/>
                <a:gd name="connsiteX7-555" fmla="*/ 573145 w 1749442"/>
                <a:gd name="connsiteY7-556" fmla="*/ 3002412 h 3227406"/>
                <a:gd name="connsiteX8-557" fmla="*/ 1071006 w 1749442"/>
                <a:gd name="connsiteY8-558" fmla="*/ 2562180 h 3227406"/>
                <a:gd name="connsiteX9-559" fmla="*/ 1550618 w 1749442"/>
                <a:gd name="connsiteY9-560" fmla="*/ 3133362 h 3227406"/>
                <a:gd name="connsiteX0-561" fmla="*/ 1742033 w 1742033"/>
                <a:gd name="connsiteY0-562" fmla="*/ 276180 h 3227406"/>
                <a:gd name="connsiteX1-563" fmla="*/ 1109702 w 1742033"/>
                <a:gd name="connsiteY1-564" fmla="*/ 401687 h 3227406"/>
                <a:gd name="connsiteX2-565" fmla="*/ 413976 w 1742033"/>
                <a:gd name="connsiteY2-566" fmla="*/ 51743 h 3227406"/>
                <a:gd name="connsiteX3-567" fmla="*/ 45783 w 1742033"/>
                <a:gd name="connsiteY3-568" fmla="*/ 98167 h 3227406"/>
                <a:gd name="connsiteX4-569" fmla="*/ 11524 w 1742033"/>
                <a:gd name="connsiteY4-570" fmla="*/ 947253 h 3227406"/>
                <a:gd name="connsiteX5-571" fmla="*/ 45783 w 1742033"/>
                <a:gd name="connsiteY5-572" fmla="*/ 2416825 h 3227406"/>
                <a:gd name="connsiteX6-573" fmla="*/ 216113 w 1742033"/>
                <a:gd name="connsiteY6-574" fmla="*/ 3216925 h 3227406"/>
                <a:gd name="connsiteX7-575" fmla="*/ 565736 w 1742033"/>
                <a:gd name="connsiteY7-576" fmla="*/ 3002412 h 3227406"/>
                <a:gd name="connsiteX8-577" fmla="*/ 1063597 w 1742033"/>
                <a:gd name="connsiteY8-578" fmla="*/ 2562180 h 3227406"/>
                <a:gd name="connsiteX9-579" fmla="*/ 1543209 w 1742033"/>
                <a:gd name="connsiteY9-580" fmla="*/ 3133362 h 3227406"/>
                <a:gd name="connsiteX0-581" fmla="*/ 1742033 w 1742033"/>
                <a:gd name="connsiteY0-582" fmla="*/ 276180 h 3226239"/>
                <a:gd name="connsiteX1-583" fmla="*/ 1109702 w 1742033"/>
                <a:gd name="connsiteY1-584" fmla="*/ 401687 h 3226239"/>
                <a:gd name="connsiteX2-585" fmla="*/ 413976 w 1742033"/>
                <a:gd name="connsiteY2-586" fmla="*/ 51743 h 3226239"/>
                <a:gd name="connsiteX3-587" fmla="*/ 45783 w 1742033"/>
                <a:gd name="connsiteY3-588" fmla="*/ 98167 h 3226239"/>
                <a:gd name="connsiteX4-589" fmla="*/ 11524 w 1742033"/>
                <a:gd name="connsiteY4-590" fmla="*/ 947253 h 3226239"/>
                <a:gd name="connsiteX5-591" fmla="*/ 45783 w 1742033"/>
                <a:gd name="connsiteY5-592" fmla="*/ 2416825 h 3226239"/>
                <a:gd name="connsiteX6-593" fmla="*/ 216113 w 1742033"/>
                <a:gd name="connsiteY6-594" fmla="*/ 3216925 h 3226239"/>
                <a:gd name="connsiteX7-595" fmla="*/ 565736 w 1742033"/>
                <a:gd name="connsiteY7-596" fmla="*/ 3002412 h 3226239"/>
                <a:gd name="connsiteX8-597" fmla="*/ 1081526 w 1742033"/>
                <a:gd name="connsiteY8-598" fmla="*/ 2723545 h 3226239"/>
                <a:gd name="connsiteX9-599" fmla="*/ 1543209 w 1742033"/>
                <a:gd name="connsiteY9-600" fmla="*/ 3133362 h 3226239"/>
                <a:gd name="connsiteX0-601" fmla="*/ 1742033 w 1742033"/>
                <a:gd name="connsiteY0-602" fmla="*/ 276180 h 3226239"/>
                <a:gd name="connsiteX1-603" fmla="*/ 1109702 w 1742033"/>
                <a:gd name="connsiteY1-604" fmla="*/ 401687 h 3226239"/>
                <a:gd name="connsiteX2-605" fmla="*/ 413976 w 1742033"/>
                <a:gd name="connsiteY2-606" fmla="*/ 51743 h 3226239"/>
                <a:gd name="connsiteX3-607" fmla="*/ 45783 w 1742033"/>
                <a:gd name="connsiteY3-608" fmla="*/ 98167 h 3226239"/>
                <a:gd name="connsiteX4-609" fmla="*/ 11524 w 1742033"/>
                <a:gd name="connsiteY4-610" fmla="*/ 947253 h 3226239"/>
                <a:gd name="connsiteX5-611" fmla="*/ 45783 w 1742033"/>
                <a:gd name="connsiteY5-612" fmla="*/ 2416825 h 3226239"/>
                <a:gd name="connsiteX6-613" fmla="*/ 216113 w 1742033"/>
                <a:gd name="connsiteY6-614" fmla="*/ 3216925 h 3226239"/>
                <a:gd name="connsiteX7-615" fmla="*/ 565736 w 1742033"/>
                <a:gd name="connsiteY7-616" fmla="*/ 3002412 h 3226239"/>
                <a:gd name="connsiteX8-617" fmla="*/ 1081526 w 1742033"/>
                <a:gd name="connsiteY8-618" fmla="*/ 2723545 h 3226239"/>
                <a:gd name="connsiteX9-619" fmla="*/ 1543209 w 1742033"/>
                <a:gd name="connsiteY9-620" fmla="*/ 3133362 h 3226239"/>
                <a:gd name="connsiteX0-621" fmla="*/ 1742033 w 1742033"/>
                <a:gd name="connsiteY0-622" fmla="*/ 276180 h 3226181"/>
                <a:gd name="connsiteX1-623" fmla="*/ 1109702 w 1742033"/>
                <a:gd name="connsiteY1-624" fmla="*/ 401687 h 3226181"/>
                <a:gd name="connsiteX2-625" fmla="*/ 413976 w 1742033"/>
                <a:gd name="connsiteY2-626" fmla="*/ 51743 h 3226181"/>
                <a:gd name="connsiteX3-627" fmla="*/ 45783 w 1742033"/>
                <a:gd name="connsiteY3-628" fmla="*/ 98167 h 3226181"/>
                <a:gd name="connsiteX4-629" fmla="*/ 11524 w 1742033"/>
                <a:gd name="connsiteY4-630" fmla="*/ 947253 h 3226181"/>
                <a:gd name="connsiteX5-631" fmla="*/ 45783 w 1742033"/>
                <a:gd name="connsiteY5-632" fmla="*/ 2416825 h 3226181"/>
                <a:gd name="connsiteX6-633" fmla="*/ 216113 w 1742033"/>
                <a:gd name="connsiteY6-634" fmla="*/ 3216925 h 3226181"/>
                <a:gd name="connsiteX7-635" fmla="*/ 565736 w 1742033"/>
                <a:gd name="connsiteY7-636" fmla="*/ 3002412 h 3226181"/>
                <a:gd name="connsiteX8-637" fmla="*/ 1090491 w 1742033"/>
                <a:gd name="connsiteY8-638" fmla="*/ 2732510 h 3226181"/>
                <a:gd name="connsiteX9-639" fmla="*/ 1543209 w 1742033"/>
                <a:gd name="connsiteY9-640" fmla="*/ 3133362 h 3226181"/>
                <a:gd name="connsiteX0-641" fmla="*/ 1742033 w 1742033"/>
                <a:gd name="connsiteY0-642" fmla="*/ 276180 h 3226181"/>
                <a:gd name="connsiteX1-643" fmla="*/ 1109702 w 1742033"/>
                <a:gd name="connsiteY1-644" fmla="*/ 401687 h 3226181"/>
                <a:gd name="connsiteX2-645" fmla="*/ 413976 w 1742033"/>
                <a:gd name="connsiteY2-646" fmla="*/ 51743 h 3226181"/>
                <a:gd name="connsiteX3-647" fmla="*/ 45783 w 1742033"/>
                <a:gd name="connsiteY3-648" fmla="*/ 98167 h 3226181"/>
                <a:gd name="connsiteX4-649" fmla="*/ 11524 w 1742033"/>
                <a:gd name="connsiteY4-650" fmla="*/ 947253 h 3226181"/>
                <a:gd name="connsiteX5-651" fmla="*/ 45783 w 1742033"/>
                <a:gd name="connsiteY5-652" fmla="*/ 2416825 h 3226181"/>
                <a:gd name="connsiteX6-653" fmla="*/ 216113 w 1742033"/>
                <a:gd name="connsiteY6-654" fmla="*/ 3216925 h 3226181"/>
                <a:gd name="connsiteX7-655" fmla="*/ 565736 w 1742033"/>
                <a:gd name="connsiteY7-656" fmla="*/ 3002412 h 3226181"/>
                <a:gd name="connsiteX8-657" fmla="*/ 1090491 w 1742033"/>
                <a:gd name="connsiteY8-658" fmla="*/ 2732510 h 3226181"/>
                <a:gd name="connsiteX9-659" fmla="*/ 1543209 w 1742033"/>
                <a:gd name="connsiteY9-660" fmla="*/ 3133362 h 3226181"/>
                <a:gd name="connsiteX0-661" fmla="*/ 1742033 w 1742033"/>
                <a:gd name="connsiteY0-662" fmla="*/ 276180 h 3226181"/>
                <a:gd name="connsiteX1-663" fmla="*/ 1109702 w 1742033"/>
                <a:gd name="connsiteY1-664" fmla="*/ 401687 h 3226181"/>
                <a:gd name="connsiteX2-665" fmla="*/ 413976 w 1742033"/>
                <a:gd name="connsiteY2-666" fmla="*/ 51743 h 3226181"/>
                <a:gd name="connsiteX3-667" fmla="*/ 45783 w 1742033"/>
                <a:gd name="connsiteY3-668" fmla="*/ 98167 h 3226181"/>
                <a:gd name="connsiteX4-669" fmla="*/ 11524 w 1742033"/>
                <a:gd name="connsiteY4-670" fmla="*/ 947253 h 3226181"/>
                <a:gd name="connsiteX5-671" fmla="*/ 45783 w 1742033"/>
                <a:gd name="connsiteY5-672" fmla="*/ 2416825 h 3226181"/>
                <a:gd name="connsiteX6-673" fmla="*/ 216113 w 1742033"/>
                <a:gd name="connsiteY6-674" fmla="*/ 3216925 h 3226181"/>
                <a:gd name="connsiteX7-675" fmla="*/ 565736 w 1742033"/>
                <a:gd name="connsiteY7-676" fmla="*/ 3002412 h 3226181"/>
                <a:gd name="connsiteX8-677" fmla="*/ 1090491 w 1742033"/>
                <a:gd name="connsiteY8-678" fmla="*/ 2732510 h 3226181"/>
                <a:gd name="connsiteX9-679" fmla="*/ 1543209 w 1742033"/>
                <a:gd name="connsiteY9-680" fmla="*/ 3133362 h 3226181"/>
                <a:gd name="connsiteX0-681" fmla="*/ 1742033 w 1742033"/>
                <a:gd name="connsiteY0-682" fmla="*/ 276180 h 3226922"/>
                <a:gd name="connsiteX1-683" fmla="*/ 1109702 w 1742033"/>
                <a:gd name="connsiteY1-684" fmla="*/ 401687 h 3226922"/>
                <a:gd name="connsiteX2-685" fmla="*/ 413976 w 1742033"/>
                <a:gd name="connsiteY2-686" fmla="*/ 51743 h 3226922"/>
                <a:gd name="connsiteX3-687" fmla="*/ 45783 w 1742033"/>
                <a:gd name="connsiteY3-688" fmla="*/ 98167 h 3226922"/>
                <a:gd name="connsiteX4-689" fmla="*/ 11524 w 1742033"/>
                <a:gd name="connsiteY4-690" fmla="*/ 947253 h 3226922"/>
                <a:gd name="connsiteX5-691" fmla="*/ 45783 w 1742033"/>
                <a:gd name="connsiteY5-692" fmla="*/ 2416825 h 3226922"/>
                <a:gd name="connsiteX6-693" fmla="*/ 216113 w 1742033"/>
                <a:gd name="connsiteY6-694" fmla="*/ 3216925 h 3226922"/>
                <a:gd name="connsiteX7-695" fmla="*/ 565736 w 1742033"/>
                <a:gd name="connsiteY7-696" fmla="*/ 3002412 h 3226922"/>
                <a:gd name="connsiteX8-697" fmla="*/ 1090491 w 1742033"/>
                <a:gd name="connsiteY8-698" fmla="*/ 2732510 h 3226922"/>
                <a:gd name="connsiteX9-699" fmla="*/ 1543209 w 1742033"/>
                <a:gd name="connsiteY9-700" fmla="*/ 3133362 h 3226922"/>
                <a:gd name="connsiteX0-701" fmla="*/ 1742033 w 1742033"/>
                <a:gd name="connsiteY0-702" fmla="*/ 276180 h 3226922"/>
                <a:gd name="connsiteX1-703" fmla="*/ 1109702 w 1742033"/>
                <a:gd name="connsiteY1-704" fmla="*/ 401687 h 3226922"/>
                <a:gd name="connsiteX2-705" fmla="*/ 413976 w 1742033"/>
                <a:gd name="connsiteY2-706" fmla="*/ 51743 h 3226922"/>
                <a:gd name="connsiteX3-707" fmla="*/ 45783 w 1742033"/>
                <a:gd name="connsiteY3-708" fmla="*/ 98167 h 3226922"/>
                <a:gd name="connsiteX4-709" fmla="*/ 11524 w 1742033"/>
                <a:gd name="connsiteY4-710" fmla="*/ 947253 h 3226922"/>
                <a:gd name="connsiteX5-711" fmla="*/ 45783 w 1742033"/>
                <a:gd name="connsiteY5-712" fmla="*/ 2416825 h 3226922"/>
                <a:gd name="connsiteX6-713" fmla="*/ 216113 w 1742033"/>
                <a:gd name="connsiteY6-714" fmla="*/ 3216925 h 3226922"/>
                <a:gd name="connsiteX7-715" fmla="*/ 565736 w 1742033"/>
                <a:gd name="connsiteY7-716" fmla="*/ 3002412 h 3226922"/>
                <a:gd name="connsiteX8-717" fmla="*/ 1090491 w 1742033"/>
                <a:gd name="connsiteY8-718" fmla="*/ 2732510 h 3226922"/>
                <a:gd name="connsiteX9-719" fmla="*/ 1596997 w 1742033"/>
                <a:gd name="connsiteY9-720" fmla="*/ 2980962 h 3226922"/>
                <a:gd name="connsiteX0-721" fmla="*/ 1742033 w 1742033"/>
                <a:gd name="connsiteY0-722" fmla="*/ 276180 h 3226922"/>
                <a:gd name="connsiteX1-723" fmla="*/ 1109702 w 1742033"/>
                <a:gd name="connsiteY1-724" fmla="*/ 401687 h 3226922"/>
                <a:gd name="connsiteX2-725" fmla="*/ 413976 w 1742033"/>
                <a:gd name="connsiteY2-726" fmla="*/ 51743 h 3226922"/>
                <a:gd name="connsiteX3-727" fmla="*/ 45783 w 1742033"/>
                <a:gd name="connsiteY3-728" fmla="*/ 98167 h 3226922"/>
                <a:gd name="connsiteX4-729" fmla="*/ 11524 w 1742033"/>
                <a:gd name="connsiteY4-730" fmla="*/ 947253 h 3226922"/>
                <a:gd name="connsiteX5-731" fmla="*/ 45783 w 1742033"/>
                <a:gd name="connsiteY5-732" fmla="*/ 2416825 h 3226922"/>
                <a:gd name="connsiteX6-733" fmla="*/ 216113 w 1742033"/>
                <a:gd name="connsiteY6-734" fmla="*/ 3216925 h 3226922"/>
                <a:gd name="connsiteX7-735" fmla="*/ 565736 w 1742033"/>
                <a:gd name="connsiteY7-736" fmla="*/ 3002412 h 3226922"/>
                <a:gd name="connsiteX8-737" fmla="*/ 1090491 w 1742033"/>
                <a:gd name="connsiteY8-738" fmla="*/ 2732510 h 3226922"/>
                <a:gd name="connsiteX9-739" fmla="*/ 1596997 w 1742033"/>
                <a:gd name="connsiteY9-740" fmla="*/ 2980962 h 3226922"/>
                <a:gd name="connsiteX0-741" fmla="*/ 1742033 w 1742033"/>
                <a:gd name="connsiteY0-742" fmla="*/ 276180 h 3225587"/>
                <a:gd name="connsiteX1-743" fmla="*/ 1109702 w 1742033"/>
                <a:gd name="connsiteY1-744" fmla="*/ 401687 h 3225587"/>
                <a:gd name="connsiteX2-745" fmla="*/ 413976 w 1742033"/>
                <a:gd name="connsiteY2-746" fmla="*/ 51743 h 3225587"/>
                <a:gd name="connsiteX3-747" fmla="*/ 45783 w 1742033"/>
                <a:gd name="connsiteY3-748" fmla="*/ 98167 h 3225587"/>
                <a:gd name="connsiteX4-749" fmla="*/ 11524 w 1742033"/>
                <a:gd name="connsiteY4-750" fmla="*/ 947253 h 3225587"/>
                <a:gd name="connsiteX5-751" fmla="*/ 45783 w 1742033"/>
                <a:gd name="connsiteY5-752" fmla="*/ 2416825 h 3225587"/>
                <a:gd name="connsiteX6-753" fmla="*/ 216113 w 1742033"/>
                <a:gd name="connsiteY6-754" fmla="*/ 3216925 h 3225587"/>
                <a:gd name="connsiteX7-755" fmla="*/ 565736 w 1742033"/>
                <a:gd name="connsiteY7-756" fmla="*/ 3002412 h 3225587"/>
                <a:gd name="connsiteX8-757" fmla="*/ 1090491 w 1742033"/>
                <a:gd name="connsiteY8-758" fmla="*/ 2831122 h 3225587"/>
                <a:gd name="connsiteX9-759" fmla="*/ 1596997 w 1742033"/>
                <a:gd name="connsiteY9-760" fmla="*/ 2980962 h 3225587"/>
                <a:gd name="connsiteX0-761" fmla="*/ 1742033 w 1742033"/>
                <a:gd name="connsiteY0-762" fmla="*/ 276180 h 3225587"/>
                <a:gd name="connsiteX1-763" fmla="*/ 1109702 w 1742033"/>
                <a:gd name="connsiteY1-764" fmla="*/ 401687 h 3225587"/>
                <a:gd name="connsiteX2-765" fmla="*/ 413976 w 1742033"/>
                <a:gd name="connsiteY2-766" fmla="*/ 51743 h 3225587"/>
                <a:gd name="connsiteX3-767" fmla="*/ 45783 w 1742033"/>
                <a:gd name="connsiteY3-768" fmla="*/ 98167 h 3225587"/>
                <a:gd name="connsiteX4-769" fmla="*/ 11524 w 1742033"/>
                <a:gd name="connsiteY4-770" fmla="*/ 947253 h 3225587"/>
                <a:gd name="connsiteX5-771" fmla="*/ 45783 w 1742033"/>
                <a:gd name="connsiteY5-772" fmla="*/ 2416825 h 3225587"/>
                <a:gd name="connsiteX6-773" fmla="*/ 216113 w 1742033"/>
                <a:gd name="connsiteY6-774" fmla="*/ 3216925 h 3225587"/>
                <a:gd name="connsiteX7-775" fmla="*/ 565736 w 1742033"/>
                <a:gd name="connsiteY7-776" fmla="*/ 3002412 h 3225587"/>
                <a:gd name="connsiteX8-777" fmla="*/ 1090491 w 1742033"/>
                <a:gd name="connsiteY8-778" fmla="*/ 2831122 h 3225587"/>
                <a:gd name="connsiteX9-779" fmla="*/ 1579068 w 1742033"/>
                <a:gd name="connsiteY9-780" fmla="*/ 3151291 h 3225587"/>
                <a:gd name="connsiteX0-781" fmla="*/ 1742033 w 1742033"/>
                <a:gd name="connsiteY0-782" fmla="*/ 276180 h 3227856"/>
                <a:gd name="connsiteX1-783" fmla="*/ 1109702 w 1742033"/>
                <a:gd name="connsiteY1-784" fmla="*/ 401687 h 3227856"/>
                <a:gd name="connsiteX2-785" fmla="*/ 413976 w 1742033"/>
                <a:gd name="connsiteY2-786" fmla="*/ 51743 h 3227856"/>
                <a:gd name="connsiteX3-787" fmla="*/ 45783 w 1742033"/>
                <a:gd name="connsiteY3-788" fmla="*/ 98167 h 3227856"/>
                <a:gd name="connsiteX4-789" fmla="*/ 11524 w 1742033"/>
                <a:gd name="connsiteY4-790" fmla="*/ 947253 h 3227856"/>
                <a:gd name="connsiteX5-791" fmla="*/ 45783 w 1742033"/>
                <a:gd name="connsiteY5-792" fmla="*/ 2416825 h 3227856"/>
                <a:gd name="connsiteX6-793" fmla="*/ 216113 w 1742033"/>
                <a:gd name="connsiteY6-794" fmla="*/ 3216925 h 3227856"/>
                <a:gd name="connsiteX7-795" fmla="*/ 565736 w 1742033"/>
                <a:gd name="connsiteY7-796" fmla="*/ 3002412 h 3227856"/>
                <a:gd name="connsiteX8-797" fmla="*/ 1090491 w 1742033"/>
                <a:gd name="connsiteY8-798" fmla="*/ 2831122 h 3227856"/>
                <a:gd name="connsiteX9-799" fmla="*/ 1579068 w 1742033"/>
                <a:gd name="connsiteY9-800" fmla="*/ 3151291 h 3227856"/>
                <a:gd name="connsiteX0-801" fmla="*/ 1742033 w 1742033"/>
                <a:gd name="connsiteY0-802" fmla="*/ 276180 h 3227856"/>
                <a:gd name="connsiteX1-803" fmla="*/ 1109702 w 1742033"/>
                <a:gd name="connsiteY1-804" fmla="*/ 401687 h 3227856"/>
                <a:gd name="connsiteX2-805" fmla="*/ 413976 w 1742033"/>
                <a:gd name="connsiteY2-806" fmla="*/ 51743 h 3227856"/>
                <a:gd name="connsiteX3-807" fmla="*/ 45783 w 1742033"/>
                <a:gd name="connsiteY3-808" fmla="*/ 98167 h 3227856"/>
                <a:gd name="connsiteX4-809" fmla="*/ 11524 w 1742033"/>
                <a:gd name="connsiteY4-810" fmla="*/ 947253 h 3227856"/>
                <a:gd name="connsiteX5-811" fmla="*/ 45783 w 1742033"/>
                <a:gd name="connsiteY5-812" fmla="*/ 2416825 h 3227856"/>
                <a:gd name="connsiteX6-813" fmla="*/ 216113 w 1742033"/>
                <a:gd name="connsiteY6-814" fmla="*/ 3216925 h 3227856"/>
                <a:gd name="connsiteX7-815" fmla="*/ 565736 w 1742033"/>
                <a:gd name="connsiteY7-816" fmla="*/ 3002412 h 3227856"/>
                <a:gd name="connsiteX8-817" fmla="*/ 1090491 w 1742033"/>
                <a:gd name="connsiteY8-818" fmla="*/ 2831122 h 3227856"/>
                <a:gd name="connsiteX9-819" fmla="*/ 1579068 w 1742033"/>
                <a:gd name="connsiteY9-820" fmla="*/ 3151291 h 3227856"/>
                <a:gd name="connsiteX0-821" fmla="*/ 1742033 w 1742033"/>
                <a:gd name="connsiteY0-822" fmla="*/ 276180 h 3227856"/>
                <a:gd name="connsiteX1-823" fmla="*/ 1109702 w 1742033"/>
                <a:gd name="connsiteY1-824" fmla="*/ 401687 h 3227856"/>
                <a:gd name="connsiteX2-825" fmla="*/ 413976 w 1742033"/>
                <a:gd name="connsiteY2-826" fmla="*/ 51743 h 3227856"/>
                <a:gd name="connsiteX3-827" fmla="*/ 45783 w 1742033"/>
                <a:gd name="connsiteY3-828" fmla="*/ 98167 h 3227856"/>
                <a:gd name="connsiteX4-829" fmla="*/ 11524 w 1742033"/>
                <a:gd name="connsiteY4-830" fmla="*/ 947253 h 3227856"/>
                <a:gd name="connsiteX5-831" fmla="*/ 45783 w 1742033"/>
                <a:gd name="connsiteY5-832" fmla="*/ 2416825 h 3227856"/>
                <a:gd name="connsiteX6-833" fmla="*/ 216113 w 1742033"/>
                <a:gd name="connsiteY6-834" fmla="*/ 3216925 h 3227856"/>
                <a:gd name="connsiteX7-835" fmla="*/ 565736 w 1742033"/>
                <a:gd name="connsiteY7-836" fmla="*/ 3002412 h 3227856"/>
                <a:gd name="connsiteX8-837" fmla="*/ 1090491 w 1742033"/>
                <a:gd name="connsiteY8-838" fmla="*/ 2831122 h 3227856"/>
                <a:gd name="connsiteX9-839" fmla="*/ 1579068 w 1742033"/>
                <a:gd name="connsiteY9-840" fmla="*/ 3151291 h 3227856"/>
                <a:gd name="connsiteX0-841" fmla="*/ 1742033 w 1742033"/>
                <a:gd name="connsiteY0-842" fmla="*/ 270248 h 3221924"/>
                <a:gd name="connsiteX1-843" fmla="*/ 975231 w 1742033"/>
                <a:gd name="connsiteY1-844" fmla="*/ 297143 h 3221924"/>
                <a:gd name="connsiteX2-845" fmla="*/ 413976 w 1742033"/>
                <a:gd name="connsiteY2-846" fmla="*/ 45811 h 3221924"/>
                <a:gd name="connsiteX3-847" fmla="*/ 45783 w 1742033"/>
                <a:gd name="connsiteY3-848" fmla="*/ 92235 h 3221924"/>
                <a:gd name="connsiteX4-849" fmla="*/ 11524 w 1742033"/>
                <a:gd name="connsiteY4-850" fmla="*/ 941321 h 3221924"/>
                <a:gd name="connsiteX5-851" fmla="*/ 45783 w 1742033"/>
                <a:gd name="connsiteY5-852" fmla="*/ 2410893 h 3221924"/>
                <a:gd name="connsiteX6-853" fmla="*/ 216113 w 1742033"/>
                <a:gd name="connsiteY6-854" fmla="*/ 3210993 h 3221924"/>
                <a:gd name="connsiteX7-855" fmla="*/ 565736 w 1742033"/>
                <a:gd name="connsiteY7-856" fmla="*/ 2996480 h 3221924"/>
                <a:gd name="connsiteX8-857" fmla="*/ 1090491 w 1742033"/>
                <a:gd name="connsiteY8-858" fmla="*/ 2825190 h 3221924"/>
                <a:gd name="connsiteX9-859" fmla="*/ 1579068 w 1742033"/>
                <a:gd name="connsiteY9-860" fmla="*/ 3145359 h 3221924"/>
                <a:gd name="connsiteX0-861" fmla="*/ 1742033 w 1742033"/>
                <a:gd name="connsiteY0-862" fmla="*/ 280143 h 3231819"/>
                <a:gd name="connsiteX1-863" fmla="*/ 975231 w 1742033"/>
                <a:gd name="connsiteY1-864" fmla="*/ 307038 h 3231819"/>
                <a:gd name="connsiteX2-865" fmla="*/ 413976 w 1742033"/>
                <a:gd name="connsiteY2-866" fmla="*/ 37777 h 3231819"/>
                <a:gd name="connsiteX3-867" fmla="*/ 45783 w 1742033"/>
                <a:gd name="connsiteY3-868" fmla="*/ 102130 h 3231819"/>
                <a:gd name="connsiteX4-869" fmla="*/ 11524 w 1742033"/>
                <a:gd name="connsiteY4-870" fmla="*/ 951216 h 3231819"/>
                <a:gd name="connsiteX5-871" fmla="*/ 45783 w 1742033"/>
                <a:gd name="connsiteY5-872" fmla="*/ 2420788 h 3231819"/>
                <a:gd name="connsiteX6-873" fmla="*/ 216113 w 1742033"/>
                <a:gd name="connsiteY6-874" fmla="*/ 3220888 h 3231819"/>
                <a:gd name="connsiteX7-875" fmla="*/ 565736 w 1742033"/>
                <a:gd name="connsiteY7-876" fmla="*/ 3006375 h 3231819"/>
                <a:gd name="connsiteX8-877" fmla="*/ 1090491 w 1742033"/>
                <a:gd name="connsiteY8-878" fmla="*/ 2835085 h 3231819"/>
                <a:gd name="connsiteX9-879" fmla="*/ 1579068 w 1742033"/>
                <a:gd name="connsiteY9-880" fmla="*/ 3155254 h 3231819"/>
                <a:gd name="connsiteX0-881" fmla="*/ 1742033 w 1742033"/>
                <a:gd name="connsiteY0-882" fmla="*/ 301895 h 3253571"/>
                <a:gd name="connsiteX1-883" fmla="*/ 975231 w 1742033"/>
                <a:gd name="connsiteY1-884" fmla="*/ 328790 h 3253571"/>
                <a:gd name="connsiteX2-885" fmla="*/ 413976 w 1742033"/>
                <a:gd name="connsiteY2-886" fmla="*/ 59529 h 3253571"/>
                <a:gd name="connsiteX3-887" fmla="*/ 45783 w 1742033"/>
                <a:gd name="connsiteY3-888" fmla="*/ 123882 h 3253571"/>
                <a:gd name="connsiteX4-889" fmla="*/ 11524 w 1742033"/>
                <a:gd name="connsiteY4-890" fmla="*/ 972968 h 3253571"/>
                <a:gd name="connsiteX5-891" fmla="*/ 45783 w 1742033"/>
                <a:gd name="connsiteY5-892" fmla="*/ 2442540 h 3253571"/>
                <a:gd name="connsiteX6-893" fmla="*/ 216113 w 1742033"/>
                <a:gd name="connsiteY6-894" fmla="*/ 3242640 h 3253571"/>
                <a:gd name="connsiteX7-895" fmla="*/ 565736 w 1742033"/>
                <a:gd name="connsiteY7-896" fmla="*/ 3028127 h 3253571"/>
                <a:gd name="connsiteX8-897" fmla="*/ 1090491 w 1742033"/>
                <a:gd name="connsiteY8-898" fmla="*/ 2856837 h 3253571"/>
                <a:gd name="connsiteX9-899" fmla="*/ 1579068 w 1742033"/>
                <a:gd name="connsiteY9-900" fmla="*/ 3177006 h 3253571"/>
                <a:gd name="connsiteX0-901" fmla="*/ 1742033 w 1742033"/>
                <a:gd name="connsiteY0-902" fmla="*/ 301895 h 3253571"/>
                <a:gd name="connsiteX1-903" fmla="*/ 975231 w 1742033"/>
                <a:gd name="connsiteY1-904" fmla="*/ 328790 h 3253571"/>
                <a:gd name="connsiteX2-905" fmla="*/ 413976 w 1742033"/>
                <a:gd name="connsiteY2-906" fmla="*/ 59529 h 3253571"/>
                <a:gd name="connsiteX3-907" fmla="*/ 45783 w 1742033"/>
                <a:gd name="connsiteY3-908" fmla="*/ 123882 h 3253571"/>
                <a:gd name="connsiteX4-909" fmla="*/ 11524 w 1742033"/>
                <a:gd name="connsiteY4-910" fmla="*/ 972968 h 3253571"/>
                <a:gd name="connsiteX5-911" fmla="*/ 45783 w 1742033"/>
                <a:gd name="connsiteY5-912" fmla="*/ 2442540 h 3253571"/>
                <a:gd name="connsiteX6-913" fmla="*/ 216113 w 1742033"/>
                <a:gd name="connsiteY6-914" fmla="*/ 3242640 h 3253571"/>
                <a:gd name="connsiteX7-915" fmla="*/ 565736 w 1742033"/>
                <a:gd name="connsiteY7-916" fmla="*/ 3028127 h 3253571"/>
                <a:gd name="connsiteX8-917" fmla="*/ 1090491 w 1742033"/>
                <a:gd name="connsiteY8-918" fmla="*/ 2856837 h 3253571"/>
                <a:gd name="connsiteX9-919" fmla="*/ 1579068 w 1742033"/>
                <a:gd name="connsiteY9-920" fmla="*/ 3177006 h 3253571"/>
                <a:gd name="connsiteX0-921" fmla="*/ 1742033 w 1742033"/>
                <a:gd name="connsiteY0-922" fmla="*/ 301895 h 3253571"/>
                <a:gd name="connsiteX1-923" fmla="*/ 975231 w 1742033"/>
                <a:gd name="connsiteY1-924" fmla="*/ 328790 h 3253571"/>
                <a:gd name="connsiteX2-925" fmla="*/ 413976 w 1742033"/>
                <a:gd name="connsiteY2-926" fmla="*/ 59529 h 3253571"/>
                <a:gd name="connsiteX3-927" fmla="*/ 45783 w 1742033"/>
                <a:gd name="connsiteY3-928" fmla="*/ 123882 h 3253571"/>
                <a:gd name="connsiteX4-929" fmla="*/ 11524 w 1742033"/>
                <a:gd name="connsiteY4-930" fmla="*/ 972968 h 3253571"/>
                <a:gd name="connsiteX5-931" fmla="*/ 45783 w 1742033"/>
                <a:gd name="connsiteY5-932" fmla="*/ 2442540 h 3253571"/>
                <a:gd name="connsiteX6-933" fmla="*/ 216113 w 1742033"/>
                <a:gd name="connsiteY6-934" fmla="*/ 3242640 h 3253571"/>
                <a:gd name="connsiteX7-935" fmla="*/ 565736 w 1742033"/>
                <a:gd name="connsiteY7-936" fmla="*/ 3028127 h 3253571"/>
                <a:gd name="connsiteX8-937" fmla="*/ 1090491 w 1742033"/>
                <a:gd name="connsiteY8-938" fmla="*/ 2856837 h 3253571"/>
                <a:gd name="connsiteX9-939" fmla="*/ 1579068 w 1742033"/>
                <a:gd name="connsiteY9-940" fmla="*/ 3177006 h 3253571"/>
                <a:gd name="connsiteX0-941" fmla="*/ 1786857 w 1786857"/>
                <a:gd name="connsiteY0-942" fmla="*/ 283966 h 3253571"/>
                <a:gd name="connsiteX1-943" fmla="*/ 975231 w 1786857"/>
                <a:gd name="connsiteY1-944" fmla="*/ 328790 h 3253571"/>
                <a:gd name="connsiteX2-945" fmla="*/ 413976 w 1786857"/>
                <a:gd name="connsiteY2-946" fmla="*/ 59529 h 3253571"/>
                <a:gd name="connsiteX3-947" fmla="*/ 45783 w 1786857"/>
                <a:gd name="connsiteY3-948" fmla="*/ 123882 h 3253571"/>
                <a:gd name="connsiteX4-949" fmla="*/ 11524 w 1786857"/>
                <a:gd name="connsiteY4-950" fmla="*/ 972968 h 3253571"/>
                <a:gd name="connsiteX5-951" fmla="*/ 45783 w 1786857"/>
                <a:gd name="connsiteY5-952" fmla="*/ 2442540 h 3253571"/>
                <a:gd name="connsiteX6-953" fmla="*/ 216113 w 1786857"/>
                <a:gd name="connsiteY6-954" fmla="*/ 3242640 h 3253571"/>
                <a:gd name="connsiteX7-955" fmla="*/ 565736 w 1786857"/>
                <a:gd name="connsiteY7-956" fmla="*/ 3028127 h 3253571"/>
                <a:gd name="connsiteX8-957" fmla="*/ 1090491 w 1786857"/>
                <a:gd name="connsiteY8-958" fmla="*/ 2856837 h 3253571"/>
                <a:gd name="connsiteX9-959" fmla="*/ 1579068 w 1786857"/>
                <a:gd name="connsiteY9-960" fmla="*/ 3177006 h 3253571"/>
                <a:gd name="connsiteX0-961" fmla="*/ 1786857 w 1786857"/>
                <a:gd name="connsiteY0-962" fmla="*/ 283966 h 3253571"/>
                <a:gd name="connsiteX1-963" fmla="*/ 975231 w 1786857"/>
                <a:gd name="connsiteY1-964" fmla="*/ 328790 h 3253571"/>
                <a:gd name="connsiteX2-965" fmla="*/ 413976 w 1786857"/>
                <a:gd name="connsiteY2-966" fmla="*/ 59529 h 3253571"/>
                <a:gd name="connsiteX3-967" fmla="*/ 45783 w 1786857"/>
                <a:gd name="connsiteY3-968" fmla="*/ 123882 h 3253571"/>
                <a:gd name="connsiteX4-969" fmla="*/ 11524 w 1786857"/>
                <a:gd name="connsiteY4-970" fmla="*/ 972968 h 3253571"/>
                <a:gd name="connsiteX5-971" fmla="*/ 45783 w 1786857"/>
                <a:gd name="connsiteY5-972" fmla="*/ 2442540 h 3253571"/>
                <a:gd name="connsiteX6-973" fmla="*/ 216113 w 1786857"/>
                <a:gd name="connsiteY6-974" fmla="*/ 3242640 h 3253571"/>
                <a:gd name="connsiteX7-975" fmla="*/ 565736 w 1786857"/>
                <a:gd name="connsiteY7-976" fmla="*/ 3028127 h 3253571"/>
                <a:gd name="connsiteX8-977" fmla="*/ 1090491 w 1786857"/>
                <a:gd name="connsiteY8-978" fmla="*/ 2856837 h 3253571"/>
                <a:gd name="connsiteX9-979" fmla="*/ 1579068 w 1786857"/>
                <a:gd name="connsiteY9-980" fmla="*/ 3177006 h 3253571"/>
                <a:gd name="connsiteX0-981" fmla="*/ 1786857 w 1786857"/>
                <a:gd name="connsiteY0-982" fmla="*/ 283966 h 3253571"/>
                <a:gd name="connsiteX1-983" fmla="*/ 975231 w 1786857"/>
                <a:gd name="connsiteY1-984" fmla="*/ 328790 h 3253571"/>
                <a:gd name="connsiteX2-985" fmla="*/ 413976 w 1786857"/>
                <a:gd name="connsiteY2-986" fmla="*/ 59529 h 3253571"/>
                <a:gd name="connsiteX3-987" fmla="*/ 45783 w 1786857"/>
                <a:gd name="connsiteY3-988" fmla="*/ 123882 h 3253571"/>
                <a:gd name="connsiteX4-989" fmla="*/ 11524 w 1786857"/>
                <a:gd name="connsiteY4-990" fmla="*/ 972968 h 3253571"/>
                <a:gd name="connsiteX5-991" fmla="*/ 45783 w 1786857"/>
                <a:gd name="connsiteY5-992" fmla="*/ 2442540 h 3253571"/>
                <a:gd name="connsiteX6-993" fmla="*/ 216113 w 1786857"/>
                <a:gd name="connsiteY6-994" fmla="*/ 3242640 h 3253571"/>
                <a:gd name="connsiteX7-995" fmla="*/ 565736 w 1786857"/>
                <a:gd name="connsiteY7-996" fmla="*/ 3028127 h 3253571"/>
                <a:gd name="connsiteX8-997" fmla="*/ 1090491 w 1786857"/>
                <a:gd name="connsiteY8-998" fmla="*/ 2856837 h 3253571"/>
                <a:gd name="connsiteX9-999" fmla="*/ 1579068 w 1786857"/>
                <a:gd name="connsiteY9-1000" fmla="*/ 3177006 h 3253571"/>
                <a:gd name="connsiteX0-1001" fmla="*/ 1786857 w 1786857"/>
                <a:gd name="connsiteY0-1002" fmla="*/ 283966 h 3253571"/>
                <a:gd name="connsiteX1-1003" fmla="*/ 975231 w 1786857"/>
                <a:gd name="connsiteY1-1004" fmla="*/ 328790 h 3253571"/>
                <a:gd name="connsiteX2-1005" fmla="*/ 413976 w 1786857"/>
                <a:gd name="connsiteY2-1006" fmla="*/ 59529 h 3253571"/>
                <a:gd name="connsiteX3-1007" fmla="*/ 45783 w 1786857"/>
                <a:gd name="connsiteY3-1008" fmla="*/ 123882 h 3253571"/>
                <a:gd name="connsiteX4-1009" fmla="*/ 11524 w 1786857"/>
                <a:gd name="connsiteY4-1010" fmla="*/ 972968 h 3253571"/>
                <a:gd name="connsiteX5-1011" fmla="*/ 45783 w 1786857"/>
                <a:gd name="connsiteY5-1012" fmla="*/ 2442540 h 3253571"/>
                <a:gd name="connsiteX6-1013" fmla="*/ 216113 w 1786857"/>
                <a:gd name="connsiteY6-1014" fmla="*/ 3242640 h 3253571"/>
                <a:gd name="connsiteX7-1015" fmla="*/ 565736 w 1786857"/>
                <a:gd name="connsiteY7-1016" fmla="*/ 3028127 h 3253571"/>
                <a:gd name="connsiteX8-1017" fmla="*/ 1090491 w 1786857"/>
                <a:gd name="connsiteY8-1018" fmla="*/ 2856837 h 3253571"/>
                <a:gd name="connsiteX9-1019" fmla="*/ 1579068 w 1786857"/>
                <a:gd name="connsiteY9-1020" fmla="*/ 3177006 h 3253571"/>
                <a:gd name="connsiteX0-1021" fmla="*/ 1786857 w 1786857"/>
                <a:gd name="connsiteY0-1022" fmla="*/ 283966 h 3253571"/>
                <a:gd name="connsiteX1-1023" fmla="*/ 975231 w 1786857"/>
                <a:gd name="connsiteY1-1024" fmla="*/ 328790 h 3253571"/>
                <a:gd name="connsiteX2-1025" fmla="*/ 413976 w 1786857"/>
                <a:gd name="connsiteY2-1026" fmla="*/ 59529 h 3253571"/>
                <a:gd name="connsiteX3-1027" fmla="*/ 45783 w 1786857"/>
                <a:gd name="connsiteY3-1028" fmla="*/ 123882 h 3253571"/>
                <a:gd name="connsiteX4-1029" fmla="*/ 11524 w 1786857"/>
                <a:gd name="connsiteY4-1030" fmla="*/ 972968 h 3253571"/>
                <a:gd name="connsiteX5-1031" fmla="*/ 45783 w 1786857"/>
                <a:gd name="connsiteY5-1032" fmla="*/ 2442540 h 3253571"/>
                <a:gd name="connsiteX6-1033" fmla="*/ 216113 w 1786857"/>
                <a:gd name="connsiteY6-1034" fmla="*/ 3242640 h 3253571"/>
                <a:gd name="connsiteX7-1035" fmla="*/ 565736 w 1786857"/>
                <a:gd name="connsiteY7-1036" fmla="*/ 3028127 h 3253571"/>
                <a:gd name="connsiteX8-1037" fmla="*/ 1090491 w 1786857"/>
                <a:gd name="connsiteY8-1038" fmla="*/ 2856837 h 3253571"/>
                <a:gd name="connsiteX9-1039" fmla="*/ 1579068 w 1786857"/>
                <a:gd name="connsiteY9-1040" fmla="*/ 3177006 h 3253571"/>
                <a:gd name="connsiteX0-1041" fmla="*/ 1786857 w 1786857"/>
                <a:gd name="connsiteY0-1042" fmla="*/ 283966 h 3272176"/>
                <a:gd name="connsiteX1-1043" fmla="*/ 975231 w 1786857"/>
                <a:gd name="connsiteY1-1044" fmla="*/ 328790 h 3272176"/>
                <a:gd name="connsiteX2-1045" fmla="*/ 413976 w 1786857"/>
                <a:gd name="connsiteY2-1046" fmla="*/ 59529 h 3272176"/>
                <a:gd name="connsiteX3-1047" fmla="*/ 45783 w 1786857"/>
                <a:gd name="connsiteY3-1048" fmla="*/ 123882 h 3272176"/>
                <a:gd name="connsiteX4-1049" fmla="*/ 11524 w 1786857"/>
                <a:gd name="connsiteY4-1050" fmla="*/ 972968 h 3272176"/>
                <a:gd name="connsiteX5-1051" fmla="*/ 45783 w 1786857"/>
                <a:gd name="connsiteY5-1052" fmla="*/ 2442540 h 3272176"/>
                <a:gd name="connsiteX6-1053" fmla="*/ 216113 w 1786857"/>
                <a:gd name="connsiteY6-1054" fmla="*/ 3242640 h 3272176"/>
                <a:gd name="connsiteX7-1055" fmla="*/ 646419 w 1786857"/>
                <a:gd name="connsiteY7-1056" fmla="*/ 3046057 h 3272176"/>
                <a:gd name="connsiteX8-1057" fmla="*/ 1090491 w 1786857"/>
                <a:gd name="connsiteY8-1058" fmla="*/ 2856837 h 3272176"/>
                <a:gd name="connsiteX9-1059" fmla="*/ 1579068 w 1786857"/>
                <a:gd name="connsiteY9-1060" fmla="*/ 3177006 h 3272176"/>
                <a:gd name="connsiteX0-1061" fmla="*/ 1786857 w 1786857"/>
                <a:gd name="connsiteY0-1062" fmla="*/ 283966 h 3286482"/>
                <a:gd name="connsiteX1-1063" fmla="*/ 975231 w 1786857"/>
                <a:gd name="connsiteY1-1064" fmla="*/ 328790 h 3286482"/>
                <a:gd name="connsiteX2-1065" fmla="*/ 413976 w 1786857"/>
                <a:gd name="connsiteY2-1066" fmla="*/ 59529 h 3286482"/>
                <a:gd name="connsiteX3-1067" fmla="*/ 45783 w 1786857"/>
                <a:gd name="connsiteY3-1068" fmla="*/ 123882 h 3286482"/>
                <a:gd name="connsiteX4-1069" fmla="*/ 11524 w 1786857"/>
                <a:gd name="connsiteY4-1070" fmla="*/ 972968 h 3286482"/>
                <a:gd name="connsiteX5-1071" fmla="*/ 45783 w 1786857"/>
                <a:gd name="connsiteY5-1072" fmla="*/ 2442540 h 3286482"/>
                <a:gd name="connsiteX6-1073" fmla="*/ 216113 w 1786857"/>
                <a:gd name="connsiteY6-1074" fmla="*/ 3242640 h 3286482"/>
                <a:gd name="connsiteX7-1075" fmla="*/ 646419 w 1786857"/>
                <a:gd name="connsiteY7-1076" fmla="*/ 3046057 h 3286482"/>
                <a:gd name="connsiteX8-1077" fmla="*/ 1090491 w 1786857"/>
                <a:gd name="connsiteY8-1078" fmla="*/ 2856837 h 3286482"/>
                <a:gd name="connsiteX9-1079" fmla="*/ 1579068 w 1786857"/>
                <a:gd name="connsiteY9-1080" fmla="*/ 3177006 h 3286482"/>
                <a:gd name="connsiteX0-1081" fmla="*/ 1781147 w 1781147"/>
                <a:gd name="connsiteY0-1082" fmla="*/ 283966 h 3272758"/>
                <a:gd name="connsiteX1-1083" fmla="*/ 969521 w 1781147"/>
                <a:gd name="connsiteY1-1084" fmla="*/ 328790 h 3272758"/>
                <a:gd name="connsiteX2-1085" fmla="*/ 408266 w 1781147"/>
                <a:gd name="connsiteY2-1086" fmla="*/ 59529 h 3272758"/>
                <a:gd name="connsiteX3-1087" fmla="*/ 40073 w 1781147"/>
                <a:gd name="connsiteY3-1088" fmla="*/ 123882 h 3272758"/>
                <a:gd name="connsiteX4-1089" fmla="*/ 5814 w 1781147"/>
                <a:gd name="connsiteY4-1090" fmla="*/ 972968 h 3272758"/>
                <a:gd name="connsiteX5-1091" fmla="*/ 4214 w 1781147"/>
                <a:gd name="connsiteY5-1092" fmla="*/ 2433575 h 3272758"/>
                <a:gd name="connsiteX6-1093" fmla="*/ 210403 w 1781147"/>
                <a:gd name="connsiteY6-1094" fmla="*/ 3242640 h 3272758"/>
                <a:gd name="connsiteX7-1095" fmla="*/ 640709 w 1781147"/>
                <a:gd name="connsiteY7-1096" fmla="*/ 3046057 h 3272758"/>
                <a:gd name="connsiteX8-1097" fmla="*/ 1084781 w 1781147"/>
                <a:gd name="connsiteY8-1098" fmla="*/ 2856837 h 3272758"/>
                <a:gd name="connsiteX9-1099" fmla="*/ 1573358 w 1781147"/>
                <a:gd name="connsiteY9-1100" fmla="*/ 3177006 h 3272758"/>
                <a:gd name="connsiteX0-1101" fmla="*/ 1781147 w 1781147"/>
                <a:gd name="connsiteY0-1102" fmla="*/ 283966 h 3276281"/>
                <a:gd name="connsiteX1-1103" fmla="*/ 969521 w 1781147"/>
                <a:gd name="connsiteY1-1104" fmla="*/ 328790 h 3276281"/>
                <a:gd name="connsiteX2-1105" fmla="*/ 408266 w 1781147"/>
                <a:gd name="connsiteY2-1106" fmla="*/ 59529 h 3276281"/>
                <a:gd name="connsiteX3-1107" fmla="*/ 40073 w 1781147"/>
                <a:gd name="connsiteY3-1108" fmla="*/ 123882 h 3276281"/>
                <a:gd name="connsiteX4-1109" fmla="*/ 5814 w 1781147"/>
                <a:gd name="connsiteY4-1110" fmla="*/ 972968 h 3276281"/>
                <a:gd name="connsiteX5-1111" fmla="*/ 4214 w 1781147"/>
                <a:gd name="connsiteY5-1112" fmla="*/ 2433575 h 3276281"/>
                <a:gd name="connsiteX6-1113" fmla="*/ 210403 w 1781147"/>
                <a:gd name="connsiteY6-1114" fmla="*/ 3242640 h 3276281"/>
                <a:gd name="connsiteX7-1115" fmla="*/ 640709 w 1781147"/>
                <a:gd name="connsiteY7-1116" fmla="*/ 3046057 h 3276281"/>
                <a:gd name="connsiteX8-1117" fmla="*/ 1084781 w 1781147"/>
                <a:gd name="connsiteY8-1118" fmla="*/ 2856837 h 3276281"/>
                <a:gd name="connsiteX9-1119" fmla="*/ 1573358 w 1781147"/>
                <a:gd name="connsiteY9-1120" fmla="*/ 3177006 h 3276281"/>
                <a:gd name="connsiteX0-1121" fmla="*/ 1781147 w 1781147"/>
                <a:gd name="connsiteY0-1122" fmla="*/ 283966 h 3259299"/>
                <a:gd name="connsiteX1-1123" fmla="*/ 969521 w 1781147"/>
                <a:gd name="connsiteY1-1124" fmla="*/ 328790 h 3259299"/>
                <a:gd name="connsiteX2-1125" fmla="*/ 408266 w 1781147"/>
                <a:gd name="connsiteY2-1126" fmla="*/ 59529 h 3259299"/>
                <a:gd name="connsiteX3-1127" fmla="*/ 40073 w 1781147"/>
                <a:gd name="connsiteY3-1128" fmla="*/ 123882 h 3259299"/>
                <a:gd name="connsiteX4-1129" fmla="*/ 5814 w 1781147"/>
                <a:gd name="connsiteY4-1130" fmla="*/ 972968 h 3259299"/>
                <a:gd name="connsiteX5-1131" fmla="*/ 4214 w 1781147"/>
                <a:gd name="connsiteY5-1132" fmla="*/ 2433575 h 3259299"/>
                <a:gd name="connsiteX6-1133" fmla="*/ 210403 w 1781147"/>
                <a:gd name="connsiteY6-1134" fmla="*/ 3242640 h 3259299"/>
                <a:gd name="connsiteX7-1135" fmla="*/ 640709 w 1781147"/>
                <a:gd name="connsiteY7-1136" fmla="*/ 3046057 h 3259299"/>
                <a:gd name="connsiteX8-1137" fmla="*/ 1084781 w 1781147"/>
                <a:gd name="connsiteY8-1138" fmla="*/ 2856837 h 3259299"/>
                <a:gd name="connsiteX9-1139" fmla="*/ 1573358 w 1781147"/>
                <a:gd name="connsiteY9-1140" fmla="*/ 3177006 h 325929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Lst>
              <a:rect l="l" t="t" r="r" b="b"/>
              <a:pathLst>
                <a:path w="1781147" h="3259299">
                  <a:moveTo>
                    <a:pt x="1781147" y="283966"/>
                  </a:moveTo>
                  <a:cubicBezTo>
                    <a:pt x="1394865" y="659762"/>
                    <a:pt x="1225229" y="464808"/>
                    <a:pt x="969521" y="328790"/>
                  </a:cubicBezTo>
                  <a:cubicBezTo>
                    <a:pt x="713813" y="192772"/>
                    <a:pt x="616963" y="147468"/>
                    <a:pt x="408266" y="59529"/>
                  </a:cubicBezTo>
                  <a:cubicBezTo>
                    <a:pt x="199569" y="-28410"/>
                    <a:pt x="107148" y="-28358"/>
                    <a:pt x="40073" y="123882"/>
                  </a:cubicBezTo>
                  <a:cubicBezTo>
                    <a:pt x="-27002" y="276122"/>
                    <a:pt x="11790" y="588019"/>
                    <a:pt x="5814" y="972968"/>
                  </a:cubicBezTo>
                  <a:cubicBezTo>
                    <a:pt x="-162" y="1357917"/>
                    <a:pt x="1492" y="2055296"/>
                    <a:pt x="4214" y="2433575"/>
                  </a:cubicBezTo>
                  <a:cubicBezTo>
                    <a:pt x="6935" y="2811854"/>
                    <a:pt x="-12220" y="3176419"/>
                    <a:pt x="210403" y="3242640"/>
                  </a:cubicBezTo>
                  <a:cubicBezTo>
                    <a:pt x="433026" y="3308861"/>
                    <a:pt x="494979" y="3164145"/>
                    <a:pt x="640709" y="3046057"/>
                  </a:cubicBezTo>
                  <a:cubicBezTo>
                    <a:pt x="786439" y="2927969"/>
                    <a:pt x="817281" y="2858918"/>
                    <a:pt x="1084781" y="2856837"/>
                  </a:cubicBezTo>
                  <a:cubicBezTo>
                    <a:pt x="1244706" y="2908544"/>
                    <a:pt x="1328350" y="2872445"/>
                    <a:pt x="1573358" y="3177006"/>
                  </a:cubicBez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41" name="任意多边形: 形状 42"/>
            <p:cNvSpPr/>
            <p:nvPr>
              <p:custDataLst>
                <p:tags r:id="rId103"/>
              </p:custDataLst>
            </p:nvPr>
          </p:nvSpPr>
          <p:spPr>
            <a:xfrm>
              <a:off x="8731507" y="2625614"/>
              <a:ext cx="289932" cy="220183"/>
            </a:xfrm>
            <a:custGeom>
              <a:avLst/>
              <a:gdLst>
                <a:gd name="connsiteX0" fmla="*/ 57142 w 289932"/>
                <a:gd name="connsiteY0" fmla="*/ 0 h 220183"/>
                <a:gd name="connsiteX1" fmla="*/ 232790 w 289932"/>
                <a:gd name="connsiteY1" fmla="*/ 0 h 220183"/>
                <a:gd name="connsiteX2" fmla="*/ 289932 w 289932"/>
                <a:gd name="connsiteY2" fmla="*/ 57142 h 220183"/>
                <a:gd name="connsiteX3" fmla="*/ 289932 w 289932"/>
                <a:gd name="connsiteY3" fmla="*/ 163041 h 220183"/>
                <a:gd name="connsiteX4" fmla="*/ 232790 w 289932"/>
                <a:gd name="connsiteY4" fmla="*/ 220183 h 220183"/>
                <a:gd name="connsiteX5" fmla="*/ 57142 w 289932"/>
                <a:gd name="connsiteY5" fmla="*/ 220183 h 220183"/>
                <a:gd name="connsiteX6" fmla="*/ 56186 w 289932"/>
                <a:gd name="connsiteY6" fmla="*/ 219990 h 220183"/>
                <a:gd name="connsiteX7" fmla="*/ 67676 w 289932"/>
                <a:gd name="connsiteY7" fmla="*/ 202948 h 220183"/>
                <a:gd name="connsiteX8" fmla="*/ 72483 w 289932"/>
                <a:gd name="connsiteY8" fmla="*/ 179138 h 220183"/>
                <a:gd name="connsiteX9" fmla="*/ 11313 w 289932"/>
                <a:gd name="connsiteY9" fmla="*/ 117968 h 220183"/>
                <a:gd name="connsiteX10" fmla="*/ 0 w 289932"/>
                <a:gd name="connsiteY10" fmla="*/ 120252 h 220183"/>
                <a:gd name="connsiteX11" fmla="*/ 0 w 289932"/>
                <a:gd name="connsiteY11" fmla="*/ 57142 h 220183"/>
                <a:gd name="connsiteX12" fmla="*/ 57142 w 289932"/>
                <a:gd name="connsiteY12" fmla="*/ 0 h 2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932" h="220183">
                  <a:moveTo>
                    <a:pt x="57142" y="0"/>
                  </a:moveTo>
                  <a:lnTo>
                    <a:pt x="232790" y="0"/>
                  </a:lnTo>
                  <a:cubicBezTo>
                    <a:pt x="264349" y="0"/>
                    <a:pt x="289932" y="25583"/>
                    <a:pt x="289932" y="57142"/>
                  </a:cubicBezTo>
                  <a:lnTo>
                    <a:pt x="289932" y="163041"/>
                  </a:lnTo>
                  <a:cubicBezTo>
                    <a:pt x="289932" y="194600"/>
                    <a:pt x="264349" y="220183"/>
                    <a:pt x="232790" y="220183"/>
                  </a:cubicBezTo>
                  <a:lnTo>
                    <a:pt x="57142" y="220183"/>
                  </a:lnTo>
                  <a:lnTo>
                    <a:pt x="56186" y="219990"/>
                  </a:lnTo>
                  <a:lnTo>
                    <a:pt x="67676" y="202948"/>
                  </a:lnTo>
                  <a:cubicBezTo>
                    <a:pt x="70771" y="195630"/>
                    <a:pt x="72483" y="187584"/>
                    <a:pt x="72483" y="179138"/>
                  </a:cubicBezTo>
                  <a:cubicBezTo>
                    <a:pt x="72483" y="145355"/>
                    <a:pt x="45096" y="117968"/>
                    <a:pt x="11313" y="117968"/>
                  </a:cubicBezTo>
                  <a:lnTo>
                    <a:pt x="0" y="120252"/>
                  </a:lnTo>
                  <a:lnTo>
                    <a:pt x="0" y="57142"/>
                  </a:lnTo>
                  <a:cubicBezTo>
                    <a:pt x="0" y="25583"/>
                    <a:pt x="25583" y="0"/>
                    <a:pt x="57142" y="0"/>
                  </a:cubicBezTo>
                  <a:close/>
                </a:path>
              </a:pathLst>
            </a:custGeom>
            <a:solidFill>
              <a:srgbClr val="0000F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1"/>
            </a:p>
          </p:txBody>
        </p:sp>
        <p:sp>
          <p:nvSpPr>
            <p:cNvPr id="43" name="矩形: 圆角 44"/>
            <p:cNvSpPr/>
            <p:nvPr>
              <p:custDataLst>
                <p:tags r:id="rId104"/>
              </p:custDataLst>
            </p:nvPr>
          </p:nvSpPr>
          <p:spPr>
            <a:xfrm>
              <a:off x="8747141" y="2537208"/>
              <a:ext cx="274298" cy="100928"/>
            </a:xfrm>
            <a:prstGeom prst="roundRect">
              <a:avLst>
                <a:gd name="adj" fmla="val 30708"/>
              </a:avLst>
            </a:prstGeom>
            <a:solidFill>
              <a:srgbClr val="0000F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44" name="任意多边形: 形状 45"/>
            <p:cNvSpPr/>
            <p:nvPr>
              <p:custDataLst>
                <p:tags r:id="rId105"/>
              </p:custDataLst>
            </p:nvPr>
          </p:nvSpPr>
          <p:spPr>
            <a:xfrm>
              <a:off x="8739485" y="3455884"/>
              <a:ext cx="289932" cy="220183"/>
            </a:xfrm>
            <a:custGeom>
              <a:avLst/>
              <a:gdLst>
                <a:gd name="connsiteX0" fmla="*/ 57142 w 289932"/>
                <a:gd name="connsiteY0" fmla="*/ 0 h 220183"/>
                <a:gd name="connsiteX1" fmla="*/ 232790 w 289932"/>
                <a:gd name="connsiteY1" fmla="*/ 0 h 220183"/>
                <a:gd name="connsiteX2" fmla="*/ 289932 w 289932"/>
                <a:gd name="connsiteY2" fmla="*/ 57142 h 220183"/>
                <a:gd name="connsiteX3" fmla="*/ 289932 w 289932"/>
                <a:gd name="connsiteY3" fmla="*/ 163041 h 220183"/>
                <a:gd name="connsiteX4" fmla="*/ 232790 w 289932"/>
                <a:gd name="connsiteY4" fmla="*/ 220183 h 220183"/>
                <a:gd name="connsiteX5" fmla="*/ 57142 w 289932"/>
                <a:gd name="connsiteY5" fmla="*/ 220183 h 220183"/>
                <a:gd name="connsiteX6" fmla="*/ 56186 w 289932"/>
                <a:gd name="connsiteY6" fmla="*/ 219990 h 220183"/>
                <a:gd name="connsiteX7" fmla="*/ 67676 w 289932"/>
                <a:gd name="connsiteY7" fmla="*/ 202948 h 220183"/>
                <a:gd name="connsiteX8" fmla="*/ 72483 w 289932"/>
                <a:gd name="connsiteY8" fmla="*/ 179138 h 220183"/>
                <a:gd name="connsiteX9" fmla="*/ 11313 w 289932"/>
                <a:gd name="connsiteY9" fmla="*/ 117968 h 220183"/>
                <a:gd name="connsiteX10" fmla="*/ 0 w 289932"/>
                <a:gd name="connsiteY10" fmla="*/ 120252 h 220183"/>
                <a:gd name="connsiteX11" fmla="*/ 0 w 289932"/>
                <a:gd name="connsiteY11" fmla="*/ 57142 h 220183"/>
                <a:gd name="connsiteX12" fmla="*/ 57142 w 289932"/>
                <a:gd name="connsiteY12" fmla="*/ 0 h 2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932" h="220183">
                  <a:moveTo>
                    <a:pt x="57142" y="0"/>
                  </a:moveTo>
                  <a:lnTo>
                    <a:pt x="232790" y="0"/>
                  </a:lnTo>
                  <a:cubicBezTo>
                    <a:pt x="264349" y="0"/>
                    <a:pt x="289932" y="25583"/>
                    <a:pt x="289932" y="57142"/>
                  </a:cubicBezTo>
                  <a:lnTo>
                    <a:pt x="289932" y="163041"/>
                  </a:lnTo>
                  <a:cubicBezTo>
                    <a:pt x="289932" y="194600"/>
                    <a:pt x="264349" y="220183"/>
                    <a:pt x="232790" y="220183"/>
                  </a:cubicBezTo>
                  <a:lnTo>
                    <a:pt x="57142" y="220183"/>
                  </a:lnTo>
                  <a:lnTo>
                    <a:pt x="56186" y="219990"/>
                  </a:lnTo>
                  <a:lnTo>
                    <a:pt x="67676" y="202948"/>
                  </a:lnTo>
                  <a:cubicBezTo>
                    <a:pt x="70771" y="195630"/>
                    <a:pt x="72483" y="187584"/>
                    <a:pt x="72483" y="179138"/>
                  </a:cubicBezTo>
                  <a:cubicBezTo>
                    <a:pt x="72483" y="145355"/>
                    <a:pt x="45096" y="117968"/>
                    <a:pt x="11313" y="117968"/>
                  </a:cubicBezTo>
                  <a:lnTo>
                    <a:pt x="0" y="120252"/>
                  </a:lnTo>
                  <a:lnTo>
                    <a:pt x="0" y="57142"/>
                  </a:lnTo>
                  <a:cubicBezTo>
                    <a:pt x="0" y="25583"/>
                    <a:pt x="25583" y="0"/>
                    <a:pt x="57142" y="0"/>
                  </a:cubicBezTo>
                  <a:close/>
                </a:path>
              </a:pathLst>
            </a:custGeom>
            <a:solidFill>
              <a:srgbClr val="0000F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1"/>
            </a:p>
          </p:txBody>
        </p:sp>
        <p:sp>
          <p:nvSpPr>
            <p:cNvPr id="45" name="矩形: 圆角 46"/>
            <p:cNvSpPr/>
            <p:nvPr>
              <p:custDataLst>
                <p:tags r:id="rId106"/>
              </p:custDataLst>
            </p:nvPr>
          </p:nvSpPr>
          <p:spPr>
            <a:xfrm>
              <a:off x="8755119" y="3313900"/>
              <a:ext cx="274298" cy="100928"/>
            </a:xfrm>
            <a:prstGeom prst="roundRect">
              <a:avLst>
                <a:gd name="adj" fmla="val 30708"/>
              </a:avLst>
            </a:prstGeom>
            <a:solidFill>
              <a:srgbClr val="0000F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46" name="任意多边形: 形状 47"/>
            <p:cNvSpPr/>
            <p:nvPr>
              <p:custDataLst>
                <p:tags r:id="rId107"/>
              </p:custDataLst>
            </p:nvPr>
          </p:nvSpPr>
          <p:spPr>
            <a:xfrm>
              <a:off x="8711495" y="4408751"/>
              <a:ext cx="289932" cy="220183"/>
            </a:xfrm>
            <a:custGeom>
              <a:avLst/>
              <a:gdLst>
                <a:gd name="connsiteX0" fmla="*/ 57142 w 289932"/>
                <a:gd name="connsiteY0" fmla="*/ 0 h 220183"/>
                <a:gd name="connsiteX1" fmla="*/ 232790 w 289932"/>
                <a:gd name="connsiteY1" fmla="*/ 0 h 220183"/>
                <a:gd name="connsiteX2" fmla="*/ 289932 w 289932"/>
                <a:gd name="connsiteY2" fmla="*/ 57142 h 220183"/>
                <a:gd name="connsiteX3" fmla="*/ 289932 w 289932"/>
                <a:gd name="connsiteY3" fmla="*/ 163041 h 220183"/>
                <a:gd name="connsiteX4" fmla="*/ 232790 w 289932"/>
                <a:gd name="connsiteY4" fmla="*/ 220183 h 220183"/>
                <a:gd name="connsiteX5" fmla="*/ 57142 w 289932"/>
                <a:gd name="connsiteY5" fmla="*/ 220183 h 220183"/>
                <a:gd name="connsiteX6" fmla="*/ 56186 w 289932"/>
                <a:gd name="connsiteY6" fmla="*/ 219990 h 220183"/>
                <a:gd name="connsiteX7" fmla="*/ 67676 w 289932"/>
                <a:gd name="connsiteY7" fmla="*/ 202948 h 220183"/>
                <a:gd name="connsiteX8" fmla="*/ 72483 w 289932"/>
                <a:gd name="connsiteY8" fmla="*/ 179138 h 220183"/>
                <a:gd name="connsiteX9" fmla="*/ 11313 w 289932"/>
                <a:gd name="connsiteY9" fmla="*/ 117968 h 220183"/>
                <a:gd name="connsiteX10" fmla="*/ 0 w 289932"/>
                <a:gd name="connsiteY10" fmla="*/ 120252 h 220183"/>
                <a:gd name="connsiteX11" fmla="*/ 0 w 289932"/>
                <a:gd name="connsiteY11" fmla="*/ 57142 h 220183"/>
                <a:gd name="connsiteX12" fmla="*/ 57142 w 289932"/>
                <a:gd name="connsiteY12" fmla="*/ 0 h 22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932" h="220183">
                  <a:moveTo>
                    <a:pt x="57142" y="0"/>
                  </a:moveTo>
                  <a:lnTo>
                    <a:pt x="232790" y="0"/>
                  </a:lnTo>
                  <a:cubicBezTo>
                    <a:pt x="264349" y="0"/>
                    <a:pt x="289932" y="25583"/>
                    <a:pt x="289932" y="57142"/>
                  </a:cubicBezTo>
                  <a:lnTo>
                    <a:pt x="289932" y="163041"/>
                  </a:lnTo>
                  <a:cubicBezTo>
                    <a:pt x="289932" y="194600"/>
                    <a:pt x="264349" y="220183"/>
                    <a:pt x="232790" y="220183"/>
                  </a:cubicBezTo>
                  <a:lnTo>
                    <a:pt x="57142" y="220183"/>
                  </a:lnTo>
                  <a:lnTo>
                    <a:pt x="56186" y="219990"/>
                  </a:lnTo>
                  <a:lnTo>
                    <a:pt x="67676" y="202948"/>
                  </a:lnTo>
                  <a:cubicBezTo>
                    <a:pt x="70771" y="195630"/>
                    <a:pt x="72483" y="187584"/>
                    <a:pt x="72483" y="179138"/>
                  </a:cubicBezTo>
                  <a:cubicBezTo>
                    <a:pt x="72483" y="145355"/>
                    <a:pt x="45096" y="117968"/>
                    <a:pt x="11313" y="117968"/>
                  </a:cubicBezTo>
                  <a:lnTo>
                    <a:pt x="0" y="120252"/>
                  </a:lnTo>
                  <a:lnTo>
                    <a:pt x="0" y="57142"/>
                  </a:lnTo>
                  <a:cubicBezTo>
                    <a:pt x="0" y="25583"/>
                    <a:pt x="25583" y="0"/>
                    <a:pt x="57142" y="0"/>
                  </a:cubicBezTo>
                  <a:close/>
                </a:path>
              </a:pathLst>
            </a:custGeom>
            <a:solidFill>
              <a:srgbClr val="0000F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b="1"/>
            </a:p>
          </p:txBody>
        </p:sp>
        <p:sp>
          <p:nvSpPr>
            <p:cNvPr id="47" name="矩形: 圆角 48"/>
            <p:cNvSpPr/>
            <p:nvPr>
              <p:custDataLst>
                <p:tags r:id="rId108"/>
              </p:custDataLst>
            </p:nvPr>
          </p:nvSpPr>
          <p:spPr>
            <a:xfrm>
              <a:off x="8727129" y="4320345"/>
              <a:ext cx="274298" cy="100928"/>
            </a:xfrm>
            <a:prstGeom prst="roundRect">
              <a:avLst>
                <a:gd name="adj" fmla="val 30708"/>
              </a:avLst>
            </a:prstGeom>
            <a:solidFill>
              <a:srgbClr val="0000F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94" name="椭圆 93"/>
            <p:cNvSpPr/>
            <p:nvPr>
              <p:custDataLst>
                <p:tags r:id="rId109"/>
              </p:custDataLst>
            </p:nvPr>
          </p:nvSpPr>
          <p:spPr>
            <a:xfrm>
              <a:off x="8702625" y="3582923"/>
              <a:ext cx="101350" cy="101350"/>
            </a:xfrm>
            <a:prstGeom prst="ellipse">
              <a:avLst/>
            </a:prstGeom>
            <a:solidFill>
              <a:srgbClr val="C00000"/>
            </a:solidFill>
            <a:ln>
              <a:noFill/>
            </a:ln>
            <a:effectLst>
              <a:outerShdw blurRad="149987" dist="1270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06" name="文本框 105"/>
            <p:cNvSpPr txBox="1"/>
            <p:nvPr>
              <p:custDataLst>
                <p:tags r:id="rId110"/>
              </p:custDataLst>
            </p:nvPr>
          </p:nvSpPr>
          <p:spPr>
            <a:xfrm>
              <a:off x="8024542" y="2775509"/>
              <a:ext cx="667169" cy="523220"/>
            </a:xfrm>
            <a:prstGeom prst="rect">
              <a:avLst/>
            </a:prstGeom>
            <a:noFill/>
          </p:spPr>
          <p:txBody>
            <a:bodyPr wrap="none" rtlCol="0">
              <a:spAutoFit/>
            </a:bodyPr>
            <a:lstStyle/>
            <a:p>
              <a:pPr algn="ctr"/>
              <a:r>
                <a:rPr lang="en-US" altLang="zh-CN" sz="2800" b="1" smtClean="0">
                  <a:latin typeface="仿宋" panose="02010609060101010101" pitchFamily="49" charset="-122"/>
                  <a:ea typeface="仿宋" panose="02010609060101010101" pitchFamily="49" charset="-122"/>
                </a:rPr>
                <a:t>Cl</a:t>
              </a:r>
              <a:r>
                <a:rPr lang="en-US" altLang="zh-CN" sz="2800" b="1" baseline="30000" smtClean="0">
                  <a:latin typeface="仿宋" panose="02010609060101010101" pitchFamily="49" charset="-122"/>
                  <a:ea typeface="仿宋" panose="02010609060101010101" pitchFamily="49" charset="-122"/>
                </a:rPr>
                <a:t>-</a:t>
              </a:r>
              <a:endParaRPr lang="zh-CN" altLang="en-US" sz="2800" b="1">
                <a:latin typeface="仿宋" panose="02010609060101010101" pitchFamily="49" charset="-122"/>
                <a:ea typeface="仿宋" panose="02010609060101010101" pitchFamily="49" charset="-122"/>
              </a:endParaRPr>
            </a:p>
          </p:txBody>
        </p:sp>
        <p:sp>
          <p:nvSpPr>
            <p:cNvPr id="107" name="任意多边形: 形状 131"/>
            <p:cNvSpPr/>
            <p:nvPr>
              <p:custDataLst>
                <p:tags r:id="rId111"/>
              </p:custDataLst>
            </p:nvPr>
          </p:nvSpPr>
          <p:spPr>
            <a:xfrm>
              <a:off x="8412365" y="3248223"/>
              <a:ext cx="903558" cy="186753"/>
            </a:xfrm>
            <a:custGeom>
              <a:avLst/>
              <a:gdLst>
                <a:gd name="connsiteX0" fmla="*/ 0 w 903558"/>
                <a:gd name="connsiteY0" fmla="*/ 0 h 242153"/>
                <a:gd name="connsiteX1" fmla="*/ 0 w 903558"/>
                <a:gd name="connsiteY1" fmla="*/ 242153 h 242153"/>
                <a:gd name="connsiteX2" fmla="*/ 903558 w 903558"/>
                <a:gd name="connsiteY2" fmla="*/ 242153 h 242153"/>
              </a:gdLst>
              <a:ahLst/>
              <a:cxnLst>
                <a:cxn ang="0">
                  <a:pos x="connsiteX0" y="connsiteY0"/>
                </a:cxn>
                <a:cxn ang="0">
                  <a:pos x="connsiteX1" y="connsiteY1"/>
                </a:cxn>
                <a:cxn ang="0">
                  <a:pos x="connsiteX2" y="connsiteY2"/>
                </a:cxn>
              </a:cxnLst>
              <a:rect l="l" t="t" r="r" b="b"/>
              <a:pathLst>
                <a:path w="903558" h="242153">
                  <a:moveTo>
                    <a:pt x="0" y="0"/>
                  </a:moveTo>
                  <a:lnTo>
                    <a:pt x="0" y="242153"/>
                  </a:lnTo>
                  <a:lnTo>
                    <a:pt x="903558" y="242153"/>
                  </a:lnTo>
                </a:path>
              </a:pathLst>
            </a:custGeom>
            <a:noFill/>
            <a:ln>
              <a:solidFill>
                <a:schemeClr val="tx1"/>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p>
          </p:txBody>
        </p:sp>
        <p:sp>
          <p:nvSpPr>
            <p:cNvPr id="108" name="文本框 107"/>
            <p:cNvSpPr txBox="1"/>
            <p:nvPr>
              <p:custDataLst>
                <p:tags r:id="rId112"/>
              </p:custDataLst>
            </p:nvPr>
          </p:nvSpPr>
          <p:spPr>
            <a:xfrm rot="16200000">
              <a:off x="8818588" y="2941835"/>
              <a:ext cx="357848" cy="460375"/>
            </a:xfrm>
            <a:prstGeom prst="rect">
              <a:avLst/>
            </a:prstGeom>
            <a:noFill/>
          </p:spPr>
          <p:txBody>
            <a:bodyPr wrap="square" rtlCol="0">
              <a:spAutoFit/>
            </a:bodyPr>
            <a:lstStyle/>
            <a:p>
              <a:pPr algn="ctr"/>
              <a:r>
                <a:rPr lang="en-US" altLang="zh-CN" sz="2400" b="1"/>
                <a:t>+</a:t>
              </a:r>
              <a:endParaRPr lang="zh-CN" altLang="en-US" sz="2400" b="1"/>
            </a:p>
          </p:txBody>
        </p:sp>
        <p:sp>
          <p:nvSpPr>
            <p:cNvPr id="109" name="文本框 108"/>
            <p:cNvSpPr txBox="1"/>
            <p:nvPr>
              <p:custDataLst>
                <p:tags r:id="rId113"/>
              </p:custDataLst>
            </p:nvPr>
          </p:nvSpPr>
          <p:spPr>
            <a:xfrm rot="16200000">
              <a:off x="8818589" y="2750074"/>
              <a:ext cx="357848" cy="460375"/>
            </a:xfrm>
            <a:prstGeom prst="rect">
              <a:avLst/>
            </a:prstGeom>
            <a:noFill/>
          </p:spPr>
          <p:txBody>
            <a:bodyPr wrap="square" rtlCol="0">
              <a:spAutoFit/>
            </a:bodyPr>
            <a:lstStyle/>
            <a:p>
              <a:pPr algn="ctr"/>
              <a:r>
                <a:rPr lang="en-US" altLang="zh-CN" sz="2400" b="1"/>
                <a:t>+</a:t>
              </a:r>
              <a:endParaRPr lang="zh-CN" altLang="en-US" sz="2400" b="1"/>
            </a:p>
          </p:txBody>
        </p:sp>
        <p:sp>
          <p:nvSpPr>
            <p:cNvPr id="110" name="文本框 109"/>
            <p:cNvSpPr txBox="1"/>
            <p:nvPr>
              <p:custDataLst>
                <p:tags r:id="rId114"/>
              </p:custDataLst>
            </p:nvPr>
          </p:nvSpPr>
          <p:spPr>
            <a:xfrm rot="16200000">
              <a:off x="8593595" y="2717021"/>
              <a:ext cx="357848" cy="521970"/>
            </a:xfrm>
            <a:prstGeom prst="rect">
              <a:avLst/>
            </a:prstGeom>
            <a:noFill/>
          </p:spPr>
          <p:txBody>
            <a:bodyPr wrap="square" rtlCol="0">
              <a:spAutoFit/>
            </a:bodyPr>
            <a:lstStyle/>
            <a:p>
              <a:pPr algn="ctr"/>
              <a:r>
                <a:rPr lang="en-US" altLang="zh-CN" sz="2800" b="1"/>
                <a:t>-</a:t>
              </a:r>
              <a:endParaRPr lang="zh-CN" altLang="en-US" sz="2800" b="1"/>
            </a:p>
          </p:txBody>
        </p:sp>
        <p:sp>
          <p:nvSpPr>
            <p:cNvPr id="111" name="文本框 110"/>
            <p:cNvSpPr txBox="1"/>
            <p:nvPr>
              <p:custDataLst>
                <p:tags r:id="rId115"/>
              </p:custDataLst>
            </p:nvPr>
          </p:nvSpPr>
          <p:spPr>
            <a:xfrm rot="16200000">
              <a:off x="8593595" y="2904746"/>
              <a:ext cx="357848" cy="521970"/>
            </a:xfrm>
            <a:prstGeom prst="rect">
              <a:avLst/>
            </a:prstGeom>
            <a:noFill/>
          </p:spPr>
          <p:txBody>
            <a:bodyPr wrap="square" rtlCol="0">
              <a:spAutoFit/>
            </a:bodyPr>
            <a:lstStyle/>
            <a:p>
              <a:pPr algn="ctr"/>
              <a:r>
                <a:rPr lang="en-US" altLang="zh-CN" sz="2800" b="1"/>
                <a:t>-</a:t>
              </a:r>
              <a:endParaRPr lang="zh-CN" altLang="en-US" sz="2800" b="1"/>
            </a:p>
          </p:txBody>
        </p:sp>
        <p:sp>
          <p:nvSpPr>
            <p:cNvPr id="112" name="文本框 111"/>
            <p:cNvSpPr txBox="1"/>
            <p:nvPr>
              <p:custDataLst>
                <p:tags r:id="rId116"/>
              </p:custDataLst>
            </p:nvPr>
          </p:nvSpPr>
          <p:spPr>
            <a:xfrm rot="16200000">
              <a:off x="8818590" y="3563547"/>
              <a:ext cx="357848" cy="460375"/>
            </a:xfrm>
            <a:prstGeom prst="rect">
              <a:avLst/>
            </a:prstGeom>
            <a:noFill/>
          </p:spPr>
          <p:txBody>
            <a:bodyPr wrap="square" rtlCol="0">
              <a:spAutoFit/>
            </a:bodyPr>
            <a:lstStyle/>
            <a:p>
              <a:pPr algn="ctr"/>
              <a:r>
                <a:rPr lang="en-US" altLang="zh-CN" sz="2400" b="1"/>
                <a:t>+</a:t>
              </a:r>
              <a:endParaRPr lang="zh-CN" altLang="en-US" sz="2400" b="1"/>
            </a:p>
          </p:txBody>
        </p:sp>
        <p:sp>
          <p:nvSpPr>
            <p:cNvPr id="113" name="文本框 112"/>
            <p:cNvSpPr txBox="1"/>
            <p:nvPr>
              <p:custDataLst>
                <p:tags r:id="rId117"/>
              </p:custDataLst>
            </p:nvPr>
          </p:nvSpPr>
          <p:spPr>
            <a:xfrm rot="16200000">
              <a:off x="8818591" y="3755308"/>
              <a:ext cx="357848" cy="460375"/>
            </a:xfrm>
            <a:prstGeom prst="rect">
              <a:avLst/>
            </a:prstGeom>
            <a:noFill/>
          </p:spPr>
          <p:txBody>
            <a:bodyPr wrap="square" rtlCol="0">
              <a:spAutoFit/>
            </a:bodyPr>
            <a:lstStyle/>
            <a:p>
              <a:pPr algn="ctr"/>
              <a:r>
                <a:rPr lang="en-US" altLang="zh-CN" sz="2400" b="1"/>
                <a:t>+</a:t>
              </a:r>
              <a:endParaRPr lang="zh-CN" altLang="en-US" sz="2400" b="1"/>
            </a:p>
          </p:txBody>
        </p:sp>
        <p:sp>
          <p:nvSpPr>
            <p:cNvPr id="114" name="文本框 113"/>
            <p:cNvSpPr txBox="1"/>
            <p:nvPr>
              <p:custDataLst>
                <p:tags r:id="rId118"/>
              </p:custDataLst>
            </p:nvPr>
          </p:nvSpPr>
          <p:spPr>
            <a:xfrm rot="16200000">
              <a:off x="8593595" y="3526457"/>
              <a:ext cx="357848" cy="521970"/>
            </a:xfrm>
            <a:prstGeom prst="rect">
              <a:avLst/>
            </a:prstGeom>
            <a:noFill/>
          </p:spPr>
          <p:txBody>
            <a:bodyPr wrap="square" rtlCol="0">
              <a:spAutoFit/>
            </a:bodyPr>
            <a:lstStyle/>
            <a:p>
              <a:pPr algn="ctr"/>
              <a:r>
                <a:rPr lang="en-US" altLang="zh-CN" sz="2800" b="1"/>
                <a:t>-</a:t>
              </a:r>
              <a:endParaRPr lang="zh-CN" altLang="en-US" sz="2800" b="1"/>
            </a:p>
          </p:txBody>
        </p:sp>
        <p:sp>
          <p:nvSpPr>
            <p:cNvPr id="115" name="文本框 114"/>
            <p:cNvSpPr txBox="1"/>
            <p:nvPr>
              <p:custDataLst>
                <p:tags r:id="rId119"/>
              </p:custDataLst>
            </p:nvPr>
          </p:nvSpPr>
          <p:spPr>
            <a:xfrm rot="16200000">
              <a:off x="8593595" y="3738404"/>
              <a:ext cx="357848" cy="521970"/>
            </a:xfrm>
            <a:prstGeom prst="rect">
              <a:avLst/>
            </a:prstGeom>
            <a:noFill/>
          </p:spPr>
          <p:txBody>
            <a:bodyPr wrap="square" rtlCol="0">
              <a:spAutoFit/>
            </a:bodyPr>
            <a:lstStyle/>
            <a:p>
              <a:pPr algn="ctr"/>
              <a:r>
                <a:rPr lang="en-US" altLang="zh-CN" sz="2800" b="1"/>
                <a:t>-</a:t>
              </a:r>
              <a:endParaRPr lang="zh-CN" altLang="en-US" sz="2800" b="1"/>
            </a:p>
          </p:txBody>
        </p:sp>
      </p:grpSp>
      <p:sp>
        <p:nvSpPr>
          <p:cNvPr id="139" name="文本框 138"/>
          <p:cNvSpPr txBox="1"/>
          <p:nvPr>
            <p:custDataLst>
              <p:tags r:id="rId120"/>
            </p:custDataLst>
          </p:nvPr>
        </p:nvSpPr>
        <p:spPr>
          <a:xfrm>
            <a:off x="2356231" y="2484987"/>
            <a:ext cx="2698175" cy="523220"/>
          </a:xfrm>
          <a:prstGeom prst="rect">
            <a:avLst/>
          </a:prstGeom>
          <a:noFill/>
        </p:spPr>
        <p:txBody>
          <a:bodyPr wrap="none" rtlCol="0">
            <a:spAutoFit/>
          </a:bodyPr>
          <a:lstStyle/>
          <a:p>
            <a:pPr algn="ctr"/>
            <a:r>
              <a:rPr lang="zh-CN" altLang="en-US" sz="2800" b="1" u="sng">
                <a:solidFill>
                  <a:schemeClr val="bg1"/>
                </a:solidFill>
                <a:uFill>
                  <a:solidFill>
                    <a:schemeClr val="tx1"/>
                  </a:solidFill>
                </a:uFill>
                <a:latin typeface="+mj-ea"/>
                <a:ea typeface="+mj-ea"/>
              </a:rPr>
              <a:t>兴奋</a:t>
            </a:r>
            <a:r>
              <a:rPr lang="zh-CN" altLang="en-US" sz="2800" b="1">
                <a:latin typeface="+mj-ea"/>
                <a:ea typeface="+mj-ea"/>
              </a:rPr>
              <a:t>性</a:t>
            </a:r>
            <a:r>
              <a:rPr lang="zh-CN" altLang="en-US" sz="2800" b="1">
                <a:latin typeface="仿宋" panose="02010609060101010101" pitchFamily="49" charset="-122"/>
                <a:ea typeface="仿宋" panose="02010609060101010101" pitchFamily="49" charset="-122"/>
              </a:rPr>
              <a:t>神经递质</a:t>
            </a:r>
            <a:endParaRPr lang="zh-CN" altLang="en-US" sz="2800" b="1">
              <a:latin typeface="仿宋" panose="02010609060101010101" pitchFamily="49" charset="-122"/>
              <a:ea typeface="仿宋" panose="02010609060101010101" pitchFamily="49" charset="-122"/>
            </a:endParaRPr>
          </a:p>
        </p:txBody>
      </p:sp>
      <p:sp>
        <p:nvSpPr>
          <p:cNvPr id="143" name="任意多边形: 形状 147"/>
          <p:cNvSpPr/>
          <p:nvPr>
            <p:custDataLst>
              <p:tags r:id="rId121"/>
            </p:custDataLst>
          </p:nvPr>
        </p:nvSpPr>
        <p:spPr>
          <a:xfrm flipH="1" flipV="1">
            <a:off x="4993485" y="2820472"/>
            <a:ext cx="1250361" cy="695916"/>
          </a:xfrm>
          <a:custGeom>
            <a:avLst/>
            <a:gdLst>
              <a:gd name="connsiteX0" fmla="*/ 0 w 812800"/>
              <a:gd name="connsiteY0" fmla="*/ 0 h 177800"/>
              <a:gd name="connsiteX1" fmla="*/ 812800 w 812800"/>
              <a:gd name="connsiteY1" fmla="*/ 177800 h 177800"/>
            </a:gdLst>
            <a:ahLst/>
            <a:cxnLst>
              <a:cxn ang="0">
                <a:pos x="connsiteX0" y="connsiteY0"/>
              </a:cxn>
              <a:cxn ang="0">
                <a:pos x="connsiteX1" y="connsiteY1"/>
              </a:cxn>
            </a:cxnLst>
            <a:rect l="l" t="t" r="r" b="b"/>
            <a:pathLst>
              <a:path w="812800" h="177800">
                <a:moveTo>
                  <a:pt x="0" y="0"/>
                </a:moveTo>
                <a:lnTo>
                  <a:pt x="812800" y="177800"/>
                </a:lnTo>
              </a:path>
            </a:pathLst>
          </a:custGeom>
          <a:ln w="28575">
            <a:prstDash val="sysDot"/>
          </a:ln>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b="1"/>
          </a:p>
        </p:txBody>
      </p:sp>
      <p:sp>
        <p:nvSpPr>
          <p:cNvPr id="138" name="TextBox 2"/>
          <p:cNvSpPr txBox="1"/>
          <p:nvPr>
            <p:custDataLst>
              <p:tags r:id="rId122"/>
            </p:custDataLst>
          </p:nvPr>
        </p:nvSpPr>
        <p:spPr>
          <a:xfrm>
            <a:off x="2359596" y="2471314"/>
            <a:ext cx="9028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solidFill>
                  <a:srgbClr val="0000FF"/>
                </a:solidFill>
              </a:rPr>
              <a:t>抑制</a:t>
            </a:r>
            <a:endParaRPr lang="zh-CN" altLang="en-US">
              <a:solidFill>
                <a:srgbClr val="0000FF"/>
              </a:solidFill>
            </a:endParaRPr>
          </a:p>
        </p:txBody>
      </p:sp>
      <p:sp>
        <p:nvSpPr>
          <p:cNvPr id="146" name="文本框 145"/>
          <p:cNvSpPr txBox="1"/>
          <p:nvPr>
            <p:custDataLst>
              <p:tags r:id="rId123"/>
            </p:custDataLst>
          </p:nvPr>
        </p:nvSpPr>
        <p:spPr>
          <a:xfrm>
            <a:off x="9294005" y="3161119"/>
            <a:ext cx="2828018" cy="523220"/>
          </a:xfrm>
          <a:prstGeom prst="rect">
            <a:avLst/>
          </a:prstGeom>
          <a:noFill/>
        </p:spPr>
        <p:txBody>
          <a:bodyPr wrap="none" rtlCol="0">
            <a:spAutoFit/>
          </a:bodyPr>
          <a:lstStyle/>
          <a:p>
            <a:pPr algn="ctr">
              <a:spcBef>
                <a:spcPts val="600"/>
              </a:spcBef>
            </a:pPr>
            <a:r>
              <a:rPr lang="en-US" altLang="zh-CN" sz="2800" b="1" smtClean="0">
                <a:latin typeface="仿宋" panose="02010609060101010101" pitchFamily="49" charset="-122"/>
                <a:ea typeface="仿宋" panose="02010609060101010101" pitchFamily="49" charset="-122"/>
                <a:cs typeface="Times New Roman" panose="02020603050405020304" charset="0"/>
              </a:rPr>
              <a:t>Cl</a:t>
            </a:r>
            <a:r>
              <a:rPr lang="en-US" altLang="zh-CN" sz="2800" b="1" baseline="30000" smtClean="0">
                <a:latin typeface="仿宋" panose="02010609060101010101" pitchFamily="49" charset="-122"/>
                <a:ea typeface="仿宋" panose="02010609060101010101" pitchFamily="49" charset="-122"/>
                <a:cs typeface="Times New Roman" panose="02020603050405020304" charset="0"/>
              </a:rPr>
              <a:t>-</a:t>
            </a:r>
            <a:r>
              <a:rPr lang="zh-CN" altLang="en-US" sz="2800" b="1" smtClean="0">
                <a:latin typeface="仿宋" panose="02010609060101010101" pitchFamily="49" charset="-122"/>
                <a:ea typeface="仿宋" panose="02010609060101010101" pitchFamily="49" charset="-122"/>
                <a:cs typeface="Times New Roman" panose="02020603050405020304" charset="0"/>
              </a:rPr>
              <a:t>内流产生</a:t>
            </a:r>
            <a:r>
              <a:rPr lang="zh-CN" altLang="en-US" sz="2800" b="1" u="sng">
                <a:solidFill>
                  <a:schemeClr val="bg1"/>
                </a:solidFill>
                <a:uFill>
                  <a:solidFill>
                    <a:schemeClr val="tx1"/>
                  </a:solidFill>
                </a:uFill>
                <a:latin typeface="+mj-ea"/>
                <a:ea typeface="+mj-ea"/>
              </a:rPr>
              <a:t>兴奋</a:t>
            </a:r>
            <a:endParaRPr lang="zh-CN" altLang="en-US" sz="2800" b="1" u="sng">
              <a:solidFill>
                <a:schemeClr val="bg1"/>
              </a:solidFill>
              <a:uFill>
                <a:solidFill>
                  <a:schemeClr val="tx1"/>
                </a:solidFill>
              </a:uFill>
              <a:latin typeface="+mj-ea"/>
              <a:ea typeface="+mj-ea"/>
            </a:endParaRPr>
          </a:p>
        </p:txBody>
      </p:sp>
      <p:sp>
        <p:nvSpPr>
          <p:cNvPr id="147" name="文本框 146"/>
          <p:cNvSpPr txBox="1"/>
          <p:nvPr>
            <p:custDataLst>
              <p:tags r:id="rId124"/>
            </p:custDataLst>
          </p:nvPr>
        </p:nvSpPr>
        <p:spPr>
          <a:xfrm>
            <a:off x="9411299" y="3761994"/>
            <a:ext cx="2432076" cy="523220"/>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defPPr>
              <a:defRPr lang="zh-CN"/>
            </a:defPPr>
            <a:lvl1pPr algn="ctr">
              <a:defRPr sz="2800" b="1">
                <a:solidFill>
                  <a:schemeClr val="bg1"/>
                </a:solidFill>
                <a:latin typeface="+mj-ea"/>
                <a:ea typeface="+mj-ea"/>
                <a:cs typeface="Times New Roman" panose="0202060305040502030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zh-CN" smtClean="0"/>
              <a:t>Cl</a:t>
            </a:r>
            <a:r>
              <a:rPr lang="en-US" altLang="zh-CN" baseline="30000" smtClean="0"/>
              <a:t>-</a:t>
            </a:r>
            <a:r>
              <a:rPr lang="zh-CN" altLang="en-US" smtClean="0"/>
              <a:t>通道</a:t>
            </a:r>
            <a:r>
              <a:rPr lang="zh-CN" altLang="en-US"/>
              <a:t>兼受体</a:t>
            </a:r>
            <a:endParaRPr lang="en-US" altLang="zh-CN"/>
          </a:p>
        </p:txBody>
      </p:sp>
      <p:sp>
        <p:nvSpPr>
          <p:cNvPr id="151" name="任意多边形: 形状 148"/>
          <p:cNvSpPr/>
          <p:nvPr>
            <p:custDataLst>
              <p:tags r:id="rId125"/>
            </p:custDataLst>
          </p:nvPr>
        </p:nvSpPr>
        <p:spPr>
          <a:xfrm>
            <a:off x="8956583" y="3584965"/>
            <a:ext cx="385595" cy="409868"/>
          </a:xfrm>
          <a:custGeom>
            <a:avLst/>
            <a:gdLst>
              <a:gd name="connsiteX0" fmla="*/ 0 w 749300"/>
              <a:gd name="connsiteY0" fmla="*/ 0 h 203200"/>
              <a:gd name="connsiteX1" fmla="*/ 749300 w 749300"/>
              <a:gd name="connsiteY1" fmla="*/ 203200 h 203200"/>
            </a:gdLst>
            <a:ahLst/>
            <a:cxnLst>
              <a:cxn ang="0">
                <a:pos x="connsiteX0" y="connsiteY0"/>
              </a:cxn>
              <a:cxn ang="0">
                <a:pos x="connsiteX1" y="connsiteY1"/>
              </a:cxn>
            </a:cxnLst>
            <a:rect l="l" t="t" r="r" b="b"/>
            <a:pathLst>
              <a:path w="749300" h="203200">
                <a:moveTo>
                  <a:pt x="0" y="0"/>
                </a:moveTo>
                <a:lnTo>
                  <a:pt x="749300" y="203200"/>
                </a:lnTo>
              </a:path>
            </a:pathLst>
          </a:custGeom>
          <a:ln w="28575">
            <a:prstDash val="sysDot"/>
          </a:ln>
        </p:spPr>
        <p:style>
          <a:lnRef idx="2">
            <a:schemeClr val="dk1"/>
          </a:lnRef>
          <a:fillRef idx="0">
            <a:schemeClr val="dk1"/>
          </a:fillRef>
          <a:effectRef idx="1">
            <a:schemeClr val="dk1"/>
          </a:effectRef>
          <a:fontRef idx="minor">
            <a:schemeClr val="tx1"/>
          </a:fontRef>
        </p:style>
        <p:txBody>
          <a:bodyPr rtlCol="0" anchor="ctr"/>
          <a:lstStyle/>
          <a:p>
            <a:pPr algn="ctr"/>
            <a:endParaRPr lang="zh-CN" altLang="en-US" b="1"/>
          </a:p>
        </p:txBody>
      </p:sp>
      <p:sp>
        <p:nvSpPr>
          <p:cNvPr id="152" name="TextBox 2"/>
          <p:cNvSpPr txBox="1"/>
          <p:nvPr>
            <p:custDataLst>
              <p:tags r:id="rId126"/>
            </p:custDataLst>
          </p:nvPr>
        </p:nvSpPr>
        <p:spPr>
          <a:xfrm>
            <a:off x="11210168" y="3156531"/>
            <a:ext cx="9028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zh-CN"/>
            </a:defPPr>
            <a:lvl1pPr>
              <a:defRPr sz="2800" b="1">
                <a:solidFill>
                  <a:srgbClr val="FF0000"/>
                </a:solidFill>
                <a:latin typeface="+mj-ea"/>
                <a:ea typeface="+mj-ea"/>
              </a:defRPr>
            </a:lvl1pPr>
          </a:lstStyle>
          <a:p>
            <a:r>
              <a:rPr lang="zh-CN" altLang="en-US" smtClean="0">
                <a:solidFill>
                  <a:srgbClr val="0000FF"/>
                </a:solidFill>
              </a:rPr>
              <a:t>抑制</a:t>
            </a:r>
            <a:endParaRPr lang="zh-CN" altLang="en-US">
              <a:solidFill>
                <a:srgbClr val="0000FF"/>
              </a:solidFill>
            </a:endParaRPr>
          </a:p>
        </p:txBody>
      </p:sp>
      <p:sp>
        <p:nvSpPr>
          <p:cNvPr id="156" name="文本框 155"/>
          <p:cNvSpPr txBox="1"/>
          <p:nvPr>
            <p:custDataLst>
              <p:tags r:id="rId127"/>
            </p:custDataLst>
          </p:nvPr>
        </p:nvSpPr>
        <p:spPr>
          <a:xfrm>
            <a:off x="6560185" y="5706110"/>
            <a:ext cx="5551805" cy="1151890"/>
          </a:xfrm>
          <a:prstGeom prst="rect">
            <a:avLst/>
          </a:prstGeom>
          <a:solidFill>
            <a:schemeClr val="accent3">
              <a:lumMod val="40000"/>
              <a:lumOff val="60000"/>
            </a:schemeClr>
          </a:solidFill>
          <a:ln>
            <a:solidFill>
              <a:srgbClr val="FFC000"/>
            </a:solidFill>
          </a:ln>
        </p:spPr>
        <p:txBody>
          <a:bodyPr wrap="square" rtlCol="0">
            <a:noAutofit/>
          </a:bodyPr>
          <a:lstStyle/>
          <a:p>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▶特征：选择性</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sym typeface="+mn-ea"/>
              </a:rPr>
              <a:t>，指</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每</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种通道只对</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一或</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几种离子有较高的通透能力，而对其他</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离子则很</a:t>
            </a:r>
            <a:r>
              <a:rPr lang="zh-CN" altLang="en-US" sz="2400" b="1">
                <a:latin typeface="微软雅黑" panose="020B0503020204020204" pitchFamily="34" charset="-122"/>
                <a:ea typeface="微软雅黑" panose="020B0503020204020204" pitchFamily="34" charset="-122"/>
                <a:cs typeface="微软雅黑" panose="020B0503020204020204" pitchFamily="34" charset="-120"/>
              </a:rPr>
              <a:t>小或不</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rPr>
              <a:t>通透。</a:t>
            </a:r>
            <a:endParaRPr lang="zh-CN" altLang="en-US" sz="2400" b="1" smtClean="0">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2" name="组合 1"/>
          <p:cNvGrpSpPr/>
          <p:nvPr>
            <p:custDataLst>
              <p:tags r:id="rId128"/>
            </p:custDataLst>
          </p:nvPr>
        </p:nvGrpSpPr>
        <p:grpSpPr>
          <a:xfrm>
            <a:off x="149225" y="81280"/>
            <a:ext cx="4358137" cy="1216025"/>
            <a:chOff x="235" y="128"/>
            <a:chExt cx="7801" cy="1915"/>
          </a:xfrm>
        </p:grpSpPr>
        <p:sp>
          <p:nvSpPr>
            <p:cNvPr id="8" name="文本框 7"/>
            <p:cNvSpPr txBox="1"/>
            <p:nvPr>
              <p:custDataLst>
                <p:tags r:id="rId129"/>
              </p:custDataLst>
            </p:nvPr>
          </p:nvSpPr>
          <p:spPr>
            <a:xfrm>
              <a:off x="503" y="1027"/>
              <a:ext cx="753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自由扩散和协助扩散</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2" name="组合 11"/>
            <p:cNvGrpSpPr/>
            <p:nvPr>
              <p:custDataLst>
                <p:tags r:id="rId130"/>
              </p:custDataLst>
            </p:nvPr>
          </p:nvGrpSpPr>
          <p:grpSpPr>
            <a:xfrm>
              <a:off x="235" y="128"/>
              <a:ext cx="6793" cy="899"/>
              <a:chOff x="587375" y="977268"/>
              <a:chExt cx="4313278" cy="570900"/>
            </a:xfrm>
          </p:grpSpPr>
          <p:sp>
            <p:nvSpPr>
              <p:cNvPr id="102" name="任意多边形: 形状 17"/>
              <p:cNvSpPr/>
              <p:nvPr>
                <p:custDataLst>
                  <p:tags r:id="rId131"/>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16" name="文本框 115"/>
              <p:cNvSpPr txBox="1"/>
              <p:nvPr>
                <p:custDataLst>
                  <p:tags r:id="rId132"/>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117" name="任意多边形: 形状 18"/>
              <p:cNvSpPr/>
              <p:nvPr>
                <p:custDataLst>
                  <p:tags r:id="rId13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18" name="文本框 117"/>
              <p:cNvSpPr txBox="1"/>
              <p:nvPr>
                <p:custDataLst>
                  <p:tags r:id="rId134"/>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19" name="图片 118" descr="32303137373532353b32303137393931383bc9faceefcfd4cea2beb5cfb8b0fb"/>
            <p:cNvPicPr>
              <a:picLocks noChangeAspect="1"/>
            </p:cNvPicPr>
            <p:nvPr>
              <p:custDataLst>
                <p:tags r:id="rId135"/>
              </p:custDataLst>
            </p:nvPr>
          </p:nvPicPr>
          <p:blipFill>
            <a:blip r:embed="rId136"/>
            <a:stretch>
              <a:fillRect/>
            </a:stretch>
          </p:blipFill>
          <p:spPr>
            <a:xfrm>
              <a:off x="1119" y="207"/>
              <a:ext cx="719" cy="719"/>
            </a:xfrm>
            <a:prstGeom prst="rect">
              <a:avLst/>
            </a:prstGeom>
          </p:spPr>
        </p:pic>
      </p:grpSp>
      <p:sp>
        <p:nvSpPr>
          <p:cNvPr id="123" name="矩形 1"/>
          <p:cNvSpPr>
            <a:spLocks noChangeArrowheads="1"/>
          </p:cNvSpPr>
          <p:nvPr>
            <p:custDataLst>
              <p:tags r:id="rId137"/>
            </p:custDataLst>
          </p:nvPr>
        </p:nvSpPr>
        <p:spPr bwMode="auto">
          <a:xfrm>
            <a:off x="298828" y="1342367"/>
            <a:ext cx="3094355" cy="521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tabLst>
                <a:tab pos="2339975" algn="l"/>
              </a:tabLst>
              <a:defRPr>
                <a:solidFill>
                  <a:schemeClr val="tx1"/>
                </a:solidFill>
                <a:latin typeface="Arial" panose="020B0604020202020204"/>
                <a:ea typeface="宋体" panose="02010600030101010101" pitchFamily="2" charset="-122"/>
              </a:defRPr>
            </a:lvl1pPr>
            <a:lvl2pPr>
              <a:tabLst>
                <a:tab pos="2339975" algn="l"/>
              </a:tabLst>
              <a:defRPr>
                <a:solidFill>
                  <a:schemeClr val="tx1"/>
                </a:solidFill>
                <a:latin typeface="Arial" panose="020B0604020202020204"/>
                <a:ea typeface="宋体" panose="02010600030101010101" pitchFamily="2" charset="-122"/>
              </a:defRPr>
            </a:lvl2pPr>
            <a:lvl3pPr>
              <a:tabLst>
                <a:tab pos="2339975" algn="l"/>
              </a:tabLst>
              <a:defRPr>
                <a:solidFill>
                  <a:schemeClr val="tx1"/>
                </a:solidFill>
                <a:latin typeface="Arial" panose="020B0604020202020204"/>
                <a:ea typeface="宋体" panose="02010600030101010101" pitchFamily="2" charset="-122"/>
              </a:defRPr>
            </a:lvl3pPr>
            <a:lvl4pPr>
              <a:tabLst>
                <a:tab pos="2339975" algn="l"/>
              </a:tabLst>
              <a:defRPr>
                <a:solidFill>
                  <a:schemeClr val="tx1"/>
                </a:solidFill>
                <a:latin typeface="Arial" panose="020B0604020202020204"/>
                <a:ea typeface="宋体" panose="02010600030101010101" pitchFamily="2" charset="-122"/>
              </a:defRPr>
            </a:lvl4pPr>
            <a:lvl5pPr>
              <a:tabLst>
                <a:tab pos="2339975" algn="l"/>
              </a:tabLst>
              <a:defRPr>
                <a:solidFill>
                  <a:schemeClr val="tx1"/>
                </a:solidFill>
                <a:latin typeface="Arial" panose="020B0604020202020204"/>
                <a:ea typeface="宋体" panose="02010600030101010101" pitchFamily="2" charset="-122"/>
              </a:defRPr>
            </a:lvl5pPr>
            <a:lvl6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6pPr>
            <a:lvl7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7pPr>
            <a:lvl8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8pPr>
            <a:lvl9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9pPr>
          </a:lstStyle>
          <a:p>
            <a:r>
              <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通道蛋白的实例</a:t>
            </a:r>
            <a:r>
              <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78" name="矩形 7"/>
          <p:cNvSpPr>
            <a:spLocks noChangeArrowheads="1"/>
          </p:cNvSpPr>
          <p:nvPr>
            <p:custDataLst>
              <p:tags r:id="rId138"/>
            </p:custDataLst>
          </p:nvPr>
        </p:nvSpPr>
        <p:spPr bwMode="auto">
          <a:xfrm>
            <a:off x="3373409" y="1342337"/>
            <a:ext cx="8598535" cy="521970"/>
          </a:xfrm>
          <a:prstGeom prst="rect">
            <a:avLst/>
          </a:prstGeom>
          <a:noFill/>
          <a:ln>
            <a:noFill/>
          </a:ln>
          <a:extLst>
            <a:ext uri="{909E8E84-426E-40DD-AFC4-6F175D3DCCD1}">
              <a14:hiddenFill xmlns:a14="http://schemas.microsoft.com/office/drawing/2010/main">
                <a:solidFill>
                  <a:srgbClr val="92D050"/>
                </a:solidFill>
              </a14:hiddenFill>
            </a:ext>
          </a:extLst>
        </p:spPr>
        <p:txBody>
          <a:bodyPr wrap="none">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ea typeface="黑体" panose="02010609060101010101" charset="-122"/>
              </a:defRPr>
            </a:lvl1pPr>
            <a:lvl2pPr marL="742950" indent="-285750">
              <a:spcBef>
                <a:spcPct val="20000"/>
              </a:spcBef>
              <a:buFont typeface="Arial" panose="020B0604020202020204" pitchFamily="34" charset="0"/>
              <a:buChar char="–"/>
              <a:defRPr sz="2400">
                <a:solidFill>
                  <a:schemeClr val="tx1"/>
                </a:solidFill>
                <a:latin typeface="Arial" panose="020B0604020202020204" pitchFamily="34" charset="0"/>
                <a:ea typeface="黑体" panose="02010609060101010101" charset="-122"/>
              </a:defRPr>
            </a:lvl2pPr>
            <a:lvl3pPr marL="1143000" indent="-228600">
              <a:spcBef>
                <a:spcPct val="20000"/>
              </a:spcBef>
              <a:buFont typeface="Arial" panose="020B0604020202020204" pitchFamily="34" charset="0"/>
              <a:buChar char="•"/>
              <a:defRPr sz="2000">
                <a:solidFill>
                  <a:schemeClr val="tx1"/>
                </a:solidFill>
                <a:latin typeface="Arial" panose="020B0604020202020204" pitchFamily="34" charset="0"/>
                <a:ea typeface="黑体" panose="02010609060101010101" charset="-122"/>
              </a:defRPr>
            </a:lvl3pPr>
            <a:lvl4pPr marL="1600200" indent="-228600">
              <a:spcBef>
                <a:spcPct val="20000"/>
              </a:spcBef>
              <a:buFont typeface="Arial" panose="020B0604020202020204" pitchFamily="34" charset="0"/>
              <a:buChar char="–"/>
              <a:defRPr>
                <a:solidFill>
                  <a:schemeClr val="tx1"/>
                </a:solidFill>
                <a:latin typeface="Arial" panose="020B0604020202020204" pitchFamily="34" charset="0"/>
                <a:ea typeface="黑体" panose="02010609060101010101" charset="-122"/>
              </a:defRPr>
            </a:lvl4pPr>
            <a:lvl5pPr marL="2057400" indent="-228600">
              <a:spcBef>
                <a:spcPct val="20000"/>
              </a:spcBef>
              <a:buFont typeface="Arial" panose="020B0604020202020204" pitchFamily="34" charset="0"/>
              <a:buChar char="»"/>
              <a:defRPr>
                <a:solidFill>
                  <a:schemeClr val="tx1"/>
                </a:solidFill>
                <a:latin typeface="Arial" panose="020B0604020202020204" pitchFamily="34" charset="0"/>
                <a:ea typeface="黑体" panose="02010609060101010101" charset="-122"/>
              </a:defRPr>
            </a:lvl5pPr>
            <a:lvl6pPr marL="25146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6pPr>
            <a:lvl7pPr marL="29718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7pPr>
            <a:lvl8pPr marL="34290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8pPr>
            <a:lvl9pPr marL="3886200" indent="-228600" eaLnBrk="0" fontAlgn="base" hangingPunct="0">
              <a:spcBef>
                <a:spcPct val="20000"/>
              </a:spcBef>
              <a:spcAft>
                <a:spcPct val="0"/>
              </a:spcAft>
              <a:buFont typeface="Arial" panose="020B0604020202020204" pitchFamily="34" charset="0"/>
              <a:buChar char="»"/>
              <a:defRPr>
                <a:solidFill>
                  <a:schemeClr val="tx1"/>
                </a:solidFill>
                <a:latin typeface="Arial" panose="020B0604020202020204" pitchFamily="34" charset="0"/>
                <a:ea typeface="黑体" panose="02010609060101010101" charset="-122"/>
              </a:defRPr>
            </a:lvl9pPr>
          </a:lstStyle>
          <a:p>
            <a:pPr>
              <a:spcBef>
                <a:spcPct val="0"/>
              </a:spcBef>
              <a:buNone/>
            </a:pPr>
            <a:r>
              <a:rPr lang="zh-CN" altLang="en-US" b="1">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离子</a:t>
            </a:r>
            <a:r>
              <a:rPr lang="zh-CN" altLang="en-US"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通道蛋白</a:t>
            </a:r>
            <a:r>
              <a:rPr lang="en-US" altLang="zh-CN"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分别运输</a:t>
            </a:r>
            <a:r>
              <a:rPr lang="en-US" altLang="zh-CN" b="1" smtClean="0">
                <a:latin typeface="微软雅黑" panose="020B0503020204020204" pitchFamily="34" charset="-122"/>
                <a:ea typeface="微软雅黑" panose="020B0503020204020204" pitchFamily="34" charset="-122"/>
                <a:cs typeface="微软雅黑" panose="020B0503020204020204" pitchFamily="34" charset="-120"/>
              </a:rPr>
              <a:t>K</a:t>
            </a:r>
            <a:r>
              <a:rPr lang="en-US" altLang="zh-CN" b="1" baseline="30000">
                <a:latin typeface="微软雅黑" panose="020B0503020204020204" pitchFamily="34" charset="-122"/>
                <a:ea typeface="微软雅黑" panose="020B0503020204020204" pitchFamily="34" charset="-122"/>
                <a:cs typeface="微软雅黑" panose="020B0503020204020204" pitchFamily="34" charset="-120"/>
              </a:rPr>
              <a:t>+</a:t>
            </a:r>
            <a:r>
              <a:rPr lang="zh-CN" altLang="en-US"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a:latin typeface="微软雅黑" panose="020B0503020204020204" pitchFamily="34" charset="-122"/>
                <a:ea typeface="微软雅黑" panose="020B0503020204020204" pitchFamily="34" charset="-122"/>
                <a:cs typeface="微软雅黑" panose="020B0503020204020204" pitchFamily="34" charset="-120"/>
              </a:rPr>
              <a:t>Na</a:t>
            </a:r>
            <a:r>
              <a:rPr lang="en-US" altLang="zh-CN" b="1" baseline="30000">
                <a:latin typeface="微软雅黑" panose="020B0503020204020204" pitchFamily="34" charset="-122"/>
                <a:ea typeface="微软雅黑" panose="020B0503020204020204" pitchFamily="34" charset="-122"/>
                <a:cs typeface="微软雅黑" panose="020B0503020204020204" pitchFamily="34" charset="-120"/>
              </a:rPr>
              <a:t>+</a:t>
            </a:r>
            <a:r>
              <a:rPr lang="zh-CN" altLang="en-US" b="1">
                <a:latin typeface="微软雅黑" panose="020B0503020204020204" pitchFamily="34" charset="-122"/>
                <a:ea typeface="微软雅黑" panose="020B0503020204020204" pitchFamily="34" charset="-122"/>
                <a:cs typeface="微软雅黑" panose="020B0503020204020204" pitchFamily="34" charset="-120"/>
              </a:rPr>
              <a:t>、</a:t>
            </a:r>
            <a:r>
              <a:rPr lang="en-US" altLang="zh-CN" b="1">
                <a:latin typeface="微软雅黑" panose="020B0503020204020204" pitchFamily="34" charset="-122"/>
                <a:ea typeface="微软雅黑" panose="020B0503020204020204" pitchFamily="34" charset="-122"/>
                <a:cs typeface="微软雅黑" panose="020B0503020204020204" pitchFamily="34" charset="-120"/>
              </a:rPr>
              <a:t>Ca</a:t>
            </a:r>
            <a:r>
              <a:rPr lang="en-US" altLang="zh-CN" b="1" baseline="30000">
                <a:latin typeface="微软雅黑" panose="020B0503020204020204" pitchFamily="34" charset="-122"/>
                <a:ea typeface="微软雅黑" panose="020B0503020204020204" pitchFamily="34" charset="-122"/>
                <a:cs typeface="微软雅黑" panose="020B0503020204020204" pitchFamily="34" charset="-120"/>
              </a:rPr>
              <a:t>2</a:t>
            </a:r>
            <a:r>
              <a:rPr lang="en-US" altLang="zh-CN" b="1" baseline="30000" smtClean="0">
                <a:latin typeface="微软雅黑" panose="020B0503020204020204" pitchFamily="34" charset="-122"/>
                <a:ea typeface="微软雅黑" panose="020B0503020204020204" pitchFamily="34" charset="-122"/>
                <a:cs typeface="微软雅黑" panose="020B0503020204020204" pitchFamily="34" charset="-120"/>
              </a:rPr>
              <a:t>+</a:t>
            </a:r>
            <a:r>
              <a:rPr lang="zh-CN" altLang="en-US"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en-US" altLang="zh-CN"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Cl</a:t>
            </a:r>
            <a:r>
              <a:rPr lang="en-US" altLang="zh-CN" b="1" baseline="30000"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等。</a:t>
            </a:r>
            <a:endParaRPr lang="en-US" altLang="zh-CN" b="1" smtClean="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1"/>
                                        </p:tgtEl>
                                        <p:attrNameLst>
                                          <p:attrName>style.visibility</p:attrName>
                                        </p:attrNameLst>
                                      </p:cBhvr>
                                      <p:to>
                                        <p:strVal val="visible"/>
                                      </p:to>
                                    </p:set>
                                    <p:animEffect transition="in" filter="wipe(left)">
                                      <p:cBhvr>
                                        <p:cTn id="12" dur="500"/>
                                        <p:tgtEl>
                                          <p:spTgt spid="151"/>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47"/>
                                        </p:tgtEl>
                                        <p:attrNameLst>
                                          <p:attrName>style.visibility</p:attrName>
                                        </p:attrNameLst>
                                      </p:cBhvr>
                                      <p:to>
                                        <p:strVal val="visible"/>
                                      </p:to>
                                    </p:set>
                                    <p:anim calcmode="lin" valueType="num">
                                      <p:cBhvr additive="base">
                                        <p:cTn id="17" dur="500" fill="hold"/>
                                        <p:tgtEl>
                                          <p:spTgt spid="147"/>
                                        </p:tgtEl>
                                        <p:attrNameLst>
                                          <p:attrName>ppt_x</p:attrName>
                                        </p:attrNameLst>
                                      </p:cBhvr>
                                      <p:tavLst>
                                        <p:tav tm="0">
                                          <p:val>
                                            <p:strVal val="1+#ppt_w/2"/>
                                          </p:val>
                                        </p:tav>
                                        <p:tav tm="100000">
                                          <p:val>
                                            <p:strVal val="#ppt_x"/>
                                          </p:val>
                                        </p:tav>
                                      </p:tavLst>
                                    </p:anim>
                                    <p:anim calcmode="lin" valueType="num">
                                      <p:cBhvr additive="base">
                                        <p:cTn id="18" dur="500" fill="hold"/>
                                        <p:tgtEl>
                                          <p:spTgt spid="147"/>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46"/>
                                        </p:tgtEl>
                                        <p:attrNameLst>
                                          <p:attrName>style.visibility</p:attrName>
                                        </p:attrNameLst>
                                      </p:cBhvr>
                                      <p:to>
                                        <p:strVal val="visible"/>
                                      </p:to>
                                    </p:set>
                                    <p:animEffect transition="in" filter="wipe(left)">
                                      <p:cBhvr>
                                        <p:cTn id="23" dur="500"/>
                                        <p:tgtEl>
                                          <p:spTgt spid="146"/>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2" fill="hold" grpId="0" nodeType="clickEffect">
                                  <p:stCondLst>
                                    <p:cond delay="0"/>
                                  </p:stCondLst>
                                  <p:childTnLst>
                                    <p:set>
                                      <p:cBhvr>
                                        <p:cTn id="27" dur="1" fill="hold">
                                          <p:stCondLst>
                                            <p:cond delay="0"/>
                                          </p:stCondLst>
                                        </p:cTn>
                                        <p:tgtEl>
                                          <p:spTgt spid="152"/>
                                        </p:tgtEl>
                                        <p:attrNameLst>
                                          <p:attrName>style.visibility</p:attrName>
                                        </p:attrNameLst>
                                      </p:cBhvr>
                                      <p:to>
                                        <p:strVal val="visible"/>
                                      </p:to>
                                    </p:set>
                                    <p:anim calcmode="lin" valueType="num">
                                      <p:cBhvr additive="base">
                                        <p:cTn id="28" dur="500" fill="hold"/>
                                        <p:tgtEl>
                                          <p:spTgt spid="152"/>
                                        </p:tgtEl>
                                        <p:attrNameLst>
                                          <p:attrName>ppt_x</p:attrName>
                                        </p:attrNameLst>
                                      </p:cBhvr>
                                      <p:tavLst>
                                        <p:tav tm="0">
                                          <p:val>
                                            <p:strVal val="1+#ppt_w/2"/>
                                          </p:val>
                                        </p:tav>
                                        <p:tav tm="100000">
                                          <p:val>
                                            <p:strVal val="#ppt_x"/>
                                          </p:val>
                                        </p:tav>
                                      </p:tavLst>
                                    </p:anim>
                                    <p:anim calcmode="lin" valueType="num">
                                      <p:cBhvr additive="base">
                                        <p:cTn id="29" dur="500" fill="hold"/>
                                        <p:tgtEl>
                                          <p:spTgt spid="152"/>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138"/>
                                        </p:tgtEl>
                                        <p:attrNameLst>
                                          <p:attrName>style.visibility</p:attrName>
                                        </p:attrNameLst>
                                      </p:cBhvr>
                                      <p:to>
                                        <p:strVal val="visible"/>
                                      </p:to>
                                    </p:set>
                                    <p:animEffect transition="in" filter="fade">
                                      <p:cBhvr>
                                        <p:cTn id="34" dur="1000"/>
                                        <p:tgtEl>
                                          <p:spTgt spid="138"/>
                                        </p:tgtEl>
                                      </p:cBhvr>
                                    </p:animEffect>
                                    <p:anim calcmode="lin" valueType="num">
                                      <p:cBhvr>
                                        <p:cTn id="35" dur="1000" fill="hold"/>
                                        <p:tgtEl>
                                          <p:spTgt spid="138"/>
                                        </p:tgtEl>
                                        <p:attrNameLst>
                                          <p:attrName>ppt_x</p:attrName>
                                        </p:attrNameLst>
                                      </p:cBhvr>
                                      <p:tavLst>
                                        <p:tav tm="0">
                                          <p:val>
                                            <p:strVal val="#ppt_x"/>
                                          </p:val>
                                        </p:tav>
                                        <p:tav tm="100000">
                                          <p:val>
                                            <p:strVal val="#ppt_x"/>
                                          </p:val>
                                        </p:tav>
                                      </p:tavLst>
                                    </p:anim>
                                    <p:anim calcmode="lin" valueType="num">
                                      <p:cBhvr>
                                        <p:cTn id="36"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56"/>
                                        </p:tgtEl>
                                        <p:attrNameLst>
                                          <p:attrName>style.visibility</p:attrName>
                                        </p:attrNameLst>
                                      </p:cBhvr>
                                      <p:to>
                                        <p:strVal val="visible"/>
                                      </p:to>
                                    </p:set>
                                    <p:anim calcmode="lin" valueType="num">
                                      <p:cBhvr additive="base">
                                        <p:cTn id="41" dur="500" fill="hold"/>
                                        <p:tgtEl>
                                          <p:spTgt spid="156"/>
                                        </p:tgtEl>
                                        <p:attrNameLst>
                                          <p:attrName>ppt_x</p:attrName>
                                        </p:attrNameLst>
                                      </p:cBhvr>
                                      <p:tavLst>
                                        <p:tav tm="0">
                                          <p:val>
                                            <p:strVal val="#ppt_x"/>
                                          </p:val>
                                        </p:tav>
                                        <p:tav tm="100000">
                                          <p:val>
                                            <p:strVal val="#ppt_x"/>
                                          </p:val>
                                        </p:tav>
                                      </p:tavLst>
                                    </p:anim>
                                    <p:anim calcmode="lin" valueType="num">
                                      <p:cBhvr additive="base">
                                        <p:cTn id="42" dur="500" fill="hold"/>
                                        <p:tgtEl>
                                          <p:spTgt spid="1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 grpId="0"/>
      <p:bldP spid="146" grpId="0"/>
      <p:bldP spid="147" grpId="0" animBg="1"/>
      <p:bldP spid="151" grpId="0" animBg="1"/>
      <p:bldP spid="152" grpId="0"/>
      <p:bldP spid="15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49225" y="81280"/>
            <a:ext cx="4358137" cy="1216025"/>
            <a:chOff x="235" y="128"/>
            <a:chExt cx="7801" cy="1915"/>
          </a:xfrm>
        </p:grpSpPr>
        <p:sp>
          <p:nvSpPr>
            <p:cNvPr id="3" name="文本框 2"/>
            <p:cNvSpPr txBox="1"/>
            <p:nvPr>
              <p:custDataLst>
                <p:tags r:id="rId2"/>
              </p:custDataLst>
            </p:nvPr>
          </p:nvSpPr>
          <p:spPr>
            <a:xfrm>
              <a:off x="503" y="1027"/>
              <a:ext cx="7533"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自由扩散和协助扩散</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3"/>
              </p:custDataLst>
            </p:nvPr>
          </p:nvGrpSpPr>
          <p:grpSpPr>
            <a:xfrm>
              <a:off x="235" y="128"/>
              <a:ext cx="6793" cy="899"/>
              <a:chOff x="587375" y="977268"/>
              <a:chExt cx="4313278" cy="570900"/>
            </a:xfrm>
          </p:grpSpPr>
          <p:sp>
            <p:nvSpPr>
              <p:cNvPr id="5" name="任意多边形: 形状 17"/>
              <p:cNvSpPr/>
              <p:nvPr>
                <p:custDataLst>
                  <p:tags r:id="rId4"/>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7" name="文本框 6"/>
              <p:cNvSpPr txBox="1"/>
              <p:nvPr>
                <p:custDataLst>
                  <p:tags r:id="rId5"/>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8"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9" name="文本框 8"/>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0" name="图片 9"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1" name="文本2"/>
          <p:cNvSpPr txBox="1"/>
          <p:nvPr>
            <p:custDataLst>
              <p:tags r:id="rId10"/>
            </p:custDataLst>
          </p:nvPr>
        </p:nvSpPr>
        <p:spPr>
          <a:xfrm>
            <a:off x="411480" y="1230630"/>
            <a:ext cx="2693035" cy="855980"/>
          </a:xfrm>
          <a:prstGeom prst="rect">
            <a:avLst/>
          </a:prstGeom>
          <a:noFill/>
        </p:spPr>
        <p:txBody>
          <a:bodyPr anchor="t"/>
          <a:lstStyle/>
          <a:p>
            <a:pPr marL="0" algn="l">
              <a:lnSpc>
                <a:spcPts val="5000"/>
              </a:lnSpc>
            </a:pPr>
            <a:r>
              <a:rPr lang="en-US" altLang="zh-CN" sz="3200" b="1" i="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3200" b="1" i="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．影响因素</a:t>
            </a:r>
            <a:endParaRPr lang="zh-CN" altLang="en-US" sz="3200" b="1" i="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 name="文本3"/>
          <p:cNvSpPr txBox="1"/>
          <p:nvPr>
            <p:custDataLst>
              <p:tags r:id="rId11"/>
            </p:custDataLst>
          </p:nvPr>
        </p:nvSpPr>
        <p:spPr>
          <a:xfrm>
            <a:off x="149225" y="1756410"/>
            <a:ext cx="11892280" cy="923925"/>
          </a:xfrm>
          <a:prstGeom prst="rect">
            <a:avLst/>
          </a:prstGeom>
          <a:noFill/>
        </p:spPr>
        <p:txBody>
          <a:bodyPr anchor="t"/>
          <a:lstStyle/>
          <a:p>
            <a:pPr marL="0" algn="l">
              <a:lnSpc>
                <a:spcPts val="5700"/>
              </a:lnSpc>
            </a:pPr>
            <a:r>
              <a:rPr lang="zh-CN" altLang="en-US" sz="2800" b="1" i="0">
                <a:solidFill>
                  <a:srgbClr val="2401FD">
                    <a:alpha val="100000"/>
                  </a:srgbClr>
                </a:solidFill>
                <a:latin typeface="微软雅黑" panose="020B0503020204020204" pitchFamily="34" charset="-122"/>
                <a:ea typeface="微软雅黑" panose="020B0503020204020204" pitchFamily="34" charset="-122"/>
                <a:cs typeface="微软雅黑" panose="020B0503020204020204" pitchFamily="34" charset="-120"/>
              </a:rPr>
              <a:t>（1）自由扩散：浓度差 （2）协助扩散：浓度差，转运蛋白的种类和数量。</a:t>
            </a:r>
            <a:endParaRPr lang="zh-CN" altLang="en-US" sz="2800" b="1" i="0">
              <a:solidFill>
                <a:srgbClr val="2401FD">
                  <a:alpha val="100000"/>
                </a:srgbClr>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3" name="图片5"/>
          <p:cNvPicPr>
            <a:picLocks noChangeAspect="1"/>
          </p:cNvPicPr>
          <p:nvPr>
            <p:custDataLst>
              <p:tags r:id="rId12"/>
            </p:custDataLst>
          </p:nvPr>
        </p:nvPicPr>
        <p:blipFill>
          <a:blip r:embed="rId13"/>
          <a:stretch>
            <a:fillRect/>
          </a:stretch>
        </p:blipFill>
        <p:spPr>
          <a:xfrm>
            <a:off x="890905" y="2729230"/>
            <a:ext cx="3121660" cy="2319655"/>
          </a:xfrm>
          <a:prstGeom prst="rect">
            <a:avLst/>
          </a:prstGeom>
        </p:spPr>
      </p:pic>
      <p:pic>
        <p:nvPicPr>
          <p:cNvPr id="15" name="图片6"/>
          <p:cNvPicPr>
            <a:picLocks noChangeAspect="1"/>
          </p:cNvPicPr>
          <p:nvPr>
            <p:custDataLst>
              <p:tags r:id="rId14"/>
            </p:custDataLst>
          </p:nvPr>
        </p:nvPicPr>
        <p:blipFill>
          <a:blip r:embed="rId13"/>
          <a:stretch>
            <a:fillRect/>
          </a:stretch>
        </p:blipFill>
        <p:spPr>
          <a:xfrm>
            <a:off x="6762750" y="2729230"/>
            <a:ext cx="3204210" cy="2383155"/>
          </a:xfrm>
          <a:prstGeom prst="rect">
            <a:avLst/>
          </a:prstGeom>
        </p:spPr>
      </p:pic>
      <p:sp>
        <p:nvSpPr>
          <p:cNvPr id="17" name="文本4"/>
          <p:cNvSpPr txBox="1"/>
          <p:nvPr>
            <p:custDataLst>
              <p:tags r:id="rId15"/>
            </p:custDataLst>
          </p:nvPr>
        </p:nvSpPr>
        <p:spPr>
          <a:xfrm>
            <a:off x="375285" y="5327015"/>
            <a:ext cx="11547475" cy="1530350"/>
          </a:xfrm>
          <a:prstGeom prst="rect">
            <a:avLst/>
          </a:prstGeom>
          <a:noFill/>
        </p:spPr>
        <p:txBody>
          <a:bodyPr anchor="t"/>
          <a:lstStyle/>
          <a:p>
            <a:pPr marL="0" algn="l">
              <a:lnSpc>
                <a:spcPts val="3100"/>
              </a:lnSpc>
            </a:pPr>
            <a:r>
              <a:rPr lang="zh-CN" altLang="en-US" sz="2800" b="1" i="0">
                <a:solidFill>
                  <a:srgbClr val="2401FD">
                    <a:alpha val="100000"/>
                  </a:srgbClr>
                </a:solidFill>
                <a:latin typeface="微软雅黑" panose="020B0503020204020204" pitchFamily="34" charset="-122"/>
                <a:ea typeface="微软雅黑" panose="020B0503020204020204" pitchFamily="34" charset="-122"/>
                <a:cs typeface="微软雅黑" panose="020B0503020204020204" pitchFamily="34" charset="-120"/>
              </a:rPr>
              <a:t>（3）被动运输的速率还与该物质分子的大小、脂溶性程度、温度等有关。</a:t>
            </a:r>
            <a:endParaRPr lang="zh-CN" altLang="en-US" sz="2800" b="1" i="0">
              <a:solidFill>
                <a:srgbClr val="2401FD">
                  <a:alpha val="100000"/>
                </a:srgbClr>
              </a:solidFill>
              <a:latin typeface="微软雅黑" panose="020B0503020204020204" pitchFamily="34" charset="-122"/>
              <a:ea typeface="微软雅黑" panose="020B0503020204020204" pitchFamily="34" charset="-122"/>
              <a:cs typeface="微软雅黑" panose="020B0503020204020204" pitchFamily="34" charset="-120"/>
            </a:endParaRPr>
          </a:p>
          <a:p>
            <a:pPr marL="0" algn="l">
              <a:lnSpc>
                <a:spcPts val="3100"/>
              </a:lnSpc>
            </a:pPr>
            <a:r>
              <a:rPr lang="zh-CN" altLang="en-US" sz="28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例如：通过自由扩散的物质分子越小，脂溶性越强，运输速率越快。</a:t>
            </a:r>
            <a:r>
              <a:rPr lang="zh-CN" altLang="en-US" sz="2800" b="1" i="0">
                <a:solidFill>
                  <a:srgbClr val="FF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温度</a:t>
            </a:r>
            <a:r>
              <a:rPr lang="zh-CN" altLang="en-US" sz="28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会影响膜的流动性。</a:t>
            </a:r>
            <a:endParaRPr lang="zh-CN" altLang="en-US" sz="28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4" name="形状2"/>
          <p:cNvSpPr txBox="1"/>
          <p:nvPr>
            <p:custDataLst>
              <p:tags r:id="rId16"/>
            </p:custDataLst>
          </p:nvPr>
        </p:nvSpPr>
        <p:spPr>
          <a:xfrm rot="10800000" flipH="1">
            <a:off x="1464310" y="2995930"/>
            <a:ext cx="2053590" cy="1616710"/>
          </a:xfrm>
          <a:prstGeom prst="line">
            <a:avLst/>
          </a:prstGeom>
          <a:solidFill>
            <a:srgbClr val="FFFFFF">
              <a:alpha val="0"/>
            </a:srgbClr>
          </a:solidFill>
          <a:ln w="28575">
            <a:solidFill>
              <a:srgbClr val="FF0000">
                <a:alpha val="100000"/>
              </a:srgbClr>
            </a:solidFill>
            <a:prstDash val="solid"/>
            <a:headEnd type="none" w="med" len="med"/>
            <a:tailEnd type="none" w="med" len="med"/>
          </a:ln>
        </p:spPr>
        <p:txBody>
          <a:bodyPr anchor="ctr"/>
          <a:lstStyle/>
          <a:p>
            <a:pPr marL="0" algn="ctr"/>
          </a:p>
        </p:txBody>
      </p:sp>
      <p:sp>
        <p:nvSpPr>
          <p:cNvPr id="16" name="形状3"/>
          <p:cNvSpPr txBox="1"/>
          <p:nvPr>
            <p:custDataLst>
              <p:tags r:id="rId17"/>
            </p:custDataLst>
          </p:nvPr>
        </p:nvSpPr>
        <p:spPr>
          <a:xfrm>
            <a:off x="7319010" y="3086100"/>
            <a:ext cx="2157095" cy="1526540"/>
          </a:xfrm>
          <a:custGeom>
            <a:avLst/>
            <a:gdLst>
              <a:gd name="connsiteX0" fmla="*/ 0 w 1775460"/>
              <a:gd name="connsiteY0" fmla="*/ 1040768 h 1040765"/>
              <a:gd name="connsiteX1" fmla="*/ 99765 w 1775460"/>
              <a:gd name="connsiteY1" fmla="*/ 869766 h 1040765"/>
              <a:gd name="connsiteX2" fmla="*/ 1089593 w 1775460"/>
              <a:gd name="connsiteY2" fmla="*/ -63389 h 1040765"/>
            </a:gdLst>
            <a:ahLst/>
            <a:cxnLst>
              <a:cxn ang="0">
                <a:pos x="connsiteX0" y="connsiteY0"/>
              </a:cxn>
              <a:cxn ang="0">
                <a:pos x="connsiteX1" y="connsiteY1"/>
              </a:cxn>
              <a:cxn ang="0">
                <a:pos x="connsiteX2" y="connsiteY2"/>
              </a:cxn>
            </a:cxnLst>
            <a:rect l="l" t="t" r="r" b="b"/>
            <a:pathLst>
              <a:path w="1775460" h="1040446" fill="none">
                <a:moveTo>
                  <a:pt x="0" y="1040768"/>
                </a:moveTo>
                <a:cubicBezTo>
                  <a:pt x="99765" y="869766"/>
                  <a:pt x="378790" y="350853"/>
                  <a:pt x="734187" y="143732"/>
                </a:cubicBezTo>
                <a:cubicBezTo>
                  <a:pt x="1089593" y="-63389"/>
                  <a:pt x="1555671" y="19898"/>
                  <a:pt x="1775460" y="3686"/>
                </a:cubicBezTo>
              </a:path>
            </a:pathLst>
          </a:custGeom>
          <a:solidFill>
            <a:srgbClr val="FFFFFF">
              <a:alpha val="0"/>
            </a:srgbClr>
          </a:solidFill>
          <a:ln w="50800">
            <a:solidFill>
              <a:srgbClr val="FF0000">
                <a:alpha val="100000"/>
              </a:srgbClr>
            </a:solidFill>
            <a:prstDash val="solid"/>
            <a:headEnd type="none" w="med" len="med"/>
            <a:tailEnd type="none" w="med" len="med"/>
          </a:ln>
        </p:spPr>
        <p:txBody>
          <a:bodyPr anchor="ctr"/>
          <a:lstStyle/>
          <a:p>
            <a:pPr marL="0" algn="ct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par>
                          <p:cTn id="8" fill="hold">
                            <p:stCondLst>
                              <p:cond delay="500"/>
                            </p:stCondLst>
                            <p:childTnLst>
                              <p:par>
                                <p:cTn id="9" presetID="3" presetClass="entr" presetSubtype="5"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par>
                          <p:cTn id="17" fill="hold">
                            <p:stCondLst>
                              <p:cond delay="500"/>
                            </p:stCondLst>
                            <p:childTnLst>
                              <p:par>
                                <p:cTn id="18" presetID="3" presetClass="entr" presetSubtype="5" fill="hold" grpId="0" nodeType="after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linds(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5"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linds(horizontal)">
                                      <p:cBhvr>
                                        <p:cTn id="25" dur="500"/>
                                        <p:tgtEl>
                                          <p:spTgt spid="16"/>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5"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linds(horizontal)">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7" grpId="0" animBg="1"/>
      <p:bldP spid="14"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03" name="图片 100003"/>
          <p:cNvPicPr>
            <a:picLocks noChangeAspect="1"/>
          </p:cNvPicPr>
          <p:nvPr>
            <p:custDataLst>
              <p:tags r:id="rId1"/>
            </p:custDataLst>
          </p:nvPr>
        </p:nvPicPr>
        <p:blipFill>
          <a:blip r:embed="rId2"/>
          <a:stretch>
            <a:fillRect/>
          </a:stretch>
        </p:blipFill>
        <p:spPr>
          <a:xfrm>
            <a:off x="7239635" y="3601085"/>
            <a:ext cx="4398010" cy="2531110"/>
          </a:xfrm>
          <a:prstGeom prst="rect">
            <a:avLst/>
          </a:prstGeom>
        </p:spPr>
      </p:pic>
      <p:sp>
        <p:nvSpPr>
          <p:cNvPr id="10" name="文本框 9"/>
          <p:cNvSpPr txBox="1"/>
          <p:nvPr>
            <p:custDataLst>
              <p:tags r:id="rId3"/>
            </p:custDataLst>
          </p:nvPr>
        </p:nvSpPr>
        <p:spPr>
          <a:xfrm>
            <a:off x="251460" y="1177290"/>
            <a:ext cx="11598275" cy="4669155"/>
          </a:xfrm>
          <a:prstGeom prst="rect">
            <a:avLst/>
          </a:prstGeom>
          <a:noFill/>
        </p:spPr>
        <p:txBody>
          <a:bodyPr vert="horz" wrap="square" rtlCol="0" anchor="t">
            <a:spAutoFit/>
          </a:bodyPr>
          <a:lstStyle/>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将相同体积的稀溶液（纯水）和浓溶液分别置于一容器的两侧，中间用半透膜阻隔，达到渗透平衡状态后，在浓溶液侧施加一个大于渗透压的压力时，浓溶液中的溶剂会向稀溶液流动，这一过程称为反渗透，原理如图所示。下列叙述正确的是（　　）</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．渗透装置中渗透平衡后，纯水一侧的液面升高</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．渗透装置在渗透平衡过程中浓溶液吸水力增强</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C</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．反渗透时，随浓溶液液面下降施加压力将增大</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D</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．反渗透时，纯水中的水分将向浓溶液一侧流动</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4" name="文本框 13"/>
          <p:cNvSpPr txBox="1"/>
          <p:nvPr>
            <p:custDataLst>
              <p:tags r:id="rId4"/>
            </p:custDataLst>
          </p:nvPr>
        </p:nvSpPr>
        <p:spPr>
          <a:xfrm>
            <a:off x="11060430" y="263525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15" name="组合 14"/>
          <p:cNvGrpSpPr/>
          <p:nvPr>
            <p:custDataLst>
              <p:tags r:id="rId5"/>
            </p:custDataLst>
          </p:nvPr>
        </p:nvGrpSpPr>
        <p:grpSpPr>
          <a:xfrm>
            <a:off x="490220" y="2978785"/>
            <a:ext cx="10441305" cy="829945"/>
            <a:chOff x="-2997" y="-317"/>
            <a:chExt cx="16443" cy="1307"/>
          </a:xfrm>
        </p:grpSpPr>
        <p:cxnSp>
          <p:nvCxnSpPr>
            <p:cNvPr id="16" name="曲线连接符 15"/>
            <p:cNvCxnSpPr/>
            <p:nvPr>
              <p:custDataLst>
                <p:tags r:id="rId6"/>
              </p:custDataLst>
            </p:nvPr>
          </p:nvCxnSpPr>
          <p:spPr>
            <a:xfrm rot="10800000">
              <a:off x="1798" y="255"/>
              <a:ext cx="862" cy="408"/>
            </a:xfrm>
            <a:prstGeom prst="curvedConnector3">
              <a:avLst>
                <a:gd name="adj1" fmla="val 49884"/>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7"/>
              </p:custDataLst>
            </p:nvPr>
          </p:nvSpPr>
          <p:spPr>
            <a:xfrm>
              <a:off x="-2997" y="-317"/>
              <a:ext cx="16443"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渗透平衡后，浓度较高溶液一侧的液面升高，浓度差引起的吸水力与高度差引起的压强抵消</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8"/>
              </p:custDataLst>
            </p:nvPr>
          </p:nvSpPr>
          <p:spPr>
            <a:xfrm>
              <a:off x="2741" y="255"/>
              <a:ext cx="113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3" name="组合 32"/>
          <p:cNvGrpSpPr/>
          <p:nvPr>
            <p:custDataLst>
              <p:tags r:id="rId9"/>
            </p:custDataLst>
          </p:nvPr>
        </p:nvGrpSpPr>
        <p:grpSpPr>
          <a:xfrm>
            <a:off x="149225" y="81280"/>
            <a:ext cx="4992825" cy="1216025"/>
            <a:chOff x="235" y="128"/>
            <a:chExt cx="7033" cy="1915"/>
          </a:xfrm>
        </p:grpSpPr>
        <p:sp>
          <p:nvSpPr>
            <p:cNvPr id="34" name="文本框 33"/>
            <p:cNvSpPr txBox="1"/>
            <p:nvPr>
              <p:custDataLst>
                <p:tags r:id="rId10"/>
              </p:custDataLst>
            </p:nvPr>
          </p:nvSpPr>
          <p:spPr>
            <a:xfrm>
              <a:off x="379" y="1027"/>
              <a:ext cx="6889"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渗透作用的原理及应用分析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38" name="组合 37"/>
            <p:cNvGrpSpPr/>
            <p:nvPr>
              <p:custDataLst>
                <p:tags r:id="rId11"/>
              </p:custDataLst>
            </p:nvPr>
          </p:nvGrpSpPr>
          <p:grpSpPr>
            <a:xfrm>
              <a:off x="235" y="128"/>
              <a:ext cx="6054" cy="899"/>
              <a:chOff x="587375" y="977268"/>
              <a:chExt cx="3844165" cy="570900"/>
            </a:xfrm>
          </p:grpSpPr>
          <p:sp>
            <p:nvSpPr>
              <p:cNvPr id="39" name="任意多边形: 形状 17"/>
              <p:cNvSpPr/>
              <p:nvPr>
                <p:custDataLst>
                  <p:tags r:id="rId12"/>
                </p:custDataLst>
              </p:nvPr>
            </p:nvSpPr>
            <p:spPr>
              <a:xfrm rot="5400000">
                <a:off x="2779208" y="-123364"/>
                <a:ext cx="441987" cy="27740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13"/>
                </p:custDataLst>
              </p:nvPr>
            </p:nvSpPr>
            <p:spPr>
              <a:xfrm>
                <a:off x="2640663" y="977268"/>
                <a:ext cx="1790877"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被动运输</a:t>
                </a:r>
                <a:endParaRPr kumimoji="0" lang="zh-CN" altLang="en-US" sz="2600" b="1" i="0" u="none" strike="noStrike" kern="1200" cap="none" spc="0" normalizeH="0" baseline="0" noProof="0">
                  <a:ln>
                    <a:noFill/>
                  </a:ln>
                  <a:effectLst/>
                  <a:uLnTx/>
                  <a:uFillTx/>
                  <a:cs typeface="微软雅黑" panose="020B0503020204020204" pitchFamily="34" charset="-120"/>
                  <a:sym typeface="Arial" panose="020B0604020202020204" pitchFamily="34" charset="0"/>
                </a:endParaRPr>
              </a:p>
            </p:txBody>
          </p:sp>
          <p:sp>
            <p:nvSpPr>
              <p:cNvPr id="40"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41" name="文本框 40"/>
              <p:cNvSpPr txBox="1"/>
              <p:nvPr>
                <p:custDataLst>
                  <p:tags r:id="rId15"/>
                </p:custDataLst>
              </p:nvPr>
            </p:nvSpPr>
            <p:spPr>
              <a:xfrm>
                <a:off x="1706457" y="977268"/>
                <a:ext cx="117983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42" name="图片 41" descr="32303137373532353b32303137393931383bc9faceefcfd4cea2beb5cfb8b0fb"/>
            <p:cNvPicPr>
              <a:picLocks noChangeAspect="1"/>
            </p:cNvPicPr>
            <p:nvPr>
              <p:custDataLst>
                <p:tags r:id="rId16"/>
              </p:custDataLst>
            </p:nvPr>
          </p:nvPicPr>
          <p:blipFill>
            <a:blip r:embed="rId17"/>
            <a:stretch>
              <a:fillRect/>
            </a:stretch>
          </p:blipFill>
          <p:spPr>
            <a:xfrm>
              <a:off x="1119" y="207"/>
              <a:ext cx="719" cy="719"/>
            </a:xfrm>
            <a:prstGeom prst="rect">
              <a:avLst/>
            </a:prstGeom>
          </p:spPr>
        </p:pic>
      </p:grpSp>
      <p:grpSp>
        <p:nvGrpSpPr>
          <p:cNvPr id="2" name="组合 1"/>
          <p:cNvGrpSpPr/>
          <p:nvPr>
            <p:custDataLst>
              <p:tags r:id="rId18"/>
            </p:custDataLst>
          </p:nvPr>
        </p:nvGrpSpPr>
        <p:grpSpPr>
          <a:xfrm>
            <a:off x="2811145" y="3721735"/>
            <a:ext cx="4152265" cy="709295"/>
            <a:chOff x="-2665" y="-127"/>
            <a:chExt cx="6539" cy="1117"/>
          </a:xfrm>
        </p:grpSpPr>
        <p:cxnSp>
          <p:nvCxnSpPr>
            <p:cNvPr id="3" name="曲线连接符 2"/>
            <p:cNvCxnSpPr/>
            <p:nvPr>
              <p:custDataLst>
                <p:tags r:id="rId19"/>
              </p:custDataLst>
            </p:nvPr>
          </p:nvCxnSpPr>
          <p:spPr>
            <a:xfrm rot="10800000">
              <a:off x="1874" y="403"/>
              <a:ext cx="786" cy="260"/>
            </a:xfrm>
            <a:prstGeom prst="curvedConnector3">
              <a:avLst>
                <a:gd name="adj1" fmla="val 4987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4" name="矩形 3"/>
            <p:cNvSpPr/>
            <p:nvPr>
              <p:custDataLst>
                <p:tags r:id="rId20"/>
              </p:custDataLst>
            </p:nvPr>
          </p:nvSpPr>
          <p:spPr>
            <a:xfrm>
              <a:off x="-2665" y="-127"/>
              <a:ext cx="6279"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浓溶液浓度下降，吸水力降低</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5" name="圆角矩形 4"/>
            <p:cNvSpPr/>
            <p:nvPr>
              <p:custDataLst>
                <p:tags r:id="rId21"/>
              </p:custDataLst>
            </p:nvPr>
          </p:nvSpPr>
          <p:spPr>
            <a:xfrm>
              <a:off x="2741" y="255"/>
              <a:ext cx="113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custDataLst>
              <p:tags r:id="rId22"/>
            </p:custDataLst>
          </p:nvPr>
        </p:nvGrpSpPr>
        <p:grpSpPr>
          <a:xfrm>
            <a:off x="1701165" y="5258435"/>
            <a:ext cx="5439410" cy="1272540"/>
            <a:chOff x="-3399" y="-737"/>
            <a:chExt cx="8566" cy="2004"/>
          </a:xfrm>
        </p:grpSpPr>
        <p:cxnSp>
          <p:nvCxnSpPr>
            <p:cNvPr id="7" name="曲线连接符 6"/>
            <p:cNvCxnSpPr/>
            <p:nvPr>
              <p:custDataLst>
                <p:tags r:id="rId23"/>
              </p:custDataLst>
            </p:nvPr>
          </p:nvCxnSpPr>
          <p:spPr>
            <a:xfrm rot="10800000" flipV="1">
              <a:off x="628" y="189"/>
              <a:ext cx="1024" cy="450"/>
            </a:xfrm>
            <a:prstGeom prst="curvedConnector3">
              <a:avLst>
                <a:gd name="adj1" fmla="val 4990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24"/>
              </p:custDataLst>
            </p:nvPr>
          </p:nvSpPr>
          <p:spPr>
            <a:xfrm>
              <a:off x="-3399" y="639"/>
              <a:ext cx="8566"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反渗透时，浓溶液中的水分将向纯水一侧流动</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25"/>
              </p:custDataLst>
            </p:nvPr>
          </p:nvSpPr>
          <p:spPr>
            <a:xfrm>
              <a:off x="-2228" y="-737"/>
              <a:ext cx="7084"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26"/>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05" name="图片 100005"/>
          <p:cNvPicPr>
            <a:picLocks noChangeAspect="1"/>
          </p:cNvPicPr>
          <p:nvPr>
            <p:custDataLst>
              <p:tags r:id="rId1"/>
            </p:custDataLst>
          </p:nvPr>
        </p:nvPicPr>
        <p:blipFill>
          <a:blip r:embed="rId2"/>
          <a:stretch>
            <a:fillRect/>
          </a:stretch>
        </p:blipFill>
        <p:spPr>
          <a:xfrm>
            <a:off x="6659880" y="4254500"/>
            <a:ext cx="5276215" cy="2453005"/>
          </a:xfrm>
          <a:prstGeom prst="rect">
            <a:avLst/>
          </a:prstGeom>
        </p:spPr>
      </p:pic>
      <p:sp>
        <p:nvSpPr>
          <p:cNvPr id="5" name="文本框 4"/>
          <p:cNvSpPr txBox="1"/>
          <p:nvPr>
            <p:custDataLst>
              <p:tags r:id="rId3"/>
            </p:custDataLst>
          </p:nvPr>
        </p:nvSpPr>
        <p:spPr>
          <a:xfrm>
            <a:off x="314325" y="1229360"/>
            <a:ext cx="11754485" cy="5262245"/>
          </a:xfrm>
          <a:prstGeom prst="rect">
            <a:avLst/>
          </a:prstGeom>
        </p:spPr>
        <p:txBody>
          <a:bodyPr wrap="square">
            <a:spAutoFit/>
          </a:bodyPr>
          <a:lstStyle/>
          <a:p>
            <a:pPr indent="0" algn="l" defTabSz="266700" fontAlgn="ctr">
              <a:lnSpc>
                <a:spcPct val="200000"/>
              </a:lnSpc>
              <a:spcBef>
                <a:spcPct val="0"/>
              </a:spcBef>
              <a:spcAft>
                <a:spcPct val="0"/>
              </a:spcAft>
            </a:pPr>
            <a:r>
              <a:rPr lang="en-US" sz="2400">
                <a:latin typeface="微软雅黑" panose="020B0503020204020204" pitchFamily="34" charset="-122"/>
                <a:ea typeface="微软雅黑" panose="020B0503020204020204" pitchFamily="34" charset="-122"/>
                <a:cs typeface="微软雅黑" panose="020B0503020204020204" pitchFamily="34" charset="-120"/>
              </a:rPr>
              <a:t>2</a:t>
            </a:r>
            <a:r>
              <a:rPr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如图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表示渗透作用实验，开始时如图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，过一段时间后结果如图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是细胞在某浓度溶液中水分子的跨膜运输示意图，下列说法正确的是（</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开始时</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中水分子扩散到</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的速率小于扩散到</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的速率</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所示平衡状态时</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中漏斗内外溶液渗透压会相等</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．细胞处于图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过程时细胞的吸水力会越来越大</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．洋葱表皮细胞放在清水中较长时间后，</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细胞体积几乎不变</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4"/>
            </p:custDataLst>
          </p:nvPr>
        </p:nvSpPr>
        <p:spPr>
          <a:xfrm>
            <a:off x="8897620" y="187134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8" name="组合 7"/>
          <p:cNvGrpSpPr/>
          <p:nvPr>
            <p:custDataLst>
              <p:tags r:id="rId5"/>
            </p:custDataLst>
          </p:nvPr>
        </p:nvGrpSpPr>
        <p:grpSpPr>
          <a:xfrm>
            <a:off x="3959860" y="2366645"/>
            <a:ext cx="8095615" cy="1173480"/>
            <a:chOff x="8508" y="856"/>
            <a:chExt cx="12749" cy="1848"/>
          </a:xfrm>
        </p:grpSpPr>
        <p:cxnSp>
          <p:nvCxnSpPr>
            <p:cNvPr id="9" name="曲线连接符 8"/>
            <p:cNvCxnSpPr/>
            <p:nvPr>
              <p:custDataLst>
                <p:tags r:id="rId6"/>
              </p:custDataLst>
            </p:nvPr>
          </p:nvCxnSpPr>
          <p:spPr>
            <a:xfrm flipV="1">
              <a:off x="12375" y="1926"/>
              <a:ext cx="4344" cy="499"/>
            </a:xfrm>
            <a:prstGeom prst="curvedConnector3">
              <a:avLst>
                <a:gd name="adj1" fmla="val 5002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7"/>
              </p:custDataLst>
            </p:nvPr>
          </p:nvSpPr>
          <p:spPr>
            <a:xfrm>
              <a:off x="8508" y="856"/>
              <a:ext cx="12749" cy="1113"/>
            </a:xfrm>
            <a:prstGeom prst="rect">
              <a:avLst/>
            </a:prstGeom>
            <a:solidFill>
              <a:schemeClr val="bg2">
                <a:alpha val="73000"/>
              </a:schemeClr>
            </a:solidFill>
            <a:ln w="28575" cmpd="thickThin">
              <a:noFill/>
              <a:prstDash val="sysDot"/>
            </a:ln>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中液面的高度差</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H1</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H2</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中蔗糖溶液的浓度应大于</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中蔗糖溶液的浓度，则图</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开始时</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中水分子扩散到</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的速率应大于扩散到</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的速率。</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 name="圆角矩形 11"/>
            <p:cNvSpPr/>
            <p:nvPr>
              <p:custDataLst>
                <p:tags r:id="rId8"/>
              </p:custDataLst>
            </p:nvPr>
          </p:nvSpPr>
          <p:spPr>
            <a:xfrm>
              <a:off x="11245" y="1969"/>
              <a:ext cx="125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9"/>
            </p:custDataLst>
          </p:nvPr>
        </p:nvGrpSpPr>
        <p:grpSpPr>
          <a:xfrm>
            <a:off x="396875" y="4027170"/>
            <a:ext cx="7538720" cy="868045"/>
            <a:chOff x="5780" y="-3123"/>
            <a:chExt cx="11872" cy="1367"/>
          </a:xfrm>
        </p:grpSpPr>
        <p:cxnSp>
          <p:nvCxnSpPr>
            <p:cNvPr id="3" name="曲线连接符 2"/>
            <p:cNvCxnSpPr>
              <a:stCxn id="16" idx="1"/>
            </p:cNvCxnSpPr>
            <p:nvPr>
              <p:custDataLst>
                <p:tags r:id="rId10"/>
              </p:custDataLst>
            </p:nvPr>
          </p:nvCxnSpPr>
          <p:spPr>
            <a:xfrm rot="10800000">
              <a:off x="5976" y="-2359"/>
              <a:ext cx="4798" cy="235"/>
            </a:xfrm>
            <a:prstGeom prst="curvedConnector3">
              <a:avLst>
                <a:gd name="adj1" fmla="val 49979"/>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1" name="矩形 10"/>
            <p:cNvSpPr/>
            <p:nvPr>
              <p:custDataLst>
                <p:tags r:id="rId11"/>
              </p:custDataLst>
            </p:nvPr>
          </p:nvSpPr>
          <p:spPr>
            <a:xfrm>
              <a:off x="5780" y="-3123"/>
              <a:ext cx="11872" cy="1113"/>
            </a:xfrm>
            <a:prstGeom prst="rect">
              <a:avLst/>
            </a:prstGeom>
            <a:solidFill>
              <a:schemeClr val="bg2"/>
            </a:solidFill>
            <a:ln w="28575" cmpd="thickThin">
              <a:noFill/>
              <a:prstDash val="sysDot"/>
            </a:ln>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可知，水分子进入细胞的速率大于水分子出细胞的速率，随着水分子进入细胞，细胞内的渗透压减小，对水的吸水力逐渐减小。</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圆角矩形 15"/>
            <p:cNvSpPr/>
            <p:nvPr>
              <p:custDataLst>
                <p:tags r:id="rId12"/>
              </p:custDataLst>
            </p:nvPr>
          </p:nvSpPr>
          <p:spPr>
            <a:xfrm>
              <a:off x="10774" y="-2491"/>
              <a:ext cx="543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9" name="组合 18"/>
          <p:cNvGrpSpPr/>
          <p:nvPr>
            <p:custDataLst>
              <p:tags r:id="rId13"/>
            </p:custDataLst>
          </p:nvPr>
        </p:nvGrpSpPr>
        <p:grpSpPr>
          <a:xfrm>
            <a:off x="314325" y="3454400"/>
            <a:ext cx="11724005" cy="767080"/>
            <a:chOff x="5100" y="-691"/>
            <a:chExt cx="18463" cy="1208"/>
          </a:xfrm>
        </p:grpSpPr>
        <p:cxnSp>
          <p:nvCxnSpPr>
            <p:cNvPr id="20" name="曲线连接符 19"/>
            <p:cNvCxnSpPr/>
            <p:nvPr>
              <p:custDataLst>
                <p:tags r:id="rId14"/>
              </p:custDataLst>
            </p:nvPr>
          </p:nvCxnSpPr>
          <p:spPr>
            <a:xfrm rot="10800000">
              <a:off x="13960" y="-98"/>
              <a:ext cx="1467" cy="110"/>
            </a:xfrm>
            <a:prstGeom prst="curvedConnector3">
              <a:avLst>
                <a:gd name="adj1" fmla="val 4996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1" name="矩形 20"/>
            <p:cNvSpPr/>
            <p:nvPr>
              <p:custDataLst>
                <p:tags r:id="rId15"/>
              </p:custDataLst>
            </p:nvPr>
          </p:nvSpPr>
          <p:spPr>
            <a:xfrm>
              <a:off x="5100" y="-691"/>
              <a:ext cx="18463"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漏斗内蔗糖溶液，烧杯内清水，平衡状态时，</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中漏斗内溶液渗透压会大于漏斗外的溶液渗透压</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4" name="圆角矩形 23"/>
            <p:cNvSpPr/>
            <p:nvPr>
              <p:custDataLst>
                <p:tags r:id="rId16"/>
              </p:custDataLst>
            </p:nvPr>
          </p:nvSpPr>
          <p:spPr>
            <a:xfrm>
              <a:off x="15291" y="-218"/>
              <a:ext cx="2410"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4" name="组合 3"/>
          <p:cNvGrpSpPr/>
          <p:nvPr>
            <p:custDataLst>
              <p:tags r:id="rId17"/>
            </p:custDataLst>
          </p:nvPr>
        </p:nvGrpSpPr>
        <p:grpSpPr>
          <a:xfrm>
            <a:off x="149225" y="81280"/>
            <a:ext cx="4992825" cy="1216025"/>
            <a:chOff x="235" y="128"/>
            <a:chExt cx="7033" cy="1915"/>
          </a:xfrm>
        </p:grpSpPr>
        <p:sp>
          <p:nvSpPr>
            <p:cNvPr id="7" name="文本框 6"/>
            <p:cNvSpPr txBox="1"/>
            <p:nvPr>
              <p:custDataLst>
                <p:tags r:id="rId18"/>
              </p:custDataLst>
            </p:nvPr>
          </p:nvSpPr>
          <p:spPr>
            <a:xfrm>
              <a:off x="379" y="1027"/>
              <a:ext cx="6889"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渗透作用的原理及应用分析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3" name="组合 12"/>
            <p:cNvGrpSpPr/>
            <p:nvPr>
              <p:custDataLst>
                <p:tags r:id="rId19"/>
              </p:custDataLst>
            </p:nvPr>
          </p:nvGrpSpPr>
          <p:grpSpPr>
            <a:xfrm>
              <a:off x="235" y="128"/>
              <a:ext cx="6054" cy="899"/>
              <a:chOff x="587375" y="977268"/>
              <a:chExt cx="3844165" cy="570900"/>
            </a:xfrm>
          </p:grpSpPr>
          <p:sp>
            <p:nvSpPr>
              <p:cNvPr id="14" name="任意多边形: 形状 17"/>
              <p:cNvSpPr/>
              <p:nvPr>
                <p:custDataLst>
                  <p:tags r:id="rId20"/>
                </p:custDataLst>
              </p:nvPr>
            </p:nvSpPr>
            <p:spPr>
              <a:xfrm rot="5400000">
                <a:off x="2779208" y="-123364"/>
                <a:ext cx="441987" cy="27740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5" name="文本框 14"/>
              <p:cNvSpPr txBox="1"/>
              <p:nvPr>
                <p:custDataLst>
                  <p:tags r:id="rId21"/>
                </p:custDataLst>
              </p:nvPr>
            </p:nvSpPr>
            <p:spPr>
              <a:xfrm>
                <a:off x="2640663" y="977268"/>
                <a:ext cx="1790877"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被动运输</a:t>
                </a:r>
                <a:endParaRPr kumimoji="0" lang="zh-CN" altLang="en-US" sz="2600" b="1" i="0" u="none" strike="noStrike" kern="1200" cap="none" spc="0" normalizeH="0" baseline="0" noProof="0">
                  <a:ln>
                    <a:noFill/>
                  </a:ln>
                  <a:effectLst/>
                  <a:uLnTx/>
                  <a:uFillTx/>
                  <a:cs typeface="微软雅黑" panose="020B0503020204020204" pitchFamily="34" charset="-120"/>
                  <a:sym typeface="Arial" panose="020B0604020202020204" pitchFamily="34" charset="0"/>
                </a:endParaRPr>
              </a:p>
            </p:txBody>
          </p:sp>
          <p:sp>
            <p:nvSpPr>
              <p:cNvPr id="17" name="任意多边形: 形状 18"/>
              <p:cNvSpPr/>
              <p:nvPr>
                <p:custDataLst>
                  <p:tags r:id="rId2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8" name="文本框 17"/>
              <p:cNvSpPr txBox="1"/>
              <p:nvPr>
                <p:custDataLst>
                  <p:tags r:id="rId23"/>
                </p:custDataLst>
              </p:nvPr>
            </p:nvSpPr>
            <p:spPr>
              <a:xfrm>
                <a:off x="1706457" y="977268"/>
                <a:ext cx="117983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2" name="图片 21" descr="32303137373532353b32303137393931383bc9faceefcfd4cea2beb5cfb8b0fb"/>
            <p:cNvPicPr>
              <a:picLocks noChangeAspect="1"/>
            </p:cNvPicPr>
            <p:nvPr>
              <p:custDataLst>
                <p:tags r:id="rId24"/>
              </p:custDataLst>
            </p:nvPr>
          </p:nvPicPr>
          <p:blipFill>
            <a:blip r:embed="rId25"/>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149225" y="1361440"/>
            <a:ext cx="11949430" cy="5187315"/>
          </a:xfrm>
          <a:prstGeom prst="rect">
            <a:avLst/>
          </a:prstGeom>
        </p:spPr>
        <p:txBody>
          <a:bodyPr wrap="square">
            <a:noAutofit/>
          </a:bodyPr>
          <a:lstStyle/>
          <a:p>
            <a:pPr indent="0" algn="l" defTabSz="266700" fontAlgn="ctr">
              <a:lnSpc>
                <a:spcPct val="200000"/>
              </a:lnSpc>
              <a:spcBef>
                <a:spcPct val="0"/>
              </a:spcBef>
              <a:spcAft>
                <a:spcPct val="0"/>
              </a:spcAft>
            </a:pPr>
            <a:r>
              <a:rPr lang="en-US" sz="2400">
                <a:latin typeface="微软雅黑" panose="020B0503020204020204" pitchFamily="34" charset="-122"/>
                <a:ea typeface="微软雅黑" panose="020B0503020204020204" pitchFamily="34" charset="-122"/>
                <a:cs typeface="微软雅黑" panose="020B0503020204020204" pitchFamily="34" charset="-120"/>
              </a:rPr>
              <a:t>3</a:t>
            </a:r>
            <a:r>
              <a:rPr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血液透析膜是一种人工合成的膜材料，可将病人血液中的代谢废物如肌酐、尿素氮等尿毒症毒素透析掉，有关说法正确的是（　　）</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．肌酐、尿素氮等代谢废物通过半透膜的扩散，属于渗透作用</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．肾小管对原尿中的大部分水分的重吸收方式主要是协助扩散</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．葡萄糖进入细胞都需要消耗能量和载体蛋白的帮助</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．肾小球的毛细血管壁中的水通道蛋白构象不会发生改变</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5784215" y="223901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17" name="组合 16"/>
          <p:cNvGrpSpPr/>
          <p:nvPr>
            <p:custDataLst>
              <p:tags r:id="rId3"/>
            </p:custDataLst>
          </p:nvPr>
        </p:nvGrpSpPr>
        <p:grpSpPr>
          <a:xfrm>
            <a:off x="6639560" y="2142490"/>
            <a:ext cx="5459730" cy="1481455"/>
            <a:chOff x="4423" y="843"/>
            <a:chExt cx="8598" cy="2333"/>
          </a:xfrm>
        </p:grpSpPr>
        <p:cxnSp>
          <p:nvCxnSpPr>
            <p:cNvPr id="18" name="曲线连接符 17"/>
            <p:cNvCxnSpPr/>
            <p:nvPr>
              <p:custDataLst>
                <p:tags r:id="rId4"/>
              </p:custDataLst>
            </p:nvPr>
          </p:nvCxnSpPr>
          <p:spPr>
            <a:xfrm flipV="1">
              <a:off x="7889" y="1909"/>
              <a:ext cx="1137" cy="802"/>
            </a:xfrm>
            <a:prstGeom prst="curvedConnector3">
              <a:avLst>
                <a:gd name="adj1" fmla="val 50044"/>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9" name="矩形 18"/>
            <p:cNvSpPr/>
            <p:nvPr>
              <p:custDataLst>
                <p:tags r:id="rId5"/>
              </p:custDataLst>
            </p:nvPr>
          </p:nvSpPr>
          <p:spPr>
            <a:xfrm>
              <a:off x="4423" y="843"/>
              <a:ext cx="8598" cy="159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渗透作用指的是溶剂分子通过半透膜的扩散，而不是溶质分子，肌酐、尿素氮等代谢废物通过半透膜属于扩散作用。</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圆角矩形 19"/>
            <p:cNvSpPr/>
            <p:nvPr>
              <p:custDataLst>
                <p:tags r:id="rId6"/>
              </p:custDataLst>
            </p:nvPr>
          </p:nvSpPr>
          <p:spPr>
            <a:xfrm>
              <a:off x="4701" y="2441"/>
              <a:ext cx="3188"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custDataLst>
              <p:tags r:id="rId7"/>
            </p:custDataLst>
          </p:nvPr>
        </p:nvGrpSpPr>
        <p:grpSpPr>
          <a:xfrm>
            <a:off x="149225" y="81280"/>
            <a:ext cx="4992825" cy="1216025"/>
            <a:chOff x="235" y="128"/>
            <a:chExt cx="7033" cy="1915"/>
          </a:xfrm>
        </p:grpSpPr>
        <p:sp>
          <p:nvSpPr>
            <p:cNvPr id="13" name="文本框 12"/>
            <p:cNvSpPr txBox="1"/>
            <p:nvPr>
              <p:custDataLst>
                <p:tags r:id="rId8"/>
              </p:custDataLst>
            </p:nvPr>
          </p:nvSpPr>
          <p:spPr>
            <a:xfrm>
              <a:off x="379" y="1027"/>
              <a:ext cx="6889"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渗透作用的原理及应用分析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14" name="组合 13"/>
            <p:cNvGrpSpPr/>
            <p:nvPr>
              <p:custDataLst>
                <p:tags r:id="rId9"/>
              </p:custDataLst>
            </p:nvPr>
          </p:nvGrpSpPr>
          <p:grpSpPr>
            <a:xfrm>
              <a:off x="235" y="128"/>
              <a:ext cx="6054" cy="899"/>
              <a:chOff x="587375" y="977268"/>
              <a:chExt cx="3844165" cy="570900"/>
            </a:xfrm>
          </p:grpSpPr>
          <p:sp>
            <p:nvSpPr>
              <p:cNvPr id="15" name="任意多边形: 形状 17"/>
              <p:cNvSpPr/>
              <p:nvPr>
                <p:custDataLst>
                  <p:tags r:id="rId10"/>
                </p:custDataLst>
              </p:nvPr>
            </p:nvSpPr>
            <p:spPr>
              <a:xfrm rot="5400000">
                <a:off x="2779208" y="-123364"/>
                <a:ext cx="441987" cy="27740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6" name="文本框 15"/>
              <p:cNvSpPr txBox="1"/>
              <p:nvPr>
                <p:custDataLst>
                  <p:tags r:id="rId11"/>
                </p:custDataLst>
              </p:nvPr>
            </p:nvSpPr>
            <p:spPr>
              <a:xfrm>
                <a:off x="2640663" y="977268"/>
                <a:ext cx="1790877"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被动运输</a:t>
                </a:r>
                <a:endParaRPr kumimoji="0" lang="zh-CN" altLang="en-US" sz="2600" b="1" i="0" u="none" strike="noStrike" kern="1200" cap="none" spc="0" normalizeH="0" baseline="0" noProof="0">
                  <a:ln>
                    <a:noFill/>
                  </a:ln>
                  <a:effectLst/>
                  <a:uLnTx/>
                  <a:uFillTx/>
                  <a:cs typeface="微软雅黑" panose="020B0503020204020204" pitchFamily="34" charset="-120"/>
                  <a:sym typeface="Arial" panose="020B0604020202020204" pitchFamily="34" charset="0"/>
                </a:endParaRPr>
              </a:p>
            </p:txBody>
          </p:sp>
          <p:sp>
            <p:nvSpPr>
              <p:cNvPr id="21"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 name="文本框 21"/>
              <p:cNvSpPr txBox="1"/>
              <p:nvPr>
                <p:custDataLst>
                  <p:tags r:id="rId13"/>
                </p:custDataLst>
              </p:nvPr>
            </p:nvSpPr>
            <p:spPr>
              <a:xfrm>
                <a:off x="1706457" y="977268"/>
                <a:ext cx="117983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3" name="图片 22"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grpSp>
        <p:nvGrpSpPr>
          <p:cNvPr id="2" name="组合 1"/>
          <p:cNvGrpSpPr/>
          <p:nvPr>
            <p:custDataLst>
              <p:tags r:id="rId16"/>
            </p:custDataLst>
          </p:nvPr>
        </p:nvGrpSpPr>
        <p:grpSpPr>
          <a:xfrm>
            <a:off x="3820795" y="4271645"/>
            <a:ext cx="7877175" cy="769620"/>
            <a:chOff x="2342" y="1863"/>
            <a:chExt cx="12405" cy="1212"/>
          </a:xfrm>
        </p:grpSpPr>
        <p:cxnSp>
          <p:nvCxnSpPr>
            <p:cNvPr id="3" name="曲线连接符 2"/>
            <p:cNvCxnSpPr/>
            <p:nvPr>
              <p:custDataLst>
                <p:tags r:id="rId17"/>
              </p:custDataLst>
            </p:nvPr>
          </p:nvCxnSpPr>
          <p:spPr>
            <a:xfrm flipV="1">
              <a:off x="4423" y="2015"/>
              <a:ext cx="1011" cy="325"/>
            </a:xfrm>
            <a:prstGeom prst="curvedConnector3">
              <a:avLst>
                <a:gd name="adj1" fmla="val 50049"/>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4" name="矩形 3"/>
            <p:cNvSpPr/>
            <p:nvPr>
              <p:custDataLst>
                <p:tags r:id="rId18"/>
              </p:custDataLst>
            </p:nvPr>
          </p:nvSpPr>
          <p:spPr>
            <a:xfrm>
              <a:off x="5434" y="1863"/>
              <a:ext cx="9313" cy="62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葡萄糖进入红细胞的方式是协助扩散，不消耗能量。</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圆角矩形 6"/>
            <p:cNvSpPr/>
            <p:nvPr>
              <p:custDataLst>
                <p:tags r:id="rId19"/>
              </p:custDataLst>
            </p:nvPr>
          </p:nvSpPr>
          <p:spPr>
            <a:xfrm>
              <a:off x="2342" y="2340"/>
              <a:ext cx="2081"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custDataLst>
              <p:tags r:id="rId20"/>
            </p:custDataLst>
          </p:nvPr>
        </p:nvGrpSpPr>
        <p:grpSpPr>
          <a:xfrm>
            <a:off x="6009640" y="5318125"/>
            <a:ext cx="5913755" cy="1296035"/>
            <a:chOff x="5157" y="2299"/>
            <a:chExt cx="9313" cy="2041"/>
          </a:xfrm>
        </p:grpSpPr>
        <p:cxnSp>
          <p:nvCxnSpPr>
            <p:cNvPr id="9" name="曲线连接符 8"/>
            <p:cNvCxnSpPr/>
            <p:nvPr>
              <p:custDataLst>
                <p:tags r:id="rId21"/>
              </p:custDataLst>
            </p:nvPr>
          </p:nvCxnSpPr>
          <p:spPr>
            <a:xfrm>
              <a:off x="8391" y="2714"/>
              <a:ext cx="732" cy="594"/>
            </a:xfrm>
            <a:prstGeom prst="curvedConnector3">
              <a:avLst>
                <a:gd name="adj1" fmla="val 50137"/>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22"/>
              </p:custDataLst>
            </p:nvPr>
          </p:nvSpPr>
          <p:spPr>
            <a:xfrm>
              <a:off x="5157" y="3227"/>
              <a:ext cx="9313"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水通道蛋白在</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打开</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关闭</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两种状态转换的时候构象发生改变。</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1" name="圆角矩形 10"/>
            <p:cNvSpPr/>
            <p:nvPr>
              <p:custDataLst>
                <p:tags r:id="rId23"/>
              </p:custDataLst>
            </p:nvPr>
          </p:nvSpPr>
          <p:spPr>
            <a:xfrm>
              <a:off x="5579" y="2299"/>
              <a:ext cx="2812"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0" y="1193165"/>
            <a:ext cx="12042775" cy="5262245"/>
          </a:xfrm>
          <a:prstGeom prst="rect">
            <a:avLst/>
          </a:prstGeom>
        </p:spPr>
        <p:txBody>
          <a:bodyPr wrap="square">
            <a:spAutoFit/>
          </a:bodyPr>
          <a:lstStyle/>
          <a:p>
            <a:pPr marL="0" indent="0" algn="l" defTabSz="266700" fontAlgn="ctr">
              <a:lnSpc>
                <a:spcPct val="150000"/>
              </a:lnSpc>
              <a:spcBef>
                <a:spcPct val="0"/>
              </a:spcBef>
              <a:spcAft>
                <a:spcPct val="0"/>
              </a:spcAft>
            </a:pPr>
            <a:r>
              <a:rPr lang="en-US" sz="2800">
                <a:latin typeface="微软雅黑" panose="020B0503020204020204" pitchFamily="34" charset="-122"/>
                <a:ea typeface="微软雅黑" panose="020B0503020204020204" pitchFamily="34" charset="-122"/>
                <a:cs typeface="微软雅黑" panose="020B0503020204020204" pitchFamily="34" charset="-120"/>
              </a:rPr>
              <a:t>4</a:t>
            </a:r>
            <a:r>
              <a:rPr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哺乳动物成熟红细胞的细胞膜含有丰富的水通道蛋白，硝酸银（</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AgNO3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）可使水通道蛋白失去活性，经</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AgNO3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处理的红细胞在低渗蔗糖溶液中仍会膨胀。下列叙述正确的是（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AgNO3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处理后红细胞在低渗蔗糖溶液中仍会膨胀与水的自由扩散有关</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．相比未经处理时，经</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AgNO3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处理的红细胞在低渗蔗糖溶液中膨胀得更快</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．将低渗蔗糖溶液换成等质量浓度的葡萄糖溶液，实验后膨胀速度相同</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AgNO3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处理后的马铃薯细胞在低渗蔗糖溶液中不再膨胀时，其内外渗透压相同</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4446905" y="253682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16" name="组合 15"/>
          <p:cNvGrpSpPr/>
          <p:nvPr>
            <p:custDataLst>
              <p:tags r:id="rId3"/>
            </p:custDataLst>
          </p:nvPr>
        </p:nvGrpSpPr>
        <p:grpSpPr>
          <a:xfrm>
            <a:off x="5621655" y="2414270"/>
            <a:ext cx="6257925" cy="2052955"/>
            <a:chOff x="11887" y="-4721"/>
            <a:chExt cx="9855" cy="3233"/>
          </a:xfrm>
        </p:grpSpPr>
        <p:cxnSp>
          <p:nvCxnSpPr>
            <p:cNvPr id="21" name="曲线连接符 20"/>
            <p:cNvCxnSpPr/>
            <p:nvPr>
              <p:custDataLst>
                <p:tags r:id="rId4"/>
              </p:custDataLst>
            </p:nvPr>
          </p:nvCxnSpPr>
          <p:spPr>
            <a:xfrm rot="16200000">
              <a:off x="19908" y="-3583"/>
              <a:ext cx="1828" cy="893"/>
            </a:xfrm>
            <a:prstGeom prst="curvedConnector3">
              <a:avLst>
                <a:gd name="adj1" fmla="val 2420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24" name="矩形 23"/>
            <p:cNvSpPr/>
            <p:nvPr>
              <p:custDataLst>
                <p:tags r:id="rId5"/>
              </p:custDataLst>
            </p:nvPr>
          </p:nvSpPr>
          <p:spPr>
            <a:xfrm>
              <a:off x="11887" y="-4721"/>
              <a:ext cx="9429" cy="159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水分子可以通过水分子通道蛋白进入细胞，也可以直接自由扩散进入细胞，相比未经处理时，经</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AgNO3</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处理的红细胞在低渗蔗糖溶液中膨胀得更慢。</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5" name="圆角矩形 24"/>
            <p:cNvSpPr/>
            <p:nvPr>
              <p:custDataLst>
                <p:tags r:id="rId6"/>
              </p:custDataLst>
            </p:nvPr>
          </p:nvSpPr>
          <p:spPr>
            <a:xfrm>
              <a:off x="18989" y="-2223"/>
              <a:ext cx="275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7"/>
            </p:custDataLst>
          </p:nvPr>
        </p:nvGrpSpPr>
        <p:grpSpPr>
          <a:xfrm>
            <a:off x="149225" y="81280"/>
            <a:ext cx="4992825" cy="1216025"/>
            <a:chOff x="235" y="128"/>
            <a:chExt cx="7033" cy="1915"/>
          </a:xfrm>
        </p:grpSpPr>
        <p:sp>
          <p:nvSpPr>
            <p:cNvPr id="3" name="文本框 2"/>
            <p:cNvSpPr txBox="1"/>
            <p:nvPr>
              <p:custDataLst>
                <p:tags r:id="rId8"/>
              </p:custDataLst>
            </p:nvPr>
          </p:nvSpPr>
          <p:spPr>
            <a:xfrm>
              <a:off x="379" y="1027"/>
              <a:ext cx="6889"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渗透作用的原理及应用分析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4" name="组合 3"/>
            <p:cNvGrpSpPr/>
            <p:nvPr>
              <p:custDataLst>
                <p:tags r:id="rId9"/>
              </p:custDataLst>
            </p:nvPr>
          </p:nvGrpSpPr>
          <p:grpSpPr>
            <a:xfrm>
              <a:off x="235" y="128"/>
              <a:ext cx="6054" cy="899"/>
              <a:chOff x="587375" y="977268"/>
              <a:chExt cx="3844165" cy="570900"/>
            </a:xfrm>
          </p:grpSpPr>
          <p:sp>
            <p:nvSpPr>
              <p:cNvPr id="7" name="任意多边形: 形状 17"/>
              <p:cNvSpPr/>
              <p:nvPr>
                <p:custDataLst>
                  <p:tags r:id="rId10"/>
                </p:custDataLst>
              </p:nvPr>
            </p:nvSpPr>
            <p:spPr>
              <a:xfrm rot="5400000">
                <a:off x="2779208" y="-123364"/>
                <a:ext cx="441987" cy="2774070"/>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8" name="文本框 7"/>
              <p:cNvSpPr txBox="1"/>
              <p:nvPr>
                <p:custDataLst>
                  <p:tags r:id="rId11"/>
                </p:custDataLst>
              </p:nvPr>
            </p:nvSpPr>
            <p:spPr>
              <a:xfrm>
                <a:off x="2640663" y="977268"/>
                <a:ext cx="1790877"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kumimoji="0" lang="zh-CN" altLang="en-US"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被动运输</a:t>
                </a:r>
                <a:endParaRPr kumimoji="0" lang="zh-CN" altLang="en-US" sz="2600" b="1" i="0" u="none" strike="noStrike" kern="1200" cap="none" spc="0" normalizeH="0" baseline="0" noProof="0">
                  <a:ln>
                    <a:noFill/>
                  </a:ln>
                  <a:effectLst/>
                  <a:uLnTx/>
                  <a:uFillTx/>
                  <a:cs typeface="微软雅黑" panose="020B0503020204020204" pitchFamily="34" charset="-120"/>
                  <a:sym typeface="Arial" panose="020B0604020202020204" pitchFamily="34" charset="0"/>
                </a:endParaRPr>
              </a:p>
            </p:txBody>
          </p:sp>
          <p:sp>
            <p:nvSpPr>
              <p:cNvPr id="9"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10" name="文本框 9"/>
              <p:cNvSpPr txBox="1"/>
              <p:nvPr>
                <p:custDataLst>
                  <p:tags r:id="rId13"/>
                </p:custDataLst>
              </p:nvPr>
            </p:nvSpPr>
            <p:spPr>
              <a:xfrm>
                <a:off x="1706457" y="977268"/>
                <a:ext cx="117983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11" name="图片 10"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grpSp>
        <p:nvGrpSpPr>
          <p:cNvPr id="12" name="组合 11"/>
          <p:cNvGrpSpPr/>
          <p:nvPr>
            <p:custDataLst>
              <p:tags r:id="rId16"/>
            </p:custDataLst>
          </p:nvPr>
        </p:nvGrpSpPr>
        <p:grpSpPr>
          <a:xfrm>
            <a:off x="1823720" y="4603115"/>
            <a:ext cx="9635490" cy="1990090"/>
            <a:chOff x="9496" y="-4532"/>
            <a:chExt cx="15174" cy="3134"/>
          </a:xfrm>
        </p:grpSpPr>
        <p:cxnSp>
          <p:nvCxnSpPr>
            <p:cNvPr id="13" name="曲线连接符 12"/>
            <p:cNvCxnSpPr/>
            <p:nvPr>
              <p:custDataLst>
                <p:tags r:id="rId17"/>
              </p:custDataLst>
            </p:nvPr>
          </p:nvCxnSpPr>
          <p:spPr>
            <a:xfrm rot="10800000" flipV="1">
              <a:off x="16937" y="-3797"/>
              <a:ext cx="4979" cy="1286"/>
            </a:xfrm>
            <a:prstGeom prst="curvedConnector3">
              <a:avLst>
                <a:gd name="adj1" fmla="val 4999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18"/>
              </p:custDataLst>
            </p:nvPr>
          </p:nvSpPr>
          <p:spPr>
            <a:xfrm>
              <a:off x="9496" y="-2511"/>
              <a:ext cx="10551"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将低渗蔗糖溶液换成等质量浓度的葡萄糖溶液，葡萄糖的分子量更小，物质的量浓度更大，实验后膨胀速度更小。</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圆角矩形 14"/>
            <p:cNvSpPr/>
            <p:nvPr>
              <p:custDataLst>
                <p:tags r:id="rId19"/>
              </p:custDataLst>
            </p:nvPr>
          </p:nvSpPr>
          <p:spPr>
            <a:xfrm>
              <a:off x="21917" y="-4532"/>
              <a:ext cx="275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229235" y="1135380"/>
            <a:ext cx="11796395" cy="5631180"/>
          </a:xfrm>
          <a:prstGeom prst="rect">
            <a:avLst/>
          </a:prstGeom>
          <a:noFill/>
          <a:ln w="9525">
            <a:noFill/>
          </a:ln>
        </p:spPr>
        <p:txBody>
          <a:bodyPr wrap="square">
            <a:spAutoFit/>
          </a:bodyPr>
          <a:lstStyle/>
          <a:p>
            <a:pPr indent="0" fontAlgn="auto">
              <a:lnSpc>
                <a:spcPct val="150000"/>
              </a:lnSpc>
            </a:pPr>
            <a:r>
              <a:rPr sz="24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以下有关</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植物细胞质壁分离与质壁分离复原</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实验的叙述，正确的打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，错误的打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①</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细胞在发生质壁分离时能观察到紫色中央液泡逐渐增大。</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②</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质壁分离过程中，细胞的吸水能力逐渐增强。</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③</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浓度越大的蔗糖溶液引起细胞质壁分离所需时间越长。</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④</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滴加清水后，质壁分离的细胞又发生质壁分离复原，说明此细胞是活细胞。（</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⑤</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植物细胞质壁分离与质壁分离复原</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实验中没有设计对照实验。</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zh-CN" altLang="en-US" sz="2400">
                <a:latin typeface="微软雅黑" panose="020B0503020204020204" pitchFamily="34" charset="-122"/>
                <a:ea typeface="微软雅黑" panose="020B0503020204020204" pitchFamily="34" charset="-122"/>
                <a:cs typeface="微软雅黑" panose="020B0503020204020204" pitchFamily="34" charset="-120"/>
              </a:rPr>
              <a:t>⑥用任何浓度的</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NaCl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溶液代替蔗糖溶液都不能引起细胞发生质壁分离。</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⑦</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在不同浓度的蔗糖溶液中发生质壁分离的细胞，滴加蒸馏水后都能复原。（</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⑧</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只有紫色洋葱外表皮细胞才能发生质壁分离。</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5" name="组合 4"/>
          <p:cNvGrpSpPr/>
          <p:nvPr>
            <p:custDataLst>
              <p:tags r:id="rId2"/>
            </p:custDataLst>
          </p:nvPr>
        </p:nvGrpSpPr>
        <p:grpSpPr>
          <a:xfrm>
            <a:off x="6913880" y="2313305"/>
            <a:ext cx="3956050" cy="706755"/>
            <a:chOff x="6441" y="1506"/>
            <a:chExt cx="6230" cy="1113"/>
          </a:xfrm>
        </p:grpSpPr>
        <p:grpSp>
          <p:nvGrpSpPr>
            <p:cNvPr id="7" name="组合 6"/>
            <p:cNvGrpSpPr/>
            <p:nvPr>
              <p:custDataLst>
                <p:tags r:id="rId3"/>
              </p:custDataLst>
            </p:nvPr>
          </p:nvGrpSpPr>
          <p:grpSpPr>
            <a:xfrm>
              <a:off x="8547" y="1506"/>
              <a:ext cx="4124" cy="1113"/>
              <a:chOff x="4191" y="2819"/>
              <a:chExt cx="4124" cy="1113"/>
            </a:xfrm>
          </p:grpSpPr>
          <p:sp>
            <p:nvSpPr>
              <p:cNvPr id="4" name="矩形 3"/>
              <p:cNvSpPr/>
              <p:nvPr>
                <p:custDataLst>
                  <p:tags r:id="rId4"/>
                </p:custDataLst>
              </p:nvPr>
            </p:nvSpPr>
            <p:spPr>
              <a:xfrm>
                <a:off x="4191" y="2819"/>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3" name="文本框 12"/>
              <p:cNvSpPr txBox="1"/>
              <p:nvPr>
                <p:custDataLst>
                  <p:tags r:id="rId5"/>
                </p:custDataLst>
              </p:nvPr>
            </p:nvSpPr>
            <p:spPr>
              <a:xfrm>
                <a:off x="5227" y="3006"/>
                <a:ext cx="3088" cy="628"/>
              </a:xfrm>
              <a:prstGeom prst="rect">
                <a:avLst/>
              </a:prstGeom>
              <a:noFill/>
            </p:spPr>
            <p:txBody>
              <a:bodyPr wrap="none" rtlCol="0" anchor="t">
                <a:spAutoFit/>
              </a:bodyPr>
              <a:lstStyle/>
              <a:p>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液泡逐渐变小。</a:t>
                </a:r>
                <a:endPar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16" name="直接连接符 15"/>
            <p:cNvCxnSpPr/>
            <p:nvPr>
              <p:custDataLst>
                <p:tags r:id="rId6"/>
              </p:custDataLst>
            </p:nvPr>
          </p:nvCxnSpPr>
          <p:spPr>
            <a:xfrm>
              <a:off x="6441" y="1924"/>
              <a:ext cx="1581" cy="158"/>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24" name="组合 23"/>
          <p:cNvGrpSpPr/>
          <p:nvPr>
            <p:custDataLst>
              <p:tags r:id="rId7"/>
            </p:custDataLst>
          </p:nvPr>
        </p:nvGrpSpPr>
        <p:grpSpPr>
          <a:xfrm>
            <a:off x="9455150" y="4493895"/>
            <a:ext cx="2570480" cy="706755"/>
            <a:chOff x="14220" y="4077"/>
            <a:chExt cx="4048" cy="1113"/>
          </a:xfrm>
        </p:grpSpPr>
        <p:sp>
          <p:nvSpPr>
            <p:cNvPr id="25" name="矩形 24"/>
            <p:cNvSpPr/>
            <p:nvPr>
              <p:custDataLst>
                <p:tags r:id="rId8"/>
              </p:custDataLst>
            </p:nvPr>
          </p:nvSpPr>
          <p:spPr>
            <a:xfrm>
              <a:off x="14220"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6" name="文本框 25"/>
            <p:cNvSpPr txBox="1"/>
            <p:nvPr>
              <p:custDataLst>
                <p:tags r:id="rId9"/>
              </p:custDataLst>
            </p:nvPr>
          </p:nvSpPr>
          <p:spPr>
            <a:xfrm>
              <a:off x="15247" y="4281"/>
              <a:ext cx="3021" cy="628"/>
            </a:xfrm>
            <a:prstGeom prst="rect">
              <a:avLst/>
            </a:prstGeom>
            <a:noFill/>
          </p:spPr>
          <p:txBody>
            <a:bodyPr wrap="square" rtlCol="0" anchor="t">
              <a:spAutoFit/>
            </a:bodyPr>
            <a:lstStyle/>
            <a:p>
              <a:pPr algn="l"/>
              <a:r>
                <a:rPr lang="zh-CN" altLang="en-US" sz="2000">
                  <a:solidFill>
                    <a:srgbClr val="FF0000"/>
                  </a:solidFill>
                  <a:latin typeface="微软雅黑" panose="020B0503020204020204" pitchFamily="34" charset="-122"/>
                  <a:ea typeface="微软雅黑" panose="020B0503020204020204" pitchFamily="34" charset="-122"/>
                  <a:sym typeface="Arial" panose="020B0604020202020204" pitchFamily="34" charset="0"/>
                </a:rPr>
                <a:t>前后自身对照。</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grpSp>
      <p:sp>
        <p:nvSpPr>
          <p:cNvPr id="2" name="矩形 1"/>
          <p:cNvSpPr/>
          <p:nvPr>
            <p:custDataLst>
              <p:tags r:id="rId10"/>
            </p:custDataLst>
          </p:nvPr>
        </p:nvSpPr>
        <p:spPr>
          <a:xfrm>
            <a:off x="6781165" y="2830830"/>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15" name="文本框 14"/>
          <p:cNvSpPr txBox="1"/>
          <p:nvPr>
            <p:custDataLst>
              <p:tags r:id="rId11"/>
            </p:custDataLst>
          </p:nvPr>
        </p:nvSpPr>
        <p:spPr>
          <a:xfrm>
            <a:off x="6382385" y="118745"/>
            <a:ext cx="2066290" cy="645160"/>
          </a:xfrm>
          <a:prstGeom prst="rect">
            <a:avLst/>
          </a:prstGeom>
          <a:noFill/>
        </p:spPr>
        <p:txBody>
          <a:bodyPr wrap="square" rtlCol="0" anchor="t">
            <a:spAutoFit/>
          </a:bodyPr>
          <a:lstStyle/>
          <a:p>
            <a:pPr marR="0" indent="0" algn="just" defTabSz="914400" fontAlgn="base" hangingPunct="0">
              <a:lnSpc>
                <a:spcPct val="150000"/>
              </a:lnSpc>
              <a:spcBef>
                <a:spcPct val="0"/>
              </a:spcBef>
              <a:spcAft>
                <a:spcPct val="0"/>
              </a:spcAft>
              <a:buClrTx/>
              <a:buSzTx/>
              <a:buFont typeface="Arial" panose="020B0604020202020204" pitchFamily="34" charset="0"/>
              <a:buNone/>
              <a:tabLst>
                <a:tab pos="4951095" algn="l"/>
              </a:tabLst>
              <a:defRPr/>
            </a:pPr>
            <a:r>
              <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rPr>
              <a:t>【易错辨析】</a:t>
            </a:r>
            <a:endPar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endParaRPr>
          </a:p>
        </p:txBody>
      </p:sp>
      <p:sp>
        <p:nvSpPr>
          <p:cNvPr id="33" name="矩形 32"/>
          <p:cNvSpPr/>
          <p:nvPr>
            <p:custDataLst>
              <p:tags r:id="rId12"/>
            </p:custDataLst>
          </p:nvPr>
        </p:nvSpPr>
        <p:spPr>
          <a:xfrm>
            <a:off x="7986395" y="3297555"/>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35" name="矩形 34"/>
          <p:cNvSpPr/>
          <p:nvPr>
            <p:custDataLst>
              <p:tags r:id="rId13"/>
            </p:custDataLst>
          </p:nvPr>
        </p:nvSpPr>
        <p:spPr>
          <a:xfrm>
            <a:off x="10869930" y="3888740"/>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grpSp>
        <p:nvGrpSpPr>
          <p:cNvPr id="3" name="组合 2"/>
          <p:cNvGrpSpPr/>
          <p:nvPr>
            <p:custDataLst>
              <p:tags r:id="rId14"/>
            </p:custDataLst>
          </p:nvPr>
        </p:nvGrpSpPr>
        <p:grpSpPr>
          <a:xfrm>
            <a:off x="2082165" y="5022215"/>
            <a:ext cx="8395335" cy="813435"/>
            <a:chOff x="1896" y="4077"/>
            <a:chExt cx="13221" cy="1281"/>
          </a:xfrm>
        </p:grpSpPr>
        <p:sp>
          <p:nvSpPr>
            <p:cNvPr id="6" name="矩形 5"/>
            <p:cNvSpPr/>
            <p:nvPr>
              <p:custDataLst>
                <p:tags r:id="rId15"/>
              </p:custDataLst>
            </p:nvPr>
          </p:nvSpPr>
          <p:spPr>
            <a:xfrm>
              <a:off x="14220"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8" name="文本框 7"/>
            <p:cNvSpPr txBox="1"/>
            <p:nvPr>
              <p:custDataLst>
                <p:tags r:id="rId16"/>
              </p:custDataLst>
            </p:nvPr>
          </p:nvSpPr>
          <p:spPr>
            <a:xfrm>
              <a:off x="1896" y="4730"/>
              <a:ext cx="12508" cy="628"/>
            </a:xfrm>
            <a:prstGeom prst="rect">
              <a:avLst/>
            </a:prstGeom>
            <a:noFill/>
          </p:spPr>
          <p:txBody>
            <a:bodyPr wrap="square" rtlCol="0" anchor="t">
              <a:spAutoFit/>
            </a:bodyPr>
            <a:lstStyle/>
            <a:p>
              <a:pPr algn="l"/>
              <a:r>
                <a:rPr lang="zh-CN" altLang="en-US" sz="2000">
                  <a:solidFill>
                    <a:srgbClr val="FF0000"/>
                  </a:solidFill>
                  <a:latin typeface="微软雅黑" panose="020B0503020204020204" pitchFamily="34" charset="-122"/>
                  <a:ea typeface="微软雅黑" panose="020B0503020204020204" pitchFamily="34" charset="-122"/>
                  <a:sym typeface="Arial" panose="020B0604020202020204" pitchFamily="34" charset="0"/>
                </a:rPr>
                <a:t>能否引起质壁分离主要取决于外部溶液的渗透压，而非溶质的种类。</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grpSp>
      <p:grpSp>
        <p:nvGrpSpPr>
          <p:cNvPr id="9" name="组合 8"/>
          <p:cNvGrpSpPr/>
          <p:nvPr>
            <p:custDataLst>
              <p:tags r:id="rId17"/>
            </p:custDataLst>
          </p:nvPr>
        </p:nvGrpSpPr>
        <p:grpSpPr>
          <a:xfrm>
            <a:off x="8465820" y="5530215"/>
            <a:ext cx="3559810" cy="940435"/>
            <a:chOff x="10889" y="3887"/>
            <a:chExt cx="5606" cy="1481"/>
          </a:xfrm>
        </p:grpSpPr>
        <p:sp>
          <p:nvSpPr>
            <p:cNvPr id="10" name="矩形 9"/>
            <p:cNvSpPr/>
            <p:nvPr>
              <p:custDataLst>
                <p:tags r:id="rId18"/>
              </p:custDataLst>
            </p:nvPr>
          </p:nvSpPr>
          <p:spPr>
            <a:xfrm>
              <a:off x="14220" y="388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1" name="文本框 10"/>
            <p:cNvSpPr txBox="1"/>
            <p:nvPr>
              <p:custDataLst>
                <p:tags r:id="rId19"/>
              </p:custDataLst>
            </p:nvPr>
          </p:nvSpPr>
          <p:spPr>
            <a:xfrm>
              <a:off x="10889" y="4740"/>
              <a:ext cx="5606" cy="628"/>
            </a:xfrm>
            <a:prstGeom prst="rect">
              <a:avLst/>
            </a:prstGeom>
            <a:noFill/>
          </p:spPr>
          <p:txBody>
            <a:bodyPr wrap="square" rtlCol="0" anchor="t">
              <a:spAutoFit/>
            </a:bodyPr>
            <a:lstStyle/>
            <a:p>
              <a:pPr algn="l"/>
              <a:r>
                <a:rPr lang="zh-CN" altLang="en-US" sz="2000">
                  <a:solidFill>
                    <a:srgbClr val="0000FF"/>
                  </a:solidFill>
                  <a:latin typeface="微软雅黑" panose="020B0503020204020204" pitchFamily="34" charset="-122"/>
                  <a:ea typeface="微软雅黑" panose="020B0503020204020204" pitchFamily="34" charset="-122"/>
                  <a:sym typeface="Arial" panose="020B0604020202020204" pitchFamily="34" charset="0"/>
                </a:rPr>
                <a:t>高渗溶液会使细胞失水死亡。</a:t>
              </a:r>
              <a:endParaRPr lang="zh-CN" altLang="en-US" sz="2000" kern="100" noProof="0">
                <a:ln>
                  <a:noFill/>
                </a:ln>
                <a:solidFill>
                  <a:srgbClr val="0000FF"/>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grpSp>
      <p:grpSp>
        <p:nvGrpSpPr>
          <p:cNvPr id="12" name="组合 11"/>
          <p:cNvGrpSpPr/>
          <p:nvPr>
            <p:custDataLst>
              <p:tags r:id="rId20"/>
            </p:custDataLst>
          </p:nvPr>
        </p:nvGrpSpPr>
        <p:grpSpPr>
          <a:xfrm>
            <a:off x="6706870" y="6151245"/>
            <a:ext cx="5572760" cy="706755"/>
            <a:chOff x="14220" y="4077"/>
            <a:chExt cx="8776" cy="1113"/>
          </a:xfrm>
        </p:grpSpPr>
        <p:sp>
          <p:nvSpPr>
            <p:cNvPr id="14" name="矩形 13"/>
            <p:cNvSpPr/>
            <p:nvPr>
              <p:custDataLst>
                <p:tags r:id="rId21"/>
              </p:custDataLst>
            </p:nvPr>
          </p:nvSpPr>
          <p:spPr>
            <a:xfrm>
              <a:off x="14220" y="4077"/>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7" name="文本框 16"/>
            <p:cNvSpPr txBox="1"/>
            <p:nvPr>
              <p:custDataLst>
                <p:tags r:id="rId22"/>
              </p:custDataLst>
            </p:nvPr>
          </p:nvSpPr>
          <p:spPr>
            <a:xfrm>
              <a:off x="15065" y="4418"/>
              <a:ext cx="7931" cy="628"/>
            </a:xfrm>
            <a:prstGeom prst="rect">
              <a:avLst/>
            </a:prstGeom>
            <a:noFill/>
          </p:spPr>
          <p:txBody>
            <a:bodyPr wrap="square" rtlCol="0" anchor="t">
              <a:spAutoFit/>
            </a:bodyPr>
            <a:lstStyle/>
            <a:p>
              <a:pPr algn="l"/>
              <a:r>
                <a:rPr lang="zh-CN" altLang="en-US" sz="2000">
                  <a:solidFill>
                    <a:srgbClr val="FF0000"/>
                  </a:solidFill>
                  <a:latin typeface="微软雅黑" panose="020B0503020204020204" pitchFamily="34" charset="-122"/>
                  <a:ea typeface="微软雅黑" panose="020B0503020204020204" pitchFamily="34" charset="-122"/>
                  <a:sym typeface="Arial" panose="020B0604020202020204" pitchFamily="34" charset="0"/>
                </a:rPr>
                <a:t>具有半透膜、细胞内外存在浓度差都可以。</a:t>
              </a:r>
              <a:endParaRPr lang="zh-CN" altLang="en-US" sz="2000"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Arial" panose="020B0604020202020204" pitchFamily="34" charset="0"/>
              </a:endParaRPr>
            </a:p>
          </p:txBody>
        </p:sp>
      </p:grpSp>
      <p:grpSp>
        <p:nvGrpSpPr>
          <p:cNvPr id="18" name="组合 17"/>
          <p:cNvGrpSpPr/>
          <p:nvPr>
            <p:custDataLst>
              <p:tags r:id="rId23"/>
            </p:custDataLst>
          </p:nvPr>
        </p:nvGrpSpPr>
        <p:grpSpPr>
          <a:xfrm>
            <a:off x="229235" y="81280"/>
            <a:ext cx="5796697" cy="1216025"/>
            <a:chOff x="235" y="128"/>
            <a:chExt cx="10376" cy="1915"/>
          </a:xfrm>
        </p:grpSpPr>
        <p:sp>
          <p:nvSpPr>
            <p:cNvPr id="19" name="文本框 18"/>
            <p:cNvSpPr txBox="1"/>
            <p:nvPr>
              <p:custDataLst>
                <p:tags r:id="rId24"/>
              </p:custDataLst>
            </p:nvPr>
          </p:nvSpPr>
          <p:spPr>
            <a:xfrm>
              <a:off x="235" y="1027"/>
              <a:ext cx="103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动植物细胞吸水与失水的状况分析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0" name="组合 19"/>
            <p:cNvGrpSpPr/>
            <p:nvPr>
              <p:custDataLst>
                <p:tags r:id="rId25"/>
              </p:custDataLst>
            </p:nvPr>
          </p:nvGrpSpPr>
          <p:grpSpPr>
            <a:xfrm>
              <a:off x="235" y="128"/>
              <a:ext cx="6793" cy="899"/>
              <a:chOff x="587375" y="977268"/>
              <a:chExt cx="4313278" cy="570900"/>
            </a:xfrm>
          </p:grpSpPr>
          <p:sp>
            <p:nvSpPr>
              <p:cNvPr id="21" name="任意多边形: 形状 17"/>
              <p:cNvSpPr/>
              <p:nvPr>
                <p:custDataLst>
                  <p:tags r:id="rId26"/>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3" name="文本框 22"/>
              <p:cNvSpPr txBox="1"/>
              <p:nvPr>
                <p:custDataLst>
                  <p:tags r:id="rId27"/>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31" name="任意多边形: 形状 18"/>
              <p:cNvSpPr/>
              <p:nvPr>
                <p:custDataLst>
                  <p:tags r:id="rId2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6" name="文本框 35"/>
              <p:cNvSpPr txBox="1"/>
              <p:nvPr>
                <p:custDataLst>
                  <p:tags r:id="rId29"/>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7" name="图片 36" descr="32303137373532353b32303137393931383bc9faceefcfd4cea2beb5cfb8b0fb"/>
            <p:cNvPicPr>
              <a:picLocks noChangeAspect="1"/>
            </p:cNvPicPr>
            <p:nvPr>
              <p:custDataLst>
                <p:tags r:id="rId30"/>
              </p:custDataLst>
            </p:nvPr>
          </p:nvPicPr>
          <p:blipFill>
            <a:blip r:embed="rId31"/>
            <a:stretch>
              <a:fillRect/>
            </a:stretch>
          </p:blipFill>
          <p:spPr>
            <a:xfrm>
              <a:off x="1119" y="207"/>
              <a:ext cx="719" cy="719"/>
            </a:xfrm>
            <a:prstGeom prst="rect">
              <a:avLst/>
            </a:prstGeom>
          </p:spPr>
        </p:pic>
      </p:grpSp>
    </p:spTree>
    <p:custDataLst>
      <p:tags r:id="rId3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3" grpId="0"/>
      <p:bldP spid="3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01  </a:t>
            </a:r>
            <a:r>
              <a:rPr lang="zh-CN"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考情</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解码</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考点定标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5" name="椭圆 4"/>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2"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11" name="图片 100011"/>
          <p:cNvPicPr>
            <a:picLocks noChangeAspect="1"/>
          </p:cNvPicPr>
          <p:nvPr>
            <p:custDataLst>
              <p:tags r:id="rId1"/>
            </p:custDataLst>
          </p:nvPr>
        </p:nvPicPr>
        <p:blipFill>
          <a:blip r:embed="rId2"/>
          <a:srcRect t="3319"/>
          <a:stretch>
            <a:fillRect/>
          </a:stretch>
        </p:blipFill>
        <p:spPr>
          <a:xfrm>
            <a:off x="7344410" y="3429000"/>
            <a:ext cx="4731385" cy="2755900"/>
          </a:xfrm>
          <a:prstGeom prst="rect">
            <a:avLst/>
          </a:prstGeom>
        </p:spPr>
      </p:pic>
      <p:sp>
        <p:nvSpPr>
          <p:cNvPr id="10" name="文本框 9"/>
          <p:cNvSpPr txBox="1"/>
          <p:nvPr>
            <p:custDataLst>
              <p:tags r:id="rId3"/>
            </p:custDataLst>
          </p:nvPr>
        </p:nvSpPr>
        <p:spPr>
          <a:xfrm>
            <a:off x="229235" y="1217930"/>
            <a:ext cx="11729085" cy="5323205"/>
          </a:xfrm>
          <a:prstGeom prst="rect">
            <a:avLst/>
          </a:prstGeom>
          <a:noFill/>
        </p:spPr>
        <p:txBody>
          <a:bodyPr vert="horz" wrap="square" rtlCol="0" anchor="t">
            <a:spAutoFit/>
          </a:bodyPr>
          <a:lstStyle/>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．极端干旱条件下，沙漠植物</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通过吸收海藻糖（一种二糖）防止质壁分离。研究者分别将普通植物</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和沙漠植物</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的细胞置于</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0.3g/mL</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海藻糖溶液中，一段时间后，显微镜检测细胞形态如图所示。下列叙述正确的是（　　）</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．甲图为沙漠植物</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的细胞</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．海藻糖溶液浓度过高导致甲图细胞吸水</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C</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．沙漠植物</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的细胞可能通过主动转运吸收海藻糖</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D</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．乙图细胞未发生质壁分离的原因是细胞已经死亡</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algn="l" latinLnBrk="1">
              <a:lnSpc>
                <a:spcPts val="5100"/>
              </a:lnSpc>
            </a:pP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4" name="文本框 13"/>
          <p:cNvSpPr txBox="1"/>
          <p:nvPr>
            <p:custDataLst>
              <p:tags r:id="rId4"/>
            </p:custDataLst>
          </p:nvPr>
        </p:nvSpPr>
        <p:spPr>
          <a:xfrm>
            <a:off x="6767195" y="259397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15" name="组合 14"/>
          <p:cNvGrpSpPr/>
          <p:nvPr>
            <p:custDataLst>
              <p:tags r:id="rId5"/>
            </p:custDataLst>
          </p:nvPr>
        </p:nvGrpSpPr>
        <p:grpSpPr>
          <a:xfrm>
            <a:off x="902970" y="3063875"/>
            <a:ext cx="10768330" cy="831850"/>
            <a:chOff x="-2347" y="-183"/>
            <a:chExt cx="16958" cy="1310"/>
          </a:xfrm>
        </p:grpSpPr>
        <p:cxnSp>
          <p:nvCxnSpPr>
            <p:cNvPr id="16" name="曲线连接符 15"/>
            <p:cNvCxnSpPr/>
            <p:nvPr>
              <p:custDataLst>
                <p:tags r:id="rId6"/>
              </p:custDataLst>
            </p:nvPr>
          </p:nvCxnSpPr>
          <p:spPr>
            <a:xfrm flipV="1">
              <a:off x="-1622" y="190"/>
              <a:ext cx="1001" cy="202"/>
            </a:xfrm>
            <a:prstGeom prst="curvedConnector3">
              <a:avLst>
                <a:gd name="adj1" fmla="val 5005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7"/>
              </p:custDataLst>
            </p:nvPr>
          </p:nvSpPr>
          <p:spPr>
            <a:xfrm>
              <a:off x="-621" y="-183"/>
              <a:ext cx="15232"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甲图应为普通植物</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的细胞（不能有效吸收海藻糖而发生质壁分离）</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8"/>
              </p:custDataLst>
            </p:nvPr>
          </p:nvSpPr>
          <p:spPr>
            <a:xfrm>
              <a:off x="-2347" y="392"/>
              <a:ext cx="1067"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 name="组合 2"/>
          <p:cNvGrpSpPr/>
          <p:nvPr>
            <p:custDataLst>
              <p:tags r:id="rId9"/>
            </p:custDataLst>
          </p:nvPr>
        </p:nvGrpSpPr>
        <p:grpSpPr>
          <a:xfrm>
            <a:off x="229235" y="81280"/>
            <a:ext cx="5796697" cy="1216025"/>
            <a:chOff x="235" y="128"/>
            <a:chExt cx="10376" cy="1915"/>
          </a:xfrm>
        </p:grpSpPr>
        <p:sp>
          <p:nvSpPr>
            <p:cNvPr id="19" name="文本框 18"/>
            <p:cNvSpPr txBox="1"/>
            <p:nvPr>
              <p:custDataLst>
                <p:tags r:id="rId10"/>
              </p:custDataLst>
            </p:nvPr>
          </p:nvSpPr>
          <p:spPr>
            <a:xfrm>
              <a:off x="235" y="1027"/>
              <a:ext cx="103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动植物细胞吸水与失水的状况分析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0" name="组合 19"/>
            <p:cNvGrpSpPr/>
            <p:nvPr>
              <p:custDataLst>
                <p:tags r:id="rId11"/>
              </p:custDataLst>
            </p:nvPr>
          </p:nvGrpSpPr>
          <p:grpSpPr>
            <a:xfrm>
              <a:off x="235" y="128"/>
              <a:ext cx="6793" cy="899"/>
              <a:chOff x="587375" y="977268"/>
              <a:chExt cx="4313278" cy="570900"/>
            </a:xfrm>
          </p:grpSpPr>
          <p:sp>
            <p:nvSpPr>
              <p:cNvPr id="21" name="任意多边形: 形状 17"/>
              <p:cNvSpPr/>
              <p:nvPr>
                <p:custDataLst>
                  <p:tags r:id="rId12"/>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3" name="文本框 22"/>
              <p:cNvSpPr txBox="1"/>
              <p:nvPr>
                <p:custDataLst>
                  <p:tags r:id="rId13"/>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31"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6" name="文本框 35"/>
              <p:cNvSpPr txBox="1"/>
              <p:nvPr>
                <p:custDataLst>
                  <p:tags r:id="rId15"/>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7" name="图片 36" descr="32303137373532353b32303137393931383bc9faceefcfd4cea2beb5cfb8b0fb"/>
            <p:cNvPicPr>
              <a:picLocks noChangeAspect="1"/>
            </p:cNvPicPr>
            <p:nvPr>
              <p:custDataLst>
                <p:tags r:id="rId16"/>
              </p:custDataLst>
            </p:nvPr>
          </p:nvPicPr>
          <p:blipFill>
            <a:blip r:embed="rId17"/>
            <a:stretch>
              <a:fillRect/>
            </a:stretch>
          </p:blipFill>
          <p:spPr>
            <a:xfrm>
              <a:off x="1119" y="207"/>
              <a:ext cx="719" cy="719"/>
            </a:xfrm>
            <a:prstGeom prst="rect">
              <a:avLst/>
            </a:prstGeom>
          </p:spPr>
        </p:pic>
      </p:grpSp>
      <p:grpSp>
        <p:nvGrpSpPr>
          <p:cNvPr id="2" name="组合 1"/>
          <p:cNvGrpSpPr/>
          <p:nvPr>
            <p:custDataLst>
              <p:tags r:id="rId18"/>
            </p:custDataLst>
          </p:nvPr>
        </p:nvGrpSpPr>
        <p:grpSpPr>
          <a:xfrm>
            <a:off x="229235" y="5373370"/>
            <a:ext cx="9013825" cy="1420495"/>
            <a:chOff x="-3608" y="-1170"/>
            <a:chExt cx="14195" cy="2237"/>
          </a:xfrm>
        </p:grpSpPr>
        <p:cxnSp>
          <p:nvCxnSpPr>
            <p:cNvPr id="4" name="曲线连接符 3"/>
            <p:cNvCxnSpPr/>
            <p:nvPr>
              <p:custDataLst>
                <p:tags r:id="rId19"/>
              </p:custDataLst>
            </p:nvPr>
          </p:nvCxnSpPr>
          <p:spPr>
            <a:xfrm rot="10800000" flipV="1">
              <a:off x="2074" y="-640"/>
              <a:ext cx="3446" cy="408"/>
            </a:xfrm>
            <a:prstGeom prst="curvedConnector3">
              <a:avLst>
                <a:gd name="adj1" fmla="val 8441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5" name="矩形 4"/>
            <p:cNvSpPr/>
            <p:nvPr>
              <p:custDataLst>
                <p:tags r:id="rId20"/>
              </p:custDataLst>
            </p:nvPr>
          </p:nvSpPr>
          <p:spPr>
            <a:xfrm>
              <a:off x="-3608" y="-240"/>
              <a:ext cx="14195"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沙漠植物</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能通过吸收海藻糖防止质壁分离，不能说明细胞死亡，因此：</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乙图应为沙漠植物</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的细胞（能吸收海藻糖防止质壁分离）</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圆角矩形 5"/>
            <p:cNvSpPr/>
            <p:nvPr>
              <p:custDataLst>
                <p:tags r:id="rId21"/>
              </p:custDataLst>
            </p:nvPr>
          </p:nvSpPr>
          <p:spPr>
            <a:xfrm>
              <a:off x="5521" y="-1170"/>
              <a:ext cx="2051"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22"/>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22250" y="1297305"/>
            <a:ext cx="11969115" cy="3969385"/>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．糖原贮积症</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Ⅱ</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型（</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GSD</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Ⅱ</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）是一种</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GAA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基因缺陷引起的疾病。患者溶酶体内</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GAA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酶活性缺乏或降低，使糖原无法在溶酶体中正常分解而大量堆积，导致溶酶体肿胀破裂，引发细胞异常。下列说法错误的是（</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．高尔基体对</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GAA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酶进行分拣和运输时，依赖囊泡上与靶膜特异性识别的蛋白质</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GSD</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Ⅱ</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患者的溶酶体会因糖原堆积导致渗透压下降，大量吸水引起肿胀甚至破裂</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GSD</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Ⅱ</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患者溶酶体肿胀破裂使细胞自噬功能受阻，导致细胞代谢废物积累</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．通过基因治疗将正常</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GAA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基因导入</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GSD</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Ⅱ</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患者细胞，可缓解该病的症状</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5152390" y="245364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4" name="组合 3"/>
          <p:cNvGrpSpPr/>
          <p:nvPr>
            <p:custDataLst>
              <p:tags r:id="rId3"/>
            </p:custDataLst>
          </p:nvPr>
        </p:nvGrpSpPr>
        <p:grpSpPr>
          <a:xfrm>
            <a:off x="5932805" y="3676015"/>
            <a:ext cx="4473575" cy="2789555"/>
            <a:chOff x="10392" y="-3788"/>
            <a:chExt cx="7045" cy="4393"/>
          </a:xfrm>
        </p:grpSpPr>
        <p:cxnSp>
          <p:nvCxnSpPr>
            <p:cNvPr id="7" name="曲线连接符 6"/>
            <p:cNvCxnSpPr/>
            <p:nvPr>
              <p:custDataLst>
                <p:tags r:id="rId4"/>
              </p:custDataLst>
            </p:nvPr>
          </p:nvCxnSpPr>
          <p:spPr>
            <a:xfrm rot="5400000">
              <a:off x="10222" y="-2417"/>
              <a:ext cx="1770" cy="497"/>
            </a:xfrm>
            <a:prstGeom prst="curvedConnector3">
              <a:avLst>
                <a:gd name="adj1" fmla="val 5002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5"/>
              </p:custDataLst>
            </p:nvPr>
          </p:nvSpPr>
          <p:spPr>
            <a:xfrm>
              <a:off x="10392" y="-1283"/>
              <a:ext cx="7045" cy="188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糖原在溶酶体内堆积会导致溶酶体内渗透压升高，从而大量吸水引起肿胀甚至破裂</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6"/>
              </p:custDataLst>
            </p:nvPr>
          </p:nvSpPr>
          <p:spPr>
            <a:xfrm>
              <a:off x="10392" y="-3788"/>
              <a:ext cx="2747"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p:custDataLst>
              <p:tags r:id="rId7"/>
            </p:custDataLst>
          </p:nvPr>
        </p:nvGrpSpPr>
        <p:grpSpPr>
          <a:xfrm>
            <a:off x="229235" y="81280"/>
            <a:ext cx="5796697" cy="1216025"/>
            <a:chOff x="235" y="128"/>
            <a:chExt cx="10376" cy="1915"/>
          </a:xfrm>
        </p:grpSpPr>
        <p:sp>
          <p:nvSpPr>
            <p:cNvPr id="19" name="文本框 18"/>
            <p:cNvSpPr txBox="1"/>
            <p:nvPr>
              <p:custDataLst>
                <p:tags r:id="rId8"/>
              </p:custDataLst>
            </p:nvPr>
          </p:nvSpPr>
          <p:spPr>
            <a:xfrm>
              <a:off x="235" y="1027"/>
              <a:ext cx="103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动植物细胞吸水与失水的状况分析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0" name="组合 19"/>
            <p:cNvGrpSpPr/>
            <p:nvPr>
              <p:custDataLst>
                <p:tags r:id="rId9"/>
              </p:custDataLst>
            </p:nvPr>
          </p:nvGrpSpPr>
          <p:grpSpPr>
            <a:xfrm>
              <a:off x="235" y="128"/>
              <a:ext cx="6793" cy="899"/>
              <a:chOff x="587375" y="977268"/>
              <a:chExt cx="4313278" cy="570900"/>
            </a:xfrm>
          </p:grpSpPr>
          <p:sp>
            <p:nvSpPr>
              <p:cNvPr id="21" name="任意多边形: 形状 17"/>
              <p:cNvSpPr/>
              <p:nvPr>
                <p:custDataLst>
                  <p:tags r:id="rId10"/>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 name="文本框 1"/>
              <p:cNvSpPr txBox="1"/>
              <p:nvPr>
                <p:custDataLst>
                  <p:tags r:id="rId11"/>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31"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6" name="文本框 35"/>
              <p:cNvSpPr txBox="1"/>
              <p:nvPr>
                <p:custDataLst>
                  <p:tags r:id="rId1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7" name="图片 36"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13" name="图片 100013"/>
          <p:cNvPicPr>
            <a:picLocks noChangeAspect="1"/>
          </p:cNvPicPr>
          <p:nvPr>
            <p:custDataLst>
              <p:tags r:id="rId1"/>
            </p:custDataLst>
          </p:nvPr>
        </p:nvPicPr>
        <p:blipFill>
          <a:blip r:embed="rId2"/>
          <a:stretch>
            <a:fillRect/>
          </a:stretch>
        </p:blipFill>
        <p:spPr>
          <a:xfrm>
            <a:off x="6795770" y="4873625"/>
            <a:ext cx="5183505" cy="1984375"/>
          </a:xfrm>
          <a:prstGeom prst="rect">
            <a:avLst/>
          </a:prstGeom>
        </p:spPr>
      </p:pic>
      <p:sp>
        <p:nvSpPr>
          <p:cNvPr id="5" name="文本框 4"/>
          <p:cNvSpPr txBox="1"/>
          <p:nvPr>
            <p:custDataLst>
              <p:tags r:id="rId3"/>
            </p:custDataLst>
          </p:nvPr>
        </p:nvSpPr>
        <p:spPr>
          <a:xfrm>
            <a:off x="222250" y="1151890"/>
            <a:ext cx="11969115" cy="3969385"/>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．某实验小组用</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80g/L</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的甘露醇溶液对黑藻幼叶进行处理，观察到质壁分离现象如下图。下列叙述错误的是（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中叶绿体位置变化可作为</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胞质环流</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的指标</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中箭头处的溶液与细胞液处于等渗状态</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．在图</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状态下酶解细胞壁更有利于原生质体释放</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胞质环流</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的快慢可作为其新陈代谢强弱的指标</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4"/>
            </p:custDataLst>
          </p:nvPr>
        </p:nvSpPr>
        <p:spPr>
          <a:xfrm>
            <a:off x="6047740" y="191643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4" name="组合 3"/>
          <p:cNvGrpSpPr/>
          <p:nvPr>
            <p:custDataLst>
              <p:tags r:id="rId5"/>
            </p:custDataLst>
          </p:nvPr>
        </p:nvGrpSpPr>
        <p:grpSpPr>
          <a:xfrm>
            <a:off x="410845" y="3242310"/>
            <a:ext cx="7164070" cy="3223260"/>
            <a:chOff x="85" y="-421"/>
            <a:chExt cx="11282" cy="5076"/>
          </a:xfrm>
        </p:grpSpPr>
        <p:cxnSp>
          <p:nvCxnSpPr>
            <p:cNvPr id="7" name="曲线连接符 6"/>
            <p:cNvCxnSpPr/>
            <p:nvPr>
              <p:custDataLst>
                <p:tags r:id="rId6"/>
              </p:custDataLst>
            </p:nvPr>
          </p:nvCxnSpPr>
          <p:spPr>
            <a:xfrm rot="10800000" flipV="1">
              <a:off x="4237" y="304"/>
              <a:ext cx="4223" cy="2543"/>
            </a:xfrm>
            <a:prstGeom prst="curvedConnector3">
              <a:avLst>
                <a:gd name="adj1" fmla="val 4998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7"/>
              </p:custDataLst>
            </p:nvPr>
          </p:nvSpPr>
          <p:spPr>
            <a:xfrm>
              <a:off x="85" y="2767"/>
              <a:ext cx="9939" cy="188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细胞处于质壁分离状态，细胞壁具有全透性，箭头处的溶液为外界溶液，此时细胞液的渗透压可能等于、低于或高于箭头处的溶液</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8"/>
              </p:custDataLst>
            </p:nvPr>
          </p:nvSpPr>
          <p:spPr>
            <a:xfrm>
              <a:off x="5631" y="-421"/>
              <a:ext cx="5736"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p:custDataLst>
              <p:tags r:id="rId9"/>
            </p:custDataLst>
          </p:nvPr>
        </p:nvGrpSpPr>
        <p:grpSpPr>
          <a:xfrm>
            <a:off x="229235" y="81280"/>
            <a:ext cx="5796697" cy="1216025"/>
            <a:chOff x="235" y="128"/>
            <a:chExt cx="10376" cy="1915"/>
          </a:xfrm>
        </p:grpSpPr>
        <p:sp>
          <p:nvSpPr>
            <p:cNvPr id="19" name="文本框 18"/>
            <p:cNvSpPr txBox="1"/>
            <p:nvPr>
              <p:custDataLst>
                <p:tags r:id="rId10"/>
              </p:custDataLst>
            </p:nvPr>
          </p:nvSpPr>
          <p:spPr>
            <a:xfrm>
              <a:off x="235" y="1027"/>
              <a:ext cx="103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动植物细胞吸水与失水的状况分析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0" name="组合 19"/>
            <p:cNvGrpSpPr/>
            <p:nvPr>
              <p:custDataLst>
                <p:tags r:id="rId11"/>
              </p:custDataLst>
            </p:nvPr>
          </p:nvGrpSpPr>
          <p:grpSpPr>
            <a:xfrm>
              <a:off x="235" y="128"/>
              <a:ext cx="6793" cy="899"/>
              <a:chOff x="587375" y="977268"/>
              <a:chExt cx="4313278" cy="570900"/>
            </a:xfrm>
          </p:grpSpPr>
          <p:sp>
            <p:nvSpPr>
              <p:cNvPr id="21" name="任意多边形: 形状 17"/>
              <p:cNvSpPr/>
              <p:nvPr>
                <p:custDataLst>
                  <p:tags r:id="rId12"/>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 name="文本框 1"/>
              <p:cNvSpPr txBox="1"/>
              <p:nvPr>
                <p:custDataLst>
                  <p:tags r:id="rId13"/>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31"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6" name="文本框 35"/>
              <p:cNvSpPr txBox="1"/>
              <p:nvPr>
                <p:custDataLst>
                  <p:tags r:id="rId15"/>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7" name="图片 36" descr="32303137373532353b32303137393931383bc9faceefcfd4cea2beb5cfb8b0fb"/>
            <p:cNvPicPr>
              <a:picLocks noChangeAspect="1"/>
            </p:cNvPicPr>
            <p:nvPr>
              <p:custDataLst>
                <p:tags r:id="rId16"/>
              </p:custDataLst>
            </p:nvPr>
          </p:nvPicPr>
          <p:blipFill>
            <a:blip r:embed="rId17"/>
            <a:stretch>
              <a:fillRect/>
            </a:stretch>
          </p:blipFill>
          <p:spPr>
            <a:xfrm>
              <a:off x="1119" y="207"/>
              <a:ext cx="719" cy="719"/>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22250" y="1151890"/>
            <a:ext cx="11969115" cy="4615815"/>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．某同学将初始长度和质量相同的萝卜条甲、乙放置在不同浓度的蔗糖溶液中，一段时间后，萝卜条的最终长度如图所示。下列叙述错误的是（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．甲的初始细胞液浓度小于乙</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．若蔗糖溶液浓度为</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，则甲的吸水量多于乙</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．若蔗糖溶液浓度为</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，则渗透平衡时甲的重量小于乙</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．根据图示可知，植物的细胞壁也具有一定的伸缩性</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11182350" y="191643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4" name="组合 3"/>
          <p:cNvGrpSpPr/>
          <p:nvPr>
            <p:custDataLst>
              <p:tags r:id="rId3"/>
            </p:custDataLst>
          </p:nvPr>
        </p:nvGrpSpPr>
        <p:grpSpPr>
          <a:xfrm>
            <a:off x="2249170" y="3242310"/>
            <a:ext cx="5243195" cy="3264535"/>
            <a:chOff x="2378" y="-421"/>
            <a:chExt cx="8257" cy="5141"/>
          </a:xfrm>
        </p:grpSpPr>
        <p:cxnSp>
          <p:nvCxnSpPr>
            <p:cNvPr id="7" name="曲线连接符 6"/>
            <p:cNvCxnSpPr/>
            <p:nvPr>
              <p:custDataLst>
                <p:tags r:id="rId4"/>
              </p:custDataLst>
            </p:nvPr>
          </p:nvCxnSpPr>
          <p:spPr>
            <a:xfrm rot="5400000">
              <a:off x="6414" y="784"/>
              <a:ext cx="2527" cy="1568"/>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5"/>
              </p:custDataLst>
            </p:nvPr>
          </p:nvSpPr>
          <p:spPr>
            <a:xfrm>
              <a:off x="2378" y="2832"/>
              <a:ext cx="7045" cy="188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当蔗糖溶液浓度为</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时，细胞吸水，由于甲的细胞液浓度小于乙，因此甲的吸水量少于乙</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6"/>
              </p:custDataLst>
            </p:nvPr>
          </p:nvSpPr>
          <p:spPr>
            <a:xfrm>
              <a:off x="5285" y="-421"/>
              <a:ext cx="5350"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p:custDataLst>
              <p:tags r:id="rId7"/>
            </p:custDataLst>
          </p:nvPr>
        </p:nvGrpSpPr>
        <p:grpSpPr>
          <a:xfrm>
            <a:off x="229235" y="81280"/>
            <a:ext cx="5796697" cy="1216025"/>
            <a:chOff x="235" y="128"/>
            <a:chExt cx="10376" cy="1915"/>
          </a:xfrm>
        </p:grpSpPr>
        <p:sp>
          <p:nvSpPr>
            <p:cNvPr id="19" name="文本框 18"/>
            <p:cNvSpPr txBox="1"/>
            <p:nvPr>
              <p:custDataLst>
                <p:tags r:id="rId8"/>
              </p:custDataLst>
            </p:nvPr>
          </p:nvSpPr>
          <p:spPr>
            <a:xfrm>
              <a:off x="235" y="1027"/>
              <a:ext cx="103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质壁分离和复原实验及其应用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0" name="组合 19"/>
            <p:cNvGrpSpPr/>
            <p:nvPr>
              <p:custDataLst>
                <p:tags r:id="rId9"/>
              </p:custDataLst>
            </p:nvPr>
          </p:nvGrpSpPr>
          <p:grpSpPr>
            <a:xfrm>
              <a:off x="235" y="128"/>
              <a:ext cx="6793" cy="899"/>
              <a:chOff x="587375" y="977268"/>
              <a:chExt cx="4313278" cy="570900"/>
            </a:xfrm>
          </p:grpSpPr>
          <p:sp>
            <p:nvSpPr>
              <p:cNvPr id="21" name="任意多边形: 形状 17"/>
              <p:cNvSpPr/>
              <p:nvPr>
                <p:custDataLst>
                  <p:tags r:id="rId10"/>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 name="文本框 1"/>
              <p:cNvSpPr txBox="1"/>
              <p:nvPr>
                <p:custDataLst>
                  <p:tags r:id="rId11"/>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31"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6" name="文本框 35"/>
              <p:cNvSpPr txBox="1"/>
              <p:nvPr>
                <p:custDataLst>
                  <p:tags r:id="rId1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7" name="图片 36"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pic>
        <p:nvPicPr>
          <p:cNvPr id="100007" name="图片 100007"/>
          <p:cNvPicPr>
            <a:picLocks noChangeAspect="1"/>
          </p:cNvPicPr>
          <p:nvPr>
            <p:custDataLst>
              <p:tags r:id="rId16"/>
            </p:custDataLst>
          </p:nvPr>
        </p:nvPicPr>
        <p:blipFill>
          <a:blip r:embed="rId17"/>
          <a:stretch>
            <a:fillRect/>
          </a:stretch>
        </p:blipFill>
        <p:spPr>
          <a:xfrm>
            <a:off x="8761730" y="4613275"/>
            <a:ext cx="3280410" cy="198437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72390" y="1151890"/>
            <a:ext cx="11969115" cy="5077460"/>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．缢蛏是我国传统养殖的广盐性贝类之一，自身存在抵抗外界盐度胁迫的渗透调节机制。缢蛏体内游离氨基酸含量随盐度的不同而变化，图为缢蛏在不同盐度下鲜重随培养时间的变化曲线。下列叙述错误的是（　　）</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．低盐度培养</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0-8h</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，缢蛏细胞吸水，其细胞液的浓度会逐渐减小</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．低盐度培养</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8-48h</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，缢蛏通过自我调节以减少组织中的溶质含量</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．高盐度条件下，缢蛏可能通过产生游离的氨基酸抵抗外界胁迫，</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维持自身鲜重相对稳定</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．缢蛏细胞吸水和失水时，水分子通过水通道蛋白跨膜运输可能比自由扩散更快</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4747260" y="229806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4" name="组合 3"/>
          <p:cNvGrpSpPr/>
          <p:nvPr>
            <p:custDataLst>
              <p:tags r:id="rId3"/>
            </p:custDataLst>
          </p:nvPr>
        </p:nvGrpSpPr>
        <p:grpSpPr>
          <a:xfrm>
            <a:off x="3932491" y="3004820"/>
            <a:ext cx="7107776" cy="3494405"/>
            <a:chOff x="8361" y="-5127"/>
            <a:chExt cx="10312" cy="5503"/>
          </a:xfrm>
        </p:grpSpPr>
        <p:cxnSp>
          <p:nvCxnSpPr>
            <p:cNvPr id="7" name="曲线连接符 6"/>
            <p:cNvCxnSpPr/>
            <p:nvPr>
              <p:custDataLst>
                <p:tags r:id="rId4"/>
              </p:custDataLst>
            </p:nvPr>
          </p:nvCxnSpPr>
          <p:spPr>
            <a:xfrm rot="5400000">
              <a:off x="7880" y="-3759"/>
              <a:ext cx="3461" cy="2194"/>
            </a:xfrm>
            <a:prstGeom prst="curvedConnector3">
              <a:avLst>
                <a:gd name="adj1" fmla="val 50014"/>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5"/>
              </p:custDataLst>
            </p:nvPr>
          </p:nvSpPr>
          <p:spPr>
            <a:xfrm>
              <a:off x="8361" y="-931"/>
              <a:ext cx="10312"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0</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8h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，与初始状态（</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0h</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）相比，缢蛏的鲜重增加，故其在低盐度条件下吸水，但动物细胞没有细胞液</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6"/>
              </p:custDataLst>
            </p:nvPr>
          </p:nvSpPr>
          <p:spPr>
            <a:xfrm>
              <a:off x="10380" y="-5127"/>
              <a:ext cx="5365"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p:custDataLst>
              <p:tags r:id="rId7"/>
            </p:custDataLst>
          </p:nvPr>
        </p:nvGrpSpPr>
        <p:grpSpPr>
          <a:xfrm>
            <a:off x="229235" y="81280"/>
            <a:ext cx="5796697" cy="1216025"/>
            <a:chOff x="235" y="128"/>
            <a:chExt cx="10376" cy="1915"/>
          </a:xfrm>
        </p:grpSpPr>
        <p:sp>
          <p:nvSpPr>
            <p:cNvPr id="19" name="文本框 18"/>
            <p:cNvSpPr txBox="1"/>
            <p:nvPr>
              <p:custDataLst>
                <p:tags r:id="rId8"/>
              </p:custDataLst>
            </p:nvPr>
          </p:nvSpPr>
          <p:spPr>
            <a:xfrm>
              <a:off x="235" y="1027"/>
              <a:ext cx="103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质壁分离和复原实验及其应用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0" name="组合 19"/>
            <p:cNvGrpSpPr/>
            <p:nvPr>
              <p:custDataLst>
                <p:tags r:id="rId9"/>
              </p:custDataLst>
            </p:nvPr>
          </p:nvGrpSpPr>
          <p:grpSpPr>
            <a:xfrm>
              <a:off x="235" y="128"/>
              <a:ext cx="6793" cy="899"/>
              <a:chOff x="587375" y="977268"/>
              <a:chExt cx="4313278" cy="570900"/>
            </a:xfrm>
          </p:grpSpPr>
          <p:sp>
            <p:nvSpPr>
              <p:cNvPr id="21" name="任意多边形: 形状 17"/>
              <p:cNvSpPr/>
              <p:nvPr>
                <p:custDataLst>
                  <p:tags r:id="rId10"/>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 name="文本框 1"/>
              <p:cNvSpPr txBox="1"/>
              <p:nvPr>
                <p:custDataLst>
                  <p:tags r:id="rId11"/>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31"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6" name="文本框 35"/>
              <p:cNvSpPr txBox="1"/>
              <p:nvPr>
                <p:custDataLst>
                  <p:tags r:id="rId1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7" name="图片 36"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pic>
        <p:nvPicPr>
          <p:cNvPr id="100009" name="图片 100009"/>
          <p:cNvPicPr>
            <a:picLocks noChangeAspect="1"/>
          </p:cNvPicPr>
          <p:nvPr>
            <p:custDataLst>
              <p:tags r:id="rId16"/>
            </p:custDataLst>
          </p:nvPr>
        </p:nvPicPr>
        <p:blipFill>
          <a:blip r:embed="rId17"/>
          <a:stretch>
            <a:fillRect/>
          </a:stretch>
        </p:blipFill>
        <p:spPr>
          <a:xfrm>
            <a:off x="9231313" y="2595245"/>
            <a:ext cx="2809875" cy="21907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22885" y="1361440"/>
            <a:ext cx="11790045" cy="4523105"/>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．下面是浸润在蔗糖溶液中的萝卜组织切条在实验前后长度之比随蔗糖溶液浓度变化的柱形图，实验中各组萝卜组织切条的初始状况一致，且蔗糖一般不能进入活细胞。下列相关叙述不正确的是（</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．第</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②</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组的实验中，萝卜细胞的液泡颜色越来越浅，其吸水能力在逐渐减弱</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．第</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④</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组的萝卜细胞在此时状态下，用清水处理可以使之发生质壁分离复原</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．第</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⑥</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组实验中，可能有蔗糖分子进入细胞</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．由图可分析出，萝卜细胞中初始蔗糖浓度</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在</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0</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4mol/L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与</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0</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5mol/L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之间</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3580130" y="246443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4" name="组合 3"/>
          <p:cNvGrpSpPr/>
          <p:nvPr>
            <p:custDataLst>
              <p:tags r:id="rId3"/>
            </p:custDataLst>
          </p:nvPr>
        </p:nvGrpSpPr>
        <p:grpSpPr>
          <a:xfrm>
            <a:off x="229235" y="5417820"/>
            <a:ext cx="8481060" cy="1412875"/>
            <a:chOff x="5285" y="-421"/>
            <a:chExt cx="13356" cy="2225"/>
          </a:xfrm>
        </p:grpSpPr>
        <p:cxnSp>
          <p:nvCxnSpPr>
            <p:cNvPr id="7" name="曲线连接符 6"/>
            <p:cNvCxnSpPr/>
            <p:nvPr>
              <p:custDataLst>
                <p:tags r:id="rId4"/>
              </p:custDataLst>
            </p:nvPr>
          </p:nvCxnSpPr>
          <p:spPr>
            <a:xfrm>
              <a:off x="7046" y="314"/>
              <a:ext cx="521" cy="399"/>
            </a:xfrm>
            <a:prstGeom prst="curvedConnector3">
              <a:avLst>
                <a:gd name="adj1" fmla="val 5009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5"/>
              </p:custDataLst>
            </p:nvPr>
          </p:nvSpPr>
          <p:spPr>
            <a:xfrm>
              <a:off x="5812" y="497"/>
              <a:ext cx="12829" cy="130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由图可以看出，萝卜细胞的细胞液初始浓度在</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0</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4mol/L</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与</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0</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5mol/L</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之间，但分析不出细胞中的蔗糖浓度</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6"/>
              </p:custDataLst>
            </p:nvPr>
          </p:nvSpPr>
          <p:spPr>
            <a:xfrm>
              <a:off x="5285" y="-421"/>
              <a:ext cx="7008"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p:custDataLst>
              <p:tags r:id="rId7"/>
            </p:custDataLst>
          </p:nvPr>
        </p:nvGrpSpPr>
        <p:grpSpPr>
          <a:xfrm>
            <a:off x="229235" y="81280"/>
            <a:ext cx="5796697" cy="1216025"/>
            <a:chOff x="235" y="128"/>
            <a:chExt cx="10376" cy="1915"/>
          </a:xfrm>
        </p:grpSpPr>
        <p:sp>
          <p:nvSpPr>
            <p:cNvPr id="19" name="文本框 18"/>
            <p:cNvSpPr txBox="1"/>
            <p:nvPr>
              <p:custDataLst>
                <p:tags r:id="rId8"/>
              </p:custDataLst>
            </p:nvPr>
          </p:nvSpPr>
          <p:spPr>
            <a:xfrm>
              <a:off x="235" y="1027"/>
              <a:ext cx="103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质壁分离和复原实验及其应用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0" name="组合 19"/>
            <p:cNvGrpSpPr/>
            <p:nvPr>
              <p:custDataLst>
                <p:tags r:id="rId9"/>
              </p:custDataLst>
            </p:nvPr>
          </p:nvGrpSpPr>
          <p:grpSpPr>
            <a:xfrm>
              <a:off x="235" y="128"/>
              <a:ext cx="6793" cy="899"/>
              <a:chOff x="587375" y="977268"/>
              <a:chExt cx="4313278" cy="570900"/>
            </a:xfrm>
          </p:grpSpPr>
          <p:sp>
            <p:nvSpPr>
              <p:cNvPr id="21" name="任意多边形: 形状 17"/>
              <p:cNvSpPr/>
              <p:nvPr>
                <p:custDataLst>
                  <p:tags r:id="rId10"/>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 name="文本框 1"/>
              <p:cNvSpPr txBox="1"/>
              <p:nvPr>
                <p:custDataLst>
                  <p:tags r:id="rId11"/>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31"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6" name="文本框 35"/>
              <p:cNvSpPr txBox="1"/>
              <p:nvPr>
                <p:custDataLst>
                  <p:tags r:id="rId1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7" name="图片 36"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pic>
        <p:nvPicPr>
          <p:cNvPr id="100015" name="图片 100015"/>
          <p:cNvPicPr>
            <a:picLocks noChangeAspect="1"/>
          </p:cNvPicPr>
          <p:nvPr>
            <p:custDataLst>
              <p:tags r:id="rId16"/>
            </p:custDataLst>
          </p:nvPr>
        </p:nvPicPr>
        <p:blipFill>
          <a:blip r:embed="rId17"/>
          <a:stretch>
            <a:fillRect/>
          </a:stretch>
        </p:blipFill>
        <p:spPr>
          <a:xfrm>
            <a:off x="8709660" y="4302760"/>
            <a:ext cx="3088005" cy="234378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22250" y="1151890"/>
            <a:ext cx="11969115" cy="5908040"/>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．实验发现，在一定的浓度范围内，</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KNO</a:t>
            </a:r>
            <a:r>
              <a:rPr lang="en-US" altLang="zh-CN" sz="2800" baseline="-250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溶液中发生质壁分离的细胞都能自动复原，</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KCl</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溶液中发生质壁分离的细胞都不能自动复原。下列叙述正确的是（</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KNO</a:t>
            </a:r>
            <a:r>
              <a:rPr lang="en-US" altLang="zh-CN" sz="2800" baseline="-250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溶液中发生质壁分离的细胞都能自动复原是因为</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K</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NO</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₃</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能大量进入细胞</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．植物在</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 KCl</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溶液中发生质壁分离后不能复原是因为细胞失水死亡</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．植物细胞对无机盐离子的选择性吸收与载体蛋白的种类和数量有关</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．植物细胞通过自由扩散吸收水分速率高于协助扩散吸收速率</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1628140" y="253555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4" name="组合 3"/>
          <p:cNvGrpSpPr/>
          <p:nvPr>
            <p:custDataLst>
              <p:tags r:id="rId3"/>
            </p:custDataLst>
          </p:nvPr>
        </p:nvGrpSpPr>
        <p:grpSpPr>
          <a:xfrm>
            <a:off x="7763510" y="2658745"/>
            <a:ext cx="3348355" cy="1050290"/>
            <a:chOff x="13909" y="-2075"/>
            <a:chExt cx="5273" cy="1654"/>
          </a:xfrm>
        </p:grpSpPr>
        <p:cxnSp>
          <p:nvCxnSpPr>
            <p:cNvPr id="7" name="曲线连接符 6"/>
            <p:cNvCxnSpPr/>
            <p:nvPr>
              <p:custDataLst>
                <p:tags r:id="rId4"/>
              </p:custDataLst>
            </p:nvPr>
          </p:nvCxnSpPr>
          <p:spPr>
            <a:xfrm rot="10800000">
              <a:off x="14762" y="-1498"/>
              <a:ext cx="1766" cy="341"/>
            </a:xfrm>
            <a:prstGeom prst="curvedConnector3">
              <a:avLst>
                <a:gd name="adj1" fmla="val 4994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5"/>
              </p:custDataLst>
            </p:nvPr>
          </p:nvSpPr>
          <p:spPr>
            <a:xfrm>
              <a:off x="13909" y="-2075"/>
              <a:ext cx="5273"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K</a:t>
              </a:r>
              <a:r>
                <a:rPr lang="en-US"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不</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能大量进入细胞</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6"/>
              </p:custDataLst>
            </p:nvPr>
          </p:nvSpPr>
          <p:spPr>
            <a:xfrm>
              <a:off x="16166" y="-1156"/>
              <a:ext cx="1300"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p:custDataLst>
              <p:tags r:id="rId7"/>
            </p:custDataLst>
          </p:nvPr>
        </p:nvGrpSpPr>
        <p:grpSpPr>
          <a:xfrm>
            <a:off x="229235" y="81280"/>
            <a:ext cx="5796697" cy="1216025"/>
            <a:chOff x="235" y="128"/>
            <a:chExt cx="10376" cy="1915"/>
          </a:xfrm>
        </p:grpSpPr>
        <p:sp>
          <p:nvSpPr>
            <p:cNvPr id="19" name="文本框 18"/>
            <p:cNvSpPr txBox="1"/>
            <p:nvPr>
              <p:custDataLst>
                <p:tags r:id="rId8"/>
              </p:custDataLst>
            </p:nvPr>
          </p:nvSpPr>
          <p:spPr>
            <a:xfrm>
              <a:off x="235" y="1027"/>
              <a:ext cx="103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质壁分离和复原实验及其应用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0" name="组合 19"/>
            <p:cNvGrpSpPr/>
            <p:nvPr>
              <p:custDataLst>
                <p:tags r:id="rId9"/>
              </p:custDataLst>
            </p:nvPr>
          </p:nvGrpSpPr>
          <p:grpSpPr>
            <a:xfrm>
              <a:off x="235" y="128"/>
              <a:ext cx="6793" cy="899"/>
              <a:chOff x="587375" y="977268"/>
              <a:chExt cx="4313278" cy="570900"/>
            </a:xfrm>
          </p:grpSpPr>
          <p:sp>
            <p:nvSpPr>
              <p:cNvPr id="21" name="任意多边形: 形状 17"/>
              <p:cNvSpPr/>
              <p:nvPr>
                <p:custDataLst>
                  <p:tags r:id="rId10"/>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 name="文本框 1"/>
              <p:cNvSpPr txBox="1"/>
              <p:nvPr>
                <p:custDataLst>
                  <p:tags r:id="rId11"/>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31"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6" name="文本框 35"/>
              <p:cNvSpPr txBox="1"/>
              <p:nvPr>
                <p:custDataLst>
                  <p:tags r:id="rId13"/>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7" name="图片 36" descr="32303137373532353b32303137393931383bc9faceefcfd4cea2beb5cfb8b0fb"/>
            <p:cNvPicPr>
              <a:picLocks noChangeAspect="1"/>
            </p:cNvPicPr>
            <p:nvPr>
              <p:custDataLst>
                <p:tags r:id="rId14"/>
              </p:custDataLst>
            </p:nvPr>
          </p:nvPicPr>
          <p:blipFill>
            <a:blip r:embed="rId15"/>
            <a:stretch>
              <a:fillRect/>
            </a:stretch>
          </p:blipFill>
          <p:spPr>
            <a:xfrm>
              <a:off x="1119" y="207"/>
              <a:ext cx="719" cy="719"/>
            </a:xfrm>
            <a:prstGeom prst="rect">
              <a:avLst/>
            </a:prstGeom>
          </p:spPr>
        </p:pic>
      </p:grpSp>
      <p:grpSp>
        <p:nvGrpSpPr>
          <p:cNvPr id="3" name="组合 2"/>
          <p:cNvGrpSpPr/>
          <p:nvPr>
            <p:custDataLst>
              <p:tags r:id="rId16"/>
            </p:custDataLst>
          </p:nvPr>
        </p:nvGrpSpPr>
        <p:grpSpPr>
          <a:xfrm>
            <a:off x="7191375" y="3959225"/>
            <a:ext cx="3580130" cy="1050290"/>
            <a:chOff x="13909" y="-2075"/>
            <a:chExt cx="5638" cy="1654"/>
          </a:xfrm>
        </p:grpSpPr>
        <p:cxnSp>
          <p:nvCxnSpPr>
            <p:cNvPr id="10" name="曲线连接符 9"/>
            <p:cNvCxnSpPr/>
            <p:nvPr>
              <p:custDataLst>
                <p:tags r:id="rId17"/>
              </p:custDataLst>
            </p:nvPr>
          </p:nvCxnSpPr>
          <p:spPr>
            <a:xfrm rot="10800000">
              <a:off x="14762" y="-1498"/>
              <a:ext cx="1766" cy="341"/>
            </a:xfrm>
            <a:prstGeom prst="curvedConnector3">
              <a:avLst>
                <a:gd name="adj1" fmla="val 4994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1" name="矩形 10"/>
            <p:cNvSpPr/>
            <p:nvPr>
              <p:custDataLst>
                <p:tags r:id="rId18"/>
              </p:custDataLst>
            </p:nvPr>
          </p:nvSpPr>
          <p:spPr>
            <a:xfrm>
              <a:off x="13909" y="-2075"/>
              <a:ext cx="5273"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Cl</a:t>
              </a:r>
              <a:r>
                <a:rPr lang="en-US" altLang="en-US" sz="2400"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不</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能大量进入细胞</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 name="圆角矩形 11"/>
            <p:cNvSpPr/>
            <p:nvPr>
              <p:custDataLst>
                <p:tags r:id="rId19"/>
              </p:custDataLst>
            </p:nvPr>
          </p:nvSpPr>
          <p:spPr>
            <a:xfrm>
              <a:off x="16166" y="-1156"/>
              <a:ext cx="3381"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 name="组合 12"/>
          <p:cNvGrpSpPr/>
          <p:nvPr>
            <p:custDataLst>
              <p:tags r:id="rId20"/>
            </p:custDataLst>
          </p:nvPr>
        </p:nvGrpSpPr>
        <p:grpSpPr>
          <a:xfrm>
            <a:off x="1870075" y="5857240"/>
            <a:ext cx="8409305" cy="927735"/>
            <a:chOff x="14290" y="-1157"/>
            <a:chExt cx="13243" cy="1461"/>
          </a:xfrm>
        </p:grpSpPr>
        <p:cxnSp>
          <p:nvCxnSpPr>
            <p:cNvPr id="14" name="曲线连接符 13"/>
            <p:cNvCxnSpPr/>
            <p:nvPr>
              <p:custDataLst>
                <p:tags r:id="rId21"/>
              </p:custDataLst>
            </p:nvPr>
          </p:nvCxnSpPr>
          <p:spPr>
            <a:xfrm rot="10800000" flipV="1">
              <a:off x="14290" y="-1157"/>
              <a:ext cx="2237" cy="736"/>
            </a:xfrm>
            <a:prstGeom prst="curvedConnector3">
              <a:avLst>
                <a:gd name="adj1" fmla="val 49978"/>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5" name="矩形 14"/>
            <p:cNvSpPr/>
            <p:nvPr>
              <p:custDataLst>
                <p:tags r:id="rId22"/>
              </p:custDataLst>
            </p:nvPr>
          </p:nvSpPr>
          <p:spPr>
            <a:xfrm>
              <a:off x="14397" y="-421"/>
              <a:ext cx="10530" cy="72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协助扩散吸收水分速率高于自由扩散吸收速率</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圆角矩形 15"/>
            <p:cNvSpPr/>
            <p:nvPr>
              <p:custDataLst>
                <p:tags r:id="rId23"/>
              </p:custDataLst>
            </p:nvPr>
          </p:nvSpPr>
          <p:spPr>
            <a:xfrm>
              <a:off x="16166" y="-1156"/>
              <a:ext cx="11367"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222250" y="1151890"/>
            <a:ext cx="11969115" cy="5262245"/>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．在观察植物细胞的质壁分离和复原的过程中，某同学在视野中看到生活着的洋葱表皮细胞正处于如下图所示状态。</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表示其所在部位的溶液浓度，由此可推测（</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．可能</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a&gt;b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，细胞渗透吸水</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，渗透系统保持动态平衡</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a&lt;b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，细胞渗透失水</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．上述三种情况都有可能</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3135630" y="253555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sp>
        <p:nvSpPr>
          <p:cNvPr id="8" name="矩形 7"/>
          <p:cNvSpPr/>
          <p:nvPr>
            <p:custDataLst>
              <p:tags r:id="rId3"/>
            </p:custDataLst>
          </p:nvPr>
        </p:nvSpPr>
        <p:spPr>
          <a:xfrm>
            <a:off x="346075" y="5553710"/>
            <a:ext cx="11720830" cy="1198880"/>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若此时</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细胞液浓度</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&gt; b</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细胞外液浓度，则表明细胞吸收的水分比失去的水分多，从而表现为细胞渗透吸水，植物细胞发生质壁分离后的复原；若此时</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细胞液浓度</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细胞外液浓度，则表明细胞吸收的水分与失去的水分相当，植物细胞处于动态平衡状态；若此时</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细胞液浓度</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&lt; b</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细胞外液浓度，则表明细胞吸收的水分比失去的水分少，从而表现为细胞渗透失水，发生质壁分离现象。综合以上分析，上述三种情况都有可能</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18" name="组合 17"/>
          <p:cNvGrpSpPr/>
          <p:nvPr>
            <p:custDataLst>
              <p:tags r:id="rId4"/>
            </p:custDataLst>
          </p:nvPr>
        </p:nvGrpSpPr>
        <p:grpSpPr>
          <a:xfrm>
            <a:off x="229235" y="81280"/>
            <a:ext cx="5796697" cy="1216025"/>
            <a:chOff x="235" y="128"/>
            <a:chExt cx="10376" cy="1915"/>
          </a:xfrm>
        </p:grpSpPr>
        <p:sp>
          <p:nvSpPr>
            <p:cNvPr id="19" name="文本框 18"/>
            <p:cNvSpPr txBox="1"/>
            <p:nvPr>
              <p:custDataLst>
                <p:tags r:id="rId5"/>
              </p:custDataLst>
            </p:nvPr>
          </p:nvSpPr>
          <p:spPr>
            <a:xfrm>
              <a:off x="235" y="1027"/>
              <a:ext cx="10376"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质壁分离和复原实验及其应用</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0" name="组合 19"/>
            <p:cNvGrpSpPr/>
            <p:nvPr>
              <p:custDataLst>
                <p:tags r:id="rId6"/>
              </p:custDataLst>
            </p:nvPr>
          </p:nvGrpSpPr>
          <p:grpSpPr>
            <a:xfrm>
              <a:off x="235" y="128"/>
              <a:ext cx="6793" cy="899"/>
              <a:chOff x="587375" y="977268"/>
              <a:chExt cx="4313278" cy="570900"/>
            </a:xfrm>
          </p:grpSpPr>
          <p:sp>
            <p:nvSpPr>
              <p:cNvPr id="21" name="任意多边形: 形状 17"/>
              <p:cNvSpPr/>
              <p:nvPr>
                <p:custDataLst>
                  <p:tags r:id="rId7"/>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 name="文本框 1"/>
              <p:cNvSpPr txBox="1"/>
              <p:nvPr>
                <p:custDataLst>
                  <p:tags r:id="rId8"/>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31"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36" name="文本框 35"/>
              <p:cNvSpPr txBox="1"/>
              <p:nvPr>
                <p:custDataLst>
                  <p:tags r:id="rId10"/>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37" name="图片 36" descr="32303137373532353b32303137393931383bc9faceefcfd4cea2beb5cfb8b0fb"/>
            <p:cNvPicPr>
              <a:picLocks noChangeAspect="1"/>
            </p:cNvPicPr>
            <p:nvPr>
              <p:custDataLst>
                <p:tags r:id="rId11"/>
              </p:custDataLst>
            </p:nvPr>
          </p:nvPicPr>
          <p:blipFill>
            <a:blip r:embed="rId12"/>
            <a:stretch>
              <a:fillRect/>
            </a:stretch>
          </p:blipFill>
          <p:spPr>
            <a:xfrm>
              <a:off x="1119" y="207"/>
              <a:ext cx="719" cy="719"/>
            </a:xfrm>
            <a:prstGeom prst="rect">
              <a:avLst/>
            </a:prstGeom>
          </p:spPr>
        </p:pic>
      </p:grpSp>
      <p:pic>
        <p:nvPicPr>
          <p:cNvPr id="100017" name="图片 100017"/>
          <p:cNvPicPr>
            <a:picLocks noChangeAspect="1"/>
          </p:cNvPicPr>
          <p:nvPr>
            <p:custDataLst>
              <p:tags r:id="rId13"/>
            </p:custDataLst>
          </p:nvPr>
        </p:nvPicPr>
        <p:blipFill>
          <a:blip r:embed="rId14"/>
          <a:stretch>
            <a:fillRect/>
          </a:stretch>
        </p:blipFill>
        <p:spPr>
          <a:xfrm>
            <a:off x="7466330" y="2535555"/>
            <a:ext cx="3816985" cy="229362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10"/>
          <p:cNvGraphicFramePr>
            <a:graphicFrameLocks noGrp="1"/>
          </p:cNvGraphicFramePr>
          <p:nvPr>
            <p:custDataLst>
              <p:tags r:id="rId1"/>
            </p:custDataLst>
          </p:nvPr>
        </p:nvGraphicFramePr>
        <p:xfrm>
          <a:off x="263651" y="1684310"/>
          <a:ext cx="4974415" cy="2891447"/>
        </p:xfrm>
        <a:graphic>
          <a:graphicData uri="http://schemas.openxmlformats.org/drawingml/2006/table">
            <a:tbl>
              <a:tblPr firstRow="1" bandRow="1">
                <a:tableStyleId>{5A111915-BE36-4E01-A7E5-04B1672EAD32}</a:tableStyleId>
              </a:tblPr>
              <a:tblGrid>
                <a:gridCol w="1030605"/>
                <a:gridCol w="1841119"/>
                <a:gridCol w="2102691"/>
              </a:tblGrid>
              <a:tr h="713740">
                <a:tc gridSpan="3">
                  <a:txBody>
                    <a:bodyPr wrap="square"/>
                    <a:lstStyle/>
                    <a:p>
                      <a:pPr marL="0" marR="0" lvl="0" indent="0" algn="ctr" defTabSz="914400" rtl="0" eaLnBrk="1" fontAlgn="auto" latinLnBrk="0" hangingPunct="1">
                        <a:lnSpc>
                          <a:spcPct val="100000"/>
                        </a:lnSpc>
                        <a:spcBef>
                          <a:spcPct val="0"/>
                        </a:spcBef>
                        <a:spcAft>
                          <a:spcPct val="0"/>
                        </a:spcAft>
                        <a:buClrTx/>
                        <a:buSzTx/>
                        <a:buFontTx/>
                        <a:buNone/>
                        <a:defRPr/>
                      </a:pPr>
                      <a:r>
                        <a:rPr lang="zh-CN" altLang="en-US" sz="2400" kern="1200" baseline="0">
                          <a:solidFill>
                            <a:schemeClr val="dk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哺乳动物细胞内外</a:t>
                      </a:r>
                      <a:r>
                        <a:rPr lang="en-US" altLang="zh-CN" sz="2400" kern="1200">
                          <a:solidFill>
                            <a:schemeClr val="dk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Na</a:t>
                      </a:r>
                      <a:r>
                        <a:rPr lang="en-US" altLang="zh-CN" sz="2400" kern="1200" baseline="30000">
                          <a:solidFill>
                            <a:schemeClr val="dk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400" kern="1200" baseline="0">
                          <a:solidFill>
                            <a:schemeClr val="dk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和</a:t>
                      </a:r>
                      <a:r>
                        <a:rPr lang="en-US" altLang="zh-CN" sz="2400" kern="1200">
                          <a:solidFill>
                            <a:schemeClr val="dk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K</a:t>
                      </a:r>
                      <a:r>
                        <a:rPr lang="en-US" altLang="zh-CN" sz="2400" kern="1200" baseline="30000">
                          <a:solidFill>
                            <a:schemeClr val="dk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400" kern="1200" baseline="0">
                          <a:solidFill>
                            <a:schemeClr val="dk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浓度</a:t>
                      </a:r>
                      <a:endParaRPr lang="zh-CN" altLang="en-US" sz="2400" kern="1200" baseline="0">
                        <a:solidFill>
                          <a:schemeClr val="dk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a:txBody>
                  <a:tcPr vert="horz" anchor="ctr">
                    <a:solidFill>
                      <a:schemeClr val="accent1">
                        <a:lumMod val="40000"/>
                        <a:lumOff val="60000"/>
                      </a:schemeClr>
                    </a:solidFill>
                  </a:tcPr>
                </a:tc>
                <a:tc hMerge="1">
                  <a:tcPr/>
                </a:tc>
                <a:tc hMerge="1">
                  <a:tcPr/>
                </a:tc>
              </a:tr>
              <a:tr h="694133">
                <a:tc>
                  <a:txBody>
                    <a:bodyPr wrap="square"/>
                    <a:lstStyle/>
                    <a:p>
                      <a:pPr algn="ctr"/>
                      <a:endParaRPr lang="zh-CN" altLang="en-US" sz="2400" kern="1200" baseline="-25000">
                        <a:solidFill>
                          <a:schemeClr val="dk1"/>
                        </a:solidFill>
                        <a:latin typeface="Times New Roman" panose="02020603050405020304"/>
                        <a:ea typeface="楷体" panose="02010609060101010101" charset="-122"/>
                        <a:cs typeface="Times New Roman" panose="02020603050405020304" charset="0"/>
                        <a:sym typeface="Times New Roman" panose="02020603050405020304"/>
                      </a:endParaRPr>
                    </a:p>
                  </a:txBody>
                  <a:tcPr vert="horz" anchor="ctr"/>
                </a:tc>
                <a:tc>
                  <a:txBody>
                    <a:bodyPr wrap="square"/>
                    <a:lstStyle/>
                    <a:p>
                      <a:pPr algn="ctr"/>
                      <a:r>
                        <a:rPr lang="zh-CN" altLang="en-US" sz="24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细胞内浓度</a:t>
                      </a:r>
                      <a:endParaRPr lang="zh-CN" altLang="en-US" sz="2400">
                        <a:latin typeface="Times New Roman" panose="02020603050405020304"/>
                        <a:ea typeface="楷体" panose="02010609060101010101" charset="-122"/>
                        <a:cs typeface="Times New Roman" panose="02020603050405020304" charset="0"/>
                        <a:sym typeface="Times New Roman" panose="02020603050405020304"/>
                      </a:endParaRPr>
                    </a:p>
                  </a:txBody>
                  <a:tcPr vert="horz" anchor="ctr"/>
                </a:tc>
                <a:tc>
                  <a:txBody>
                    <a:bodyPr wrap="square"/>
                    <a:lstStyle/>
                    <a:p>
                      <a:pPr algn="ctr"/>
                      <a:r>
                        <a:rPr lang="zh-CN" altLang="en-US" sz="2400">
                          <a:latin typeface="Times New Roman" panose="02020603050405020304"/>
                          <a:ea typeface="楷体" panose="02010609060101010101" charset="-122"/>
                          <a:cs typeface="Times New Roman" panose="02020603050405020304" charset="0"/>
                          <a:sym typeface="Times New Roman" panose="02020603050405020304"/>
                        </a:rPr>
                        <a:t>细胞外</a:t>
                      </a:r>
                      <a:r>
                        <a:rPr lang="zh-CN" altLang="en-US" sz="24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浓度</a:t>
                      </a:r>
                      <a:endParaRPr lang="en-US" altLang="zh-CN" sz="2400" baseline="-25000">
                        <a:latin typeface="Times New Roman" panose="02020603050405020304"/>
                        <a:ea typeface="楷体" panose="02010609060101010101" charset="-122"/>
                        <a:cs typeface="Times New Roman" panose="02020603050405020304" charset="0"/>
                        <a:sym typeface="Times New Roman" panose="02020603050405020304"/>
                      </a:endParaRPr>
                    </a:p>
                  </a:txBody>
                  <a:tcPr vert="horz" anchor="ctr"/>
                </a:tc>
              </a:tr>
              <a:tr h="746339">
                <a:tc>
                  <a:txBody>
                    <a:bodyPr wrap="square"/>
                    <a:lstStyle/>
                    <a:p>
                      <a:pPr marL="0" algn="ctr" defTabSz="914400" rtl="0" eaLnBrk="1" latinLnBrk="0" hangingPunct="1"/>
                      <a:r>
                        <a:rPr lang="en-US" altLang="zh-CN" sz="24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Na</a:t>
                      </a:r>
                      <a:r>
                        <a:rPr lang="en-US" altLang="zh-CN" sz="2400" kern="1200" baseline="300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a:t>
                      </a:r>
                      <a:endParaRPr lang="zh-CN" altLang="en-US" sz="2400" kern="1200" baseline="30000">
                        <a:solidFill>
                          <a:schemeClr val="dk1"/>
                        </a:solidFill>
                        <a:latin typeface="Times New Roman" panose="02020603050405020304"/>
                        <a:ea typeface="楷体" panose="02010609060101010101" charset="-122"/>
                        <a:cs typeface="Times New Roman" panose="02020603050405020304" charset="0"/>
                        <a:sym typeface="Times New Roman" panose="02020603050405020304"/>
                      </a:endParaRPr>
                    </a:p>
                  </a:txBody>
                  <a:tcPr vert="horz" anchor="ctr"/>
                </a:tc>
                <a:tc>
                  <a:txBody>
                    <a:bodyPr wrap="square"/>
                    <a:lstStyle/>
                    <a:p>
                      <a:pPr algn="ctr"/>
                      <a:r>
                        <a:rPr lang="en-US" altLang="zh-CN"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10</a:t>
                      </a:r>
                      <a:r>
                        <a:rPr lang="zh-CN" altLang="en-US"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a:t>
                      </a:r>
                      <a:r>
                        <a:rPr lang="en-US" altLang="zh-CN"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20mmol/L</a:t>
                      </a:r>
                      <a:endParaRPr lang="zh-CN" altLang="en-US"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endParaRPr>
                    </a:p>
                  </a:txBody>
                  <a:tcPr vert="horz" anchor="ctr"/>
                </a:tc>
                <a:tc>
                  <a:txBody>
                    <a:bodyPr wrap="square"/>
                    <a:lstStyle/>
                    <a:p>
                      <a:pPr algn="ctr"/>
                      <a:r>
                        <a:rPr lang="zh-CN" altLang="en-US"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约</a:t>
                      </a:r>
                      <a:r>
                        <a:rPr lang="en-US" altLang="zh-CN"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150mmol/L</a:t>
                      </a:r>
                      <a:endParaRPr lang="zh-CN" altLang="en-US"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endParaRPr>
                    </a:p>
                  </a:txBody>
                  <a:tcPr vert="horz" anchor="ctr"/>
                </a:tc>
              </a:tr>
              <a:tr h="737235">
                <a:tc>
                  <a:txBody>
                    <a:bodyPr wrap="square"/>
                    <a:lstStyle/>
                    <a:p>
                      <a:pPr marL="0" algn="ctr" defTabSz="914400" rtl="0" eaLnBrk="1" latinLnBrk="0" hangingPunct="1"/>
                      <a:r>
                        <a:rPr lang="en-US" altLang="zh-CN" sz="24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K</a:t>
                      </a:r>
                      <a:r>
                        <a:rPr lang="en-US" altLang="zh-CN" sz="2400" kern="1200" baseline="300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a:t>
                      </a:r>
                      <a:endParaRPr lang="zh-CN" altLang="en-US" sz="2400" kern="1200" baseline="30000">
                        <a:solidFill>
                          <a:schemeClr val="dk1"/>
                        </a:solidFill>
                        <a:latin typeface="Times New Roman" panose="02020603050405020304"/>
                        <a:ea typeface="楷体" panose="02010609060101010101" charset="-122"/>
                        <a:cs typeface="Times New Roman" panose="02020603050405020304" charset="0"/>
                        <a:sym typeface="Times New Roman" panose="02020603050405020304"/>
                      </a:endParaRPr>
                    </a:p>
                  </a:txBody>
                  <a:tcPr vert="horz" anchor="ctr"/>
                </a:tc>
                <a:tc>
                  <a:txBody>
                    <a:bodyPr wrap="square"/>
                    <a:lstStyle/>
                    <a:p>
                      <a:pPr algn="ctr"/>
                      <a:r>
                        <a:rPr lang="zh-CN" altLang="en-US"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约</a:t>
                      </a:r>
                      <a:r>
                        <a:rPr lang="en-US" altLang="zh-CN"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100mmol/L</a:t>
                      </a:r>
                      <a:endParaRPr lang="zh-CN" altLang="en-US"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endParaRPr>
                    </a:p>
                  </a:txBody>
                  <a:tcPr vert="horz" anchor="ctr"/>
                </a:tc>
                <a:tc>
                  <a:txBody>
                    <a:bodyPr wrap="square"/>
                    <a:lstStyle/>
                    <a:p>
                      <a:pPr algn="ctr"/>
                      <a:r>
                        <a:rPr lang="zh-CN" altLang="en-US"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约</a:t>
                      </a:r>
                      <a:r>
                        <a:rPr lang="en-US" altLang="zh-CN"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rPr>
                        <a:t>5mmol/L</a:t>
                      </a:r>
                      <a:endParaRPr lang="zh-CN" altLang="en-US" sz="2000" kern="1200">
                        <a:solidFill>
                          <a:schemeClr val="dk1"/>
                        </a:solidFill>
                        <a:latin typeface="Times New Roman" panose="02020603050405020304"/>
                        <a:ea typeface="楷体" panose="02010609060101010101" charset="-122"/>
                        <a:cs typeface="Times New Roman" panose="02020603050405020304" charset="0"/>
                        <a:sym typeface="Times New Roman" panose="02020603050405020304"/>
                      </a:endParaRPr>
                    </a:p>
                  </a:txBody>
                  <a:tcPr vert="horz" anchor="ctr"/>
                </a:tc>
              </a:tr>
            </a:tbl>
          </a:graphicData>
        </a:graphic>
      </p:graphicFrame>
      <p:sp>
        <p:nvSpPr>
          <p:cNvPr id="7" name="文本框 14"/>
          <p:cNvSpPr txBox="1"/>
          <p:nvPr>
            <p:custDataLst>
              <p:tags r:id="rId2"/>
            </p:custDataLst>
          </p:nvPr>
        </p:nvSpPr>
        <p:spPr>
          <a:xfrm>
            <a:off x="427692" y="4933798"/>
            <a:ext cx="9722041" cy="578444"/>
          </a:xfrm>
          <a:prstGeom prst="roundRect">
            <a:avLst/>
          </a:prstGeom>
          <a:solidFill>
            <a:schemeClr val="bg1"/>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457200" indent="-457200" fontAlgn="auto">
              <a:buFont typeface="Wingdings" panose="05000000000000000000" charset="0"/>
              <a:buChar char="Ø"/>
            </a:pPr>
            <a:r>
              <a:rPr lang="zh-CN" altLang="en-US" sz="2800" b="1">
                <a:solidFill>
                  <a:srgbClr val="0000FF"/>
                </a:solidFill>
                <a:latin typeface="微软雅黑" panose="020B0503020204020204" pitchFamily="34" charset="-122"/>
                <a:ea typeface="微软雅黑" panose="020B0503020204020204" pitchFamily="34" charset="-122"/>
                <a:cs typeface="楷体" panose="02010609060101010101" charset="-122"/>
                <a:sym typeface="Times New Roman" panose="02020603050405020304"/>
              </a:rPr>
              <a:t>依靠被动运输，能不能建立起细胞内外</a:t>
            </a:r>
            <a:r>
              <a:rPr lang="en-US" altLang="zh-CN" sz="2800" b="1">
                <a:solidFill>
                  <a:srgbClr val="00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K</a:t>
            </a:r>
            <a:r>
              <a:rPr lang="en-US" altLang="zh-CN" sz="2800" b="1" baseline="30000">
                <a:solidFill>
                  <a:srgbClr val="00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a:t>
            </a:r>
            <a:r>
              <a:rPr lang="zh-CN" altLang="en-US" sz="2800" b="1">
                <a:solidFill>
                  <a:srgbClr val="00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a:t>
            </a:r>
            <a:r>
              <a:rPr lang="en-US" altLang="zh-CN" sz="2800" b="1">
                <a:solidFill>
                  <a:srgbClr val="00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Na</a:t>
            </a:r>
            <a:r>
              <a:rPr lang="en-US" altLang="zh-CN" sz="2800" b="1" baseline="30000">
                <a:solidFill>
                  <a:srgbClr val="0000FF"/>
                </a:solidFill>
                <a:latin typeface="微软雅黑" panose="020B0503020204020204" pitchFamily="34" charset="-122"/>
                <a:ea typeface="微软雅黑" panose="020B0503020204020204" pitchFamily="34" charset="-122"/>
                <a:cs typeface="Times New Roman" panose="02020603050405020304" charset="0"/>
                <a:sym typeface="Times New Roman" panose="02020603050405020304"/>
              </a:rPr>
              <a:t>+</a:t>
            </a:r>
            <a:r>
              <a:rPr lang="zh-CN" altLang="en-US" sz="2800" b="1">
                <a:solidFill>
                  <a:srgbClr val="0000FF"/>
                </a:solidFill>
                <a:latin typeface="微软雅黑" panose="020B0503020204020204" pitchFamily="34" charset="-122"/>
                <a:ea typeface="微软雅黑" panose="020B0503020204020204" pitchFamily="34" charset="-122"/>
                <a:cs typeface="楷体" panose="02010609060101010101" charset="-122"/>
                <a:sym typeface="Times New Roman" panose="02020603050405020304"/>
              </a:rPr>
              <a:t>的浓度差</a:t>
            </a:r>
            <a:r>
              <a:rPr lang="en-US" altLang="zh-CN" sz="2800" b="1">
                <a:solidFill>
                  <a:srgbClr val="0000FF"/>
                </a:solidFill>
                <a:latin typeface="微软雅黑" panose="020B0503020204020204" pitchFamily="34" charset="-122"/>
                <a:ea typeface="微软雅黑" panose="020B0503020204020204" pitchFamily="34" charset="-122"/>
                <a:cs typeface="楷体" panose="02010609060101010101" charset="-122"/>
                <a:sym typeface="Times New Roman" panose="02020603050405020304"/>
              </a:rPr>
              <a:t>?</a:t>
            </a:r>
            <a:endParaRPr lang="en-US" altLang="zh-CN" sz="2800" b="1">
              <a:solidFill>
                <a:srgbClr val="0000FF"/>
              </a:solidFill>
              <a:latin typeface="微软雅黑" panose="020B0503020204020204" pitchFamily="34" charset="-122"/>
              <a:ea typeface="微软雅黑" panose="020B0503020204020204" pitchFamily="34" charset="-122"/>
              <a:cs typeface="楷体" panose="02010609060101010101" charset="-122"/>
              <a:sym typeface="Times New Roman" panose="02020603050405020304"/>
            </a:endParaRPr>
          </a:p>
        </p:txBody>
      </p:sp>
      <p:pic>
        <p:nvPicPr>
          <p:cNvPr id="12" name="图片 11"/>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5885815" y="1713230"/>
            <a:ext cx="5934710" cy="2867025"/>
          </a:xfrm>
          <a:prstGeom prst="rect">
            <a:avLst/>
          </a:prstGeom>
        </p:spPr>
      </p:pic>
      <p:sp>
        <p:nvSpPr>
          <p:cNvPr id="13" name="文本框 21"/>
          <p:cNvSpPr txBox="1"/>
          <p:nvPr>
            <p:custDataLst>
              <p:tags r:id="rId5"/>
            </p:custDataLst>
          </p:nvPr>
        </p:nvSpPr>
        <p:spPr>
          <a:xfrm>
            <a:off x="7714144" y="1268055"/>
            <a:ext cx="2279301" cy="460375"/>
          </a:xfrm>
          <a:prstGeom prst="rect">
            <a:avLst/>
          </a:prstGeom>
          <a:noFill/>
        </p:spPr>
        <p:txBody>
          <a:bodyPr wrap="square">
            <a:spAutoFit/>
          </a:bodyPr>
          <a:lstStyle/>
          <a:p>
            <a:pPr algn="ctr"/>
            <a:r>
              <a:rPr kumimoji="1"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kumimoji="1" lang="en-US" altLang="zh-CN"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Na</a:t>
            </a:r>
            <a:r>
              <a:rPr kumimoji="1" lang="en-US" altLang="zh-CN" sz="2400" b="1" i="0" u="none" strike="noStrike" kern="1200" cap="none" spc="0" normalizeH="0" baseline="3000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kumimoji="1" lang="en-US" altLang="zh-CN"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-K</a:t>
            </a:r>
            <a:r>
              <a:rPr kumimoji="1" lang="en-US" altLang="zh-CN" sz="2400" b="1" i="0" u="none" strike="noStrike" kern="1200" cap="none" spc="0" normalizeH="0" baseline="3000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kumimoji="1" lang="zh-CN" altLang="en-US" sz="2400" b="1"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泵）</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18" name="文本框 14"/>
          <p:cNvSpPr txBox="1"/>
          <p:nvPr>
            <p:custDataLst>
              <p:tags r:id="rId6"/>
            </p:custDataLst>
          </p:nvPr>
        </p:nvSpPr>
        <p:spPr>
          <a:xfrm>
            <a:off x="355600" y="5598795"/>
            <a:ext cx="11614785" cy="1124585"/>
          </a:xfrm>
          <a:prstGeom prst="rect">
            <a:avLst/>
          </a:prstGeom>
          <a:noFill/>
        </p:spPr>
        <p:txBody>
          <a:bodyPr wrap="square">
            <a:spAutoFit/>
          </a:bodyPr>
          <a:lstStyle/>
          <a:p>
            <a:pPr marL="457200" indent="-457200">
              <a:lnSpc>
                <a:spcPct val="120000"/>
              </a:lnSpc>
              <a:buFont typeface="Wingdings" panose="05000000000000000000" charset="0"/>
              <a:buChar char="ü"/>
            </a:pP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Na</a:t>
            </a:r>
            <a:r>
              <a:rPr lang="en-US" altLang="zh-CN"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-K</a:t>
            </a:r>
            <a:r>
              <a:rPr lang="en-US" altLang="zh-CN"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泵</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逆浓度梯度</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进行</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Na</a:t>
            </a:r>
            <a:r>
              <a:rPr lang="en-US" altLang="zh-CN"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和</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K</a:t>
            </a:r>
            <a:r>
              <a:rPr lang="en-US" altLang="zh-CN"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的</a:t>
            </a:r>
            <a:r>
              <a:rPr lang="zh-CN" altLang="en-US" sz="2800" b="1">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主动运输</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，以建立膜两侧</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Na</a:t>
            </a:r>
            <a:r>
              <a:rPr lang="en-US" altLang="zh-CN"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和</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K</a:t>
            </a:r>
            <a:r>
              <a:rPr lang="en-US" altLang="zh-CN"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的浓度差</a:t>
            </a:r>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，运输</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过程中需要</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消耗能量</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以改变载体蛋白的空间结构。</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grpSp>
        <p:nvGrpSpPr>
          <p:cNvPr id="19" name="组合 18"/>
          <p:cNvGrpSpPr/>
          <p:nvPr>
            <p:custDataLst>
              <p:tags r:id="rId7"/>
            </p:custDataLst>
          </p:nvPr>
        </p:nvGrpSpPr>
        <p:grpSpPr>
          <a:xfrm>
            <a:off x="198120" y="118745"/>
            <a:ext cx="5770246" cy="1149350"/>
            <a:chOff x="312" y="187"/>
            <a:chExt cx="8022" cy="1810"/>
          </a:xfrm>
        </p:grpSpPr>
        <p:grpSp>
          <p:nvGrpSpPr>
            <p:cNvPr id="20" name="组合 19"/>
            <p:cNvGrpSpPr/>
            <p:nvPr>
              <p:custDataLst>
                <p:tags r:id="rId8"/>
              </p:custDataLst>
            </p:nvPr>
          </p:nvGrpSpPr>
          <p:grpSpPr>
            <a:xfrm>
              <a:off x="312" y="187"/>
              <a:ext cx="8022" cy="853"/>
              <a:chOff x="312" y="187"/>
              <a:chExt cx="8022" cy="853"/>
            </a:xfrm>
          </p:grpSpPr>
          <p:grpSp>
            <p:nvGrpSpPr>
              <p:cNvPr id="22" name="组合 21"/>
              <p:cNvGrpSpPr/>
              <p:nvPr>
                <p:custDataLst>
                  <p:tags r:id="rId9"/>
                </p:custDataLst>
              </p:nvPr>
            </p:nvGrpSpPr>
            <p:grpSpPr>
              <a:xfrm>
                <a:off x="312" y="187"/>
                <a:ext cx="8022" cy="853"/>
                <a:chOff x="587375" y="965201"/>
                <a:chExt cx="5094308" cy="541755"/>
              </a:xfrm>
            </p:grpSpPr>
            <p:sp>
              <p:nvSpPr>
                <p:cNvPr id="23" name="任意多边形: 形状 17"/>
                <p:cNvSpPr/>
                <p:nvPr>
                  <p:custDataLst>
                    <p:tags r:id="rId10"/>
                  </p:custDataLst>
                </p:nvPr>
              </p:nvSpPr>
              <p:spPr>
                <a:xfrm rot="5400000">
                  <a:off x="3430115" y="-767476"/>
                  <a:ext cx="442042" cy="4061094"/>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25" name="文本框 24"/>
                <p:cNvSpPr txBox="1"/>
                <p:nvPr>
                  <p:custDataLst>
                    <p:tags r:id="rId11"/>
                  </p:custDataLst>
                </p:nvPr>
              </p:nvSpPr>
              <p:spPr>
                <a:xfrm>
                  <a:off x="2421146" y="965201"/>
                  <a:ext cx="3240354"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26"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27" name="文本框 26"/>
                <p:cNvSpPr txBox="1"/>
                <p:nvPr>
                  <p:custDataLst>
                    <p:tags r:id="rId13"/>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28" name="图片 27" descr="32303137373532353b32303137393931383bc9faceefcfd4cea2beb5cfb8b0fb"/>
              <p:cNvPicPr>
                <a:picLocks noChangeAspect="1"/>
              </p:cNvPicPr>
              <p:nvPr>
                <p:custDataLst>
                  <p:tags r:id="rId14"/>
                </p:custDataLst>
              </p:nvPr>
            </p:nvPicPr>
            <p:blipFill>
              <a:blip r:embed="rId15"/>
              <a:stretch>
                <a:fillRect/>
              </a:stretch>
            </p:blipFill>
            <p:spPr>
              <a:xfrm>
                <a:off x="1119" y="262"/>
                <a:ext cx="719" cy="719"/>
              </a:xfrm>
              <a:prstGeom prst="rect">
                <a:avLst/>
              </a:prstGeom>
            </p:spPr>
          </p:pic>
        </p:grpSp>
        <p:sp>
          <p:nvSpPr>
            <p:cNvPr id="29" name="文本框 28"/>
            <p:cNvSpPr txBox="1"/>
            <p:nvPr>
              <p:custDataLst>
                <p:tags r:id="rId16"/>
              </p:custDataLst>
            </p:nvPr>
          </p:nvSpPr>
          <p:spPr>
            <a:xfrm>
              <a:off x="672" y="981"/>
              <a:ext cx="3964"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主动运输</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left)">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p:bldP spid="1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3"/>
          <p:cNvSpPr txBox="1"/>
          <p:nvPr>
            <p:custDataLst>
              <p:tags r:id="rId1"/>
            </p:custDataLst>
          </p:nvPr>
        </p:nvSpPr>
        <p:spPr>
          <a:xfrm>
            <a:off x="2019300" y="1243965"/>
            <a:ext cx="5642610" cy="521970"/>
          </a:xfrm>
          <a:prstGeom prst="rect">
            <a:avLst/>
          </a:prstGeom>
          <a:noFill/>
          <a:ln w="9525">
            <a:noFill/>
          </a:ln>
        </p:spPr>
        <p:txBody>
          <a:bodyPr wrap="square" anchor="t">
            <a:spAutoFit/>
          </a:bodyPr>
          <a:lstStyle/>
          <a:p>
            <a:pPr algn="l">
              <a:spcBef>
                <a:spcPct val="50000"/>
              </a:spcBef>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①</a:t>
            </a:r>
            <a:r>
              <a:rPr lang="en-US" altLang="zh-CN" sz="2800" b="1" u="sng">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梯度运输</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Text Box 4"/>
          <p:cNvSpPr txBox="1"/>
          <p:nvPr>
            <p:custDataLst>
              <p:tags r:id="rId2"/>
            </p:custDataLst>
          </p:nvPr>
        </p:nvSpPr>
        <p:spPr>
          <a:xfrm>
            <a:off x="2040890" y="1950720"/>
            <a:ext cx="3869055" cy="521970"/>
          </a:xfrm>
          <a:prstGeom prst="rect">
            <a:avLst/>
          </a:prstGeom>
          <a:noFill/>
          <a:ln w="9525">
            <a:noFill/>
          </a:ln>
        </p:spPr>
        <p:txBody>
          <a:bodyPr wrap="square" anchor="t">
            <a:spAutoFit/>
          </a:bodyPr>
          <a:lstStyle/>
          <a:p>
            <a:pPr algn="l">
              <a:spcBef>
                <a:spcPct val="50000"/>
              </a:spcBef>
            </a:pPr>
            <a:r>
              <a:rPr lang="zh-CN" altLang="en-US" sz="2800" b="1"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②</a:t>
            </a:r>
            <a:r>
              <a:rPr lang="zh-CN" altLang="en-US" sz="2800" b="1">
                <a:solidFill>
                  <a:srgbClr val="FF0000"/>
                </a:solidFill>
                <a:latin typeface="微软雅黑" panose="020B0503020204020204" pitchFamily="34" charset="-122"/>
                <a:ea typeface="微软雅黑" panose="020B0503020204020204" pitchFamily="34" charset="-122"/>
                <a:sym typeface="+mn-ea"/>
              </a:rPr>
              <a:t>需要</a:t>
            </a:r>
            <a:r>
              <a:rPr lang="zh-CN" altLang="en-US" sz="2800" b="1">
                <a:latin typeface="微软雅黑" panose="020B0503020204020204" pitchFamily="34" charset="-122"/>
                <a:ea typeface="微软雅黑" panose="020B0503020204020204" pitchFamily="34" charset="-122"/>
                <a:sym typeface="+mn-ea"/>
              </a:rPr>
              <a:t>消耗能量</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Text Box 5"/>
          <p:cNvSpPr txBox="1"/>
          <p:nvPr>
            <p:custDataLst>
              <p:tags r:id="rId3"/>
            </p:custDataLst>
          </p:nvPr>
        </p:nvSpPr>
        <p:spPr>
          <a:xfrm>
            <a:off x="2014855" y="2527935"/>
            <a:ext cx="3985895" cy="521970"/>
          </a:xfrm>
          <a:prstGeom prst="rect">
            <a:avLst/>
          </a:prstGeom>
          <a:noFill/>
          <a:ln w="9525">
            <a:noFill/>
          </a:ln>
        </p:spPr>
        <p:txBody>
          <a:bodyPr wrap="square" anchor="t">
            <a:spAutoFit/>
          </a:bodyPr>
          <a:lstStyle/>
          <a:p>
            <a:pPr algn="l">
              <a:spcBef>
                <a:spcPct val="50000"/>
              </a:spcBef>
            </a:pPr>
            <a:r>
              <a:rPr lang="zh-CN" altLang="en-US" sz="2800" b="1">
                <a:solidFill>
                  <a:schemeClr val="tx1"/>
                </a:solidFill>
                <a:latin typeface="微软雅黑" panose="020B0503020204020204" pitchFamily="34" charset="-122"/>
                <a:ea typeface="微软雅黑" panose="020B0503020204020204" pitchFamily="34" charset="-122"/>
                <a:cs typeface="等线" panose="02010600030101010101" charset="-122"/>
                <a:sym typeface="+mn-ea"/>
              </a:rPr>
              <a:t>③</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需要</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载体蛋白</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协助</a:t>
            </a:r>
            <a:endParaRPr lang="zh-CN" altLang="en-US" sz="2800" b="1">
              <a:solidFill>
                <a:schemeClr val="tx1"/>
              </a:solidFill>
              <a:latin typeface="微软雅黑" panose="020B0503020204020204" pitchFamily="34" charset="-122"/>
              <a:ea typeface="微软雅黑" panose="020B0503020204020204" pitchFamily="34" charset="-122"/>
            </a:endParaRPr>
          </a:p>
        </p:txBody>
      </p:sp>
      <p:grpSp>
        <p:nvGrpSpPr>
          <p:cNvPr id="6" name="组合 5"/>
          <p:cNvGrpSpPr/>
          <p:nvPr>
            <p:custDataLst>
              <p:tags r:id="rId4"/>
            </p:custDataLst>
          </p:nvPr>
        </p:nvGrpSpPr>
        <p:grpSpPr>
          <a:xfrm>
            <a:off x="292735" y="1516380"/>
            <a:ext cx="1704278" cy="1390650"/>
            <a:chOff x="314" y="3164"/>
            <a:chExt cx="2445" cy="2190"/>
          </a:xfrm>
        </p:grpSpPr>
        <p:sp>
          <p:nvSpPr>
            <p:cNvPr id="7" name="Text Box 2"/>
            <p:cNvSpPr txBox="1"/>
            <p:nvPr>
              <p:custDataLst>
                <p:tags r:id="rId5"/>
              </p:custDataLst>
            </p:nvPr>
          </p:nvSpPr>
          <p:spPr>
            <a:xfrm>
              <a:off x="314" y="3712"/>
              <a:ext cx="2167" cy="822"/>
            </a:xfrm>
            <a:prstGeom prst="rect">
              <a:avLst/>
            </a:prstGeom>
            <a:noFill/>
            <a:ln w="9525">
              <a:noFill/>
            </a:ln>
          </p:spPr>
          <p:txBody>
            <a:bodyPr wrap="square" anchor="t">
              <a:spAutoFit/>
            </a:bodyPr>
            <a:lstStyle/>
            <a:p>
              <a:pPr algn="l" fontAlgn="auto">
                <a:spcBef>
                  <a:spcPct val="0"/>
                </a:spcBef>
              </a:pPr>
              <a:r>
                <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特点</a:t>
              </a:r>
              <a:endPar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 name="AutoShape 7"/>
            <p:cNvSpPr/>
            <p:nvPr>
              <p:custDataLst>
                <p:tags r:id="rId6"/>
              </p:custDataLst>
            </p:nvPr>
          </p:nvSpPr>
          <p:spPr>
            <a:xfrm>
              <a:off x="2481" y="3164"/>
              <a:ext cx="278" cy="2190"/>
            </a:xfrm>
            <a:prstGeom prst="leftBrace">
              <a:avLst>
                <a:gd name="adj1" fmla="val 50000"/>
                <a:gd name="adj2" fmla="val 50000"/>
              </a:avLst>
            </a:prstGeom>
            <a:ln>
              <a:headEnd type="none" w="med" len="med"/>
              <a:tailEnd type="none" w="med" len="med"/>
            </a:ln>
          </p:spPr>
          <p:style>
            <a:lnRef idx="3">
              <a:schemeClr val="dk1"/>
            </a:lnRef>
            <a:fillRef idx="0">
              <a:schemeClr val="dk1"/>
            </a:fillRef>
            <a:effectRef idx="2">
              <a:schemeClr val="dk1"/>
            </a:effectRef>
            <a:fontRef idx="minor">
              <a:schemeClr val="tx1"/>
            </a:fontRef>
          </p:style>
          <p:txBody>
            <a:bodyPr wrap="none" anchor="ctr" anchorCtr="0"/>
            <a:lstStyle/>
            <a:p>
              <a:pPr algn="ctr"/>
              <a:endParaRPr lang="zh-CN" altLang="zh-CN" sz="2800" b="1">
                <a:solidFill>
                  <a:srgbClr val="FF0000"/>
                </a:solidFill>
                <a:latin typeface="微软雅黑" panose="020B0503020204020204" pitchFamily="34" charset="-122"/>
                <a:ea typeface="微软雅黑" panose="020B0503020204020204" pitchFamily="34" charset="-122"/>
              </a:endParaRPr>
            </a:p>
          </p:txBody>
        </p:sp>
      </p:grpSp>
      <p:sp>
        <p:nvSpPr>
          <p:cNvPr id="16" name="文本框 15"/>
          <p:cNvSpPr txBox="1"/>
          <p:nvPr>
            <p:custDataLst>
              <p:tags r:id="rId7"/>
            </p:custDataLst>
          </p:nvPr>
        </p:nvSpPr>
        <p:spPr>
          <a:xfrm>
            <a:off x="2513330" y="1224915"/>
            <a:ext cx="3121025"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逆浓度（低</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高）</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3" name="文本框 12"/>
          <p:cNvSpPr txBox="1"/>
          <p:nvPr>
            <p:custDataLst>
              <p:tags r:id="rId8"/>
            </p:custDataLst>
          </p:nvPr>
        </p:nvSpPr>
        <p:spPr>
          <a:xfrm>
            <a:off x="367030" y="3341370"/>
            <a:ext cx="1630045" cy="521970"/>
          </a:xfrm>
          <a:prstGeom prst="rect">
            <a:avLst/>
          </a:prstGeom>
          <a:noFill/>
        </p:spPr>
        <p:txBody>
          <a:bodyPr wrap="square" rtlCol="0">
            <a:spAutoFit/>
          </a:bodyPr>
          <a:lstStyle/>
          <a:p>
            <a:pPr fontAlgn="auto">
              <a:lnSpc>
                <a:spcPct val="100000"/>
              </a:lnSpc>
            </a:pPr>
            <a:r>
              <a:rPr lang="en-US" altLang="zh-CN"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b="1"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过程</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4" name="圆角矩形 74"/>
          <p:cNvSpPr/>
          <p:nvPr>
            <p:custDataLst>
              <p:tags r:id="rId9"/>
            </p:custDataLst>
          </p:nvPr>
        </p:nvSpPr>
        <p:spPr>
          <a:xfrm>
            <a:off x="427899" y="3884028"/>
            <a:ext cx="11569700" cy="2799915"/>
          </a:xfrm>
          <a:prstGeom prst="roundRect">
            <a:avLst>
              <a:gd name="adj" fmla="val 7216"/>
            </a:avLst>
          </a:prstGeom>
          <a:solidFill>
            <a:srgbClr val="FFFFFF"/>
          </a:solidFill>
          <a:ln w="6350" cap="flat" cmpd="sng" algn="ctr">
            <a:solidFill>
              <a:srgbClr val="5F5F5F">
                <a:lumMod val="50000"/>
                <a:lumOff val="50000"/>
              </a:srgbClr>
            </a:solidFill>
            <a:prstDash val="solid"/>
            <a:miter lim="800000"/>
          </a:ln>
          <a:effectLst>
            <a:outerShdw blurRad="76200" dist="38100" dir="8100000" algn="tr" rotWithShape="0">
              <a:prstClr val="black">
                <a:alpha val="40000"/>
              </a:prst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2000" b="1" i="0" u="none" strike="noStrike" kern="0" cap="none" spc="0" normalizeH="0" baseline="0" noProof="0">
              <a:ln>
                <a:noFill/>
              </a:ln>
              <a:solidFill>
                <a:srgbClr val="5F5F5F"/>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grpSp>
        <p:nvGrpSpPr>
          <p:cNvPr id="43" name="组合 42"/>
          <p:cNvGrpSpPr/>
          <p:nvPr>
            <p:custDataLst>
              <p:tags r:id="rId10"/>
            </p:custDataLst>
          </p:nvPr>
        </p:nvGrpSpPr>
        <p:grpSpPr>
          <a:xfrm>
            <a:off x="521335" y="3884295"/>
            <a:ext cx="4211955" cy="2758440"/>
            <a:chOff x="821" y="5164"/>
            <a:chExt cx="6633" cy="4344"/>
          </a:xfrm>
        </p:grpSpPr>
        <p:pic>
          <p:nvPicPr>
            <p:cNvPr id="21" name="图片 20"/>
            <p:cNvPicPr>
              <a:picLocks noChangeAspect="1"/>
            </p:cNvPicPr>
            <p:nvPr>
              <p:custDataLst>
                <p:tags r:id="rId11"/>
              </p:custDataLst>
            </p:nvPr>
          </p:nvPicPr>
          <p:blipFill>
            <a:blip r:embed="rId12"/>
            <a:srcRect t="26455" r="59396" b="38996"/>
            <a:stretch>
              <a:fillRect/>
            </a:stretch>
          </p:blipFill>
          <p:spPr>
            <a:xfrm>
              <a:off x="1516" y="5867"/>
              <a:ext cx="5201" cy="3091"/>
            </a:xfrm>
            <a:prstGeom prst="rect">
              <a:avLst/>
            </a:prstGeom>
          </p:spPr>
        </p:pic>
        <p:sp>
          <p:nvSpPr>
            <p:cNvPr id="23" name="文本框 22"/>
            <p:cNvSpPr txBox="1"/>
            <p:nvPr>
              <p:custDataLst>
                <p:tags r:id="rId13"/>
              </p:custDataLst>
            </p:nvPr>
          </p:nvSpPr>
          <p:spPr>
            <a:xfrm>
              <a:off x="821" y="8272"/>
              <a:ext cx="2088" cy="1113"/>
            </a:xfrm>
            <a:prstGeom prst="rect">
              <a:avLst/>
            </a:prstGeom>
            <a:noFill/>
          </p:spPr>
          <p:txBody>
            <a:bodyPr wrap="square" rtlCol="0">
              <a:spAutoFit/>
            </a:bodyPr>
            <a:lstStyle/>
            <a:p>
              <a:pPr fontAlgn="base">
                <a:spcBef>
                  <a:spcPct val="0"/>
                </a:spcBef>
                <a:spcAft>
                  <a:spcPct val="0"/>
                </a:spcAft>
              </a:pPr>
              <a:r>
                <a:rPr lang="zh-CN" altLang="en-US" sz="2000" b="1">
                  <a:solidFill>
                    <a:srgbClr val="C00000"/>
                  </a:solidFill>
                  <a:latin typeface="华文中宋" panose="02010600040101010101" pitchFamily="2" charset="-122"/>
                  <a:ea typeface="华文中宋" panose="02010600040101010101" pitchFamily="2" charset="-122"/>
                </a:rPr>
                <a:t>运输物质结合位点</a:t>
              </a:r>
              <a:endParaRPr lang="zh-CN" altLang="en-US" sz="2000" b="1">
                <a:solidFill>
                  <a:srgbClr val="C00000"/>
                </a:solidFill>
                <a:latin typeface="华文中宋" panose="02010600040101010101" pitchFamily="2" charset="-122"/>
                <a:ea typeface="华文中宋" panose="02010600040101010101" pitchFamily="2" charset="-122"/>
              </a:endParaRPr>
            </a:p>
          </p:txBody>
        </p:sp>
        <p:sp>
          <p:nvSpPr>
            <p:cNvPr id="32" name="文本框 31"/>
            <p:cNvSpPr txBox="1"/>
            <p:nvPr>
              <p:custDataLst>
                <p:tags r:id="rId14"/>
              </p:custDataLst>
            </p:nvPr>
          </p:nvSpPr>
          <p:spPr>
            <a:xfrm>
              <a:off x="4905" y="5164"/>
              <a:ext cx="2212" cy="725"/>
            </a:xfrm>
            <a:prstGeom prst="rect">
              <a:avLst/>
            </a:prstGeom>
            <a:noFill/>
          </p:spPr>
          <p:txBody>
            <a:bodyPr wrap="none" rtlCol="0">
              <a:spAutoFit/>
            </a:bodyPr>
            <a:lstStyle/>
            <a:p>
              <a:pPr fontAlgn="base">
                <a:spcBef>
                  <a:spcPct val="0"/>
                </a:spcBef>
                <a:spcAft>
                  <a:spcPct val="0"/>
                </a:spcAft>
              </a:pPr>
              <a:r>
                <a:rPr lang="zh-CN" altLang="en-US" sz="2400" b="1">
                  <a:solidFill>
                    <a:srgbClr val="C00000"/>
                  </a:solidFill>
                  <a:latin typeface="华文中宋" panose="02010600040101010101" pitchFamily="2" charset="-122"/>
                  <a:ea typeface="华文中宋" panose="02010600040101010101" pitchFamily="2" charset="-122"/>
                </a:rPr>
                <a:t>载体蛋白</a:t>
              </a:r>
              <a:endParaRPr lang="zh-CN" altLang="en-US" sz="2400" b="1">
                <a:solidFill>
                  <a:srgbClr val="C00000"/>
                </a:solidFill>
                <a:latin typeface="华文中宋" panose="02010600040101010101" pitchFamily="2" charset="-122"/>
                <a:ea typeface="华文中宋" panose="02010600040101010101" pitchFamily="2" charset="-122"/>
              </a:endParaRPr>
            </a:p>
          </p:txBody>
        </p:sp>
        <p:sp>
          <p:nvSpPr>
            <p:cNvPr id="33" name="任意多边形 70"/>
            <p:cNvSpPr/>
            <p:nvPr>
              <p:custDataLst>
                <p:tags r:id="rId15"/>
              </p:custDataLst>
            </p:nvPr>
          </p:nvSpPr>
          <p:spPr>
            <a:xfrm rot="5400000" flipV="1">
              <a:off x="2970" y="5996"/>
              <a:ext cx="1240" cy="656"/>
            </a:xfrm>
            <a:custGeom>
              <a:avLst/>
              <a:gdLst>
                <a:gd name="connsiteX0" fmla="*/ 0 w 2363372"/>
                <a:gd name="connsiteY0" fmla="*/ 0 h 1420837"/>
                <a:gd name="connsiteX1" fmla="*/ 2363372 w 2363372"/>
                <a:gd name="connsiteY1" fmla="*/ 1420837 h 1420837"/>
              </a:gdLst>
              <a:ahLst/>
              <a:cxnLst>
                <a:cxn ang="0">
                  <a:pos x="connsiteX0" y="connsiteY0"/>
                </a:cxn>
                <a:cxn ang="0">
                  <a:pos x="connsiteX1" y="connsiteY1"/>
                </a:cxn>
              </a:cxnLst>
              <a:rect l="l" t="t" r="r" b="b"/>
              <a:pathLst>
                <a:path w="2363372" h="1420837">
                  <a:moveTo>
                    <a:pt x="0" y="0"/>
                  </a:moveTo>
                  <a:cubicBezTo>
                    <a:pt x="717452" y="1044177"/>
                    <a:pt x="731520" y="1242646"/>
                    <a:pt x="2363372" y="1420837"/>
                  </a:cubicBezTo>
                </a:path>
              </a:pathLst>
            </a:custGeom>
            <a:noFill/>
            <a:ln w="28575" cap="flat" cmpd="sng" algn="ctr">
              <a:solidFill>
                <a:srgbClr val="B84D30"/>
              </a:solidFill>
              <a:prstDash val="solid"/>
              <a:miter lim="800000"/>
              <a:headEnd type="none" w="med" len="med"/>
              <a:tailEnd type="stealth" w="lg" len="lg"/>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5F5F5F"/>
                </a:solidFill>
                <a:effectLst/>
                <a:uLnTx/>
                <a:uFillTx/>
                <a:latin typeface="Arial" panose="020B0604020202020204"/>
                <a:ea typeface="幼圆" panose="02010509060101010101" charset="-122"/>
                <a:cs typeface="+mn-cs"/>
              </a:endParaRPr>
            </a:p>
          </p:txBody>
        </p:sp>
        <p:sp>
          <p:nvSpPr>
            <p:cNvPr id="34" name="椭圆 33"/>
            <p:cNvSpPr/>
            <p:nvPr>
              <p:custDataLst>
                <p:tags r:id="rId16"/>
              </p:custDataLst>
            </p:nvPr>
          </p:nvSpPr>
          <p:spPr>
            <a:xfrm flipV="1">
              <a:off x="2833" y="8954"/>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35" name="椭圆 34"/>
            <p:cNvSpPr/>
            <p:nvPr>
              <p:custDataLst>
                <p:tags r:id="rId17"/>
              </p:custDataLst>
            </p:nvPr>
          </p:nvSpPr>
          <p:spPr>
            <a:xfrm flipV="1">
              <a:off x="2974" y="5325"/>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36" name="椭圆 35"/>
            <p:cNvSpPr/>
            <p:nvPr>
              <p:custDataLst>
                <p:tags r:id="rId18"/>
              </p:custDataLst>
            </p:nvPr>
          </p:nvSpPr>
          <p:spPr>
            <a:xfrm flipV="1">
              <a:off x="3606" y="8727"/>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37" name="椭圆 36"/>
            <p:cNvSpPr/>
            <p:nvPr>
              <p:custDataLst>
                <p:tags r:id="rId19"/>
              </p:custDataLst>
            </p:nvPr>
          </p:nvSpPr>
          <p:spPr>
            <a:xfrm flipV="1">
              <a:off x="4379" y="8618"/>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38" name="椭圆 37"/>
            <p:cNvSpPr/>
            <p:nvPr>
              <p:custDataLst>
                <p:tags r:id="rId20"/>
              </p:custDataLst>
            </p:nvPr>
          </p:nvSpPr>
          <p:spPr>
            <a:xfrm flipV="1">
              <a:off x="3768" y="5357"/>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39" name="椭圆 38"/>
            <p:cNvSpPr/>
            <p:nvPr>
              <p:custDataLst>
                <p:tags r:id="rId21"/>
              </p:custDataLst>
            </p:nvPr>
          </p:nvSpPr>
          <p:spPr>
            <a:xfrm flipV="1">
              <a:off x="3946" y="9150"/>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40" name="椭圆 39"/>
            <p:cNvSpPr/>
            <p:nvPr>
              <p:custDataLst>
                <p:tags r:id="rId22"/>
              </p:custDataLst>
            </p:nvPr>
          </p:nvSpPr>
          <p:spPr>
            <a:xfrm flipV="1">
              <a:off x="4501" y="8958"/>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41" name="椭圆 40"/>
            <p:cNvSpPr/>
            <p:nvPr>
              <p:custDataLst>
                <p:tags r:id="rId23"/>
              </p:custDataLst>
            </p:nvPr>
          </p:nvSpPr>
          <p:spPr>
            <a:xfrm flipV="1">
              <a:off x="3390" y="9168"/>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cxnSp>
          <p:nvCxnSpPr>
            <p:cNvPr id="47" name="直接连接符 46"/>
            <p:cNvCxnSpPr/>
            <p:nvPr>
              <p:custDataLst>
                <p:tags r:id="rId24"/>
              </p:custDataLst>
            </p:nvPr>
          </p:nvCxnSpPr>
          <p:spPr>
            <a:xfrm flipH="1">
              <a:off x="2069" y="7484"/>
              <a:ext cx="1667" cy="902"/>
            </a:xfrm>
            <a:prstGeom prst="line">
              <a:avLst/>
            </a:prstGeom>
            <a:noFill/>
            <a:ln w="28575" cap="flat" cmpd="sng" algn="ctr">
              <a:solidFill>
                <a:srgbClr val="5F5F5F">
                  <a:lumMod val="50000"/>
                </a:srgbClr>
              </a:solidFill>
              <a:prstDash val="solid"/>
              <a:miter lim="800000"/>
            </a:ln>
            <a:effectLst/>
          </p:spPr>
        </p:cxnSp>
        <p:cxnSp>
          <p:nvCxnSpPr>
            <p:cNvPr id="59" name="直接连接符 58"/>
            <p:cNvCxnSpPr/>
            <p:nvPr>
              <p:custDataLst>
                <p:tags r:id="rId25"/>
              </p:custDataLst>
            </p:nvPr>
          </p:nvCxnSpPr>
          <p:spPr>
            <a:xfrm flipH="1">
              <a:off x="4565" y="5778"/>
              <a:ext cx="1474" cy="828"/>
            </a:xfrm>
            <a:prstGeom prst="line">
              <a:avLst/>
            </a:prstGeom>
            <a:noFill/>
            <a:ln w="28575" cap="flat" cmpd="sng" algn="ctr">
              <a:solidFill>
                <a:srgbClr val="5F5F5F">
                  <a:lumMod val="50000"/>
                </a:srgbClr>
              </a:solidFill>
              <a:prstDash val="solid"/>
              <a:miter lim="800000"/>
            </a:ln>
            <a:effectLst/>
          </p:spPr>
        </p:cxnSp>
        <p:cxnSp>
          <p:nvCxnSpPr>
            <p:cNvPr id="60" name="直接连接符 59"/>
            <p:cNvCxnSpPr/>
            <p:nvPr>
              <p:custDataLst>
                <p:tags r:id="rId26"/>
              </p:custDataLst>
            </p:nvPr>
          </p:nvCxnSpPr>
          <p:spPr>
            <a:xfrm flipH="1" flipV="1">
              <a:off x="4338" y="8386"/>
              <a:ext cx="1020" cy="341"/>
            </a:xfrm>
            <a:prstGeom prst="line">
              <a:avLst/>
            </a:prstGeom>
            <a:noFill/>
            <a:ln w="28575" cap="flat" cmpd="sng" algn="ctr">
              <a:solidFill>
                <a:srgbClr val="5F5F5F">
                  <a:lumMod val="50000"/>
                </a:srgbClr>
              </a:solidFill>
              <a:prstDash val="solid"/>
              <a:miter lim="800000"/>
            </a:ln>
            <a:effectLst/>
          </p:spPr>
        </p:cxnSp>
        <p:sp>
          <p:nvSpPr>
            <p:cNvPr id="61" name="文本框 60"/>
            <p:cNvSpPr txBox="1"/>
            <p:nvPr>
              <p:custDataLst>
                <p:tags r:id="rId27"/>
              </p:custDataLst>
            </p:nvPr>
          </p:nvSpPr>
          <p:spPr>
            <a:xfrm>
              <a:off x="4792" y="8610"/>
              <a:ext cx="2663" cy="628"/>
            </a:xfrm>
            <a:prstGeom prst="rect">
              <a:avLst/>
            </a:prstGeom>
            <a:noFill/>
          </p:spPr>
          <p:txBody>
            <a:bodyPr wrap="none" rtlCol="0">
              <a:spAutoFit/>
            </a:bodyPr>
            <a:lstStyle/>
            <a:p>
              <a:pPr fontAlgn="base">
                <a:spcBef>
                  <a:spcPct val="0"/>
                </a:spcBef>
                <a:spcAft>
                  <a:spcPct val="0"/>
                </a:spcAft>
              </a:pPr>
              <a:r>
                <a:rPr lang="en-US" altLang="zh-CN" sz="2000" b="1">
                  <a:solidFill>
                    <a:srgbClr val="C00000"/>
                  </a:solidFill>
                  <a:latin typeface="华文中宋" panose="02010600040101010101" pitchFamily="2" charset="-122"/>
                  <a:ea typeface="华文中宋" panose="02010600040101010101" pitchFamily="2" charset="-122"/>
                </a:rPr>
                <a:t>ATP</a:t>
              </a:r>
              <a:r>
                <a:rPr lang="zh-CN" altLang="en-US" sz="2000" b="1">
                  <a:solidFill>
                    <a:srgbClr val="C00000"/>
                  </a:solidFill>
                  <a:latin typeface="华文中宋" panose="02010600040101010101" pitchFamily="2" charset="-122"/>
                  <a:ea typeface="华文中宋" panose="02010600040101010101" pitchFamily="2" charset="-122"/>
                </a:rPr>
                <a:t>结合位点</a:t>
              </a:r>
              <a:endParaRPr lang="zh-CN" altLang="en-US" sz="2000" b="1">
                <a:solidFill>
                  <a:srgbClr val="C00000"/>
                </a:solidFill>
                <a:latin typeface="华文中宋" panose="02010600040101010101" pitchFamily="2" charset="-122"/>
                <a:ea typeface="华文中宋" panose="02010600040101010101" pitchFamily="2" charset="-122"/>
              </a:endParaRPr>
            </a:p>
          </p:txBody>
        </p:sp>
      </p:grpSp>
      <p:sp>
        <p:nvSpPr>
          <p:cNvPr id="88" name="文本框 87"/>
          <p:cNvSpPr txBox="1"/>
          <p:nvPr>
            <p:custDataLst>
              <p:tags r:id="rId28"/>
            </p:custDataLst>
          </p:nvPr>
        </p:nvSpPr>
        <p:spPr>
          <a:xfrm>
            <a:off x="7124609" y="6215848"/>
            <a:ext cx="1097280" cy="460375"/>
          </a:xfrm>
          <a:prstGeom prst="rect">
            <a:avLst/>
          </a:prstGeom>
          <a:noFill/>
        </p:spPr>
        <p:txBody>
          <a:bodyPr wrap="none" rtlCol="0">
            <a:spAutoFit/>
          </a:bodyPr>
          <a:lstStyle/>
          <a:p>
            <a:pPr fontAlgn="base">
              <a:spcBef>
                <a:spcPct val="0"/>
              </a:spcBef>
              <a:spcAft>
                <a:spcPct val="0"/>
              </a:spcAft>
            </a:pPr>
            <a:r>
              <a:rPr lang="zh-CN" altLang="en-US" sz="2400" b="1">
                <a:solidFill>
                  <a:srgbClr val="0000FF"/>
                </a:solidFill>
                <a:latin typeface="微软雅黑" panose="020B0503020204020204" pitchFamily="34" charset="-122"/>
                <a:ea typeface="微软雅黑" panose="020B0503020204020204" pitchFamily="34" charset="-122"/>
              </a:rPr>
              <a:t>磷酸化</a:t>
            </a:r>
            <a:endParaRPr lang="zh-CN" altLang="en-US" sz="2400" b="1">
              <a:solidFill>
                <a:srgbClr val="0000FF"/>
              </a:solidFill>
              <a:latin typeface="微软雅黑" panose="020B0503020204020204" pitchFamily="34" charset="-122"/>
              <a:ea typeface="微软雅黑" panose="020B0503020204020204" pitchFamily="34" charset="-122"/>
            </a:endParaRPr>
          </a:p>
        </p:txBody>
      </p:sp>
      <p:grpSp>
        <p:nvGrpSpPr>
          <p:cNvPr id="45" name="组合 44"/>
          <p:cNvGrpSpPr/>
          <p:nvPr>
            <p:custDataLst>
              <p:tags r:id="rId29"/>
            </p:custDataLst>
          </p:nvPr>
        </p:nvGrpSpPr>
        <p:grpSpPr>
          <a:xfrm>
            <a:off x="8287385" y="3986530"/>
            <a:ext cx="3148330" cy="2466340"/>
            <a:chOff x="13051" y="5325"/>
            <a:chExt cx="4958" cy="3884"/>
          </a:xfrm>
        </p:grpSpPr>
        <p:pic>
          <p:nvPicPr>
            <p:cNvPr id="106" name="图片 105"/>
            <p:cNvPicPr>
              <a:picLocks noChangeAspect="1"/>
            </p:cNvPicPr>
            <p:nvPr>
              <p:custDataLst>
                <p:tags r:id="rId30"/>
              </p:custDataLst>
            </p:nvPr>
          </p:nvPicPr>
          <p:blipFill>
            <a:blip r:embed="rId12"/>
            <a:srcRect l="62846" t="26455" b="38996"/>
            <a:stretch>
              <a:fillRect/>
            </a:stretch>
          </p:blipFill>
          <p:spPr>
            <a:xfrm>
              <a:off x="13051" y="5613"/>
              <a:ext cx="4759" cy="3091"/>
            </a:xfrm>
            <a:prstGeom prst="rect">
              <a:avLst/>
            </a:prstGeom>
          </p:spPr>
        </p:pic>
        <p:sp>
          <p:nvSpPr>
            <p:cNvPr id="98" name="椭圆 97"/>
            <p:cNvSpPr/>
            <p:nvPr>
              <p:custDataLst>
                <p:tags r:id="rId31"/>
              </p:custDataLst>
            </p:nvPr>
          </p:nvSpPr>
          <p:spPr>
            <a:xfrm flipV="1">
              <a:off x="16255" y="8727"/>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grpSp>
          <p:nvGrpSpPr>
            <p:cNvPr id="101" name="组合 100"/>
            <p:cNvGrpSpPr/>
            <p:nvPr>
              <p:custDataLst>
                <p:tags r:id="rId32"/>
              </p:custDataLst>
            </p:nvPr>
          </p:nvGrpSpPr>
          <p:grpSpPr>
            <a:xfrm>
              <a:off x="17475" y="8075"/>
              <a:ext cx="535" cy="619"/>
              <a:chOff x="10054" y="7442"/>
              <a:chExt cx="535" cy="619"/>
            </a:xfrm>
          </p:grpSpPr>
          <p:sp>
            <p:nvSpPr>
              <p:cNvPr id="102" name="椭圆 101"/>
              <p:cNvSpPr/>
              <p:nvPr>
                <p:custDataLst>
                  <p:tags r:id="rId33"/>
                </p:custDataLst>
              </p:nvPr>
            </p:nvSpPr>
            <p:spPr>
              <a:xfrm>
                <a:off x="10054" y="7621"/>
                <a:ext cx="440" cy="440"/>
              </a:xfrm>
              <a:prstGeom prst="ellipse">
                <a:avLst/>
              </a:prstGeom>
              <a:solidFill>
                <a:srgbClr val="FFFF00"/>
              </a:solidFill>
              <a:ln>
                <a:noFill/>
              </a:ln>
              <a:effectLst>
                <a:innerShdw blurRad="63500" dist="50800" dir="2700000">
                  <a:prstClr val="black">
                    <a:alpha val="50000"/>
                  </a:prstClr>
                </a:inn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03" name="文本框 102"/>
              <p:cNvSpPr txBox="1"/>
              <p:nvPr>
                <p:custDataLst>
                  <p:tags r:id="rId34"/>
                </p:custDataLst>
              </p:nvPr>
            </p:nvSpPr>
            <p:spPr>
              <a:xfrm>
                <a:off x="10054" y="7442"/>
                <a:ext cx="535" cy="580"/>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defRPr/>
                </a:pPr>
                <a:r>
                  <a:rPr kumimoji="0" lang="en-US" altLang="zh-CN" sz="1800" b="1" i="0" u="none" strike="noStrike" kern="0" cap="none" spc="0" normalizeH="0" baseline="0" noProof="0">
                    <a:ln>
                      <a:noFill/>
                    </a:ln>
                    <a:solidFill>
                      <a:srgbClr val="5F5F5F">
                        <a:lumMod val="50000"/>
                      </a:srgbClr>
                    </a:solidFill>
                    <a:effectLst/>
                    <a:uLnTx/>
                    <a:uFillTx/>
                    <a:latin typeface="Times New Roman" panose="02020603050405020304"/>
                    <a:ea typeface="幼圆" panose="02010509060101010101" charset="-122"/>
                    <a:cs typeface="Times New Roman" panose="02020603050405020304" charset="0"/>
                  </a:rPr>
                  <a:t>p</a:t>
                </a:r>
                <a:endParaRPr kumimoji="0" lang="en-US" altLang="zh-CN" sz="1800" b="1" i="0" u="none" strike="noStrike" kern="0" cap="none" spc="0" normalizeH="0" baseline="0" noProof="0">
                  <a:ln>
                    <a:noFill/>
                  </a:ln>
                  <a:solidFill>
                    <a:srgbClr val="5F5F5F">
                      <a:lumMod val="50000"/>
                    </a:srgbClr>
                  </a:solidFill>
                  <a:effectLst/>
                  <a:uLnTx/>
                  <a:uFillTx/>
                  <a:latin typeface="Times New Roman" panose="02020603050405020304"/>
                  <a:ea typeface="幼圆" panose="02010509060101010101" charset="-122"/>
                  <a:cs typeface="Times New Roman" panose="02020603050405020304" charset="0"/>
                </a:endParaRPr>
              </a:p>
            </p:txBody>
          </p:sp>
        </p:grpSp>
        <p:sp>
          <p:nvSpPr>
            <p:cNvPr id="104" name="任意多边形 72"/>
            <p:cNvSpPr/>
            <p:nvPr>
              <p:custDataLst>
                <p:tags r:id="rId35"/>
              </p:custDataLst>
            </p:nvPr>
          </p:nvSpPr>
          <p:spPr>
            <a:xfrm rot="240000">
              <a:off x="16391" y="8085"/>
              <a:ext cx="1154" cy="352"/>
            </a:xfrm>
            <a:custGeom>
              <a:avLst/>
              <a:gdLst>
                <a:gd name="connsiteX0" fmla="*/ 0 w 2363372"/>
                <a:gd name="connsiteY0" fmla="*/ 0 h 1420837"/>
                <a:gd name="connsiteX1" fmla="*/ 2363372 w 2363372"/>
                <a:gd name="connsiteY1" fmla="*/ 1420837 h 1420837"/>
              </a:gdLst>
              <a:ahLst/>
              <a:cxnLst>
                <a:cxn ang="0">
                  <a:pos x="connsiteX0" y="connsiteY0"/>
                </a:cxn>
                <a:cxn ang="0">
                  <a:pos x="connsiteX1" y="connsiteY1"/>
                </a:cxn>
              </a:cxnLst>
              <a:rect l="l" t="t" r="r" b="b"/>
              <a:pathLst>
                <a:path w="2363372" h="1420837">
                  <a:moveTo>
                    <a:pt x="0" y="0"/>
                  </a:moveTo>
                  <a:cubicBezTo>
                    <a:pt x="717452" y="1044177"/>
                    <a:pt x="731520" y="1242646"/>
                    <a:pt x="2363372" y="1420837"/>
                  </a:cubicBezTo>
                </a:path>
              </a:pathLst>
            </a:custGeom>
            <a:noFill/>
            <a:ln w="28575" cap="flat" cmpd="sng" algn="ctr">
              <a:solidFill>
                <a:srgbClr val="B84D30"/>
              </a:solidFill>
              <a:prstDash val="solid"/>
              <a:miter lim="800000"/>
              <a:headEnd type="none" w="med" len="med"/>
              <a:tailEnd type="stealth" w="lg" len="lg"/>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5F5F5F"/>
                </a:solidFill>
                <a:effectLst/>
                <a:uLnTx/>
                <a:uFillTx/>
                <a:latin typeface="Arial" panose="020B0604020202020204"/>
                <a:ea typeface="幼圆" panose="02010509060101010101" charset="-122"/>
                <a:cs typeface="+mn-cs"/>
              </a:endParaRPr>
            </a:p>
          </p:txBody>
        </p:sp>
        <p:sp>
          <p:nvSpPr>
            <p:cNvPr id="107" name="椭圆 106"/>
            <p:cNvSpPr/>
            <p:nvPr>
              <p:custDataLst>
                <p:tags r:id="rId36"/>
              </p:custDataLst>
            </p:nvPr>
          </p:nvSpPr>
          <p:spPr>
            <a:xfrm flipV="1">
              <a:off x="15356" y="6423"/>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08" name="椭圆 107"/>
            <p:cNvSpPr/>
            <p:nvPr>
              <p:custDataLst>
                <p:tags r:id="rId37"/>
              </p:custDataLst>
            </p:nvPr>
          </p:nvSpPr>
          <p:spPr>
            <a:xfrm flipV="1">
              <a:off x="15219" y="6989"/>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09" name="椭圆 108"/>
            <p:cNvSpPr/>
            <p:nvPr>
              <p:custDataLst>
                <p:tags r:id="rId38"/>
              </p:custDataLst>
            </p:nvPr>
          </p:nvSpPr>
          <p:spPr>
            <a:xfrm flipV="1">
              <a:off x="14976" y="7555"/>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10" name="椭圆 109"/>
            <p:cNvSpPr/>
            <p:nvPr>
              <p:custDataLst>
                <p:tags r:id="rId39"/>
              </p:custDataLst>
            </p:nvPr>
          </p:nvSpPr>
          <p:spPr>
            <a:xfrm flipV="1">
              <a:off x="14678" y="8655"/>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11" name="椭圆 110"/>
            <p:cNvSpPr/>
            <p:nvPr>
              <p:custDataLst>
                <p:tags r:id="rId40"/>
              </p:custDataLst>
            </p:nvPr>
          </p:nvSpPr>
          <p:spPr>
            <a:xfrm flipV="1">
              <a:off x="14959" y="5325"/>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12" name="椭圆 111"/>
            <p:cNvSpPr/>
            <p:nvPr>
              <p:custDataLst>
                <p:tags r:id="rId41"/>
              </p:custDataLst>
            </p:nvPr>
          </p:nvSpPr>
          <p:spPr>
            <a:xfrm flipV="1">
              <a:off x="15451" y="8428"/>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13" name="椭圆 112"/>
            <p:cNvSpPr/>
            <p:nvPr>
              <p:custDataLst>
                <p:tags r:id="rId42"/>
              </p:custDataLst>
            </p:nvPr>
          </p:nvSpPr>
          <p:spPr>
            <a:xfrm flipV="1">
              <a:off x="15696" y="5438"/>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14" name="椭圆 113"/>
            <p:cNvSpPr/>
            <p:nvPr>
              <p:custDataLst>
                <p:tags r:id="rId43"/>
              </p:custDataLst>
            </p:nvPr>
          </p:nvSpPr>
          <p:spPr>
            <a:xfrm flipV="1">
              <a:off x="15791" y="8851"/>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15" name="椭圆 114"/>
            <p:cNvSpPr/>
            <p:nvPr>
              <p:custDataLst>
                <p:tags r:id="rId44"/>
              </p:custDataLst>
            </p:nvPr>
          </p:nvSpPr>
          <p:spPr>
            <a:xfrm flipV="1">
              <a:off x="16380" y="8386"/>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16" name="椭圆 115"/>
            <p:cNvSpPr/>
            <p:nvPr>
              <p:custDataLst>
                <p:tags r:id="rId45"/>
              </p:custDataLst>
            </p:nvPr>
          </p:nvSpPr>
          <p:spPr>
            <a:xfrm flipV="1">
              <a:off x="15235" y="8869"/>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17" name="任意多边形 65"/>
            <p:cNvSpPr/>
            <p:nvPr>
              <p:custDataLst>
                <p:tags r:id="rId46"/>
              </p:custDataLst>
            </p:nvPr>
          </p:nvSpPr>
          <p:spPr>
            <a:xfrm rot="5400000" flipV="1">
              <a:off x="14788" y="8236"/>
              <a:ext cx="1145" cy="123"/>
            </a:xfrm>
            <a:custGeom>
              <a:avLst/>
              <a:gdLst>
                <a:gd name="connsiteX0" fmla="*/ 0 w 2363372"/>
                <a:gd name="connsiteY0" fmla="*/ 0 h 1420837"/>
                <a:gd name="connsiteX1" fmla="*/ 2363372 w 2363372"/>
                <a:gd name="connsiteY1" fmla="*/ 1420837 h 1420837"/>
              </a:gdLst>
              <a:ahLst/>
              <a:cxnLst>
                <a:cxn ang="0">
                  <a:pos x="connsiteX0" y="connsiteY0"/>
                </a:cxn>
                <a:cxn ang="0">
                  <a:pos x="connsiteX1" y="connsiteY1"/>
                </a:cxn>
              </a:cxnLst>
              <a:rect l="l" t="t" r="r" b="b"/>
              <a:pathLst>
                <a:path w="2363372" h="1420837">
                  <a:moveTo>
                    <a:pt x="0" y="0"/>
                  </a:moveTo>
                  <a:cubicBezTo>
                    <a:pt x="717452" y="1044177"/>
                    <a:pt x="731520" y="1242646"/>
                    <a:pt x="2363372" y="1420837"/>
                  </a:cubicBezTo>
                </a:path>
              </a:pathLst>
            </a:custGeom>
            <a:noFill/>
            <a:ln w="28575" cap="flat" cmpd="sng" algn="ctr">
              <a:solidFill>
                <a:srgbClr val="B84D30"/>
              </a:solidFill>
              <a:prstDash val="solid"/>
              <a:miter lim="800000"/>
              <a:headEnd type="none" w="med" len="med"/>
              <a:tailEnd type="stealth" w="lg" len="lg"/>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5F5F5F"/>
                </a:solidFill>
                <a:effectLst/>
                <a:uLnTx/>
                <a:uFillTx/>
                <a:latin typeface="Arial" panose="020B0604020202020204"/>
                <a:ea typeface="幼圆" panose="02010509060101010101" charset="-122"/>
                <a:cs typeface="+mn-cs"/>
              </a:endParaRPr>
            </a:p>
          </p:txBody>
        </p:sp>
      </p:grpSp>
      <p:sp>
        <p:nvSpPr>
          <p:cNvPr id="122" name="文本框 121"/>
          <p:cNvSpPr txBox="1"/>
          <p:nvPr>
            <p:custDataLst>
              <p:tags r:id="rId47"/>
            </p:custDataLst>
          </p:nvPr>
        </p:nvSpPr>
        <p:spPr>
          <a:xfrm>
            <a:off x="10540909" y="6215848"/>
            <a:ext cx="1404620" cy="460375"/>
          </a:xfrm>
          <a:prstGeom prst="rect">
            <a:avLst/>
          </a:prstGeom>
          <a:noFill/>
        </p:spPr>
        <p:txBody>
          <a:bodyPr wrap="none" rtlCol="0">
            <a:spAutoFit/>
          </a:bodyPr>
          <a:lstStyle/>
          <a:p>
            <a:pPr fontAlgn="base">
              <a:spcBef>
                <a:spcPct val="0"/>
              </a:spcBef>
              <a:spcAft>
                <a:spcPct val="0"/>
              </a:spcAft>
            </a:pPr>
            <a:r>
              <a:rPr lang="zh-CN" altLang="en-US" sz="2400" b="1">
                <a:solidFill>
                  <a:srgbClr val="0000FF"/>
                </a:solidFill>
                <a:latin typeface="微软雅黑" panose="020B0503020204020204" pitchFamily="34" charset="-122"/>
                <a:ea typeface="微软雅黑" panose="020B0503020204020204" pitchFamily="34" charset="-122"/>
              </a:rPr>
              <a:t>去磷酸化</a:t>
            </a:r>
            <a:endParaRPr lang="zh-CN" altLang="en-US" sz="2400" b="1">
              <a:solidFill>
                <a:srgbClr val="0000FF"/>
              </a:solidFill>
              <a:latin typeface="微软雅黑" panose="020B0503020204020204" pitchFamily="34" charset="-122"/>
              <a:ea typeface="微软雅黑" panose="020B0503020204020204" pitchFamily="34" charset="-122"/>
            </a:endParaRPr>
          </a:p>
        </p:txBody>
      </p:sp>
      <p:grpSp>
        <p:nvGrpSpPr>
          <p:cNvPr id="44" name="组合 43"/>
          <p:cNvGrpSpPr/>
          <p:nvPr>
            <p:custDataLst>
              <p:tags r:id="rId48"/>
            </p:custDataLst>
          </p:nvPr>
        </p:nvGrpSpPr>
        <p:grpSpPr>
          <a:xfrm>
            <a:off x="4845050" y="4006215"/>
            <a:ext cx="3084830" cy="2662555"/>
            <a:chOff x="7630" y="5356"/>
            <a:chExt cx="4858" cy="4193"/>
          </a:xfrm>
        </p:grpSpPr>
        <p:pic>
          <p:nvPicPr>
            <p:cNvPr id="78" name="图片 77"/>
            <p:cNvPicPr>
              <a:picLocks noChangeAspect="1"/>
            </p:cNvPicPr>
            <p:nvPr>
              <p:custDataLst>
                <p:tags r:id="rId49"/>
              </p:custDataLst>
            </p:nvPr>
          </p:nvPicPr>
          <p:blipFill>
            <a:blip r:embed="rId12"/>
            <a:srcRect l="34655" t="26455" r="30713" b="38996"/>
            <a:stretch>
              <a:fillRect/>
            </a:stretch>
          </p:blipFill>
          <p:spPr>
            <a:xfrm>
              <a:off x="7630" y="5613"/>
              <a:ext cx="4436" cy="3091"/>
            </a:xfrm>
            <a:prstGeom prst="rect">
              <a:avLst/>
            </a:prstGeom>
          </p:spPr>
        </p:pic>
        <p:sp>
          <p:nvSpPr>
            <p:cNvPr id="79" name="椭圆 78"/>
            <p:cNvSpPr/>
            <p:nvPr>
              <p:custDataLst>
                <p:tags r:id="rId50"/>
              </p:custDataLst>
            </p:nvPr>
          </p:nvSpPr>
          <p:spPr>
            <a:xfrm flipV="1">
              <a:off x="9528" y="6309"/>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80" name="椭圆 79"/>
            <p:cNvSpPr/>
            <p:nvPr>
              <p:custDataLst>
                <p:tags r:id="rId51"/>
              </p:custDataLst>
            </p:nvPr>
          </p:nvSpPr>
          <p:spPr>
            <a:xfrm flipV="1">
              <a:off x="9535" y="6917"/>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81" name="椭圆 80"/>
            <p:cNvSpPr/>
            <p:nvPr>
              <p:custDataLst>
                <p:tags r:id="rId52"/>
              </p:custDataLst>
            </p:nvPr>
          </p:nvSpPr>
          <p:spPr>
            <a:xfrm flipV="1">
              <a:off x="9535" y="7524"/>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82" name="任意多边形 34"/>
            <p:cNvSpPr/>
            <p:nvPr>
              <p:custDataLst>
                <p:tags r:id="rId53"/>
              </p:custDataLst>
            </p:nvPr>
          </p:nvSpPr>
          <p:spPr>
            <a:xfrm rot="1740000" flipV="1">
              <a:off x="8888" y="7845"/>
              <a:ext cx="2349" cy="1099"/>
            </a:xfrm>
            <a:custGeom>
              <a:avLst/>
              <a:gdLst>
                <a:gd name="connsiteX0" fmla="*/ 0 w 2363372"/>
                <a:gd name="connsiteY0" fmla="*/ 0 h 1420837"/>
                <a:gd name="connsiteX1" fmla="*/ 2363372 w 2363372"/>
                <a:gd name="connsiteY1" fmla="*/ 1420837 h 1420837"/>
              </a:gdLst>
              <a:ahLst/>
              <a:cxnLst>
                <a:cxn ang="0">
                  <a:pos x="connsiteX0" y="connsiteY0"/>
                </a:cxn>
                <a:cxn ang="0">
                  <a:pos x="connsiteX1" y="connsiteY1"/>
                </a:cxn>
              </a:cxnLst>
              <a:rect l="l" t="t" r="r" b="b"/>
              <a:pathLst>
                <a:path w="2363372" h="1420837">
                  <a:moveTo>
                    <a:pt x="0" y="0"/>
                  </a:moveTo>
                  <a:cubicBezTo>
                    <a:pt x="717452" y="1044177"/>
                    <a:pt x="731520" y="1242646"/>
                    <a:pt x="2363372" y="1420837"/>
                  </a:cubicBezTo>
                </a:path>
              </a:pathLst>
            </a:custGeom>
            <a:noFill/>
            <a:ln w="28575" cap="flat" cmpd="sng" algn="ctr">
              <a:solidFill>
                <a:srgbClr val="B84D30"/>
              </a:solidFill>
              <a:prstDash val="solid"/>
              <a:miter lim="800000"/>
              <a:headEnd type="none" w="med" len="med"/>
              <a:tailEnd type="stealth" w="lg" len="lg"/>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5F5F5F"/>
                </a:solidFill>
                <a:effectLst/>
                <a:uLnTx/>
                <a:uFillTx/>
                <a:latin typeface="Arial" panose="020B0604020202020204"/>
                <a:ea typeface="幼圆" panose="02010509060101010101" charset="-122"/>
                <a:cs typeface="+mn-cs"/>
              </a:endParaRPr>
            </a:p>
          </p:txBody>
        </p:sp>
        <p:sp>
          <p:nvSpPr>
            <p:cNvPr id="83" name="TextBox 1"/>
            <p:cNvSpPr txBox="1">
              <a:spLocks noChangeArrowheads="1"/>
            </p:cNvSpPr>
            <p:nvPr>
              <p:custDataLst>
                <p:tags r:id="rId54"/>
              </p:custDataLst>
            </p:nvPr>
          </p:nvSpPr>
          <p:spPr bwMode="auto">
            <a:xfrm>
              <a:off x="7722" y="8091"/>
              <a:ext cx="1364" cy="725"/>
            </a:xfrm>
            <a:prstGeom prst="rect">
              <a:avLst/>
            </a:prstGeom>
            <a:noFill/>
            <a:ln w="9525">
              <a:noFill/>
              <a:miter lim="800000"/>
            </a:ln>
          </p:spPr>
          <p:txBody>
            <a:bodyPr wrap="square">
              <a:spAutoFit/>
            </a:bodyPr>
            <a:lstStyle/>
            <a:p>
              <a:pPr fontAlgn="base">
                <a:spcBef>
                  <a:spcPct val="0"/>
                </a:spcBef>
                <a:spcAft>
                  <a:spcPct val="0"/>
                </a:spcAft>
              </a:pPr>
              <a:r>
                <a:rPr lang="en-US" altLang="zh-CN" sz="2400" b="1">
                  <a:solidFill>
                    <a:srgbClr val="170CFC"/>
                  </a:solidFill>
                  <a:latin typeface="Times New Roman" panose="02020603050405020304"/>
                  <a:ea typeface="华文楷体" panose="02010600040101010101" pitchFamily="2" charset="-122"/>
                  <a:cs typeface="Times New Roman" panose="02020603050405020304" charset="0"/>
                </a:rPr>
                <a:t>ATP</a:t>
              </a:r>
              <a:endParaRPr lang="en-US" altLang="zh-CN" sz="2400" b="1">
                <a:solidFill>
                  <a:srgbClr val="170CFC"/>
                </a:solidFill>
                <a:latin typeface="Times New Roman" panose="02020603050405020304"/>
                <a:ea typeface="华文楷体" panose="02010600040101010101" pitchFamily="2" charset="-122"/>
                <a:cs typeface="Times New Roman" panose="02020603050405020304" charset="0"/>
              </a:endParaRPr>
            </a:p>
          </p:txBody>
        </p:sp>
        <p:pic>
          <p:nvPicPr>
            <p:cNvPr id="84" name="图片 67"/>
            <p:cNvPicPr>
              <a:picLocks noChangeAspect="1"/>
            </p:cNvPicPr>
            <p:nvPr>
              <p:custDataLst>
                <p:tags r:id="rId55"/>
              </p:custDataLst>
            </p:nvPr>
          </p:nvPicPr>
          <p:blipFill>
            <a:blip r:embed="rId56">
              <a:extLst>
                <a:ext uri="{96DAC541-7B7A-43D3-8B79-37D633B846F1}">
                  <asvg:svgBlip xmlns:asvg="http://schemas.microsoft.com/office/drawing/2016/SVG/main" r:embed="rId57"/>
                </a:ext>
              </a:extLst>
            </a:blip>
            <a:stretch>
              <a:fillRect/>
            </a:stretch>
          </p:blipFill>
          <p:spPr>
            <a:xfrm>
              <a:off x="9752" y="8273"/>
              <a:ext cx="918" cy="918"/>
            </a:xfrm>
            <a:prstGeom prst="rect">
              <a:avLst/>
            </a:prstGeom>
          </p:spPr>
        </p:pic>
        <p:grpSp>
          <p:nvGrpSpPr>
            <p:cNvPr id="85" name="组合 84"/>
            <p:cNvGrpSpPr/>
            <p:nvPr>
              <p:custDataLst>
                <p:tags r:id="rId58"/>
              </p:custDataLst>
            </p:nvPr>
          </p:nvGrpSpPr>
          <p:grpSpPr>
            <a:xfrm>
              <a:off x="9991" y="7638"/>
              <a:ext cx="535" cy="619"/>
              <a:chOff x="10054" y="7442"/>
              <a:chExt cx="535" cy="619"/>
            </a:xfrm>
          </p:grpSpPr>
          <p:sp>
            <p:nvSpPr>
              <p:cNvPr id="86" name="椭圆 85"/>
              <p:cNvSpPr/>
              <p:nvPr>
                <p:custDataLst>
                  <p:tags r:id="rId59"/>
                </p:custDataLst>
              </p:nvPr>
            </p:nvSpPr>
            <p:spPr>
              <a:xfrm>
                <a:off x="10054" y="7621"/>
                <a:ext cx="440" cy="440"/>
              </a:xfrm>
              <a:prstGeom prst="ellipse">
                <a:avLst/>
              </a:prstGeom>
              <a:solidFill>
                <a:srgbClr val="FFFF00"/>
              </a:solidFill>
              <a:ln>
                <a:noFill/>
              </a:ln>
              <a:effectLst>
                <a:innerShdw blurRad="63500" dist="50800" dir="2700000">
                  <a:prstClr val="black">
                    <a:alpha val="50000"/>
                  </a:prstClr>
                </a:inn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87" name="文本框 86"/>
              <p:cNvSpPr txBox="1"/>
              <p:nvPr>
                <p:custDataLst>
                  <p:tags r:id="rId60"/>
                </p:custDataLst>
              </p:nvPr>
            </p:nvSpPr>
            <p:spPr>
              <a:xfrm>
                <a:off x="10054" y="7442"/>
                <a:ext cx="535" cy="580"/>
              </a:xfrm>
              <a:prstGeom prst="rect">
                <a:avLst/>
              </a:prstGeom>
              <a:noFill/>
            </p:spPr>
            <p:txBody>
              <a:bodyPr wrap="square" rtlCol="0">
                <a:spAutoFit/>
              </a:bodyPr>
              <a:lstStyle/>
              <a:p>
                <a:pPr marL="0" marR="0" lvl="0" indent="0" defTabSz="914400" eaLnBrk="1" fontAlgn="base" latinLnBrk="0" hangingPunct="1">
                  <a:lnSpc>
                    <a:spcPct val="100000"/>
                  </a:lnSpc>
                  <a:spcBef>
                    <a:spcPct val="0"/>
                  </a:spcBef>
                  <a:spcAft>
                    <a:spcPct val="0"/>
                  </a:spcAft>
                  <a:buClrTx/>
                  <a:buSzTx/>
                  <a:buFontTx/>
                  <a:buNone/>
                  <a:defRPr/>
                </a:pPr>
                <a:r>
                  <a:rPr kumimoji="0" lang="en-US" altLang="zh-CN" sz="1800" b="1" i="0" u="none" strike="noStrike" kern="0" cap="none" spc="0" normalizeH="0" baseline="0" noProof="0">
                    <a:ln>
                      <a:noFill/>
                    </a:ln>
                    <a:solidFill>
                      <a:srgbClr val="5F5F5F">
                        <a:lumMod val="50000"/>
                      </a:srgbClr>
                    </a:solidFill>
                    <a:effectLst/>
                    <a:uLnTx/>
                    <a:uFillTx/>
                    <a:latin typeface="Times New Roman" panose="02020603050405020304"/>
                    <a:ea typeface="幼圆" panose="02010509060101010101" charset="-122"/>
                    <a:cs typeface="Times New Roman" panose="02020603050405020304" charset="0"/>
                  </a:rPr>
                  <a:t>p</a:t>
                </a:r>
                <a:endParaRPr kumimoji="0" lang="en-US" altLang="zh-CN" sz="1800" b="1" i="0" u="none" strike="noStrike" kern="0" cap="none" spc="0" normalizeH="0" baseline="0" noProof="0">
                  <a:ln>
                    <a:noFill/>
                  </a:ln>
                  <a:solidFill>
                    <a:srgbClr val="5F5F5F">
                      <a:lumMod val="50000"/>
                    </a:srgbClr>
                  </a:solidFill>
                  <a:effectLst/>
                  <a:uLnTx/>
                  <a:uFillTx/>
                  <a:latin typeface="Times New Roman" panose="02020603050405020304"/>
                  <a:ea typeface="幼圆" panose="02010509060101010101" charset="-122"/>
                  <a:cs typeface="Times New Roman" panose="02020603050405020304" charset="0"/>
                </a:endParaRPr>
              </a:p>
            </p:txBody>
          </p:sp>
        </p:grpSp>
        <p:sp>
          <p:nvSpPr>
            <p:cNvPr id="89" name="TextBox 1"/>
            <p:cNvSpPr txBox="1">
              <a:spLocks noChangeArrowheads="1"/>
            </p:cNvSpPr>
            <p:nvPr>
              <p:custDataLst>
                <p:tags r:id="rId61"/>
              </p:custDataLst>
            </p:nvPr>
          </p:nvSpPr>
          <p:spPr bwMode="auto">
            <a:xfrm>
              <a:off x="11124" y="8111"/>
              <a:ext cx="1364" cy="725"/>
            </a:xfrm>
            <a:prstGeom prst="rect">
              <a:avLst/>
            </a:prstGeom>
            <a:noFill/>
            <a:ln w="9525">
              <a:noFill/>
              <a:miter lim="800000"/>
            </a:ln>
          </p:spPr>
          <p:txBody>
            <a:bodyPr wrap="square">
              <a:spAutoFit/>
            </a:bodyPr>
            <a:lstStyle/>
            <a:p>
              <a:pPr fontAlgn="base">
                <a:spcBef>
                  <a:spcPct val="0"/>
                </a:spcBef>
                <a:spcAft>
                  <a:spcPct val="0"/>
                </a:spcAft>
              </a:pPr>
              <a:r>
                <a:rPr lang="en-US" altLang="zh-CN" sz="2400" b="1">
                  <a:solidFill>
                    <a:srgbClr val="170CFC"/>
                  </a:solidFill>
                  <a:latin typeface="Times New Roman" panose="02020603050405020304"/>
                  <a:ea typeface="华文楷体" panose="02010600040101010101" pitchFamily="2" charset="-122"/>
                  <a:cs typeface="Times New Roman" panose="02020603050405020304" charset="0"/>
                </a:rPr>
                <a:t>ADP</a:t>
              </a:r>
              <a:endParaRPr lang="en-US" altLang="zh-CN" sz="2400" b="1">
                <a:solidFill>
                  <a:srgbClr val="170CFC"/>
                </a:solidFill>
                <a:latin typeface="Times New Roman" panose="02020603050405020304"/>
                <a:ea typeface="华文楷体" panose="02010600040101010101" pitchFamily="2" charset="-122"/>
                <a:cs typeface="Times New Roman" panose="02020603050405020304" charset="0"/>
              </a:endParaRPr>
            </a:p>
          </p:txBody>
        </p:sp>
        <p:sp>
          <p:nvSpPr>
            <p:cNvPr id="123" name="椭圆 122"/>
            <p:cNvSpPr/>
            <p:nvPr>
              <p:custDataLst>
                <p:tags r:id="rId62"/>
              </p:custDataLst>
            </p:nvPr>
          </p:nvSpPr>
          <p:spPr>
            <a:xfrm flipV="1">
              <a:off x="10451" y="9067"/>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24" name="椭圆 123"/>
            <p:cNvSpPr/>
            <p:nvPr>
              <p:custDataLst>
                <p:tags r:id="rId63"/>
              </p:custDataLst>
            </p:nvPr>
          </p:nvSpPr>
          <p:spPr>
            <a:xfrm flipV="1">
              <a:off x="8874" y="8995"/>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25" name="椭圆 124"/>
            <p:cNvSpPr/>
            <p:nvPr>
              <p:custDataLst>
                <p:tags r:id="rId64"/>
              </p:custDataLst>
            </p:nvPr>
          </p:nvSpPr>
          <p:spPr>
            <a:xfrm flipV="1">
              <a:off x="9307" y="5356"/>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26" name="椭圆 125"/>
            <p:cNvSpPr/>
            <p:nvPr>
              <p:custDataLst>
                <p:tags r:id="rId65"/>
              </p:custDataLst>
            </p:nvPr>
          </p:nvSpPr>
          <p:spPr>
            <a:xfrm flipV="1">
              <a:off x="9647" y="8768"/>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28" name="椭圆 127"/>
            <p:cNvSpPr/>
            <p:nvPr>
              <p:custDataLst>
                <p:tags r:id="rId66"/>
              </p:custDataLst>
            </p:nvPr>
          </p:nvSpPr>
          <p:spPr>
            <a:xfrm flipV="1">
              <a:off x="9987" y="9191"/>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29" name="椭圆 128"/>
            <p:cNvSpPr/>
            <p:nvPr>
              <p:custDataLst>
                <p:tags r:id="rId67"/>
              </p:custDataLst>
            </p:nvPr>
          </p:nvSpPr>
          <p:spPr>
            <a:xfrm flipV="1">
              <a:off x="10576" y="8726"/>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30" name="椭圆 129"/>
            <p:cNvSpPr/>
            <p:nvPr>
              <p:custDataLst>
                <p:tags r:id="rId68"/>
              </p:custDataLst>
            </p:nvPr>
          </p:nvSpPr>
          <p:spPr>
            <a:xfrm flipV="1">
              <a:off x="9431" y="9209"/>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sp>
          <p:nvSpPr>
            <p:cNvPr id="131" name="椭圆 130"/>
            <p:cNvSpPr/>
            <p:nvPr>
              <p:custDataLst>
                <p:tags r:id="rId69"/>
              </p:custDataLst>
            </p:nvPr>
          </p:nvSpPr>
          <p:spPr>
            <a:xfrm flipV="1">
              <a:off x="9771" y="5356"/>
              <a:ext cx="340" cy="340"/>
            </a:xfrm>
            <a:prstGeom prst="ellipse">
              <a:avLst/>
            </a:prstGeom>
            <a:gradFill rotWithShape="1">
              <a:gsLst>
                <a:gs pos="0">
                  <a:srgbClr val="83B40D">
                    <a:satMod val="103000"/>
                    <a:lumMod val="102000"/>
                    <a:tint val="94000"/>
                  </a:srgbClr>
                </a:gs>
                <a:gs pos="50000">
                  <a:srgbClr val="83B40D">
                    <a:satMod val="110000"/>
                    <a:lumMod val="100000"/>
                    <a:shade val="100000"/>
                  </a:srgbClr>
                </a:gs>
                <a:gs pos="100000">
                  <a:srgbClr val="83B40D">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grpSp>
      <p:grpSp>
        <p:nvGrpSpPr>
          <p:cNvPr id="25" name="组合 24"/>
          <p:cNvGrpSpPr/>
          <p:nvPr>
            <p:custDataLst>
              <p:tags r:id="rId70"/>
            </p:custDataLst>
          </p:nvPr>
        </p:nvGrpSpPr>
        <p:grpSpPr>
          <a:xfrm>
            <a:off x="198120" y="118745"/>
            <a:ext cx="5770246" cy="1149350"/>
            <a:chOff x="312" y="187"/>
            <a:chExt cx="8022" cy="1810"/>
          </a:xfrm>
        </p:grpSpPr>
        <p:grpSp>
          <p:nvGrpSpPr>
            <p:cNvPr id="26" name="组合 25"/>
            <p:cNvGrpSpPr/>
            <p:nvPr>
              <p:custDataLst>
                <p:tags r:id="rId71"/>
              </p:custDataLst>
            </p:nvPr>
          </p:nvGrpSpPr>
          <p:grpSpPr>
            <a:xfrm>
              <a:off x="312" y="187"/>
              <a:ext cx="8022" cy="853"/>
              <a:chOff x="312" y="187"/>
              <a:chExt cx="8022" cy="853"/>
            </a:xfrm>
          </p:grpSpPr>
          <p:grpSp>
            <p:nvGrpSpPr>
              <p:cNvPr id="27" name="组合 26"/>
              <p:cNvGrpSpPr/>
              <p:nvPr>
                <p:custDataLst>
                  <p:tags r:id="rId72"/>
                </p:custDataLst>
              </p:nvPr>
            </p:nvGrpSpPr>
            <p:grpSpPr>
              <a:xfrm>
                <a:off x="312" y="187"/>
                <a:ext cx="8022" cy="853"/>
                <a:chOff x="587375" y="965201"/>
                <a:chExt cx="5094308" cy="541755"/>
              </a:xfrm>
            </p:grpSpPr>
            <p:sp>
              <p:nvSpPr>
                <p:cNvPr id="28" name="任意多边形: 形状 17"/>
                <p:cNvSpPr/>
                <p:nvPr>
                  <p:custDataLst>
                    <p:tags r:id="rId73"/>
                  </p:custDataLst>
                </p:nvPr>
              </p:nvSpPr>
              <p:spPr>
                <a:xfrm rot="5400000">
                  <a:off x="3430115" y="-767476"/>
                  <a:ext cx="442042" cy="4061094"/>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29" name="文本框 28"/>
                <p:cNvSpPr txBox="1"/>
                <p:nvPr>
                  <p:custDataLst>
                    <p:tags r:id="rId74"/>
                  </p:custDataLst>
                </p:nvPr>
              </p:nvSpPr>
              <p:spPr>
                <a:xfrm>
                  <a:off x="2421146" y="965201"/>
                  <a:ext cx="3240354"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30" name="任意多边形: 形状 18"/>
                <p:cNvSpPr/>
                <p:nvPr>
                  <p:custDataLst>
                    <p:tags r:id="rId7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1" name="文本框 30"/>
                <p:cNvSpPr txBox="1"/>
                <p:nvPr>
                  <p:custDataLst>
                    <p:tags r:id="rId76"/>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2" name="图片 41" descr="32303137373532353b32303137393931383bc9faceefcfd4cea2beb5cfb8b0fb"/>
              <p:cNvPicPr>
                <a:picLocks noChangeAspect="1"/>
              </p:cNvPicPr>
              <p:nvPr>
                <p:custDataLst>
                  <p:tags r:id="rId77"/>
                </p:custDataLst>
              </p:nvPr>
            </p:nvPicPr>
            <p:blipFill>
              <a:blip r:embed="rId78"/>
              <a:stretch>
                <a:fillRect/>
              </a:stretch>
            </p:blipFill>
            <p:spPr>
              <a:xfrm>
                <a:off x="1119" y="262"/>
                <a:ext cx="719" cy="719"/>
              </a:xfrm>
              <a:prstGeom prst="rect">
                <a:avLst/>
              </a:prstGeom>
            </p:spPr>
          </p:pic>
        </p:grpSp>
        <p:sp>
          <p:nvSpPr>
            <p:cNvPr id="46" name="文本框 45"/>
            <p:cNvSpPr txBox="1"/>
            <p:nvPr>
              <p:custDataLst>
                <p:tags r:id="rId79"/>
              </p:custDataLst>
            </p:nvPr>
          </p:nvSpPr>
          <p:spPr>
            <a:xfrm>
              <a:off x="672" y="981"/>
              <a:ext cx="3964"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主动运输</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par>
                          <p:cTn id="34" fill="hold">
                            <p:stCondLst>
                              <p:cond delay="1000"/>
                            </p:stCondLst>
                            <p:childTnLst>
                              <p:par>
                                <p:cTn id="35" presetID="22" presetClass="entr" presetSubtype="4" fill="hold" nodeType="after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wipe(down)">
                                      <p:cBhvr>
                                        <p:cTn id="37" dur="500"/>
                                        <p:tgtEl>
                                          <p:spTgt spid="4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down)">
                                      <p:cBhvr>
                                        <p:cTn id="42" dur="500"/>
                                        <p:tgtEl>
                                          <p:spTgt spid="4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8"/>
                                        </p:tgtEl>
                                        <p:attrNameLst>
                                          <p:attrName>style.visibility</p:attrName>
                                        </p:attrNameLst>
                                      </p:cBhvr>
                                      <p:to>
                                        <p:strVal val="visible"/>
                                      </p:to>
                                    </p:set>
                                    <p:animEffect transition="in" filter="wipe(down)">
                                      <p:cBhvr>
                                        <p:cTn id="47" dur="500"/>
                                        <p:tgtEl>
                                          <p:spTgt spid="8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wipe(down)">
                                      <p:cBhvr>
                                        <p:cTn id="52" dur="500"/>
                                        <p:tgtEl>
                                          <p:spTgt spid="4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22"/>
                                        </p:tgtEl>
                                        <p:attrNameLst>
                                          <p:attrName>style.visibility</p:attrName>
                                        </p:attrNameLst>
                                      </p:cBhvr>
                                      <p:to>
                                        <p:strVal val="visible"/>
                                      </p:to>
                                    </p:set>
                                    <p:animEffect transition="in" filter="wipe(down)">
                                      <p:cBhvr>
                                        <p:cTn id="57" dur="500"/>
                                        <p:tgtEl>
                                          <p:spTgt spid="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6" grpId="0"/>
      <p:bldP spid="13" grpId="0"/>
      <p:bldP spid="14" grpId="0" animBg="1"/>
      <p:bldP spid="88" grpId="0"/>
      <p:bldP spid="12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考情解码</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考点定标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99555"/>
            <a:ext cx="12192000" cy="25844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6" name="表格 5"/>
          <p:cNvGraphicFramePr>
            <a:graphicFrameLocks noGrp="1"/>
          </p:cNvGraphicFramePr>
          <p:nvPr>
            <p:custDataLst>
              <p:tags r:id="rId5"/>
            </p:custDataLst>
          </p:nvPr>
        </p:nvGraphicFramePr>
        <p:xfrm>
          <a:off x="168275" y="596265"/>
          <a:ext cx="11855450" cy="5560695"/>
        </p:xfrm>
        <a:graphic>
          <a:graphicData uri="http://schemas.openxmlformats.org/drawingml/2006/table">
            <a:tbl>
              <a:tblPr/>
              <a:tblGrid>
                <a:gridCol w="1362075"/>
                <a:gridCol w="5775325"/>
                <a:gridCol w="4718050"/>
              </a:tblGrid>
              <a:tr h="1988820">
                <a:tc>
                  <a:txBody>
                    <a:bodyPr wrap="square"/>
                    <a:lstStyle/>
                    <a:p>
                      <a:pPr indent="0" algn="ctr">
                        <a:lnSpc>
                          <a:spcPct val="130000"/>
                        </a:lnSpc>
                        <a:buNone/>
                      </a:pP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课标</a:t>
                      </a:r>
                      <a:endPar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lnSpc>
                          <a:spcPct val="130000"/>
                        </a:lnSpc>
                        <a:buNone/>
                      </a:pPr>
                      <a:r>
                        <a:rPr lang="zh-CN" altLang="en-US" sz="2400" b="1">
                          <a:latin typeface="微软雅黑" panose="020B0503020204020204" pitchFamily="34" charset="-122"/>
                          <a:ea typeface="微软雅黑" panose="020B0503020204020204" pitchFamily="34" charset="-122"/>
                          <a:cs typeface="宋体" panose="02010600030101010101" pitchFamily="2" charset="-122"/>
                          <a:sym typeface="+mn-ea"/>
                        </a:rPr>
                        <a:t>要求</a:t>
                      </a:r>
                      <a:endParaRPr lang="zh-CN"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gridSpan="2">
                  <a:txBody>
                    <a:bodyPr wrap="square"/>
                    <a:lstStyle/>
                    <a:p>
                      <a:pPr indent="0" algn="l">
                        <a:buNone/>
                      </a:pPr>
                      <a:r>
                        <a:rPr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1.</a:t>
                      </a:r>
                      <a:r>
                        <a:rPr lang="zh-CN" altLang="en-US"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阐明</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细胞膜具有选择透过性。</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2.</a:t>
                      </a:r>
                      <a:r>
                        <a:rPr lang="zh-CN" altLang="en-US"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举例说明</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有些物质顺浓度梯度进出细胞，不需要消耗能量，有些物质逆浓度梯度进出细胞，需要能量和载体蛋白。</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p>
                      <a:pPr indent="0" algn="l">
                        <a:buNone/>
                      </a:pPr>
                      <a:r>
                        <a:rPr lang="en-US" altLang="zh-CN"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3.</a:t>
                      </a:r>
                      <a:r>
                        <a:rPr lang="zh-CN" altLang="en-US" sz="2400" b="0">
                          <a:solidFill>
                            <a:srgbClr val="0000FF"/>
                          </a:solidFill>
                          <a:latin typeface="微软雅黑" panose="020B0503020204020204" pitchFamily="34" charset="-122"/>
                          <a:ea typeface="微软雅黑" panose="020B0503020204020204" pitchFamily="34" charset="-122"/>
                          <a:cs typeface="宋体" panose="02010600030101010101" pitchFamily="2" charset="-122"/>
                        </a:rPr>
                        <a:t>举例说明</a:t>
                      </a:r>
                      <a:r>
                        <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rPr>
                        <a:t>大分子物质可以通过胞吞、胞吐进出细胞。</a:t>
                      </a:r>
                      <a:endParaRPr lang="zh-CN" altLang="en-US" sz="2400" b="0">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chemeClr val="accent1">
                        <a:lumMod val="20000"/>
                        <a:lumOff val="80000"/>
                      </a:schemeClr>
                    </a:solidFill>
                  </a:tcPr>
                </a:tc>
                <a:tc hMerge="1">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84835">
                <a:tc>
                  <a:txBody>
                    <a:bodyPr wrap="square"/>
                    <a:lstStyle/>
                    <a:p>
                      <a:pPr indent="0" algn="ctr">
                        <a:lnSpc>
                          <a:spcPct val="13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考点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由高考知核心知识点</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algn="ctr">
                        <a:lnSpc>
                          <a:spcPct val="160000"/>
                        </a:lnSpc>
                        <a:buNone/>
                      </a:pPr>
                      <a:r>
                        <a:rPr 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预测</a:t>
                      </a:r>
                      <a:endParaRPr lang="en-US" altLang="en-US" sz="2400" b="1">
                        <a:solidFill>
                          <a:schemeClr val="tx1"/>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773045">
                <a:tc>
                  <a:txBody>
                    <a:bodyPr wrap="square"/>
                    <a:lstStyle/>
                    <a:p>
                      <a:pPr indent="0" algn="ctr">
                        <a:buNone/>
                      </a:pPr>
                      <a:endParaRPr lang="zh-CN" altLang="en-US" sz="36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走</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近</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细</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rPr>
                        <a:t>胞</a:t>
                      </a: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endParaRPr lang="zh-CN" altLang="en-US" sz="3200" b="1">
                        <a:solidFill>
                          <a:srgbClr val="00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wrap="square"/>
                    <a:lstStyle/>
                    <a:p>
                      <a:pPr indent="0" fontAlgn="auto">
                        <a:lnSpc>
                          <a:spcPct val="150000"/>
                        </a:lnSpc>
                        <a:buNone/>
                      </a:pPr>
                      <a:endParaRPr lang="en-US" altLang="zh-CN" sz="2000" b="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25</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主动运输</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24</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卷）协助扩散</a:t>
                      </a:r>
                      <a:endParaRPr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21</a:t>
                      </a:r>
                      <a:r>
                        <a:rPr sz="200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卷）物质进出细胞的综合判断</a:t>
                      </a:r>
                      <a:endParaRPr sz="2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50000"/>
                        </a:lnSpc>
                        <a:buNone/>
                      </a:pPr>
                      <a:r>
                        <a:rPr lang="en-US" alt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20</a:t>
                      </a:r>
                      <a:r>
                        <a:rPr 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21</a:t>
                      </a:r>
                      <a:r>
                        <a:rPr sz="2000" b="0" kern="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广东</a:t>
                      </a:r>
                      <a:r>
                        <a:rPr lang="zh-CN"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卷）</a:t>
                      </a:r>
                      <a:r>
                        <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rPr>
                        <a:t>质壁分离及其复原实验的应用</a:t>
                      </a:r>
                      <a:endParaRPr lang="zh-CN" altLang="en-US" sz="2000" b="0">
                        <a:solidFill>
                          <a:srgbClr val="0000FF"/>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c>
                  <a:txBody>
                    <a:bodyPr wrap="square"/>
                    <a:lstStyle/>
                    <a:p>
                      <a:pPr indent="0" fontAlgn="auto">
                        <a:lnSpc>
                          <a:spcPct val="150000"/>
                        </a:lnSpc>
                        <a:buNone/>
                      </a:pP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     </a:t>
                      </a:r>
                      <a:r>
                        <a:rPr lang="zh-CN" altLang="en-US" sz="18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近几年本章的命题热点为</a:t>
                      </a:r>
                      <a:r>
                        <a:rPr lang="en-US" altLang="zh-CN" sz="18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a:t>
                      </a:r>
                      <a:r>
                        <a:rPr lang="zh-CN" altLang="en-US" sz="18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影响物质运输的因素</a:t>
                      </a:r>
                      <a:r>
                        <a:rPr lang="en-US" altLang="zh-CN" sz="18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a:t>
                      </a:r>
                      <a:r>
                        <a:rPr lang="zh-CN" altLang="en-US" sz="18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。由于主动运输消耗的能量可以由</a:t>
                      </a:r>
                      <a:r>
                        <a:rPr lang="en-US" altLang="zh-CN" sz="18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ATP</a:t>
                      </a:r>
                      <a:r>
                        <a:rPr lang="zh-CN" altLang="en-US" sz="18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提供也可以由离子的电化学梯度的势能提供，因此常将影响主动运输的因素与细胞呼吸、能量来源等结合进行考查。而被动运输的过程涉及到生物膜内外物质浓度差、膜转运蛋白种类，常与细胞结构和细胞代谢等综合考查，是高考命题的新方向。</a:t>
                      </a:r>
                      <a:endParaRPr lang="zh-CN" altLang="en-US" sz="1800" b="0">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a:txBody>
                  <a:tcPr marL="68580" marR="68580" marT="0" marB="0" vert="horz">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CDDCF9">
                        <a:alpha val="11000"/>
                      </a:srgbClr>
                    </a:solidFill>
                  </a:tcPr>
                </a:tc>
              </a:tr>
            </a:tbl>
          </a:graphicData>
        </a:graphic>
      </p:graphicFrame>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custDataLst>
              <p:tags r:id="rId1"/>
            </p:custDataLst>
          </p:nvPr>
        </p:nvSpPr>
        <p:spPr>
          <a:xfrm>
            <a:off x="82550" y="5937885"/>
            <a:ext cx="3508375" cy="521970"/>
          </a:xfrm>
          <a:prstGeom prst="rect">
            <a:avLst/>
          </a:prstGeom>
          <a:noFill/>
        </p:spPr>
        <p:txBody>
          <a:bodyPr wrap="square" rtlCol="0">
            <a:spAutoFit/>
          </a:bodyPr>
          <a:lstStyle/>
          <a:p>
            <a:pPr fontAlgn="auto">
              <a:lnSpc>
                <a:spcPct val="100000"/>
              </a:lnSpc>
            </a:pPr>
            <a:r>
              <a:rPr lang="en-US" altLang="zh-CN" sz="2800" b="1" smtClean="0">
                <a:solidFill>
                  <a:srgbClr val="FF0000"/>
                </a:solidFill>
                <a:latin typeface="微软雅黑" panose="020B0503020204020204" pitchFamily="34" charset="-122"/>
                <a:ea typeface="微软雅黑" panose="020B0503020204020204" pitchFamily="34" charset="-122"/>
                <a:cs typeface="等线" panose="02010600030101010101" charset="-122"/>
              </a:rPr>
              <a:t>(3)</a:t>
            </a:r>
            <a:r>
              <a:rPr lang="zh-CN" altLang="en-US" sz="2800" b="1" smtClean="0">
                <a:solidFill>
                  <a:srgbClr val="FF0000"/>
                </a:solidFill>
                <a:latin typeface="微软雅黑" panose="020B0503020204020204" pitchFamily="34" charset="-122"/>
                <a:ea typeface="微软雅黑" panose="020B0503020204020204" pitchFamily="34" charset="-122"/>
                <a:cs typeface="等线" panose="02010600030101010101" charset="-122"/>
              </a:rPr>
              <a:t>主动运输的</a:t>
            </a:r>
            <a:r>
              <a:rPr lang="zh-CN" altLang="en-US" sz="2800" b="1" smtClean="0">
                <a:solidFill>
                  <a:srgbClr val="FF0000"/>
                </a:solidFill>
                <a:latin typeface="微软雅黑" panose="020B0503020204020204" pitchFamily="34" charset="-122"/>
                <a:ea typeface="微软雅黑" panose="020B0503020204020204" pitchFamily="34" charset="-122"/>
                <a:cs typeface="等线" panose="02010600030101010101" charset="-122"/>
                <a:sym typeface="+mn-ea"/>
              </a:rPr>
              <a:t>意义</a:t>
            </a:r>
            <a:endParaRPr lang="en-US" altLang="zh-CN" sz="2800" b="1" smtClean="0">
              <a:solidFill>
                <a:srgbClr val="FF0000"/>
              </a:solidFill>
              <a:latin typeface="微软雅黑" panose="020B0503020204020204" pitchFamily="34" charset="-122"/>
              <a:ea typeface="微软雅黑" panose="020B0503020204020204" pitchFamily="34" charset="-122"/>
              <a:cs typeface="等线" panose="02010600030101010101" charset="-122"/>
            </a:endParaRPr>
          </a:p>
        </p:txBody>
      </p:sp>
      <p:sp>
        <p:nvSpPr>
          <p:cNvPr id="20" name="文本框 19"/>
          <p:cNvSpPr txBox="1"/>
          <p:nvPr>
            <p:custDataLst>
              <p:tags r:id="rId2"/>
            </p:custDataLst>
          </p:nvPr>
        </p:nvSpPr>
        <p:spPr>
          <a:xfrm>
            <a:off x="1221105" y="5170170"/>
            <a:ext cx="4904740" cy="460375"/>
          </a:xfrm>
          <a:prstGeom prst="rect">
            <a:avLst/>
          </a:prstGeom>
          <a:noFill/>
        </p:spPr>
        <p:txBody>
          <a:bodyPr wrap="square" rtlCol="0" anchor="t">
            <a:spAutoFit/>
          </a:bodyPr>
          <a:lstStyle/>
          <a:p>
            <a:r>
              <a:rPr lang="zh-CN" altLang="en-US" sz="2400" b="1">
                <a:solidFill>
                  <a:srgbClr val="FF0000"/>
                </a:solidFill>
                <a:latin typeface="Times New Roman" panose="02020603050405020304"/>
                <a:ea typeface="微软雅黑" panose="020B0503020204020204" pitchFamily="34" charset="-122"/>
                <a:sym typeface="黑体" panose="02010609060101010101" charset="-122"/>
              </a:rPr>
              <a:t>①主动选择吸收所需要的营养物质</a:t>
            </a:r>
            <a:endParaRPr lang="zh-CN" altLang="en-US" sz="2400" b="1">
              <a:solidFill>
                <a:srgbClr val="FF0000"/>
              </a:solidFill>
              <a:latin typeface="Times New Roman" panose="02020603050405020304"/>
              <a:ea typeface="微软雅黑" panose="020B0503020204020204" pitchFamily="34" charset="-122"/>
              <a:sym typeface="黑体" panose="02010609060101010101" charset="-122"/>
            </a:endParaRPr>
          </a:p>
        </p:txBody>
      </p:sp>
      <p:sp>
        <p:nvSpPr>
          <p:cNvPr id="21" name="文本框 20"/>
          <p:cNvSpPr txBox="1"/>
          <p:nvPr>
            <p:custDataLst>
              <p:tags r:id="rId3"/>
            </p:custDataLst>
          </p:nvPr>
        </p:nvSpPr>
        <p:spPr>
          <a:xfrm>
            <a:off x="6640195" y="5170170"/>
            <a:ext cx="5120005" cy="460375"/>
          </a:xfrm>
          <a:prstGeom prst="rect">
            <a:avLst/>
          </a:prstGeom>
          <a:noFill/>
        </p:spPr>
        <p:txBody>
          <a:bodyPr wrap="square" rtlCol="0" anchor="t">
            <a:spAutoFit/>
          </a:bodyPr>
          <a:lstStyle/>
          <a:p>
            <a:r>
              <a:rPr lang="zh-CN" altLang="en-US" sz="2400" b="1">
                <a:solidFill>
                  <a:srgbClr val="FF0000"/>
                </a:solidFill>
                <a:latin typeface="Times New Roman" panose="02020603050405020304"/>
                <a:ea typeface="微软雅黑" panose="020B0503020204020204" pitchFamily="34" charset="-122"/>
                <a:sym typeface="黑体" panose="02010609060101010101" charset="-122"/>
              </a:rPr>
              <a:t>②排出代谢废物和对细胞有害的物质</a:t>
            </a:r>
            <a:endParaRPr lang="zh-CN" altLang="en-US" sz="2400" b="1">
              <a:solidFill>
                <a:srgbClr val="FF0000"/>
              </a:solidFill>
              <a:latin typeface="Times New Roman" panose="02020603050405020304"/>
              <a:ea typeface="微软雅黑" panose="020B0503020204020204" pitchFamily="34" charset="-122"/>
              <a:sym typeface="黑体" panose="02010609060101010101" charset="-122"/>
            </a:endParaRPr>
          </a:p>
        </p:txBody>
      </p:sp>
      <p:sp>
        <p:nvSpPr>
          <p:cNvPr id="43" name="左大括号 42005"/>
          <p:cNvSpPr/>
          <p:nvPr>
            <p:custDataLst>
              <p:tags r:id="rId4"/>
            </p:custDataLst>
          </p:nvPr>
        </p:nvSpPr>
        <p:spPr>
          <a:xfrm rot="16200000">
            <a:off x="5890895" y="4171315"/>
            <a:ext cx="590550" cy="3578225"/>
          </a:xfrm>
          <a:prstGeom prst="leftBrace">
            <a:avLst>
              <a:gd name="adj1" fmla="val 38246"/>
              <a:gd name="adj2" fmla="val 50035"/>
            </a:avLst>
          </a:prstGeom>
          <a:noFill/>
          <a:ln w="25400" cap="flat" cmpd="sng">
            <a:solidFill>
              <a:schemeClr val="tx1"/>
            </a:solidFill>
            <a:prstDash val="solid"/>
            <a:round/>
            <a:headEnd type="none" w="med" len="med"/>
            <a:tailEnd type="none" w="med" len="med"/>
          </a:ln>
        </p:spPr>
        <p:txBody>
          <a:bodyPr anchor="t" anchorCtr="0"/>
          <a:lstStyle/>
          <a:p>
            <a:pPr>
              <a:lnSpc>
                <a:spcPct val="130000"/>
              </a:lnSpc>
            </a:pPr>
            <a:endParaRPr lang="zh-CN" altLang="en-US" sz="2400">
              <a:latin typeface="Times New Roman" panose="02020603050405020304"/>
              <a:ea typeface="微软雅黑" panose="020B0503020204020204" pitchFamily="34" charset="-122"/>
            </a:endParaRPr>
          </a:p>
        </p:txBody>
      </p:sp>
      <p:sp>
        <p:nvSpPr>
          <p:cNvPr id="24" name="文本框 23"/>
          <p:cNvSpPr txBox="1"/>
          <p:nvPr>
            <p:custDataLst>
              <p:tags r:id="rId5"/>
            </p:custDataLst>
          </p:nvPr>
        </p:nvSpPr>
        <p:spPr>
          <a:xfrm>
            <a:off x="3697605" y="6330315"/>
            <a:ext cx="4960620" cy="460375"/>
          </a:xfrm>
          <a:prstGeom prst="rect">
            <a:avLst/>
          </a:prstGeom>
          <a:noFill/>
        </p:spPr>
        <p:txBody>
          <a:bodyPr wrap="square" rtlCol="0" anchor="t">
            <a:spAutoFit/>
          </a:bodyPr>
          <a:lstStyle/>
          <a:p>
            <a:pPr algn="ctr"/>
            <a:r>
              <a:rPr lang="zh-CN" altLang="en-US" sz="2400" b="1" smtClean="0">
                <a:solidFill>
                  <a:srgbClr val="080808"/>
                </a:solidFill>
                <a:latin typeface="Times New Roman" panose="02020603050405020304"/>
                <a:ea typeface="微软雅黑" panose="020B0503020204020204" pitchFamily="34" charset="-122"/>
                <a:sym typeface="黑体" panose="02010609060101010101" charset="-122"/>
              </a:rPr>
              <a:t>保证</a:t>
            </a:r>
            <a:r>
              <a:rPr lang="zh-CN" altLang="en-US" sz="2400" b="1">
                <a:solidFill>
                  <a:srgbClr val="FF0000"/>
                </a:solidFill>
                <a:latin typeface="Times New Roman" panose="02020603050405020304"/>
                <a:ea typeface="微软雅黑" panose="020B0503020204020204" pitchFamily="34" charset="-122"/>
                <a:sym typeface="黑体" panose="02010609060101010101" charset="-122"/>
              </a:rPr>
              <a:t>活细胞</a:t>
            </a:r>
            <a:r>
              <a:rPr lang="zh-CN" altLang="en-US" sz="2400" b="1">
                <a:solidFill>
                  <a:srgbClr val="0000FF"/>
                </a:solidFill>
                <a:latin typeface="Times New Roman" panose="02020603050405020304"/>
                <a:ea typeface="微软雅黑" panose="020B0503020204020204" pitchFamily="34" charset="-122"/>
                <a:sym typeface="黑体" panose="02010609060101010101" charset="-122"/>
              </a:rPr>
              <a:t>正常生命活动</a:t>
            </a:r>
            <a:r>
              <a:rPr lang="zh-CN" altLang="en-US" sz="2400" b="1">
                <a:solidFill>
                  <a:srgbClr val="080808"/>
                </a:solidFill>
                <a:latin typeface="Times New Roman" panose="02020603050405020304"/>
                <a:ea typeface="微软雅黑" panose="020B0503020204020204" pitchFamily="34" charset="-122"/>
                <a:sym typeface="黑体" panose="02010609060101010101" charset="-122"/>
              </a:rPr>
              <a:t>的需要</a:t>
            </a:r>
            <a:endParaRPr lang="zh-CN" altLang="en-US" sz="2400" b="1">
              <a:solidFill>
                <a:srgbClr val="080808"/>
              </a:solidFill>
              <a:latin typeface="Times New Roman" panose="02020603050405020304"/>
              <a:ea typeface="微软雅黑" panose="020B0503020204020204" pitchFamily="34" charset="-122"/>
              <a:sym typeface="黑体" panose="02010609060101010101" charset="-122"/>
            </a:endParaRPr>
          </a:p>
        </p:txBody>
      </p:sp>
      <p:grpSp>
        <p:nvGrpSpPr>
          <p:cNvPr id="6" name="组合 5"/>
          <p:cNvGrpSpPr/>
          <p:nvPr>
            <p:custDataLst>
              <p:tags r:id="rId6"/>
            </p:custDataLst>
          </p:nvPr>
        </p:nvGrpSpPr>
        <p:grpSpPr>
          <a:xfrm>
            <a:off x="3079966" y="1300775"/>
            <a:ext cx="3430747" cy="3672940"/>
            <a:chOff x="3728125" y="2441500"/>
            <a:chExt cx="3430747" cy="3672940"/>
          </a:xfrm>
        </p:grpSpPr>
        <p:pic>
          <p:nvPicPr>
            <p:cNvPr id="73" name="图片 72"/>
            <p:cNvPicPr>
              <a:picLocks noChangeAspect="1"/>
            </p:cNvPicPr>
            <p:nvPr>
              <p:custDataLst>
                <p:tags r:id="rId7"/>
              </p:custDataLst>
            </p:nvPr>
          </p:nvPicPr>
          <p:blipFill>
            <a:blip r:embed="rId8"/>
            <a:stretch>
              <a:fillRect/>
            </a:stretch>
          </p:blipFill>
          <p:spPr bwMode="auto">
            <a:xfrm>
              <a:off x="4238215" y="2441500"/>
              <a:ext cx="2418080" cy="2763973"/>
            </a:xfrm>
            <a:prstGeom prst="rect">
              <a:avLst/>
            </a:prstGeom>
            <a:noFill/>
            <a:ln w="9525">
              <a:noFill/>
              <a:miter lim="800000"/>
              <a:headEnd/>
              <a:tailEnd/>
            </a:ln>
          </p:spPr>
        </p:pic>
        <p:sp>
          <p:nvSpPr>
            <p:cNvPr id="75" name="文本框 74"/>
            <p:cNvSpPr txBox="1">
              <a:spLocks noChangeArrowheads="1"/>
            </p:cNvSpPr>
            <p:nvPr>
              <p:custDataLst>
                <p:tags r:id="rId9"/>
              </p:custDataLst>
            </p:nvPr>
          </p:nvSpPr>
          <p:spPr bwMode="auto">
            <a:xfrm>
              <a:off x="3728125" y="5221888"/>
              <a:ext cx="3430747" cy="892552"/>
            </a:xfrm>
            <a:prstGeom prst="rect">
              <a:avLst/>
            </a:prstGeom>
            <a:noFill/>
            <a:ln w="9525">
              <a:noFill/>
              <a:miter lim="800000"/>
            </a:ln>
          </p:spPr>
          <p:txBody>
            <a:bodyPr wrap="none">
              <a:spAutoFit/>
            </a:bodyPr>
            <a:lstStyle/>
            <a:p>
              <a:pPr algn="ctr"/>
              <a:r>
                <a:rPr lang="zh-CN" altLang="en-US" sz="2800" b="1" smtClean="0">
                  <a:latin typeface="仿宋" panose="02010609060101010101" pitchFamily="49" charset="-122"/>
                  <a:ea typeface="仿宋" panose="02010609060101010101" pitchFamily="49" charset="-122"/>
                  <a:cs typeface="华文楷体" panose="02010600040101010101" pitchFamily="2" charset="-122"/>
                </a:rPr>
                <a:t>海水中生长的桐</a:t>
              </a:r>
              <a:r>
                <a:rPr lang="zh-CN" altLang="en-US" sz="2800" b="1">
                  <a:latin typeface="仿宋" panose="02010609060101010101" pitchFamily="49" charset="-122"/>
                  <a:ea typeface="仿宋" panose="02010609060101010101" pitchFamily="49" charset="-122"/>
                  <a:cs typeface="华文楷体" panose="02010600040101010101" pitchFamily="2" charset="-122"/>
                </a:rPr>
                <a:t>花</a:t>
              </a:r>
              <a:r>
                <a:rPr lang="zh-CN" altLang="en-US" sz="2800" b="1" smtClean="0">
                  <a:latin typeface="仿宋" panose="02010609060101010101" pitchFamily="49" charset="-122"/>
                  <a:ea typeface="仿宋" panose="02010609060101010101" pitchFamily="49" charset="-122"/>
                  <a:cs typeface="华文楷体" panose="02010600040101010101" pitchFamily="2" charset="-122"/>
                </a:rPr>
                <a:t>树</a:t>
              </a:r>
              <a:endParaRPr lang="en-US" altLang="zh-CN" sz="2800" b="1" smtClean="0">
                <a:latin typeface="仿宋" panose="02010609060101010101" pitchFamily="49" charset="-122"/>
                <a:ea typeface="仿宋" panose="02010609060101010101" pitchFamily="49" charset="-122"/>
                <a:cs typeface="华文楷体" panose="02010600040101010101" pitchFamily="2" charset="-122"/>
              </a:endParaRPr>
            </a:p>
            <a:p>
              <a:pPr algn="ctr"/>
              <a:r>
                <a:rPr lang="en-US" altLang="zh-CN" sz="2400" b="1" smtClean="0">
                  <a:latin typeface="仿宋" panose="02010609060101010101" pitchFamily="49" charset="-122"/>
                  <a:ea typeface="仿宋" panose="02010609060101010101" pitchFamily="49" charset="-122"/>
                  <a:cs typeface="华文楷体" panose="02010600040101010101" pitchFamily="2" charset="-122"/>
                </a:rPr>
                <a:t>(</a:t>
              </a:r>
              <a:r>
                <a:rPr lang="zh-CN" altLang="en-US" sz="2400" b="1" smtClean="0">
                  <a:latin typeface="仿宋" panose="02010609060101010101" pitchFamily="49" charset="-122"/>
                  <a:ea typeface="仿宋" panose="02010609060101010101" pitchFamily="49" charset="-122"/>
                  <a:cs typeface="华文楷体" panose="02010600040101010101" pitchFamily="2" charset="-122"/>
                </a:rPr>
                <a:t>叶片</a:t>
              </a:r>
              <a:r>
                <a:rPr lang="zh-CN" altLang="en-US" sz="2400" b="1" smtClean="0">
                  <a:latin typeface="微软雅黑" panose="020B0503020204020204" pitchFamily="34" charset="-122"/>
                  <a:ea typeface="微软雅黑" panose="020B0503020204020204" pitchFamily="34" charset="-122"/>
                  <a:cs typeface="华文楷体" panose="02010600040101010101" pitchFamily="2" charset="-122"/>
                </a:rPr>
                <a:t>主动运输</a:t>
              </a:r>
              <a:r>
                <a:rPr lang="zh-CN" altLang="en-US" sz="2400" b="1" smtClean="0">
                  <a:latin typeface="仿宋" panose="02010609060101010101" pitchFamily="49" charset="-122"/>
                  <a:ea typeface="仿宋" panose="02010609060101010101" pitchFamily="49" charset="-122"/>
                  <a:cs typeface="华文楷体" panose="02010600040101010101" pitchFamily="2" charset="-122"/>
                </a:rPr>
                <a:t>泌盐</a:t>
              </a:r>
              <a:r>
                <a:rPr lang="en-US" altLang="zh-CN" sz="2400" b="1" smtClean="0">
                  <a:latin typeface="仿宋" panose="02010609060101010101" pitchFamily="49" charset="-122"/>
                  <a:ea typeface="仿宋" panose="02010609060101010101" pitchFamily="49" charset="-122"/>
                  <a:cs typeface="华文楷体" panose="02010600040101010101" pitchFamily="2" charset="-122"/>
                </a:rPr>
                <a:t>)</a:t>
              </a:r>
              <a:endParaRPr lang="zh-CN" altLang="en-US" sz="2400" b="1">
                <a:latin typeface="仿宋" panose="02010609060101010101" pitchFamily="49" charset="-122"/>
                <a:ea typeface="仿宋" panose="02010609060101010101" pitchFamily="49" charset="-122"/>
                <a:cs typeface="华文楷体" panose="02010600040101010101" pitchFamily="2" charset="-122"/>
              </a:endParaRPr>
            </a:p>
          </p:txBody>
        </p:sp>
      </p:grpSp>
      <p:grpSp>
        <p:nvGrpSpPr>
          <p:cNvPr id="4" name="组合 3"/>
          <p:cNvGrpSpPr/>
          <p:nvPr>
            <p:custDataLst>
              <p:tags r:id="rId10"/>
            </p:custDataLst>
          </p:nvPr>
        </p:nvGrpSpPr>
        <p:grpSpPr>
          <a:xfrm>
            <a:off x="82816" y="1163163"/>
            <a:ext cx="3141709" cy="3812183"/>
            <a:chOff x="443592" y="2321304"/>
            <a:chExt cx="3141709" cy="3812183"/>
          </a:xfrm>
        </p:grpSpPr>
        <p:pic>
          <p:nvPicPr>
            <p:cNvPr id="74" name="图片 7"/>
            <p:cNvPicPr>
              <a:picLocks noChangeAspect="1"/>
            </p:cNvPicPr>
            <p:nvPr>
              <p:custDataLst>
                <p:tags r:id="rId11"/>
              </p:custDataLst>
            </p:nvPr>
          </p:nvPicPr>
          <p:blipFill>
            <a:blip r:embed="rId12"/>
            <a:stretch>
              <a:fillRect/>
            </a:stretch>
          </p:blipFill>
          <p:spPr bwMode="auto">
            <a:xfrm>
              <a:off x="616041" y="2378180"/>
              <a:ext cx="2969260" cy="2809875"/>
            </a:xfrm>
            <a:prstGeom prst="rect">
              <a:avLst/>
            </a:prstGeom>
            <a:noFill/>
            <a:ln w="9525">
              <a:noFill/>
              <a:miter lim="800000"/>
              <a:headEnd/>
              <a:tailEnd/>
            </a:ln>
          </p:spPr>
        </p:pic>
        <p:sp>
          <p:nvSpPr>
            <p:cNvPr id="76" name="文本框 9"/>
            <p:cNvSpPr txBox="1">
              <a:spLocks noChangeArrowheads="1"/>
            </p:cNvSpPr>
            <p:nvPr>
              <p:custDataLst>
                <p:tags r:id="rId13"/>
              </p:custDataLst>
            </p:nvPr>
          </p:nvSpPr>
          <p:spPr bwMode="auto">
            <a:xfrm>
              <a:off x="443592" y="5240935"/>
              <a:ext cx="3127779" cy="892552"/>
            </a:xfrm>
            <a:prstGeom prst="rect">
              <a:avLst/>
            </a:prstGeom>
            <a:noFill/>
            <a:ln w="9525">
              <a:noFill/>
              <a:miter lim="800000"/>
            </a:ln>
          </p:spPr>
          <p:txBody>
            <a:bodyPr wrap="none">
              <a:spAutoFit/>
            </a:bodyPr>
            <a:lstStyle/>
            <a:p>
              <a:r>
                <a:rPr lang="zh-CN" altLang="en-US" sz="2800" b="1" smtClean="0">
                  <a:latin typeface="仿宋" panose="02010609060101010101" pitchFamily="49" charset="-122"/>
                  <a:ea typeface="仿宋" panose="02010609060101010101" pitchFamily="49" charset="-122"/>
                  <a:cs typeface="微软雅黑" panose="020B0503020204020204" pitchFamily="34" charset="-120"/>
                </a:rPr>
                <a:t>海鸟</a:t>
              </a:r>
              <a:r>
                <a:rPr lang="en-US" altLang="zh-CN" sz="2800" b="1" smtClean="0">
                  <a:latin typeface="仿宋" panose="02010609060101010101" pitchFamily="49" charset="-122"/>
                  <a:ea typeface="仿宋" panose="02010609060101010101" pitchFamily="49" charset="-122"/>
                  <a:cs typeface="微软雅黑" panose="020B0503020204020204" pitchFamily="34" charset="-120"/>
                </a:rPr>
                <a:t>(</a:t>
              </a:r>
              <a:r>
                <a:rPr lang="zh-CN" altLang="en-US" sz="2800" b="1" smtClean="0">
                  <a:latin typeface="仿宋" panose="02010609060101010101" pitchFamily="49" charset="-122"/>
                  <a:ea typeface="仿宋" panose="02010609060101010101" pitchFamily="49" charset="-122"/>
                  <a:cs typeface="微软雅黑" panose="020B0503020204020204" pitchFamily="34" charset="-120"/>
                </a:rPr>
                <a:t>海鸥</a:t>
              </a:r>
              <a:r>
                <a:rPr lang="en-US" altLang="zh-CN" sz="2800" b="1" smtClean="0">
                  <a:latin typeface="仿宋" panose="02010609060101010101" pitchFamily="49" charset="-122"/>
                  <a:ea typeface="仿宋" panose="02010609060101010101" pitchFamily="49" charset="-122"/>
                  <a:cs typeface="微软雅黑" panose="020B0503020204020204" pitchFamily="34" charset="-120"/>
                </a:rPr>
                <a:t>)</a:t>
              </a:r>
              <a:r>
                <a:rPr lang="zh-CN" altLang="en-US" sz="2800" b="1" smtClean="0">
                  <a:latin typeface="仿宋" panose="02010609060101010101" pitchFamily="49" charset="-122"/>
                  <a:ea typeface="仿宋" panose="02010609060101010101" pitchFamily="49" charset="-122"/>
                  <a:cs typeface="微软雅黑" panose="020B0503020204020204" pitchFamily="34" charset="-120"/>
                </a:rPr>
                <a:t>的</a:t>
              </a:r>
              <a:r>
                <a:rPr lang="zh-CN" altLang="en-US" sz="2800" b="1" smtClean="0">
                  <a:latin typeface="微软雅黑" panose="020B0503020204020204" pitchFamily="34" charset="-122"/>
                  <a:ea typeface="微软雅黑" panose="020B0503020204020204" pitchFamily="34" charset="-122"/>
                  <a:cs typeface="微软雅黑" panose="020B0503020204020204" pitchFamily="34" charset="-120"/>
                </a:rPr>
                <a:t>盐腺</a:t>
              </a:r>
              <a:endParaRPr lang="en-US" altLang="zh-CN" sz="2400" b="1" spc="-300" smtClean="0">
                <a:latin typeface="微软雅黑" panose="020B0503020204020204" pitchFamily="34" charset="-122"/>
                <a:ea typeface="微软雅黑" panose="020B0503020204020204" pitchFamily="34" charset="-122"/>
                <a:cs typeface="微软雅黑" panose="020B0503020204020204" pitchFamily="34" charset="-120"/>
              </a:endParaRPr>
            </a:p>
            <a:p>
              <a:r>
                <a:rPr lang="en-US" altLang="zh-CN" sz="2400" b="1" spc="-300" smtClean="0">
                  <a:latin typeface="仿宋" panose="02010609060101010101" pitchFamily="49" charset="-122"/>
                  <a:ea typeface="仿宋" panose="02010609060101010101" pitchFamily="49" charset="-122"/>
                </a:rPr>
                <a:t>(</a:t>
              </a:r>
              <a:r>
                <a:rPr lang="zh-CN" altLang="en-US" sz="2400" b="1" spc="-300">
                  <a:latin typeface="微软雅黑" panose="020B0503020204020204" pitchFamily="34" charset="-122"/>
                  <a:ea typeface="微软雅黑" panose="020B0503020204020204" pitchFamily="34" charset="-122"/>
                </a:rPr>
                <a:t>主动运输</a:t>
              </a:r>
              <a:r>
                <a:rPr lang="zh-CN" altLang="en-US" sz="2400" b="1" spc="-300">
                  <a:latin typeface="仿宋" panose="02010609060101010101" pitchFamily="49" charset="-122"/>
                  <a:ea typeface="仿宋" panose="02010609060101010101" pitchFamily="49" charset="-122"/>
                </a:rPr>
                <a:t>排出多余的盐</a:t>
              </a:r>
              <a:r>
                <a:rPr lang="en-US" altLang="zh-CN" sz="2400" b="1" spc="-300" smtClean="0">
                  <a:latin typeface="仿宋" panose="02010609060101010101" pitchFamily="49" charset="-122"/>
                  <a:ea typeface="仿宋" panose="02010609060101010101" pitchFamily="49" charset="-122"/>
                </a:rPr>
                <a:t>)</a:t>
              </a:r>
              <a:endParaRPr lang="zh-CN" altLang="en-US" sz="2800" b="1">
                <a:latin typeface="仿宋" panose="02010609060101010101" pitchFamily="49" charset="-122"/>
                <a:ea typeface="仿宋" panose="02010609060101010101" pitchFamily="49" charset="-122"/>
                <a:cs typeface="微软雅黑" panose="020B0503020204020204" pitchFamily="34" charset="-120"/>
              </a:endParaRPr>
            </a:p>
          </p:txBody>
        </p:sp>
        <p:sp>
          <p:nvSpPr>
            <p:cNvPr id="83" name="文本框 10"/>
            <p:cNvSpPr txBox="1">
              <a:spLocks noChangeArrowheads="1"/>
            </p:cNvSpPr>
            <p:nvPr>
              <p:custDataLst>
                <p:tags r:id="rId14"/>
              </p:custDataLst>
            </p:nvPr>
          </p:nvSpPr>
          <p:spPr bwMode="auto">
            <a:xfrm>
              <a:off x="2193335" y="2321304"/>
              <a:ext cx="800219" cy="461665"/>
            </a:xfrm>
            <a:prstGeom prst="rect">
              <a:avLst/>
            </a:prstGeom>
            <a:noFill/>
            <a:ln w="9525">
              <a:noFill/>
              <a:miter lim="800000"/>
            </a:ln>
          </p:spPr>
          <p:txBody>
            <a:bodyPr wrap="none">
              <a:spAutoFit/>
            </a:bodyPr>
            <a:lstStyle/>
            <a:p>
              <a:r>
                <a:rPr lang="zh-CN" altLang="en-US" sz="2400" b="1">
                  <a:latin typeface="仿宋" panose="02010609060101010101" pitchFamily="49" charset="-122"/>
                  <a:ea typeface="仿宋" panose="02010609060101010101" pitchFamily="49" charset="-122"/>
                </a:rPr>
                <a:t>盐腺</a:t>
              </a:r>
              <a:endParaRPr lang="zh-CN" altLang="en-US" sz="2400" b="1">
                <a:latin typeface="仿宋" panose="02010609060101010101" pitchFamily="49" charset="-122"/>
                <a:ea typeface="仿宋" panose="02010609060101010101" pitchFamily="49" charset="-122"/>
              </a:endParaRPr>
            </a:p>
          </p:txBody>
        </p:sp>
      </p:grpSp>
      <p:grpSp>
        <p:nvGrpSpPr>
          <p:cNvPr id="5" name="组合 4"/>
          <p:cNvGrpSpPr/>
          <p:nvPr>
            <p:custDataLst>
              <p:tags r:id="rId15"/>
            </p:custDataLst>
          </p:nvPr>
        </p:nvGrpSpPr>
        <p:grpSpPr>
          <a:xfrm>
            <a:off x="6701309" y="1291637"/>
            <a:ext cx="4932761" cy="3668671"/>
            <a:chOff x="6818244" y="2650077"/>
            <a:chExt cx="4932761" cy="3668671"/>
          </a:xfrm>
        </p:grpSpPr>
        <p:sp>
          <p:nvSpPr>
            <p:cNvPr id="94" name="矩形 1"/>
            <p:cNvSpPr>
              <a:spLocks noChangeArrowheads="1"/>
            </p:cNvSpPr>
            <p:nvPr>
              <p:custDataLst>
                <p:tags r:id="rId16"/>
              </p:custDataLst>
            </p:nvPr>
          </p:nvSpPr>
          <p:spPr bwMode="auto">
            <a:xfrm>
              <a:off x="6818244" y="5426196"/>
              <a:ext cx="4932761"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tabLst>
                  <a:tab pos="2339975" algn="l"/>
                </a:tabLst>
                <a:defRPr>
                  <a:solidFill>
                    <a:srgbClr val="000000"/>
                  </a:solidFill>
                  <a:latin typeface="Arial" panose="020B0604020202020204"/>
                  <a:ea typeface="宋体" panose="02010600030101010101" pitchFamily="2" charset="-122"/>
                </a:defRPr>
              </a:lvl1pPr>
              <a:lvl2pPr>
                <a:tabLst>
                  <a:tab pos="2339975" algn="l"/>
                </a:tabLst>
                <a:defRPr>
                  <a:solidFill>
                    <a:srgbClr val="000000"/>
                  </a:solidFill>
                  <a:latin typeface="Arial" panose="020B0604020202020204"/>
                  <a:ea typeface="宋体" panose="02010600030101010101" pitchFamily="2" charset="-122"/>
                </a:defRPr>
              </a:lvl2pPr>
              <a:lvl3pPr>
                <a:tabLst>
                  <a:tab pos="2339975" algn="l"/>
                </a:tabLst>
                <a:defRPr>
                  <a:solidFill>
                    <a:srgbClr val="000000"/>
                  </a:solidFill>
                  <a:latin typeface="Arial" panose="020B0604020202020204"/>
                  <a:ea typeface="宋体" panose="02010600030101010101" pitchFamily="2" charset="-122"/>
                </a:defRPr>
              </a:lvl3pPr>
              <a:lvl4pPr>
                <a:tabLst>
                  <a:tab pos="2339975" algn="l"/>
                </a:tabLst>
                <a:defRPr>
                  <a:solidFill>
                    <a:srgbClr val="000000"/>
                  </a:solidFill>
                  <a:latin typeface="Arial" panose="020B0604020202020204"/>
                  <a:ea typeface="宋体" panose="02010600030101010101" pitchFamily="2" charset="-122"/>
                </a:defRPr>
              </a:lvl4pPr>
              <a:lvl5pPr>
                <a:tabLst>
                  <a:tab pos="2339975" algn="l"/>
                </a:tabLst>
                <a:defRPr>
                  <a:solidFill>
                    <a:srgbClr val="000000"/>
                  </a:solidFill>
                  <a:latin typeface="Arial" panose="020B0604020202020204"/>
                  <a:ea typeface="宋体" panose="02010600030101010101" pitchFamily="2" charset="-122"/>
                </a:defRPr>
              </a:lvl5pPr>
              <a:lvl6pPr fontAlgn="base">
                <a:spcBef>
                  <a:spcPct val="0"/>
                </a:spcBef>
                <a:spcAft>
                  <a:spcPct val="0"/>
                </a:spcAft>
                <a:buFont typeface="Arial" panose="020B0604020202020204"/>
                <a:tabLst>
                  <a:tab pos="2339975" algn="l"/>
                </a:tabLst>
                <a:defRPr>
                  <a:solidFill>
                    <a:srgbClr val="000000"/>
                  </a:solidFill>
                  <a:latin typeface="Arial" panose="020B0604020202020204"/>
                  <a:ea typeface="宋体" panose="02010600030101010101" pitchFamily="2" charset="-122"/>
                </a:defRPr>
              </a:lvl6pPr>
              <a:lvl7pPr fontAlgn="base">
                <a:spcBef>
                  <a:spcPct val="0"/>
                </a:spcBef>
                <a:spcAft>
                  <a:spcPct val="0"/>
                </a:spcAft>
                <a:buFont typeface="Arial" panose="020B0604020202020204"/>
                <a:tabLst>
                  <a:tab pos="2339975" algn="l"/>
                </a:tabLst>
                <a:defRPr>
                  <a:solidFill>
                    <a:srgbClr val="000000"/>
                  </a:solidFill>
                  <a:latin typeface="Arial" panose="020B0604020202020204"/>
                  <a:ea typeface="宋体" panose="02010600030101010101" pitchFamily="2" charset="-122"/>
                </a:defRPr>
              </a:lvl7pPr>
              <a:lvl8pPr fontAlgn="base">
                <a:spcBef>
                  <a:spcPct val="0"/>
                </a:spcBef>
                <a:spcAft>
                  <a:spcPct val="0"/>
                </a:spcAft>
                <a:buFont typeface="Arial" panose="020B0604020202020204"/>
                <a:tabLst>
                  <a:tab pos="2339975" algn="l"/>
                </a:tabLst>
                <a:defRPr>
                  <a:solidFill>
                    <a:srgbClr val="000000"/>
                  </a:solidFill>
                  <a:latin typeface="Arial" panose="020B0604020202020204"/>
                  <a:ea typeface="宋体" panose="02010600030101010101" pitchFamily="2" charset="-122"/>
                </a:defRPr>
              </a:lvl8pPr>
              <a:lvl9pPr fontAlgn="base">
                <a:spcBef>
                  <a:spcPct val="0"/>
                </a:spcBef>
                <a:spcAft>
                  <a:spcPct val="0"/>
                </a:spcAft>
                <a:buFont typeface="Arial" panose="020B0604020202020204"/>
                <a:tabLst>
                  <a:tab pos="2339975" algn="l"/>
                </a:tabLst>
                <a:defRPr>
                  <a:solidFill>
                    <a:srgbClr val="000000"/>
                  </a:solidFill>
                  <a:latin typeface="Arial" panose="020B0604020202020204"/>
                  <a:ea typeface="宋体" panose="02010600030101010101" pitchFamily="2" charset="-122"/>
                </a:defRPr>
              </a:lvl9pPr>
            </a:lstStyle>
            <a:p>
              <a:pPr algn="ctr"/>
              <a:r>
                <a:rPr lang="zh-CN" altLang="en-US" sz="2800" b="1">
                  <a:latin typeface="仿宋" panose="02010609060101010101" pitchFamily="49" charset="-122"/>
                  <a:ea typeface="仿宋" panose="02010609060101010101" pitchFamily="49" charset="-122"/>
                </a:rPr>
                <a:t>人体</a:t>
              </a:r>
              <a:r>
                <a:rPr lang="zh-CN" altLang="en-US" sz="2800" b="1" smtClean="0">
                  <a:latin typeface="仿宋" panose="02010609060101010101" pitchFamily="49" charset="-122"/>
                  <a:ea typeface="仿宋" panose="02010609060101010101" pitchFamily="49" charset="-122"/>
                </a:rPr>
                <a:t>囊性纤维化</a:t>
              </a:r>
              <a:endParaRPr lang="en-US" altLang="zh-CN" sz="2800" b="1" smtClean="0">
                <a:latin typeface="仿宋" panose="02010609060101010101" pitchFamily="49" charset="-122"/>
                <a:ea typeface="仿宋" panose="02010609060101010101" pitchFamily="49" charset="-122"/>
              </a:endParaRPr>
            </a:p>
            <a:p>
              <a:pPr algn="ctr"/>
              <a:r>
                <a:rPr lang="en-US" altLang="zh-CN" sz="2400" b="1" smtClean="0">
                  <a:latin typeface="仿宋" panose="02010609060101010101" pitchFamily="49" charset="-122"/>
                  <a:ea typeface="仿宋" panose="02010609060101010101" pitchFamily="49" charset="-122"/>
                </a:rPr>
                <a:t>(</a:t>
              </a:r>
              <a:r>
                <a:rPr lang="zh-CN" altLang="en-US" sz="2400" b="1" smtClean="0">
                  <a:latin typeface="微软雅黑" panose="020B0503020204020204" pitchFamily="34" charset="-122"/>
                  <a:ea typeface="微软雅黑" panose="020B0503020204020204" pitchFamily="34" charset="-122"/>
                </a:rPr>
                <a:t>主动运输</a:t>
              </a:r>
              <a:r>
                <a:rPr lang="zh-CN" altLang="en-US" sz="2400" b="1" smtClean="0">
                  <a:latin typeface="仿宋" panose="02010609060101010101" pitchFamily="49" charset="-122"/>
                  <a:ea typeface="仿宋" panose="02010609060101010101" pitchFamily="49" charset="-122"/>
                </a:rPr>
                <a:t>所需的</a:t>
              </a:r>
              <a:r>
                <a:rPr lang="en-US" altLang="zh-CN" sz="2400" b="1" smtClean="0">
                  <a:solidFill>
                    <a:srgbClr val="0000FF"/>
                  </a:solidFill>
                  <a:latin typeface="微软雅黑" panose="020B0503020204020204" pitchFamily="34" charset="-122"/>
                  <a:ea typeface="微软雅黑" panose="020B0503020204020204" pitchFamily="34" charset="-122"/>
                </a:rPr>
                <a:t>Cl</a:t>
              </a:r>
              <a:r>
                <a:rPr lang="en-US" altLang="zh-CN" sz="2400" b="1" baseline="30000" smtClean="0">
                  <a:solidFill>
                    <a:srgbClr val="0000FF"/>
                  </a:solidFill>
                  <a:latin typeface="微软雅黑" panose="020B0503020204020204" pitchFamily="34" charset="-122"/>
                  <a:ea typeface="微软雅黑" panose="020B0503020204020204" pitchFamily="34" charset="-122"/>
                </a:rPr>
                <a:t>-</a:t>
              </a:r>
              <a:r>
                <a:rPr lang="zh-CN" altLang="en-US" sz="2400" b="1" smtClean="0">
                  <a:solidFill>
                    <a:srgbClr val="0000FF"/>
                  </a:solidFill>
                  <a:latin typeface="微软雅黑" panose="020B0503020204020204" pitchFamily="34" charset="-122"/>
                  <a:ea typeface="微软雅黑" panose="020B0503020204020204" pitchFamily="34" charset="-122"/>
                </a:rPr>
                <a:t>载体</a:t>
              </a:r>
              <a:r>
                <a:rPr lang="zh-CN" altLang="en-US" sz="2400" b="1" smtClean="0">
                  <a:latin typeface="仿宋" panose="02010609060101010101" pitchFamily="49" charset="-122"/>
                  <a:ea typeface="仿宋" panose="02010609060101010101" pitchFamily="49" charset="-122"/>
                </a:rPr>
                <a:t>异常关闭</a:t>
              </a:r>
              <a:r>
                <a:rPr lang="en-US" altLang="zh-CN" sz="2400" b="1">
                  <a:latin typeface="仿宋" panose="02010609060101010101" pitchFamily="49" charset="-122"/>
                  <a:ea typeface="仿宋" panose="02010609060101010101" pitchFamily="49" charset="-122"/>
                </a:rPr>
                <a:t>)</a:t>
              </a:r>
              <a:endParaRPr lang="zh-CN" altLang="zh-CN" sz="2400" b="1">
                <a:latin typeface="仿宋" panose="02010609060101010101" pitchFamily="49" charset="-122"/>
                <a:ea typeface="仿宋" panose="02010609060101010101" pitchFamily="49" charset="-122"/>
              </a:endParaRPr>
            </a:p>
          </p:txBody>
        </p:sp>
        <p:grpSp>
          <p:nvGrpSpPr>
            <p:cNvPr id="95" name="组合 94"/>
            <p:cNvGrpSpPr/>
            <p:nvPr>
              <p:custDataLst>
                <p:tags r:id="rId17"/>
              </p:custDataLst>
            </p:nvPr>
          </p:nvGrpSpPr>
          <p:grpSpPr>
            <a:xfrm>
              <a:off x="6859550" y="2650077"/>
              <a:ext cx="4874796" cy="2833067"/>
              <a:chOff x="345273" y="430730"/>
              <a:chExt cx="4583692" cy="2589787"/>
            </a:xfrm>
          </p:grpSpPr>
          <p:pic>
            <p:nvPicPr>
              <p:cNvPr id="96" name="图片 95" descr="图片包含 人, 游戏机, 年轻, 裙子  描述已自动生成"/>
              <p:cNvPicPr>
                <a:picLocks noChangeAspect="1"/>
              </p:cNvPicPr>
              <p:nvPr>
                <p:custDataLst>
                  <p:tags r:id="rId18"/>
                </p:custDataLst>
              </p:nvPr>
            </p:nvPicPr>
            <p:blipFill>
              <a:blip r:embed="rId19">
                <a:extLst>
                  <a:ext uri="{28A0092B-C50C-407E-A947-70E740481C1C}">
                    <a14:useLocalDpi xmlns:a14="http://schemas.microsoft.com/office/drawing/2010/main" val="0"/>
                  </a:ext>
                </a:extLst>
              </a:blip>
              <a:stretch>
                <a:fillRect/>
              </a:stretch>
            </p:blipFill>
            <p:spPr>
              <a:xfrm>
                <a:off x="345273" y="430730"/>
                <a:ext cx="4583692" cy="2589787"/>
              </a:xfrm>
              <a:prstGeom prst="rect">
                <a:avLst/>
              </a:prstGeom>
            </p:spPr>
          </p:pic>
          <p:sp>
            <p:nvSpPr>
              <p:cNvPr id="97" name="矩形 96"/>
              <p:cNvSpPr/>
              <p:nvPr>
                <p:custDataLst>
                  <p:tags r:id="rId20"/>
                </p:custDataLst>
              </p:nvPr>
            </p:nvSpPr>
            <p:spPr>
              <a:xfrm>
                <a:off x="718452" y="1482635"/>
                <a:ext cx="522515" cy="300445"/>
              </a:xfrm>
              <a:prstGeom prst="rect">
                <a:avLst/>
              </a:prstGeom>
              <a:solidFill>
                <a:srgbClr val="FFFFFF"/>
              </a:solidFill>
              <a:ln>
                <a:solidFill>
                  <a:srgbClr val="FFFFFF"/>
                </a:solidFill>
              </a:ln>
            </p:spPr>
            <p:style>
              <a:lnRef idx="2">
                <a:srgbClr val="6096E6">
                  <a:shade val="50000"/>
                </a:srgbClr>
              </a:lnRef>
              <a:fillRef idx="1">
                <a:srgbClr val="6096E6"/>
              </a:fillRef>
              <a:effectRef idx="0">
                <a:srgbClr val="6096E6"/>
              </a:effectRef>
              <a:fontRef idx="minor">
                <a:srgbClr val="FFFFFF"/>
              </a:fontRef>
            </p:style>
            <p:txBody>
              <a:bodyPr rtlCol="0" anchor="ctr"/>
              <a:lstStyle/>
              <a:p>
                <a:pPr algn="ctr"/>
                <a:r>
                  <a:rPr lang="zh-CN" altLang="en-US" sz="1600">
                    <a:solidFill>
                      <a:srgbClr val="000000"/>
                    </a:solidFill>
                    <a:latin typeface="Arial" panose="020B0604020202020204" pitchFamily="34" charset="0"/>
                    <a:ea typeface="微软雅黑" panose="020B0503020204020204" pitchFamily="34" charset="-122"/>
                  </a:rPr>
                  <a:t>肺</a:t>
                </a:r>
                <a:endParaRPr lang="zh-CN" altLang="en-US" sz="1600">
                  <a:solidFill>
                    <a:srgbClr val="000000"/>
                  </a:solidFill>
                  <a:latin typeface="Arial" panose="020B0604020202020204" pitchFamily="34" charset="0"/>
                  <a:ea typeface="微软雅黑" panose="020B0503020204020204" pitchFamily="34" charset="-122"/>
                </a:endParaRPr>
              </a:p>
            </p:txBody>
          </p:sp>
          <p:sp>
            <p:nvSpPr>
              <p:cNvPr id="98" name="矩形 97"/>
              <p:cNvSpPr/>
              <p:nvPr>
                <p:custDataLst>
                  <p:tags r:id="rId21"/>
                </p:custDataLst>
              </p:nvPr>
            </p:nvSpPr>
            <p:spPr>
              <a:xfrm>
                <a:off x="3167125" y="2482105"/>
                <a:ext cx="1720895" cy="534559"/>
              </a:xfrm>
              <a:prstGeom prst="rect">
                <a:avLst/>
              </a:prstGeom>
              <a:solidFill>
                <a:srgbClr val="FFFFFF">
                  <a:lumMod val="65000"/>
                </a:srgbClr>
              </a:solidFill>
              <a:ln>
                <a:solidFill>
                  <a:srgbClr val="FFFFFF">
                    <a:lumMod val="65000"/>
                  </a:srgbClr>
                </a:solidFill>
              </a:ln>
            </p:spPr>
            <p:style>
              <a:lnRef idx="2">
                <a:srgbClr val="6096E6">
                  <a:shade val="50000"/>
                </a:srgbClr>
              </a:lnRef>
              <a:fillRef idx="1">
                <a:srgbClr val="6096E6"/>
              </a:fillRef>
              <a:effectRef idx="0">
                <a:srgbClr val="6096E6"/>
              </a:effectRef>
              <a:fontRef idx="minor">
                <a:srgbClr val="FFFFFF"/>
              </a:fontRef>
            </p:style>
            <p:txBody>
              <a:bodyPr wrap="square" rtlCol="0" anchor="ctr">
                <a:spAutoFit/>
              </a:bodyPr>
              <a:lstStyle/>
              <a:p>
                <a:pPr algn="ctr"/>
                <a:r>
                  <a:rPr lang="zh-CN" altLang="en-US" sz="1600" smtClean="0">
                    <a:solidFill>
                      <a:srgbClr val="000000"/>
                    </a:solidFill>
                    <a:latin typeface="Arial" panose="020B0604020202020204" pitchFamily="34" charset="0"/>
                    <a:ea typeface="微软雅黑" panose="020B0503020204020204" pitchFamily="34" charset="-122"/>
                  </a:rPr>
                  <a:t>黏液增多阻塞气道</a:t>
                </a:r>
                <a:endParaRPr lang="en-US" altLang="zh-CN" sz="1600" smtClean="0">
                  <a:solidFill>
                    <a:srgbClr val="000000"/>
                  </a:solidFill>
                </a:endParaRPr>
              </a:p>
              <a:p>
                <a:pPr algn="ctr"/>
                <a:r>
                  <a:rPr lang="zh-CN" altLang="en-US" sz="1600">
                    <a:solidFill>
                      <a:srgbClr val="000000"/>
                    </a:solidFill>
                    <a:latin typeface="Arial" panose="020B0604020202020204" pitchFamily="34" charset="0"/>
                    <a:ea typeface="微软雅黑" panose="020B0503020204020204" pitchFamily="34" charset="-122"/>
                  </a:rPr>
                  <a:t>并造成</a:t>
                </a:r>
                <a:r>
                  <a:rPr lang="zh-CN" altLang="en-US" sz="1600" smtClean="0">
                    <a:solidFill>
                      <a:srgbClr val="000000"/>
                    </a:solidFill>
                    <a:latin typeface="Arial" panose="020B0604020202020204" pitchFamily="34" charset="0"/>
                    <a:ea typeface="微软雅黑" panose="020B0503020204020204" pitchFamily="34" charset="-122"/>
                  </a:rPr>
                  <a:t>细菌</a:t>
                </a:r>
                <a:r>
                  <a:rPr lang="zh-CN" altLang="en-US" sz="1600">
                    <a:solidFill>
                      <a:srgbClr val="000000"/>
                    </a:solidFill>
                    <a:latin typeface="Arial" panose="020B0604020202020204" pitchFamily="34" charset="0"/>
                    <a:ea typeface="微软雅黑" panose="020B0503020204020204" pitchFamily="34" charset="-122"/>
                  </a:rPr>
                  <a:t>感染</a:t>
                </a:r>
                <a:endParaRPr lang="zh-CN" altLang="en-US" sz="1600">
                  <a:solidFill>
                    <a:srgbClr val="000000"/>
                  </a:solidFill>
                  <a:latin typeface="Arial" panose="020B0604020202020204" pitchFamily="34" charset="0"/>
                  <a:ea typeface="微软雅黑" panose="020B0503020204020204" pitchFamily="34" charset="-122"/>
                </a:endParaRPr>
              </a:p>
            </p:txBody>
          </p:sp>
        </p:grpSp>
      </p:grpSp>
      <p:grpSp>
        <p:nvGrpSpPr>
          <p:cNvPr id="8" name="组合 7"/>
          <p:cNvGrpSpPr/>
          <p:nvPr>
            <p:custDataLst>
              <p:tags r:id="rId22"/>
            </p:custDataLst>
          </p:nvPr>
        </p:nvGrpSpPr>
        <p:grpSpPr>
          <a:xfrm>
            <a:off x="6305426" y="906327"/>
            <a:ext cx="5724525" cy="3269626"/>
            <a:chOff x="6610179" y="1953344"/>
            <a:chExt cx="5724525" cy="3269626"/>
          </a:xfrm>
        </p:grpSpPr>
        <p:pic>
          <p:nvPicPr>
            <p:cNvPr id="9" name="图片 8"/>
            <p:cNvPicPr>
              <a:picLocks noChangeAspect="1"/>
            </p:cNvPicPr>
            <p:nvPr>
              <p:custDataLst>
                <p:tags r:id="rId23"/>
              </p:custDataLst>
            </p:nvPr>
          </p:nvPicPr>
          <p:blipFill>
            <a:blip r:embed="rId24"/>
            <a:srcRect t="1784"/>
            <a:stretch>
              <a:fillRect/>
            </a:stretch>
          </p:blipFill>
          <p:spPr>
            <a:xfrm>
              <a:off x="6610179" y="1961514"/>
              <a:ext cx="5724525" cy="3199432"/>
            </a:xfrm>
            <a:prstGeom prst="rect">
              <a:avLst/>
            </a:prstGeom>
            <a:ln>
              <a:solidFill>
                <a:srgbClr val="000000"/>
              </a:solidFill>
            </a:ln>
          </p:spPr>
        </p:pic>
        <p:sp>
          <p:nvSpPr>
            <p:cNvPr id="543" name="文本框 542"/>
            <p:cNvSpPr txBox="1"/>
            <p:nvPr>
              <p:custDataLst>
                <p:tags r:id="rId25"/>
              </p:custDataLst>
            </p:nvPr>
          </p:nvSpPr>
          <p:spPr>
            <a:xfrm>
              <a:off x="6878540" y="1953344"/>
              <a:ext cx="1731563" cy="461665"/>
            </a:xfrm>
            <a:prstGeom prst="rect">
              <a:avLst/>
            </a:prstGeom>
            <a:noFill/>
          </p:spPr>
          <p:txBody>
            <a:bodyPr wrap="none" rtlCol="0">
              <a:spAutoFit/>
            </a:bodyPr>
            <a:lstStyle/>
            <a:p>
              <a:pPr algn="ctr"/>
              <a:r>
                <a:rPr lang="zh-CN" altLang="en-US" sz="2400" b="1">
                  <a:latin typeface="仿宋" panose="02010609060101010101" pitchFamily="49" charset="-122"/>
                  <a:ea typeface="仿宋" panose="02010609060101010101" pitchFamily="49" charset="-122"/>
                </a:rPr>
                <a:t>稀薄的黏液</a:t>
              </a:r>
              <a:endParaRPr lang="zh-CN" altLang="en-US" sz="2400" b="1">
                <a:latin typeface="仿宋" panose="02010609060101010101" pitchFamily="49" charset="-122"/>
                <a:ea typeface="仿宋" panose="02010609060101010101" pitchFamily="49" charset="-122"/>
              </a:endParaRPr>
            </a:p>
          </p:txBody>
        </p:sp>
        <p:sp>
          <p:nvSpPr>
            <p:cNvPr id="544" name="文本框 543"/>
            <p:cNvSpPr txBox="1"/>
            <p:nvPr>
              <p:custDataLst>
                <p:tags r:id="rId26"/>
              </p:custDataLst>
            </p:nvPr>
          </p:nvSpPr>
          <p:spPr>
            <a:xfrm>
              <a:off x="8689835" y="1964676"/>
              <a:ext cx="3278462" cy="461665"/>
            </a:xfrm>
            <a:prstGeom prst="rect">
              <a:avLst/>
            </a:prstGeom>
            <a:noFill/>
          </p:spPr>
          <p:txBody>
            <a:bodyPr wrap="none" rtlCol="0">
              <a:spAutoFit/>
            </a:bodyPr>
            <a:lstStyle/>
            <a:p>
              <a:pPr algn="ctr"/>
              <a:r>
                <a:rPr lang="zh-CN" altLang="en-US" sz="2400" b="1">
                  <a:latin typeface="仿宋" panose="02010609060101010101" pitchFamily="49" charset="-122"/>
                  <a:ea typeface="仿宋" panose="02010609060101010101" pitchFamily="49" charset="-122"/>
                </a:rPr>
                <a:t>黏稠的分泌物不断积累</a:t>
              </a:r>
              <a:endParaRPr lang="zh-CN" altLang="en-US" sz="2400" b="1">
                <a:latin typeface="仿宋" panose="02010609060101010101" pitchFamily="49" charset="-122"/>
                <a:ea typeface="仿宋" panose="02010609060101010101" pitchFamily="49" charset="-122"/>
              </a:endParaRPr>
            </a:p>
          </p:txBody>
        </p:sp>
        <p:sp>
          <p:nvSpPr>
            <p:cNvPr id="545" name="文本框 544"/>
            <p:cNvSpPr txBox="1"/>
            <p:nvPr>
              <p:custDataLst>
                <p:tags r:id="rId27"/>
              </p:custDataLst>
            </p:nvPr>
          </p:nvSpPr>
          <p:spPr>
            <a:xfrm>
              <a:off x="8257998" y="4391973"/>
              <a:ext cx="1527983" cy="830997"/>
            </a:xfrm>
            <a:prstGeom prst="rect">
              <a:avLst/>
            </a:prstGeom>
            <a:noFill/>
          </p:spPr>
          <p:txBody>
            <a:bodyPr wrap="none" rtlCol="0">
              <a:spAutoFit/>
            </a:bodyPr>
            <a:lstStyle/>
            <a:p>
              <a:pPr algn="ctr"/>
              <a:r>
                <a:rPr lang="zh-CN" altLang="en-US" sz="2400" b="1">
                  <a:latin typeface="仿宋" panose="02010609060101010101" pitchFamily="49" charset="-122"/>
                  <a:ea typeface="仿宋" panose="02010609060101010101" pitchFamily="49" charset="-122"/>
                </a:rPr>
                <a:t>功能</a:t>
              </a:r>
              <a:r>
                <a:rPr lang="zh-CN" altLang="en-US" sz="2400" b="1" smtClean="0">
                  <a:latin typeface="仿宋" panose="02010609060101010101" pitchFamily="49" charset="-122"/>
                  <a:ea typeface="仿宋" panose="02010609060101010101" pitchFamily="49" charset="-122"/>
                </a:rPr>
                <a:t>正常</a:t>
              </a:r>
              <a:endParaRPr lang="en-US" altLang="zh-CN" sz="2400" b="1" smtClean="0">
                <a:latin typeface="仿宋" panose="02010609060101010101" pitchFamily="49" charset="-122"/>
                <a:ea typeface="仿宋" panose="02010609060101010101" pitchFamily="49" charset="-122"/>
              </a:endParaRPr>
            </a:p>
            <a:p>
              <a:pPr algn="ctr"/>
              <a:r>
                <a:rPr lang="zh-CN" altLang="en-US" sz="2400" b="1" smtClean="0">
                  <a:latin typeface="仿宋" panose="02010609060101010101" pitchFamily="49" charset="-122"/>
                  <a:ea typeface="仿宋" panose="02010609060101010101" pitchFamily="49" charset="-122"/>
                </a:rPr>
                <a:t>的</a:t>
              </a:r>
              <a:r>
                <a:rPr lang="en-US" altLang="zh-CN" sz="2400" b="1" smtClean="0">
                  <a:latin typeface="仿宋" panose="02010609060101010101" pitchFamily="49" charset="-122"/>
                  <a:ea typeface="仿宋" panose="02010609060101010101" pitchFamily="49" charset="-122"/>
                </a:rPr>
                <a:t>Cl</a:t>
              </a:r>
              <a:r>
                <a:rPr lang="en-US" altLang="zh-CN" sz="2400" b="1" baseline="30000" smtClean="0">
                  <a:latin typeface="仿宋" panose="02010609060101010101" pitchFamily="49" charset="-122"/>
                  <a:ea typeface="仿宋" panose="02010609060101010101" pitchFamily="49" charset="-122"/>
                </a:rPr>
                <a:t>-</a:t>
              </a:r>
              <a:r>
                <a:rPr lang="zh-CN" altLang="en-US" sz="2400" b="1" smtClean="0">
                  <a:latin typeface="仿宋" panose="02010609060101010101" pitchFamily="49" charset="-122"/>
                  <a:ea typeface="仿宋" panose="02010609060101010101" pitchFamily="49" charset="-122"/>
                </a:rPr>
                <a:t>载体</a:t>
              </a:r>
              <a:endParaRPr lang="zh-CN" altLang="en-US" sz="2400" b="1">
                <a:latin typeface="仿宋" panose="02010609060101010101" pitchFamily="49" charset="-122"/>
                <a:ea typeface="仿宋" panose="02010609060101010101" pitchFamily="49" charset="-122"/>
              </a:endParaRPr>
            </a:p>
          </p:txBody>
        </p:sp>
        <p:sp>
          <p:nvSpPr>
            <p:cNvPr id="546" name="文本框 545"/>
            <p:cNvSpPr txBox="1"/>
            <p:nvPr>
              <p:custDataLst>
                <p:tags r:id="rId28"/>
              </p:custDataLst>
            </p:nvPr>
          </p:nvSpPr>
          <p:spPr>
            <a:xfrm>
              <a:off x="10607854" y="4386449"/>
              <a:ext cx="1579279" cy="830997"/>
            </a:xfrm>
            <a:prstGeom prst="rect">
              <a:avLst/>
            </a:prstGeom>
            <a:noFill/>
          </p:spPr>
          <p:txBody>
            <a:bodyPr wrap="none" rtlCol="0">
              <a:spAutoFit/>
            </a:bodyPr>
            <a:lstStyle/>
            <a:p>
              <a:pPr algn="ctr"/>
              <a:r>
                <a:rPr lang="zh-CN" altLang="en-US" sz="2400" b="1">
                  <a:latin typeface="仿宋" panose="02010609060101010101" pitchFamily="49" charset="-122"/>
                  <a:ea typeface="仿宋" panose="02010609060101010101" pitchFamily="49" charset="-122"/>
                </a:rPr>
                <a:t>功能</a:t>
              </a:r>
              <a:r>
                <a:rPr lang="zh-CN" altLang="en-US" sz="2400" b="1" smtClean="0">
                  <a:latin typeface="仿宋" panose="02010609060101010101" pitchFamily="49" charset="-122"/>
                  <a:ea typeface="仿宋" panose="02010609060101010101" pitchFamily="49" charset="-122"/>
                </a:rPr>
                <a:t>异常</a:t>
              </a:r>
              <a:endParaRPr lang="en-US" altLang="zh-CN" sz="2400" b="1" smtClean="0">
                <a:latin typeface="仿宋" panose="02010609060101010101" pitchFamily="49" charset="-122"/>
                <a:ea typeface="仿宋" panose="02010609060101010101" pitchFamily="49" charset="-122"/>
              </a:endParaRPr>
            </a:p>
            <a:p>
              <a:pPr algn="ctr"/>
              <a:r>
                <a:rPr lang="zh-CN" altLang="en-US" sz="2400" b="1" smtClean="0">
                  <a:latin typeface="仿宋" panose="02010609060101010101" pitchFamily="49" charset="-122"/>
                  <a:ea typeface="仿宋" panose="02010609060101010101" pitchFamily="49" charset="-122"/>
                </a:rPr>
                <a:t>的</a:t>
              </a:r>
              <a:r>
                <a:rPr lang="en-US" altLang="zh-CN" sz="2400" b="1" smtClean="0">
                  <a:latin typeface="仿宋" panose="02010609060101010101" pitchFamily="49" charset="-122"/>
                  <a:ea typeface="仿宋" panose="02010609060101010101" pitchFamily="49" charset="-122"/>
                </a:rPr>
                <a:t>Cl</a:t>
              </a:r>
              <a:r>
                <a:rPr lang="en-US" altLang="zh-CN" sz="2400" b="1" baseline="30000" smtClean="0">
                  <a:latin typeface="仿宋" panose="02010609060101010101" pitchFamily="49" charset="-122"/>
                  <a:ea typeface="仿宋" panose="02010609060101010101" pitchFamily="49" charset="-122"/>
                </a:rPr>
                <a:t>-</a:t>
              </a:r>
              <a:r>
                <a:rPr lang="zh-CN" altLang="en-US" sz="2400" b="1" smtClean="0">
                  <a:latin typeface="仿宋" panose="02010609060101010101" pitchFamily="49" charset="-122"/>
                  <a:ea typeface="仿宋" panose="02010609060101010101" pitchFamily="49" charset="-122"/>
                </a:rPr>
                <a:t>载体</a:t>
              </a:r>
              <a:endParaRPr lang="zh-CN" altLang="en-US" sz="2400" b="1">
                <a:latin typeface="仿宋" panose="02010609060101010101" pitchFamily="49" charset="-122"/>
                <a:ea typeface="仿宋" panose="02010609060101010101" pitchFamily="49" charset="-122"/>
              </a:endParaRPr>
            </a:p>
          </p:txBody>
        </p:sp>
        <p:sp>
          <p:nvSpPr>
            <p:cNvPr id="547" name="文本框 546"/>
            <p:cNvSpPr txBox="1"/>
            <p:nvPr>
              <p:custDataLst>
                <p:tags r:id="rId29"/>
              </p:custDataLst>
            </p:nvPr>
          </p:nvSpPr>
          <p:spPr>
            <a:xfrm>
              <a:off x="7334690" y="4507283"/>
              <a:ext cx="599843" cy="461665"/>
            </a:xfrm>
            <a:prstGeom prst="rect">
              <a:avLst/>
            </a:prstGeom>
            <a:noFill/>
          </p:spPr>
          <p:txBody>
            <a:bodyPr wrap="none" rtlCol="0">
              <a:spAutoFit/>
            </a:bodyPr>
            <a:lstStyle/>
            <a:p>
              <a:pPr algn="ctr"/>
              <a:r>
                <a:rPr lang="en-US" altLang="zh-CN" sz="2400" b="1" smtClean="0">
                  <a:latin typeface="仿宋" panose="02010609060101010101" pitchFamily="49" charset="-122"/>
                  <a:ea typeface="仿宋" panose="02010609060101010101" pitchFamily="49" charset="-122"/>
                </a:rPr>
                <a:t>Cl</a:t>
              </a:r>
              <a:r>
                <a:rPr lang="en-US" altLang="zh-CN" sz="2400" b="1" baseline="30000" smtClean="0">
                  <a:latin typeface="仿宋" panose="02010609060101010101" pitchFamily="49" charset="-122"/>
                  <a:ea typeface="仿宋" panose="02010609060101010101" pitchFamily="49" charset="-122"/>
                </a:rPr>
                <a:t>-</a:t>
              </a:r>
              <a:endParaRPr lang="zh-CN" altLang="en-US" sz="2400" b="1" baseline="30000">
                <a:latin typeface="仿宋" panose="02010609060101010101" pitchFamily="49" charset="-122"/>
                <a:ea typeface="仿宋" panose="02010609060101010101" pitchFamily="49" charset="-122"/>
              </a:endParaRPr>
            </a:p>
          </p:txBody>
        </p:sp>
        <p:sp>
          <p:nvSpPr>
            <p:cNvPr id="548" name="文本框 547"/>
            <p:cNvSpPr txBox="1"/>
            <p:nvPr>
              <p:custDataLst>
                <p:tags r:id="rId30"/>
              </p:custDataLst>
            </p:nvPr>
          </p:nvSpPr>
          <p:spPr>
            <a:xfrm>
              <a:off x="10064242" y="4532884"/>
              <a:ext cx="599843" cy="461665"/>
            </a:xfrm>
            <a:prstGeom prst="rect">
              <a:avLst/>
            </a:prstGeom>
            <a:noFill/>
          </p:spPr>
          <p:txBody>
            <a:bodyPr wrap="none" rtlCol="0">
              <a:spAutoFit/>
            </a:bodyPr>
            <a:lstStyle/>
            <a:p>
              <a:pPr algn="ctr"/>
              <a:r>
                <a:rPr lang="en-US" altLang="zh-CN" sz="2400" b="1" smtClean="0">
                  <a:latin typeface="仿宋" panose="02010609060101010101" pitchFamily="49" charset="-122"/>
                  <a:ea typeface="仿宋" panose="02010609060101010101" pitchFamily="49" charset="-122"/>
                </a:rPr>
                <a:t>Cl</a:t>
              </a:r>
              <a:r>
                <a:rPr lang="en-US" altLang="zh-CN" sz="2400" b="1" baseline="30000" smtClean="0">
                  <a:latin typeface="仿宋" panose="02010609060101010101" pitchFamily="49" charset="-122"/>
                  <a:ea typeface="仿宋" panose="02010609060101010101" pitchFamily="49" charset="-122"/>
                </a:rPr>
                <a:t>-</a:t>
              </a:r>
              <a:endParaRPr lang="zh-CN" altLang="en-US" sz="2400" b="1">
                <a:latin typeface="仿宋" panose="02010609060101010101" pitchFamily="49" charset="-122"/>
                <a:ea typeface="仿宋" panose="02010609060101010101" pitchFamily="49" charset="-122"/>
              </a:endParaRPr>
            </a:p>
          </p:txBody>
        </p:sp>
      </p:grpSp>
      <p:grpSp>
        <p:nvGrpSpPr>
          <p:cNvPr id="14" name="组合 13"/>
          <p:cNvGrpSpPr/>
          <p:nvPr>
            <p:custDataLst>
              <p:tags r:id="rId31"/>
            </p:custDataLst>
          </p:nvPr>
        </p:nvGrpSpPr>
        <p:grpSpPr>
          <a:xfrm rot="21411428">
            <a:off x="3243635" y="787774"/>
            <a:ext cx="4671152" cy="591564"/>
            <a:chOff x="6290631" y="5919231"/>
            <a:chExt cx="4671152" cy="591564"/>
          </a:xfrm>
        </p:grpSpPr>
        <p:sp>
          <p:nvSpPr>
            <p:cNvPr id="15" name="文本框 14"/>
            <p:cNvSpPr txBox="1"/>
            <p:nvPr>
              <p:custDataLst>
                <p:tags r:id="rId32"/>
              </p:custDataLst>
            </p:nvPr>
          </p:nvSpPr>
          <p:spPr>
            <a:xfrm>
              <a:off x="6516741" y="6061703"/>
              <a:ext cx="4230142" cy="324892"/>
            </a:xfrm>
            <a:custGeom>
              <a:avLst/>
              <a:gdLst/>
              <a:ahLst/>
              <a:cxnLst/>
              <a:rect l="l" t="t" r="r" b="b"/>
              <a:pathLst>
                <a:path w="4230142" h="324892">
                  <a:moveTo>
                    <a:pt x="2163310" y="169673"/>
                  </a:moveTo>
                  <a:lnTo>
                    <a:pt x="2163310" y="261221"/>
                  </a:lnTo>
                  <a:lnTo>
                    <a:pt x="2217344" y="261221"/>
                  </a:lnTo>
                  <a:lnTo>
                    <a:pt x="2217344" y="169673"/>
                  </a:lnTo>
                  <a:close/>
                  <a:moveTo>
                    <a:pt x="2284800" y="146614"/>
                  </a:moveTo>
                  <a:cubicBezTo>
                    <a:pt x="2290077" y="146844"/>
                    <a:pt x="2296617" y="148106"/>
                    <a:pt x="2304417" y="150400"/>
                  </a:cubicBezTo>
                  <a:cubicBezTo>
                    <a:pt x="2333786" y="160725"/>
                    <a:pt x="2348470" y="175639"/>
                    <a:pt x="2348471" y="195142"/>
                  </a:cubicBezTo>
                  <a:cubicBezTo>
                    <a:pt x="2348241" y="206155"/>
                    <a:pt x="2343997" y="214071"/>
                    <a:pt x="2335737" y="218889"/>
                  </a:cubicBezTo>
                  <a:cubicBezTo>
                    <a:pt x="2330918" y="221642"/>
                    <a:pt x="2326100" y="223019"/>
                    <a:pt x="2321282" y="223019"/>
                  </a:cubicBezTo>
                  <a:cubicBezTo>
                    <a:pt x="2307744" y="222790"/>
                    <a:pt x="2300976" y="215333"/>
                    <a:pt x="2300976" y="200648"/>
                  </a:cubicBezTo>
                  <a:cubicBezTo>
                    <a:pt x="2300747" y="175639"/>
                    <a:pt x="2297075" y="160955"/>
                    <a:pt x="2289963" y="156595"/>
                  </a:cubicBezTo>
                  <a:cubicBezTo>
                    <a:pt x="2284685" y="151777"/>
                    <a:pt x="2282047" y="148909"/>
                    <a:pt x="2282047" y="147991"/>
                  </a:cubicBezTo>
                  <a:cubicBezTo>
                    <a:pt x="2282964" y="147073"/>
                    <a:pt x="2283882" y="146614"/>
                    <a:pt x="2284800" y="146614"/>
                  </a:cubicBezTo>
                  <a:close/>
                  <a:moveTo>
                    <a:pt x="1931687" y="142484"/>
                  </a:moveTo>
                  <a:lnTo>
                    <a:pt x="1931687" y="175868"/>
                  </a:lnTo>
                  <a:lnTo>
                    <a:pt x="2028053" y="175868"/>
                  </a:lnTo>
                  <a:lnTo>
                    <a:pt x="2028053" y="142484"/>
                  </a:lnTo>
                  <a:close/>
                  <a:moveTo>
                    <a:pt x="3407355" y="140075"/>
                  </a:moveTo>
                  <a:cubicBezTo>
                    <a:pt x="3408043" y="140305"/>
                    <a:pt x="3415041" y="143173"/>
                    <a:pt x="3428349" y="148679"/>
                  </a:cubicBezTo>
                  <a:cubicBezTo>
                    <a:pt x="3438903" y="152809"/>
                    <a:pt x="3444181" y="156939"/>
                    <a:pt x="3444181" y="161069"/>
                  </a:cubicBezTo>
                  <a:cubicBezTo>
                    <a:pt x="3443951" y="164281"/>
                    <a:pt x="3439707" y="166576"/>
                    <a:pt x="3431447" y="167953"/>
                  </a:cubicBezTo>
                  <a:lnTo>
                    <a:pt x="3420777" y="194797"/>
                  </a:lnTo>
                  <a:lnTo>
                    <a:pt x="3441427" y="194797"/>
                  </a:lnTo>
                  <a:cubicBezTo>
                    <a:pt x="3445787" y="187226"/>
                    <a:pt x="3449343" y="183440"/>
                    <a:pt x="3452096" y="183440"/>
                  </a:cubicBezTo>
                  <a:lnTo>
                    <a:pt x="3468961" y="189635"/>
                  </a:lnTo>
                  <a:cubicBezTo>
                    <a:pt x="3474926" y="192159"/>
                    <a:pt x="3479974" y="195142"/>
                    <a:pt x="3484104" y="198583"/>
                  </a:cubicBezTo>
                  <a:cubicBezTo>
                    <a:pt x="3487086" y="201107"/>
                    <a:pt x="3488578" y="203057"/>
                    <a:pt x="3488578" y="204434"/>
                  </a:cubicBezTo>
                  <a:cubicBezTo>
                    <a:pt x="3488349" y="206958"/>
                    <a:pt x="3484792" y="209597"/>
                    <a:pt x="3477909" y="212350"/>
                  </a:cubicBezTo>
                  <a:cubicBezTo>
                    <a:pt x="3469878" y="238736"/>
                    <a:pt x="3459897" y="257780"/>
                    <a:pt x="3447966" y="269481"/>
                  </a:cubicBezTo>
                  <a:cubicBezTo>
                    <a:pt x="3437412" y="276594"/>
                    <a:pt x="3423875" y="280150"/>
                    <a:pt x="3407355" y="280150"/>
                  </a:cubicBezTo>
                  <a:cubicBezTo>
                    <a:pt x="3406437" y="279003"/>
                    <a:pt x="3405978" y="276938"/>
                    <a:pt x="3405978" y="273955"/>
                  </a:cubicBezTo>
                  <a:cubicBezTo>
                    <a:pt x="3403684" y="262483"/>
                    <a:pt x="3398063" y="254338"/>
                    <a:pt x="3389114" y="249520"/>
                  </a:cubicBezTo>
                  <a:cubicBezTo>
                    <a:pt x="3381543" y="245390"/>
                    <a:pt x="3377642" y="242981"/>
                    <a:pt x="3377413" y="242292"/>
                  </a:cubicBezTo>
                  <a:cubicBezTo>
                    <a:pt x="3377642" y="240686"/>
                    <a:pt x="3378904" y="239998"/>
                    <a:pt x="3381198" y="240227"/>
                  </a:cubicBezTo>
                  <a:cubicBezTo>
                    <a:pt x="3399554" y="242522"/>
                    <a:pt x="3412173" y="242981"/>
                    <a:pt x="3419057" y="241604"/>
                  </a:cubicBezTo>
                  <a:cubicBezTo>
                    <a:pt x="3430758" y="237244"/>
                    <a:pt x="3438674" y="223937"/>
                    <a:pt x="3442804" y="201681"/>
                  </a:cubicBezTo>
                  <a:lnTo>
                    <a:pt x="3418712" y="201681"/>
                  </a:lnTo>
                  <a:cubicBezTo>
                    <a:pt x="3412747" y="209941"/>
                    <a:pt x="3408273" y="214071"/>
                    <a:pt x="3405290" y="214071"/>
                  </a:cubicBezTo>
                  <a:cubicBezTo>
                    <a:pt x="3402766" y="213841"/>
                    <a:pt x="3397374" y="210858"/>
                    <a:pt x="3389114" y="205122"/>
                  </a:cubicBezTo>
                  <a:cubicBezTo>
                    <a:pt x="3381083" y="198469"/>
                    <a:pt x="3377068" y="194109"/>
                    <a:pt x="3377068" y="192044"/>
                  </a:cubicBezTo>
                  <a:cubicBezTo>
                    <a:pt x="3377298" y="189520"/>
                    <a:pt x="3380625" y="187570"/>
                    <a:pt x="3387049" y="186193"/>
                  </a:cubicBezTo>
                  <a:lnTo>
                    <a:pt x="3397374" y="159348"/>
                  </a:lnTo>
                  <a:lnTo>
                    <a:pt x="3380166" y="159348"/>
                  </a:lnTo>
                  <a:cubicBezTo>
                    <a:pt x="3378330" y="162331"/>
                    <a:pt x="3376036" y="164855"/>
                    <a:pt x="3373283" y="166920"/>
                  </a:cubicBezTo>
                  <a:cubicBezTo>
                    <a:pt x="3371447" y="174492"/>
                    <a:pt x="3369841" y="181146"/>
                    <a:pt x="3368464" y="186882"/>
                  </a:cubicBezTo>
                  <a:cubicBezTo>
                    <a:pt x="3359975" y="216709"/>
                    <a:pt x="3345061" y="237589"/>
                    <a:pt x="3323723" y="249520"/>
                  </a:cubicBezTo>
                  <a:cubicBezTo>
                    <a:pt x="3310185" y="256403"/>
                    <a:pt x="3298255" y="260877"/>
                    <a:pt x="3287929" y="262942"/>
                  </a:cubicBezTo>
                  <a:cubicBezTo>
                    <a:pt x="3285865" y="263172"/>
                    <a:pt x="3283799" y="263630"/>
                    <a:pt x="3281735" y="264319"/>
                  </a:cubicBezTo>
                  <a:lnTo>
                    <a:pt x="3280358" y="264319"/>
                  </a:lnTo>
                  <a:cubicBezTo>
                    <a:pt x="3278522" y="263630"/>
                    <a:pt x="3277605" y="262942"/>
                    <a:pt x="3277605" y="262254"/>
                  </a:cubicBezTo>
                  <a:cubicBezTo>
                    <a:pt x="3277834" y="259271"/>
                    <a:pt x="3280358" y="257435"/>
                    <a:pt x="3285176" y="256747"/>
                  </a:cubicBezTo>
                  <a:cubicBezTo>
                    <a:pt x="3316610" y="240686"/>
                    <a:pt x="3333703" y="208220"/>
                    <a:pt x="3336457" y="159348"/>
                  </a:cubicBezTo>
                  <a:lnTo>
                    <a:pt x="3315463" y="160381"/>
                  </a:lnTo>
                  <a:cubicBezTo>
                    <a:pt x="3312251" y="157169"/>
                    <a:pt x="3309268" y="154071"/>
                    <a:pt x="3306515" y="151088"/>
                  </a:cubicBezTo>
                  <a:cubicBezTo>
                    <a:pt x="3323952" y="152006"/>
                    <a:pt x="3353665" y="152465"/>
                    <a:pt x="3395653" y="152465"/>
                  </a:cubicBezTo>
                  <a:cubicBezTo>
                    <a:pt x="3400701" y="144205"/>
                    <a:pt x="3404601" y="140075"/>
                    <a:pt x="3407355" y="140075"/>
                  </a:cubicBezTo>
                  <a:close/>
                  <a:moveTo>
                    <a:pt x="3023267" y="138699"/>
                  </a:moveTo>
                  <a:cubicBezTo>
                    <a:pt x="3040934" y="138699"/>
                    <a:pt x="3056307" y="140878"/>
                    <a:pt x="3069385" y="145238"/>
                  </a:cubicBezTo>
                  <a:cubicBezTo>
                    <a:pt x="3071679" y="145926"/>
                    <a:pt x="3072827" y="147417"/>
                    <a:pt x="3072827" y="149712"/>
                  </a:cubicBezTo>
                  <a:cubicBezTo>
                    <a:pt x="3072827" y="151547"/>
                    <a:pt x="3072138" y="153268"/>
                    <a:pt x="3070761" y="154874"/>
                  </a:cubicBezTo>
                  <a:cubicBezTo>
                    <a:pt x="3068926" y="156939"/>
                    <a:pt x="3066173" y="158775"/>
                    <a:pt x="3062501" y="160381"/>
                  </a:cubicBezTo>
                  <a:lnTo>
                    <a:pt x="3062501" y="184128"/>
                  </a:lnTo>
                  <a:lnTo>
                    <a:pt x="3085905" y="184128"/>
                  </a:lnTo>
                  <a:cubicBezTo>
                    <a:pt x="3090723" y="178392"/>
                    <a:pt x="3094165" y="174148"/>
                    <a:pt x="3096230" y="171394"/>
                  </a:cubicBezTo>
                  <a:cubicBezTo>
                    <a:pt x="3098295" y="168182"/>
                    <a:pt x="3099212" y="166920"/>
                    <a:pt x="3098983" y="167608"/>
                  </a:cubicBezTo>
                  <a:cubicBezTo>
                    <a:pt x="3102654" y="163708"/>
                    <a:pt x="3105293" y="161758"/>
                    <a:pt x="3106899" y="161758"/>
                  </a:cubicBezTo>
                  <a:cubicBezTo>
                    <a:pt x="3108275" y="161758"/>
                    <a:pt x="3111488" y="163478"/>
                    <a:pt x="3116535" y="166920"/>
                  </a:cubicBezTo>
                  <a:cubicBezTo>
                    <a:pt x="3130531" y="177474"/>
                    <a:pt x="3137529" y="184472"/>
                    <a:pt x="3137529" y="187914"/>
                  </a:cubicBezTo>
                  <a:cubicBezTo>
                    <a:pt x="3137529" y="189750"/>
                    <a:pt x="3136841" y="190667"/>
                    <a:pt x="3135465" y="190667"/>
                  </a:cubicBezTo>
                  <a:lnTo>
                    <a:pt x="3062501" y="190667"/>
                  </a:lnTo>
                  <a:lnTo>
                    <a:pt x="3062501" y="238506"/>
                  </a:lnTo>
                  <a:lnTo>
                    <a:pt x="3100360" y="238506"/>
                  </a:lnTo>
                  <a:cubicBezTo>
                    <a:pt x="3112520" y="222216"/>
                    <a:pt x="3120321" y="214071"/>
                    <a:pt x="3123763" y="214071"/>
                  </a:cubicBezTo>
                  <a:cubicBezTo>
                    <a:pt x="3125599" y="214071"/>
                    <a:pt x="3130073" y="216824"/>
                    <a:pt x="3137185" y="222331"/>
                  </a:cubicBezTo>
                  <a:cubicBezTo>
                    <a:pt x="3149346" y="232656"/>
                    <a:pt x="3155426" y="239195"/>
                    <a:pt x="3155426" y="241948"/>
                  </a:cubicBezTo>
                  <a:cubicBezTo>
                    <a:pt x="3155197" y="244013"/>
                    <a:pt x="3153705" y="245045"/>
                    <a:pt x="3150952" y="245045"/>
                  </a:cubicBezTo>
                  <a:lnTo>
                    <a:pt x="3062501" y="245045"/>
                  </a:lnTo>
                  <a:cubicBezTo>
                    <a:pt x="3062731" y="271661"/>
                    <a:pt x="3063305" y="294376"/>
                    <a:pt x="3064222" y="313190"/>
                  </a:cubicBezTo>
                  <a:cubicBezTo>
                    <a:pt x="3063534" y="315714"/>
                    <a:pt x="3061698" y="317779"/>
                    <a:pt x="3058716" y="319385"/>
                  </a:cubicBezTo>
                  <a:cubicBezTo>
                    <a:pt x="3050915" y="324203"/>
                    <a:pt x="3040819" y="325236"/>
                    <a:pt x="3028429" y="322483"/>
                  </a:cubicBezTo>
                  <a:cubicBezTo>
                    <a:pt x="3024529" y="321565"/>
                    <a:pt x="3022578" y="320073"/>
                    <a:pt x="3022578" y="318008"/>
                  </a:cubicBezTo>
                  <a:cubicBezTo>
                    <a:pt x="3023955" y="290246"/>
                    <a:pt x="3024643" y="265925"/>
                    <a:pt x="3024643" y="245045"/>
                  </a:cubicBezTo>
                  <a:cubicBezTo>
                    <a:pt x="2985179" y="245275"/>
                    <a:pt x="2961202" y="245734"/>
                    <a:pt x="2952713" y="246422"/>
                  </a:cubicBezTo>
                  <a:cubicBezTo>
                    <a:pt x="2949959" y="242751"/>
                    <a:pt x="2947206" y="239424"/>
                    <a:pt x="2944453" y="236441"/>
                  </a:cubicBezTo>
                  <a:cubicBezTo>
                    <a:pt x="2961202" y="237818"/>
                    <a:pt x="2987933" y="238506"/>
                    <a:pt x="3024643" y="238506"/>
                  </a:cubicBezTo>
                  <a:lnTo>
                    <a:pt x="3024643" y="190667"/>
                  </a:lnTo>
                  <a:cubicBezTo>
                    <a:pt x="2993439" y="190897"/>
                    <a:pt x="2973592" y="191126"/>
                    <a:pt x="2965103" y="191356"/>
                  </a:cubicBezTo>
                  <a:cubicBezTo>
                    <a:pt x="2962349" y="187685"/>
                    <a:pt x="2959596" y="184358"/>
                    <a:pt x="2956843" y="181375"/>
                  </a:cubicBezTo>
                  <a:cubicBezTo>
                    <a:pt x="2979099" y="183211"/>
                    <a:pt x="3001699" y="184128"/>
                    <a:pt x="3024643" y="184128"/>
                  </a:cubicBezTo>
                  <a:close/>
                  <a:moveTo>
                    <a:pt x="3613054" y="132504"/>
                  </a:moveTo>
                  <a:cubicBezTo>
                    <a:pt x="3613971" y="132504"/>
                    <a:pt x="3615119" y="132848"/>
                    <a:pt x="3616495" y="133536"/>
                  </a:cubicBezTo>
                  <a:cubicBezTo>
                    <a:pt x="3625673" y="135830"/>
                    <a:pt x="3634851" y="140878"/>
                    <a:pt x="3644029" y="148679"/>
                  </a:cubicBezTo>
                  <a:cubicBezTo>
                    <a:pt x="3646782" y="150744"/>
                    <a:pt x="3648159" y="152809"/>
                    <a:pt x="3648159" y="154874"/>
                  </a:cubicBezTo>
                  <a:cubicBezTo>
                    <a:pt x="3647929" y="156939"/>
                    <a:pt x="3644947" y="159693"/>
                    <a:pt x="3639211" y="163134"/>
                  </a:cubicBezTo>
                  <a:lnTo>
                    <a:pt x="3639211" y="253994"/>
                  </a:lnTo>
                  <a:cubicBezTo>
                    <a:pt x="3655501" y="265695"/>
                    <a:pt x="3677757" y="273955"/>
                    <a:pt x="3705979" y="278774"/>
                  </a:cubicBezTo>
                  <a:cubicBezTo>
                    <a:pt x="3765634" y="285198"/>
                    <a:pt x="3819897" y="281756"/>
                    <a:pt x="3868769" y="268449"/>
                  </a:cubicBezTo>
                  <a:cubicBezTo>
                    <a:pt x="3872669" y="266613"/>
                    <a:pt x="3875652" y="265695"/>
                    <a:pt x="3877717" y="265695"/>
                  </a:cubicBezTo>
                  <a:cubicBezTo>
                    <a:pt x="3879553" y="265925"/>
                    <a:pt x="3880470" y="266843"/>
                    <a:pt x="3880470" y="268449"/>
                  </a:cubicBezTo>
                  <a:cubicBezTo>
                    <a:pt x="3880470" y="269367"/>
                    <a:pt x="3879782" y="270514"/>
                    <a:pt x="3878405" y="271890"/>
                  </a:cubicBezTo>
                  <a:cubicBezTo>
                    <a:pt x="3862803" y="282904"/>
                    <a:pt x="3855346" y="296326"/>
                    <a:pt x="3856035" y="312158"/>
                  </a:cubicBezTo>
                  <a:cubicBezTo>
                    <a:pt x="3855805" y="314223"/>
                    <a:pt x="3855575" y="316288"/>
                    <a:pt x="3855346" y="318353"/>
                  </a:cubicBezTo>
                  <a:cubicBezTo>
                    <a:pt x="3853511" y="319729"/>
                    <a:pt x="3850528" y="320532"/>
                    <a:pt x="3846398" y="320762"/>
                  </a:cubicBezTo>
                  <a:cubicBezTo>
                    <a:pt x="3779859" y="322827"/>
                    <a:pt x="3732479" y="321106"/>
                    <a:pt x="3704258" y="315599"/>
                  </a:cubicBezTo>
                  <a:cubicBezTo>
                    <a:pt x="3682231" y="309634"/>
                    <a:pt x="3664679" y="299309"/>
                    <a:pt x="3651601" y="284624"/>
                  </a:cubicBezTo>
                  <a:cubicBezTo>
                    <a:pt x="3640128" y="272235"/>
                    <a:pt x="3631180" y="266040"/>
                    <a:pt x="3624755" y="266040"/>
                  </a:cubicBezTo>
                  <a:cubicBezTo>
                    <a:pt x="3622461" y="266040"/>
                    <a:pt x="3620281" y="266498"/>
                    <a:pt x="3618217" y="267416"/>
                  </a:cubicBezTo>
                  <a:cubicBezTo>
                    <a:pt x="3612939" y="269022"/>
                    <a:pt x="3597567" y="284969"/>
                    <a:pt x="3572098" y="315255"/>
                  </a:cubicBezTo>
                  <a:cubicBezTo>
                    <a:pt x="3570492" y="315026"/>
                    <a:pt x="3569345" y="313075"/>
                    <a:pt x="3568657" y="309404"/>
                  </a:cubicBezTo>
                  <a:cubicBezTo>
                    <a:pt x="3560167" y="285083"/>
                    <a:pt x="3555923" y="272120"/>
                    <a:pt x="3555923" y="270514"/>
                  </a:cubicBezTo>
                  <a:cubicBezTo>
                    <a:pt x="3555923" y="268219"/>
                    <a:pt x="3557299" y="266728"/>
                    <a:pt x="3560053" y="266040"/>
                  </a:cubicBezTo>
                  <a:cubicBezTo>
                    <a:pt x="3569689" y="262368"/>
                    <a:pt x="3583456" y="258468"/>
                    <a:pt x="3601352" y="254338"/>
                  </a:cubicBezTo>
                  <a:lnTo>
                    <a:pt x="3601352" y="154186"/>
                  </a:lnTo>
                  <a:cubicBezTo>
                    <a:pt x="3581391" y="154415"/>
                    <a:pt x="3567280" y="154874"/>
                    <a:pt x="3559020" y="155563"/>
                  </a:cubicBezTo>
                  <a:lnTo>
                    <a:pt x="3552825" y="146270"/>
                  </a:lnTo>
                  <a:cubicBezTo>
                    <a:pt x="3572098" y="147188"/>
                    <a:pt x="3587357" y="147647"/>
                    <a:pt x="3598599" y="147647"/>
                  </a:cubicBezTo>
                  <a:cubicBezTo>
                    <a:pt x="3604106" y="137551"/>
                    <a:pt x="3608924" y="132504"/>
                    <a:pt x="3613054" y="132504"/>
                  </a:cubicBezTo>
                  <a:close/>
                  <a:moveTo>
                    <a:pt x="2547631" y="127341"/>
                  </a:moveTo>
                  <a:cubicBezTo>
                    <a:pt x="2548319" y="127571"/>
                    <a:pt x="2549351" y="127800"/>
                    <a:pt x="2550728" y="128029"/>
                  </a:cubicBezTo>
                  <a:cubicBezTo>
                    <a:pt x="2567936" y="136519"/>
                    <a:pt x="2577573" y="141796"/>
                    <a:pt x="2579638" y="143861"/>
                  </a:cubicBezTo>
                  <a:cubicBezTo>
                    <a:pt x="2581703" y="145697"/>
                    <a:pt x="2582735" y="147417"/>
                    <a:pt x="2582735" y="149023"/>
                  </a:cubicBezTo>
                  <a:cubicBezTo>
                    <a:pt x="2582506" y="152236"/>
                    <a:pt x="2578835" y="155907"/>
                    <a:pt x="2571722" y="160037"/>
                  </a:cubicBezTo>
                  <a:lnTo>
                    <a:pt x="2571722" y="261910"/>
                  </a:lnTo>
                  <a:cubicBezTo>
                    <a:pt x="2574246" y="262827"/>
                    <a:pt x="2575852" y="263630"/>
                    <a:pt x="2576541" y="264319"/>
                  </a:cubicBezTo>
                  <a:cubicBezTo>
                    <a:pt x="2590766" y="272349"/>
                    <a:pt x="2606942" y="277741"/>
                    <a:pt x="2625068" y="280494"/>
                  </a:cubicBezTo>
                  <a:cubicBezTo>
                    <a:pt x="2687935" y="287837"/>
                    <a:pt x="2750344" y="285886"/>
                    <a:pt x="2812293" y="274644"/>
                  </a:cubicBezTo>
                  <a:cubicBezTo>
                    <a:pt x="2814588" y="274644"/>
                    <a:pt x="2815735" y="275332"/>
                    <a:pt x="2815735" y="276709"/>
                  </a:cubicBezTo>
                  <a:cubicBezTo>
                    <a:pt x="2814588" y="278085"/>
                    <a:pt x="2813326" y="279462"/>
                    <a:pt x="2811949" y="280839"/>
                  </a:cubicBezTo>
                  <a:cubicBezTo>
                    <a:pt x="2805525" y="284739"/>
                    <a:pt x="2800936" y="290475"/>
                    <a:pt x="2798183" y="298047"/>
                  </a:cubicBezTo>
                  <a:cubicBezTo>
                    <a:pt x="2796118" y="305160"/>
                    <a:pt x="2795429" y="311928"/>
                    <a:pt x="2796118" y="318353"/>
                  </a:cubicBezTo>
                  <a:cubicBezTo>
                    <a:pt x="2795889" y="320647"/>
                    <a:pt x="2790267" y="321909"/>
                    <a:pt x="2779254" y="322138"/>
                  </a:cubicBezTo>
                  <a:cubicBezTo>
                    <a:pt x="2701243" y="321909"/>
                    <a:pt x="2650192" y="320073"/>
                    <a:pt x="2626100" y="316632"/>
                  </a:cubicBezTo>
                  <a:cubicBezTo>
                    <a:pt x="2607974" y="312502"/>
                    <a:pt x="2590995" y="303439"/>
                    <a:pt x="2575164" y="289443"/>
                  </a:cubicBezTo>
                  <a:cubicBezTo>
                    <a:pt x="2564609" y="281412"/>
                    <a:pt x="2556235" y="277397"/>
                    <a:pt x="2550040" y="277397"/>
                  </a:cubicBezTo>
                  <a:cubicBezTo>
                    <a:pt x="2539027" y="277397"/>
                    <a:pt x="2526522" y="287493"/>
                    <a:pt x="2512526" y="307684"/>
                  </a:cubicBezTo>
                  <a:cubicBezTo>
                    <a:pt x="2510920" y="310207"/>
                    <a:pt x="2509428" y="312158"/>
                    <a:pt x="2508051" y="313534"/>
                  </a:cubicBezTo>
                  <a:cubicBezTo>
                    <a:pt x="2506675" y="313534"/>
                    <a:pt x="2505298" y="311814"/>
                    <a:pt x="2503922" y="308372"/>
                  </a:cubicBezTo>
                  <a:lnTo>
                    <a:pt x="2488779" y="280839"/>
                  </a:lnTo>
                  <a:cubicBezTo>
                    <a:pt x="2487631" y="279233"/>
                    <a:pt x="2486713" y="277741"/>
                    <a:pt x="2486025" y="276365"/>
                  </a:cubicBezTo>
                  <a:cubicBezTo>
                    <a:pt x="2488549" y="272464"/>
                    <a:pt x="2504610" y="266040"/>
                    <a:pt x="2534208" y="257091"/>
                  </a:cubicBezTo>
                  <a:lnTo>
                    <a:pt x="2534208" y="150400"/>
                  </a:lnTo>
                  <a:cubicBezTo>
                    <a:pt x="2521589" y="150400"/>
                    <a:pt x="2508396" y="150744"/>
                    <a:pt x="2494629" y="151433"/>
                  </a:cubicBezTo>
                  <a:lnTo>
                    <a:pt x="2488779" y="142484"/>
                  </a:lnTo>
                  <a:cubicBezTo>
                    <a:pt x="2496579" y="142714"/>
                    <a:pt x="2504381" y="143173"/>
                    <a:pt x="2512181" y="143861"/>
                  </a:cubicBezTo>
                  <a:cubicBezTo>
                    <a:pt x="2518147" y="143861"/>
                    <a:pt x="2524227" y="143976"/>
                    <a:pt x="2530422" y="144205"/>
                  </a:cubicBezTo>
                  <a:cubicBezTo>
                    <a:pt x="2538453" y="132962"/>
                    <a:pt x="2544189" y="127341"/>
                    <a:pt x="2547631" y="127341"/>
                  </a:cubicBezTo>
                  <a:close/>
                  <a:moveTo>
                    <a:pt x="3678789" y="123211"/>
                  </a:moveTo>
                  <a:cubicBezTo>
                    <a:pt x="3681543" y="122982"/>
                    <a:pt x="3687393" y="124358"/>
                    <a:pt x="3696342" y="127341"/>
                  </a:cubicBezTo>
                  <a:cubicBezTo>
                    <a:pt x="3705519" y="130324"/>
                    <a:pt x="3714583" y="134569"/>
                    <a:pt x="3723531" y="140075"/>
                  </a:cubicBezTo>
                  <a:cubicBezTo>
                    <a:pt x="3737068" y="150630"/>
                    <a:pt x="3743837" y="162102"/>
                    <a:pt x="3743837" y="174492"/>
                  </a:cubicBezTo>
                  <a:cubicBezTo>
                    <a:pt x="3743837" y="180687"/>
                    <a:pt x="3742116" y="186193"/>
                    <a:pt x="3738674" y="191012"/>
                  </a:cubicBezTo>
                  <a:cubicBezTo>
                    <a:pt x="3733627" y="197436"/>
                    <a:pt x="3726973" y="200648"/>
                    <a:pt x="3718713" y="200648"/>
                  </a:cubicBezTo>
                  <a:cubicBezTo>
                    <a:pt x="3713665" y="200648"/>
                    <a:pt x="3709764" y="199960"/>
                    <a:pt x="3707011" y="198583"/>
                  </a:cubicBezTo>
                  <a:cubicBezTo>
                    <a:pt x="3700816" y="195600"/>
                    <a:pt x="3697719" y="189635"/>
                    <a:pt x="3697719" y="180687"/>
                  </a:cubicBezTo>
                  <a:cubicBezTo>
                    <a:pt x="3697489" y="178851"/>
                    <a:pt x="3697374" y="177474"/>
                    <a:pt x="3697374" y="176557"/>
                  </a:cubicBezTo>
                  <a:cubicBezTo>
                    <a:pt x="3697145" y="157742"/>
                    <a:pt x="3693245" y="143861"/>
                    <a:pt x="3685673" y="134913"/>
                  </a:cubicBezTo>
                  <a:cubicBezTo>
                    <a:pt x="3679478" y="128718"/>
                    <a:pt x="3676380" y="125276"/>
                    <a:pt x="3676380" y="124588"/>
                  </a:cubicBezTo>
                  <a:cubicBezTo>
                    <a:pt x="3677069" y="123670"/>
                    <a:pt x="3677872" y="123211"/>
                    <a:pt x="3678789" y="123211"/>
                  </a:cubicBezTo>
                  <a:close/>
                  <a:moveTo>
                    <a:pt x="3243877" y="119769"/>
                  </a:moveTo>
                  <a:cubicBezTo>
                    <a:pt x="3253972" y="122064"/>
                    <a:pt x="3263953" y="126653"/>
                    <a:pt x="3273819" y="133536"/>
                  </a:cubicBezTo>
                  <a:cubicBezTo>
                    <a:pt x="3276343" y="135830"/>
                    <a:pt x="3277605" y="137437"/>
                    <a:pt x="3277605" y="138354"/>
                  </a:cubicBezTo>
                  <a:cubicBezTo>
                    <a:pt x="3277605" y="140190"/>
                    <a:pt x="3274507" y="143517"/>
                    <a:pt x="3268312" y="148335"/>
                  </a:cubicBezTo>
                  <a:lnTo>
                    <a:pt x="3268312" y="261910"/>
                  </a:lnTo>
                  <a:cubicBezTo>
                    <a:pt x="3281620" y="269252"/>
                    <a:pt x="3291027" y="273955"/>
                    <a:pt x="3296534" y="276020"/>
                  </a:cubicBezTo>
                  <a:cubicBezTo>
                    <a:pt x="3296763" y="276020"/>
                    <a:pt x="3297222" y="276135"/>
                    <a:pt x="3297911" y="276365"/>
                  </a:cubicBezTo>
                  <a:cubicBezTo>
                    <a:pt x="3315807" y="283018"/>
                    <a:pt x="3352633" y="286345"/>
                    <a:pt x="3408387" y="286345"/>
                  </a:cubicBezTo>
                  <a:cubicBezTo>
                    <a:pt x="3442115" y="284051"/>
                    <a:pt x="3478253" y="279806"/>
                    <a:pt x="3516799" y="273611"/>
                  </a:cubicBezTo>
                  <a:cubicBezTo>
                    <a:pt x="3518864" y="273611"/>
                    <a:pt x="3519897" y="274300"/>
                    <a:pt x="3519897" y="275676"/>
                  </a:cubicBezTo>
                  <a:cubicBezTo>
                    <a:pt x="3519209" y="277053"/>
                    <a:pt x="3518520" y="278085"/>
                    <a:pt x="3517832" y="278774"/>
                  </a:cubicBezTo>
                  <a:cubicBezTo>
                    <a:pt x="3504753" y="290246"/>
                    <a:pt x="3498215" y="302980"/>
                    <a:pt x="3498215" y="316976"/>
                  </a:cubicBezTo>
                  <a:cubicBezTo>
                    <a:pt x="3497526" y="322253"/>
                    <a:pt x="3495461" y="324892"/>
                    <a:pt x="3492019" y="324892"/>
                  </a:cubicBezTo>
                  <a:cubicBezTo>
                    <a:pt x="3429381" y="324892"/>
                    <a:pt x="3380510" y="323859"/>
                    <a:pt x="3345405" y="321794"/>
                  </a:cubicBezTo>
                  <a:cubicBezTo>
                    <a:pt x="3318331" y="318812"/>
                    <a:pt x="3296878" y="309978"/>
                    <a:pt x="3281046" y="295294"/>
                  </a:cubicBezTo>
                  <a:cubicBezTo>
                    <a:pt x="3278522" y="292999"/>
                    <a:pt x="3276457" y="291393"/>
                    <a:pt x="3274851" y="290475"/>
                  </a:cubicBezTo>
                  <a:cubicBezTo>
                    <a:pt x="3254201" y="273726"/>
                    <a:pt x="3235502" y="280494"/>
                    <a:pt x="3218753" y="310781"/>
                  </a:cubicBezTo>
                  <a:cubicBezTo>
                    <a:pt x="3214393" y="317205"/>
                    <a:pt x="3211869" y="320418"/>
                    <a:pt x="3211181" y="320418"/>
                  </a:cubicBezTo>
                  <a:cubicBezTo>
                    <a:pt x="3210033" y="320188"/>
                    <a:pt x="3209116" y="319385"/>
                    <a:pt x="3208427" y="318008"/>
                  </a:cubicBezTo>
                  <a:lnTo>
                    <a:pt x="3190875" y="280494"/>
                  </a:lnTo>
                  <a:cubicBezTo>
                    <a:pt x="3191105" y="278888"/>
                    <a:pt x="3193055" y="277397"/>
                    <a:pt x="3196726" y="276020"/>
                  </a:cubicBezTo>
                  <a:cubicBezTo>
                    <a:pt x="3219900" y="265925"/>
                    <a:pt x="3232175" y="260877"/>
                    <a:pt x="3233551" y="260877"/>
                  </a:cubicBezTo>
                  <a:lnTo>
                    <a:pt x="3233551" y="141452"/>
                  </a:lnTo>
                  <a:cubicBezTo>
                    <a:pt x="3221621" y="141452"/>
                    <a:pt x="3209460" y="141796"/>
                    <a:pt x="3197070" y="142484"/>
                  </a:cubicBezTo>
                  <a:lnTo>
                    <a:pt x="3190875" y="133192"/>
                  </a:lnTo>
                  <a:lnTo>
                    <a:pt x="3230454" y="134569"/>
                  </a:lnTo>
                  <a:cubicBezTo>
                    <a:pt x="3235961" y="124702"/>
                    <a:pt x="3240435" y="119769"/>
                    <a:pt x="3243877" y="119769"/>
                  </a:cubicBezTo>
                  <a:close/>
                  <a:moveTo>
                    <a:pt x="1815015" y="107724"/>
                  </a:moveTo>
                  <a:lnTo>
                    <a:pt x="1814671" y="182063"/>
                  </a:lnTo>
                  <a:lnTo>
                    <a:pt x="1837042" y="182063"/>
                  </a:lnTo>
                  <a:lnTo>
                    <a:pt x="1837042" y="107724"/>
                  </a:lnTo>
                  <a:close/>
                  <a:moveTo>
                    <a:pt x="1931687" y="103938"/>
                  </a:moveTo>
                  <a:lnTo>
                    <a:pt x="1931687" y="135601"/>
                  </a:lnTo>
                  <a:lnTo>
                    <a:pt x="2028053" y="135601"/>
                  </a:lnTo>
                  <a:lnTo>
                    <a:pt x="2028053" y="103938"/>
                  </a:lnTo>
                  <a:close/>
                  <a:moveTo>
                    <a:pt x="2163310" y="84320"/>
                  </a:moveTo>
                  <a:lnTo>
                    <a:pt x="2163310" y="162790"/>
                  </a:lnTo>
                  <a:lnTo>
                    <a:pt x="2217344" y="163134"/>
                  </a:lnTo>
                  <a:lnTo>
                    <a:pt x="2217344" y="84320"/>
                  </a:lnTo>
                  <a:close/>
                  <a:moveTo>
                    <a:pt x="1895894" y="82944"/>
                  </a:moveTo>
                  <a:cubicBezTo>
                    <a:pt x="1897041" y="81797"/>
                    <a:pt x="1907939" y="86041"/>
                    <a:pt x="1928589" y="95678"/>
                  </a:cubicBezTo>
                  <a:cubicBezTo>
                    <a:pt x="1932949" y="96825"/>
                    <a:pt x="1964727" y="97399"/>
                    <a:pt x="2023923" y="97399"/>
                  </a:cubicBezTo>
                  <a:cubicBezTo>
                    <a:pt x="2030806" y="87762"/>
                    <a:pt x="2035625" y="82944"/>
                    <a:pt x="2038378" y="82944"/>
                  </a:cubicBezTo>
                  <a:cubicBezTo>
                    <a:pt x="2039296" y="82944"/>
                    <a:pt x="2042164" y="84320"/>
                    <a:pt x="2046982" y="87074"/>
                  </a:cubicBezTo>
                  <a:cubicBezTo>
                    <a:pt x="2053636" y="90974"/>
                    <a:pt x="2059143" y="93957"/>
                    <a:pt x="2063502" y="96022"/>
                  </a:cubicBezTo>
                  <a:cubicBezTo>
                    <a:pt x="2069238" y="99693"/>
                    <a:pt x="2072106" y="102217"/>
                    <a:pt x="2072106" y="103594"/>
                  </a:cubicBezTo>
                  <a:cubicBezTo>
                    <a:pt x="2071877" y="104970"/>
                    <a:pt x="2068894" y="108068"/>
                    <a:pt x="2063158" y="112886"/>
                  </a:cubicBezTo>
                  <a:cubicBezTo>
                    <a:pt x="2063158" y="153498"/>
                    <a:pt x="2063502" y="176671"/>
                    <a:pt x="2064190" y="182407"/>
                  </a:cubicBezTo>
                  <a:cubicBezTo>
                    <a:pt x="2063961" y="188373"/>
                    <a:pt x="2063043" y="192159"/>
                    <a:pt x="2061437" y="193765"/>
                  </a:cubicBezTo>
                  <a:cubicBezTo>
                    <a:pt x="2057307" y="197665"/>
                    <a:pt x="2049965" y="199616"/>
                    <a:pt x="2039411" y="199616"/>
                  </a:cubicBezTo>
                  <a:cubicBezTo>
                    <a:pt x="2034363" y="199386"/>
                    <a:pt x="2031151" y="198239"/>
                    <a:pt x="2029774" y="196174"/>
                  </a:cubicBezTo>
                  <a:cubicBezTo>
                    <a:pt x="2028627" y="193880"/>
                    <a:pt x="2028053" y="189291"/>
                    <a:pt x="2028053" y="182407"/>
                  </a:cubicBezTo>
                  <a:lnTo>
                    <a:pt x="1992604" y="182407"/>
                  </a:lnTo>
                  <a:cubicBezTo>
                    <a:pt x="2000635" y="184931"/>
                    <a:pt x="2004650" y="187341"/>
                    <a:pt x="2004650" y="189635"/>
                  </a:cubicBezTo>
                  <a:cubicBezTo>
                    <a:pt x="2004420" y="191241"/>
                    <a:pt x="2002126" y="193077"/>
                    <a:pt x="1997767" y="195142"/>
                  </a:cubicBezTo>
                  <a:cubicBezTo>
                    <a:pt x="1997078" y="203172"/>
                    <a:pt x="1996046" y="212006"/>
                    <a:pt x="1994669" y="221642"/>
                  </a:cubicBezTo>
                  <a:lnTo>
                    <a:pt x="2047327" y="221642"/>
                  </a:lnTo>
                  <a:cubicBezTo>
                    <a:pt x="2060175" y="205581"/>
                    <a:pt x="2067632" y="197551"/>
                    <a:pt x="2069697" y="197551"/>
                  </a:cubicBezTo>
                  <a:cubicBezTo>
                    <a:pt x="2073597" y="197551"/>
                    <a:pt x="2079793" y="201795"/>
                    <a:pt x="2088282" y="210285"/>
                  </a:cubicBezTo>
                  <a:cubicBezTo>
                    <a:pt x="2090806" y="212350"/>
                    <a:pt x="2094591" y="215791"/>
                    <a:pt x="2099639" y="220610"/>
                  </a:cubicBezTo>
                  <a:cubicBezTo>
                    <a:pt x="2101704" y="222216"/>
                    <a:pt x="2102737" y="224051"/>
                    <a:pt x="2102737" y="226116"/>
                  </a:cubicBezTo>
                  <a:cubicBezTo>
                    <a:pt x="2102507" y="227493"/>
                    <a:pt x="2101704" y="228181"/>
                    <a:pt x="2100328" y="228181"/>
                  </a:cubicBezTo>
                  <a:lnTo>
                    <a:pt x="2002241" y="228526"/>
                  </a:lnTo>
                  <a:cubicBezTo>
                    <a:pt x="2024267" y="258353"/>
                    <a:pt x="2056963" y="275332"/>
                    <a:pt x="2100328" y="279462"/>
                  </a:cubicBezTo>
                  <a:cubicBezTo>
                    <a:pt x="2102393" y="279691"/>
                    <a:pt x="2103425" y="280609"/>
                    <a:pt x="2103425" y="282215"/>
                  </a:cubicBezTo>
                  <a:cubicBezTo>
                    <a:pt x="2102967" y="283363"/>
                    <a:pt x="2102393" y="284051"/>
                    <a:pt x="2101704" y="284280"/>
                  </a:cubicBezTo>
                  <a:cubicBezTo>
                    <a:pt x="2090232" y="290705"/>
                    <a:pt x="2082431" y="298047"/>
                    <a:pt x="2078301" y="306307"/>
                  </a:cubicBezTo>
                  <a:cubicBezTo>
                    <a:pt x="2074859" y="312731"/>
                    <a:pt x="2073139" y="316632"/>
                    <a:pt x="2073139" y="318008"/>
                  </a:cubicBezTo>
                  <a:cubicBezTo>
                    <a:pt x="2071991" y="320303"/>
                    <a:pt x="2070729" y="321450"/>
                    <a:pt x="2069353" y="321450"/>
                  </a:cubicBezTo>
                  <a:cubicBezTo>
                    <a:pt x="2068206" y="321221"/>
                    <a:pt x="2066599" y="320647"/>
                    <a:pt x="2064535" y="319729"/>
                  </a:cubicBezTo>
                  <a:cubicBezTo>
                    <a:pt x="2033101" y="303898"/>
                    <a:pt x="2009353" y="273496"/>
                    <a:pt x="1993293" y="228526"/>
                  </a:cubicBezTo>
                  <a:cubicBezTo>
                    <a:pt x="1988015" y="249634"/>
                    <a:pt x="1980214" y="265695"/>
                    <a:pt x="1969889" y="276709"/>
                  </a:cubicBezTo>
                  <a:cubicBezTo>
                    <a:pt x="1952451" y="294146"/>
                    <a:pt x="1922050" y="308372"/>
                    <a:pt x="1878686" y="319385"/>
                  </a:cubicBezTo>
                  <a:cubicBezTo>
                    <a:pt x="1878227" y="319615"/>
                    <a:pt x="1877653" y="319729"/>
                    <a:pt x="1876965" y="319729"/>
                  </a:cubicBezTo>
                  <a:cubicBezTo>
                    <a:pt x="1874900" y="319500"/>
                    <a:pt x="1873867" y="318697"/>
                    <a:pt x="1873867" y="317320"/>
                  </a:cubicBezTo>
                  <a:cubicBezTo>
                    <a:pt x="1873867" y="314796"/>
                    <a:pt x="1877997" y="312158"/>
                    <a:pt x="1886257" y="309404"/>
                  </a:cubicBezTo>
                  <a:cubicBezTo>
                    <a:pt x="1926180" y="290590"/>
                    <a:pt x="1949583" y="263630"/>
                    <a:pt x="1956467" y="228526"/>
                  </a:cubicBezTo>
                  <a:cubicBezTo>
                    <a:pt x="1917691" y="228526"/>
                    <a:pt x="1893485" y="228870"/>
                    <a:pt x="1883848" y="229558"/>
                  </a:cubicBezTo>
                  <a:cubicBezTo>
                    <a:pt x="1880406" y="226346"/>
                    <a:pt x="1877194" y="223248"/>
                    <a:pt x="1874212" y="220266"/>
                  </a:cubicBezTo>
                  <a:cubicBezTo>
                    <a:pt x="1890961" y="221183"/>
                    <a:pt x="1919067" y="221642"/>
                    <a:pt x="1958532" y="221642"/>
                  </a:cubicBezTo>
                  <a:cubicBezTo>
                    <a:pt x="1960138" y="206499"/>
                    <a:pt x="1960941" y="193421"/>
                    <a:pt x="1960941" y="182407"/>
                  </a:cubicBezTo>
                  <a:lnTo>
                    <a:pt x="1931687" y="182407"/>
                  </a:lnTo>
                  <a:lnTo>
                    <a:pt x="1931687" y="190667"/>
                  </a:lnTo>
                  <a:cubicBezTo>
                    <a:pt x="1931457" y="194797"/>
                    <a:pt x="1929163" y="197895"/>
                    <a:pt x="1924803" y="199960"/>
                  </a:cubicBezTo>
                  <a:cubicBezTo>
                    <a:pt x="1921362" y="202025"/>
                    <a:pt x="1915855" y="203057"/>
                    <a:pt x="1908284" y="203057"/>
                  </a:cubicBezTo>
                  <a:cubicBezTo>
                    <a:pt x="1902777" y="203057"/>
                    <a:pt x="1899335" y="202369"/>
                    <a:pt x="1897959" y="200992"/>
                  </a:cubicBezTo>
                  <a:cubicBezTo>
                    <a:pt x="1896582" y="199616"/>
                    <a:pt x="1895894" y="197895"/>
                    <a:pt x="1895894" y="195830"/>
                  </a:cubicBezTo>
                  <a:cubicBezTo>
                    <a:pt x="1896812" y="164626"/>
                    <a:pt x="1896812" y="126997"/>
                    <a:pt x="1895894" y="82944"/>
                  </a:cubicBezTo>
                  <a:close/>
                  <a:moveTo>
                    <a:pt x="3922803" y="67112"/>
                  </a:moveTo>
                  <a:cubicBezTo>
                    <a:pt x="3923950" y="67342"/>
                    <a:pt x="3924982" y="67915"/>
                    <a:pt x="3925900" y="68833"/>
                  </a:cubicBezTo>
                  <a:cubicBezTo>
                    <a:pt x="3936454" y="84665"/>
                    <a:pt x="3942764" y="95793"/>
                    <a:pt x="3944829" y="102217"/>
                  </a:cubicBezTo>
                  <a:cubicBezTo>
                    <a:pt x="3951712" y="124244"/>
                    <a:pt x="3951368" y="141452"/>
                    <a:pt x="3943797" y="153842"/>
                  </a:cubicBezTo>
                  <a:cubicBezTo>
                    <a:pt x="3938749" y="161643"/>
                    <a:pt x="3932324" y="165543"/>
                    <a:pt x="3924523" y="165543"/>
                  </a:cubicBezTo>
                  <a:cubicBezTo>
                    <a:pt x="3911675" y="165543"/>
                    <a:pt x="3905250" y="159348"/>
                    <a:pt x="3905250" y="146958"/>
                  </a:cubicBezTo>
                  <a:cubicBezTo>
                    <a:pt x="3905479" y="140993"/>
                    <a:pt x="3908462" y="133192"/>
                    <a:pt x="3914198" y="123555"/>
                  </a:cubicBezTo>
                  <a:cubicBezTo>
                    <a:pt x="3920852" y="109330"/>
                    <a:pt x="3923376" y="94301"/>
                    <a:pt x="3921770" y="78470"/>
                  </a:cubicBezTo>
                  <a:cubicBezTo>
                    <a:pt x="3920852" y="75946"/>
                    <a:pt x="3920393" y="73307"/>
                    <a:pt x="3920393" y="70554"/>
                  </a:cubicBezTo>
                  <a:cubicBezTo>
                    <a:pt x="3920623" y="68259"/>
                    <a:pt x="3921426" y="67112"/>
                    <a:pt x="3922803" y="67112"/>
                  </a:cubicBezTo>
                  <a:close/>
                  <a:moveTo>
                    <a:pt x="547567" y="60917"/>
                  </a:moveTo>
                  <a:cubicBezTo>
                    <a:pt x="553073" y="61147"/>
                    <a:pt x="563054" y="62409"/>
                    <a:pt x="577509" y="64703"/>
                  </a:cubicBezTo>
                  <a:cubicBezTo>
                    <a:pt x="590358" y="67227"/>
                    <a:pt x="596782" y="70554"/>
                    <a:pt x="596782" y="74684"/>
                  </a:cubicBezTo>
                  <a:cubicBezTo>
                    <a:pt x="596553" y="77208"/>
                    <a:pt x="593226" y="79846"/>
                    <a:pt x="586802" y="82600"/>
                  </a:cubicBezTo>
                  <a:cubicBezTo>
                    <a:pt x="584278" y="113345"/>
                    <a:pt x="579918" y="142943"/>
                    <a:pt x="573723" y="171394"/>
                  </a:cubicBezTo>
                  <a:cubicBezTo>
                    <a:pt x="583819" y="172541"/>
                    <a:pt x="590243" y="173459"/>
                    <a:pt x="592997" y="174148"/>
                  </a:cubicBezTo>
                  <a:cubicBezTo>
                    <a:pt x="600798" y="176212"/>
                    <a:pt x="604698" y="178622"/>
                    <a:pt x="604698" y="181375"/>
                  </a:cubicBezTo>
                  <a:cubicBezTo>
                    <a:pt x="604469" y="183440"/>
                    <a:pt x="601486" y="186193"/>
                    <a:pt x="595750" y="189635"/>
                  </a:cubicBezTo>
                  <a:lnTo>
                    <a:pt x="595750" y="265351"/>
                  </a:lnTo>
                  <a:cubicBezTo>
                    <a:pt x="595750" y="271546"/>
                    <a:pt x="596782" y="275447"/>
                    <a:pt x="598847" y="277053"/>
                  </a:cubicBezTo>
                  <a:cubicBezTo>
                    <a:pt x="600224" y="278888"/>
                    <a:pt x="603666" y="280150"/>
                    <a:pt x="609172" y="280839"/>
                  </a:cubicBezTo>
                  <a:cubicBezTo>
                    <a:pt x="627987" y="280609"/>
                    <a:pt x="639803" y="279118"/>
                    <a:pt x="644621" y="276365"/>
                  </a:cubicBezTo>
                  <a:cubicBezTo>
                    <a:pt x="646457" y="274988"/>
                    <a:pt x="648178" y="273496"/>
                    <a:pt x="649784" y="271890"/>
                  </a:cubicBezTo>
                  <a:cubicBezTo>
                    <a:pt x="654143" y="265925"/>
                    <a:pt x="660797" y="249864"/>
                    <a:pt x="669745" y="223707"/>
                  </a:cubicBezTo>
                  <a:cubicBezTo>
                    <a:pt x="670434" y="221642"/>
                    <a:pt x="671466" y="220610"/>
                    <a:pt x="672843" y="220610"/>
                  </a:cubicBezTo>
                  <a:cubicBezTo>
                    <a:pt x="674908" y="220839"/>
                    <a:pt x="675596" y="221757"/>
                    <a:pt x="674908" y="223363"/>
                  </a:cubicBezTo>
                  <a:cubicBezTo>
                    <a:pt x="674678" y="223363"/>
                    <a:pt x="674564" y="223478"/>
                    <a:pt x="674564" y="223707"/>
                  </a:cubicBezTo>
                  <a:cubicBezTo>
                    <a:pt x="669745" y="252847"/>
                    <a:pt x="671581" y="272005"/>
                    <a:pt x="680070" y="281183"/>
                  </a:cubicBezTo>
                  <a:cubicBezTo>
                    <a:pt x="683741" y="285313"/>
                    <a:pt x="685577" y="289099"/>
                    <a:pt x="685577" y="292540"/>
                  </a:cubicBezTo>
                  <a:cubicBezTo>
                    <a:pt x="685577" y="298047"/>
                    <a:pt x="682479" y="302980"/>
                    <a:pt x="676285" y="307339"/>
                  </a:cubicBezTo>
                  <a:cubicBezTo>
                    <a:pt x="671237" y="311240"/>
                    <a:pt x="663895" y="313879"/>
                    <a:pt x="654258" y="315255"/>
                  </a:cubicBezTo>
                  <a:cubicBezTo>
                    <a:pt x="646686" y="316632"/>
                    <a:pt x="633952" y="317320"/>
                    <a:pt x="616056" y="317320"/>
                  </a:cubicBezTo>
                  <a:cubicBezTo>
                    <a:pt x="594488" y="317091"/>
                    <a:pt x="580263" y="315255"/>
                    <a:pt x="573379" y="311814"/>
                  </a:cubicBezTo>
                  <a:cubicBezTo>
                    <a:pt x="565119" y="307454"/>
                    <a:pt x="560989" y="298047"/>
                    <a:pt x="560989" y="283592"/>
                  </a:cubicBezTo>
                  <a:lnTo>
                    <a:pt x="560989" y="213038"/>
                  </a:lnTo>
                  <a:lnTo>
                    <a:pt x="552729" y="228181"/>
                  </a:lnTo>
                  <a:cubicBezTo>
                    <a:pt x="524967" y="273611"/>
                    <a:pt x="476554" y="302177"/>
                    <a:pt x="407492" y="313879"/>
                  </a:cubicBezTo>
                  <a:cubicBezTo>
                    <a:pt x="404968" y="314108"/>
                    <a:pt x="404165" y="313075"/>
                    <a:pt x="405083" y="310781"/>
                  </a:cubicBezTo>
                  <a:cubicBezTo>
                    <a:pt x="406689" y="308487"/>
                    <a:pt x="411622" y="306307"/>
                    <a:pt x="419882" y="304242"/>
                  </a:cubicBezTo>
                  <a:cubicBezTo>
                    <a:pt x="467147" y="286575"/>
                    <a:pt x="501219" y="256632"/>
                    <a:pt x="522099" y="214415"/>
                  </a:cubicBezTo>
                  <a:cubicBezTo>
                    <a:pt x="533800" y="189406"/>
                    <a:pt x="541372" y="157169"/>
                    <a:pt x="544814" y="117704"/>
                  </a:cubicBezTo>
                  <a:cubicBezTo>
                    <a:pt x="545731" y="111051"/>
                    <a:pt x="546190" y="106232"/>
                    <a:pt x="546190" y="103250"/>
                  </a:cubicBezTo>
                  <a:cubicBezTo>
                    <a:pt x="546190" y="98431"/>
                    <a:pt x="546305" y="93842"/>
                    <a:pt x="546534" y="89483"/>
                  </a:cubicBezTo>
                  <a:cubicBezTo>
                    <a:pt x="545846" y="80535"/>
                    <a:pt x="545387" y="71586"/>
                    <a:pt x="545158" y="62638"/>
                  </a:cubicBezTo>
                  <a:cubicBezTo>
                    <a:pt x="545387" y="61491"/>
                    <a:pt x="546190" y="60917"/>
                    <a:pt x="547567" y="60917"/>
                  </a:cubicBezTo>
                  <a:close/>
                  <a:moveTo>
                    <a:pt x="1815015" y="28910"/>
                  </a:moveTo>
                  <a:lnTo>
                    <a:pt x="1815015" y="101185"/>
                  </a:lnTo>
                  <a:lnTo>
                    <a:pt x="1837042" y="101185"/>
                  </a:lnTo>
                  <a:lnTo>
                    <a:pt x="1837042" y="28910"/>
                  </a:lnTo>
                  <a:close/>
                  <a:moveTo>
                    <a:pt x="2996422" y="25812"/>
                  </a:moveTo>
                  <a:cubicBezTo>
                    <a:pt x="3006517" y="49216"/>
                    <a:pt x="3022005" y="68145"/>
                    <a:pt x="3042884" y="82600"/>
                  </a:cubicBezTo>
                  <a:cubicBezTo>
                    <a:pt x="3055503" y="68145"/>
                    <a:pt x="3067664" y="49216"/>
                    <a:pt x="3079365" y="25812"/>
                  </a:cubicBezTo>
                  <a:close/>
                  <a:moveTo>
                    <a:pt x="3577949" y="18585"/>
                  </a:moveTo>
                  <a:cubicBezTo>
                    <a:pt x="3602500" y="18814"/>
                    <a:pt x="3621658" y="25239"/>
                    <a:pt x="3635425" y="37858"/>
                  </a:cubicBezTo>
                  <a:cubicBezTo>
                    <a:pt x="3643226" y="44971"/>
                    <a:pt x="3647126" y="53001"/>
                    <a:pt x="3647126" y="61950"/>
                  </a:cubicBezTo>
                  <a:cubicBezTo>
                    <a:pt x="3647126" y="68833"/>
                    <a:pt x="3644373" y="75028"/>
                    <a:pt x="3638866" y="80535"/>
                  </a:cubicBezTo>
                  <a:cubicBezTo>
                    <a:pt x="3633360" y="85582"/>
                    <a:pt x="3627165" y="88106"/>
                    <a:pt x="3620281" y="88106"/>
                  </a:cubicBezTo>
                  <a:cubicBezTo>
                    <a:pt x="3612710" y="87877"/>
                    <a:pt x="3607547" y="85238"/>
                    <a:pt x="3604794" y="80190"/>
                  </a:cubicBezTo>
                  <a:cubicBezTo>
                    <a:pt x="3603188" y="77667"/>
                    <a:pt x="3602041" y="74684"/>
                    <a:pt x="3601352" y="71242"/>
                  </a:cubicBezTo>
                  <a:cubicBezTo>
                    <a:pt x="3600664" y="68030"/>
                    <a:pt x="3600205" y="64932"/>
                    <a:pt x="3599976" y="61950"/>
                  </a:cubicBezTo>
                  <a:cubicBezTo>
                    <a:pt x="3596763" y="45659"/>
                    <a:pt x="3588274" y="32925"/>
                    <a:pt x="3574507" y="23747"/>
                  </a:cubicBezTo>
                  <a:cubicBezTo>
                    <a:pt x="3573131" y="23059"/>
                    <a:pt x="3572443" y="22027"/>
                    <a:pt x="3572443" y="20650"/>
                  </a:cubicBezTo>
                  <a:cubicBezTo>
                    <a:pt x="3572672" y="19273"/>
                    <a:pt x="3574507" y="18585"/>
                    <a:pt x="3577949" y="18585"/>
                  </a:cubicBezTo>
                  <a:close/>
                  <a:moveTo>
                    <a:pt x="2521474" y="17552"/>
                  </a:moveTo>
                  <a:cubicBezTo>
                    <a:pt x="2543042" y="17782"/>
                    <a:pt x="2560479" y="24550"/>
                    <a:pt x="2573787" y="37858"/>
                  </a:cubicBezTo>
                  <a:cubicBezTo>
                    <a:pt x="2579753" y="44741"/>
                    <a:pt x="2582735" y="51625"/>
                    <a:pt x="2582735" y="58508"/>
                  </a:cubicBezTo>
                  <a:cubicBezTo>
                    <a:pt x="2582506" y="76634"/>
                    <a:pt x="2573787" y="85697"/>
                    <a:pt x="2556579" y="85697"/>
                  </a:cubicBezTo>
                  <a:cubicBezTo>
                    <a:pt x="2548319" y="85468"/>
                    <a:pt x="2542812" y="82485"/>
                    <a:pt x="2540059" y="76749"/>
                  </a:cubicBezTo>
                  <a:cubicBezTo>
                    <a:pt x="2538453" y="74225"/>
                    <a:pt x="2537650" y="70554"/>
                    <a:pt x="2537650" y="65736"/>
                  </a:cubicBezTo>
                  <a:cubicBezTo>
                    <a:pt x="2536961" y="54952"/>
                    <a:pt x="2535585" y="46462"/>
                    <a:pt x="2533520" y="40267"/>
                  </a:cubicBezTo>
                  <a:cubicBezTo>
                    <a:pt x="2526866" y="30172"/>
                    <a:pt x="2522507" y="25124"/>
                    <a:pt x="2520441" y="25124"/>
                  </a:cubicBezTo>
                  <a:cubicBezTo>
                    <a:pt x="2516771" y="23059"/>
                    <a:pt x="2514820" y="21338"/>
                    <a:pt x="2514591" y="19962"/>
                  </a:cubicBezTo>
                  <a:cubicBezTo>
                    <a:pt x="2514820" y="18585"/>
                    <a:pt x="2515967" y="17897"/>
                    <a:pt x="2518033" y="17897"/>
                  </a:cubicBezTo>
                  <a:cubicBezTo>
                    <a:pt x="2518950" y="17667"/>
                    <a:pt x="2520097" y="17552"/>
                    <a:pt x="2521474" y="17552"/>
                  </a:cubicBezTo>
                  <a:close/>
                  <a:moveTo>
                    <a:pt x="3215311" y="14111"/>
                  </a:moveTo>
                  <a:cubicBezTo>
                    <a:pt x="3228160" y="14111"/>
                    <a:pt x="3242156" y="17897"/>
                    <a:pt x="3257299" y="25468"/>
                  </a:cubicBezTo>
                  <a:cubicBezTo>
                    <a:pt x="3269689" y="32581"/>
                    <a:pt x="3275884" y="41988"/>
                    <a:pt x="3275884" y="53690"/>
                  </a:cubicBezTo>
                  <a:cubicBezTo>
                    <a:pt x="3275655" y="60803"/>
                    <a:pt x="3273360" y="66539"/>
                    <a:pt x="3269001" y="70898"/>
                  </a:cubicBezTo>
                  <a:cubicBezTo>
                    <a:pt x="3264411" y="75257"/>
                    <a:pt x="3258331" y="77437"/>
                    <a:pt x="3250760" y="77437"/>
                  </a:cubicBezTo>
                  <a:cubicBezTo>
                    <a:pt x="3242500" y="77437"/>
                    <a:pt x="3236878" y="74684"/>
                    <a:pt x="3233896" y="69177"/>
                  </a:cubicBezTo>
                  <a:cubicBezTo>
                    <a:pt x="3232060" y="66424"/>
                    <a:pt x="3231142" y="62179"/>
                    <a:pt x="3231142" y="56443"/>
                  </a:cubicBezTo>
                  <a:cubicBezTo>
                    <a:pt x="3230454" y="42218"/>
                    <a:pt x="3225291" y="30287"/>
                    <a:pt x="3215655" y="20650"/>
                  </a:cubicBezTo>
                  <a:cubicBezTo>
                    <a:pt x="3213590" y="18355"/>
                    <a:pt x="3212557" y="16864"/>
                    <a:pt x="3212557" y="16176"/>
                  </a:cubicBezTo>
                  <a:cubicBezTo>
                    <a:pt x="3212787" y="14799"/>
                    <a:pt x="3213705" y="14111"/>
                    <a:pt x="3215311" y="14111"/>
                  </a:cubicBezTo>
                  <a:close/>
                  <a:moveTo>
                    <a:pt x="932343" y="7916"/>
                  </a:moveTo>
                  <a:cubicBezTo>
                    <a:pt x="935326" y="7916"/>
                    <a:pt x="940603" y="10325"/>
                    <a:pt x="948175" y="15143"/>
                  </a:cubicBezTo>
                  <a:cubicBezTo>
                    <a:pt x="958270" y="20650"/>
                    <a:pt x="966416" y="26157"/>
                    <a:pt x="972611" y="31663"/>
                  </a:cubicBezTo>
                  <a:cubicBezTo>
                    <a:pt x="980182" y="37858"/>
                    <a:pt x="983968" y="42447"/>
                    <a:pt x="983968" y="45430"/>
                  </a:cubicBezTo>
                  <a:cubicBezTo>
                    <a:pt x="983968" y="48413"/>
                    <a:pt x="982247" y="50019"/>
                    <a:pt x="978806" y="50248"/>
                  </a:cubicBezTo>
                  <a:cubicBezTo>
                    <a:pt x="957926" y="52543"/>
                    <a:pt x="922707" y="68604"/>
                    <a:pt x="873147" y="98431"/>
                  </a:cubicBezTo>
                  <a:cubicBezTo>
                    <a:pt x="870852" y="101643"/>
                    <a:pt x="867870" y="104626"/>
                    <a:pt x="864199" y="107379"/>
                  </a:cubicBezTo>
                  <a:lnTo>
                    <a:pt x="864199" y="278085"/>
                  </a:lnTo>
                  <a:cubicBezTo>
                    <a:pt x="863969" y="289558"/>
                    <a:pt x="862363" y="297473"/>
                    <a:pt x="859380" y="301833"/>
                  </a:cubicBezTo>
                  <a:cubicBezTo>
                    <a:pt x="852497" y="311010"/>
                    <a:pt x="835633" y="315599"/>
                    <a:pt x="808788" y="315599"/>
                  </a:cubicBezTo>
                  <a:cubicBezTo>
                    <a:pt x="803740" y="315599"/>
                    <a:pt x="800872" y="314567"/>
                    <a:pt x="800184" y="312502"/>
                  </a:cubicBezTo>
                  <a:cubicBezTo>
                    <a:pt x="799725" y="311355"/>
                    <a:pt x="799381" y="308028"/>
                    <a:pt x="799151" y="302521"/>
                  </a:cubicBezTo>
                  <a:cubicBezTo>
                    <a:pt x="798004" y="292655"/>
                    <a:pt x="790892" y="284969"/>
                    <a:pt x="777813" y="279462"/>
                  </a:cubicBezTo>
                  <a:lnTo>
                    <a:pt x="761982" y="273267"/>
                  </a:lnTo>
                  <a:cubicBezTo>
                    <a:pt x="759917" y="272349"/>
                    <a:pt x="758884" y="271202"/>
                    <a:pt x="758884" y="269825"/>
                  </a:cubicBezTo>
                  <a:cubicBezTo>
                    <a:pt x="759114" y="268678"/>
                    <a:pt x="760031" y="267760"/>
                    <a:pt x="761638" y="267072"/>
                  </a:cubicBezTo>
                  <a:cubicBezTo>
                    <a:pt x="795595" y="272349"/>
                    <a:pt x="814639" y="273267"/>
                    <a:pt x="818769" y="269825"/>
                  </a:cubicBezTo>
                  <a:cubicBezTo>
                    <a:pt x="819687" y="268219"/>
                    <a:pt x="820490" y="266040"/>
                    <a:pt x="821178" y="263286"/>
                  </a:cubicBezTo>
                  <a:lnTo>
                    <a:pt x="819801" y="82255"/>
                  </a:lnTo>
                  <a:cubicBezTo>
                    <a:pt x="820490" y="80879"/>
                    <a:pt x="821866" y="80190"/>
                    <a:pt x="823931" y="80190"/>
                  </a:cubicBezTo>
                  <a:lnTo>
                    <a:pt x="850432" y="86041"/>
                  </a:lnTo>
                  <a:cubicBezTo>
                    <a:pt x="858004" y="88106"/>
                    <a:pt x="862593" y="89483"/>
                    <a:pt x="864199" y="90171"/>
                  </a:cubicBezTo>
                  <a:cubicBezTo>
                    <a:pt x="864887" y="90401"/>
                    <a:pt x="865575" y="90515"/>
                    <a:pt x="866264" y="90515"/>
                  </a:cubicBezTo>
                  <a:cubicBezTo>
                    <a:pt x="884619" y="69636"/>
                    <a:pt x="901369" y="49101"/>
                    <a:pt x="916512" y="28910"/>
                  </a:cubicBezTo>
                  <a:cubicBezTo>
                    <a:pt x="793071" y="28910"/>
                    <a:pt x="725844" y="29254"/>
                    <a:pt x="714831" y="29942"/>
                  </a:cubicBezTo>
                  <a:lnTo>
                    <a:pt x="704850" y="19962"/>
                  </a:lnTo>
                  <a:lnTo>
                    <a:pt x="729630" y="22027"/>
                  </a:lnTo>
                  <a:lnTo>
                    <a:pt x="915479" y="22027"/>
                  </a:lnTo>
                  <a:cubicBezTo>
                    <a:pt x="923051" y="12619"/>
                    <a:pt x="928672" y="7916"/>
                    <a:pt x="932343" y="7916"/>
                  </a:cubicBezTo>
                  <a:close/>
                  <a:moveTo>
                    <a:pt x="455331" y="7572"/>
                  </a:moveTo>
                  <a:cubicBezTo>
                    <a:pt x="456937" y="7572"/>
                    <a:pt x="460264" y="9637"/>
                    <a:pt x="465311" y="13767"/>
                  </a:cubicBezTo>
                  <a:cubicBezTo>
                    <a:pt x="466000" y="14226"/>
                    <a:pt x="467032" y="15143"/>
                    <a:pt x="468409" y="16520"/>
                  </a:cubicBezTo>
                  <a:cubicBezTo>
                    <a:pt x="478963" y="23862"/>
                    <a:pt x="484240" y="29598"/>
                    <a:pt x="484240" y="33728"/>
                  </a:cubicBezTo>
                  <a:cubicBezTo>
                    <a:pt x="484240" y="35334"/>
                    <a:pt x="483208" y="36137"/>
                    <a:pt x="481143" y="36137"/>
                  </a:cubicBezTo>
                  <a:lnTo>
                    <a:pt x="439843" y="36137"/>
                  </a:lnTo>
                  <a:cubicBezTo>
                    <a:pt x="438237" y="39579"/>
                    <a:pt x="435713" y="42332"/>
                    <a:pt x="432272" y="44397"/>
                  </a:cubicBezTo>
                  <a:lnTo>
                    <a:pt x="432272" y="117360"/>
                  </a:lnTo>
                  <a:lnTo>
                    <a:pt x="437778" y="117360"/>
                  </a:lnTo>
                  <a:cubicBezTo>
                    <a:pt x="447644" y="103823"/>
                    <a:pt x="454298" y="97055"/>
                    <a:pt x="457740" y="97055"/>
                  </a:cubicBezTo>
                  <a:cubicBezTo>
                    <a:pt x="459346" y="97055"/>
                    <a:pt x="462329" y="99120"/>
                    <a:pt x="466688" y="103250"/>
                  </a:cubicBezTo>
                  <a:cubicBezTo>
                    <a:pt x="477701" y="111739"/>
                    <a:pt x="483208" y="117704"/>
                    <a:pt x="483208" y="121146"/>
                  </a:cubicBezTo>
                  <a:cubicBezTo>
                    <a:pt x="483208" y="122982"/>
                    <a:pt x="481831" y="123899"/>
                    <a:pt x="479078" y="123899"/>
                  </a:cubicBezTo>
                  <a:lnTo>
                    <a:pt x="432272" y="123899"/>
                  </a:lnTo>
                  <a:lnTo>
                    <a:pt x="432272" y="202369"/>
                  </a:lnTo>
                  <a:cubicBezTo>
                    <a:pt x="434566" y="202140"/>
                    <a:pt x="442597" y="200992"/>
                    <a:pt x="456363" y="198927"/>
                  </a:cubicBezTo>
                  <a:lnTo>
                    <a:pt x="477357" y="195486"/>
                  </a:lnTo>
                  <a:cubicBezTo>
                    <a:pt x="479193" y="195945"/>
                    <a:pt x="480111" y="196862"/>
                    <a:pt x="480111" y="198239"/>
                  </a:cubicBezTo>
                  <a:cubicBezTo>
                    <a:pt x="480111" y="199616"/>
                    <a:pt x="479422" y="200648"/>
                    <a:pt x="478046" y="201337"/>
                  </a:cubicBezTo>
                  <a:cubicBezTo>
                    <a:pt x="468868" y="205237"/>
                    <a:pt x="457625" y="211088"/>
                    <a:pt x="444317" y="218889"/>
                  </a:cubicBezTo>
                  <a:lnTo>
                    <a:pt x="403706" y="240227"/>
                  </a:lnTo>
                  <a:cubicBezTo>
                    <a:pt x="401870" y="240457"/>
                    <a:pt x="399920" y="241260"/>
                    <a:pt x="397855" y="242636"/>
                  </a:cubicBezTo>
                  <a:cubicBezTo>
                    <a:pt x="382941" y="249749"/>
                    <a:pt x="373649" y="255370"/>
                    <a:pt x="369978" y="259500"/>
                  </a:cubicBezTo>
                  <a:cubicBezTo>
                    <a:pt x="369519" y="259730"/>
                    <a:pt x="368945" y="259845"/>
                    <a:pt x="368257" y="259845"/>
                  </a:cubicBezTo>
                  <a:cubicBezTo>
                    <a:pt x="366651" y="259615"/>
                    <a:pt x="365848" y="259042"/>
                    <a:pt x="365848" y="258124"/>
                  </a:cubicBezTo>
                  <a:lnTo>
                    <a:pt x="356555" y="217168"/>
                  </a:lnTo>
                  <a:cubicBezTo>
                    <a:pt x="356096" y="215791"/>
                    <a:pt x="355867" y="214759"/>
                    <a:pt x="355867" y="214071"/>
                  </a:cubicBezTo>
                  <a:cubicBezTo>
                    <a:pt x="356326" y="212235"/>
                    <a:pt x="358276" y="211317"/>
                    <a:pt x="361718" y="211317"/>
                  </a:cubicBezTo>
                  <a:lnTo>
                    <a:pt x="383056" y="208908"/>
                  </a:lnTo>
                  <a:cubicBezTo>
                    <a:pt x="387415" y="207761"/>
                    <a:pt x="392119" y="207073"/>
                    <a:pt x="397167" y="206843"/>
                  </a:cubicBezTo>
                  <a:lnTo>
                    <a:pt x="397167" y="123899"/>
                  </a:lnTo>
                  <a:cubicBezTo>
                    <a:pt x="386842" y="123899"/>
                    <a:pt x="376861" y="124244"/>
                    <a:pt x="367224" y="124932"/>
                  </a:cubicBezTo>
                  <a:cubicBezTo>
                    <a:pt x="363783" y="121490"/>
                    <a:pt x="360341" y="118278"/>
                    <a:pt x="356899" y="115295"/>
                  </a:cubicBezTo>
                  <a:cubicBezTo>
                    <a:pt x="372043" y="116672"/>
                    <a:pt x="385465" y="117360"/>
                    <a:pt x="397167" y="117360"/>
                  </a:cubicBezTo>
                  <a:lnTo>
                    <a:pt x="397167" y="36137"/>
                  </a:lnTo>
                  <a:cubicBezTo>
                    <a:pt x="383859" y="36137"/>
                    <a:pt x="372387" y="36481"/>
                    <a:pt x="362750" y="37170"/>
                  </a:cubicBezTo>
                  <a:cubicBezTo>
                    <a:pt x="359309" y="33499"/>
                    <a:pt x="355867" y="30172"/>
                    <a:pt x="352425" y="27189"/>
                  </a:cubicBezTo>
                  <a:cubicBezTo>
                    <a:pt x="360226" y="27877"/>
                    <a:pt x="368027" y="28680"/>
                    <a:pt x="375828" y="29598"/>
                  </a:cubicBezTo>
                  <a:lnTo>
                    <a:pt x="435713" y="29598"/>
                  </a:lnTo>
                  <a:cubicBezTo>
                    <a:pt x="445350" y="14914"/>
                    <a:pt x="451889" y="7572"/>
                    <a:pt x="455331" y="7572"/>
                  </a:cubicBezTo>
                  <a:close/>
                  <a:moveTo>
                    <a:pt x="1199415" y="7227"/>
                  </a:moveTo>
                  <a:cubicBezTo>
                    <a:pt x="1215247" y="7457"/>
                    <a:pt x="1229473" y="9292"/>
                    <a:pt x="1242092" y="12734"/>
                  </a:cubicBezTo>
                  <a:cubicBezTo>
                    <a:pt x="1247828" y="15029"/>
                    <a:pt x="1250696" y="17208"/>
                    <a:pt x="1250696" y="19273"/>
                  </a:cubicBezTo>
                  <a:cubicBezTo>
                    <a:pt x="1250467" y="21338"/>
                    <a:pt x="1247484" y="24550"/>
                    <a:pt x="1241748" y="28910"/>
                  </a:cubicBezTo>
                  <a:lnTo>
                    <a:pt x="1241404" y="29598"/>
                  </a:lnTo>
                  <a:cubicBezTo>
                    <a:pt x="1241174" y="30057"/>
                    <a:pt x="1240715" y="30401"/>
                    <a:pt x="1240027" y="30631"/>
                  </a:cubicBezTo>
                  <a:lnTo>
                    <a:pt x="1240027" y="105659"/>
                  </a:lnTo>
                  <a:lnTo>
                    <a:pt x="1289587" y="105659"/>
                  </a:lnTo>
                  <a:cubicBezTo>
                    <a:pt x="1304730" y="85468"/>
                    <a:pt x="1313334" y="75372"/>
                    <a:pt x="1315399" y="75372"/>
                  </a:cubicBezTo>
                  <a:cubicBezTo>
                    <a:pt x="1317694" y="76519"/>
                    <a:pt x="1321020" y="78470"/>
                    <a:pt x="1325380" y="81223"/>
                  </a:cubicBezTo>
                  <a:cubicBezTo>
                    <a:pt x="1344653" y="95907"/>
                    <a:pt x="1354290" y="105315"/>
                    <a:pt x="1354290" y="109444"/>
                  </a:cubicBezTo>
                  <a:cubicBezTo>
                    <a:pt x="1354290" y="111509"/>
                    <a:pt x="1353257" y="112542"/>
                    <a:pt x="1351192" y="112542"/>
                  </a:cubicBezTo>
                  <a:lnTo>
                    <a:pt x="1240027" y="112542"/>
                  </a:lnTo>
                  <a:lnTo>
                    <a:pt x="1240027" y="200304"/>
                  </a:lnTo>
                  <a:lnTo>
                    <a:pt x="1279262" y="200304"/>
                  </a:lnTo>
                  <a:cubicBezTo>
                    <a:pt x="1292799" y="180572"/>
                    <a:pt x="1300944" y="170706"/>
                    <a:pt x="1303698" y="170706"/>
                  </a:cubicBezTo>
                  <a:cubicBezTo>
                    <a:pt x="1306221" y="170935"/>
                    <a:pt x="1311957" y="174836"/>
                    <a:pt x="1320906" y="182407"/>
                  </a:cubicBezTo>
                  <a:cubicBezTo>
                    <a:pt x="1324577" y="185620"/>
                    <a:pt x="1326068" y="186882"/>
                    <a:pt x="1325380" y="186193"/>
                  </a:cubicBezTo>
                  <a:cubicBezTo>
                    <a:pt x="1334787" y="196748"/>
                    <a:pt x="1339491" y="202484"/>
                    <a:pt x="1339491" y="203402"/>
                  </a:cubicBezTo>
                  <a:cubicBezTo>
                    <a:pt x="1339261" y="205696"/>
                    <a:pt x="1337655" y="206843"/>
                    <a:pt x="1334672" y="206843"/>
                  </a:cubicBezTo>
                  <a:lnTo>
                    <a:pt x="1240027" y="206843"/>
                  </a:lnTo>
                  <a:lnTo>
                    <a:pt x="1240027" y="301489"/>
                  </a:lnTo>
                  <a:lnTo>
                    <a:pt x="1313334" y="301489"/>
                  </a:lnTo>
                  <a:cubicBezTo>
                    <a:pt x="1328477" y="281068"/>
                    <a:pt x="1337196" y="270858"/>
                    <a:pt x="1339491" y="270858"/>
                  </a:cubicBezTo>
                  <a:cubicBezTo>
                    <a:pt x="1340867" y="271087"/>
                    <a:pt x="1345341" y="273955"/>
                    <a:pt x="1352913" y="279462"/>
                  </a:cubicBezTo>
                  <a:cubicBezTo>
                    <a:pt x="1368974" y="293229"/>
                    <a:pt x="1377005" y="301603"/>
                    <a:pt x="1377005" y="304586"/>
                  </a:cubicBezTo>
                  <a:cubicBezTo>
                    <a:pt x="1376775" y="306880"/>
                    <a:pt x="1375169" y="308028"/>
                    <a:pt x="1372186" y="308028"/>
                  </a:cubicBezTo>
                  <a:lnTo>
                    <a:pt x="1064847" y="309060"/>
                  </a:lnTo>
                  <a:lnTo>
                    <a:pt x="1057275" y="299424"/>
                  </a:lnTo>
                  <a:cubicBezTo>
                    <a:pt x="1079761" y="300800"/>
                    <a:pt x="1126797" y="301489"/>
                    <a:pt x="1198383" y="301489"/>
                  </a:cubicBezTo>
                  <a:lnTo>
                    <a:pt x="1198383" y="206843"/>
                  </a:lnTo>
                  <a:lnTo>
                    <a:pt x="1109588" y="207876"/>
                  </a:lnTo>
                  <a:cubicBezTo>
                    <a:pt x="1107064" y="204434"/>
                    <a:pt x="1104655" y="201222"/>
                    <a:pt x="1102361" y="198239"/>
                  </a:cubicBezTo>
                  <a:cubicBezTo>
                    <a:pt x="1127141" y="199616"/>
                    <a:pt x="1159148" y="200304"/>
                    <a:pt x="1198383" y="200304"/>
                  </a:cubicBezTo>
                  <a:lnTo>
                    <a:pt x="1198383" y="112542"/>
                  </a:lnTo>
                  <a:lnTo>
                    <a:pt x="1140907" y="112542"/>
                  </a:lnTo>
                  <a:lnTo>
                    <a:pt x="1108556" y="171394"/>
                  </a:lnTo>
                  <a:cubicBezTo>
                    <a:pt x="1088594" y="203287"/>
                    <a:pt x="1075516" y="219233"/>
                    <a:pt x="1069321" y="219233"/>
                  </a:cubicBezTo>
                  <a:cubicBezTo>
                    <a:pt x="1067715" y="219004"/>
                    <a:pt x="1066912" y="218201"/>
                    <a:pt x="1066912" y="216824"/>
                  </a:cubicBezTo>
                  <a:cubicBezTo>
                    <a:pt x="1067141" y="214071"/>
                    <a:pt x="1067944" y="211661"/>
                    <a:pt x="1069321" y="209597"/>
                  </a:cubicBezTo>
                  <a:cubicBezTo>
                    <a:pt x="1084464" y="173803"/>
                    <a:pt x="1096854" y="134224"/>
                    <a:pt x="1106491" y="90860"/>
                  </a:cubicBezTo>
                  <a:cubicBezTo>
                    <a:pt x="1107409" y="84206"/>
                    <a:pt x="1108556" y="77667"/>
                    <a:pt x="1109932" y="71242"/>
                  </a:cubicBezTo>
                  <a:lnTo>
                    <a:pt x="1113030" y="52657"/>
                  </a:lnTo>
                  <a:cubicBezTo>
                    <a:pt x="1113718" y="45086"/>
                    <a:pt x="1114407" y="39579"/>
                    <a:pt x="1115095" y="36137"/>
                  </a:cubicBezTo>
                  <a:cubicBezTo>
                    <a:pt x="1115324" y="34990"/>
                    <a:pt x="1116242" y="34417"/>
                    <a:pt x="1117848" y="34417"/>
                  </a:cubicBezTo>
                  <a:cubicBezTo>
                    <a:pt x="1118995" y="34646"/>
                    <a:pt x="1130582" y="37858"/>
                    <a:pt x="1152609" y="44053"/>
                  </a:cubicBezTo>
                  <a:cubicBezTo>
                    <a:pt x="1166146" y="47724"/>
                    <a:pt x="1172915" y="51281"/>
                    <a:pt x="1172915" y="54722"/>
                  </a:cubicBezTo>
                  <a:cubicBezTo>
                    <a:pt x="1172685" y="57705"/>
                    <a:pt x="1168326" y="60917"/>
                    <a:pt x="1159836" y="64359"/>
                  </a:cubicBezTo>
                  <a:lnTo>
                    <a:pt x="1142628" y="105659"/>
                  </a:lnTo>
                  <a:lnTo>
                    <a:pt x="1198383" y="105659"/>
                  </a:lnTo>
                  <a:cubicBezTo>
                    <a:pt x="1198153" y="83173"/>
                    <a:pt x="1197006" y="51281"/>
                    <a:pt x="1194941" y="9981"/>
                  </a:cubicBezTo>
                  <a:cubicBezTo>
                    <a:pt x="1195171" y="8145"/>
                    <a:pt x="1196662" y="7227"/>
                    <a:pt x="1199415" y="7227"/>
                  </a:cubicBezTo>
                  <a:close/>
                  <a:moveTo>
                    <a:pt x="1781631" y="6883"/>
                  </a:moveTo>
                  <a:lnTo>
                    <a:pt x="1786794" y="8948"/>
                  </a:lnTo>
                  <a:lnTo>
                    <a:pt x="1819489" y="22027"/>
                  </a:lnTo>
                  <a:lnTo>
                    <a:pt x="1834977" y="22027"/>
                  </a:lnTo>
                  <a:cubicBezTo>
                    <a:pt x="1842089" y="11931"/>
                    <a:pt x="1847137" y="6883"/>
                    <a:pt x="1850120" y="6883"/>
                  </a:cubicBezTo>
                  <a:cubicBezTo>
                    <a:pt x="1851726" y="7113"/>
                    <a:pt x="1856315" y="9637"/>
                    <a:pt x="1863886" y="14455"/>
                  </a:cubicBezTo>
                  <a:cubicBezTo>
                    <a:pt x="1875818" y="22027"/>
                    <a:pt x="1881783" y="26960"/>
                    <a:pt x="1881783" y="29254"/>
                  </a:cubicBezTo>
                  <a:cubicBezTo>
                    <a:pt x="1881783" y="31090"/>
                    <a:pt x="1878341" y="34531"/>
                    <a:pt x="1871458" y="39579"/>
                  </a:cubicBezTo>
                  <a:lnTo>
                    <a:pt x="1871458" y="298735"/>
                  </a:lnTo>
                  <a:cubicBezTo>
                    <a:pt x="1871229" y="306766"/>
                    <a:pt x="1869393" y="311928"/>
                    <a:pt x="1865951" y="314223"/>
                  </a:cubicBezTo>
                  <a:cubicBezTo>
                    <a:pt x="1861363" y="317205"/>
                    <a:pt x="1854824" y="319385"/>
                    <a:pt x="1846334" y="320762"/>
                  </a:cubicBezTo>
                  <a:cubicBezTo>
                    <a:pt x="1836927" y="321909"/>
                    <a:pt x="1831191" y="322138"/>
                    <a:pt x="1829126" y="321450"/>
                  </a:cubicBezTo>
                  <a:cubicBezTo>
                    <a:pt x="1828437" y="320073"/>
                    <a:pt x="1828093" y="318926"/>
                    <a:pt x="1828093" y="318008"/>
                  </a:cubicBezTo>
                  <a:cubicBezTo>
                    <a:pt x="1827864" y="308831"/>
                    <a:pt x="1820866" y="299768"/>
                    <a:pt x="1807099" y="290819"/>
                  </a:cubicBezTo>
                  <a:cubicBezTo>
                    <a:pt x="1805264" y="289443"/>
                    <a:pt x="1804346" y="288410"/>
                    <a:pt x="1804346" y="287722"/>
                  </a:cubicBezTo>
                  <a:cubicBezTo>
                    <a:pt x="1804576" y="286575"/>
                    <a:pt x="1805493" y="285886"/>
                    <a:pt x="1807099" y="285657"/>
                  </a:cubicBezTo>
                  <a:cubicBezTo>
                    <a:pt x="1824996" y="286804"/>
                    <a:pt x="1834632" y="286689"/>
                    <a:pt x="1836009" y="285313"/>
                  </a:cubicBezTo>
                  <a:cubicBezTo>
                    <a:pt x="1837386" y="283707"/>
                    <a:pt x="1838074" y="251585"/>
                    <a:pt x="1838074" y="188947"/>
                  </a:cubicBezTo>
                  <a:lnTo>
                    <a:pt x="1813983" y="188947"/>
                  </a:lnTo>
                  <a:cubicBezTo>
                    <a:pt x="1809164" y="255485"/>
                    <a:pt x="1795742" y="300112"/>
                    <a:pt x="1773715" y="322827"/>
                  </a:cubicBezTo>
                  <a:cubicBezTo>
                    <a:pt x="1772339" y="322827"/>
                    <a:pt x="1771650" y="321794"/>
                    <a:pt x="1771650" y="319729"/>
                  </a:cubicBezTo>
                  <a:cubicBezTo>
                    <a:pt x="1771650" y="318123"/>
                    <a:pt x="1771994" y="316288"/>
                    <a:pt x="1772683" y="314223"/>
                  </a:cubicBezTo>
                  <a:cubicBezTo>
                    <a:pt x="1783696" y="272464"/>
                    <a:pt x="1787023" y="183325"/>
                    <a:pt x="1782664" y="46806"/>
                  </a:cubicBezTo>
                  <a:cubicBezTo>
                    <a:pt x="1781975" y="37629"/>
                    <a:pt x="1781516" y="28795"/>
                    <a:pt x="1781287" y="20306"/>
                  </a:cubicBezTo>
                  <a:lnTo>
                    <a:pt x="1780255" y="8260"/>
                  </a:lnTo>
                  <a:cubicBezTo>
                    <a:pt x="1780484" y="7342"/>
                    <a:pt x="1780943" y="6883"/>
                    <a:pt x="1781631" y="6883"/>
                  </a:cubicBezTo>
                  <a:close/>
                  <a:moveTo>
                    <a:pt x="487338" y="6883"/>
                  </a:moveTo>
                  <a:cubicBezTo>
                    <a:pt x="488256" y="7113"/>
                    <a:pt x="488829" y="7227"/>
                    <a:pt x="489059" y="7227"/>
                  </a:cubicBezTo>
                  <a:lnTo>
                    <a:pt x="524508" y="24780"/>
                  </a:lnTo>
                  <a:lnTo>
                    <a:pt x="608484" y="24780"/>
                  </a:lnTo>
                  <a:cubicBezTo>
                    <a:pt x="615138" y="14455"/>
                    <a:pt x="620300" y="9292"/>
                    <a:pt x="623971" y="9292"/>
                  </a:cubicBezTo>
                  <a:cubicBezTo>
                    <a:pt x="624201" y="9292"/>
                    <a:pt x="624660" y="9407"/>
                    <a:pt x="625348" y="9637"/>
                  </a:cubicBezTo>
                  <a:cubicBezTo>
                    <a:pt x="635673" y="12390"/>
                    <a:pt x="645769" y="17667"/>
                    <a:pt x="655635" y="25468"/>
                  </a:cubicBezTo>
                  <a:cubicBezTo>
                    <a:pt x="659076" y="28222"/>
                    <a:pt x="660797" y="30401"/>
                    <a:pt x="660797" y="32007"/>
                  </a:cubicBezTo>
                  <a:cubicBezTo>
                    <a:pt x="660568" y="34990"/>
                    <a:pt x="656667" y="38317"/>
                    <a:pt x="649096" y="41988"/>
                  </a:cubicBezTo>
                  <a:cubicBezTo>
                    <a:pt x="649096" y="128259"/>
                    <a:pt x="649440" y="175868"/>
                    <a:pt x="650128" y="184817"/>
                  </a:cubicBezTo>
                  <a:cubicBezTo>
                    <a:pt x="649669" y="194453"/>
                    <a:pt x="648751" y="199960"/>
                    <a:pt x="647375" y="201337"/>
                  </a:cubicBezTo>
                  <a:cubicBezTo>
                    <a:pt x="636591" y="207761"/>
                    <a:pt x="625578" y="208908"/>
                    <a:pt x="614335" y="204778"/>
                  </a:cubicBezTo>
                  <a:cubicBezTo>
                    <a:pt x="611352" y="203402"/>
                    <a:pt x="609861" y="201337"/>
                    <a:pt x="609861" y="198583"/>
                  </a:cubicBezTo>
                  <a:lnTo>
                    <a:pt x="611237" y="31319"/>
                  </a:lnTo>
                  <a:lnTo>
                    <a:pt x="521410" y="31663"/>
                  </a:lnTo>
                  <a:cubicBezTo>
                    <a:pt x="521640" y="124817"/>
                    <a:pt x="522099" y="179310"/>
                    <a:pt x="522787" y="195142"/>
                  </a:cubicBezTo>
                  <a:cubicBezTo>
                    <a:pt x="522099" y="198813"/>
                    <a:pt x="520263" y="201107"/>
                    <a:pt x="517280" y="202025"/>
                  </a:cubicBezTo>
                  <a:cubicBezTo>
                    <a:pt x="511774" y="204090"/>
                    <a:pt x="504431" y="205122"/>
                    <a:pt x="495254" y="205122"/>
                  </a:cubicBezTo>
                  <a:cubicBezTo>
                    <a:pt x="491124" y="205122"/>
                    <a:pt x="488370" y="204434"/>
                    <a:pt x="486994" y="203057"/>
                  </a:cubicBezTo>
                  <a:cubicBezTo>
                    <a:pt x="485388" y="201451"/>
                    <a:pt x="484585" y="199616"/>
                    <a:pt x="484585" y="197551"/>
                  </a:cubicBezTo>
                  <a:cubicBezTo>
                    <a:pt x="487108" y="145697"/>
                    <a:pt x="487338" y="82829"/>
                    <a:pt x="485273" y="8948"/>
                  </a:cubicBezTo>
                  <a:cubicBezTo>
                    <a:pt x="485273" y="7572"/>
                    <a:pt x="485961" y="6883"/>
                    <a:pt x="487338" y="6883"/>
                  </a:cubicBezTo>
                  <a:close/>
                  <a:moveTo>
                    <a:pt x="3090379" y="4818"/>
                  </a:moveTo>
                  <a:lnTo>
                    <a:pt x="3090723" y="4818"/>
                  </a:lnTo>
                  <a:cubicBezTo>
                    <a:pt x="3110455" y="11472"/>
                    <a:pt x="3124795" y="19273"/>
                    <a:pt x="3133744" y="28222"/>
                  </a:cubicBezTo>
                  <a:cubicBezTo>
                    <a:pt x="3136956" y="31204"/>
                    <a:pt x="3138562" y="33384"/>
                    <a:pt x="3138562" y="34761"/>
                  </a:cubicBezTo>
                  <a:cubicBezTo>
                    <a:pt x="3138103" y="37514"/>
                    <a:pt x="3135694" y="39579"/>
                    <a:pt x="3131335" y="40956"/>
                  </a:cubicBezTo>
                  <a:cubicBezTo>
                    <a:pt x="3125369" y="42791"/>
                    <a:pt x="3118601" y="47954"/>
                    <a:pt x="3111029" y="56443"/>
                  </a:cubicBezTo>
                  <a:cubicBezTo>
                    <a:pt x="3088085" y="81911"/>
                    <a:pt x="3075465" y="95678"/>
                    <a:pt x="3073171" y="97743"/>
                  </a:cubicBezTo>
                  <a:cubicBezTo>
                    <a:pt x="3099098" y="108986"/>
                    <a:pt x="3128925" y="114607"/>
                    <a:pt x="3162653" y="114607"/>
                  </a:cubicBezTo>
                  <a:cubicBezTo>
                    <a:pt x="3163571" y="115295"/>
                    <a:pt x="3164030" y="115984"/>
                    <a:pt x="3164030" y="116672"/>
                  </a:cubicBezTo>
                  <a:cubicBezTo>
                    <a:pt x="3164030" y="118049"/>
                    <a:pt x="3163342" y="119081"/>
                    <a:pt x="3161965" y="119769"/>
                  </a:cubicBezTo>
                  <a:cubicBezTo>
                    <a:pt x="3161047" y="119999"/>
                    <a:pt x="3160474" y="120228"/>
                    <a:pt x="3160244" y="120458"/>
                  </a:cubicBezTo>
                  <a:cubicBezTo>
                    <a:pt x="3145560" y="127800"/>
                    <a:pt x="3135694" y="139846"/>
                    <a:pt x="3130646" y="156595"/>
                  </a:cubicBezTo>
                  <a:cubicBezTo>
                    <a:pt x="3129499" y="158890"/>
                    <a:pt x="3127893" y="160037"/>
                    <a:pt x="3125828" y="160037"/>
                  </a:cubicBezTo>
                  <a:lnTo>
                    <a:pt x="3106555" y="153842"/>
                  </a:lnTo>
                  <a:cubicBezTo>
                    <a:pt x="3086134" y="146729"/>
                    <a:pt x="3066631" y="135830"/>
                    <a:pt x="3048047" y="121146"/>
                  </a:cubicBezTo>
                  <a:cubicBezTo>
                    <a:pt x="3045981" y="122293"/>
                    <a:pt x="3043917" y="123555"/>
                    <a:pt x="3041851" y="124932"/>
                  </a:cubicBezTo>
                  <a:cubicBezTo>
                    <a:pt x="3011106" y="144435"/>
                    <a:pt x="2982999" y="156251"/>
                    <a:pt x="2957531" y="160381"/>
                  </a:cubicBezTo>
                  <a:cubicBezTo>
                    <a:pt x="2946747" y="161987"/>
                    <a:pt x="2941355" y="162905"/>
                    <a:pt x="2941355" y="163134"/>
                  </a:cubicBezTo>
                  <a:cubicBezTo>
                    <a:pt x="2939520" y="162905"/>
                    <a:pt x="2938602" y="161987"/>
                    <a:pt x="2938602" y="160381"/>
                  </a:cubicBezTo>
                  <a:cubicBezTo>
                    <a:pt x="2939061" y="159922"/>
                    <a:pt x="2939291" y="159348"/>
                    <a:pt x="2939291" y="158660"/>
                  </a:cubicBezTo>
                  <a:cubicBezTo>
                    <a:pt x="2940897" y="157742"/>
                    <a:pt x="2942503" y="157169"/>
                    <a:pt x="2944109" y="156939"/>
                  </a:cubicBezTo>
                  <a:cubicBezTo>
                    <a:pt x="2947551" y="155104"/>
                    <a:pt x="2950992" y="153498"/>
                    <a:pt x="2954434" y="152121"/>
                  </a:cubicBezTo>
                  <a:cubicBezTo>
                    <a:pt x="2980590" y="140878"/>
                    <a:pt x="3004337" y="123899"/>
                    <a:pt x="3025676" y="101185"/>
                  </a:cubicBezTo>
                  <a:cubicBezTo>
                    <a:pt x="3003190" y="70439"/>
                    <a:pt x="2990800" y="45315"/>
                    <a:pt x="2988506" y="25812"/>
                  </a:cubicBezTo>
                  <a:cubicBezTo>
                    <a:pt x="2976575" y="26042"/>
                    <a:pt x="2966365" y="26271"/>
                    <a:pt x="2957875" y="26501"/>
                  </a:cubicBezTo>
                  <a:lnTo>
                    <a:pt x="2949615" y="17208"/>
                  </a:lnTo>
                  <a:cubicBezTo>
                    <a:pt x="2965906" y="18585"/>
                    <a:pt x="3008467" y="19273"/>
                    <a:pt x="3077301" y="19273"/>
                  </a:cubicBezTo>
                  <a:cubicBezTo>
                    <a:pt x="3083266" y="9637"/>
                    <a:pt x="3087625" y="4818"/>
                    <a:pt x="3090379" y="4818"/>
                  </a:cubicBezTo>
                  <a:close/>
                  <a:moveTo>
                    <a:pt x="1483584" y="4818"/>
                  </a:moveTo>
                  <a:cubicBezTo>
                    <a:pt x="1505611" y="6424"/>
                    <a:pt x="1519148" y="8948"/>
                    <a:pt x="1524196" y="12390"/>
                  </a:cubicBezTo>
                  <a:cubicBezTo>
                    <a:pt x="1525802" y="13996"/>
                    <a:pt x="1526605" y="15487"/>
                    <a:pt x="1526605" y="16864"/>
                  </a:cubicBezTo>
                  <a:cubicBezTo>
                    <a:pt x="1526605" y="20765"/>
                    <a:pt x="1522819" y="24092"/>
                    <a:pt x="1515247" y="26845"/>
                  </a:cubicBezTo>
                  <a:lnTo>
                    <a:pt x="1515247" y="94645"/>
                  </a:lnTo>
                  <a:cubicBezTo>
                    <a:pt x="1524655" y="80420"/>
                    <a:pt x="1530391" y="73307"/>
                    <a:pt x="1532456" y="73307"/>
                  </a:cubicBezTo>
                  <a:cubicBezTo>
                    <a:pt x="1534750" y="73537"/>
                    <a:pt x="1538995" y="76749"/>
                    <a:pt x="1545190" y="82944"/>
                  </a:cubicBezTo>
                  <a:cubicBezTo>
                    <a:pt x="1549549" y="87303"/>
                    <a:pt x="1553105" y="91892"/>
                    <a:pt x="1555859" y="96710"/>
                  </a:cubicBezTo>
                  <a:cubicBezTo>
                    <a:pt x="1569396" y="68489"/>
                    <a:pt x="1577656" y="39235"/>
                    <a:pt x="1580639" y="8948"/>
                  </a:cubicBezTo>
                  <a:cubicBezTo>
                    <a:pt x="1581098" y="6195"/>
                    <a:pt x="1582130" y="4818"/>
                    <a:pt x="1583736" y="4818"/>
                  </a:cubicBezTo>
                  <a:cubicBezTo>
                    <a:pt x="1584424" y="5277"/>
                    <a:pt x="1585113" y="5507"/>
                    <a:pt x="1585801" y="5507"/>
                  </a:cubicBezTo>
                  <a:cubicBezTo>
                    <a:pt x="1586489" y="5966"/>
                    <a:pt x="1588899" y="6539"/>
                    <a:pt x="1593029" y="7227"/>
                  </a:cubicBezTo>
                  <a:cubicBezTo>
                    <a:pt x="1596012" y="7457"/>
                    <a:pt x="1599224" y="8031"/>
                    <a:pt x="1602665" y="8948"/>
                  </a:cubicBezTo>
                  <a:cubicBezTo>
                    <a:pt x="1621250" y="13537"/>
                    <a:pt x="1631919" y="17552"/>
                    <a:pt x="1634673" y="20994"/>
                  </a:cubicBezTo>
                  <a:cubicBezTo>
                    <a:pt x="1634443" y="24436"/>
                    <a:pt x="1633181" y="27189"/>
                    <a:pt x="1630887" y="29254"/>
                  </a:cubicBezTo>
                  <a:cubicBezTo>
                    <a:pt x="1625610" y="31548"/>
                    <a:pt x="1621250" y="36137"/>
                    <a:pt x="1617808" y="43021"/>
                  </a:cubicBezTo>
                  <a:cubicBezTo>
                    <a:pt x="1616661" y="45315"/>
                    <a:pt x="1615743" y="46806"/>
                    <a:pt x="1615055" y="47495"/>
                  </a:cubicBezTo>
                  <a:lnTo>
                    <a:pt x="1596126" y="80535"/>
                  </a:lnTo>
                  <a:lnTo>
                    <a:pt x="1691460" y="80535"/>
                  </a:lnTo>
                  <a:cubicBezTo>
                    <a:pt x="1697196" y="70898"/>
                    <a:pt x="1701441" y="66080"/>
                    <a:pt x="1704194" y="66080"/>
                  </a:cubicBezTo>
                  <a:cubicBezTo>
                    <a:pt x="1706030" y="66768"/>
                    <a:pt x="1707636" y="67456"/>
                    <a:pt x="1709012" y="68145"/>
                  </a:cubicBezTo>
                  <a:cubicBezTo>
                    <a:pt x="1711077" y="69292"/>
                    <a:pt x="1712913" y="70210"/>
                    <a:pt x="1714519" y="70898"/>
                  </a:cubicBezTo>
                  <a:cubicBezTo>
                    <a:pt x="1724844" y="76175"/>
                    <a:pt x="1733219" y="80994"/>
                    <a:pt x="1739643" y="85353"/>
                  </a:cubicBezTo>
                  <a:cubicBezTo>
                    <a:pt x="1744003" y="88106"/>
                    <a:pt x="1746182" y="90515"/>
                    <a:pt x="1746182" y="92580"/>
                  </a:cubicBezTo>
                  <a:cubicBezTo>
                    <a:pt x="1746182" y="96022"/>
                    <a:pt x="1742740" y="99234"/>
                    <a:pt x="1735857" y="102217"/>
                  </a:cubicBezTo>
                  <a:lnTo>
                    <a:pt x="1732415" y="149368"/>
                  </a:lnTo>
                  <a:cubicBezTo>
                    <a:pt x="1728286" y="201910"/>
                    <a:pt x="1723811" y="237933"/>
                    <a:pt x="1718993" y="257435"/>
                  </a:cubicBezTo>
                  <a:cubicBezTo>
                    <a:pt x="1714634" y="270973"/>
                    <a:pt x="1709586" y="281986"/>
                    <a:pt x="1703850" y="290475"/>
                  </a:cubicBezTo>
                  <a:cubicBezTo>
                    <a:pt x="1690083" y="306077"/>
                    <a:pt x="1674252" y="313879"/>
                    <a:pt x="1656355" y="313879"/>
                  </a:cubicBezTo>
                  <a:cubicBezTo>
                    <a:pt x="1652225" y="313649"/>
                    <a:pt x="1649816" y="312502"/>
                    <a:pt x="1649127" y="310437"/>
                  </a:cubicBezTo>
                  <a:cubicBezTo>
                    <a:pt x="1648898" y="309519"/>
                    <a:pt x="1648095" y="306536"/>
                    <a:pt x="1646718" y="301489"/>
                  </a:cubicBezTo>
                  <a:cubicBezTo>
                    <a:pt x="1644195" y="292081"/>
                    <a:pt x="1634329" y="283592"/>
                    <a:pt x="1617120" y="276020"/>
                  </a:cubicBezTo>
                  <a:cubicBezTo>
                    <a:pt x="1614367" y="274644"/>
                    <a:pt x="1612990" y="273611"/>
                    <a:pt x="1612990" y="272923"/>
                  </a:cubicBezTo>
                  <a:cubicBezTo>
                    <a:pt x="1613220" y="271087"/>
                    <a:pt x="1614367" y="270170"/>
                    <a:pt x="1616432" y="270170"/>
                  </a:cubicBezTo>
                  <a:cubicBezTo>
                    <a:pt x="1646948" y="273152"/>
                    <a:pt x="1664615" y="271890"/>
                    <a:pt x="1669433" y="266384"/>
                  </a:cubicBezTo>
                  <a:cubicBezTo>
                    <a:pt x="1669433" y="265695"/>
                    <a:pt x="1669778" y="265237"/>
                    <a:pt x="1670466" y="265007"/>
                  </a:cubicBezTo>
                  <a:cubicBezTo>
                    <a:pt x="1686756" y="237703"/>
                    <a:pt x="1695934" y="178277"/>
                    <a:pt x="1697999" y="86730"/>
                  </a:cubicBezTo>
                  <a:lnTo>
                    <a:pt x="1683544" y="86730"/>
                  </a:lnTo>
                  <a:cubicBezTo>
                    <a:pt x="1689280" y="89712"/>
                    <a:pt x="1692148" y="92580"/>
                    <a:pt x="1692148" y="95334"/>
                  </a:cubicBezTo>
                  <a:cubicBezTo>
                    <a:pt x="1691919" y="97628"/>
                    <a:pt x="1689969" y="99464"/>
                    <a:pt x="1686297" y="100840"/>
                  </a:cubicBezTo>
                  <a:cubicBezTo>
                    <a:pt x="1674137" y="148794"/>
                    <a:pt x="1662894" y="183555"/>
                    <a:pt x="1652569" y="205122"/>
                  </a:cubicBezTo>
                  <a:cubicBezTo>
                    <a:pt x="1642015" y="226002"/>
                    <a:pt x="1623659" y="245045"/>
                    <a:pt x="1597503" y="262254"/>
                  </a:cubicBezTo>
                  <a:cubicBezTo>
                    <a:pt x="1583736" y="270514"/>
                    <a:pt x="1561939" y="279577"/>
                    <a:pt x="1532111" y="289443"/>
                  </a:cubicBezTo>
                  <a:cubicBezTo>
                    <a:pt x="1530276" y="290361"/>
                    <a:pt x="1528670" y="290819"/>
                    <a:pt x="1527293" y="290819"/>
                  </a:cubicBezTo>
                  <a:cubicBezTo>
                    <a:pt x="1526146" y="290361"/>
                    <a:pt x="1525228" y="289787"/>
                    <a:pt x="1524540" y="289099"/>
                  </a:cubicBezTo>
                  <a:cubicBezTo>
                    <a:pt x="1524081" y="288640"/>
                    <a:pt x="1523851" y="288296"/>
                    <a:pt x="1523851" y="288066"/>
                  </a:cubicBezTo>
                  <a:cubicBezTo>
                    <a:pt x="1525916" y="286001"/>
                    <a:pt x="1531767" y="282559"/>
                    <a:pt x="1541404" y="277741"/>
                  </a:cubicBezTo>
                  <a:cubicBezTo>
                    <a:pt x="1569625" y="262827"/>
                    <a:pt x="1593832" y="239539"/>
                    <a:pt x="1614023" y="207876"/>
                  </a:cubicBezTo>
                  <a:cubicBezTo>
                    <a:pt x="1635131" y="167035"/>
                    <a:pt x="1646718" y="126653"/>
                    <a:pt x="1648783" y="86730"/>
                  </a:cubicBezTo>
                  <a:lnTo>
                    <a:pt x="1638459" y="86730"/>
                  </a:lnTo>
                  <a:cubicBezTo>
                    <a:pt x="1640524" y="89024"/>
                    <a:pt x="1641556" y="90630"/>
                    <a:pt x="1641556" y="91548"/>
                  </a:cubicBezTo>
                  <a:cubicBezTo>
                    <a:pt x="1641556" y="94301"/>
                    <a:pt x="1638459" y="97399"/>
                    <a:pt x="1632264" y="100840"/>
                  </a:cubicBezTo>
                  <a:cubicBezTo>
                    <a:pt x="1631346" y="103364"/>
                    <a:pt x="1630772" y="105773"/>
                    <a:pt x="1630543" y="108068"/>
                  </a:cubicBezTo>
                  <a:cubicBezTo>
                    <a:pt x="1618611" y="151203"/>
                    <a:pt x="1602665" y="183784"/>
                    <a:pt x="1582704" y="205811"/>
                  </a:cubicBezTo>
                  <a:cubicBezTo>
                    <a:pt x="1574214" y="214759"/>
                    <a:pt x="1556891" y="228181"/>
                    <a:pt x="1530735" y="246078"/>
                  </a:cubicBezTo>
                  <a:cubicBezTo>
                    <a:pt x="1528440" y="247684"/>
                    <a:pt x="1526261" y="248831"/>
                    <a:pt x="1524196" y="249520"/>
                  </a:cubicBezTo>
                  <a:cubicBezTo>
                    <a:pt x="1523048" y="248602"/>
                    <a:pt x="1522131" y="247799"/>
                    <a:pt x="1521442" y="247110"/>
                  </a:cubicBezTo>
                  <a:lnTo>
                    <a:pt x="1526261" y="241948"/>
                  </a:lnTo>
                  <a:cubicBezTo>
                    <a:pt x="1528096" y="239424"/>
                    <a:pt x="1530161" y="237130"/>
                    <a:pt x="1532456" y="235065"/>
                  </a:cubicBezTo>
                  <a:cubicBezTo>
                    <a:pt x="1566643" y="200878"/>
                    <a:pt x="1587866" y="151433"/>
                    <a:pt x="1596126" y="86730"/>
                  </a:cubicBezTo>
                  <a:lnTo>
                    <a:pt x="1592684" y="86730"/>
                  </a:lnTo>
                  <a:cubicBezTo>
                    <a:pt x="1582359" y="102332"/>
                    <a:pt x="1568937" y="118852"/>
                    <a:pt x="1552417" y="136289"/>
                  </a:cubicBezTo>
                  <a:cubicBezTo>
                    <a:pt x="1537044" y="150056"/>
                    <a:pt x="1527981" y="156939"/>
                    <a:pt x="1525228" y="156939"/>
                  </a:cubicBezTo>
                  <a:cubicBezTo>
                    <a:pt x="1523851" y="156939"/>
                    <a:pt x="1523163" y="156251"/>
                    <a:pt x="1523163" y="154874"/>
                  </a:cubicBezTo>
                  <a:cubicBezTo>
                    <a:pt x="1523851" y="153727"/>
                    <a:pt x="1524884" y="152121"/>
                    <a:pt x="1526261" y="150056"/>
                  </a:cubicBezTo>
                  <a:cubicBezTo>
                    <a:pt x="1537962" y="132848"/>
                    <a:pt x="1547255" y="116328"/>
                    <a:pt x="1554138" y="100496"/>
                  </a:cubicBezTo>
                  <a:cubicBezTo>
                    <a:pt x="1552991" y="100726"/>
                    <a:pt x="1552073" y="100955"/>
                    <a:pt x="1551385" y="101185"/>
                  </a:cubicBezTo>
                  <a:lnTo>
                    <a:pt x="1515247" y="101185"/>
                  </a:lnTo>
                  <a:lnTo>
                    <a:pt x="1515247" y="166920"/>
                  </a:lnTo>
                  <a:cubicBezTo>
                    <a:pt x="1530161" y="163937"/>
                    <a:pt x="1544501" y="160725"/>
                    <a:pt x="1558268" y="157283"/>
                  </a:cubicBezTo>
                  <a:cubicBezTo>
                    <a:pt x="1565381" y="154989"/>
                    <a:pt x="1569625" y="153842"/>
                    <a:pt x="1571002" y="153842"/>
                  </a:cubicBezTo>
                  <a:cubicBezTo>
                    <a:pt x="1572379" y="154071"/>
                    <a:pt x="1573067" y="154874"/>
                    <a:pt x="1573067" y="156251"/>
                  </a:cubicBezTo>
                  <a:cubicBezTo>
                    <a:pt x="1573067" y="157628"/>
                    <a:pt x="1572379" y="158660"/>
                    <a:pt x="1571002" y="159348"/>
                  </a:cubicBezTo>
                  <a:lnTo>
                    <a:pt x="1559645" y="165543"/>
                  </a:lnTo>
                  <a:cubicBezTo>
                    <a:pt x="1550926" y="169903"/>
                    <a:pt x="1542436" y="174492"/>
                    <a:pt x="1534176" y="179310"/>
                  </a:cubicBezTo>
                  <a:cubicBezTo>
                    <a:pt x="1529588" y="181834"/>
                    <a:pt x="1525458" y="184128"/>
                    <a:pt x="1521787" y="186193"/>
                  </a:cubicBezTo>
                  <a:cubicBezTo>
                    <a:pt x="1519492" y="187799"/>
                    <a:pt x="1517312" y="188947"/>
                    <a:pt x="1515247" y="189635"/>
                  </a:cubicBezTo>
                  <a:cubicBezTo>
                    <a:pt x="1515018" y="269481"/>
                    <a:pt x="1514789" y="309863"/>
                    <a:pt x="1514559" y="310781"/>
                  </a:cubicBezTo>
                  <a:cubicBezTo>
                    <a:pt x="1512953" y="313075"/>
                    <a:pt x="1509741" y="314911"/>
                    <a:pt x="1504922" y="316288"/>
                  </a:cubicBezTo>
                  <a:cubicBezTo>
                    <a:pt x="1491844" y="319729"/>
                    <a:pt x="1483584" y="319729"/>
                    <a:pt x="1480142" y="316288"/>
                  </a:cubicBezTo>
                  <a:cubicBezTo>
                    <a:pt x="1478995" y="315370"/>
                    <a:pt x="1478307" y="314567"/>
                    <a:pt x="1478077" y="313879"/>
                  </a:cubicBezTo>
                  <a:cubicBezTo>
                    <a:pt x="1479454" y="281527"/>
                    <a:pt x="1480142" y="245045"/>
                    <a:pt x="1480142" y="204434"/>
                  </a:cubicBezTo>
                  <a:cubicBezTo>
                    <a:pt x="1476701" y="206958"/>
                    <a:pt x="1469473" y="210973"/>
                    <a:pt x="1458460" y="216480"/>
                  </a:cubicBezTo>
                  <a:cubicBezTo>
                    <a:pt x="1451577" y="219921"/>
                    <a:pt x="1445038" y="223707"/>
                    <a:pt x="1438843" y="227837"/>
                  </a:cubicBezTo>
                  <a:cubicBezTo>
                    <a:pt x="1437925" y="228526"/>
                    <a:pt x="1437007" y="228870"/>
                    <a:pt x="1436089" y="228870"/>
                  </a:cubicBezTo>
                  <a:cubicBezTo>
                    <a:pt x="1435630" y="228640"/>
                    <a:pt x="1435286" y="228526"/>
                    <a:pt x="1435057" y="228526"/>
                  </a:cubicBezTo>
                  <a:cubicBezTo>
                    <a:pt x="1432763" y="224396"/>
                    <a:pt x="1428174" y="211661"/>
                    <a:pt x="1421290" y="190323"/>
                  </a:cubicBezTo>
                  <a:cubicBezTo>
                    <a:pt x="1420602" y="188029"/>
                    <a:pt x="1419914" y="186079"/>
                    <a:pt x="1419225" y="184472"/>
                  </a:cubicBezTo>
                  <a:cubicBezTo>
                    <a:pt x="1419455" y="183096"/>
                    <a:pt x="1421061" y="182407"/>
                    <a:pt x="1424044" y="182407"/>
                  </a:cubicBezTo>
                  <a:cubicBezTo>
                    <a:pt x="1426338" y="181949"/>
                    <a:pt x="1428632" y="181719"/>
                    <a:pt x="1430927" y="181719"/>
                  </a:cubicBezTo>
                  <a:cubicBezTo>
                    <a:pt x="1435286" y="181490"/>
                    <a:pt x="1451691" y="179195"/>
                    <a:pt x="1480142" y="174836"/>
                  </a:cubicBezTo>
                  <a:lnTo>
                    <a:pt x="1480142" y="101185"/>
                  </a:lnTo>
                  <a:lnTo>
                    <a:pt x="1463279" y="101185"/>
                  </a:lnTo>
                  <a:cubicBezTo>
                    <a:pt x="1455477" y="125506"/>
                    <a:pt x="1447676" y="143861"/>
                    <a:pt x="1439875" y="156251"/>
                  </a:cubicBezTo>
                  <a:lnTo>
                    <a:pt x="1426797" y="174836"/>
                  </a:lnTo>
                  <a:cubicBezTo>
                    <a:pt x="1424273" y="174836"/>
                    <a:pt x="1423355" y="173803"/>
                    <a:pt x="1424044" y="171738"/>
                  </a:cubicBezTo>
                  <a:lnTo>
                    <a:pt x="1427141" y="159693"/>
                  </a:lnTo>
                  <a:cubicBezTo>
                    <a:pt x="1427830" y="154645"/>
                    <a:pt x="1428632" y="149712"/>
                    <a:pt x="1429550" y="144893"/>
                  </a:cubicBezTo>
                  <a:cubicBezTo>
                    <a:pt x="1430009" y="143517"/>
                    <a:pt x="1430239" y="141337"/>
                    <a:pt x="1430239" y="138354"/>
                  </a:cubicBezTo>
                  <a:cubicBezTo>
                    <a:pt x="1431845" y="110592"/>
                    <a:pt x="1432304" y="79387"/>
                    <a:pt x="1431615" y="44741"/>
                  </a:cubicBezTo>
                  <a:cubicBezTo>
                    <a:pt x="1432074" y="43365"/>
                    <a:pt x="1433336" y="42676"/>
                    <a:pt x="1435401" y="42676"/>
                  </a:cubicBezTo>
                  <a:cubicBezTo>
                    <a:pt x="1450774" y="42906"/>
                    <a:pt x="1463279" y="45430"/>
                    <a:pt x="1472915" y="50248"/>
                  </a:cubicBezTo>
                  <a:cubicBezTo>
                    <a:pt x="1476357" y="51395"/>
                    <a:pt x="1478077" y="53116"/>
                    <a:pt x="1478077" y="55411"/>
                  </a:cubicBezTo>
                  <a:cubicBezTo>
                    <a:pt x="1478077" y="57705"/>
                    <a:pt x="1476357" y="59541"/>
                    <a:pt x="1472915" y="60917"/>
                  </a:cubicBezTo>
                  <a:cubicBezTo>
                    <a:pt x="1470162" y="68489"/>
                    <a:pt x="1468441" y="75716"/>
                    <a:pt x="1467753" y="82600"/>
                  </a:cubicBezTo>
                  <a:cubicBezTo>
                    <a:pt x="1467753" y="83747"/>
                    <a:pt x="1467408" y="85123"/>
                    <a:pt x="1466720" y="86730"/>
                  </a:cubicBezTo>
                  <a:lnTo>
                    <a:pt x="1464655" y="94301"/>
                  </a:lnTo>
                  <a:lnTo>
                    <a:pt x="1480142" y="94301"/>
                  </a:lnTo>
                  <a:lnTo>
                    <a:pt x="1478766" y="5507"/>
                  </a:lnTo>
                  <a:cubicBezTo>
                    <a:pt x="1479684" y="5048"/>
                    <a:pt x="1481290" y="4818"/>
                    <a:pt x="1483584" y="4818"/>
                  </a:cubicBezTo>
                  <a:close/>
                  <a:moveTo>
                    <a:pt x="3771370" y="4474"/>
                  </a:moveTo>
                  <a:cubicBezTo>
                    <a:pt x="3795461" y="4474"/>
                    <a:pt x="3810261" y="6195"/>
                    <a:pt x="3815767" y="9637"/>
                  </a:cubicBezTo>
                  <a:cubicBezTo>
                    <a:pt x="3817144" y="10554"/>
                    <a:pt x="3817832" y="11472"/>
                    <a:pt x="3817832" y="12390"/>
                  </a:cubicBezTo>
                  <a:cubicBezTo>
                    <a:pt x="3817603" y="13767"/>
                    <a:pt x="3814391" y="17208"/>
                    <a:pt x="3808195" y="22715"/>
                  </a:cubicBezTo>
                  <a:lnTo>
                    <a:pt x="3808195" y="84665"/>
                  </a:lnTo>
                  <a:lnTo>
                    <a:pt x="3820585" y="84665"/>
                  </a:lnTo>
                  <a:lnTo>
                    <a:pt x="3839515" y="56443"/>
                  </a:lnTo>
                  <a:cubicBezTo>
                    <a:pt x="3841350" y="54378"/>
                    <a:pt x="3843071" y="53346"/>
                    <a:pt x="3844677" y="53346"/>
                  </a:cubicBezTo>
                  <a:cubicBezTo>
                    <a:pt x="3846513" y="53575"/>
                    <a:pt x="3849954" y="55525"/>
                    <a:pt x="3855002" y="59196"/>
                  </a:cubicBezTo>
                  <a:lnTo>
                    <a:pt x="3861541" y="63671"/>
                  </a:lnTo>
                  <a:cubicBezTo>
                    <a:pt x="3875767" y="78125"/>
                    <a:pt x="3882879" y="86156"/>
                    <a:pt x="3882879" y="87762"/>
                  </a:cubicBezTo>
                  <a:cubicBezTo>
                    <a:pt x="3882650" y="90057"/>
                    <a:pt x="3881159" y="91204"/>
                    <a:pt x="3878405" y="91204"/>
                  </a:cubicBezTo>
                  <a:lnTo>
                    <a:pt x="3808195" y="91204"/>
                  </a:lnTo>
                  <a:lnTo>
                    <a:pt x="3808195" y="240227"/>
                  </a:lnTo>
                  <a:cubicBezTo>
                    <a:pt x="3807966" y="247569"/>
                    <a:pt x="3807163" y="252732"/>
                    <a:pt x="3805786" y="255715"/>
                  </a:cubicBezTo>
                  <a:cubicBezTo>
                    <a:pt x="3803033" y="260533"/>
                    <a:pt x="3797067" y="264663"/>
                    <a:pt x="3787890" y="268105"/>
                  </a:cubicBezTo>
                  <a:cubicBezTo>
                    <a:pt x="3782842" y="269711"/>
                    <a:pt x="3775500" y="271202"/>
                    <a:pt x="3765863" y="272579"/>
                  </a:cubicBezTo>
                  <a:cubicBezTo>
                    <a:pt x="3764027" y="272579"/>
                    <a:pt x="3762651" y="272693"/>
                    <a:pt x="3761733" y="272923"/>
                  </a:cubicBezTo>
                  <a:cubicBezTo>
                    <a:pt x="3753473" y="273611"/>
                    <a:pt x="3749687" y="271202"/>
                    <a:pt x="3750376" y="265695"/>
                  </a:cubicBezTo>
                  <a:cubicBezTo>
                    <a:pt x="3750605" y="253994"/>
                    <a:pt x="3743837" y="245963"/>
                    <a:pt x="3730070" y="241604"/>
                  </a:cubicBezTo>
                  <a:lnTo>
                    <a:pt x="3716992" y="237474"/>
                  </a:lnTo>
                  <a:cubicBezTo>
                    <a:pt x="3714239" y="235868"/>
                    <a:pt x="3712862" y="234721"/>
                    <a:pt x="3712862" y="234032"/>
                  </a:cubicBezTo>
                  <a:cubicBezTo>
                    <a:pt x="3713091" y="232197"/>
                    <a:pt x="3714697" y="231394"/>
                    <a:pt x="3717680" y="231623"/>
                  </a:cubicBezTo>
                  <a:cubicBezTo>
                    <a:pt x="3718139" y="231623"/>
                    <a:pt x="3718483" y="231738"/>
                    <a:pt x="3718713" y="231967"/>
                  </a:cubicBezTo>
                  <a:lnTo>
                    <a:pt x="3754161" y="234032"/>
                  </a:lnTo>
                  <a:cubicBezTo>
                    <a:pt x="3761504" y="233803"/>
                    <a:pt x="3765863" y="232541"/>
                    <a:pt x="3767240" y="230246"/>
                  </a:cubicBezTo>
                  <a:cubicBezTo>
                    <a:pt x="3767928" y="229329"/>
                    <a:pt x="3768272" y="182981"/>
                    <a:pt x="3768272" y="91204"/>
                  </a:cubicBezTo>
                  <a:cubicBezTo>
                    <a:pt x="3713206" y="91204"/>
                    <a:pt x="3677069" y="91548"/>
                    <a:pt x="3659861" y="92236"/>
                  </a:cubicBezTo>
                  <a:cubicBezTo>
                    <a:pt x="3656648" y="88565"/>
                    <a:pt x="3653551" y="85238"/>
                    <a:pt x="3650568" y="82255"/>
                  </a:cubicBezTo>
                  <a:lnTo>
                    <a:pt x="3682231" y="84665"/>
                  </a:lnTo>
                  <a:lnTo>
                    <a:pt x="3768272" y="84665"/>
                  </a:lnTo>
                  <a:cubicBezTo>
                    <a:pt x="3768272" y="67456"/>
                    <a:pt x="3767240" y="41300"/>
                    <a:pt x="3765175" y="6195"/>
                  </a:cubicBezTo>
                  <a:cubicBezTo>
                    <a:pt x="3765863" y="5507"/>
                    <a:pt x="3766551" y="5162"/>
                    <a:pt x="3767240" y="5162"/>
                  </a:cubicBezTo>
                  <a:cubicBezTo>
                    <a:pt x="3768387" y="4704"/>
                    <a:pt x="3769764" y="4474"/>
                    <a:pt x="3771370" y="4474"/>
                  </a:cubicBezTo>
                  <a:close/>
                  <a:moveTo>
                    <a:pt x="2304417" y="3786"/>
                  </a:moveTo>
                  <a:cubicBezTo>
                    <a:pt x="2305794" y="4474"/>
                    <a:pt x="2306941" y="4933"/>
                    <a:pt x="2307859" y="5162"/>
                  </a:cubicBezTo>
                  <a:cubicBezTo>
                    <a:pt x="2308777" y="5851"/>
                    <a:pt x="2309924" y="6310"/>
                    <a:pt x="2311301" y="6539"/>
                  </a:cubicBezTo>
                  <a:cubicBezTo>
                    <a:pt x="2315431" y="6539"/>
                    <a:pt x="2327477" y="9981"/>
                    <a:pt x="2347438" y="16864"/>
                  </a:cubicBezTo>
                  <a:cubicBezTo>
                    <a:pt x="2354551" y="19388"/>
                    <a:pt x="2358107" y="22027"/>
                    <a:pt x="2358107" y="24780"/>
                  </a:cubicBezTo>
                  <a:cubicBezTo>
                    <a:pt x="2357878" y="28451"/>
                    <a:pt x="2353289" y="31663"/>
                    <a:pt x="2344341" y="34417"/>
                  </a:cubicBezTo>
                  <a:lnTo>
                    <a:pt x="2323347" y="71586"/>
                  </a:lnTo>
                  <a:cubicBezTo>
                    <a:pt x="2319675" y="77322"/>
                    <a:pt x="2316119" y="83288"/>
                    <a:pt x="2312677" y="89483"/>
                  </a:cubicBezTo>
                  <a:lnTo>
                    <a:pt x="2376348" y="89483"/>
                  </a:lnTo>
                  <a:cubicBezTo>
                    <a:pt x="2383919" y="77322"/>
                    <a:pt x="2389082" y="71242"/>
                    <a:pt x="2391835" y="71242"/>
                  </a:cubicBezTo>
                  <a:cubicBezTo>
                    <a:pt x="2400095" y="74454"/>
                    <a:pt x="2408126" y="77781"/>
                    <a:pt x="2415927" y="81223"/>
                  </a:cubicBezTo>
                  <a:cubicBezTo>
                    <a:pt x="2428087" y="88106"/>
                    <a:pt x="2434167" y="92695"/>
                    <a:pt x="2434168" y="94990"/>
                  </a:cubicBezTo>
                  <a:cubicBezTo>
                    <a:pt x="2433938" y="95907"/>
                    <a:pt x="2429693" y="100152"/>
                    <a:pt x="2421434" y="107724"/>
                  </a:cubicBezTo>
                  <a:cubicBezTo>
                    <a:pt x="2421434" y="158201"/>
                    <a:pt x="2419713" y="204549"/>
                    <a:pt x="2416271" y="246766"/>
                  </a:cubicBezTo>
                  <a:cubicBezTo>
                    <a:pt x="2412600" y="277741"/>
                    <a:pt x="2407323" y="296670"/>
                    <a:pt x="2400439" y="303554"/>
                  </a:cubicBezTo>
                  <a:cubicBezTo>
                    <a:pt x="2389197" y="315255"/>
                    <a:pt x="2374283" y="321106"/>
                    <a:pt x="2355698" y="321106"/>
                  </a:cubicBezTo>
                  <a:cubicBezTo>
                    <a:pt x="2350650" y="320877"/>
                    <a:pt x="2348127" y="318697"/>
                    <a:pt x="2348127" y="314567"/>
                  </a:cubicBezTo>
                  <a:cubicBezTo>
                    <a:pt x="2347438" y="309290"/>
                    <a:pt x="2345259" y="304242"/>
                    <a:pt x="2341587" y="299424"/>
                  </a:cubicBezTo>
                  <a:cubicBezTo>
                    <a:pt x="2335851" y="292770"/>
                    <a:pt x="2325756" y="287951"/>
                    <a:pt x="2311301" y="284969"/>
                  </a:cubicBezTo>
                  <a:cubicBezTo>
                    <a:pt x="2308547" y="283821"/>
                    <a:pt x="2307171" y="282789"/>
                    <a:pt x="2307171" y="281871"/>
                  </a:cubicBezTo>
                  <a:cubicBezTo>
                    <a:pt x="2307400" y="279577"/>
                    <a:pt x="2309351" y="278430"/>
                    <a:pt x="2313022" y="278430"/>
                  </a:cubicBezTo>
                  <a:cubicBezTo>
                    <a:pt x="2340325" y="280036"/>
                    <a:pt x="2356731" y="279806"/>
                    <a:pt x="2362237" y="277741"/>
                  </a:cubicBezTo>
                  <a:cubicBezTo>
                    <a:pt x="2368891" y="274070"/>
                    <a:pt x="2373250" y="266613"/>
                    <a:pt x="2375315" y="255370"/>
                  </a:cubicBezTo>
                  <a:cubicBezTo>
                    <a:pt x="2379445" y="231508"/>
                    <a:pt x="2381510" y="178507"/>
                    <a:pt x="2381511" y="96366"/>
                  </a:cubicBezTo>
                  <a:lnTo>
                    <a:pt x="2307859" y="96366"/>
                  </a:lnTo>
                  <a:cubicBezTo>
                    <a:pt x="2296846" y="111509"/>
                    <a:pt x="2286062" y="125276"/>
                    <a:pt x="2275508" y="137666"/>
                  </a:cubicBezTo>
                  <a:cubicBezTo>
                    <a:pt x="2271148" y="142255"/>
                    <a:pt x="2268280" y="145352"/>
                    <a:pt x="2266903" y="146958"/>
                  </a:cubicBezTo>
                  <a:cubicBezTo>
                    <a:pt x="2266215" y="147417"/>
                    <a:pt x="2265756" y="147991"/>
                    <a:pt x="2265527" y="148679"/>
                  </a:cubicBezTo>
                  <a:cubicBezTo>
                    <a:pt x="2264839" y="149368"/>
                    <a:pt x="2263806" y="149712"/>
                    <a:pt x="2262429" y="149712"/>
                  </a:cubicBezTo>
                  <a:cubicBezTo>
                    <a:pt x="2261053" y="149482"/>
                    <a:pt x="2260365" y="148679"/>
                    <a:pt x="2260365" y="147303"/>
                  </a:cubicBezTo>
                  <a:cubicBezTo>
                    <a:pt x="2260823" y="146385"/>
                    <a:pt x="2261053" y="145582"/>
                    <a:pt x="2261053" y="144893"/>
                  </a:cubicBezTo>
                  <a:cubicBezTo>
                    <a:pt x="2262200" y="142599"/>
                    <a:pt x="2263233" y="140649"/>
                    <a:pt x="2264150" y="139043"/>
                  </a:cubicBezTo>
                  <a:cubicBezTo>
                    <a:pt x="2265068" y="136060"/>
                    <a:pt x="2266215" y="133421"/>
                    <a:pt x="2267592" y="131127"/>
                  </a:cubicBezTo>
                  <a:cubicBezTo>
                    <a:pt x="2282735" y="98546"/>
                    <a:pt x="2293404" y="59196"/>
                    <a:pt x="2299599" y="13078"/>
                  </a:cubicBezTo>
                  <a:cubicBezTo>
                    <a:pt x="2300747" y="6883"/>
                    <a:pt x="2302353" y="3786"/>
                    <a:pt x="2304417" y="3786"/>
                  </a:cubicBezTo>
                  <a:close/>
                  <a:moveTo>
                    <a:pt x="4101424" y="3442"/>
                  </a:moveTo>
                  <a:cubicBezTo>
                    <a:pt x="4106472" y="3442"/>
                    <a:pt x="4115191" y="4474"/>
                    <a:pt x="4127581" y="6539"/>
                  </a:cubicBezTo>
                  <a:lnTo>
                    <a:pt x="4137905" y="8260"/>
                  </a:lnTo>
                  <a:cubicBezTo>
                    <a:pt x="4145019" y="10554"/>
                    <a:pt x="4148575" y="13193"/>
                    <a:pt x="4148575" y="16176"/>
                  </a:cubicBezTo>
                  <a:cubicBezTo>
                    <a:pt x="4148345" y="18700"/>
                    <a:pt x="4145019" y="22371"/>
                    <a:pt x="4138594" y="27189"/>
                  </a:cubicBezTo>
                  <a:lnTo>
                    <a:pt x="4138594" y="95678"/>
                  </a:lnTo>
                  <a:lnTo>
                    <a:pt x="4168881" y="95678"/>
                  </a:lnTo>
                  <a:cubicBezTo>
                    <a:pt x="4183335" y="77322"/>
                    <a:pt x="4191251" y="68145"/>
                    <a:pt x="4192628" y="68145"/>
                  </a:cubicBezTo>
                  <a:cubicBezTo>
                    <a:pt x="4193775" y="68145"/>
                    <a:pt x="4195381" y="69177"/>
                    <a:pt x="4197446" y="71242"/>
                  </a:cubicBezTo>
                  <a:cubicBezTo>
                    <a:pt x="4205247" y="77896"/>
                    <a:pt x="4211672" y="84435"/>
                    <a:pt x="4216719" y="90860"/>
                  </a:cubicBezTo>
                  <a:cubicBezTo>
                    <a:pt x="4218555" y="93383"/>
                    <a:pt x="4220276" y="95678"/>
                    <a:pt x="4221882" y="97743"/>
                  </a:cubicBezTo>
                  <a:cubicBezTo>
                    <a:pt x="4221882" y="100955"/>
                    <a:pt x="4219473" y="102561"/>
                    <a:pt x="4214655" y="102561"/>
                  </a:cubicBezTo>
                  <a:lnTo>
                    <a:pt x="4138594" y="102561"/>
                  </a:lnTo>
                  <a:lnTo>
                    <a:pt x="4138594" y="186537"/>
                  </a:lnTo>
                  <a:lnTo>
                    <a:pt x="4159588" y="186537"/>
                  </a:lnTo>
                  <a:lnTo>
                    <a:pt x="4168537" y="174492"/>
                  </a:lnTo>
                  <a:cubicBezTo>
                    <a:pt x="4175879" y="163708"/>
                    <a:pt x="4180353" y="158316"/>
                    <a:pt x="4181959" y="158316"/>
                  </a:cubicBezTo>
                  <a:cubicBezTo>
                    <a:pt x="4182877" y="158545"/>
                    <a:pt x="4185859" y="160496"/>
                    <a:pt x="4190907" y="164167"/>
                  </a:cubicBezTo>
                  <a:cubicBezTo>
                    <a:pt x="4191366" y="164167"/>
                    <a:pt x="4191710" y="164511"/>
                    <a:pt x="4191939" y="165199"/>
                  </a:cubicBezTo>
                  <a:cubicBezTo>
                    <a:pt x="4205477" y="178736"/>
                    <a:pt x="4212245" y="186537"/>
                    <a:pt x="4212245" y="188602"/>
                  </a:cubicBezTo>
                  <a:cubicBezTo>
                    <a:pt x="4212016" y="191585"/>
                    <a:pt x="4209836" y="193077"/>
                    <a:pt x="4205706" y="193077"/>
                  </a:cubicBezTo>
                  <a:lnTo>
                    <a:pt x="4138594" y="193077"/>
                  </a:lnTo>
                  <a:lnTo>
                    <a:pt x="4138594" y="296326"/>
                  </a:lnTo>
                  <a:lnTo>
                    <a:pt x="4177829" y="296326"/>
                  </a:lnTo>
                  <a:cubicBezTo>
                    <a:pt x="4191595" y="277741"/>
                    <a:pt x="4199511" y="268334"/>
                    <a:pt x="4201576" y="268105"/>
                  </a:cubicBezTo>
                  <a:cubicBezTo>
                    <a:pt x="4202494" y="268793"/>
                    <a:pt x="4203412" y="269481"/>
                    <a:pt x="4204329" y="270170"/>
                  </a:cubicBezTo>
                  <a:cubicBezTo>
                    <a:pt x="4221537" y="287378"/>
                    <a:pt x="4230142" y="296785"/>
                    <a:pt x="4230142" y="298391"/>
                  </a:cubicBezTo>
                  <a:cubicBezTo>
                    <a:pt x="4229912" y="301374"/>
                    <a:pt x="4227733" y="302865"/>
                    <a:pt x="4223603" y="302865"/>
                  </a:cubicBezTo>
                  <a:cubicBezTo>
                    <a:pt x="4093279" y="302865"/>
                    <a:pt x="4022266" y="303209"/>
                    <a:pt x="4010565" y="303898"/>
                  </a:cubicBezTo>
                  <a:cubicBezTo>
                    <a:pt x="4007811" y="300227"/>
                    <a:pt x="4005058" y="296900"/>
                    <a:pt x="4002305" y="293917"/>
                  </a:cubicBezTo>
                  <a:cubicBezTo>
                    <a:pt x="4010335" y="294605"/>
                    <a:pt x="4018251" y="295408"/>
                    <a:pt x="4026052" y="296326"/>
                  </a:cubicBezTo>
                  <a:lnTo>
                    <a:pt x="4099703" y="296326"/>
                  </a:lnTo>
                  <a:lnTo>
                    <a:pt x="4099703" y="193077"/>
                  </a:lnTo>
                  <a:cubicBezTo>
                    <a:pt x="4073547" y="193077"/>
                    <a:pt x="4054618" y="193421"/>
                    <a:pt x="4042916" y="194109"/>
                  </a:cubicBezTo>
                  <a:lnTo>
                    <a:pt x="4035000" y="184472"/>
                  </a:lnTo>
                  <a:cubicBezTo>
                    <a:pt x="4047619" y="185620"/>
                    <a:pt x="4069187" y="186193"/>
                    <a:pt x="4099703" y="186193"/>
                  </a:cubicBezTo>
                  <a:lnTo>
                    <a:pt x="4099703" y="102561"/>
                  </a:lnTo>
                  <a:lnTo>
                    <a:pt x="4069417" y="102561"/>
                  </a:lnTo>
                  <a:cubicBezTo>
                    <a:pt x="4054273" y="130324"/>
                    <a:pt x="4039359" y="152809"/>
                    <a:pt x="4024675" y="170018"/>
                  </a:cubicBezTo>
                  <a:cubicBezTo>
                    <a:pt x="4019628" y="175065"/>
                    <a:pt x="4016759" y="177589"/>
                    <a:pt x="4016071" y="177589"/>
                  </a:cubicBezTo>
                  <a:cubicBezTo>
                    <a:pt x="4014695" y="177589"/>
                    <a:pt x="4014006" y="176557"/>
                    <a:pt x="4014006" y="174492"/>
                  </a:cubicBezTo>
                  <a:cubicBezTo>
                    <a:pt x="4014235" y="172197"/>
                    <a:pt x="4015498" y="168641"/>
                    <a:pt x="4017792" y="163823"/>
                  </a:cubicBezTo>
                  <a:lnTo>
                    <a:pt x="4027321" y="116179"/>
                  </a:lnTo>
                  <a:lnTo>
                    <a:pt x="4023385" y="118823"/>
                  </a:lnTo>
                  <a:cubicBezTo>
                    <a:pt x="4021033" y="119683"/>
                    <a:pt x="4018251" y="120114"/>
                    <a:pt x="4015039" y="120114"/>
                  </a:cubicBezTo>
                  <a:cubicBezTo>
                    <a:pt x="4008615" y="119884"/>
                    <a:pt x="4004025" y="117590"/>
                    <a:pt x="4001272" y="113230"/>
                  </a:cubicBezTo>
                  <a:cubicBezTo>
                    <a:pt x="4000125" y="110477"/>
                    <a:pt x="3999551" y="105315"/>
                    <a:pt x="3999551" y="97743"/>
                  </a:cubicBezTo>
                  <a:cubicBezTo>
                    <a:pt x="3999551" y="84206"/>
                    <a:pt x="3998519" y="75372"/>
                    <a:pt x="3996454" y="71242"/>
                  </a:cubicBezTo>
                  <a:cubicBezTo>
                    <a:pt x="3994848" y="67801"/>
                    <a:pt x="3994045" y="65621"/>
                    <a:pt x="3994045" y="64703"/>
                  </a:cubicBezTo>
                  <a:cubicBezTo>
                    <a:pt x="3994274" y="63097"/>
                    <a:pt x="3995192" y="62294"/>
                    <a:pt x="3996798" y="62294"/>
                  </a:cubicBezTo>
                  <a:cubicBezTo>
                    <a:pt x="3997486" y="62753"/>
                    <a:pt x="3998175" y="62982"/>
                    <a:pt x="3998863" y="62982"/>
                  </a:cubicBezTo>
                  <a:cubicBezTo>
                    <a:pt x="3999781" y="63212"/>
                    <a:pt x="4000699" y="63671"/>
                    <a:pt x="4001616" y="64359"/>
                  </a:cubicBezTo>
                  <a:cubicBezTo>
                    <a:pt x="4012629" y="70898"/>
                    <a:pt x="4020889" y="77122"/>
                    <a:pt x="4026396" y="83030"/>
                  </a:cubicBezTo>
                  <a:lnTo>
                    <a:pt x="4031768" y="93942"/>
                  </a:lnTo>
                  <a:lnTo>
                    <a:pt x="4043260" y="36481"/>
                  </a:lnTo>
                  <a:cubicBezTo>
                    <a:pt x="4043489" y="34187"/>
                    <a:pt x="4044063" y="33040"/>
                    <a:pt x="4044981" y="33040"/>
                  </a:cubicBezTo>
                  <a:cubicBezTo>
                    <a:pt x="4069073" y="36940"/>
                    <a:pt x="4085248" y="41644"/>
                    <a:pt x="4093508" y="47151"/>
                  </a:cubicBezTo>
                  <a:cubicBezTo>
                    <a:pt x="4095344" y="48298"/>
                    <a:pt x="4096262" y="49560"/>
                    <a:pt x="4096262" y="50936"/>
                  </a:cubicBezTo>
                  <a:cubicBezTo>
                    <a:pt x="4096032" y="53919"/>
                    <a:pt x="4092705" y="56787"/>
                    <a:pt x="4086281" y="59541"/>
                  </a:cubicBezTo>
                  <a:cubicBezTo>
                    <a:pt x="4081692" y="71930"/>
                    <a:pt x="4076873" y="83976"/>
                    <a:pt x="4071826" y="95678"/>
                  </a:cubicBezTo>
                  <a:lnTo>
                    <a:pt x="4099703" y="95678"/>
                  </a:lnTo>
                  <a:cubicBezTo>
                    <a:pt x="4099703" y="61491"/>
                    <a:pt x="4099015" y="31663"/>
                    <a:pt x="4097638" y="6195"/>
                  </a:cubicBezTo>
                  <a:cubicBezTo>
                    <a:pt x="4097868" y="4359"/>
                    <a:pt x="4099130" y="3442"/>
                    <a:pt x="4101424" y="3442"/>
                  </a:cubicBezTo>
                  <a:close/>
                  <a:moveTo>
                    <a:pt x="2179141" y="2753"/>
                  </a:moveTo>
                  <a:cubicBezTo>
                    <a:pt x="2179600" y="3212"/>
                    <a:pt x="2180174" y="3442"/>
                    <a:pt x="2180862" y="3442"/>
                  </a:cubicBezTo>
                  <a:lnTo>
                    <a:pt x="2217344" y="13078"/>
                  </a:lnTo>
                  <a:cubicBezTo>
                    <a:pt x="2226521" y="16290"/>
                    <a:pt x="2231111" y="19273"/>
                    <a:pt x="2231111" y="22027"/>
                  </a:cubicBezTo>
                  <a:cubicBezTo>
                    <a:pt x="2231111" y="25468"/>
                    <a:pt x="2226636" y="28222"/>
                    <a:pt x="2217688" y="30287"/>
                  </a:cubicBezTo>
                  <a:lnTo>
                    <a:pt x="2185681" y="77437"/>
                  </a:lnTo>
                  <a:lnTo>
                    <a:pt x="2211493" y="77437"/>
                  </a:lnTo>
                  <a:cubicBezTo>
                    <a:pt x="2220900" y="66194"/>
                    <a:pt x="2226407" y="60573"/>
                    <a:pt x="2228013" y="60573"/>
                  </a:cubicBezTo>
                  <a:cubicBezTo>
                    <a:pt x="2230996" y="60803"/>
                    <a:pt x="2238338" y="64129"/>
                    <a:pt x="2250039" y="70554"/>
                  </a:cubicBezTo>
                  <a:cubicBezTo>
                    <a:pt x="2262429" y="77667"/>
                    <a:pt x="2268624" y="82370"/>
                    <a:pt x="2268624" y="84665"/>
                  </a:cubicBezTo>
                  <a:lnTo>
                    <a:pt x="2257611" y="96022"/>
                  </a:lnTo>
                  <a:cubicBezTo>
                    <a:pt x="2257841" y="201337"/>
                    <a:pt x="2258299" y="261565"/>
                    <a:pt x="2258988" y="276709"/>
                  </a:cubicBezTo>
                  <a:cubicBezTo>
                    <a:pt x="2257841" y="281298"/>
                    <a:pt x="2255202" y="284624"/>
                    <a:pt x="2251072" y="286689"/>
                  </a:cubicBezTo>
                  <a:cubicBezTo>
                    <a:pt x="2245106" y="289672"/>
                    <a:pt x="2237649" y="291164"/>
                    <a:pt x="2228701" y="291164"/>
                  </a:cubicBezTo>
                  <a:cubicBezTo>
                    <a:pt x="2224113" y="291164"/>
                    <a:pt x="2220785" y="289787"/>
                    <a:pt x="2218721" y="287034"/>
                  </a:cubicBezTo>
                  <a:cubicBezTo>
                    <a:pt x="2217803" y="284280"/>
                    <a:pt x="2217344" y="277971"/>
                    <a:pt x="2217344" y="268105"/>
                  </a:cubicBezTo>
                  <a:lnTo>
                    <a:pt x="2163310" y="268105"/>
                  </a:lnTo>
                  <a:cubicBezTo>
                    <a:pt x="2163081" y="284395"/>
                    <a:pt x="2162277" y="293229"/>
                    <a:pt x="2160901" y="294605"/>
                  </a:cubicBezTo>
                  <a:cubicBezTo>
                    <a:pt x="2156083" y="299424"/>
                    <a:pt x="2147478" y="301833"/>
                    <a:pt x="2135088" y="301833"/>
                  </a:cubicBezTo>
                  <a:cubicBezTo>
                    <a:pt x="2130270" y="301833"/>
                    <a:pt x="2127173" y="300800"/>
                    <a:pt x="2125796" y="298735"/>
                  </a:cubicBezTo>
                  <a:cubicBezTo>
                    <a:pt x="2124649" y="295982"/>
                    <a:pt x="2124419" y="290361"/>
                    <a:pt x="2125107" y="281871"/>
                  </a:cubicBezTo>
                  <a:cubicBezTo>
                    <a:pt x="2125796" y="260304"/>
                    <a:pt x="2125796" y="186193"/>
                    <a:pt x="2125107" y="59541"/>
                  </a:cubicBezTo>
                  <a:lnTo>
                    <a:pt x="2168472" y="77437"/>
                  </a:lnTo>
                  <a:cubicBezTo>
                    <a:pt x="2172602" y="55640"/>
                    <a:pt x="2175356" y="36137"/>
                    <a:pt x="2176732" y="18929"/>
                  </a:cubicBezTo>
                  <a:cubicBezTo>
                    <a:pt x="2176732" y="15258"/>
                    <a:pt x="2176847" y="11931"/>
                    <a:pt x="2177077" y="8948"/>
                  </a:cubicBezTo>
                  <a:cubicBezTo>
                    <a:pt x="2177535" y="4818"/>
                    <a:pt x="2178224" y="2753"/>
                    <a:pt x="2179141" y="2753"/>
                  </a:cubicBezTo>
                  <a:close/>
                  <a:moveTo>
                    <a:pt x="2676004" y="2409"/>
                  </a:moveTo>
                  <a:cubicBezTo>
                    <a:pt x="2691836" y="2409"/>
                    <a:pt x="2705258" y="4474"/>
                    <a:pt x="2716271" y="8604"/>
                  </a:cubicBezTo>
                  <a:cubicBezTo>
                    <a:pt x="2720401" y="9981"/>
                    <a:pt x="2722467" y="12046"/>
                    <a:pt x="2722467" y="14799"/>
                  </a:cubicBezTo>
                  <a:cubicBezTo>
                    <a:pt x="2722237" y="17094"/>
                    <a:pt x="2719025" y="19732"/>
                    <a:pt x="2712830" y="22715"/>
                  </a:cubicBezTo>
                  <a:lnTo>
                    <a:pt x="2712830" y="79502"/>
                  </a:lnTo>
                  <a:lnTo>
                    <a:pt x="2737265" y="79502"/>
                  </a:lnTo>
                  <a:cubicBezTo>
                    <a:pt x="2742313" y="69866"/>
                    <a:pt x="2747591" y="62523"/>
                    <a:pt x="2753097" y="57476"/>
                  </a:cubicBezTo>
                  <a:cubicBezTo>
                    <a:pt x="2755621" y="54493"/>
                    <a:pt x="2758259" y="53001"/>
                    <a:pt x="2761013" y="53001"/>
                  </a:cubicBezTo>
                  <a:cubicBezTo>
                    <a:pt x="2763307" y="53231"/>
                    <a:pt x="2767208" y="55181"/>
                    <a:pt x="2772715" y="58852"/>
                  </a:cubicBezTo>
                  <a:cubicBezTo>
                    <a:pt x="2778909" y="63671"/>
                    <a:pt x="2786825" y="71586"/>
                    <a:pt x="2796462" y="82600"/>
                  </a:cubicBezTo>
                  <a:cubicBezTo>
                    <a:pt x="2796462" y="85123"/>
                    <a:pt x="2794741" y="86385"/>
                    <a:pt x="2791299" y="86385"/>
                  </a:cubicBezTo>
                  <a:lnTo>
                    <a:pt x="2712830" y="86385"/>
                  </a:lnTo>
                  <a:lnTo>
                    <a:pt x="2712830" y="142140"/>
                  </a:lnTo>
                  <a:lnTo>
                    <a:pt x="2747935" y="142140"/>
                  </a:lnTo>
                  <a:cubicBezTo>
                    <a:pt x="2757801" y="125161"/>
                    <a:pt x="2765258" y="116672"/>
                    <a:pt x="2770305" y="116672"/>
                  </a:cubicBezTo>
                  <a:cubicBezTo>
                    <a:pt x="2772370" y="116901"/>
                    <a:pt x="2776271" y="119081"/>
                    <a:pt x="2782007" y="123211"/>
                  </a:cubicBezTo>
                  <a:cubicBezTo>
                    <a:pt x="2797609" y="136060"/>
                    <a:pt x="2805410" y="143517"/>
                    <a:pt x="2805410" y="145582"/>
                  </a:cubicBezTo>
                  <a:cubicBezTo>
                    <a:pt x="2805181" y="147647"/>
                    <a:pt x="2803575" y="148679"/>
                    <a:pt x="2800592" y="148679"/>
                  </a:cubicBezTo>
                  <a:lnTo>
                    <a:pt x="2740019" y="148679"/>
                  </a:lnTo>
                  <a:cubicBezTo>
                    <a:pt x="2738642" y="150974"/>
                    <a:pt x="2736577" y="153498"/>
                    <a:pt x="2733824" y="156251"/>
                  </a:cubicBezTo>
                  <a:cubicBezTo>
                    <a:pt x="2732906" y="203516"/>
                    <a:pt x="2733480" y="228181"/>
                    <a:pt x="2735545" y="230246"/>
                  </a:cubicBezTo>
                  <a:cubicBezTo>
                    <a:pt x="2737151" y="232082"/>
                    <a:pt x="2740019" y="233114"/>
                    <a:pt x="2744149" y="233344"/>
                  </a:cubicBezTo>
                  <a:cubicBezTo>
                    <a:pt x="2754703" y="234262"/>
                    <a:pt x="2764455" y="233344"/>
                    <a:pt x="2773403" y="230591"/>
                  </a:cubicBezTo>
                  <a:cubicBezTo>
                    <a:pt x="2779369" y="228526"/>
                    <a:pt x="2786137" y="213268"/>
                    <a:pt x="2793709" y="184817"/>
                  </a:cubicBezTo>
                  <a:cubicBezTo>
                    <a:pt x="2794167" y="182981"/>
                    <a:pt x="2795085" y="182063"/>
                    <a:pt x="2796462" y="182063"/>
                  </a:cubicBezTo>
                  <a:cubicBezTo>
                    <a:pt x="2798297" y="182293"/>
                    <a:pt x="2799215" y="183555"/>
                    <a:pt x="2799215" y="185849"/>
                  </a:cubicBezTo>
                  <a:cubicBezTo>
                    <a:pt x="2796921" y="197092"/>
                    <a:pt x="2795773" y="208220"/>
                    <a:pt x="2795773" y="219233"/>
                  </a:cubicBezTo>
                  <a:cubicBezTo>
                    <a:pt x="2796462" y="223134"/>
                    <a:pt x="2800363" y="230017"/>
                    <a:pt x="2807475" y="239883"/>
                  </a:cubicBezTo>
                  <a:cubicBezTo>
                    <a:pt x="2807246" y="243325"/>
                    <a:pt x="2805984" y="247110"/>
                    <a:pt x="2803689" y="251240"/>
                  </a:cubicBezTo>
                  <a:cubicBezTo>
                    <a:pt x="2799559" y="257894"/>
                    <a:pt x="2793020" y="262254"/>
                    <a:pt x="2784072" y="264319"/>
                  </a:cubicBezTo>
                  <a:cubicBezTo>
                    <a:pt x="2777648" y="266154"/>
                    <a:pt x="2766864" y="267072"/>
                    <a:pt x="2751721" y="267072"/>
                  </a:cubicBezTo>
                  <a:cubicBezTo>
                    <a:pt x="2731300" y="266843"/>
                    <a:pt x="2716960" y="264663"/>
                    <a:pt x="2708700" y="260533"/>
                  </a:cubicBezTo>
                  <a:cubicBezTo>
                    <a:pt x="2703652" y="257550"/>
                    <a:pt x="2700440" y="253994"/>
                    <a:pt x="2699063" y="249864"/>
                  </a:cubicBezTo>
                  <a:cubicBezTo>
                    <a:pt x="2697916" y="245734"/>
                    <a:pt x="2697343" y="212006"/>
                    <a:pt x="2697343" y="148679"/>
                  </a:cubicBezTo>
                  <a:lnTo>
                    <a:pt x="2671530" y="148679"/>
                  </a:lnTo>
                  <a:cubicBezTo>
                    <a:pt x="2680937" y="151433"/>
                    <a:pt x="2685641" y="154301"/>
                    <a:pt x="2685641" y="157283"/>
                  </a:cubicBezTo>
                  <a:cubicBezTo>
                    <a:pt x="2685411" y="159348"/>
                    <a:pt x="2681855" y="162102"/>
                    <a:pt x="2674972" y="165543"/>
                  </a:cubicBezTo>
                  <a:cubicBezTo>
                    <a:pt x="2669006" y="193994"/>
                    <a:pt x="2661549" y="214415"/>
                    <a:pt x="2652601" y="226805"/>
                  </a:cubicBezTo>
                  <a:cubicBezTo>
                    <a:pt x="2642276" y="240571"/>
                    <a:pt x="2627133" y="250896"/>
                    <a:pt x="2607171" y="257780"/>
                  </a:cubicBezTo>
                  <a:cubicBezTo>
                    <a:pt x="2602812" y="259156"/>
                    <a:pt x="2598108" y="260533"/>
                    <a:pt x="2593061" y="261910"/>
                  </a:cubicBezTo>
                  <a:lnTo>
                    <a:pt x="2585145" y="263975"/>
                  </a:lnTo>
                  <a:cubicBezTo>
                    <a:pt x="2584685" y="264204"/>
                    <a:pt x="2584112" y="264319"/>
                    <a:pt x="2583424" y="264319"/>
                  </a:cubicBezTo>
                  <a:cubicBezTo>
                    <a:pt x="2581129" y="264089"/>
                    <a:pt x="2579982" y="263286"/>
                    <a:pt x="2579982" y="261910"/>
                  </a:cubicBezTo>
                  <a:cubicBezTo>
                    <a:pt x="2579982" y="260304"/>
                    <a:pt x="2581359" y="259042"/>
                    <a:pt x="2584112" y="258124"/>
                  </a:cubicBezTo>
                  <a:cubicBezTo>
                    <a:pt x="2600632" y="249634"/>
                    <a:pt x="2613022" y="238506"/>
                    <a:pt x="2621282" y="224740"/>
                  </a:cubicBezTo>
                  <a:cubicBezTo>
                    <a:pt x="2634131" y="202943"/>
                    <a:pt x="2640555" y="177589"/>
                    <a:pt x="2640555" y="148679"/>
                  </a:cubicBezTo>
                  <a:cubicBezTo>
                    <a:pt x="2620364" y="148679"/>
                    <a:pt x="2604418" y="149023"/>
                    <a:pt x="2592716" y="149712"/>
                  </a:cubicBezTo>
                  <a:lnTo>
                    <a:pt x="2585145" y="140764"/>
                  </a:lnTo>
                  <a:lnTo>
                    <a:pt x="2674627" y="142140"/>
                  </a:lnTo>
                  <a:lnTo>
                    <a:pt x="2674627" y="86385"/>
                  </a:lnTo>
                  <a:lnTo>
                    <a:pt x="2631951" y="86385"/>
                  </a:lnTo>
                  <a:cubicBezTo>
                    <a:pt x="2630115" y="88450"/>
                    <a:pt x="2628739" y="90515"/>
                    <a:pt x="2627821" y="92580"/>
                  </a:cubicBezTo>
                  <a:cubicBezTo>
                    <a:pt x="2606942" y="121261"/>
                    <a:pt x="2594322" y="135601"/>
                    <a:pt x="2589963" y="135601"/>
                  </a:cubicBezTo>
                  <a:cubicBezTo>
                    <a:pt x="2588586" y="135601"/>
                    <a:pt x="2587898" y="134913"/>
                    <a:pt x="2587898" y="133536"/>
                  </a:cubicBezTo>
                  <a:cubicBezTo>
                    <a:pt x="2587898" y="131700"/>
                    <a:pt x="2589619" y="126997"/>
                    <a:pt x="2593061" y="119425"/>
                  </a:cubicBezTo>
                  <a:cubicBezTo>
                    <a:pt x="2605680" y="86156"/>
                    <a:pt x="2611989" y="54034"/>
                    <a:pt x="2611989" y="23059"/>
                  </a:cubicBezTo>
                  <a:cubicBezTo>
                    <a:pt x="2613137" y="22371"/>
                    <a:pt x="2614169" y="22027"/>
                    <a:pt x="2615087" y="22027"/>
                  </a:cubicBezTo>
                  <a:cubicBezTo>
                    <a:pt x="2616463" y="21797"/>
                    <a:pt x="2618185" y="22027"/>
                    <a:pt x="2620249" y="22715"/>
                  </a:cubicBezTo>
                  <a:cubicBezTo>
                    <a:pt x="2637687" y="27533"/>
                    <a:pt x="2648815" y="31319"/>
                    <a:pt x="2653633" y="34072"/>
                  </a:cubicBezTo>
                  <a:cubicBezTo>
                    <a:pt x="2658223" y="36137"/>
                    <a:pt x="2660517" y="38202"/>
                    <a:pt x="2660517" y="40267"/>
                  </a:cubicBezTo>
                  <a:cubicBezTo>
                    <a:pt x="2660517" y="42562"/>
                    <a:pt x="2657419" y="45200"/>
                    <a:pt x="2651224" y="48183"/>
                  </a:cubicBezTo>
                  <a:lnTo>
                    <a:pt x="2635737" y="79502"/>
                  </a:lnTo>
                  <a:lnTo>
                    <a:pt x="2674627" y="79502"/>
                  </a:lnTo>
                  <a:cubicBezTo>
                    <a:pt x="2674627" y="57705"/>
                    <a:pt x="2673939" y="32696"/>
                    <a:pt x="2672563" y="4474"/>
                  </a:cubicBezTo>
                  <a:cubicBezTo>
                    <a:pt x="2672792" y="3097"/>
                    <a:pt x="2673939" y="2409"/>
                    <a:pt x="2676004" y="2409"/>
                  </a:cubicBezTo>
                  <a:close/>
                  <a:moveTo>
                    <a:pt x="3420003" y="2323"/>
                  </a:moveTo>
                  <a:cubicBezTo>
                    <a:pt x="3421896" y="2266"/>
                    <a:pt x="3423531" y="2639"/>
                    <a:pt x="3424907" y="3442"/>
                  </a:cubicBezTo>
                  <a:cubicBezTo>
                    <a:pt x="3426972" y="4818"/>
                    <a:pt x="3429152" y="6195"/>
                    <a:pt x="3431447" y="7572"/>
                  </a:cubicBezTo>
                  <a:cubicBezTo>
                    <a:pt x="3455767" y="23633"/>
                    <a:pt x="3467928" y="33384"/>
                    <a:pt x="3467928" y="36826"/>
                  </a:cubicBezTo>
                  <a:cubicBezTo>
                    <a:pt x="3467699" y="38661"/>
                    <a:pt x="3466092" y="39694"/>
                    <a:pt x="3463109" y="39923"/>
                  </a:cubicBezTo>
                  <a:lnTo>
                    <a:pt x="3428693" y="40956"/>
                  </a:lnTo>
                  <a:lnTo>
                    <a:pt x="3398407" y="43021"/>
                  </a:lnTo>
                  <a:cubicBezTo>
                    <a:pt x="3400931" y="44856"/>
                    <a:pt x="3402193" y="46233"/>
                    <a:pt x="3402193" y="47151"/>
                  </a:cubicBezTo>
                  <a:cubicBezTo>
                    <a:pt x="3402193" y="48986"/>
                    <a:pt x="3400816" y="50936"/>
                    <a:pt x="3398063" y="53001"/>
                  </a:cubicBezTo>
                  <a:lnTo>
                    <a:pt x="3398063" y="79502"/>
                  </a:lnTo>
                  <a:lnTo>
                    <a:pt x="3450720" y="79502"/>
                  </a:lnTo>
                  <a:cubicBezTo>
                    <a:pt x="3461503" y="61606"/>
                    <a:pt x="3469305" y="52657"/>
                    <a:pt x="3474123" y="52657"/>
                  </a:cubicBezTo>
                  <a:cubicBezTo>
                    <a:pt x="3475959" y="52657"/>
                    <a:pt x="3480662" y="55755"/>
                    <a:pt x="3488234" y="61950"/>
                  </a:cubicBezTo>
                  <a:cubicBezTo>
                    <a:pt x="3490987" y="63785"/>
                    <a:pt x="3492019" y="64588"/>
                    <a:pt x="3491331" y="64359"/>
                  </a:cubicBezTo>
                  <a:cubicBezTo>
                    <a:pt x="3503721" y="75143"/>
                    <a:pt x="3509916" y="81338"/>
                    <a:pt x="3509916" y="82944"/>
                  </a:cubicBezTo>
                  <a:cubicBezTo>
                    <a:pt x="3509687" y="85238"/>
                    <a:pt x="3508539" y="86385"/>
                    <a:pt x="3506475" y="86385"/>
                  </a:cubicBezTo>
                  <a:lnTo>
                    <a:pt x="3409076" y="86385"/>
                  </a:lnTo>
                  <a:cubicBezTo>
                    <a:pt x="3433626" y="110936"/>
                    <a:pt x="3469075" y="123211"/>
                    <a:pt x="3515423" y="123211"/>
                  </a:cubicBezTo>
                  <a:cubicBezTo>
                    <a:pt x="3518176" y="123441"/>
                    <a:pt x="3519553" y="124358"/>
                    <a:pt x="3519553" y="125964"/>
                  </a:cubicBezTo>
                  <a:cubicBezTo>
                    <a:pt x="3519553" y="127571"/>
                    <a:pt x="3518520" y="128832"/>
                    <a:pt x="3516455" y="129750"/>
                  </a:cubicBezTo>
                  <a:cubicBezTo>
                    <a:pt x="3503606" y="134569"/>
                    <a:pt x="3495805" y="144893"/>
                    <a:pt x="3493052" y="160725"/>
                  </a:cubicBezTo>
                  <a:cubicBezTo>
                    <a:pt x="3490987" y="165085"/>
                    <a:pt x="3488922" y="167264"/>
                    <a:pt x="3486857" y="167264"/>
                  </a:cubicBezTo>
                  <a:cubicBezTo>
                    <a:pt x="3486628" y="167035"/>
                    <a:pt x="3482268" y="165199"/>
                    <a:pt x="3473779" y="161758"/>
                  </a:cubicBezTo>
                  <a:cubicBezTo>
                    <a:pt x="3439133" y="146614"/>
                    <a:pt x="3415271" y="121490"/>
                    <a:pt x="3402193" y="86385"/>
                  </a:cubicBezTo>
                  <a:lnTo>
                    <a:pt x="3398063" y="86385"/>
                  </a:lnTo>
                  <a:cubicBezTo>
                    <a:pt x="3398292" y="105659"/>
                    <a:pt x="3398751" y="119769"/>
                    <a:pt x="3399439" y="128718"/>
                  </a:cubicBezTo>
                  <a:cubicBezTo>
                    <a:pt x="3399439" y="135142"/>
                    <a:pt x="3395653" y="140075"/>
                    <a:pt x="3388082" y="143517"/>
                  </a:cubicBezTo>
                  <a:cubicBezTo>
                    <a:pt x="3381887" y="145352"/>
                    <a:pt x="3374315" y="145582"/>
                    <a:pt x="3365367" y="144205"/>
                  </a:cubicBezTo>
                  <a:cubicBezTo>
                    <a:pt x="3362155" y="142829"/>
                    <a:pt x="3360663" y="140649"/>
                    <a:pt x="3360893" y="137666"/>
                  </a:cubicBezTo>
                  <a:cubicBezTo>
                    <a:pt x="3361351" y="131012"/>
                    <a:pt x="3361925" y="124473"/>
                    <a:pt x="3362613" y="118049"/>
                  </a:cubicBezTo>
                  <a:lnTo>
                    <a:pt x="3362613" y="108756"/>
                  </a:lnTo>
                  <a:cubicBezTo>
                    <a:pt x="3338981" y="129865"/>
                    <a:pt x="3312365" y="146270"/>
                    <a:pt x="3282767" y="157972"/>
                  </a:cubicBezTo>
                  <a:cubicBezTo>
                    <a:pt x="3279785" y="158890"/>
                    <a:pt x="3276916" y="160037"/>
                    <a:pt x="3274163" y="161413"/>
                  </a:cubicBezTo>
                  <a:cubicBezTo>
                    <a:pt x="3273245" y="161872"/>
                    <a:pt x="3272442" y="162102"/>
                    <a:pt x="3271754" y="162102"/>
                  </a:cubicBezTo>
                  <a:cubicBezTo>
                    <a:pt x="3270607" y="161872"/>
                    <a:pt x="3270033" y="161299"/>
                    <a:pt x="3270033" y="160381"/>
                  </a:cubicBezTo>
                  <a:cubicBezTo>
                    <a:pt x="3270033" y="158545"/>
                    <a:pt x="3272786" y="155792"/>
                    <a:pt x="3278293" y="152121"/>
                  </a:cubicBezTo>
                  <a:cubicBezTo>
                    <a:pt x="3299172" y="134454"/>
                    <a:pt x="3317528" y="112542"/>
                    <a:pt x="3333359" y="86385"/>
                  </a:cubicBezTo>
                  <a:cubicBezTo>
                    <a:pt x="3315004" y="86385"/>
                    <a:pt x="3297566" y="86730"/>
                    <a:pt x="3281046" y="87418"/>
                  </a:cubicBezTo>
                  <a:cubicBezTo>
                    <a:pt x="3278064" y="83976"/>
                    <a:pt x="3275195" y="80535"/>
                    <a:pt x="3272442" y="77093"/>
                  </a:cubicBezTo>
                  <a:cubicBezTo>
                    <a:pt x="3294010" y="78699"/>
                    <a:pt x="3324067" y="79502"/>
                    <a:pt x="3362613" y="79502"/>
                  </a:cubicBezTo>
                  <a:lnTo>
                    <a:pt x="3362613" y="43709"/>
                  </a:lnTo>
                  <a:lnTo>
                    <a:pt x="3315807" y="44397"/>
                  </a:lnTo>
                  <a:lnTo>
                    <a:pt x="3290339" y="43709"/>
                  </a:lnTo>
                  <a:cubicBezTo>
                    <a:pt x="3287585" y="43480"/>
                    <a:pt x="3286209" y="42676"/>
                    <a:pt x="3286209" y="41300"/>
                  </a:cubicBezTo>
                  <a:cubicBezTo>
                    <a:pt x="3286438" y="39694"/>
                    <a:pt x="3287585" y="38891"/>
                    <a:pt x="3289651" y="38891"/>
                  </a:cubicBezTo>
                  <a:cubicBezTo>
                    <a:pt x="3292863" y="37973"/>
                    <a:pt x="3296189" y="37399"/>
                    <a:pt x="3299631" y="37170"/>
                  </a:cubicBezTo>
                  <a:cubicBezTo>
                    <a:pt x="3344373" y="30057"/>
                    <a:pt x="3382346" y="18929"/>
                    <a:pt x="3413550" y="3786"/>
                  </a:cubicBezTo>
                  <a:cubicBezTo>
                    <a:pt x="3415959" y="2868"/>
                    <a:pt x="3418110" y="2380"/>
                    <a:pt x="3420003" y="2323"/>
                  </a:cubicBezTo>
                  <a:close/>
                  <a:moveTo>
                    <a:pt x="3957219" y="2065"/>
                  </a:moveTo>
                  <a:cubicBezTo>
                    <a:pt x="3957907" y="2065"/>
                    <a:pt x="3961349" y="2409"/>
                    <a:pt x="3967544" y="3097"/>
                  </a:cubicBezTo>
                  <a:cubicBezTo>
                    <a:pt x="3969379" y="3786"/>
                    <a:pt x="3972362" y="4245"/>
                    <a:pt x="3976492" y="4474"/>
                  </a:cubicBezTo>
                  <a:cubicBezTo>
                    <a:pt x="3980393" y="4933"/>
                    <a:pt x="3981999" y="5162"/>
                    <a:pt x="3981311" y="5162"/>
                  </a:cubicBezTo>
                  <a:cubicBezTo>
                    <a:pt x="3994159" y="6769"/>
                    <a:pt x="4000584" y="9751"/>
                    <a:pt x="4000584" y="14111"/>
                  </a:cubicBezTo>
                  <a:cubicBezTo>
                    <a:pt x="4000355" y="15946"/>
                    <a:pt x="3997486" y="18929"/>
                    <a:pt x="3991980" y="23059"/>
                  </a:cubicBezTo>
                  <a:cubicBezTo>
                    <a:pt x="3992209" y="183669"/>
                    <a:pt x="3992783" y="274644"/>
                    <a:pt x="3993701" y="295982"/>
                  </a:cubicBezTo>
                  <a:cubicBezTo>
                    <a:pt x="3993241" y="302406"/>
                    <a:pt x="3991865" y="306766"/>
                    <a:pt x="3989571" y="309060"/>
                  </a:cubicBezTo>
                  <a:cubicBezTo>
                    <a:pt x="3986817" y="311584"/>
                    <a:pt x="3982687" y="313534"/>
                    <a:pt x="3977181" y="314911"/>
                  </a:cubicBezTo>
                  <a:cubicBezTo>
                    <a:pt x="3965249" y="316517"/>
                    <a:pt x="3958251" y="316288"/>
                    <a:pt x="3956187" y="314223"/>
                  </a:cubicBezTo>
                  <a:cubicBezTo>
                    <a:pt x="3954810" y="313075"/>
                    <a:pt x="3954121" y="311469"/>
                    <a:pt x="3954121" y="309404"/>
                  </a:cubicBezTo>
                  <a:lnTo>
                    <a:pt x="3956531" y="150056"/>
                  </a:lnTo>
                  <a:cubicBezTo>
                    <a:pt x="3956531" y="79617"/>
                    <a:pt x="3955842" y="30975"/>
                    <a:pt x="3954466" y="4130"/>
                  </a:cubicBezTo>
                  <a:cubicBezTo>
                    <a:pt x="3954695" y="2753"/>
                    <a:pt x="3955613" y="2065"/>
                    <a:pt x="3957219" y="2065"/>
                  </a:cubicBezTo>
                  <a:close/>
                  <a:moveTo>
                    <a:pt x="180343" y="2065"/>
                  </a:moveTo>
                  <a:lnTo>
                    <a:pt x="205811" y="4474"/>
                  </a:lnTo>
                  <a:cubicBezTo>
                    <a:pt x="218889" y="5621"/>
                    <a:pt x="225428" y="8260"/>
                    <a:pt x="225428" y="12390"/>
                  </a:cubicBezTo>
                  <a:cubicBezTo>
                    <a:pt x="225199" y="14684"/>
                    <a:pt x="221872" y="17897"/>
                    <a:pt x="215448" y="22027"/>
                  </a:cubicBezTo>
                  <a:lnTo>
                    <a:pt x="215448" y="88106"/>
                  </a:lnTo>
                  <a:lnTo>
                    <a:pt x="263631" y="88106"/>
                  </a:lnTo>
                  <a:cubicBezTo>
                    <a:pt x="277397" y="69980"/>
                    <a:pt x="285772" y="60917"/>
                    <a:pt x="288755" y="60917"/>
                  </a:cubicBezTo>
                  <a:cubicBezTo>
                    <a:pt x="290361" y="61147"/>
                    <a:pt x="294032" y="63441"/>
                    <a:pt x="299768" y="67801"/>
                  </a:cubicBezTo>
                  <a:cubicBezTo>
                    <a:pt x="314682" y="80190"/>
                    <a:pt x="322139" y="88106"/>
                    <a:pt x="322139" y="91548"/>
                  </a:cubicBezTo>
                  <a:cubicBezTo>
                    <a:pt x="321909" y="93613"/>
                    <a:pt x="320418" y="94645"/>
                    <a:pt x="317665" y="94645"/>
                  </a:cubicBezTo>
                  <a:lnTo>
                    <a:pt x="229903" y="94645"/>
                  </a:lnTo>
                  <a:cubicBezTo>
                    <a:pt x="237015" y="137551"/>
                    <a:pt x="259157" y="174836"/>
                    <a:pt x="296326" y="206499"/>
                  </a:cubicBezTo>
                  <a:cubicBezTo>
                    <a:pt x="297015" y="206958"/>
                    <a:pt x="308487" y="214185"/>
                    <a:pt x="330743" y="228181"/>
                  </a:cubicBezTo>
                  <a:cubicBezTo>
                    <a:pt x="331661" y="229099"/>
                    <a:pt x="332120" y="229902"/>
                    <a:pt x="332120" y="230591"/>
                  </a:cubicBezTo>
                  <a:cubicBezTo>
                    <a:pt x="332120" y="231967"/>
                    <a:pt x="331431" y="232656"/>
                    <a:pt x="330055" y="232656"/>
                  </a:cubicBezTo>
                  <a:cubicBezTo>
                    <a:pt x="312158" y="235868"/>
                    <a:pt x="299653" y="244472"/>
                    <a:pt x="292541" y="258468"/>
                  </a:cubicBezTo>
                  <a:cubicBezTo>
                    <a:pt x="290934" y="260533"/>
                    <a:pt x="289787" y="261565"/>
                    <a:pt x="289099" y="261565"/>
                  </a:cubicBezTo>
                  <a:cubicBezTo>
                    <a:pt x="287952" y="261107"/>
                    <a:pt x="287034" y="260533"/>
                    <a:pt x="286346" y="259845"/>
                  </a:cubicBezTo>
                  <a:cubicBezTo>
                    <a:pt x="269826" y="243095"/>
                    <a:pt x="259501" y="230935"/>
                    <a:pt x="255371" y="223363"/>
                  </a:cubicBezTo>
                  <a:cubicBezTo>
                    <a:pt x="234950" y="185046"/>
                    <a:pt x="223363" y="142140"/>
                    <a:pt x="220610" y="94645"/>
                  </a:cubicBezTo>
                  <a:lnTo>
                    <a:pt x="215448" y="94645"/>
                  </a:lnTo>
                  <a:lnTo>
                    <a:pt x="215448" y="247455"/>
                  </a:lnTo>
                  <a:lnTo>
                    <a:pt x="222331" y="247455"/>
                  </a:lnTo>
                  <a:cubicBezTo>
                    <a:pt x="233115" y="233229"/>
                    <a:pt x="239539" y="226116"/>
                    <a:pt x="241604" y="226116"/>
                  </a:cubicBezTo>
                  <a:cubicBezTo>
                    <a:pt x="242292" y="226346"/>
                    <a:pt x="244013" y="227149"/>
                    <a:pt x="246767" y="228526"/>
                  </a:cubicBezTo>
                  <a:cubicBezTo>
                    <a:pt x="260992" y="239998"/>
                    <a:pt x="268105" y="247455"/>
                    <a:pt x="268105" y="250896"/>
                  </a:cubicBezTo>
                  <a:cubicBezTo>
                    <a:pt x="267875" y="252961"/>
                    <a:pt x="266728" y="253994"/>
                    <a:pt x="264663" y="253994"/>
                  </a:cubicBezTo>
                  <a:lnTo>
                    <a:pt x="215448" y="253994"/>
                  </a:lnTo>
                  <a:cubicBezTo>
                    <a:pt x="215448" y="275791"/>
                    <a:pt x="215792" y="290819"/>
                    <a:pt x="216480" y="299079"/>
                  </a:cubicBezTo>
                  <a:cubicBezTo>
                    <a:pt x="216480" y="307339"/>
                    <a:pt x="215792" y="312502"/>
                    <a:pt x="214415" y="314567"/>
                  </a:cubicBezTo>
                  <a:cubicBezTo>
                    <a:pt x="212580" y="316861"/>
                    <a:pt x="209597" y="318467"/>
                    <a:pt x="205467" y="319385"/>
                  </a:cubicBezTo>
                  <a:cubicBezTo>
                    <a:pt x="190324" y="321450"/>
                    <a:pt x="181375" y="321106"/>
                    <a:pt x="178622" y="318353"/>
                  </a:cubicBezTo>
                  <a:cubicBezTo>
                    <a:pt x="177016" y="316288"/>
                    <a:pt x="176328" y="314108"/>
                    <a:pt x="176557" y="311814"/>
                  </a:cubicBezTo>
                  <a:cubicBezTo>
                    <a:pt x="177934" y="289099"/>
                    <a:pt x="178622" y="269825"/>
                    <a:pt x="178622" y="253994"/>
                  </a:cubicBezTo>
                  <a:cubicBezTo>
                    <a:pt x="150859" y="253994"/>
                    <a:pt x="131127" y="254338"/>
                    <a:pt x="119426" y="255026"/>
                  </a:cubicBezTo>
                  <a:cubicBezTo>
                    <a:pt x="116902" y="251814"/>
                    <a:pt x="114607" y="248717"/>
                    <a:pt x="112542" y="245734"/>
                  </a:cubicBezTo>
                  <a:lnTo>
                    <a:pt x="178622" y="247455"/>
                  </a:lnTo>
                  <a:lnTo>
                    <a:pt x="178622" y="151777"/>
                  </a:lnTo>
                  <a:cubicBezTo>
                    <a:pt x="175180" y="157742"/>
                    <a:pt x="172083" y="162446"/>
                    <a:pt x="169329" y="165888"/>
                  </a:cubicBezTo>
                  <a:cubicBezTo>
                    <a:pt x="147303" y="200075"/>
                    <a:pt x="127686" y="224396"/>
                    <a:pt x="110477" y="238851"/>
                  </a:cubicBezTo>
                  <a:lnTo>
                    <a:pt x="89139" y="257091"/>
                  </a:lnTo>
                  <a:cubicBezTo>
                    <a:pt x="87992" y="257091"/>
                    <a:pt x="87418" y="256403"/>
                    <a:pt x="87418" y="255026"/>
                  </a:cubicBezTo>
                  <a:cubicBezTo>
                    <a:pt x="87418" y="253191"/>
                    <a:pt x="87762" y="251929"/>
                    <a:pt x="88451" y="251240"/>
                  </a:cubicBezTo>
                  <a:cubicBezTo>
                    <a:pt x="122638" y="197321"/>
                    <a:pt x="145582" y="145123"/>
                    <a:pt x="157284" y="94645"/>
                  </a:cubicBezTo>
                  <a:cubicBezTo>
                    <a:pt x="129292" y="94645"/>
                    <a:pt x="109445" y="94990"/>
                    <a:pt x="97743" y="95678"/>
                  </a:cubicBezTo>
                  <a:lnTo>
                    <a:pt x="91204" y="86041"/>
                  </a:lnTo>
                  <a:cubicBezTo>
                    <a:pt x="104741" y="87418"/>
                    <a:pt x="133880" y="88106"/>
                    <a:pt x="178622" y="88106"/>
                  </a:cubicBezTo>
                  <a:cubicBezTo>
                    <a:pt x="178622" y="58738"/>
                    <a:pt x="177934" y="30975"/>
                    <a:pt x="176557" y="4818"/>
                  </a:cubicBezTo>
                  <a:cubicBezTo>
                    <a:pt x="177016" y="2983"/>
                    <a:pt x="178278" y="2065"/>
                    <a:pt x="180343" y="2065"/>
                  </a:cubicBezTo>
                  <a:close/>
                  <a:moveTo>
                    <a:pt x="2898679" y="1377"/>
                  </a:moveTo>
                  <a:cubicBezTo>
                    <a:pt x="2899597" y="1606"/>
                    <a:pt x="2904530" y="2065"/>
                    <a:pt x="2913478" y="2753"/>
                  </a:cubicBezTo>
                  <a:lnTo>
                    <a:pt x="2929654" y="5162"/>
                  </a:lnTo>
                  <a:cubicBezTo>
                    <a:pt x="2931948" y="6080"/>
                    <a:pt x="2933555" y="6539"/>
                    <a:pt x="2934472" y="6539"/>
                  </a:cubicBezTo>
                  <a:cubicBezTo>
                    <a:pt x="2939520" y="7916"/>
                    <a:pt x="2942044" y="9751"/>
                    <a:pt x="2942044" y="12046"/>
                  </a:cubicBezTo>
                  <a:cubicBezTo>
                    <a:pt x="2941815" y="15029"/>
                    <a:pt x="2938143" y="18585"/>
                    <a:pt x="2931031" y="22715"/>
                  </a:cubicBezTo>
                  <a:lnTo>
                    <a:pt x="2931031" y="75372"/>
                  </a:lnTo>
                  <a:lnTo>
                    <a:pt x="2937225" y="75372"/>
                  </a:lnTo>
                  <a:cubicBezTo>
                    <a:pt x="2937914" y="74684"/>
                    <a:pt x="2938258" y="74225"/>
                    <a:pt x="2938258" y="73995"/>
                  </a:cubicBezTo>
                  <a:cubicBezTo>
                    <a:pt x="2937799" y="74454"/>
                    <a:pt x="2938373" y="73651"/>
                    <a:pt x="2939979" y="71586"/>
                  </a:cubicBezTo>
                  <a:cubicBezTo>
                    <a:pt x="2943650" y="66768"/>
                    <a:pt x="2945600" y="64015"/>
                    <a:pt x="2945829" y="63326"/>
                  </a:cubicBezTo>
                  <a:cubicBezTo>
                    <a:pt x="2953172" y="56214"/>
                    <a:pt x="2956958" y="52657"/>
                    <a:pt x="2957187" y="52657"/>
                  </a:cubicBezTo>
                  <a:cubicBezTo>
                    <a:pt x="2960399" y="52657"/>
                    <a:pt x="2966250" y="57131"/>
                    <a:pt x="2974739" y="66080"/>
                  </a:cubicBezTo>
                  <a:cubicBezTo>
                    <a:pt x="2980935" y="72504"/>
                    <a:pt x="2984376" y="76864"/>
                    <a:pt x="2985064" y="79158"/>
                  </a:cubicBezTo>
                  <a:cubicBezTo>
                    <a:pt x="2985064" y="80994"/>
                    <a:pt x="2984032" y="81911"/>
                    <a:pt x="2981967" y="81911"/>
                  </a:cubicBezTo>
                  <a:lnTo>
                    <a:pt x="2931031" y="81911"/>
                  </a:lnTo>
                  <a:lnTo>
                    <a:pt x="2931031" y="132159"/>
                  </a:lnTo>
                  <a:lnTo>
                    <a:pt x="2965103" y="120114"/>
                  </a:lnTo>
                  <a:cubicBezTo>
                    <a:pt x="2974051" y="115754"/>
                    <a:pt x="2980017" y="113574"/>
                    <a:pt x="2982999" y="113574"/>
                  </a:cubicBezTo>
                  <a:cubicBezTo>
                    <a:pt x="2984376" y="113574"/>
                    <a:pt x="2985064" y="114263"/>
                    <a:pt x="2985064" y="115639"/>
                  </a:cubicBezTo>
                  <a:cubicBezTo>
                    <a:pt x="2984835" y="116098"/>
                    <a:pt x="2979213" y="120802"/>
                    <a:pt x="2968200" y="129750"/>
                  </a:cubicBezTo>
                  <a:lnTo>
                    <a:pt x="2951680" y="141108"/>
                  </a:lnTo>
                  <a:cubicBezTo>
                    <a:pt x="2946862" y="144320"/>
                    <a:pt x="2942273" y="147417"/>
                    <a:pt x="2937914" y="150400"/>
                  </a:cubicBezTo>
                  <a:lnTo>
                    <a:pt x="2931031" y="155218"/>
                  </a:lnTo>
                  <a:lnTo>
                    <a:pt x="2931031" y="287378"/>
                  </a:lnTo>
                  <a:cubicBezTo>
                    <a:pt x="2930801" y="296326"/>
                    <a:pt x="2927589" y="302636"/>
                    <a:pt x="2921394" y="306307"/>
                  </a:cubicBezTo>
                  <a:cubicBezTo>
                    <a:pt x="2911298" y="313420"/>
                    <a:pt x="2899253" y="316976"/>
                    <a:pt x="2885257" y="316976"/>
                  </a:cubicBezTo>
                  <a:cubicBezTo>
                    <a:pt x="2882274" y="316747"/>
                    <a:pt x="2880782" y="315943"/>
                    <a:pt x="2880782" y="314567"/>
                  </a:cubicBezTo>
                  <a:cubicBezTo>
                    <a:pt x="2879865" y="313879"/>
                    <a:pt x="2879406" y="310781"/>
                    <a:pt x="2879406" y="305274"/>
                  </a:cubicBezTo>
                  <a:cubicBezTo>
                    <a:pt x="2878717" y="296556"/>
                    <a:pt x="2873899" y="290131"/>
                    <a:pt x="2864951" y="286001"/>
                  </a:cubicBezTo>
                  <a:cubicBezTo>
                    <a:pt x="2861968" y="284624"/>
                    <a:pt x="2859100" y="283248"/>
                    <a:pt x="2856347" y="281871"/>
                  </a:cubicBezTo>
                  <a:cubicBezTo>
                    <a:pt x="2853593" y="280494"/>
                    <a:pt x="2852217" y="279118"/>
                    <a:pt x="2852217" y="277741"/>
                  </a:cubicBezTo>
                  <a:cubicBezTo>
                    <a:pt x="2853134" y="276365"/>
                    <a:pt x="2854052" y="275676"/>
                    <a:pt x="2854970" y="275676"/>
                  </a:cubicBezTo>
                  <a:cubicBezTo>
                    <a:pt x="2876997" y="277741"/>
                    <a:pt x="2889387" y="277053"/>
                    <a:pt x="2892140" y="273611"/>
                  </a:cubicBezTo>
                  <a:cubicBezTo>
                    <a:pt x="2893746" y="271776"/>
                    <a:pt x="2894549" y="269367"/>
                    <a:pt x="2894549" y="266384"/>
                  </a:cubicBezTo>
                  <a:lnTo>
                    <a:pt x="2894549" y="176901"/>
                  </a:lnTo>
                  <a:cubicBezTo>
                    <a:pt x="2881241" y="186767"/>
                    <a:pt x="2872523" y="193077"/>
                    <a:pt x="2868393" y="195830"/>
                  </a:cubicBezTo>
                  <a:cubicBezTo>
                    <a:pt x="2861739" y="199730"/>
                    <a:pt x="2857264" y="202828"/>
                    <a:pt x="2854970" y="205122"/>
                  </a:cubicBezTo>
                  <a:cubicBezTo>
                    <a:pt x="2854052" y="206040"/>
                    <a:pt x="2853134" y="206614"/>
                    <a:pt x="2852217" y="206843"/>
                  </a:cubicBezTo>
                  <a:cubicBezTo>
                    <a:pt x="2850611" y="206614"/>
                    <a:pt x="2849807" y="205696"/>
                    <a:pt x="2849807" y="204090"/>
                  </a:cubicBezTo>
                  <a:cubicBezTo>
                    <a:pt x="2842236" y="173803"/>
                    <a:pt x="2838794" y="158316"/>
                    <a:pt x="2839483" y="157628"/>
                  </a:cubicBezTo>
                  <a:cubicBezTo>
                    <a:pt x="2841547" y="156939"/>
                    <a:pt x="2843727" y="156480"/>
                    <a:pt x="2846022" y="156251"/>
                  </a:cubicBezTo>
                  <a:lnTo>
                    <a:pt x="2894549" y="143861"/>
                  </a:lnTo>
                  <a:lnTo>
                    <a:pt x="2894549" y="81911"/>
                  </a:lnTo>
                  <a:cubicBezTo>
                    <a:pt x="2874817" y="81911"/>
                    <a:pt x="2859444" y="82255"/>
                    <a:pt x="2848431" y="82944"/>
                  </a:cubicBezTo>
                  <a:lnTo>
                    <a:pt x="2841547" y="73995"/>
                  </a:lnTo>
                  <a:cubicBezTo>
                    <a:pt x="2860821" y="74913"/>
                    <a:pt x="2878488" y="75372"/>
                    <a:pt x="2894549" y="75372"/>
                  </a:cubicBezTo>
                  <a:lnTo>
                    <a:pt x="2892828" y="3442"/>
                  </a:lnTo>
                  <a:cubicBezTo>
                    <a:pt x="2893746" y="2065"/>
                    <a:pt x="2895696" y="1377"/>
                    <a:pt x="2898679" y="1377"/>
                  </a:cubicBezTo>
                  <a:close/>
                  <a:moveTo>
                    <a:pt x="1940549" y="1291"/>
                  </a:moveTo>
                  <a:cubicBezTo>
                    <a:pt x="1947031" y="2036"/>
                    <a:pt x="1954746" y="3786"/>
                    <a:pt x="1963694" y="6539"/>
                  </a:cubicBezTo>
                  <a:cubicBezTo>
                    <a:pt x="1967136" y="7686"/>
                    <a:pt x="1968857" y="9292"/>
                    <a:pt x="1968857" y="11357"/>
                  </a:cubicBezTo>
                  <a:lnTo>
                    <a:pt x="1959909" y="20650"/>
                  </a:lnTo>
                  <a:lnTo>
                    <a:pt x="1959909" y="46806"/>
                  </a:lnTo>
                  <a:lnTo>
                    <a:pt x="1989851" y="46806"/>
                  </a:lnTo>
                  <a:cubicBezTo>
                    <a:pt x="1989392" y="43135"/>
                    <a:pt x="1988818" y="28910"/>
                    <a:pt x="1988130" y="4130"/>
                  </a:cubicBezTo>
                  <a:cubicBezTo>
                    <a:pt x="1989507" y="3212"/>
                    <a:pt x="1990654" y="2753"/>
                    <a:pt x="1991572" y="2753"/>
                  </a:cubicBezTo>
                  <a:cubicBezTo>
                    <a:pt x="1995013" y="2983"/>
                    <a:pt x="2002241" y="3786"/>
                    <a:pt x="2013254" y="5162"/>
                  </a:cubicBezTo>
                  <a:cubicBezTo>
                    <a:pt x="2021973" y="6080"/>
                    <a:pt x="2027709" y="7572"/>
                    <a:pt x="2030462" y="9637"/>
                  </a:cubicBezTo>
                  <a:cubicBezTo>
                    <a:pt x="2031609" y="11013"/>
                    <a:pt x="2032183" y="12046"/>
                    <a:pt x="2032183" y="12734"/>
                  </a:cubicBezTo>
                  <a:cubicBezTo>
                    <a:pt x="2032183" y="14799"/>
                    <a:pt x="2031151" y="16635"/>
                    <a:pt x="2029085" y="18241"/>
                  </a:cubicBezTo>
                  <a:cubicBezTo>
                    <a:pt x="2028397" y="18470"/>
                    <a:pt x="2026332" y="19732"/>
                    <a:pt x="2022891" y="22027"/>
                  </a:cubicBezTo>
                  <a:lnTo>
                    <a:pt x="2022891" y="46806"/>
                  </a:lnTo>
                  <a:cubicBezTo>
                    <a:pt x="2029545" y="46806"/>
                    <a:pt x="2036083" y="46921"/>
                    <a:pt x="2042508" y="47151"/>
                  </a:cubicBezTo>
                  <a:cubicBezTo>
                    <a:pt x="2055586" y="30860"/>
                    <a:pt x="2063158" y="22715"/>
                    <a:pt x="2065223" y="22715"/>
                  </a:cubicBezTo>
                  <a:cubicBezTo>
                    <a:pt x="2067517" y="22715"/>
                    <a:pt x="2072565" y="26157"/>
                    <a:pt x="2080366" y="33040"/>
                  </a:cubicBezTo>
                  <a:cubicBezTo>
                    <a:pt x="2091838" y="44512"/>
                    <a:pt x="2097574" y="50592"/>
                    <a:pt x="2097574" y="51281"/>
                  </a:cubicBezTo>
                  <a:cubicBezTo>
                    <a:pt x="2097345" y="52657"/>
                    <a:pt x="2096542" y="53346"/>
                    <a:pt x="2095165" y="53346"/>
                  </a:cubicBezTo>
                  <a:lnTo>
                    <a:pt x="2022891" y="53346"/>
                  </a:lnTo>
                  <a:cubicBezTo>
                    <a:pt x="2022891" y="58164"/>
                    <a:pt x="2023235" y="65391"/>
                    <a:pt x="2023923" y="75028"/>
                  </a:cubicBezTo>
                  <a:cubicBezTo>
                    <a:pt x="2023235" y="79617"/>
                    <a:pt x="2019793" y="82944"/>
                    <a:pt x="2013598" y="85009"/>
                  </a:cubicBezTo>
                  <a:cubicBezTo>
                    <a:pt x="2009239" y="86385"/>
                    <a:pt x="2004191" y="87074"/>
                    <a:pt x="1998455" y="87074"/>
                  </a:cubicBezTo>
                  <a:cubicBezTo>
                    <a:pt x="1994095" y="86844"/>
                    <a:pt x="1991227" y="86041"/>
                    <a:pt x="1989851" y="84665"/>
                  </a:cubicBezTo>
                  <a:cubicBezTo>
                    <a:pt x="1989163" y="83059"/>
                    <a:pt x="1988818" y="81567"/>
                    <a:pt x="1988818" y="80190"/>
                  </a:cubicBezTo>
                  <a:cubicBezTo>
                    <a:pt x="1989507" y="69177"/>
                    <a:pt x="1989851" y="60229"/>
                    <a:pt x="1989851" y="53346"/>
                  </a:cubicBezTo>
                  <a:lnTo>
                    <a:pt x="1959909" y="53346"/>
                  </a:lnTo>
                  <a:cubicBezTo>
                    <a:pt x="1959679" y="71242"/>
                    <a:pt x="1959220" y="80649"/>
                    <a:pt x="1958532" y="81567"/>
                  </a:cubicBezTo>
                  <a:cubicBezTo>
                    <a:pt x="1953255" y="85238"/>
                    <a:pt x="1946142" y="87074"/>
                    <a:pt x="1937193" y="87074"/>
                  </a:cubicBezTo>
                  <a:cubicBezTo>
                    <a:pt x="1930769" y="86844"/>
                    <a:pt x="1927098" y="85697"/>
                    <a:pt x="1926180" y="83632"/>
                  </a:cubicBezTo>
                  <a:cubicBezTo>
                    <a:pt x="1925492" y="82255"/>
                    <a:pt x="1925148" y="80879"/>
                    <a:pt x="1925148" y="79502"/>
                  </a:cubicBezTo>
                  <a:cubicBezTo>
                    <a:pt x="1925836" y="68259"/>
                    <a:pt x="1926180" y="59541"/>
                    <a:pt x="1926180" y="53346"/>
                  </a:cubicBezTo>
                  <a:cubicBezTo>
                    <a:pt x="1904613" y="53346"/>
                    <a:pt x="1890043" y="53690"/>
                    <a:pt x="1882471" y="54378"/>
                  </a:cubicBezTo>
                  <a:cubicBezTo>
                    <a:pt x="1879259" y="51166"/>
                    <a:pt x="1876162" y="48183"/>
                    <a:pt x="1873179" y="45430"/>
                  </a:cubicBezTo>
                  <a:cubicBezTo>
                    <a:pt x="1889011" y="46348"/>
                    <a:pt x="1906678" y="46806"/>
                    <a:pt x="1926180" y="46806"/>
                  </a:cubicBezTo>
                  <a:lnTo>
                    <a:pt x="1924803" y="2065"/>
                  </a:lnTo>
                  <a:cubicBezTo>
                    <a:pt x="1928819" y="803"/>
                    <a:pt x="1934067" y="545"/>
                    <a:pt x="1940549" y="1291"/>
                  </a:cubicBezTo>
                  <a:close/>
                  <a:moveTo>
                    <a:pt x="69522" y="0"/>
                  </a:moveTo>
                  <a:cubicBezTo>
                    <a:pt x="71816" y="229"/>
                    <a:pt x="76749" y="1836"/>
                    <a:pt x="84321" y="4818"/>
                  </a:cubicBezTo>
                  <a:cubicBezTo>
                    <a:pt x="88680" y="6654"/>
                    <a:pt x="92925" y="8260"/>
                    <a:pt x="97055" y="9637"/>
                  </a:cubicBezTo>
                  <a:cubicBezTo>
                    <a:pt x="99349" y="10554"/>
                    <a:pt x="102906" y="12161"/>
                    <a:pt x="107724" y="14455"/>
                  </a:cubicBezTo>
                  <a:cubicBezTo>
                    <a:pt x="109101" y="15373"/>
                    <a:pt x="110477" y="16176"/>
                    <a:pt x="111854" y="16864"/>
                  </a:cubicBezTo>
                  <a:cubicBezTo>
                    <a:pt x="117819" y="20306"/>
                    <a:pt x="120802" y="23403"/>
                    <a:pt x="120802" y="26157"/>
                  </a:cubicBezTo>
                  <a:cubicBezTo>
                    <a:pt x="120802" y="27992"/>
                    <a:pt x="119770" y="29369"/>
                    <a:pt x="117705" y="30287"/>
                  </a:cubicBezTo>
                  <a:cubicBezTo>
                    <a:pt x="117016" y="30287"/>
                    <a:pt x="113804" y="31319"/>
                    <a:pt x="108068" y="33384"/>
                  </a:cubicBezTo>
                  <a:cubicBezTo>
                    <a:pt x="96367" y="52657"/>
                    <a:pt x="86271" y="68489"/>
                    <a:pt x="77782" y="80879"/>
                  </a:cubicBezTo>
                  <a:cubicBezTo>
                    <a:pt x="85812" y="83632"/>
                    <a:pt x="89827" y="86500"/>
                    <a:pt x="89827" y="89483"/>
                  </a:cubicBezTo>
                  <a:cubicBezTo>
                    <a:pt x="89598" y="91548"/>
                    <a:pt x="87762" y="93957"/>
                    <a:pt x="84321" y="96710"/>
                  </a:cubicBezTo>
                  <a:cubicBezTo>
                    <a:pt x="84321" y="219004"/>
                    <a:pt x="85009" y="288410"/>
                    <a:pt x="86386" y="304930"/>
                  </a:cubicBezTo>
                  <a:cubicBezTo>
                    <a:pt x="86156" y="308601"/>
                    <a:pt x="84321" y="311814"/>
                    <a:pt x="80879" y="314567"/>
                  </a:cubicBezTo>
                  <a:cubicBezTo>
                    <a:pt x="76290" y="317550"/>
                    <a:pt x="68833" y="319041"/>
                    <a:pt x="58508" y="319041"/>
                  </a:cubicBezTo>
                  <a:cubicBezTo>
                    <a:pt x="52313" y="318812"/>
                    <a:pt x="48528" y="317894"/>
                    <a:pt x="47151" y="316288"/>
                  </a:cubicBezTo>
                  <a:cubicBezTo>
                    <a:pt x="45086" y="313993"/>
                    <a:pt x="44512" y="310093"/>
                    <a:pt x="45430" y="304586"/>
                  </a:cubicBezTo>
                  <a:lnTo>
                    <a:pt x="47495" y="120458"/>
                  </a:lnTo>
                  <a:cubicBezTo>
                    <a:pt x="36023" y="133765"/>
                    <a:pt x="20994" y="149023"/>
                    <a:pt x="2409" y="166232"/>
                  </a:cubicBezTo>
                  <a:cubicBezTo>
                    <a:pt x="803" y="166002"/>
                    <a:pt x="0" y="165199"/>
                    <a:pt x="0" y="163823"/>
                  </a:cubicBezTo>
                  <a:cubicBezTo>
                    <a:pt x="230" y="163364"/>
                    <a:pt x="344" y="162790"/>
                    <a:pt x="344" y="162102"/>
                  </a:cubicBezTo>
                  <a:cubicBezTo>
                    <a:pt x="574" y="161413"/>
                    <a:pt x="803" y="160955"/>
                    <a:pt x="1033" y="160725"/>
                  </a:cubicBezTo>
                  <a:cubicBezTo>
                    <a:pt x="33614" y="112083"/>
                    <a:pt x="55411" y="60229"/>
                    <a:pt x="66424" y="5162"/>
                  </a:cubicBezTo>
                  <a:cubicBezTo>
                    <a:pt x="66424" y="3786"/>
                    <a:pt x="66539" y="2409"/>
                    <a:pt x="66768" y="1033"/>
                  </a:cubicBezTo>
                  <a:cubicBezTo>
                    <a:pt x="67916" y="344"/>
                    <a:pt x="68833" y="0"/>
                    <a:pt x="69522" y="0"/>
                  </a:cubicBezTo>
                  <a:close/>
                </a:path>
              </a:pathLst>
            </a:custGeom>
            <a:solidFill>
              <a:srgbClr val="FF5050"/>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marL="0" marR="0" lvl="0" indent="0" defTabSz="914400" eaLnBrk="1" fontAlgn="auto" latinLnBrk="0" hangingPunct="1">
                <a:lnSpc>
                  <a:spcPct val="100000"/>
                </a:lnSpc>
                <a:spcBef>
                  <a:spcPct val="0"/>
                </a:spcBef>
                <a:spcAft>
                  <a:spcPct val="0"/>
                </a:spcAft>
                <a:buClrTx/>
                <a:buSzTx/>
                <a:buFontTx/>
                <a:buNone/>
                <a:defRPr/>
              </a:pPr>
              <a:endParaRPr kumimoji="0" lang="zh-CN" altLang="en-US" sz="2800" b="0" i="0" u="none" strike="noStrike" kern="0" cap="none" spc="0" normalizeH="0" baseline="0" noProof="0">
                <a:ln>
                  <a:noFill/>
                </a:ln>
                <a:solidFill>
                  <a:srgbClr val="FF5050"/>
                </a:solidFill>
                <a:effectLst/>
                <a:uLnTx/>
                <a:uFillTx/>
                <a:latin typeface="文鼎CS大宋" panose="02010609010101010101" pitchFamily="49" charset="-122"/>
                <a:ea typeface="文鼎CS大宋" panose="02010609010101010101" pitchFamily="49" charset="-122"/>
              </a:endParaRPr>
            </a:p>
          </p:txBody>
        </p:sp>
        <p:sp>
          <p:nvSpPr>
            <p:cNvPr id="16" name="框架 4"/>
            <p:cNvSpPr/>
            <p:nvPr>
              <p:custDataLst>
                <p:tags r:id="rId33"/>
              </p:custDataLst>
            </p:nvPr>
          </p:nvSpPr>
          <p:spPr>
            <a:xfrm>
              <a:off x="6290631" y="5919231"/>
              <a:ext cx="4671152" cy="591564"/>
            </a:xfrm>
            <a:prstGeom prst="frame">
              <a:avLst>
                <a:gd name="adj1" fmla="val 3844"/>
              </a:avLst>
            </a:prstGeom>
            <a:solidFill>
              <a:srgbClr val="FF5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1" lang="zh-CN" altLang="en-US" sz="1800" b="0" i="0" u="none" strike="noStrike" kern="0" cap="none" spc="0" normalizeH="0" baseline="0" noProof="0">
                <a:ln>
                  <a:noFill/>
                </a:ln>
                <a:solidFill>
                  <a:prstClr val="black"/>
                </a:solidFill>
                <a:effectLst/>
                <a:uLnTx/>
                <a:uFillTx/>
                <a:latin typeface="Arial" panose="020B0604020202020204"/>
                <a:ea typeface="微软雅黑" panose="020B0503020204020204" pitchFamily="34" charset="-122"/>
                <a:cs typeface="+mn-cs"/>
              </a:endParaRPr>
            </a:p>
          </p:txBody>
        </p:sp>
      </p:grpSp>
      <p:grpSp>
        <p:nvGrpSpPr>
          <p:cNvPr id="30" name="组合 29"/>
          <p:cNvGrpSpPr/>
          <p:nvPr>
            <p:custDataLst>
              <p:tags r:id="rId34"/>
            </p:custDataLst>
          </p:nvPr>
        </p:nvGrpSpPr>
        <p:grpSpPr>
          <a:xfrm>
            <a:off x="198120" y="118745"/>
            <a:ext cx="5770246" cy="1149350"/>
            <a:chOff x="312" y="187"/>
            <a:chExt cx="8022" cy="1810"/>
          </a:xfrm>
        </p:grpSpPr>
        <p:grpSp>
          <p:nvGrpSpPr>
            <p:cNvPr id="31" name="组合 30"/>
            <p:cNvGrpSpPr/>
            <p:nvPr>
              <p:custDataLst>
                <p:tags r:id="rId35"/>
              </p:custDataLst>
            </p:nvPr>
          </p:nvGrpSpPr>
          <p:grpSpPr>
            <a:xfrm>
              <a:off x="312" y="187"/>
              <a:ext cx="8022" cy="853"/>
              <a:chOff x="312" y="187"/>
              <a:chExt cx="8022" cy="853"/>
            </a:xfrm>
          </p:grpSpPr>
          <p:grpSp>
            <p:nvGrpSpPr>
              <p:cNvPr id="32" name="组合 31"/>
              <p:cNvGrpSpPr/>
              <p:nvPr>
                <p:custDataLst>
                  <p:tags r:id="rId36"/>
                </p:custDataLst>
              </p:nvPr>
            </p:nvGrpSpPr>
            <p:grpSpPr>
              <a:xfrm>
                <a:off x="312" y="187"/>
                <a:ext cx="8022" cy="853"/>
                <a:chOff x="587375" y="965201"/>
                <a:chExt cx="5094308" cy="541755"/>
              </a:xfrm>
            </p:grpSpPr>
            <p:sp>
              <p:nvSpPr>
                <p:cNvPr id="33" name="任意多边形: 形状 17"/>
                <p:cNvSpPr/>
                <p:nvPr>
                  <p:custDataLst>
                    <p:tags r:id="rId37"/>
                  </p:custDataLst>
                </p:nvPr>
              </p:nvSpPr>
              <p:spPr>
                <a:xfrm rot="5400000">
                  <a:off x="3430115" y="-767476"/>
                  <a:ext cx="442042" cy="4061094"/>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4" name="文本框 33"/>
                <p:cNvSpPr txBox="1"/>
                <p:nvPr>
                  <p:custDataLst>
                    <p:tags r:id="rId38"/>
                  </p:custDataLst>
                </p:nvPr>
              </p:nvSpPr>
              <p:spPr>
                <a:xfrm>
                  <a:off x="2421146" y="965201"/>
                  <a:ext cx="3240354"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35" name="任意多边形: 形状 18"/>
                <p:cNvSpPr/>
                <p:nvPr>
                  <p:custDataLst>
                    <p:tags r:id="rId3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6" name="文本框 35"/>
                <p:cNvSpPr txBox="1"/>
                <p:nvPr>
                  <p:custDataLst>
                    <p:tags r:id="rId40"/>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37" name="图片 36" descr="32303137373532353b32303137393931383bc9faceefcfd4cea2beb5cfb8b0fb"/>
              <p:cNvPicPr>
                <a:picLocks noChangeAspect="1"/>
              </p:cNvPicPr>
              <p:nvPr>
                <p:custDataLst>
                  <p:tags r:id="rId41"/>
                </p:custDataLst>
              </p:nvPr>
            </p:nvPicPr>
            <p:blipFill>
              <a:blip r:embed="rId42"/>
              <a:stretch>
                <a:fillRect/>
              </a:stretch>
            </p:blipFill>
            <p:spPr>
              <a:xfrm>
                <a:off x="1119" y="262"/>
                <a:ext cx="719" cy="719"/>
              </a:xfrm>
              <a:prstGeom prst="rect">
                <a:avLst/>
              </a:prstGeom>
            </p:spPr>
          </p:pic>
        </p:grpSp>
        <p:sp>
          <p:nvSpPr>
            <p:cNvPr id="38" name="文本框 37"/>
            <p:cNvSpPr txBox="1"/>
            <p:nvPr>
              <p:custDataLst>
                <p:tags r:id="rId43"/>
              </p:custDataLst>
            </p:nvPr>
          </p:nvSpPr>
          <p:spPr>
            <a:xfrm>
              <a:off x="672" y="981"/>
              <a:ext cx="3964"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主动运输</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ppt_x"/>
                                          </p:val>
                                        </p:tav>
                                        <p:tav tm="100000">
                                          <p:val>
                                            <p:strVal val="#ppt_x"/>
                                          </p:val>
                                        </p:tav>
                                      </p:tavLst>
                                    </p:anim>
                                    <p:anim calcmode="lin" valueType="num">
                                      <p:cBhvr additive="base">
                                        <p:cTn id="2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500" fill="hold"/>
                                        <p:tgtEl>
                                          <p:spTgt spid="21"/>
                                        </p:tgtEl>
                                        <p:attrNameLst>
                                          <p:attrName>ppt_x</p:attrName>
                                        </p:attrNameLst>
                                      </p:cBhvr>
                                      <p:tavLst>
                                        <p:tav tm="0">
                                          <p:val>
                                            <p:strVal val="#ppt_x"/>
                                          </p:val>
                                        </p:tav>
                                        <p:tav tm="100000">
                                          <p:val>
                                            <p:strVal val="#ppt_x"/>
                                          </p:val>
                                        </p:tav>
                                      </p:tavLst>
                                    </p:anim>
                                    <p:anim calcmode="lin" valueType="num">
                                      <p:cBhvr additive="base">
                                        <p:cTn id="34" dur="500" fill="hold"/>
                                        <p:tgtEl>
                                          <p:spTgt spid="21"/>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 presetClass="entr" presetSubtype="4" fill="hold" grpId="0" nodeType="afterEffect">
                                  <p:stCondLst>
                                    <p:cond delay="0"/>
                                  </p:stCondLst>
                                  <p:childTnLst>
                                    <p:set>
                                      <p:cBhvr>
                                        <p:cTn id="37" dur="1" fill="hold">
                                          <p:stCondLst>
                                            <p:cond delay="0"/>
                                          </p:stCondLst>
                                        </p:cTn>
                                        <p:tgtEl>
                                          <p:spTgt spid="43"/>
                                        </p:tgtEl>
                                        <p:attrNameLst>
                                          <p:attrName>style.visibility</p:attrName>
                                        </p:attrNameLst>
                                      </p:cBhvr>
                                      <p:to>
                                        <p:strVal val="visible"/>
                                      </p:to>
                                    </p:set>
                                    <p:anim calcmode="lin" valueType="num">
                                      <p:cBhvr additive="base">
                                        <p:cTn id="38" dur="500" fill="hold"/>
                                        <p:tgtEl>
                                          <p:spTgt spid="43"/>
                                        </p:tgtEl>
                                        <p:attrNameLst>
                                          <p:attrName>ppt_x</p:attrName>
                                        </p:attrNameLst>
                                      </p:cBhvr>
                                      <p:tavLst>
                                        <p:tav tm="0">
                                          <p:val>
                                            <p:strVal val="#ppt_x"/>
                                          </p:val>
                                        </p:tav>
                                        <p:tav tm="100000">
                                          <p:val>
                                            <p:strVal val="#ppt_x"/>
                                          </p:val>
                                        </p:tav>
                                      </p:tavLst>
                                    </p:anim>
                                    <p:anim calcmode="lin" valueType="num">
                                      <p:cBhvr additive="base">
                                        <p:cTn id="39" dur="500" fill="hold"/>
                                        <p:tgtEl>
                                          <p:spTgt spid="43"/>
                                        </p:tgtEl>
                                        <p:attrNameLst>
                                          <p:attrName>ppt_y</p:attrName>
                                        </p:attrNameLst>
                                      </p:cBhvr>
                                      <p:tavLst>
                                        <p:tav tm="0">
                                          <p:val>
                                            <p:strVal val="1+#ppt_h/2"/>
                                          </p:val>
                                        </p:tav>
                                        <p:tav tm="100000">
                                          <p:val>
                                            <p:strVal val="#ppt_y"/>
                                          </p:val>
                                        </p:tav>
                                      </p:tavLst>
                                    </p:anim>
                                  </p:childTnLst>
                                </p:cTn>
                              </p:par>
                            </p:childTnLst>
                          </p:cTn>
                        </p:par>
                        <p:par>
                          <p:cTn id="40" fill="hold">
                            <p:stCondLst>
                              <p:cond delay="1000"/>
                            </p:stCondLst>
                            <p:childTnLst>
                              <p:par>
                                <p:cTn id="41" presetID="2" presetClass="entr" presetSubtype="4" fill="hold" grpId="0" nodeType="after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51"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770" decel="100000"/>
                                        <p:tgtEl>
                                          <p:spTgt spid="14"/>
                                        </p:tgtEl>
                                      </p:cBhvr>
                                    </p:animEffect>
                                    <p:animScale>
                                      <p:cBhvr>
                                        <p:cTn id="50" dur="770" decel="100000"/>
                                        <p:tgtEl>
                                          <p:spTgt spid="14"/>
                                        </p:tgtEl>
                                      </p:cBhvr>
                                      <p:from x="10000" y="10000"/>
                                      <p:to x="200000" y="450000"/>
                                    </p:animScale>
                                    <p:animScale>
                                      <p:cBhvr>
                                        <p:cTn id="51" dur="1230" accel="100000" fill="hold">
                                          <p:stCondLst>
                                            <p:cond delay="770"/>
                                          </p:stCondLst>
                                        </p:cTn>
                                        <p:tgtEl>
                                          <p:spTgt spid="14"/>
                                        </p:tgtEl>
                                      </p:cBhvr>
                                      <p:from x="200000" y="450000"/>
                                      <p:to x="100000" y="100000"/>
                                    </p:animScale>
                                    <p:set>
                                      <p:cBhvr>
                                        <p:cTn id="52" dur="770" fill="hold"/>
                                        <p:tgtEl>
                                          <p:spTgt spid="14"/>
                                        </p:tgtEl>
                                        <p:attrNameLst>
                                          <p:attrName>ppt_x</p:attrName>
                                        </p:attrNameLst>
                                      </p:cBhvr>
                                      <p:to>
                                        <p:strVal val="(0.5)"/>
                                      </p:to>
                                    </p:set>
                                    <p:anim from="(0.5)" to="(#ppt_x)" calcmode="lin" valueType="num">
                                      <p:cBhvr>
                                        <p:cTn id="53" dur="1230" accel="100000" fill="hold">
                                          <p:stCondLst>
                                            <p:cond delay="770"/>
                                          </p:stCondLst>
                                        </p:cTn>
                                        <p:tgtEl>
                                          <p:spTgt spid="14"/>
                                        </p:tgtEl>
                                        <p:attrNameLst>
                                          <p:attrName>ppt_x</p:attrName>
                                        </p:attrNameLst>
                                      </p:cBhvr>
                                    </p:anim>
                                    <p:set>
                                      <p:cBhvr>
                                        <p:cTn id="54" dur="770" fill="hold"/>
                                        <p:tgtEl>
                                          <p:spTgt spid="14"/>
                                        </p:tgtEl>
                                        <p:attrNameLst>
                                          <p:attrName>ppt_y</p:attrName>
                                        </p:attrNameLst>
                                      </p:cBhvr>
                                      <p:to>
                                        <p:strVal val="(#ppt_y+0.4)"/>
                                      </p:to>
                                    </p:set>
                                    <p:anim from="(#ppt_y+0.4)" to="(#ppt_y)" calcmode="lin" valueType="num">
                                      <p:cBhvr>
                                        <p:cTn id="55" dur="1230" accel="100000" fill="hold">
                                          <p:stCondLst>
                                            <p:cond delay="770"/>
                                          </p:stCondLst>
                                        </p:cTn>
                                        <p:tgtEl>
                                          <p:spTgt spid="14"/>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43" grpId="0" animBg="1"/>
      <p:bldP spid="2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p:cNvPicPr>
            <a:picLocks noChangeAspect="1" noChangeArrowheads="1"/>
          </p:cNvPicPr>
          <p:nvPr>
            <p:custDataLst>
              <p:tags r:id="rId1"/>
            </p:custDataLst>
          </p:nvPr>
        </p:nvPicPr>
        <p:blipFill>
          <a:blip r:embed="rId2"/>
          <a:srcRect l="3780" t="8517" r="3196" b="2732"/>
          <a:stretch>
            <a:fillRect/>
          </a:stretch>
        </p:blipFill>
        <p:spPr bwMode="auto">
          <a:xfrm>
            <a:off x="668655" y="2733675"/>
            <a:ext cx="5222875" cy="3163570"/>
          </a:xfrm>
          <a:prstGeom prst="rect">
            <a:avLst/>
          </a:prstGeom>
          <a:noFill/>
          <a:extLst>
            <a:ext uri="{909E8E84-426E-40DD-AFC4-6F175D3DCCD1}">
              <a14:hiddenFill xmlns:a14="http://schemas.microsoft.com/office/drawing/2010/main">
                <a:solidFill>
                  <a:srgbClr val="FFFFFF"/>
                </a:solidFill>
              </a14:hiddenFill>
            </a:ext>
          </a:extLst>
        </p:spPr>
      </p:pic>
      <p:sp>
        <p:nvSpPr>
          <p:cNvPr id="6" name="文本框 5"/>
          <p:cNvSpPr txBox="1"/>
          <p:nvPr>
            <p:custDataLst>
              <p:tags r:id="rId3"/>
            </p:custDataLst>
          </p:nvPr>
        </p:nvSpPr>
        <p:spPr>
          <a:xfrm>
            <a:off x="668655" y="1844675"/>
            <a:ext cx="1651635" cy="521970"/>
          </a:xfrm>
          <a:prstGeom prst="rect">
            <a:avLst/>
          </a:prstGeom>
          <a:solidFill>
            <a:schemeClr val="accent6">
              <a:lumMod val="60000"/>
              <a:lumOff val="40000"/>
            </a:schemeClr>
          </a:solidFill>
        </p:spPr>
        <p:txBody>
          <a:bodyPr wrap="square" rtlCol="0" anchor="t">
            <a:spAutoFit/>
          </a:bodyPr>
          <a:lstStyle/>
          <a:p>
            <a:r>
              <a:rPr lang="zh-CN" altLang="en-US" sz="2800" b="1">
                <a:solidFill>
                  <a:schemeClr val="tx1"/>
                </a:solidFill>
                <a:latin typeface="微软雅黑" panose="020B0503020204020204" pitchFamily="34" charset="-122"/>
                <a:ea typeface="微软雅黑" panose="020B0503020204020204" pitchFamily="34" charset="-122"/>
                <a:sym typeface="+mn-ea"/>
              </a:rPr>
              <a:t>直接型：</a:t>
            </a:r>
            <a:endParaRPr lang="zh-CN" altLang="en-US" sz="2800" b="1">
              <a:solidFill>
                <a:schemeClr val="tx1"/>
              </a:solidFill>
              <a:latin typeface="微软雅黑" panose="020B0503020204020204" pitchFamily="34" charset="-122"/>
              <a:ea typeface="微软雅黑" panose="020B0503020204020204" pitchFamily="34" charset="-122"/>
              <a:sym typeface="+mn-ea"/>
            </a:endParaRPr>
          </a:p>
        </p:txBody>
      </p:sp>
      <p:sp>
        <p:nvSpPr>
          <p:cNvPr id="2" name="文本框 1"/>
          <p:cNvSpPr txBox="1"/>
          <p:nvPr>
            <p:custDataLst>
              <p:tags r:id="rId4"/>
            </p:custDataLst>
          </p:nvPr>
        </p:nvSpPr>
        <p:spPr>
          <a:xfrm>
            <a:off x="2405380" y="1844040"/>
            <a:ext cx="8425180" cy="521970"/>
          </a:xfrm>
          <a:prstGeom prst="rect">
            <a:avLst/>
          </a:prstGeom>
          <a:solidFill>
            <a:schemeClr val="accent2">
              <a:lumMod val="20000"/>
              <a:lumOff val="80000"/>
            </a:schemeClr>
          </a:solidFill>
        </p:spPr>
        <p:txBody>
          <a:bodyPr wrap="square" rtlCol="0" anchor="t">
            <a:spAutoFit/>
          </a:bodyPr>
          <a:lstStyle/>
          <a:p>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直接消耗</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的主动运输</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sym typeface="+mn-ea"/>
              </a:rPr>
              <a:t>通常称为泵（</a:t>
            </a:r>
            <a:r>
              <a:rPr lang="en-US" altLang="zh-CN" sz="2800" b="1">
                <a:solidFill>
                  <a:srgbClr val="7030A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800" b="1">
                <a:solidFill>
                  <a:srgbClr val="7030A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0"/>
                <a:sym typeface="+mn-ea"/>
              </a:rPr>
              <a:t>驱动泵</a:t>
            </a:r>
            <a:r>
              <a:rPr 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 name="文本框 2"/>
          <p:cNvSpPr txBox="1"/>
          <p:nvPr>
            <p:custDataLst>
              <p:tags r:id="rId5"/>
            </p:custDataLst>
          </p:nvPr>
        </p:nvSpPr>
        <p:spPr>
          <a:xfrm>
            <a:off x="457200" y="1268095"/>
            <a:ext cx="5263515" cy="521970"/>
          </a:xfrm>
          <a:prstGeom prst="rect">
            <a:avLst/>
          </a:prstGeom>
          <a:noFill/>
        </p:spPr>
        <p:txBody>
          <a:bodyPr wrap="square" rtlCol="0">
            <a:spAutoFit/>
          </a:bodyPr>
          <a:lstStyle/>
          <a:p>
            <a:pPr fontAlgn="auto">
              <a:lnSpc>
                <a:spcPct val="100000"/>
              </a:lnSpc>
            </a:pPr>
            <a:r>
              <a:rPr lang="en-US" altLang="zh-CN" sz="2800" b="1" smtClean="0">
                <a:solidFill>
                  <a:srgbClr val="FF0000"/>
                </a:solidFill>
                <a:latin typeface="微软雅黑" panose="020B0503020204020204" pitchFamily="34" charset="-122"/>
                <a:ea typeface="微软雅黑" panose="020B0503020204020204" pitchFamily="34" charset="-122"/>
                <a:cs typeface="等线" panose="02010600030101010101" charset="-122"/>
              </a:rPr>
              <a:t>(4)</a:t>
            </a:r>
            <a:r>
              <a:rPr lang="zh-CN" altLang="en-US" sz="2800" b="1" smtClean="0">
                <a:solidFill>
                  <a:srgbClr val="FF0000"/>
                </a:solidFill>
                <a:latin typeface="微软雅黑" panose="020B0503020204020204" pitchFamily="34" charset="-122"/>
                <a:ea typeface="微软雅黑" panose="020B0503020204020204" pitchFamily="34" charset="-122"/>
                <a:cs typeface="等线" panose="02010600030101010101" charset="-122"/>
                <a:sym typeface="+mn-ea"/>
              </a:rPr>
              <a:t>三</a:t>
            </a:r>
            <a:r>
              <a:rPr lang="en-US" altLang="zh-CN" sz="2800" b="1" smtClean="0">
                <a:solidFill>
                  <a:srgbClr val="FF0000"/>
                </a:solidFill>
                <a:latin typeface="微软雅黑" panose="020B0503020204020204" pitchFamily="34" charset="-122"/>
                <a:ea typeface="微软雅黑" panose="020B0503020204020204" pitchFamily="34" charset="-122"/>
                <a:cs typeface="等线" panose="02010600030101010101" charset="-122"/>
                <a:sym typeface="+mn-ea"/>
              </a:rPr>
              <a:t>类主动运输能量来源</a:t>
            </a:r>
            <a:endParaRPr lang="en-US" altLang="zh-CN" sz="2800" b="1" smtClean="0">
              <a:solidFill>
                <a:srgbClr val="FF0000"/>
              </a:solidFill>
              <a:latin typeface="微软雅黑" panose="020B0503020204020204" pitchFamily="34" charset="-122"/>
              <a:ea typeface="微软雅黑" panose="020B0503020204020204" pitchFamily="34" charset="-122"/>
              <a:cs typeface="等线" panose="02010600030101010101" charset="-122"/>
            </a:endParaRPr>
          </a:p>
        </p:txBody>
      </p:sp>
      <p:pic>
        <p:nvPicPr>
          <p:cNvPr id="11" name="图片 10"/>
          <p:cNvPicPr>
            <a:picLocks noChangeAspect="1"/>
          </p:cNvPicPr>
          <p:nvPr>
            <p:custDataLst>
              <p:tags r:id="rId6"/>
            </p:custDataLst>
          </p:nvPr>
        </p:nvPicPr>
        <p:blipFill>
          <a:blip r:embed="rId7">
            <a:extLst>
              <a:ext uri="{96DAC541-7B7A-43D3-8B79-37D633B846F1}">
                <asvg:svgBlip xmlns:asvg="http://schemas.microsoft.com/office/drawing/2016/SVG/main" r:embed="rId8"/>
              </a:ext>
            </a:extLst>
          </a:blip>
          <a:stretch>
            <a:fillRect/>
          </a:stretch>
        </p:blipFill>
        <p:spPr>
          <a:xfrm>
            <a:off x="8090535" y="2672080"/>
            <a:ext cx="2853055" cy="3540760"/>
          </a:xfrm>
          <a:prstGeom prst="rect">
            <a:avLst/>
          </a:prstGeom>
        </p:spPr>
      </p:pic>
      <p:sp>
        <p:nvSpPr>
          <p:cNvPr id="12" name="文本框 11"/>
          <p:cNvSpPr txBox="1"/>
          <p:nvPr>
            <p:custDataLst>
              <p:tags r:id="rId9"/>
            </p:custDataLst>
          </p:nvPr>
        </p:nvSpPr>
        <p:spPr>
          <a:xfrm>
            <a:off x="10005060" y="5299075"/>
            <a:ext cx="1481455" cy="521970"/>
          </a:xfrm>
          <a:prstGeom prst="rect">
            <a:avLst/>
          </a:prstGeom>
          <a:noFill/>
        </p:spPr>
        <p:txBody>
          <a:bodyPr wrap="square" rtlCol="0" anchor="t">
            <a:spAutoFit/>
          </a:bodyPr>
          <a:lstStyle/>
          <a:p>
            <a:r>
              <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②</a:t>
            </a:r>
            <a:r>
              <a:rPr lang="en-US" altLang="zh-CN"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800" b="1" baseline="3000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泵</a:t>
            </a:r>
            <a:endParaRPr lang="zh-CN" altLang="en-US" sz="2800" b="1">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3" name="文本框 12"/>
          <p:cNvSpPr txBox="1"/>
          <p:nvPr>
            <p:custDataLst>
              <p:tags r:id="rId10"/>
            </p:custDataLst>
          </p:nvPr>
        </p:nvSpPr>
        <p:spPr>
          <a:xfrm>
            <a:off x="1614805" y="6264275"/>
            <a:ext cx="9491980" cy="521970"/>
          </a:xfrm>
          <a:prstGeom prst="rect">
            <a:avLst/>
          </a:prstGeom>
          <a:noFill/>
          <a:extLst>
            <a:ext uri="{909E8E84-426E-40DD-AFC4-6F175D3DCCD1}">
              <a14:hiddenFill xmlns:a14="http://schemas.microsoft.com/office/drawing/2010/main">
                <a:solidFill>
                  <a:schemeClr val="accent4">
                    <a:lumMod val="60000"/>
                    <a:lumOff val="40000"/>
                  </a:schemeClr>
                </a:solidFill>
              </a14:hiddenFill>
            </a:ext>
          </a:extLst>
        </p:spPr>
        <p:txBody>
          <a:bodyPr wrap="square" rtlCol="0" anchor="t">
            <a:spAutoFit/>
          </a:bodyPr>
          <a:lstStyle/>
          <a:p>
            <a:pPr marL="457200" indent="-457200">
              <a:buFont typeface="Wingdings" panose="05000000000000000000" charset="0"/>
              <a:buChar char="ü"/>
            </a:pP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驱动泵既是</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载体蛋白</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同时也是</a:t>
            </a:r>
            <a:r>
              <a:rPr lang="en-US" altLang="zh-CN" sz="2800" b="1" u="sng">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 name="文本框 3"/>
          <p:cNvSpPr txBox="1"/>
          <p:nvPr>
            <p:custDataLst>
              <p:tags r:id="rId11"/>
            </p:custDataLst>
          </p:nvPr>
        </p:nvSpPr>
        <p:spPr>
          <a:xfrm>
            <a:off x="4975225" y="5375275"/>
            <a:ext cx="1941195" cy="521970"/>
          </a:xfrm>
          <a:prstGeom prst="rect">
            <a:avLst/>
          </a:prstGeom>
          <a:noFill/>
        </p:spPr>
        <p:txBody>
          <a:bodyPr wrap="square" rtlCol="0">
            <a:spAutoFit/>
          </a:bodyPr>
          <a:lstStyle/>
          <a:p>
            <a:r>
              <a:rPr lang="zh-CN" altLang="en-US" sz="2800" b="1">
                <a:solidFill>
                  <a:srgbClr val="C00000"/>
                </a:solidFill>
                <a:latin typeface="微软雅黑" panose="020B0503020204020204" pitchFamily="34" charset="-122"/>
                <a:ea typeface="微软雅黑" panose="020B0503020204020204" pitchFamily="34" charset="-122"/>
                <a:cs typeface="楷体" panose="02010609060101010101" charset="-122"/>
                <a:sym typeface="+mn-ea"/>
              </a:rPr>
              <a:t>①</a:t>
            </a:r>
            <a:r>
              <a:rPr lang="en-US" altLang="zh-CN" sz="2800" b="1">
                <a:solidFill>
                  <a:srgbClr val="C00000"/>
                </a:solidFill>
                <a:latin typeface="微软雅黑" panose="020B0503020204020204" pitchFamily="34" charset="-122"/>
                <a:ea typeface="微软雅黑" panose="020B0503020204020204" pitchFamily="34" charset="-122"/>
                <a:cs typeface="楷体" panose="02010609060101010101" charset="-122"/>
                <a:sym typeface="+mn-ea"/>
              </a:rPr>
              <a:t>钠钾泵</a:t>
            </a:r>
            <a:endParaRPr lang="zh-CN" altLang="en-US" sz="2800">
              <a:latin typeface="微软雅黑" panose="020B0503020204020204" pitchFamily="34" charset="-122"/>
              <a:ea typeface="微软雅黑" panose="020B0503020204020204" pitchFamily="34" charset="-122"/>
            </a:endParaRPr>
          </a:p>
        </p:txBody>
      </p:sp>
      <p:sp>
        <p:nvSpPr>
          <p:cNvPr id="7" name="爆炸形 1 6"/>
          <p:cNvSpPr/>
          <p:nvPr>
            <p:custDataLst>
              <p:tags r:id="rId12"/>
            </p:custDataLst>
          </p:nvPr>
        </p:nvSpPr>
        <p:spPr>
          <a:xfrm>
            <a:off x="5891530" y="3747770"/>
            <a:ext cx="1972945" cy="1134745"/>
          </a:xfrm>
          <a:prstGeom prst="irregularSeal1">
            <a:avLst/>
          </a:prstGeom>
          <a:solidFill>
            <a:srgbClr val="FF000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2800" b="1">
                <a:latin typeface="微软雅黑" panose="020B0503020204020204" pitchFamily="34" charset="-122"/>
                <a:ea typeface="微软雅黑" panose="020B0503020204020204" pitchFamily="34" charset="-122"/>
              </a:rPr>
              <a:t>ATP</a:t>
            </a:r>
            <a:endParaRPr lang="en-US" altLang="zh-CN" sz="2800" b="1">
              <a:latin typeface="微软雅黑" panose="020B0503020204020204" pitchFamily="34" charset="-122"/>
              <a:ea typeface="微软雅黑" panose="020B0503020204020204" pitchFamily="34" charset="-122"/>
            </a:endParaRPr>
          </a:p>
        </p:txBody>
      </p:sp>
      <p:sp>
        <p:nvSpPr>
          <p:cNvPr id="5" name="文本框 4"/>
          <p:cNvSpPr txBox="1"/>
          <p:nvPr>
            <p:custDataLst>
              <p:tags r:id="rId13"/>
            </p:custDataLst>
          </p:nvPr>
        </p:nvSpPr>
        <p:spPr>
          <a:xfrm>
            <a:off x="7476490" y="6212840"/>
            <a:ext cx="3409315" cy="521970"/>
          </a:xfrm>
          <a:prstGeom prst="rect">
            <a:avLst/>
          </a:prstGeom>
          <a:no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催化ATP水解的酶</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9" name="组合 8"/>
          <p:cNvGrpSpPr/>
          <p:nvPr>
            <p:custDataLst>
              <p:tags r:id="rId14"/>
            </p:custDataLst>
          </p:nvPr>
        </p:nvGrpSpPr>
        <p:grpSpPr>
          <a:xfrm>
            <a:off x="198120" y="118745"/>
            <a:ext cx="5770246" cy="1149350"/>
            <a:chOff x="312" y="187"/>
            <a:chExt cx="8022" cy="1810"/>
          </a:xfrm>
        </p:grpSpPr>
        <p:grpSp>
          <p:nvGrpSpPr>
            <p:cNvPr id="14" name="组合 13"/>
            <p:cNvGrpSpPr/>
            <p:nvPr>
              <p:custDataLst>
                <p:tags r:id="rId15"/>
              </p:custDataLst>
            </p:nvPr>
          </p:nvGrpSpPr>
          <p:grpSpPr>
            <a:xfrm>
              <a:off x="312" y="187"/>
              <a:ext cx="8022" cy="853"/>
              <a:chOff x="312" y="187"/>
              <a:chExt cx="8022" cy="853"/>
            </a:xfrm>
          </p:grpSpPr>
          <p:grpSp>
            <p:nvGrpSpPr>
              <p:cNvPr id="15" name="组合 14"/>
              <p:cNvGrpSpPr/>
              <p:nvPr>
                <p:custDataLst>
                  <p:tags r:id="rId16"/>
                </p:custDataLst>
              </p:nvPr>
            </p:nvGrpSpPr>
            <p:grpSpPr>
              <a:xfrm>
                <a:off x="312" y="187"/>
                <a:ext cx="8022" cy="853"/>
                <a:chOff x="587375" y="965201"/>
                <a:chExt cx="5094308" cy="541755"/>
              </a:xfrm>
            </p:grpSpPr>
            <p:sp>
              <p:nvSpPr>
                <p:cNvPr id="16" name="任意多边形: 形状 17"/>
                <p:cNvSpPr/>
                <p:nvPr>
                  <p:custDataLst>
                    <p:tags r:id="rId17"/>
                  </p:custDataLst>
                </p:nvPr>
              </p:nvSpPr>
              <p:spPr>
                <a:xfrm rot="5400000">
                  <a:off x="3430115" y="-767476"/>
                  <a:ext cx="442042" cy="4061094"/>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7" name="文本框 16"/>
                <p:cNvSpPr txBox="1"/>
                <p:nvPr>
                  <p:custDataLst>
                    <p:tags r:id="rId18"/>
                  </p:custDataLst>
                </p:nvPr>
              </p:nvSpPr>
              <p:spPr>
                <a:xfrm>
                  <a:off x="2421146" y="965201"/>
                  <a:ext cx="3240354"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18" name="任意多边形: 形状 18"/>
                <p:cNvSpPr/>
                <p:nvPr>
                  <p:custDataLst>
                    <p:tags r:id="rId1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9" name="文本框 18"/>
                <p:cNvSpPr txBox="1"/>
                <p:nvPr>
                  <p:custDataLst>
                    <p:tags r:id="rId20"/>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20" name="图片 19" descr="32303137373532353b32303137393931383bc9faceefcfd4cea2beb5cfb8b0fb"/>
              <p:cNvPicPr>
                <a:picLocks noChangeAspect="1"/>
              </p:cNvPicPr>
              <p:nvPr>
                <p:custDataLst>
                  <p:tags r:id="rId21"/>
                </p:custDataLst>
              </p:nvPr>
            </p:nvPicPr>
            <p:blipFill>
              <a:blip r:embed="rId22"/>
              <a:stretch>
                <a:fillRect/>
              </a:stretch>
            </p:blipFill>
            <p:spPr>
              <a:xfrm>
                <a:off x="1119" y="262"/>
                <a:ext cx="719" cy="719"/>
              </a:xfrm>
              <a:prstGeom prst="rect">
                <a:avLst/>
              </a:prstGeom>
            </p:spPr>
          </p:pic>
        </p:grpSp>
        <p:sp>
          <p:nvSpPr>
            <p:cNvPr id="24" name="文本框 23"/>
            <p:cNvSpPr txBox="1"/>
            <p:nvPr>
              <p:custDataLst>
                <p:tags r:id="rId23"/>
              </p:custDataLst>
            </p:nvPr>
          </p:nvSpPr>
          <p:spPr>
            <a:xfrm>
              <a:off x="672" y="981"/>
              <a:ext cx="3964"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主动运输</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linds(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linds(horizontal)">
                                      <p:cBhvr>
                                        <p:cTn id="23" dur="500"/>
                                        <p:tgtEl>
                                          <p:spTgt spid="12"/>
                                        </p:tgtEl>
                                      </p:cBhvr>
                                    </p:animEffect>
                                  </p:childTnLst>
                                </p:cTn>
                              </p:par>
                            </p:childTnLst>
                          </p:cTn>
                        </p:par>
                        <p:par>
                          <p:cTn id="24" fill="hold">
                            <p:stCondLst>
                              <p:cond delay="500"/>
                            </p:stCondLst>
                            <p:childTnLst>
                              <p:par>
                                <p:cTn id="25" presetID="3" presetClass="entr" presetSubtype="1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blinds(horizontal)">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down)">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12" grpId="0"/>
      <p:bldP spid="13" grpId="0" animBg="1"/>
      <p:bldP spid="7" grpId="0" animBg="1"/>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1296035" y="2573020"/>
            <a:ext cx="9337675" cy="3289300"/>
          </a:xfrm>
          <a:prstGeom prst="rect">
            <a:avLst/>
          </a:prstGeom>
        </p:spPr>
      </p:pic>
      <p:sp>
        <p:nvSpPr>
          <p:cNvPr id="13" name="文本框 12"/>
          <p:cNvSpPr txBox="1"/>
          <p:nvPr>
            <p:custDataLst>
              <p:tags r:id="rId3"/>
            </p:custDataLst>
          </p:nvPr>
        </p:nvSpPr>
        <p:spPr>
          <a:xfrm>
            <a:off x="457200" y="1268095"/>
            <a:ext cx="5263515" cy="521970"/>
          </a:xfrm>
          <a:prstGeom prst="rect">
            <a:avLst/>
          </a:prstGeom>
          <a:noFill/>
        </p:spPr>
        <p:txBody>
          <a:bodyPr wrap="square" rtlCol="0">
            <a:spAutoFit/>
          </a:bodyPr>
          <a:lstStyle/>
          <a:p>
            <a:pPr fontAlgn="auto">
              <a:lnSpc>
                <a:spcPct val="100000"/>
              </a:lnSpc>
            </a:pPr>
            <a:r>
              <a:rPr lang="en-US" altLang="zh-CN" sz="2800" b="1" smtClean="0">
                <a:solidFill>
                  <a:srgbClr val="FF0000"/>
                </a:solidFill>
                <a:latin typeface="微软雅黑" panose="020B0503020204020204" pitchFamily="34" charset="-122"/>
                <a:ea typeface="微软雅黑" panose="020B0503020204020204" pitchFamily="34" charset="-122"/>
                <a:cs typeface="等线" panose="02010600030101010101" charset="-122"/>
              </a:rPr>
              <a:t>(4)</a:t>
            </a:r>
            <a:r>
              <a:rPr lang="zh-CN" altLang="en-US" sz="2800" b="1" smtClean="0">
                <a:solidFill>
                  <a:srgbClr val="FF0000"/>
                </a:solidFill>
                <a:latin typeface="微软雅黑" panose="020B0503020204020204" pitchFamily="34" charset="-122"/>
                <a:ea typeface="微软雅黑" panose="020B0503020204020204" pitchFamily="34" charset="-122"/>
                <a:cs typeface="等线" panose="02010600030101010101" charset="-122"/>
                <a:sym typeface="+mn-ea"/>
              </a:rPr>
              <a:t>三</a:t>
            </a:r>
            <a:r>
              <a:rPr lang="en-US" altLang="zh-CN" sz="2800" b="1" smtClean="0">
                <a:solidFill>
                  <a:srgbClr val="FF0000"/>
                </a:solidFill>
                <a:latin typeface="微软雅黑" panose="020B0503020204020204" pitchFamily="34" charset="-122"/>
                <a:ea typeface="微软雅黑" panose="020B0503020204020204" pitchFamily="34" charset="-122"/>
                <a:cs typeface="等线" panose="02010600030101010101" charset="-122"/>
                <a:sym typeface="+mn-ea"/>
              </a:rPr>
              <a:t>类主动运输能量来源</a:t>
            </a:r>
            <a:endParaRPr lang="en-US" altLang="zh-CN" sz="2800" b="1" smtClean="0">
              <a:solidFill>
                <a:srgbClr val="FF0000"/>
              </a:solidFill>
              <a:latin typeface="微软雅黑" panose="020B0503020204020204" pitchFamily="34" charset="-122"/>
              <a:ea typeface="微软雅黑" panose="020B0503020204020204" pitchFamily="34" charset="-122"/>
              <a:cs typeface="等线" panose="02010600030101010101" charset="-122"/>
            </a:endParaRPr>
          </a:p>
        </p:txBody>
      </p:sp>
      <p:sp>
        <p:nvSpPr>
          <p:cNvPr id="3" name="文本框 2"/>
          <p:cNvSpPr txBox="1"/>
          <p:nvPr>
            <p:custDataLst>
              <p:tags r:id="rId4"/>
            </p:custDataLst>
          </p:nvPr>
        </p:nvSpPr>
        <p:spPr>
          <a:xfrm>
            <a:off x="778510" y="1790065"/>
            <a:ext cx="1651635" cy="521970"/>
          </a:xfrm>
          <a:prstGeom prst="rect">
            <a:avLst/>
          </a:prstGeom>
          <a:solidFill>
            <a:schemeClr val="accent6">
              <a:lumMod val="60000"/>
              <a:lumOff val="40000"/>
            </a:schemeClr>
          </a:solidFill>
        </p:spPr>
        <p:txBody>
          <a:bodyPr wrap="square" rtlCol="0" anchor="t">
            <a:spAutoFit/>
          </a:bodyPr>
          <a:lstStyle/>
          <a:p>
            <a:r>
              <a:rPr lang="zh-CN" altLang="en-US" sz="2800" b="1">
                <a:solidFill>
                  <a:schemeClr val="tx1"/>
                </a:solidFill>
                <a:latin typeface="微软雅黑" panose="020B0503020204020204" pitchFamily="34" charset="-122"/>
                <a:ea typeface="微软雅黑" panose="020B0503020204020204" pitchFamily="34" charset="-122"/>
                <a:sym typeface="+mn-ea"/>
              </a:rPr>
              <a:t>直接型：</a:t>
            </a:r>
            <a:endParaRPr lang="zh-CN" altLang="en-US" sz="2800" b="1">
              <a:solidFill>
                <a:schemeClr val="tx1"/>
              </a:solidFill>
              <a:latin typeface="微软雅黑" panose="020B0503020204020204" pitchFamily="34" charset="-122"/>
              <a:ea typeface="微软雅黑" panose="020B0503020204020204" pitchFamily="34" charset="-122"/>
              <a:sym typeface="+mn-ea"/>
            </a:endParaRPr>
          </a:p>
        </p:txBody>
      </p:sp>
      <p:sp>
        <p:nvSpPr>
          <p:cNvPr id="12" name="文本框 11"/>
          <p:cNvSpPr txBox="1"/>
          <p:nvPr>
            <p:custDataLst>
              <p:tags r:id="rId5"/>
            </p:custDataLst>
          </p:nvPr>
        </p:nvSpPr>
        <p:spPr>
          <a:xfrm>
            <a:off x="2559685" y="1790065"/>
            <a:ext cx="6718935" cy="521970"/>
          </a:xfrm>
          <a:prstGeom prst="rect">
            <a:avLst/>
          </a:prstGeom>
          <a:solidFill>
            <a:schemeClr val="accent3">
              <a:lumMod val="20000"/>
              <a:lumOff val="80000"/>
            </a:schemeClr>
          </a:solidFill>
        </p:spPr>
        <p:txBody>
          <a:bodyPr wrap="square" rtlCol="0" anchor="t">
            <a:spAutoFit/>
          </a:bodyPr>
          <a:lstStyle/>
          <a:p>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直接光能的主动运输</a:t>
            </a:r>
            <a:r>
              <a:rPr lang="en-US" altLang="zh-CN"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sz="2800" b="1">
                <a:solidFill>
                  <a:srgbClr val="7030A0"/>
                </a:solidFill>
                <a:latin typeface="微软雅黑" panose="020B0503020204020204" pitchFamily="34" charset="-122"/>
                <a:ea typeface="微软雅黑" panose="020B0503020204020204" pitchFamily="34" charset="-122"/>
                <a:cs typeface="微软雅黑" panose="020B0503020204020204" pitchFamily="34" charset="-120"/>
                <a:sym typeface="+mn-ea"/>
              </a:rPr>
              <a:t>通常称为</a:t>
            </a: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光驱动泵。</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16" name="文本框 415"/>
          <p:cNvSpPr txBox="1"/>
          <p:nvPr>
            <p:custDataLst>
              <p:tags r:id="rId6"/>
            </p:custDataLst>
          </p:nvPr>
        </p:nvSpPr>
        <p:spPr>
          <a:xfrm>
            <a:off x="5302186" y="2435128"/>
            <a:ext cx="6489065" cy="521970"/>
          </a:xfrm>
          <a:prstGeom prst="rect">
            <a:avLst/>
          </a:prstGeom>
          <a:solidFill>
            <a:srgbClr val="FFC000"/>
          </a:solidFill>
          <a:ln>
            <a:solidFill>
              <a:srgbClr val="FFC000"/>
            </a:solidFill>
          </a:ln>
        </p:spPr>
        <p:txBody>
          <a:bodyPr wrap="none" rtlCol="0">
            <a:spAutoFit/>
          </a:bodyPr>
          <a:lstStyle/>
          <a:p>
            <a:pPr algn="ctr"/>
            <a:r>
              <a:rPr lang="zh-CN" altLang="en-US" sz="2800"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光能→</a:t>
            </a:r>
            <a:r>
              <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H</a:t>
            </a:r>
            <a:r>
              <a:rPr lang="en-US" altLang="zh-CN" sz="2800" baseline="300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浓度差</a:t>
            </a:r>
            <a:r>
              <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势能</a:t>
            </a:r>
            <a:r>
              <a:rPr lang="en-US" altLang="zh-CN" sz="2800"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8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中的</a:t>
            </a:r>
            <a:r>
              <a:rPr lang="zh-CN" altLang="en-US" sz="2800"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化学能</a:t>
            </a:r>
            <a:endParaRPr lang="zh-CN" altLang="en-US" sz="2800"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421" name="文本框 420"/>
          <p:cNvSpPr txBox="1"/>
          <p:nvPr>
            <p:custDataLst>
              <p:tags r:id="rId7"/>
            </p:custDataLst>
          </p:nvPr>
        </p:nvSpPr>
        <p:spPr>
          <a:xfrm>
            <a:off x="1858259" y="6123604"/>
            <a:ext cx="8575675" cy="521970"/>
          </a:xfrm>
          <a:prstGeom prst="rect">
            <a:avLst/>
          </a:prstGeom>
          <a:noFill/>
          <a:ln>
            <a:noFill/>
          </a:ln>
          <a:extLst>
            <a:ext uri="{909E8E84-426E-40DD-AFC4-6F175D3DCCD1}">
              <a14:hiddenFill xmlns:a14="http://schemas.microsoft.com/office/drawing/2010/main">
                <a:solidFill>
                  <a:srgbClr val="92D050"/>
                </a:solidFill>
              </a14:hiddenFill>
            </a:ext>
          </a:extLst>
        </p:spPr>
        <p:txBody>
          <a:bodyPr wrap="none" rtlCol="0">
            <a:spAutoFit/>
          </a:bodyPr>
          <a:lstStyle>
            <a:defPPr>
              <a:defRPr lang="zh-CN"/>
            </a:defPPr>
            <a:lvl1pPr>
              <a:defRPr sz="2800" b="1">
                <a:latin typeface="仿宋" panose="02010609060101010101" pitchFamily="49" charset="-122"/>
                <a:ea typeface="仿宋" panose="02010609060101010101" pitchFamily="49" charset="-122"/>
              </a:defRPr>
            </a:lvl1pPr>
          </a:lstStyle>
          <a:p>
            <a:pPr marL="457200" indent="-457200">
              <a:buFont typeface="Wingdings" panose="05000000000000000000" charset="0"/>
              <a:buChar char="ü"/>
            </a:pPr>
            <a:r>
              <a:rPr lang="zh-CN" altLang="en-US">
                <a:latin typeface="微软雅黑" panose="020B0503020204020204" pitchFamily="34" charset="-122"/>
                <a:ea typeface="微软雅黑" panose="020B0503020204020204" pitchFamily="34" charset="-122"/>
                <a:cs typeface="微软雅黑" panose="020B0503020204020204" pitchFamily="34" charset="-120"/>
              </a:rPr>
              <a:t>噬盐光合厌氧细菌细胞膜上特有的光驱动</a:t>
            </a:r>
            <a:r>
              <a:rPr lang="zh-CN" altLang="en-US" smtClean="0">
                <a:latin typeface="微软雅黑" panose="020B0503020204020204" pitchFamily="34" charset="-122"/>
                <a:ea typeface="微软雅黑" panose="020B0503020204020204" pitchFamily="34" charset="-122"/>
                <a:cs typeface="微软雅黑" panose="020B0503020204020204" pitchFamily="34" charset="-120"/>
              </a:rPr>
              <a:t>泵排出</a:t>
            </a:r>
            <a:r>
              <a:rPr lang="en-US" altLang="zh-CN" smtClean="0">
                <a:latin typeface="微软雅黑" panose="020B0503020204020204" pitchFamily="34" charset="-122"/>
                <a:ea typeface="微软雅黑" panose="020B0503020204020204" pitchFamily="34" charset="-122"/>
                <a:cs typeface="微软雅黑" panose="020B0503020204020204" pitchFamily="34" charset="-120"/>
              </a:rPr>
              <a:t>H</a:t>
            </a:r>
            <a:r>
              <a:rPr lang="en-US" altLang="zh-CN" baseline="30000" smtClean="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baseline="30000">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8" name="组合 7"/>
          <p:cNvGrpSpPr/>
          <p:nvPr>
            <p:custDataLst>
              <p:tags r:id="rId8"/>
            </p:custDataLst>
          </p:nvPr>
        </p:nvGrpSpPr>
        <p:grpSpPr>
          <a:xfrm>
            <a:off x="198120" y="118745"/>
            <a:ext cx="5770246" cy="1149350"/>
            <a:chOff x="312" y="187"/>
            <a:chExt cx="8022" cy="1810"/>
          </a:xfrm>
        </p:grpSpPr>
        <p:grpSp>
          <p:nvGrpSpPr>
            <p:cNvPr id="4" name="组合 3"/>
            <p:cNvGrpSpPr/>
            <p:nvPr>
              <p:custDataLst>
                <p:tags r:id="rId9"/>
              </p:custDataLst>
            </p:nvPr>
          </p:nvGrpSpPr>
          <p:grpSpPr>
            <a:xfrm>
              <a:off x="312" y="187"/>
              <a:ext cx="8022" cy="853"/>
              <a:chOff x="312" y="187"/>
              <a:chExt cx="8022" cy="853"/>
            </a:xfrm>
          </p:grpSpPr>
          <p:grpSp>
            <p:nvGrpSpPr>
              <p:cNvPr id="5" name="组合 4"/>
              <p:cNvGrpSpPr/>
              <p:nvPr>
                <p:custDataLst>
                  <p:tags r:id="rId10"/>
                </p:custDataLst>
              </p:nvPr>
            </p:nvGrpSpPr>
            <p:grpSpPr>
              <a:xfrm>
                <a:off x="312" y="187"/>
                <a:ext cx="8022" cy="853"/>
                <a:chOff x="587375" y="965201"/>
                <a:chExt cx="5094308" cy="541755"/>
              </a:xfrm>
            </p:grpSpPr>
            <p:sp>
              <p:nvSpPr>
                <p:cNvPr id="6" name="任意多边形: 形状 17"/>
                <p:cNvSpPr/>
                <p:nvPr>
                  <p:custDataLst>
                    <p:tags r:id="rId11"/>
                  </p:custDataLst>
                </p:nvPr>
              </p:nvSpPr>
              <p:spPr>
                <a:xfrm rot="5400000">
                  <a:off x="3430115" y="-767476"/>
                  <a:ext cx="442042" cy="4061094"/>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7" name="文本框 6"/>
                <p:cNvSpPr txBox="1"/>
                <p:nvPr>
                  <p:custDataLst>
                    <p:tags r:id="rId12"/>
                  </p:custDataLst>
                </p:nvPr>
              </p:nvSpPr>
              <p:spPr>
                <a:xfrm>
                  <a:off x="2421146" y="965201"/>
                  <a:ext cx="3240354"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9" name="任意多边形: 形状 18"/>
                <p:cNvSpPr/>
                <p:nvPr>
                  <p:custDataLst>
                    <p:tags r:id="rId1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0" name="文本框 9"/>
                <p:cNvSpPr txBox="1"/>
                <p:nvPr>
                  <p:custDataLst>
                    <p:tags r:id="rId14"/>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11" name="图片 10" descr="32303137373532353b32303137393931383bc9faceefcfd4cea2beb5cfb8b0fb"/>
              <p:cNvPicPr>
                <a:picLocks noChangeAspect="1"/>
              </p:cNvPicPr>
              <p:nvPr>
                <p:custDataLst>
                  <p:tags r:id="rId15"/>
                </p:custDataLst>
              </p:nvPr>
            </p:nvPicPr>
            <p:blipFill>
              <a:blip r:embed="rId16"/>
              <a:stretch>
                <a:fillRect/>
              </a:stretch>
            </p:blipFill>
            <p:spPr>
              <a:xfrm>
                <a:off x="1119" y="262"/>
                <a:ext cx="719" cy="719"/>
              </a:xfrm>
              <a:prstGeom prst="rect">
                <a:avLst/>
              </a:prstGeom>
            </p:spPr>
          </p:pic>
        </p:grpSp>
        <p:sp>
          <p:nvSpPr>
            <p:cNvPr id="16" name="文本框 15"/>
            <p:cNvSpPr txBox="1"/>
            <p:nvPr>
              <p:custDataLst>
                <p:tags r:id="rId17"/>
              </p:custDataLst>
            </p:nvPr>
          </p:nvSpPr>
          <p:spPr>
            <a:xfrm>
              <a:off x="672" y="981"/>
              <a:ext cx="3964"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主动运输</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linds(horizont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16"/>
                                        </p:tgtEl>
                                        <p:attrNameLst>
                                          <p:attrName>style.visibility</p:attrName>
                                        </p:attrNameLst>
                                      </p:cBhvr>
                                      <p:to>
                                        <p:strVal val="visible"/>
                                      </p:to>
                                    </p:set>
                                    <p:animEffect transition="in" filter="wipe(left)">
                                      <p:cBhvr>
                                        <p:cTn id="17" dur="500"/>
                                        <p:tgtEl>
                                          <p:spTgt spid="416"/>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421"/>
                                        </p:tgtEl>
                                        <p:attrNameLst>
                                          <p:attrName>style.visibility</p:attrName>
                                        </p:attrNameLst>
                                      </p:cBhvr>
                                      <p:to>
                                        <p:strVal val="visible"/>
                                      </p:to>
                                    </p:set>
                                    <p:animEffect transition="in" filter="randombar(horizontal)">
                                      <p:cBhvr>
                                        <p:cTn id="20" dur="500"/>
                                        <p:tgtEl>
                                          <p:spTgt spid="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animBg="1"/>
      <p:bldP spid="416" grpId="0" animBg="1"/>
      <p:bldP spid="421"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custDataLst>
              <p:tags r:id="rId1"/>
            </p:custDataLst>
          </p:nvPr>
        </p:nvSpPr>
        <p:spPr>
          <a:xfrm>
            <a:off x="962660" y="1815465"/>
            <a:ext cx="1651635" cy="521970"/>
          </a:xfrm>
          <a:prstGeom prst="rect">
            <a:avLst/>
          </a:prstGeom>
          <a:solidFill>
            <a:schemeClr val="accent6">
              <a:lumMod val="60000"/>
              <a:lumOff val="40000"/>
            </a:schemeClr>
          </a:solidFill>
        </p:spPr>
        <p:txBody>
          <a:bodyPr wrap="square" rtlCol="0" anchor="t">
            <a:spAutoFit/>
          </a:bodyPr>
          <a:lstStyle/>
          <a:p>
            <a:r>
              <a:rPr lang="zh-CN" altLang="en-US" sz="2800" b="1">
                <a:solidFill>
                  <a:schemeClr val="tx1"/>
                </a:solidFill>
                <a:latin typeface="微软雅黑" panose="020B0503020204020204" pitchFamily="34" charset="-122"/>
                <a:ea typeface="微软雅黑" panose="020B0503020204020204" pitchFamily="34" charset="-122"/>
                <a:sym typeface="+mn-ea"/>
              </a:rPr>
              <a:t>间接型：</a:t>
            </a:r>
            <a:endParaRPr lang="zh-CN" altLang="en-US" sz="2800" b="1">
              <a:solidFill>
                <a:schemeClr val="tx1"/>
              </a:solidFill>
              <a:latin typeface="微软雅黑" panose="020B0503020204020204" pitchFamily="34" charset="-122"/>
              <a:ea typeface="微软雅黑" panose="020B0503020204020204" pitchFamily="34" charset="-122"/>
              <a:sym typeface="+mn-ea"/>
            </a:endParaRPr>
          </a:p>
        </p:txBody>
      </p:sp>
      <p:sp>
        <p:nvSpPr>
          <p:cNvPr id="10" name="文本框 9"/>
          <p:cNvSpPr txBox="1"/>
          <p:nvPr>
            <p:custDataLst>
              <p:tags r:id="rId2"/>
            </p:custDataLst>
          </p:nvPr>
        </p:nvSpPr>
        <p:spPr>
          <a:xfrm>
            <a:off x="2902585" y="1815465"/>
            <a:ext cx="6386830" cy="521970"/>
          </a:xfrm>
          <a:prstGeom prst="rect">
            <a:avLst/>
          </a:prstGeom>
          <a:solidFill>
            <a:schemeClr val="accent2">
              <a:lumMod val="20000"/>
              <a:lumOff val="80000"/>
            </a:schemeClr>
          </a:solidFill>
        </p:spPr>
        <p:txBody>
          <a:bodyPr wrap="square" rtlCol="0" anchor="t">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间接消耗</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的主动运输（协同运输）。</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5" name="文本框 14"/>
          <p:cNvSpPr txBox="1"/>
          <p:nvPr>
            <p:custDataLst>
              <p:tags r:id="rId3"/>
            </p:custDataLst>
          </p:nvPr>
        </p:nvSpPr>
        <p:spPr>
          <a:xfrm>
            <a:off x="490855" y="2426335"/>
            <a:ext cx="11143615" cy="497205"/>
          </a:xfrm>
          <a:prstGeom prst="rect">
            <a:avLst/>
          </a:prstGeom>
          <a:noFill/>
        </p:spPr>
        <p:txBody>
          <a:bodyPr wrap="square" rtlCol="0">
            <a:spAutoFit/>
          </a:bodyPr>
          <a:lstStyle/>
          <a:p>
            <a:pPr marL="342900" indent="-342900" algn="just">
              <a:lnSpc>
                <a:spcPct val="110000"/>
              </a:lnSpc>
              <a:spcBef>
                <a:spcPts val="600"/>
              </a:spcBef>
              <a:buFont typeface="Wingdings" panose="05000000000000000000" charset="0"/>
              <a:buChar char="ü"/>
              <a:defRPr/>
            </a:pP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rPr>
              <a:t>利用依赖</a:t>
            </a:r>
            <a:r>
              <a:rPr lang="en-US" altLang="zh-CN"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rPr>
              <a:t>ATP</a:t>
            </a: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rPr>
              <a:t>的</a:t>
            </a:r>
            <a:r>
              <a:rPr lang="en-US" altLang="zh-CN"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rPr>
              <a:t>Na</a:t>
            </a:r>
            <a:r>
              <a:rPr lang="en-US" altLang="zh-CN" sz="2400" b="1" baseline="30000">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rPr>
              <a:t>-K</a:t>
            </a:r>
            <a:r>
              <a:rPr lang="en-US" altLang="zh-CN" sz="2400" b="1" baseline="30000">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rPr>
              <a:t>泵活动建立的细胞膜两侧</a:t>
            </a:r>
            <a:r>
              <a:rPr lang="en-US" altLang="zh-CN"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rPr>
              <a:t>Na</a:t>
            </a:r>
            <a:r>
              <a:rPr lang="en-US" altLang="zh-CN" sz="2400" b="1" baseline="30000">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rPr>
              <a:t>的跨膜浓度梯度主动运输。</a:t>
            </a:r>
            <a:endParaRPr lang="en-US" altLang="zh-CN"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16" name="图片 15"/>
          <p:cNvPicPr>
            <a:picLocks noChangeAspect="1"/>
          </p:cNvPicPr>
          <p:nvPr>
            <p:custDataLst>
              <p:tags r:id="rId4"/>
            </p:custDataLst>
          </p:nvPr>
        </p:nvPicPr>
        <p:blipFill>
          <a:blip r:embed="rId5"/>
          <a:stretch>
            <a:fillRect/>
          </a:stretch>
        </p:blipFill>
        <p:spPr>
          <a:xfrm>
            <a:off x="963930" y="3039745"/>
            <a:ext cx="6737350" cy="3195955"/>
          </a:xfrm>
          <a:prstGeom prst="rect">
            <a:avLst/>
          </a:prstGeom>
        </p:spPr>
      </p:pic>
      <p:sp>
        <p:nvSpPr>
          <p:cNvPr id="18" name="文本框 17"/>
          <p:cNvSpPr txBox="1"/>
          <p:nvPr>
            <p:custDataLst>
              <p:tags r:id="rId6"/>
            </p:custDataLst>
          </p:nvPr>
        </p:nvSpPr>
        <p:spPr>
          <a:xfrm>
            <a:off x="1182370" y="6235700"/>
            <a:ext cx="6377305" cy="521970"/>
          </a:xfrm>
          <a:prstGeom prst="rect">
            <a:avLst/>
          </a:prstGeom>
          <a:noFill/>
        </p:spPr>
        <p:txBody>
          <a:bodyPr wrap="square" rtlCol="0">
            <a:spAutoFit/>
          </a:bodyPr>
          <a:lstStyle/>
          <a:p>
            <a:pPr>
              <a:defRPr/>
            </a:pPr>
            <a:r>
              <a:rPr lang="zh-CN" altLang="en-US" sz="2800" b="1">
                <a:solidFill>
                  <a:srgbClr val="7030A0"/>
                </a:solidFill>
                <a:latin typeface="微软雅黑" panose="020B0503020204020204" pitchFamily="34" charset="-122"/>
                <a:ea typeface="微软雅黑" panose="020B0503020204020204" pitchFamily="34" charset="-122"/>
                <a:cs typeface="Times New Roman" panose="02020603050405020304" charset="0"/>
              </a:rPr>
              <a:t>肾小管对氨基酸、葡萄糖等的重吸收</a:t>
            </a:r>
            <a:endParaRPr lang="zh-CN" altLang="en-US" sz="2800" b="1">
              <a:solidFill>
                <a:srgbClr val="7030A0"/>
              </a:solidFill>
              <a:latin typeface="微软雅黑" panose="020B0503020204020204" pitchFamily="34" charset="-122"/>
              <a:ea typeface="微软雅黑" panose="020B0503020204020204" pitchFamily="34" charset="-122"/>
              <a:cs typeface="Times New Roman" panose="02020603050405020304" charset="0"/>
            </a:endParaRPr>
          </a:p>
        </p:txBody>
      </p:sp>
      <p:sp>
        <p:nvSpPr>
          <p:cNvPr id="2" name="文本框 1"/>
          <p:cNvSpPr txBox="1"/>
          <p:nvPr>
            <p:custDataLst>
              <p:tags r:id="rId7"/>
            </p:custDataLst>
          </p:nvPr>
        </p:nvSpPr>
        <p:spPr>
          <a:xfrm>
            <a:off x="7806055" y="3258185"/>
            <a:ext cx="4349750" cy="460375"/>
          </a:xfrm>
          <a:prstGeom prst="rect">
            <a:avLst/>
          </a:prstGeom>
          <a:noFill/>
        </p:spPr>
        <p:txBody>
          <a:bodyPr wrap="square" rtlCol="0">
            <a:spAutoFit/>
          </a:bodyPr>
          <a:lstStyle/>
          <a:p>
            <a:r>
              <a:rPr lang="zh-CN" altLang="en-US" sz="2400" b="1"/>
              <a:t>物质</a:t>
            </a:r>
            <a:r>
              <a:rPr lang="en-US" altLang="zh-CN" sz="2400" b="1">
                <a:latin typeface="+mn-ea"/>
              </a:rPr>
              <a:t>X</a:t>
            </a:r>
            <a:r>
              <a:rPr lang="zh-CN" altLang="en-US" sz="2400" b="1">
                <a:solidFill>
                  <a:srgbClr val="FF0000"/>
                </a:solidFill>
              </a:rPr>
              <a:t>主动运输</a:t>
            </a:r>
            <a:r>
              <a:rPr lang="zh-CN" altLang="en-US" sz="2400" b="1"/>
              <a:t>的动力来源于：</a:t>
            </a:r>
            <a:endParaRPr lang="zh-CN" altLang="en-US" sz="2400" b="1"/>
          </a:p>
        </p:txBody>
      </p:sp>
      <p:sp>
        <p:nvSpPr>
          <p:cNvPr id="3" name="文本框 2"/>
          <p:cNvSpPr txBox="1"/>
          <p:nvPr>
            <p:custDataLst>
              <p:tags r:id="rId8"/>
            </p:custDataLst>
          </p:nvPr>
        </p:nvSpPr>
        <p:spPr>
          <a:xfrm>
            <a:off x="9143365" y="4363085"/>
            <a:ext cx="1832610" cy="460375"/>
          </a:xfrm>
          <a:prstGeom prst="rect">
            <a:avLst/>
          </a:prstGeom>
          <a:noFill/>
        </p:spPr>
        <p:txBody>
          <a:bodyPr wrap="square" rtlCol="0">
            <a:spAutoFit/>
          </a:bodyPr>
          <a:lstStyle/>
          <a:p>
            <a:r>
              <a:rPr lang="en-US" altLang="zh-CN" sz="2400" b="1">
                <a:sym typeface="+mn-ea"/>
              </a:rPr>
              <a:t>Na+</a:t>
            </a:r>
            <a:r>
              <a:rPr lang="zh-CN" altLang="en-US" sz="2400" b="1">
                <a:sym typeface="+mn-ea"/>
              </a:rPr>
              <a:t>浓度差</a:t>
            </a:r>
            <a:endParaRPr lang="zh-CN" altLang="en-US" sz="2400" b="1"/>
          </a:p>
        </p:txBody>
      </p:sp>
      <p:sp>
        <p:nvSpPr>
          <p:cNvPr id="4" name="下箭头 3"/>
          <p:cNvSpPr/>
          <p:nvPr>
            <p:custDataLst>
              <p:tags r:id="rId9"/>
            </p:custDataLst>
          </p:nvPr>
        </p:nvSpPr>
        <p:spPr>
          <a:xfrm>
            <a:off x="9711690" y="3788410"/>
            <a:ext cx="244475" cy="550545"/>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b="1"/>
          </a:p>
        </p:txBody>
      </p:sp>
      <p:sp>
        <p:nvSpPr>
          <p:cNvPr id="5" name="下箭头 4"/>
          <p:cNvSpPr/>
          <p:nvPr>
            <p:custDataLst>
              <p:tags r:id="rId10"/>
            </p:custDataLst>
          </p:nvPr>
        </p:nvSpPr>
        <p:spPr>
          <a:xfrm>
            <a:off x="9711690" y="4885690"/>
            <a:ext cx="244475" cy="550545"/>
          </a:xfrm>
          <a:prstGeom prst="down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b="1"/>
          </a:p>
        </p:txBody>
      </p:sp>
      <p:sp>
        <p:nvSpPr>
          <p:cNvPr id="6" name="文本框 5"/>
          <p:cNvSpPr txBox="1"/>
          <p:nvPr>
            <p:custDataLst>
              <p:tags r:id="rId11"/>
            </p:custDataLst>
          </p:nvPr>
        </p:nvSpPr>
        <p:spPr>
          <a:xfrm>
            <a:off x="8697595" y="5440680"/>
            <a:ext cx="2724150" cy="460375"/>
          </a:xfrm>
          <a:prstGeom prst="rect">
            <a:avLst/>
          </a:prstGeom>
          <a:noFill/>
        </p:spPr>
        <p:txBody>
          <a:bodyPr wrap="square" rtlCol="0">
            <a:spAutoFit/>
          </a:bodyPr>
          <a:lstStyle/>
          <a:p>
            <a:r>
              <a:rPr lang="zh-CN" sz="2400" b="1">
                <a:sym typeface="+mn-ea"/>
              </a:rPr>
              <a:t>由</a:t>
            </a:r>
            <a:r>
              <a:rPr lang="en-US" altLang="zh-CN" sz="2400" b="1">
                <a:solidFill>
                  <a:prstClr val="black"/>
                </a:solidFill>
                <a:latin typeface="Times New Roman" panose="02020603050405020304"/>
                <a:ea typeface="微软雅黑" panose="020B0503020204020204" pitchFamily="34" charset="-122"/>
                <a:sym typeface="+mn-ea"/>
              </a:rPr>
              <a:t>Na</a:t>
            </a:r>
            <a:r>
              <a:rPr lang="en-US" altLang="zh-CN" sz="2400" b="1" baseline="30000">
                <a:solidFill>
                  <a:prstClr val="black"/>
                </a:solidFill>
                <a:latin typeface="Times New Roman" panose="02020603050405020304"/>
                <a:ea typeface="微软雅黑" panose="020B0503020204020204" pitchFamily="34" charset="-122"/>
                <a:sym typeface="+mn-ea"/>
              </a:rPr>
              <a:t>+</a:t>
            </a:r>
            <a:r>
              <a:rPr lang="en-US" altLang="zh-CN" sz="2400" b="1">
                <a:solidFill>
                  <a:prstClr val="black"/>
                </a:solidFill>
                <a:latin typeface="Times New Roman" panose="02020603050405020304"/>
                <a:ea typeface="微软雅黑" panose="020B0503020204020204" pitchFamily="34" charset="-122"/>
                <a:sym typeface="+mn-ea"/>
              </a:rPr>
              <a:t>-K</a:t>
            </a:r>
            <a:r>
              <a:rPr lang="en-US" altLang="zh-CN" sz="2400" b="1" baseline="30000">
                <a:solidFill>
                  <a:prstClr val="black"/>
                </a:solidFill>
                <a:latin typeface="Times New Roman" panose="02020603050405020304"/>
                <a:ea typeface="微软雅黑" panose="020B0503020204020204" pitchFamily="34" charset="-122"/>
                <a:sym typeface="+mn-ea"/>
              </a:rPr>
              <a:t>+</a:t>
            </a:r>
            <a:r>
              <a:rPr lang="zh-CN" altLang="en-US" sz="2400" b="1">
                <a:solidFill>
                  <a:prstClr val="black"/>
                </a:solidFill>
                <a:latin typeface="Times New Roman" panose="02020603050405020304"/>
                <a:ea typeface="微软雅黑" panose="020B0503020204020204" pitchFamily="34" charset="-122"/>
                <a:sym typeface="+mn-ea"/>
              </a:rPr>
              <a:t>泵维持</a:t>
            </a:r>
            <a:endParaRPr lang="zh-CN" sz="2400" b="1"/>
          </a:p>
        </p:txBody>
      </p:sp>
      <p:grpSp>
        <p:nvGrpSpPr>
          <p:cNvPr id="8" name="组合 7"/>
          <p:cNvGrpSpPr/>
          <p:nvPr>
            <p:custDataLst>
              <p:tags r:id="rId12"/>
            </p:custDataLst>
          </p:nvPr>
        </p:nvGrpSpPr>
        <p:grpSpPr>
          <a:xfrm>
            <a:off x="198120" y="118745"/>
            <a:ext cx="5770246" cy="1149350"/>
            <a:chOff x="312" y="187"/>
            <a:chExt cx="8022" cy="1810"/>
          </a:xfrm>
        </p:grpSpPr>
        <p:grpSp>
          <p:nvGrpSpPr>
            <p:cNvPr id="13" name="组合 12"/>
            <p:cNvGrpSpPr/>
            <p:nvPr>
              <p:custDataLst>
                <p:tags r:id="rId13"/>
              </p:custDataLst>
            </p:nvPr>
          </p:nvGrpSpPr>
          <p:grpSpPr>
            <a:xfrm>
              <a:off x="312" y="187"/>
              <a:ext cx="8022" cy="853"/>
              <a:chOff x="312" y="187"/>
              <a:chExt cx="8022" cy="853"/>
            </a:xfrm>
          </p:grpSpPr>
          <p:grpSp>
            <p:nvGrpSpPr>
              <p:cNvPr id="22" name="组合 21"/>
              <p:cNvGrpSpPr/>
              <p:nvPr>
                <p:custDataLst>
                  <p:tags r:id="rId14"/>
                </p:custDataLst>
              </p:nvPr>
            </p:nvGrpSpPr>
            <p:grpSpPr>
              <a:xfrm>
                <a:off x="312" y="187"/>
                <a:ext cx="8022" cy="853"/>
                <a:chOff x="587375" y="965201"/>
                <a:chExt cx="5094308" cy="541755"/>
              </a:xfrm>
            </p:grpSpPr>
            <p:sp>
              <p:nvSpPr>
                <p:cNvPr id="23" name="任意多边形: 形状 17"/>
                <p:cNvSpPr/>
                <p:nvPr>
                  <p:custDataLst>
                    <p:tags r:id="rId15"/>
                  </p:custDataLst>
                </p:nvPr>
              </p:nvSpPr>
              <p:spPr>
                <a:xfrm rot="5400000">
                  <a:off x="3430115" y="-767476"/>
                  <a:ext cx="442042" cy="4061094"/>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25" name="文本框 24"/>
                <p:cNvSpPr txBox="1"/>
                <p:nvPr>
                  <p:custDataLst>
                    <p:tags r:id="rId16"/>
                  </p:custDataLst>
                </p:nvPr>
              </p:nvSpPr>
              <p:spPr>
                <a:xfrm>
                  <a:off x="2421146" y="965201"/>
                  <a:ext cx="3240354"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26" name="任意多边形: 形状 18"/>
                <p:cNvSpPr/>
                <p:nvPr>
                  <p:custDataLst>
                    <p:tags r:id="rId17"/>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27" name="文本框 26"/>
                <p:cNvSpPr txBox="1"/>
                <p:nvPr>
                  <p:custDataLst>
                    <p:tags r:id="rId18"/>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28" name="图片 27" descr="32303137373532353b32303137393931383bc9faceefcfd4cea2beb5cfb8b0fb"/>
              <p:cNvPicPr>
                <a:picLocks noChangeAspect="1"/>
              </p:cNvPicPr>
              <p:nvPr>
                <p:custDataLst>
                  <p:tags r:id="rId19"/>
                </p:custDataLst>
              </p:nvPr>
            </p:nvPicPr>
            <p:blipFill>
              <a:blip r:embed="rId20"/>
              <a:stretch>
                <a:fillRect/>
              </a:stretch>
            </p:blipFill>
            <p:spPr>
              <a:xfrm>
                <a:off x="1119" y="262"/>
                <a:ext cx="719" cy="719"/>
              </a:xfrm>
              <a:prstGeom prst="rect">
                <a:avLst/>
              </a:prstGeom>
            </p:spPr>
          </p:pic>
        </p:grpSp>
        <p:sp>
          <p:nvSpPr>
            <p:cNvPr id="29" name="文本框 28"/>
            <p:cNvSpPr txBox="1"/>
            <p:nvPr>
              <p:custDataLst>
                <p:tags r:id="rId21"/>
              </p:custDataLst>
            </p:nvPr>
          </p:nvSpPr>
          <p:spPr>
            <a:xfrm>
              <a:off x="672" y="981"/>
              <a:ext cx="3964"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主动运输</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
        <p:nvSpPr>
          <p:cNvPr id="11" name="文本框 10"/>
          <p:cNvSpPr txBox="1"/>
          <p:nvPr>
            <p:custDataLst>
              <p:tags r:id="rId22"/>
            </p:custDataLst>
          </p:nvPr>
        </p:nvSpPr>
        <p:spPr>
          <a:xfrm>
            <a:off x="457200" y="1268095"/>
            <a:ext cx="5263515" cy="521970"/>
          </a:xfrm>
          <a:prstGeom prst="rect">
            <a:avLst/>
          </a:prstGeom>
          <a:noFill/>
        </p:spPr>
        <p:txBody>
          <a:bodyPr wrap="square" rtlCol="0">
            <a:spAutoFit/>
          </a:bodyPr>
          <a:lstStyle/>
          <a:p>
            <a:pPr fontAlgn="auto">
              <a:lnSpc>
                <a:spcPct val="100000"/>
              </a:lnSpc>
            </a:pPr>
            <a:r>
              <a:rPr lang="en-US" altLang="zh-CN" sz="2800" b="1" smtClean="0">
                <a:solidFill>
                  <a:srgbClr val="FF0000"/>
                </a:solidFill>
                <a:latin typeface="微软雅黑" panose="020B0503020204020204" pitchFamily="34" charset="-122"/>
                <a:ea typeface="微软雅黑" panose="020B0503020204020204" pitchFamily="34" charset="-122"/>
                <a:cs typeface="等线" panose="02010600030101010101" charset="-122"/>
              </a:rPr>
              <a:t>(4)</a:t>
            </a:r>
            <a:r>
              <a:rPr lang="zh-CN" altLang="en-US" sz="2800" b="1" smtClean="0">
                <a:solidFill>
                  <a:srgbClr val="FF0000"/>
                </a:solidFill>
                <a:latin typeface="微软雅黑" panose="020B0503020204020204" pitchFamily="34" charset="-122"/>
                <a:ea typeface="微软雅黑" panose="020B0503020204020204" pitchFamily="34" charset="-122"/>
                <a:cs typeface="等线" panose="02010600030101010101" charset="-122"/>
                <a:sym typeface="+mn-ea"/>
              </a:rPr>
              <a:t>三</a:t>
            </a:r>
            <a:r>
              <a:rPr lang="en-US" altLang="zh-CN" sz="2800" b="1" smtClean="0">
                <a:solidFill>
                  <a:srgbClr val="FF0000"/>
                </a:solidFill>
                <a:latin typeface="微软雅黑" panose="020B0503020204020204" pitchFamily="34" charset="-122"/>
                <a:ea typeface="微软雅黑" panose="020B0503020204020204" pitchFamily="34" charset="-122"/>
                <a:cs typeface="等线" panose="02010600030101010101" charset="-122"/>
                <a:sym typeface="+mn-ea"/>
              </a:rPr>
              <a:t>类主动运输能量来源</a:t>
            </a:r>
            <a:endParaRPr lang="en-US" altLang="zh-CN" sz="2800" b="1" smtClean="0">
              <a:solidFill>
                <a:srgbClr val="FF0000"/>
              </a:solidFill>
              <a:latin typeface="微软雅黑" panose="020B0503020204020204" pitchFamily="34" charset="-122"/>
              <a:ea typeface="微软雅黑" panose="020B0503020204020204" pitchFamily="34" charset="-122"/>
              <a:cs typeface="等线" panose="0201060003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750"/>
                                        <p:tgtEl>
                                          <p:spTgt spid="15"/>
                                        </p:tgtEl>
                                      </p:cBhvr>
                                    </p:animEffect>
                                  </p:childTnLst>
                                </p:cTn>
                              </p:par>
                            </p:childTnLst>
                          </p:cTn>
                        </p:par>
                        <p:par>
                          <p:cTn id="8" fill="hold">
                            <p:stCondLst>
                              <p:cond delay="1000"/>
                            </p:stCondLst>
                            <p:childTnLst>
                              <p:par>
                                <p:cTn id="9" presetID="42"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1000"/>
                                        <p:tgtEl>
                                          <p:spTgt spid="16"/>
                                        </p:tgtEl>
                                      </p:cBhvr>
                                    </p:animEffect>
                                    <p:anim calcmode="lin" valueType="num">
                                      <p:cBhvr>
                                        <p:cTn id="12" dur="1000" fill="hold"/>
                                        <p:tgtEl>
                                          <p:spTgt spid="16"/>
                                        </p:tgtEl>
                                        <p:attrNameLst>
                                          <p:attrName>ppt_x</p:attrName>
                                        </p:attrNameLst>
                                      </p:cBhvr>
                                      <p:tavLst>
                                        <p:tav tm="0">
                                          <p:val>
                                            <p:strVal val="#ppt_x"/>
                                          </p:val>
                                        </p:tav>
                                        <p:tav tm="100000">
                                          <p:val>
                                            <p:strVal val="#ppt_x"/>
                                          </p:val>
                                        </p:tav>
                                      </p:tavLst>
                                    </p:anim>
                                    <p:anim calcmode="lin" valueType="num">
                                      <p:cBhvr>
                                        <p:cTn id="13" dur="1000" fill="hold"/>
                                        <p:tgtEl>
                                          <p:spTgt spid="16"/>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2" presetClass="entr" presetSubtype="0" fill="hold" grpId="0"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 presetClass="entr" presetSubtype="4" fill="hold" grpId="0" nodeType="after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additive="base">
                                        <p:cTn id="35" dur="500" fill="hold"/>
                                        <p:tgtEl>
                                          <p:spTgt spid="3"/>
                                        </p:tgtEl>
                                        <p:attrNameLst>
                                          <p:attrName>ppt_x</p:attrName>
                                        </p:attrNameLst>
                                      </p:cBhvr>
                                      <p:tavLst>
                                        <p:tav tm="0">
                                          <p:val>
                                            <p:strVal val="#ppt_x"/>
                                          </p:val>
                                        </p:tav>
                                        <p:tav tm="100000">
                                          <p:val>
                                            <p:strVal val="#ppt_x"/>
                                          </p:val>
                                        </p:tav>
                                      </p:tavLst>
                                    </p:anim>
                                    <p:anim calcmode="lin" valueType="num">
                                      <p:cBhvr additive="base">
                                        <p:cTn id="36" dur="500" fill="hold"/>
                                        <p:tgtEl>
                                          <p:spTgt spid="3"/>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 presetClass="entr" presetSubtype="4" fill="hold" grpId="0" nodeType="after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additive="base">
                                        <p:cTn id="40" dur="500" fill="hold"/>
                                        <p:tgtEl>
                                          <p:spTgt spid="5"/>
                                        </p:tgtEl>
                                        <p:attrNameLst>
                                          <p:attrName>ppt_x</p:attrName>
                                        </p:attrNameLst>
                                      </p:cBhvr>
                                      <p:tavLst>
                                        <p:tav tm="0">
                                          <p:val>
                                            <p:strVal val="#ppt_x"/>
                                          </p:val>
                                        </p:tav>
                                        <p:tav tm="100000">
                                          <p:val>
                                            <p:strVal val="#ppt_x"/>
                                          </p:val>
                                        </p:tav>
                                      </p:tavLst>
                                    </p:anim>
                                    <p:anim calcmode="lin" valueType="num">
                                      <p:cBhvr additive="base">
                                        <p:cTn id="4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 calcmode="lin" valueType="num">
                                      <p:cBhvr additive="base">
                                        <p:cTn id="46" dur="500" fill="hold"/>
                                        <p:tgtEl>
                                          <p:spTgt spid="6"/>
                                        </p:tgtEl>
                                        <p:attrNameLst>
                                          <p:attrName>ppt_x</p:attrName>
                                        </p:attrNameLst>
                                      </p:cBhvr>
                                      <p:tavLst>
                                        <p:tav tm="0">
                                          <p:val>
                                            <p:strVal val="#ppt_x"/>
                                          </p:val>
                                        </p:tav>
                                        <p:tav tm="100000">
                                          <p:val>
                                            <p:strVal val="#ppt_x"/>
                                          </p:val>
                                        </p:tav>
                                      </p:tavLst>
                                    </p:anim>
                                    <p:anim calcmode="lin" valueType="num">
                                      <p:cBhvr additive="base">
                                        <p:cTn id="4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blinds(horizontal)">
                                      <p:cBhvr>
                                        <p:cTn id="52" dur="500"/>
                                        <p:tgtEl>
                                          <p:spTgt spid="9"/>
                                        </p:tgtEl>
                                      </p:cBhvr>
                                    </p:animEffect>
                                  </p:childTnLst>
                                </p:cTn>
                              </p:par>
                            </p:childTnLst>
                          </p:cTn>
                        </p:par>
                        <p:par>
                          <p:cTn id="53" fill="hold">
                            <p:stCondLst>
                              <p:cond delay="500"/>
                            </p:stCondLst>
                            <p:childTnLst>
                              <p:par>
                                <p:cTn id="54" presetID="2" presetClass="entr" presetSubtype="4"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additive="base">
                                        <p:cTn id="56" dur="500" fill="hold"/>
                                        <p:tgtEl>
                                          <p:spTgt spid="10"/>
                                        </p:tgtEl>
                                        <p:attrNameLst>
                                          <p:attrName>ppt_x</p:attrName>
                                        </p:attrNameLst>
                                      </p:cBhvr>
                                      <p:tavLst>
                                        <p:tav tm="0">
                                          <p:val>
                                            <p:strVal val="#ppt_x"/>
                                          </p:val>
                                        </p:tav>
                                        <p:tav tm="100000">
                                          <p:val>
                                            <p:strVal val="#ppt_x"/>
                                          </p:val>
                                        </p:tav>
                                      </p:tavLst>
                                    </p:anim>
                                    <p:anim calcmode="lin" valueType="num">
                                      <p:cBhvr additive="base">
                                        <p:cTn id="5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p:bldP spid="18" grpId="0"/>
      <p:bldP spid="10" grpId="0" animBg="1"/>
      <p:bldP spid="2" grpId="0"/>
      <p:bldP spid="3" grpId="0"/>
      <p:bldP spid="4" grpId="0" animBg="1"/>
      <p:bldP spid="5" grpId="0" animBg="1"/>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custDataLst>
              <p:tags r:id="rId1"/>
            </p:custDataLst>
          </p:nvPr>
        </p:nvSpPr>
        <p:spPr>
          <a:xfrm>
            <a:off x="62230" y="1123315"/>
            <a:ext cx="5293995" cy="645160"/>
          </a:xfrm>
          <a:prstGeom prst="rect">
            <a:avLst/>
          </a:prstGeom>
        </p:spPr>
        <p:txBody>
          <a:bodyPr wrap="square">
            <a:spAutoFit/>
          </a:bodyPr>
          <a:lstStyle/>
          <a:p>
            <a:pPr algn="just">
              <a:lnSpc>
                <a:spcPct val="150000"/>
              </a:lnSpc>
              <a:spcAft>
                <a:spcPct val="0"/>
              </a:spcAft>
              <a:tabLst>
                <a:tab pos="2700655" algn="l"/>
              </a:tabLst>
            </a:pPr>
            <a:r>
              <a:rPr lang="en-US" altLang="zh-CN" sz="2400" b="1" kern="100" smtClean="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400" b="1" kern="1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zh-CN" sz="2400" b="1" kern="1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探究是主动运输还是被动运输</a:t>
            </a:r>
            <a:endParaRPr lang="zh-CN" altLang="zh-CN" sz="2400" b="1" kern="100">
              <a:solidFill>
                <a:srgbClr val="0000FF"/>
              </a:solidFill>
              <a:effectLst/>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 name="矩形 1"/>
          <p:cNvSpPr/>
          <p:nvPr>
            <p:custDataLst>
              <p:tags r:id="rId2"/>
            </p:custDataLst>
          </p:nvPr>
        </p:nvSpPr>
        <p:spPr>
          <a:xfrm>
            <a:off x="608965" y="3178810"/>
            <a:ext cx="4651375" cy="645160"/>
          </a:xfrm>
          <a:prstGeom prst="rect">
            <a:avLst/>
          </a:prstGeom>
        </p:spPr>
        <p:txBody>
          <a:bodyPr wrap="square">
            <a:spAutoFit/>
          </a:bodyPr>
          <a:lstStyle/>
          <a:p>
            <a:pPr algn="just">
              <a:lnSpc>
                <a:spcPct val="150000"/>
              </a:lnSpc>
              <a:spcAft>
                <a:spcPct val="0"/>
              </a:spcAft>
              <a:tabLst>
                <a:tab pos="2700655" algn="l"/>
              </a:tabLst>
            </a:pPr>
            <a:r>
              <a:rPr lang="en-US" altLang="zh-CN" sz="2400" b="1" kern="1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zh-CN" sz="2400" b="1" kern="100">
                <a:solidFill>
                  <a:srgbClr val="0000FF"/>
                </a:solidFill>
                <a:latin typeface="微软雅黑" panose="020B0503020204020204" pitchFamily="34" charset="-122"/>
                <a:ea typeface="微软雅黑" panose="020B0503020204020204" pitchFamily="34" charset="-122"/>
                <a:cs typeface="微软雅黑" panose="020B0503020204020204" pitchFamily="34" charset="-120"/>
              </a:rPr>
              <a:t>探究是自由扩散还是协助扩散</a:t>
            </a:r>
            <a:endParaRPr lang="zh-CN" altLang="zh-CN" sz="2400" b="1" kern="100">
              <a:solidFill>
                <a:srgbClr val="0000FF"/>
              </a:solidFill>
              <a:effectLst/>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0" name="文本框 99"/>
          <p:cNvSpPr txBox="1"/>
          <p:nvPr>
            <p:custDataLst>
              <p:tags r:id="rId3"/>
            </p:custDataLst>
          </p:nvPr>
        </p:nvSpPr>
        <p:spPr>
          <a:xfrm>
            <a:off x="786130" y="5350510"/>
            <a:ext cx="10400665" cy="829945"/>
          </a:xfrm>
          <a:prstGeom prst="rect">
            <a:avLst/>
          </a:prstGeom>
          <a:noFill/>
          <a:ln w="9525">
            <a:noFill/>
          </a:ln>
        </p:spPr>
        <p:txBody>
          <a:bodyPr wrap="square" anchor="t" anchorCtr="0">
            <a:spAutoFit/>
          </a:bodyPr>
          <a:lstStyle/>
          <a:p>
            <a:pPr marL="457200" indent="-457200">
              <a:buFont typeface="Wingdings" panose="05000000000000000000" charset="0"/>
              <a:buChar char="Ø"/>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若对蟾蜍的离体心脏施加某种毒素后Ca</a:t>
            </a:r>
            <a:r>
              <a:rPr lang="zh-CN" altLang="en-US" sz="2400" b="1" baseline="300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吸收明显减少，</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但对K</a:t>
            </a:r>
            <a:r>
              <a:rPr lang="zh-CN" altLang="en-US" sz="2400" b="1" baseline="300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b="1" baseline="-250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6</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b="1" baseline="-250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12</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O</a:t>
            </a:r>
            <a:r>
              <a:rPr lang="zh-CN" altLang="en-US" sz="2400" b="1" baseline="-250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6</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的吸收不受影响，思考其最可能的原因是什么？</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文本框 6"/>
          <p:cNvSpPr txBox="1"/>
          <p:nvPr>
            <p:custDataLst>
              <p:tags r:id="rId4"/>
            </p:custDataLst>
          </p:nvPr>
        </p:nvSpPr>
        <p:spPr>
          <a:xfrm>
            <a:off x="2563495" y="6180455"/>
            <a:ext cx="6096635" cy="521970"/>
          </a:xfrm>
          <a:prstGeom prst="rect">
            <a:avLst/>
          </a:prstGeom>
          <a:noFill/>
          <a:ln w="9525">
            <a:noFill/>
          </a:ln>
        </p:spPr>
        <p:txBody>
          <a:bodyPr wrap="square" anchor="t" anchorCtr="0">
            <a:spAutoFit/>
          </a:bodyPr>
          <a:lstStyle/>
          <a:p>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某毒素破坏</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Ca</a:t>
            </a:r>
            <a:r>
              <a:rPr lang="en-US" altLang="zh-CN"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zh-CN" sz="2800" b="1" baseline="30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载体蛋白</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的空间结构</a:t>
            </a:r>
            <a:endPar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 name="文本框 2"/>
          <p:cNvSpPr txBox="1"/>
          <p:nvPr>
            <p:custDataLst>
              <p:tags r:id="rId5"/>
            </p:custDataLst>
          </p:nvPr>
        </p:nvSpPr>
        <p:spPr>
          <a:xfrm>
            <a:off x="3427095" y="746125"/>
            <a:ext cx="5864860" cy="521970"/>
          </a:xfrm>
          <a:prstGeom prst="rect">
            <a:avLst/>
          </a:prstGeom>
          <a:solidFill>
            <a:schemeClr val="accent6">
              <a:lumMod val="20000"/>
              <a:lumOff val="80000"/>
            </a:schemeClr>
          </a:solidFill>
        </p:spPr>
        <p:txBody>
          <a:bodyPr wrap="square" rtlCol="0" anchor="t">
            <a:spAutoFit/>
          </a:bodyPr>
          <a:lstStyle/>
          <a:p>
            <a:pPr algn="just" fontAlgn="auto">
              <a:lnSpc>
                <a:spcPct val="100000"/>
              </a:lnSpc>
              <a:spcAft>
                <a:spcPct val="0"/>
              </a:spcAft>
            </a:pPr>
            <a:r>
              <a:rPr lang="zh-CN" sz="28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a:t>
            </a:r>
            <a:r>
              <a:rPr lang="en-US" altLang="zh-CN" sz="28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5</a:t>
            </a:r>
            <a:r>
              <a:rPr lang="zh-CN" sz="28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a:t>
            </a:r>
            <a:r>
              <a:rPr lang="zh-CN" altLang="en-US" sz="28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探究物质跨膜运输的实验设计</a:t>
            </a:r>
            <a:endParaRPr lang="zh-CN" altLang="en-US" sz="28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endParaRPr>
          </a:p>
        </p:txBody>
      </p:sp>
      <p:pic>
        <p:nvPicPr>
          <p:cNvPr id="13" name="Picture 2"/>
          <p:cNvPicPr>
            <a:picLocks noChangeAspect="1" noChangeArrowheads="1"/>
          </p:cNvPicPr>
          <p:nvPr>
            <p:custDataLst>
              <p:tags r:id="rId6"/>
            </p:custDataLst>
          </p:nvPr>
        </p:nvPicPr>
        <p:blipFill>
          <a:blip r:embed="rId7"/>
          <a:srcRect t="23261" b="45629"/>
          <a:stretch>
            <a:fillRect/>
          </a:stretch>
        </p:blipFill>
        <p:spPr bwMode="auto">
          <a:xfrm>
            <a:off x="1113155" y="1743075"/>
            <a:ext cx="8604250" cy="164592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p:cNvPicPr>
            <a:picLocks noChangeAspect="1" noChangeArrowheads="1"/>
          </p:cNvPicPr>
          <p:nvPr>
            <p:custDataLst>
              <p:tags r:id="rId8"/>
            </p:custDataLst>
          </p:nvPr>
        </p:nvPicPr>
        <p:blipFill>
          <a:blip r:embed="rId7"/>
          <a:srcRect t="68333"/>
          <a:stretch>
            <a:fillRect/>
          </a:stretch>
        </p:blipFill>
        <p:spPr bwMode="auto">
          <a:xfrm>
            <a:off x="1113155" y="3675380"/>
            <a:ext cx="8891270" cy="185928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组合 5"/>
          <p:cNvGrpSpPr/>
          <p:nvPr>
            <p:custDataLst>
              <p:tags r:id="rId9"/>
            </p:custDataLst>
          </p:nvPr>
        </p:nvGrpSpPr>
        <p:grpSpPr>
          <a:xfrm>
            <a:off x="198120" y="118745"/>
            <a:ext cx="5770246" cy="1149350"/>
            <a:chOff x="312" y="187"/>
            <a:chExt cx="8022" cy="1810"/>
          </a:xfrm>
        </p:grpSpPr>
        <p:grpSp>
          <p:nvGrpSpPr>
            <p:cNvPr id="9" name="组合 8"/>
            <p:cNvGrpSpPr/>
            <p:nvPr>
              <p:custDataLst>
                <p:tags r:id="rId10"/>
              </p:custDataLst>
            </p:nvPr>
          </p:nvGrpSpPr>
          <p:grpSpPr>
            <a:xfrm>
              <a:off x="312" y="187"/>
              <a:ext cx="8022" cy="853"/>
              <a:chOff x="312" y="187"/>
              <a:chExt cx="8022" cy="853"/>
            </a:xfrm>
          </p:grpSpPr>
          <p:grpSp>
            <p:nvGrpSpPr>
              <p:cNvPr id="10" name="组合 9"/>
              <p:cNvGrpSpPr/>
              <p:nvPr>
                <p:custDataLst>
                  <p:tags r:id="rId11"/>
                </p:custDataLst>
              </p:nvPr>
            </p:nvGrpSpPr>
            <p:grpSpPr>
              <a:xfrm>
                <a:off x="312" y="187"/>
                <a:ext cx="8022" cy="853"/>
                <a:chOff x="587375" y="965201"/>
                <a:chExt cx="5094308" cy="541755"/>
              </a:xfrm>
            </p:grpSpPr>
            <p:sp>
              <p:nvSpPr>
                <p:cNvPr id="11" name="任意多边形: 形状 17"/>
                <p:cNvSpPr/>
                <p:nvPr>
                  <p:custDataLst>
                    <p:tags r:id="rId12"/>
                  </p:custDataLst>
                </p:nvPr>
              </p:nvSpPr>
              <p:spPr>
                <a:xfrm rot="5400000">
                  <a:off x="3430115" y="-767476"/>
                  <a:ext cx="442042" cy="4061094"/>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4" name="文本框 13"/>
                <p:cNvSpPr txBox="1"/>
                <p:nvPr>
                  <p:custDataLst>
                    <p:tags r:id="rId13"/>
                  </p:custDataLst>
                </p:nvPr>
              </p:nvSpPr>
              <p:spPr>
                <a:xfrm>
                  <a:off x="2421146" y="965201"/>
                  <a:ext cx="3240354"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15"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6" name="文本框 15"/>
                <p:cNvSpPr txBox="1"/>
                <p:nvPr>
                  <p:custDataLst>
                    <p:tags r:id="rId15"/>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17" name="图片 16" descr="32303137373532353b32303137393931383bc9faceefcfd4cea2beb5cfb8b0fb"/>
              <p:cNvPicPr>
                <a:picLocks noChangeAspect="1"/>
              </p:cNvPicPr>
              <p:nvPr>
                <p:custDataLst>
                  <p:tags r:id="rId16"/>
                </p:custDataLst>
              </p:nvPr>
            </p:nvPicPr>
            <p:blipFill>
              <a:blip r:embed="rId17"/>
              <a:stretch>
                <a:fillRect/>
              </a:stretch>
            </p:blipFill>
            <p:spPr>
              <a:xfrm>
                <a:off x="1119" y="262"/>
                <a:ext cx="719" cy="719"/>
              </a:xfrm>
              <a:prstGeom prst="rect">
                <a:avLst/>
              </a:prstGeom>
            </p:spPr>
          </p:pic>
        </p:grpSp>
        <p:sp>
          <p:nvSpPr>
            <p:cNvPr id="18" name="文本框 17"/>
            <p:cNvSpPr txBox="1"/>
            <p:nvPr>
              <p:custDataLst>
                <p:tags r:id="rId18"/>
              </p:custDataLst>
            </p:nvPr>
          </p:nvSpPr>
          <p:spPr>
            <a:xfrm>
              <a:off x="672" y="981"/>
              <a:ext cx="3964"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主动运输</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00"/>
                                        </p:tgtEl>
                                        <p:attrNameLst>
                                          <p:attrName>style.visibility</p:attrName>
                                        </p:attrNameLst>
                                      </p:cBhvr>
                                      <p:to>
                                        <p:strVal val="visible"/>
                                      </p:to>
                                    </p:set>
                                    <p:animEffect transition="in" filter="wipe(down)">
                                      <p:cBhvr>
                                        <p:cTn id="20" dur="500"/>
                                        <p:tgtEl>
                                          <p:spTgt spid="10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0" grpId="0"/>
      <p:bldP spid="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2"/>
          <a:stretch>
            <a:fillRect/>
          </a:stretch>
        </p:blipFill>
        <p:spPr>
          <a:xfrm>
            <a:off x="197485" y="1268095"/>
            <a:ext cx="4214495" cy="5540375"/>
          </a:xfrm>
          <a:prstGeom prst="rect">
            <a:avLst/>
          </a:prstGeom>
        </p:spPr>
      </p:pic>
      <p:sp>
        <p:nvSpPr>
          <p:cNvPr id="7" name="文本框 6"/>
          <p:cNvSpPr txBox="1"/>
          <p:nvPr>
            <p:custDataLst>
              <p:tags r:id="rId3"/>
            </p:custDataLst>
          </p:nvPr>
        </p:nvSpPr>
        <p:spPr>
          <a:xfrm>
            <a:off x="4662170" y="1953895"/>
            <a:ext cx="7124700" cy="3322955"/>
          </a:xfrm>
          <a:prstGeom prst="rect">
            <a:avLst/>
          </a:prstGeom>
          <a:noFill/>
        </p:spPr>
        <p:txBody>
          <a:bodyPr wrap="square" rtlCol="0" anchor="t">
            <a:spAutoFit/>
          </a:bodyPr>
          <a:lstStyle/>
          <a:p>
            <a:pPr indent="304800" fontAlgn="auto">
              <a:lnSpc>
                <a:spcPct val="150000"/>
              </a:lnSpc>
              <a:spcBef>
                <a:spcPts val="1200"/>
              </a:spcBef>
              <a:spcAft>
                <a:spcPts val="300"/>
              </a:spcAft>
            </a:pPr>
            <a:r>
              <a:rPr lang="zh-CN" altLang="zh-CN" sz="2800">
                <a:latin typeface="微软雅黑" panose="020B0503020204020204" pitchFamily="34" charset="-122"/>
                <a:ea typeface="微软雅黑" panose="020B0503020204020204" pitchFamily="34" charset="-122"/>
                <a:cs typeface="微软雅黑" panose="020B0503020204020204" pitchFamily="34" charset="-120"/>
                <a:sym typeface="+mn-ea"/>
              </a:rPr>
              <a:t>分泌蛋白是</a:t>
            </a:r>
            <a:r>
              <a:rPr lang="zh-CN" altLang="zh-CN"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生物大分子</a:t>
            </a:r>
            <a:r>
              <a:rPr lang="zh-CN" altLang="zh-CN" sz="2800">
                <a:latin typeface="微软雅黑" panose="020B0503020204020204" pitchFamily="34" charset="-122"/>
                <a:ea typeface="微软雅黑" panose="020B0503020204020204" pitchFamily="34" charset="-122"/>
                <a:cs typeface="微软雅黑" panose="020B0503020204020204" pitchFamily="34" charset="-120"/>
                <a:sym typeface="+mn-ea"/>
              </a:rPr>
              <a:t>，因此无法像</a:t>
            </a: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mn-ea"/>
              </a:rPr>
              <a:t>H</a:t>
            </a:r>
            <a:r>
              <a:rPr lang="en-US" altLang="zh-CN" sz="2800" baseline="-25000">
                <a:latin typeface="微软雅黑" panose="020B0503020204020204" pitchFamily="34" charset="-122"/>
                <a:ea typeface="微软雅黑" panose="020B0503020204020204" pitchFamily="34" charset="-122"/>
                <a:cs typeface="微软雅黑" panose="020B0503020204020204" pitchFamily="34" charset="-120"/>
                <a:sym typeface="+mn-ea"/>
              </a:rPr>
              <a:t>2</a:t>
            </a: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mn-ea"/>
              </a:rPr>
              <a:t>O</a:t>
            </a: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mn-ea"/>
              </a:rPr>
              <a:t>或</a:t>
            </a: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mn-ea"/>
              </a:rPr>
              <a:t>CO</a:t>
            </a:r>
            <a:r>
              <a:rPr lang="en-US" altLang="zh-CN" sz="2800" baseline="-25000">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mn-ea"/>
              </a:rPr>
              <a:t>这样通过自由扩散穿过细胞膜的脂双层。协助扩散和主动运输都是需要</a:t>
            </a:r>
            <a:r>
              <a:rPr lang="zh-CN" altLang="zh-CN" sz="2800">
                <a:latin typeface="微软雅黑" panose="020B0503020204020204" pitchFamily="34" charset="-122"/>
                <a:ea typeface="微软雅黑" panose="020B0503020204020204" pitchFamily="34" charset="-122"/>
                <a:cs typeface="微软雅黑" panose="020B0503020204020204" pitchFamily="34" charset="-120"/>
                <a:sym typeface="+mn-ea"/>
              </a:rPr>
              <a:t>细胞膜上的转运蛋白的运输方式，是用来运输离子和小分子的，也</a:t>
            </a:r>
            <a:r>
              <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mn-ea"/>
              </a:rPr>
              <a:t>无法转运这些大分子。</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nvGrpSpPr>
          <p:cNvPr id="8" name="组合 7"/>
          <p:cNvGrpSpPr/>
          <p:nvPr>
            <p:custDataLst>
              <p:tags r:id="rId4"/>
            </p:custDataLst>
          </p:nvPr>
        </p:nvGrpSpPr>
        <p:grpSpPr>
          <a:xfrm>
            <a:off x="198120" y="118745"/>
            <a:ext cx="5964874" cy="1149350"/>
            <a:chOff x="312" y="187"/>
            <a:chExt cx="8293" cy="1810"/>
          </a:xfrm>
        </p:grpSpPr>
        <p:grpSp>
          <p:nvGrpSpPr>
            <p:cNvPr id="5" name="组合 4"/>
            <p:cNvGrpSpPr/>
            <p:nvPr>
              <p:custDataLst>
                <p:tags r:id="rId5"/>
              </p:custDataLst>
            </p:nvPr>
          </p:nvGrpSpPr>
          <p:grpSpPr>
            <a:xfrm>
              <a:off x="312" y="187"/>
              <a:ext cx="8293" cy="853"/>
              <a:chOff x="312" y="187"/>
              <a:chExt cx="8293" cy="853"/>
            </a:xfrm>
          </p:grpSpPr>
          <p:grpSp>
            <p:nvGrpSpPr>
              <p:cNvPr id="3" name="组合 2"/>
              <p:cNvGrpSpPr/>
              <p:nvPr>
                <p:custDataLst>
                  <p:tags r:id="rId6"/>
                </p:custDataLst>
              </p:nvPr>
            </p:nvGrpSpPr>
            <p:grpSpPr>
              <a:xfrm>
                <a:off x="312" y="187"/>
                <a:ext cx="8293" cy="853"/>
                <a:chOff x="587375" y="965201"/>
                <a:chExt cx="5266137" cy="541755"/>
              </a:xfrm>
            </p:grpSpPr>
            <p:sp>
              <p:nvSpPr>
                <p:cNvPr id="4" name="任意多边形: 形状 17"/>
                <p:cNvSpPr/>
                <p:nvPr>
                  <p:custDataLst>
                    <p:tags r:id="rId7"/>
                  </p:custDataLst>
                </p:nvPr>
              </p:nvSpPr>
              <p:spPr>
                <a:xfrm rot="5400000">
                  <a:off x="3515889" y="-853213"/>
                  <a:ext cx="442042" cy="4233203"/>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9" name="文本框 8"/>
                <p:cNvSpPr txBox="1"/>
                <p:nvPr>
                  <p:custDataLst>
                    <p:tags r:id="rId8"/>
                  </p:custDataLst>
                </p:nvPr>
              </p:nvSpPr>
              <p:spPr>
                <a:xfrm>
                  <a:off x="2421146" y="965201"/>
                  <a:ext cx="3372099"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11"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4" name="文本框 13"/>
                <p:cNvSpPr txBox="1"/>
                <p:nvPr>
                  <p:custDataLst>
                    <p:tags r:id="rId10"/>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15" name="图片 14" descr="32303137373532353b32303137393931383bc9faceefcfd4cea2beb5cfb8b0fb"/>
              <p:cNvPicPr>
                <a:picLocks noChangeAspect="1"/>
              </p:cNvPicPr>
              <p:nvPr>
                <p:custDataLst>
                  <p:tags r:id="rId11"/>
                </p:custDataLst>
              </p:nvPr>
            </p:nvPicPr>
            <p:blipFill>
              <a:blip r:embed="rId12"/>
              <a:stretch>
                <a:fillRect/>
              </a:stretch>
            </p:blipFill>
            <p:spPr>
              <a:xfrm>
                <a:off x="1119" y="262"/>
                <a:ext cx="719" cy="719"/>
              </a:xfrm>
              <a:prstGeom prst="rect">
                <a:avLst/>
              </a:prstGeom>
            </p:spPr>
          </p:pic>
        </p:grpSp>
        <p:sp>
          <p:nvSpPr>
            <p:cNvPr id="30" name="文本框 29"/>
            <p:cNvSpPr txBox="1"/>
            <p:nvPr>
              <p:custDataLst>
                <p:tags r:id="rId13"/>
              </p:custDataLst>
            </p:nvPr>
          </p:nvSpPr>
          <p:spPr>
            <a:xfrm>
              <a:off x="672" y="981"/>
              <a:ext cx="4667"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胞吞、胞吐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56"/>
          <p:cNvSpPr/>
          <p:nvPr>
            <p:custDataLst>
              <p:tags r:id="rId1"/>
            </p:custDataLst>
          </p:nvPr>
        </p:nvSpPr>
        <p:spPr>
          <a:xfrm>
            <a:off x="8197215" y="762635"/>
            <a:ext cx="3839845" cy="5964555"/>
          </a:xfrm>
          <a:prstGeom prst="roundRect">
            <a:avLst>
              <a:gd name="adj" fmla="val 2142"/>
            </a:avLst>
          </a:prstGeom>
          <a:solidFill>
            <a:srgbClr val="FFFFFF"/>
          </a:solidFill>
          <a:ln w="6350" cap="flat" cmpd="sng" algn="ctr">
            <a:solidFill>
              <a:srgbClr val="5F5F5F">
                <a:lumMod val="50000"/>
                <a:lumOff val="50000"/>
              </a:srgbClr>
            </a:solidFill>
            <a:prstDash val="solid"/>
            <a:miter lim="800000"/>
          </a:ln>
          <a:effectLst>
            <a:outerShdw blurRad="76200" dist="38100" dir="8100000" algn="tr" rotWithShape="0">
              <a:prstClr val="black">
                <a:alpha val="40000"/>
              </a:prstClr>
            </a:outerShdw>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2000" b="1" i="0" u="none" strike="noStrike" kern="0" cap="none" spc="0" normalizeH="0" baseline="0" noProof="0">
              <a:ln>
                <a:noFill/>
              </a:ln>
              <a:solidFill>
                <a:srgbClr val="5F5F5F"/>
              </a:solidFill>
              <a:effectLst>
                <a:outerShdw blurRad="431800" dist="419100" dir="8100000" algn="tr" rotWithShape="0">
                  <a:prstClr val="black">
                    <a:alpha val="40000"/>
                  </a:prstClr>
                </a:outerShdw>
              </a:effectLst>
              <a:uLnTx/>
              <a:uFillTx/>
              <a:latin typeface="印品黑体" panose="00000500000000000000" pitchFamily="2" charset="-122"/>
              <a:ea typeface="印品黑体" panose="00000500000000000000" pitchFamily="2" charset="-122"/>
              <a:cs typeface="+mn-cs"/>
            </a:endParaRPr>
          </a:p>
        </p:txBody>
      </p:sp>
      <p:sp>
        <p:nvSpPr>
          <p:cNvPr id="12" name="矩形 11"/>
          <p:cNvSpPr/>
          <p:nvPr>
            <p:custDataLst>
              <p:tags r:id="rId2"/>
            </p:custDataLst>
          </p:nvPr>
        </p:nvSpPr>
        <p:spPr>
          <a:xfrm>
            <a:off x="599440" y="1268095"/>
            <a:ext cx="3215005" cy="5835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lang="en-US" altLang="zh-CN" sz="3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a:t>
            </a:r>
            <a:r>
              <a:rPr kumimoji="0" lang="zh-CN" altLang="en-US" sz="32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胞吞的过程</a:t>
            </a:r>
            <a:endParaRPr kumimoji="0" lang="zh-CN" altLang="en-US" sz="32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文本框 12"/>
          <p:cNvSpPr txBox="1"/>
          <p:nvPr>
            <p:custDataLst>
              <p:tags r:id="rId3"/>
            </p:custDataLst>
          </p:nvPr>
        </p:nvSpPr>
        <p:spPr>
          <a:xfrm>
            <a:off x="661035" y="1962785"/>
            <a:ext cx="6834505" cy="521970"/>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①大分子与膜上的</a:t>
            </a:r>
            <a:r>
              <a:rPr kumimoji="0" lang="zh-CN" altLang="en-US" sz="2800" b="1" i="0" u="sng"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en-US" altLang="zh-CN" sz="2800" b="1" i="0" u="sng"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zh-CN" altLang="en-US" sz="2800" b="1" i="0" u="sng"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结合；</a:t>
            </a:r>
            <a:endPar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6" name="文本框 15"/>
          <p:cNvSpPr txBox="1"/>
          <p:nvPr>
            <p:custDataLst>
              <p:tags r:id="rId4"/>
            </p:custDataLst>
          </p:nvPr>
        </p:nvSpPr>
        <p:spPr>
          <a:xfrm>
            <a:off x="3578860" y="1948815"/>
            <a:ext cx="1715770" cy="521970"/>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ea"/>
              </a:rPr>
              <a:t>受体蛋白</a:t>
            </a:r>
            <a:endPar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ea"/>
            </a:endParaRPr>
          </a:p>
        </p:txBody>
      </p:sp>
      <p:sp>
        <p:nvSpPr>
          <p:cNvPr id="17" name="文本框 16"/>
          <p:cNvSpPr txBox="1"/>
          <p:nvPr>
            <p:custDataLst>
              <p:tags r:id="rId5"/>
            </p:custDataLst>
          </p:nvPr>
        </p:nvSpPr>
        <p:spPr>
          <a:xfrm>
            <a:off x="661035" y="3224530"/>
            <a:ext cx="6945630" cy="529590"/>
          </a:xfrm>
          <a:prstGeom prst="rect">
            <a:avLst/>
          </a:prstGeom>
          <a:noFill/>
        </p:spPr>
        <p:txBody>
          <a:bodyPr wrap="square" rtlCol="0" anchor="t">
            <a:spAutoFit/>
          </a:bodyPr>
          <a:lstStyle/>
          <a:p>
            <a:pPr marL="0" marR="0" lvl="0" indent="0" algn="l" defTabSz="914400" rtl="0" eaLnBrk="1" fontAlgn="auto" latinLnBrk="0" hangingPunct="1">
              <a:lnSpc>
                <a:spcPts val="342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②细胞膜</a:t>
            </a:r>
            <a:r>
              <a:rPr kumimoji="0" lang="zh-CN" altLang="en-US" sz="2800" b="1" i="0" u="sng"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en-US" altLang="zh-CN" sz="2800" b="1" i="0" u="sng"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，包围着大分子；</a:t>
            </a:r>
            <a:endPar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8" name="文本框 17"/>
          <p:cNvSpPr txBox="1"/>
          <p:nvPr>
            <p:custDataLst>
              <p:tags r:id="rId6"/>
            </p:custDataLst>
          </p:nvPr>
        </p:nvSpPr>
        <p:spPr>
          <a:xfrm>
            <a:off x="2172335" y="3227070"/>
            <a:ext cx="3455035" cy="521970"/>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ea"/>
              </a:rPr>
              <a:t>内陷形成小囊</a:t>
            </a:r>
            <a:endPar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ea"/>
            </a:endParaRPr>
          </a:p>
        </p:txBody>
      </p:sp>
      <p:sp>
        <p:nvSpPr>
          <p:cNvPr id="19" name="文本框 18"/>
          <p:cNvSpPr txBox="1"/>
          <p:nvPr>
            <p:custDataLst>
              <p:tags r:id="rId7"/>
            </p:custDataLst>
          </p:nvPr>
        </p:nvSpPr>
        <p:spPr>
          <a:xfrm>
            <a:off x="661035" y="4685030"/>
            <a:ext cx="7129782" cy="953135"/>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③小囊从细胞膜</a:t>
            </a:r>
            <a:r>
              <a:rPr kumimoji="0" lang="zh-CN" altLang="en-US" sz="2800" b="1" i="0" u="sng"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en-US" altLang="zh-CN" sz="2800" b="1" i="0" u="sng"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zh-CN" altLang="en-US" sz="2800" b="1" i="0" u="sng"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下来， 形成</a:t>
            </a:r>
            <a:r>
              <a:rPr kumimoji="0" lang="zh-CN" altLang="en-US" sz="2800" b="1" i="0" u="sng"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en-US" altLang="zh-CN" sz="2800" b="1" i="0" u="sng"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zh-CN" altLang="en-US" sz="2800" b="1" i="0" u="sng"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endPar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en-US" altLang="zh-CN"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r>
              <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进入细胞内部。</a:t>
            </a:r>
            <a:endPar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0" name="文本框 19"/>
          <p:cNvSpPr txBox="1"/>
          <p:nvPr>
            <p:custDataLst>
              <p:tags r:id="rId8"/>
            </p:custDataLst>
          </p:nvPr>
        </p:nvSpPr>
        <p:spPr>
          <a:xfrm>
            <a:off x="3323590" y="4667250"/>
            <a:ext cx="1284605" cy="521970"/>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ea"/>
              </a:rPr>
              <a:t>分离</a:t>
            </a:r>
            <a:endPar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ea"/>
            </a:endParaRPr>
          </a:p>
        </p:txBody>
      </p:sp>
      <p:sp>
        <p:nvSpPr>
          <p:cNvPr id="21" name="文本框 20"/>
          <p:cNvSpPr txBox="1"/>
          <p:nvPr>
            <p:custDataLst>
              <p:tags r:id="rId9"/>
            </p:custDataLst>
          </p:nvPr>
        </p:nvSpPr>
        <p:spPr>
          <a:xfrm>
            <a:off x="6131560" y="4667250"/>
            <a:ext cx="1236345" cy="521970"/>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ea"/>
              </a:rPr>
              <a:t>囊泡</a:t>
            </a:r>
            <a:endPar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ea"/>
            </a:endParaRPr>
          </a:p>
        </p:txBody>
      </p:sp>
      <p:sp>
        <p:nvSpPr>
          <p:cNvPr id="22" name="文本框 14"/>
          <p:cNvSpPr/>
          <p:nvPr>
            <p:custDataLst>
              <p:tags r:id="rId10"/>
            </p:custDataLst>
          </p:nvPr>
        </p:nvSpPr>
        <p:spPr>
          <a:xfrm>
            <a:off x="661035" y="5967095"/>
            <a:ext cx="7420610" cy="521970"/>
          </a:xfrm>
          <a:prstGeom prst="rect">
            <a:avLst/>
          </a:prstGeom>
          <a:noFill/>
          <a:ln>
            <a:noFill/>
            <a:miter lim="800000"/>
          </a:ln>
        </p:spPr>
        <p:txBody>
          <a:bodyPr wrap="square" anchor="t" anchorCtr="0">
            <a:spAutoFit/>
          </a:bodyPr>
          <a:lstStyle>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en-US" altLang="en-US" sz="1800" b="0" i="0" u="none" baseline="0">
                <a:solidFill>
                  <a:schemeClr val="tx1"/>
                </a:solidFill>
                <a:latin typeface="Arial" panose="020B0604020202020204" pitchFamily="34" charset="0"/>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en-US" altLang="en-US" sz="1800" b="0" i="0" u="none" baseline="0">
                <a:solidFill>
                  <a:schemeClr val="tx1"/>
                </a:solidFill>
                <a:latin typeface="Arial" panose="020B0604020202020204" pitchFamily="34" charset="0"/>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en-US" altLang="en-US" sz="1800" b="0" i="0" u="none" baseline="0">
                <a:solidFill>
                  <a:schemeClr val="tx1"/>
                </a:solidFill>
                <a:latin typeface="Arial" panose="020B0604020202020204" pitchFamily="34" charset="0"/>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en-US" altLang="en-US" sz="1800" b="0" i="0" u="none" baseline="0">
                <a:solidFill>
                  <a:schemeClr val="tx1"/>
                </a:solidFill>
                <a:latin typeface="Arial" panose="020B0604020202020204" pitchFamily="34" charset="0"/>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en-US" altLang="en-US" sz="1800" b="0" i="0" u="none" baseline="0">
                <a:solidFill>
                  <a:schemeClr val="tx1"/>
                </a:solidFill>
                <a:latin typeface="Arial" panose="020B0604020202020204" pitchFamily="34" charset="0"/>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实例</a:t>
            </a:r>
            <a:r>
              <a:rPr kumimoji="0" lang="en-US" altLang="zh-CN"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a:t>
            </a:r>
            <a:r>
              <a:rPr kumimoji="0" lang="zh-CN" altLang="zh-CN"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白细胞吞噬病菌</a:t>
            </a:r>
            <a:r>
              <a:rPr kumimoji="0" lang="zh-CN" altLang="zh-CN"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r>
              <a:rPr kumimoji="0" lang="zh-CN" altLang="zh-CN"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变形虫吞食细菌</a:t>
            </a:r>
            <a:r>
              <a:rPr kumimoji="0" lang="zh-CN" altLang="zh-CN"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等。</a:t>
            </a:r>
            <a:endParaRPr kumimoji="0" lang="zh-CN" altLang="zh-CN" sz="2800" b="1" i="0" u="none" strike="noStrike" kern="1200" cap="none" spc="0" normalizeH="0" baseline="0" noProof="0">
              <a:ln>
                <a:noFill/>
              </a:ln>
              <a:solidFill>
                <a:srgbClr val="5F5F5F">
                  <a:lumMod val="50000"/>
                </a:srgb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23" name="下箭头 7"/>
          <p:cNvSpPr/>
          <p:nvPr>
            <p:custDataLst>
              <p:tags r:id="rId11"/>
            </p:custDataLst>
          </p:nvPr>
        </p:nvSpPr>
        <p:spPr>
          <a:xfrm>
            <a:off x="2967990" y="2607945"/>
            <a:ext cx="381000" cy="535305"/>
          </a:xfrm>
          <a:prstGeom prst="downArrow">
            <a:avLst/>
          </a:prstGeom>
          <a:gradFill rotWithShape="1">
            <a:gsLst>
              <a:gs pos="0">
                <a:srgbClr val="B84D30">
                  <a:satMod val="103000"/>
                  <a:lumMod val="102000"/>
                  <a:tint val="94000"/>
                </a:srgbClr>
              </a:gs>
              <a:gs pos="50000">
                <a:srgbClr val="B84D30">
                  <a:satMod val="110000"/>
                  <a:lumMod val="100000"/>
                  <a:shade val="100000"/>
                </a:srgbClr>
              </a:gs>
              <a:gs pos="100000">
                <a:srgbClr val="B84D3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24" name="下箭头 10"/>
          <p:cNvSpPr/>
          <p:nvPr>
            <p:custDataLst>
              <p:tags r:id="rId12"/>
            </p:custDataLst>
          </p:nvPr>
        </p:nvSpPr>
        <p:spPr>
          <a:xfrm>
            <a:off x="2967990" y="4006215"/>
            <a:ext cx="381000" cy="535305"/>
          </a:xfrm>
          <a:prstGeom prst="downArrow">
            <a:avLst/>
          </a:prstGeom>
          <a:gradFill rotWithShape="1">
            <a:gsLst>
              <a:gs pos="0">
                <a:srgbClr val="B84D30">
                  <a:satMod val="103000"/>
                  <a:lumMod val="102000"/>
                  <a:tint val="94000"/>
                </a:srgbClr>
              </a:gs>
              <a:gs pos="50000">
                <a:srgbClr val="B84D30">
                  <a:satMod val="110000"/>
                  <a:lumMod val="100000"/>
                  <a:shade val="100000"/>
                </a:srgbClr>
              </a:gs>
              <a:gs pos="100000">
                <a:srgbClr val="B84D3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25" name="图片 24"/>
          <p:cNvPicPr>
            <a:picLocks noChangeAspect="1"/>
          </p:cNvPicPr>
          <p:nvPr>
            <p:custDataLst>
              <p:tags r:id="rId13"/>
            </p:custDataLst>
          </p:nvPr>
        </p:nvPicPr>
        <p:blipFill>
          <a:blip r:embed="rId14"/>
          <a:srcRect r="14221" b="10154"/>
          <a:stretch>
            <a:fillRect/>
          </a:stretch>
        </p:blipFill>
        <p:spPr>
          <a:xfrm>
            <a:off x="8432165" y="762635"/>
            <a:ext cx="2429510" cy="1623695"/>
          </a:xfrm>
          <a:prstGeom prst="rect">
            <a:avLst/>
          </a:prstGeom>
        </p:spPr>
      </p:pic>
      <p:pic>
        <p:nvPicPr>
          <p:cNvPr id="26" name="图片 25"/>
          <p:cNvPicPr>
            <a:picLocks noChangeAspect="1"/>
          </p:cNvPicPr>
          <p:nvPr>
            <p:custDataLst>
              <p:tags r:id="rId15"/>
            </p:custDataLst>
          </p:nvPr>
        </p:nvPicPr>
        <p:blipFill>
          <a:blip r:embed="rId16"/>
          <a:stretch>
            <a:fillRect/>
          </a:stretch>
        </p:blipFill>
        <p:spPr>
          <a:xfrm>
            <a:off x="8434070" y="2667635"/>
            <a:ext cx="2400300" cy="1808480"/>
          </a:xfrm>
          <a:prstGeom prst="rect">
            <a:avLst/>
          </a:prstGeom>
        </p:spPr>
      </p:pic>
      <p:pic>
        <p:nvPicPr>
          <p:cNvPr id="27" name="图片 26"/>
          <p:cNvPicPr>
            <a:picLocks noChangeAspect="1"/>
          </p:cNvPicPr>
          <p:nvPr>
            <p:custDataLst>
              <p:tags r:id="rId17"/>
            </p:custDataLst>
          </p:nvPr>
        </p:nvPicPr>
        <p:blipFill>
          <a:blip r:embed="rId18"/>
          <a:stretch>
            <a:fillRect/>
          </a:stretch>
        </p:blipFill>
        <p:spPr>
          <a:xfrm>
            <a:off x="8419465" y="4753610"/>
            <a:ext cx="2429510" cy="1973580"/>
          </a:xfrm>
          <a:prstGeom prst="rect">
            <a:avLst/>
          </a:prstGeom>
        </p:spPr>
      </p:pic>
      <p:sp>
        <p:nvSpPr>
          <p:cNvPr id="28" name="文本框 27"/>
          <p:cNvSpPr txBox="1"/>
          <p:nvPr>
            <p:custDataLst>
              <p:tags r:id="rId19"/>
            </p:custDataLst>
          </p:nvPr>
        </p:nvSpPr>
        <p:spPr>
          <a:xfrm>
            <a:off x="10853957" y="3169590"/>
            <a:ext cx="1182904" cy="829945"/>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FF"/>
                </a:solidFill>
                <a:effectLst/>
                <a:uLnTx/>
                <a:uFillTx/>
                <a:latin typeface="+mn-ea"/>
                <a:cs typeface="+mn-cs"/>
              </a:rPr>
              <a:t>磷脂分子重排</a:t>
            </a:r>
            <a:endParaRPr kumimoji="0" lang="zh-CN" altLang="en-US" sz="2400" i="0" u="none" strike="noStrike" kern="1200" cap="none" spc="0" normalizeH="0" baseline="0" noProof="0">
              <a:ln>
                <a:noFill/>
              </a:ln>
              <a:solidFill>
                <a:srgbClr val="0000FF"/>
              </a:solidFill>
              <a:effectLst/>
              <a:uLnTx/>
              <a:uFillTx/>
              <a:latin typeface="+mn-ea"/>
              <a:cs typeface="+mn-cs"/>
            </a:endParaRPr>
          </a:p>
        </p:txBody>
      </p:sp>
      <p:sp>
        <p:nvSpPr>
          <p:cNvPr id="29" name="文本框 28"/>
          <p:cNvSpPr txBox="1"/>
          <p:nvPr>
            <p:custDataLst>
              <p:tags r:id="rId20"/>
            </p:custDataLst>
          </p:nvPr>
        </p:nvSpPr>
        <p:spPr>
          <a:xfrm>
            <a:off x="10853957" y="5215633"/>
            <a:ext cx="858822" cy="829945"/>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2400" i="0" u="none" strike="noStrike" kern="1200" cap="none" spc="0" normalizeH="0" baseline="0" noProof="0">
                <a:ln>
                  <a:noFill/>
                </a:ln>
                <a:solidFill>
                  <a:srgbClr val="0000FF"/>
                </a:solidFill>
                <a:effectLst/>
                <a:uLnTx/>
                <a:uFillTx/>
                <a:latin typeface="+mn-ea"/>
                <a:cs typeface="+mn-cs"/>
              </a:rPr>
              <a:t>形成囊泡</a:t>
            </a:r>
            <a:endParaRPr kumimoji="0" lang="zh-CN" altLang="en-US" sz="2400" i="0" u="none" strike="noStrike" kern="1200" cap="none" spc="0" normalizeH="0" baseline="0" noProof="0">
              <a:ln>
                <a:noFill/>
              </a:ln>
              <a:solidFill>
                <a:srgbClr val="0000FF"/>
              </a:solidFill>
              <a:effectLst/>
              <a:uLnTx/>
              <a:uFillTx/>
              <a:latin typeface="+mn-ea"/>
              <a:cs typeface="+mn-cs"/>
            </a:endParaRPr>
          </a:p>
        </p:txBody>
      </p:sp>
      <p:grpSp>
        <p:nvGrpSpPr>
          <p:cNvPr id="8" name="组合 7"/>
          <p:cNvGrpSpPr/>
          <p:nvPr>
            <p:custDataLst>
              <p:tags r:id="rId21"/>
            </p:custDataLst>
          </p:nvPr>
        </p:nvGrpSpPr>
        <p:grpSpPr>
          <a:xfrm>
            <a:off x="198120" y="118745"/>
            <a:ext cx="5964874" cy="1149350"/>
            <a:chOff x="312" y="187"/>
            <a:chExt cx="8293" cy="1810"/>
          </a:xfrm>
        </p:grpSpPr>
        <p:grpSp>
          <p:nvGrpSpPr>
            <p:cNvPr id="5" name="组合 4"/>
            <p:cNvGrpSpPr/>
            <p:nvPr>
              <p:custDataLst>
                <p:tags r:id="rId22"/>
              </p:custDataLst>
            </p:nvPr>
          </p:nvGrpSpPr>
          <p:grpSpPr>
            <a:xfrm>
              <a:off x="312" y="187"/>
              <a:ext cx="8293" cy="853"/>
              <a:chOff x="312" y="187"/>
              <a:chExt cx="8293" cy="853"/>
            </a:xfrm>
          </p:grpSpPr>
          <p:grpSp>
            <p:nvGrpSpPr>
              <p:cNvPr id="6" name="组合 5"/>
              <p:cNvGrpSpPr/>
              <p:nvPr>
                <p:custDataLst>
                  <p:tags r:id="rId23"/>
                </p:custDataLst>
              </p:nvPr>
            </p:nvGrpSpPr>
            <p:grpSpPr>
              <a:xfrm>
                <a:off x="312" y="187"/>
                <a:ext cx="8293" cy="853"/>
                <a:chOff x="587375" y="965201"/>
                <a:chExt cx="5266137" cy="541755"/>
              </a:xfrm>
            </p:grpSpPr>
            <p:sp>
              <p:nvSpPr>
                <p:cNvPr id="7" name="任意多边形: 形状 17"/>
                <p:cNvSpPr/>
                <p:nvPr>
                  <p:custDataLst>
                    <p:tags r:id="rId24"/>
                  </p:custDataLst>
                </p:nvPr>
              </p:nvSpPr>
              <p:spPr>
                <a:xfrm rot="5400000">
                  <a:off x="3515889" y="-853213"/>
                  <a:ext cx="442042" cy="4233203"/>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9" name="文本框 8"/>
                <p:cNvSpPr txBox="1"/>
                <p:nvPr>
                  <p:custDataLst>
                    <p:tags r:id="rId25"/>
                  </p:custDataLst>
                </p:nvPr>
              </p:nvSpPr>
              <p:spPr>
                <a:xfrm>
                  <a:off x="2421146" y="965201"/>
                  <a:ext cx="3372099"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11" name="任意多边形: 形状 18"/>
                <p:cNvSpPr/>
                <p:nvPr>
                  <p:custDataLst>
                    <p:tags r:id="rId2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4" name="文本框 13"/>
                <p:cNvSpPr txBox="1"/>
                <p:nvPr>
                  <p:custDataLst>
                    <p:tags r:id="rId27"/>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15" name="图片 14" descr="32303137373532353b32303137393931383bc9faceefcfd4cea2beb5cfb8b0fb"/>
              <p:cNvPicPr>
                <a:picLocks noChangeAspect="1"/>
              </p:cNvPicPr>
              <p:nvPr>
                <p:custDataLst>
                  <p:tags r:id="rId28"/>
                </p:custDataLst>
              </p:nvPr>
            </p:nvPicPr>
            <p:blipFill>
              <a:blip r:embed="rId29"/>
              <a:stretch>
                <a:fillRect/>
              </a:stretch>
            </p:blipFill>
            <p:spPr>
              <a:xfrm>
                <a:off x="1119" y="262"/>
                <a:ext cx="719" cy="719"/>
              </a:xfrm>
              <a:prstGeom prst="rect">
                <a:avLst/>
              </a:prstGeom>
            </p:spPr>
          </p:pic>
        </p:grpSp>
        <p:sp>
          <p:nvSpPr>
            <p:cNvPr id="30" name="文本框 29"/>
            <p:cNvSpPr txBox="1"/>
            <p:nvPr>
              <p:custDataLst>
                <p:tags r:id="rId30"/>
              </p:custDataLst>
            </p:nvPr>
          </p:nvSpPr>
          <p:spPr>
            <a:xfrm>
              <a:off x="672" y="981"/>
              <a:ext cx="4667"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胞吞、胞吐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down)">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down)">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left)">
                                      <p:cBhvr>
                                        <p:cTn id="4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20" grpId="0"/>
      <p:bldP spid="2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p:cNvSpPr txBox="1"/>
          <p:nvPr>
            <p:custDataLst>
              <p:tags r:id="rId1"/>
            </p:custDataLst>
          </p:nvPr>
        </p:nvSpPr>
        <p:spPr>
          <a:xfrm>
            <a:off x="431800" y="1957705"/>
            <a:ext cx="5179060" cy="3430905"/>
          </a:xfrm>
          <a:prstGeom prst="rect">
            <a:avLst/>
          </a:prstGeom>
          <a:noFill/>
        </p:spPr>
        <p:txBody>
          <a:bodyPr wrap="square" rtlCol="0" anchor="t">
            <a:spAutoFit/>
          </a:bodyPr>
          <a:lstStyle/>
          <a:p>
            <a:pPr marL="0" marR="0" lvl="0" indent="0" algn="l" defTabSz="914400" rtl="0" eaLnBrk="1" fontAlgn="auto" latinLnBrk="0" hangingPunct="1">
              <a:lnSpc>
                <a:spcPts val="372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rPr>
              <a:t>①细胞需要外排的大分子，</a:t>
            </a:r>
            <a:endPar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endParaRPr>
          </a:p>
          <a:p>
            <a:pPr marL="0" marR="0" lvl="0" indent="0" algn="l" defTabSz="914400" rtl="0" eaLnBrk="1" fontAlgn="auto" latinLnBrk="0" hangingPunct="1">
              <a:lnSpc>
                <a:spcPts val="372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rPr>
              <a:t>   先在细胞内形成</a:t>
            </a:r>
            <a:r>
              <a:rPr kumimoji="0" lang="zh-CN" altLang="en-US" sz="2800" b="1" i="0" u="sng" strike="noStrike" kern="1200" cap="none" spc="0" normalizeH="0" baseline="0" noProof="0">
                <a:ln>
                  <a:noFill/>
                </a:ln>
                <a:solidFill>
                  <a:srgbClr val="5F5F5F">
                    <a:lumMod val="50000"/>
                  </a:srgbClr>
                </a:solidFill>
                <a:effectLst/>
                <a:uLnTx/>
                <a:uFillTx/>
                <a:latin typeface="+mn-ea"/>
                <a:cs typeface="+mn-ea"/>
                <a:sym typeface="+mn-ea"/>
              </a:rPr>
              <a:t>          </a:t>
            </a:r>
            <a:r>
              <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rPr>
              <a:t>；</a:t>
            </a:r>
            <a:endPar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endParaRPr>
          </a:p>
          <a:p>
            <a:pPr marL="0" marR="0" lvl="0" indent="0" algn="l" defTabSz="914400" rtl="0" eaLnBrk="1" fontAlgn="auto" latinLnBrk="0" hangingPunct="1">
              <a:lnSpc>
                <a:spcPts val="3720"/>
              </a:lnSpc>
              <a:spcBef>
                <a:spcPct val="0"/>
              </a:spcBef>
              <a:spcAft>
                <a:spcPct val="0"/>
              </a:spcAft>
              <a:buClrTx/>
              <a:buSzTx/>
              <a:buFontTx/>
              <a:buNone/>
              <a:defRPr/>
            </a:pPr>
            <a:endPar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endParaRPr>
          </a:p>
          <a:p>
            <a:pPr marL="0" marR="0" lvl="0" indent="0" algn="l" defTabSz="914400" rtl="0" eaLnBrk="1" fontAlgn="auto" latinLnBrk="0" hangingPunct="1">
              <a:lnSpc>
                <a:spcPts val="372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rPr>
              <a:t>②囊泡移到细胞膜处，</a:t>
            </a:r>
            <a:endPar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endParaRPr>
          </a:p>
          <a:p>
            <a:pPr marL="0" marR="0" lvl="0" indent="0" algn="l" defTabSz="914400" rtl="0" eaLnBrk="1" fontAlgn="auto" latinLnBrk="0" hangingPunct="1">
              <a:lnSpc>
                <a:spcPts val="3720"/>
              </a:lnSpc>
              <a:spcBef>
                <a:spcPct val="0"/>
              </a:spcBef>
              <a:spcAft>
                <a:spcPct val="0"/>
              </a:spcAft>
              <a:buClrTx/>
              <a:buSzTx/>
              <a:buFontTx/>
              <a:buNone/>
              <a:defRPr/>
            </a:pPr>
            <a:r>
              <a:rPr kumimoji="0" lang="en-US" altLang="zh-CN" sz="2800" b="1" i="0" u="none" strike="noStrike" kern="1200" cap="none" spc="0" normalizeH="0" baseline="0" noProof="0">
                <a:ln>
                  <a:noFill/>
                </a:ln>
                <a:solidFill>
                  <a:srgbClr val="5F5F5F">
                    <a:lumMod val="50000"/>
                  </a:srgbClr>
                </a:solidFill>
                <a:effectLst/>
                <a:uLnTx/>
                <a:uFillTx/>
                <a:latin typeface="+mn-ea"/>
                <a:cs typeface="+mn-ea"/>
                <a:sym typeface="+mn-ea"/>
              </a:rPr>
              <a:t>    </a:t>
            </a:r>
            <a:r>
              <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rPr>
              <a:t>与细胞膜</a:t>
            </a:r>
            <a:r>
              <a:rPr kumimoji="0" lang="zh-CN" altLang="en-US" sz="2800" b="1" i="0" u="sng" strike="noStrike" kern="1200" cap="none" spc="0" normalizeH="0" baseline="0" noProof="0">
                <a:ln>
                  <a:noFill/>
                </a:ln>
                <a:solidFill>
                  <a:srgbClr val="5F5F5F">
                    <a:lumMod val="50000"/>
                  </a:srgbClr>
                </a:solidFill>
                <a:effectLst/>
                <a:uLnTx/>
                <a:uFillTx/>
                <a:latin typeface="+mn-ea"/>
                <a:cs typeface="+mn-ea"/>
                <a:sym typeface="+mn-ea"/>
              </a:rPr>
              <a:t>          </a:t>
            </a:r>
            <a:r>
              <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rPr>
              <a:t>；</a:t>
            </a:r>
            <a:endPar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endParaRPr>
          </a:p>
          <a:p>
            <a:pPr marL="0" marR="0" lvl="0" indent="0" algn="l" defTabSz="914400" rtl="0" eaLnBrk="1" fontAlgn="auto" latinLnBrk="0" hangingPunct="1">
              <a:lnSpc>
                <a:spcPts val="3720"/>
              </a:lnSpc>
              <a:spcBef>
                <a:spcPct val="0"/>
              </a:spcBef>
              <a:spcAft>
                <a:spcPct val="0"/>
              </a:spcAft>
              <a:buClrTx/>
              <a:buSzTx/>
              <a:buFontTx/>
              <a:buNone/>
              <a:defRPr/>
            </a:pPr>
            <a:br>
              <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rPr>
            </a:br>
            <a:r>
              <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rPr>
              <a:t>③大分子排出到细胞外。</a:t>
            </a:r>
            <a:endParaRPr kumimoji="0" lang="zh-CN" altLang="en-US" sz="2800" b="1" i="0" u="none" strike="noStrike" kern="1200" cap="none" spc="0" normalizeH="0" baseline="0" noProof="0">
              <a:ln>
                <a:noFill/>
              </a:ln>
              <a:solidFill>
                <a:srgbClr val="5F5F5F">
                  <a:lumMod val="50000"/>
                </a:srgbClr>
              </a:solidFill>
              <a:effectLst/>
              <a:uLnTx/>
              <a:uFillTx/>
              <a:latin typeface="+mn-ea"/>
              <a:cs typeface="+mn-ea"/>
              <a:sym typeface="+mn-ea"/>
            </a:endParaRPr>
          </a:p>
        </p:txBody>
      </p:sp>
      <p:sp>
        <p:nvSpPr>
          <p:cNvPr id="19" name="文本框 18"/>
          <p:cNvSpPr txBox="1"/>
          <p:nvPr>
            <p:custDataLst>
              <p:tags r:id="rId2"/>
            </p:custDataLst>
          </p:nvPr>
        </p:nvSpPr>
        <p:spPr>
          <a:xfrm>
            <a:off x="3380105" y="2441575"/>
            <a:ext cx="1080135" cy="521970"/>
          </a:xfrm>
          <a:prstGeom prst="rect">
            <a:avLst/>
          </a:prstGeom>
          <a:noFill/>
        </p:spPr>
        <p:txBody>
          <a:bodyPr wrap="squar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ea"/>
              </a:rPr>
              <a:t>囊泡</a:t>
            </a:r>
            <a:endPar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ea"/>
            </a:endParaRPr>
          </a:p>
        </p:txBody>
      </p:sp>
      <p:sp>
        <p:nvSpPr>
          <p:cNvPr id="20" name="文本框 19"/>
          <p:cNvSpPr txBox="1"/>
          <p:nvPr>
            <p:custDataLst>
              <p:tags r:id="rId3"/>
            </p:custDataLst>
          </p:nvPr>
        </p:nvSpPr>
        <p:spPr>
          <a:xfrm>
            <a:off x="2486025" y="3848735"/>
            <a:ext cx="894080" cy="521970"/>
          </a:xfrm>
          <a:prstGeom prst="rect">
            <a:avLst/>
          </a:prstGeom>
          <a:noFill/>
        </p:spPr>
        <p:txBody>
          <a:bodyPr wrap="none" rtlCol="0" anchor="t">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mn-ea"/>
                <a:sym typeface="+mn-ea"/>
              </a:rPr>
              <a:t>融合</a:t>
            </a:r>
            <a:endParaRPr kumimoji="0" lang="zh-CN" altLang="en-US" sz="2800" b="1" i="0" u="none" strike="noStrike" kern="1200" cap="none" spc="0" normalizeH="0" baseline="0" noProof="0">
              <a:ln>
                <a:noFill/>
              </a:ln>
              <a:solidFill>
                <a:srgbClr val="FF0000"/>
              </a:solidFill>
              <a:effectLst/>
              <a:uLnTx/>
              <a:uFillTx/>
              <a:latin typeface="方正粗黑宋简体" panose="02000000000000000000" pitchFamily="2" charset="-122"/>
              <a:ea typeface="方正粗黑宋简体" panose="02000000000000000000" pitchFamily="2" charset="-122"/>
              <a:cs typeface="+mn-ea"/>
              <a:sym typeface="+mn-ea"/>
            </a:endParaRPr>
          </a:p>
        </p:txBody>
      </p:sp>
      <p:sp>
        <p:nvSpPr>
          <p:cNvPr id="21" name="文本框 14"/>
          <p:cNvSpPr/>
          <p:nvPr>
            <p:custDataLst>
              <p:tags r:id="rId4"/>
            </p:custDataLst>
          </p:nvPr>
        </p:nvSpPr>
        <p:spPr>
          <a:xfrm>
            <a:off x="457200" y="5666105"/>
            <a:ext cx="4804410" cy="953135"/>
          </a:xfrm>
          <a:prstGeom prst="rect">
            <a:avLst/>
          </a:prstGeom>
          <a:noFill/>
          <a:ln>
            <a:noFill/>
            <a:miter lim="800000"/>
          </a:ln>
        </p:spPr>
        <p:txBody>
          <a:bodyPr wrap="square" anchor="t" anchorCtr="0">
            <a:spAutoFit/>
          </a:bodyPr>
          <a:lstStyle>
            <a:lvl1pPr marL="0" indent="0" algn="l" defTabSz="914400" rtl="0" eaLnBrk="1" fontAlgn="base" hangingPunct="1">
              <a:lnSpc>
                <a:spcPct val="100000"/>
              </a:lnSpc>
              <a:spcBef>
                <a:spcPct val="0"/>
              </a:spcBef>
              <a:spcAft>
                <a:spcPct val="0"/>
              </a:spcAft>
              <a:buClrTx/>
              <a:buSzTx/>
              <a:buFont typeface="Arial" panose="020B0604020202020204" pitchFamily="34" charset="0"/>
              <a:buNone/>
              <a:defRPr lang="en-US" altLang="en-US" sz="1800" b="0" i="0" u="none" baseline="0">
                <a:solidFill>
                  <a:schemeClr val="tx1"/>
                </a:solidFill>
                <a:latin typeface="Arial" panose="020B0604020202020204" pitchFamily="34" charset="0"/>
              </a:defRPr>
            </a:lvl1pPr>
            <a:lvl2pPr marL="457200" indent="0" algn="l" defTabSz="914400" rtl="0" eaLnBrk="1" fontAlgn="base" hangingPunct="1">
              <a:lnSpc>
                <a:spcPct val="100000"/>
              </a:lnSpc>
              <a:spcBef>
                <a:spcPct val="0"/>
              </a:spcBef>
              <a:spcAft>
                <a:spcPct val="0"/>
              </a:spcAft>
              <a:buClrTx/>
              <a:buSzTx/>
              <a:buFont typeface="Arial" panose="020B0604020202020204" pitchFamily="34" charset="0"/>
              <a:buNone/>
              <a:defRPr lang="en-US" altLang="en-US" sz="1800" b="0" i="0" u="none" baseline="0">
                <a:solidFill>
                  <a:schemeClr val="tx1"/>
                </a:solidFill>
                <a:latin typeface="Arial" panose="020B0604020202020204" pitchFamily="34" charset="0"/>
              </a:defRPr>
            </a:lvl2pPr>
            <a:lvl3pPr marL="914400" indent="0" algn="l" defTabSz="914400" rtl="0" eaLnBrk="1" fontAlgn="base" hangingPunct="1">
              <a:lnSpc>
                <a:spcPct val="100000"/>
              </a:lnSpc>
              <a:spcBef>
                <a:spcPct val="0"/>
              </a:spcBef>
              <a:spcAft>
                <a:spcPct val="0"/>
              </a:spcAft>
              <a:buClrTx/>
              <a:buSzTx/>
              <a:buFont typeface="Arial" panose="020B0604020202020204" pitchFamily="34" charset="0"/>
              <a:buNone/>
              <a:defRPr lang="en-US" altLang="en-US" sz="1800" b="0" i="0" u="none" baseline="0">
                <a:solidFill>
                  <a:schemeClr val="tx1"/>
                </a:solidFill>
                <a:latin typeface="Arial" panose="020B0604020202020204" pitchFamily="34" charset="0"/>
              </a:defRPr>
            </a:lvl3pPr>
            <a:lvl4pPr marL="1371600" indent="0" algn="l" defTabSz="914400" rtl="0" eaLnBrk="1" fontAlgn="base" hangingPunct="1">
              <a:lnSpc>
                <a:spcPct val="100000"/>
              </a:lnSpc>
              <a:spcBef>
                <a:spcPct val="0"/>
              </a:spcBef>
              <a:spcAft>
                <a:spcPct val="0"/>
              </a:spcAft>
              <a:buClrTx/>
              <a:buSzTx/>
              <a:buFont typeface="Arial" panose="020B0604020202020204" pitchFamily="34" charset="0"/>
              <a:buNone/>
              <a:defRPr lang="en-US" altLang="en-US" sz="1800" b="0" i="0" u="none" baseline="0">
                <a:solidFill>
                  <a:schemeClr val="tx1"/>
                </a:solidFill>
                <a:latin typeface="Arial" panose="020B0604020202020204" pitchFamily="34" charset="0"/>
              </a:defRPr>
            </a:lvl4pPr>
            <a:lvl5pPr marL="1828800" indent="0" algn="l" defTabSz="914400" rtl="0" eaLnBrk="1" fontAlgn="base" hangingPunct="1">
              <a:lnSpc>
                <a:spcPct val="100000"/>
              </a:lnSpc>
              <a:spcBef>
                <a:spcPct val="0"/>
              </a:spcBef>
              <a:spcAft>
                <a:spcPct val="0"/>
              </a:spcAft>
              <a:buClrTx/>
              <a:buSzTx/>
              <a:buFont typeface="Arial" panose="020B0604020202020204" pitchFamily="34" charset="0"/>
              <a:buNone/>
              <a:defRPr lang="en-US" altLang="en-US" sz="1800" b="0" i="0" u="none" baseline="0">
                <a:solidFill>
                  <a:schemeClr val="tx1"/>
                </a:solidFill>
                <a:latin typeface="Arial" panose="020B0604020202020204" pitchFamily="34" charset="0"/>
              </a:defRPr>
            </a:lvl5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2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实例</a:t>
            </a:r>
            <a:r>
              <a:rPr kumimoji="0" lang="en-US" altLang="zh-CN" sz="2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 </a:t>
            </a:r>
            <a:r>
              <a:rPr kumimoji="0" lang="zh-CN" altLang="zh-CN" sz="28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分泌蛋白的分泌</a:t>
            </a:r>
            <a:r>
              <a:rPr kumimoji="0" lang="zh-CN" altLang="zh-CN" sz="2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a:t>
            </a:r>
            <a:endParaRPr kumimoji="0" lang="zh-CN" altLang="zh-CN" sz="2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zh-CN" sz="2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rPr>
              <a:t>如抗体、胰岛素、消化酶等。</a:t>
            </a:r>
            <a:endParaRPr kumimoji="0" lang="zh-CN" altLang="zh-CN" sz="28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Times New Roman" panose="02020603050405020304"/>
            </a:endParaRPr>
          </a:p>
        </p:txBody>
      </p:sp>
      <p:sp>
        <p:nvSpPr>
          <p:cNvPr id="22" name="矩形 21"/>
          <p:cNvSpPr/>
          <p:nvPr>
            <p:custDataLst>
              <p:tags r:id="rId5"/>
            </p:custDataLst>
          </p:nvPr>
        </p:nvSpPr>
        <p:spPr>
          <a:xfrm>
            <a:off x="530225" y="1282700"/>
            <a:ext cx="2781935" cy="58356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lang="zh-CN" altLang="en-US" sz="32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(2)</a:t>
            </a:r>
            <a:r>
              <a:rPr kumimoji="0" lang="zh-CN" altLang="en-US" sz="32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胞吐的过程</a:t>
            </a:r>
            <a:endParaRPr kumimoji="0" lang="zh-CN" altLang="en-US" sz="3200" b="1" i="0" u="none" strike="noStrike" kern="1200" cap="none" spc="0" normalizeH="0" baseline="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4" name="下箭头 3"/>
          <p:cNvSpPr/>
          <p:nvPr>
            <p:custDataLst>
              <p:tags r:id="rId6"/>
            </p:custDataLst>
          </p:nvPr>
        </p:nvSpPr>
        <p:spPr>
          <a:xfrm>
            <a:off x="1948815" y="2969260"/>
            <a:ext cx="381000" cy="535305"/>
          </a:xfrm>
          <a:prstGeom prst="downArrow">
            <a:avLst/>
          </a:prstGeom>
          <a:gradFill rotWithShape="1">
            <a:gsLst>
              <a:gs pos="0">
                <a:srgbClr val="B84D30">
                  <a:satMod val="103000"/>
                  <a:lumMod val="102000"/>
                  <a:tint val="94000"/>
                </a:srgbClr>
              </a:gs>
              <a:gs pos="50000">
                <a:srgbClr val="B84D30">
                  <a:satMod val="110000"/>
                  <a:lumMod val="100000"/>
                  <a:shade val="100000"/>
                </a:srgbClr>
              </a:gs>
              <a:gs pos="100000">
                <a:srgbClr val="B84D30">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0" cap="none" spc="0" normalizeH="0" baseline="0" noProof="0">
              <a:ln>
                <a:noFill/>
              </a:ln>
              <a:solidFill>
                <a:srgbClr val="FFFFFF"/>
              </a:solidFill>
              <a:effectLst/>
              <a:uLnTx/>
              <a:uFillTx/>
              <a:latin typeface="Arial" panose="020B0604020202020204"/>
              <a:ea typeface="幼圆" panose="02010509060101010101" charset="-122"/>
              <a:cs typeface="+mn-cs"/>
            </a:endParaRPr>
          </a:p>
        </p:txBody>
      </p:sp>
      <p:pic>
        <p:nvPicPr>
          <p:cNvPr id="7" name="图片 6"/>
          <p:cNvPicPr>
            <a:picLocks noChangeAspect="1"/>
          </p:cNvPicPr>
          <p:nvPr>
            <p:custDataLst>
              <p:tags r:id="rId7"/>
            </p:custDataLst>
          </p:nvPr>
        </p:nvPicPr>
        <p:blipFill>
          <a:blip r:embed="rId8"/>
          <a:srcRect t="49840"/>
          <a:stretch>
            <a:fillRect/>
          </a:stretch>
        </p:blipFill>
        <p:spPr>
          <a:xfrm>
            <a:off x="5057775" y="1783715"/>
            <a:ext cx="6703060" cy="2384425"/>
          </a:xfrm>
          <a:prstGeom prst="rect">
            <a:avLst/>
          </a:prstGeom>
        </p:spPr>
      </p:pic>
      <p:grpSp>
        <p:nvGrpSpPr>
          <p:cNvPr id="8" name="组合 7"/>
          <p:cNvGrpSpPr/>
          <p:nvPr>
            <p:custDataLst>
              <p:tags r:id="rId9"/>
            </p:custDataLst>
          </p:nvPr>
        </p:nvGrpSpPr>
        <p:grpSpPr>
          <a:xfrm>
            <a:off x="198120" y="118745"/>
            <a:ext cx="5964874" cy="1149350"/>
            <a:chOff x="312" y="187"/>
            <a:chExt cx="8293" cy="1810"/>
          </a:xfrm>
        </p:grpSpPr>
        <p:grpSp>
          <p:nvGrpSpPr>
            <p:cNvPr id="5" name="组合 4"/>
            <p:cNvGrpSpPr/>
            <p:nvPr>
              <p:custDataLst>
                <p:tags r:id="rId10"/>
              </p:custDataLst>
            </p:nvPr>
          </p:nvGrpSpPr>
          <p:grpSpPr>
            <a:xfrm>
              <a:off x="312" y="187"/>
              <a:ext cx="8293" cy="853"/>
              <a:chOff x="312" y="187"/>
              <a:chExt cx="8293" cy="853"/>
            </a:xfrm>
          </p:grpSpPr>
          <p:grpSp>
            <p:nvGrpSpPr>
              <p:cNvPr id="6" name="组合 5"/>
              <p:cNvGrpSpPr/>
              <p:nvPr>
                <p:custDataLst>
                  <p:tags r:id="rId11"/>
                </p:custDataLst>
              </p:nvPr>
            </p:nvGrpSpPr>
            <p:grpSpPr>
              <a:xfrm>
                <a:off x="312" y="187"/>
                <a:ext cx="8293" cy="853"/>
                <a:chOff x="587375" y="965201"/>
                <a:chExt cx="5266137" cy="541755"/>
              </a:xfrm>
            </p:grpSpPr>
            <p:sp>
              <p:nvSpPr>
                <p:cNvPr id="9" name="任意多边形: 形状 17"/>
                <p:cNvSpPr/>
                <p:nvPr>
                  <p:custDataLst>
                    <p:tags r:id="rId12"/>
                  </p:custDataLst>
                </p:nvPr>
              </p:nvSpPr>
              <p:spPr>
                <a:xfrm rot="5400000">
                  <a:off x="3515889" y="-853213"/>
                  <a:ext cx="442042" cy="4233203"/>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0" name="文本框 9"/>
                <p:cNvSpPr txBox="1"/>
                <p:nvPr>
                  <p:custDataLst>
                    <p:tags r:id="rId13"/>
                  </p:custDataLst>
                </p:nvPr>
              </p:nvSpPr>
              <p:spPr>
                <a:xfrm>
                  <a:off x="2421146" y="965201"/>
                  <a:ext cx="3372099"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11"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4" name="文本框 13"/>
                <p:cNvSpPr txBox="1"/>
                <p:nvPr>
                  <p:custDataLst>
                    <p:tags r:id="rId15"/>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15" name="图片 14" descr="32303137373532353b32303137393931383bc9faceefcfd4cea2beb5cfb8b0fb"/>
              <p:cNvPicPr>
                <a:picLocks noChangeAspect="1"/>
              </p:cNvPicPr>
              <p:nvPr>
                <p:custDataLst>
                  <p:tags r:id="rId16"/>
                </p:custDataLst>
              </p:nvPr>
            </p:nvPicPr>
            <p:blipFill>
              <a:blip r:embed="rId17"/>
              <a:stretch>
                <a:fillRect/>
              </a:stretch>
            </p:blipFill>
            <p:spPr>
              <a:xfrm>
                <a:off x="1119" y="262"/>
                <a:ext cx="719" cy="719"/>
              </a:xfrm>
              <a:prstGeom prst="rect">
                <a:avLst/>
              </a:prstGeom>
            </p:spPr>
          </p:pic>
        </p:grpSp>
        <p:sp>
          <p:nvSpPr>
            <p:cNvPr id="30" name="文本框 29"/>
            <p:cNvSpPr txBox="1"/>
            <p:nvPr>
              <p:custDataLst>
                <p:tags r:id="rId18"/>
              </p:custDataLst>
            </p:nvPr>
          </p:nvSpPr>
          <p:spPr>
            <a:xfrm>
              <a:off x="672" y="981"/>
              <a:ext cx="4667"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胞吞、胞吐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
        <p:nvSpPr>
          <p:cNvPr id="12" name="文本框 11"/>
          <p:cNvSpPr txBox="1"/>
          <p:nvPr>
            <p:custDataLst>
              <p:tags r:id="rId19"/>
            </p:custDataLst>
          </p:nvPr>
        </p:nvSpPr>
        <p:spPr>
          <a:xfrm>
            <a:off x="5187315" y="4866640"/>
            <a:ext cx="6443345" cy="521970"/>
          </a:xfrm>
          <a:prstGeom prst="rect">
            <a:avLst/>
          </a:prstGeom>
          <a:noFill/>
        </p:spPr>
        <p:txBody>
          <a:bodyPr wrap="square" rtlCol="0">
            <a:spAutoFit/>
          </a:bodyPr>
          <a:lstStyle/>
          <a:p>
            <a:pPr marL="457200" indent="-457200">
              <a:buFont typeface="Wingdings" panose="05000000000000000000" charset="0"/>
              <a:buChar char="Ø"/>
            </a:pPr>
            <a:r>
              <a:rPr lang="zh-CN" altLang="en-US" sz="2800" b="1">
                <a:solidFill>
                  <a:srgbClr val="0000FF"/>
                </a:solidFill>
                <a:latin typeface="微软雅黑" panose="020B0503020204020204" pitchFamily="34" charset="-122"/>
                <a:ea typeface="微软雅黑" panose="020B0503020204020204" pitchFamily="34" charset="-122"/>
              </a:rPr>
              <a:t>胞吐一定介导生物大分子的运输吗？</a:t>
            </a:r>
            <a:endParaRPr lang="zh-CN" altLang="en-US" sz="2800" b="1">
              <a:solidFill>
                <a:srgbClr val="0000FF"/>
              </a:solidFill>
              <a:latin typeface="微软雅黑" panose="020B0503020204020204" pitchFamily="34" charset="-122"/>
              <a:ea typeface="微软雅黑" panose="020B0503020204020204" pitchFamily="34" charset="-122"/>
            </a:endParaRPr>
          </a:p>
        </p:txBody>
      </p:sp>
      <p:sp>
        <p:nvSpPr>
          <p:cNvPr id="13" name="文本框 12"/>
          <p:cNvSpPr txBox="1"/>
          <p:nvPr>
            <p:custDataLst>
              <p:tags r:id="rId20"/>
            </p:custDataLst>
          </p:nvPr>
        </p:nvSpPr>
        <p:spPr>
          <a:xfrm>
            <a:off x="5260975" y="5462905"/>
            <a:ext cx="6703060" cy="1124585"/>
          </a:xfrm>
          <a:prstGeom prst="rect">
            <a:avLst/>
          </a:prstGeom>
          <a:noFill/>
          <a:ln w="9525">
            <a:solidFill>
              <a:schemeClr val="accent6"/>
            </a:solidFill>
          </a:ln>
        </p:spPr>
        <p:txBody>
          <a:bodyPr wrap="square" anchor="t" anchorCtr="0">
            <a:spAutoFit/>
          </a:bodyPr>
          <a:lstStyle/>
          <a:p>
            <a:pPr algn="l">
              <a:lnSpc>
                <a:spcPct val="140000"/>
              </a:lnSpc>
            </a:pP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 有些</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神经递质</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是</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小分子物质</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，但是神经递质是通过突触小泡，以</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胞吐</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方式释放到突触间隙的。</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left)">
                                      <p:cBhvr>
                                        <p:cTn id="17" dur="500"/>
                                        <p:tgtEl>
                                          <p:spTgt spid="21"/>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12" grpId="0"/>
      <p:bldP spid="1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12"/>
          <p:cNvSpPr txBox="1"/>
          <p:nvPr>
            <p:custDataLst>
              <p:tags r:id="rId1"/>
            </p:custDataLst>
          </p:nvPr>
        </p:nvSpPr>
        <p:spPr>
          <a:xfrm>
            <a:off x="371475" y="1268730"/>
            <a:ext cx="2095500" cy="521970"/>
          </a:xfrm>
          <a:prstGeom prst="rect">
            <a:avLst/>
          </a:prstGeom>
          <a:noFill/>
        </p:spPr>
        <p:txBody>
          <a:bodyPr wrap="square">
            <a:spAutoFit/>
          </a:bodyPr>
          <a:lstStyle/>
          <a:p>
            <a:r>
              <a:rPr lang="zh-CN" altLang="en-US" sz="28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8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3</a:t>
            </a:r>
            <a:r>
              <a:rPr lang="zh-CN" altLang="en-US" sz="28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）特点</a:t>
            </a:r>
            <a:endParaRPr lang="zh-CN" altLang="en-US" sz="2800" b="1"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3" name="文本框 2"/>
          <p:cNvSpPr txBox="1"/>
          <p:nvPr>
            <p:custDataLst>
              <p:tags r:id="rId2"/>
            </p:custDataLst>
          </p:nvPr>
        </p:nvSpPr>
        <p:spPr>
          <a:xfrm>
            <a:off x="1204595" y="1840230"/>
            <a:ext cx="9979025" cy="1124585"/>
          </a:xfrm>
          <a:prstGeom prst="rect">
            <a:avLst/>
          </a:prstGeom>
          <a:noFill/>
        </p:spPr>
        <p:txBody>
          <a:bodyPr wrap="square">
            <a:spAutoFit/>
          </a:bodyPr>
          <a:lstStyle/>
          <a:p>
            <a:pPr>
              <a:lnSpc>
                <a:spcPct val="120000"/>
              </a:lnSpc>
            </a:pPr>
            <a:r>
              <a:rPr lang="zh-CN" altLang="zh-CN" sz="2800" b="1">
                <a:solidFill>
                  <a:srgbClr val="0000FF"/>
                </a:solidFill>
                <a:latin typeface="微软雅黑" panose="020B0503020204020204" pitchFamily="34" charset="-122"/>
                <a:ea typeface="微软雅黑" panose="020B0503020204020204" pitchFamily="34" charset="-122"/>
              </a:rPr>
              <a:t>①要</a:t>
            </a:r>
            <a:r>
              <a:rPr lang="zh-CN" altLang="en-US" sz="2800" b="1">
                <a:solidFill>
                  <a:srgbClr val="0000FF"/>
                </a:solidFill>
                <a:latin typeface="微软雅黑" panose="020B0503020204020204" pitchFamily="34" charset="-122"/>
                <a:ea typeface="微软雅黑" panose="020B0503020204020204" pitchFamily="34" charset="-122"/>
              </a:rPr>
              <a:t>消耗</a:t>
            </a:r>
            <a:r>
              <a:rPr lang="zh-CN" altLang="zh-CN" sz="2800" b="1">
                <a:solidFill>
                  <a:srgbClr val="0000FF"/>
                </a:solidFill>
                <a:latin typeface="微软雅黑" panose="020B0503020204020204" pitchFamily="34" charset="-122"/>
                <a:ea typeface="微软雅黑" panose="020B0503020204020204" pitchFamily="34" charset="-122"/>
              </a:rPr>
              <a:t>能量</a:t>
            </a:r>
            <a:endParaRPr lang="zh-CN" altLang="zh-CN" sz="2800" b="1">
              <a:solidFill>
                <a:srgbClr val="0000FF"/>
              </a:solidFill>
              <a:latin typeface="微软雅黑" panose="020B0503020204020204" pitchFamily="34" charset="-122"/>
              <a:ea typeface="微软雅黑" panose="020B0503020204020204" pitchFamily="34" charset="-122"/>
            </a:endParaRPr>
          </a:p>
          <a:p>
            <a:pPr>
              <a:lnSpc>
                <a:spcPct val="120000"/>
              </a:lnSpc>
            </a:pPr>
            <a:r>
              <a:rPr lang="zh-CN" altLang="zh-CN" sz="2800" b="1">
                <a:solidFill>
                  <a:srgbClr val="0000FF"/>
                </a:solidFill>
                <a:latin typeface="微软雅黑" panose="020B0503020204020204" pitchFamily="34" charset="-122"/>
                <a:ea typeface="微软雅黑" panose="020B0503020204020204" pitchFamily="34" charset="-122"/>
              </a:rPr>
              <a:t>②</a:t>
            </a:r>
            <a:r>
              <a:rPr lang="zh-CN" altLang="en-US" sz="2800" b="1">
                <a:solidFill>
                  <a:srgbClr val="0000FF"/>
                </a:solidFill>
                <a:latin typeface="微软雅黑" panose="020B0503020204020204" pitchFamily="34" charset="-122"/>
                <a:ea typeface="微软雅黑" panose="020B0503020204020204" pitchFamily="34" charset="-122"/>
              </a:rPr>
              <a:t>不需要载体蛋白，</a:t>
            </a:r>
            <a:r>
              <a:rPr lang="zh-CN" altLang="zh-CN" sz="2800" b="1">
                <a:solidFill>
                  <a:srgbClr val="0000FF"/>
                </a:solidFill>
                <a:latin typeface="微软雅黑" panose="020B0503020204020204" pitchFamily="34" charset="-122"/>
                <a:ea typeface="微软雅黑" panose="020B0503020204020204" pitchFamily="34" charset="-122"/>
                <a:sym typeface="+mn-ea"/>
              </a:rPr>
              <a:t>需要某些特定的膜蛋白的作用（受体蛋白）</a:t>
            </a:r>
            <a:endParaRPr lang="zh-CN" altLang="zh-CN" sz="2800" b="1">
              <a:solidFill>
                <a:srgbClr val="0000FF"/>
              </a:solidFill>
              <a:latin typeface="微软雅黑" panose="020B0503020204020204" pitchFamily="34" charset="-122"/>
              <a:ea typeface="微软雅黑" panose="020B0503020204020204" pitchFamily="34" charset="-122"/>
              <a:sym typeface="+mn-ea"/>
            </a:endParaRPr>
          </a:p>
        </p:txBody>
      </p:sp>
      <p:pic>
        <p:nvPicPr>
          <p:cNvPr id="4" name="图片 3"/>
          <p:cNvPicPr>
            <a:picLocks noChangeAspect="1"/>
          </p:cNvPicPr>
          <p:nvPr>
            <p:custDataLst>
              <p:tags r:id="rId3"/>
            </p:custDataLst>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6275705" y="3014980"/>
            <a:ext cx="5704205" cy="3651250"/>
          </a:xfrm>
          <a:prstGeom prst="rect">
            <a:avLst/>
          </a:prstGeom>
        </p:spPr>
      </p:pic>
      <p:sp>
        <p:nvSpPr>
          <p:cNvPr id="36" name="文本框 35"/>
          <p:cNvSpPr txBox="1"/>
          <p:nvPr>
            <p:custDataLst>
              <p:tags r:id="rId6"/>
            </p:custDataLst>
          </p:nvPr>
        </p:nvSpPr>
        <p:spPr>
          <a:xfrm>
            <a:off x="371475" y="3127375"/>
            <a:ext cx="2982595" cy="478155"/>
          </a:xfrm>
          <a:prstGeom prst="rect">
            <a:avLst/>
          </a:prstGeom>
          <a:noFill/>
        </p:spPr>
        <p:txBody>
          <a:bodyPr wrap="square">
            <a:spAutoFit/>
          </a:bodyPr>
          <a:lstStyle/>
          <a:p>
            <a:pPr indent="-228600">
              <a:lnSpc>
                <a:spcPct val="90000"/>
              </a:lnSpc>
              <a:spcBef>
                <a:spcPts val="1000"/>
              </a:spcBef>
            </a:pPr>
            <a:r>
              <a:rPr lang="zh-CN" altLang="en-US" sz="28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）结构基础</a:t>
            </a:r>
            <a:endParaRPr lang="zh-CN" altLang="en-US" sz="2800" b="1"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7" name="文本框 36"/>
          <p:cNvSpPr txBox="1"/>
          <p:nvPr>
            <p:custDataLst>
              <p:tags r:id="rId7"/>
            </p:custDataLst>
          </p:nvPr>
        </p:nvSpPr>
        <p:spPr>
          <a:xfrm>
            <a:off x="371475" y="4578350"/>
            <a:ext cx="2734310" cy="478155"/>
          </a:xfrm>
          <a:prstGeom prst="rect">
            <a:avLst/>
          </a:prstGeom>
          <a:noFill/>
        </p:spPr>
        <p:txBody>
          <a:bodyPr wrap="square">
            <a:spAutoFit/>
          </a:bodyPr>
          <a:lstStyle/>
          <a:p>
            <a:pPr indent="-228600">
              <a:lnSpc>
                <a:spcPct val="90000"/>
              </a:lnSpc>
              <a:spcBef>
                <a:spcPts val="1000"/>
              </a:spcBef>
            </a:pPr>
            <a:r>
              <a:rPr lang="zh-CN" altLang="en-US" sz="28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28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rPr>
              <a:t>）影响因素</a:t>
            </a:r>
            <a:endParaRPr lang="zh-CN" altLang="en-US" sz="2800" b="1"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38" name="文本框 37"/>
          <p:cNvSpPr txBox="1"/>
          <p:nvPr>
            <p:custDataLst>
              <p:tags r:id="rId8"/>
            </p:custDataLst>
          </p:nvPr>
        </p:nvSpPr>
        <p:spPr>
          <a:xfrm>
            <a:off x="1204595" y="3742690"/>
            <a:ext cx="4476750" cy="521970"/>
          </a:xfrm>
          <a:prstGeom prst="rect">
            <a:avLst/>
          </a:prstGeom>
          <a:noFill/>
        </p:spPr>
        <p:txBody>
          <a:bodyPr wrap="square">
            <a:spAutoFit/>
          </a:bodyPr>
          <a:lstStyle/>
          <a:p>
            <a:r>
              <a:rPr lang="zh-CN" altLang="zh-CN" sz="2800" b="1">
                <a:solidFill>
                  <a:srgbClr val="0000FF"/>
                </a:solidFill>
                <a:latin typeface="微软雅黑" panose="020B0503020204020204" pitchFamily="34" charset="-122"/>
                <a:ea typeface="微软雅黑" panose="020B0503020204020204" pitchFamily="34" charset="-122"/>
                <a:sym typeface="+mn-ea"/>
              </a:rPr>
              <a:t>细胞膜具有一定的流动性。</a:t>
            </a:r>
            <a:endParaRPr lang="zh-CN" altLang="zh-CN" sz="2800" b="1">
              <a:solidFill>
                <a:srgbClr val="0000FF"/>
              </a:solidFill>
              <a:latin typeface="微软雅黑" panose="020B0503020204020204" pitchFamily="34" charset="-122"/>
              <a:ea typeface="微软雅黑" panose="020B0503020204020204" pitchFamily="34" charset="-122"/>
              <a:sym typeface="+mn-ea"/>
            </a:endParaRPr>
          </a:p>
        </p:txBody>
      </p:sp>
      <p:sp>
        <p:nvSpPr>
          <p:cNvPr id="39" name="文本框 38"/>
          <p:cNvSpPr txBox="1"/>
          <p:nvPr>
            <p:custDataLst>
              <p:tags r:id="rId9"/>
            </p:custDataLst>
          </p:nvPr>
        </p:nvSpPr>
        <p:spPr>
          <a:xfrm>
            <a:off x="1204595" y="5188585"/>
            <a:ext cx="2382520" cy="521970"/>
          </a:xfrm>
          <a:prstGeom prst="rect">
            <a:avLst/>
          </a:prstGeom>
          <a:noFill/>
        </p:spPr>
        <p:txBody>
          <a:bodyPr wrap="square">
            <a:spAutoFit/>
          </a:bodyPr>
          <a:lstStyle/>
          <a:p>
            <a:pPr marL="0" lvl="0" algn="l" eaLnBrk="1" fontAlgn="base" hangingPunct="1">
              <a:buClrTx/>
              <a:buSzTx/>
              <a:buFontTx/>
            </a:pPr>
            <a:r>
              <a:rPr lang="zh-CN" altLang="zh-CN" sz="2800" b="1">
                <a:solidFill>
                  <a:srgbClr val="0000FF"/>
                </a:solidFill>
                <a:latin typeface="微软雅黑" panose="020B0503020204020204" pitchFamily="34" charset="-122"/>
                <a:ea typeface="微软雅黑" panose="020B0503020204020204" pitchFamily="34" charset="-122"/>
                <a:sym typeface="+mn-ea"/>
              </a:rPr>
              <a:t>温度和能量等</a:t>
            </a:r>
            <a:r>
              <a:rPr lang="zh-CN" altLang="en-US" sz="2800" b="1">
                <a:solidFill>
                  <a:srgbClr val="0000FF"/>
                </a:solidFill>
                <a:latin typeface="微软雅黑" panose="020B0503020204020204" pitchFamily="34" charset="-122"/>
                <a:ea typeface="微软雅黑" panose="020B0503020204020204" pitchFamily="34" charset="-122"/>
                <a:sym typeface="+mn-ea"/>
              </a:rPr>
              <a:t>。</a:t>
            </a:r>
            <a:endParaRPr lang="zh-CN" altLang="en-US" sz="2800" b="1">
              <a:solidFill>
                <a:srgbClr val="0000FF"/>
              </a:solidFill>
              <a:latin typeface="微软雅黑" panose="020B0503020204020204" pitchFamily="34" charset="-122"/>
              <a:ea typeface="微软雅黑" panose="020B0503020204020204" pitchFamily="34" charset="-122"/>
              <a:sym typeface="+mn-ea"/>
            </a:endParaRPr>
          </a:p>
        </p:txBody>
      </p:sp>
      <p:grpSp>
        <p:nvGrpSpPr>
          <p:cNvPr id="5" name="组合 4"/>
          <p:cNvGrpSpPr/>
          <p:nvPr>
            <p:custDataLst>
              <p:tags r:id="rId10"/>
            </p:custDataLst>
          </p:nvPr>
        </p:nvGrpSpPr>
        <p:grpSpPr>
          <a:xfrm>
            <a:off x="198120" y="118745"/>
            <a:ext cx="5964874" cy="1149350"/>
            <a:chOff x="312" y="187"/>
            <a:chExt cx="8293" cy="1810"/>
          </a:xfrm>
        </p:grpSpPr>
        <p:grpSp>
          <p:nvGrpSpPr>
            <p:cNvPr id="7" name="组合 6"/>
            <p:cNvGrpSpPr/>
            <p:nvPr>
              <p:custDataLst>
                <p:tags r:id="rId11"/>
              </p:custDataLst>
            </p:nvPr>
          </p:nvGrpSpPr>
          <p:grpSpPr>
            <a:xfrm>
              <a:off x="312" y="187"/>
              <a:ext cx="8293" cy="853"/>
              <a:chOff x="312" y="187"/>
              <a:chExt cx="8293" cy="853"/>
            </a:xfrm>
          </p:grpSpPr>
          <p:grpSp>
            <p:nvGrpSpPr>
              <p:cNvPr id="9" name="组合 8"/>
              <p:cNvGrpSpPr/>
              <p:nvPr>
                <p:custDataLst>
                  <p:tags r:id="rId12"/>
                </p:custDataLst>
              </p:nvPr>
            </p:nvGrpSpPr>
            <p:grpSpPr>
              <a:xfrm>
                <a:off x="312" y="187"/>
                <a:ext cx="8293" cy="853"/>
                <a:chOff x="587375" y="965201"/>
                <a:chExt cx="5266137" cy="541755"/>
              </a:xfrm>
            </p:grpSpPr>
            <p:sp>
              <p:nvSpPr>
                <p:cNvPr id="10" name="任意多边形: 形状 17"/>
                <p:cNvSpPr/>
                <p:nvPr>
                  <p:custDataLst>
                    <p:tags r:id="rId13"/>
                  </p:custDataLst>
                </p:nvPr>
              </p:nvSpPr>
              <p:spPr>
                <a:xfrm rot="5400000">
                  <a:off x="3515889" y="-853213"/>
                  <a:ext cx="442042" cy="4233203"/>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1" name="文本框 10"/>
                <p:cNvSpPr txBox="1"/>
                <p:nvPr>
                  <p:custDataLst>
                    <p:tags r:id="rId14"/>
                  </p:custDataLst>
                </p:nvPr>
              </p:nvSpPr>
              <p:spPr>
                <a:xfrm>
                  <a:off x="2421146" y="965201"/>
                  <a:ext cx="3372099"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12" name="任意多边形: 形状 18"/>
                <p:cNvSpPr/>
                <p:nvPr>
                  <p:custDataLst>
                    <p:tags r:id="rId15"/>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14" name="文本框 13"/>
                <p:cNvSpPr txBox="1"/>
                <p:nvPr>
                  <p:custDataLst>
                    <p:tags r:id="rId16"/>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15" name="图片 14" descr="32303137373532353b32303137393931383bc9faceefcfd4cea2beb5cfb8b0fb"/>
              <p:cNvPicPr>
                <a:picLocks noChangeAspect="1"/>
              </p:cNvPicPr>
              <p:nvPr>
                <p:custDataLst>
                  <p:tags r:id="rId17"/>
                </p:custDataLst>
              </p:nvPr>
            </p:nvPicPr>
            <p:blipFill>
              <a:blip r:embed="rId18"/>
              <a:stretch>
                <a:fillRect/>
              </a:stretch>
            </p:blipFill>
            <p:spPr>
              <a:xfrm>
                <a:off x="1119" y="262"/>
                <a:ext cx="719" cy="719"/>
              </a:xfrm>
              <a:prstGeom prst="rect">
                <a:avLst/>
              </a:prstGeom>
            </p:spPr>
          </p:pic>
        </p:grpSp>
        <p:sp>
          <p:nvSpPr>
            <p:cNvPr id="30" name="文本框 29"/>
            <p:cNvSpPr txBox="1"/>
            <p:nvPr>
              <p:custDataLst>
                <p:tags r:id="rId19"/>
              </p:custDataLst>
            </p:nvPr>
          </p:nvSpPr>
          <p:spPr>
            <a:xfrm>
              <a:off x="672" y="981"/>
              <a:ext cx="4667"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胞吞、胞吐</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p:tgtEl>
                                          <p:spTgt spid="13"/>
                                        </p:tgtEl>
                                        <p:attrNameLst>
                                          <p:attrName>ppt_x</p:attrName>
                                        </p:attrNameLst>
                                      </p:cBhvr>
                                      <p:tavLst>
                                        <p:tav tm="0">
                                          <p:val>
                                            <p:strVal val="#ppt_x-#ppt_w*1.125000"/>
                                          </p:val>
                                        </p:tav>
                                        <p:tav tm="100000">
                                          <p:val>
                                            <p:strVal val="#ppt_x"/>
                                          </p:val>
                                        </p:tav>
                                      </p:tavLst>
                                    </p:anim>
                                    <p:animEffect transition="in" filter="wipe(righ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36"/>
                                        </p:tgtEl>
                                        <p:attrNameLst>
                                          <p:attrName>style.visibility</p:attrName>
                                        </p:attrNameLst>
                                      </p:cBhvr>
                                      <p:to>
                                        <p:strVal val="visible"/>
                                      </p:to>
                                    </p:set>
                                    <p:anim calcmode="lin" valueType="num">
                                      <p:cBhvr additive="base">
                                        <p:cTn id="21" dur="500"/>
                                        <p:tgtEl>
                                          <p:spTgt spid="36"/>
                                        </p:tgtEl>
                                        <p:attrNameLst>
                                          <p:attrName>ppt_x</p:attrName>
                                        </p:attrNameLst>
                                      </p:cBhvr>
                                      <p:tavLst>
                                        <p:tav tm="0">
                                          <p:val>
                                            <p:strVal val="#ppt_x-#ppt_w*1.125000"/>
                                          </p:val>
                                        </p:tav>
                                        <p:tav tm="100000">
                                          <p:val>
                                            <p:strVal val="#ppt_x"/>
                                          </p:val>
                                        </p:tav>
                                      </p:tavLst>
                                    </p:anim>
                                    <p:animEffect transition="in" filter="wipe(right)">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wipe(left)">
                                      <p:cBhvr>
                                        <p:cTn id="27" dur="500"/>
                                        <p:tgtEl>
                                          <p:spTgt spid="38"/>
                                        </p:tgtEl>
                                      </p:cBhvr>
                                    </p:animEffect>
                                  </p:childTnLst>
                                </p:cTn>
                              </p:par>
                            </p:childTnLst>
                          </p:cTn>
                        </p:par>
                        <p:par>
                          <p:cTn id="28" fill="hold">
                            <p:stCondLst>
                              <p:cond delay="500"/>
                            </p:stCondLst>
                            <p:childTnLst>
                              <p:par>
                                <p:cTn id="29" presetID="12" presetClass="entr" presetSubtype="8" fill="hold" grpId="0" nodeType="after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p:tgtEl>
                                          <p:spTgt spid="37"/>
                                        </p:tgtEl>
                                        <p:attrNameLst>
                                          <p:attrName>ppt_x</p:attrName>
                                        </p:attrNameLst>
                                      </p:cBhvr>
                                      <p:tavLst>
                                        <p:tav tm="0">
                                          <p:val>
                                            <p:strVal val="#ppt_x-#ppt_w*1.125000"/>
                                          </p:val>
                                        </p:tav>
                                        <p:tav tm="100000">
                                          <p:val>
                                            <p:strVal val="#ppt_x"/>
                                          </p:val>
                                        </p:tav>
                                      </p:tavLst>
                                    </p:anim>
                                    <p:animEffect transition="in" filter="wipe(right)">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 grpId="0"/>
      <p:bldP spid="36" grpId="0"/>
      <p:bldP spid="37" grpId="0"/>
      <p:bldP spid="38" grpId="0"/>
      <p:bldP spid="3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3"/>
          <p:cNvPicPr>
            <a:picLocks noChangeAspect="1"/>
          </p:cNvPicPr>
          <p:nvPr>
            <p:custDataLst>
              <p:tags r:id="rId1"/>
            </p:custDataLst>
          </p:nvPr>
        </p:nvPicPr>
        <p:blipFill>
          <a:blip r:embed="rId2" r:link="rId3"/>
          <a:srcRect l="49708"/>
          <a:stretch>
            <a:fillRect/>
          </a:stretch>
        </p:blipFill>
        <p:spPr>
          <a:xfrm>
            <a:off x="8542020" y="2586990"/>
            <a:ext cx="3331210" cy="1684655"/>
          </a:xfrm>
          <a:prstGeom prst="rect">
            <a:avLst/>
          </a:prstGeom>
          <a:noFill/>
          <a:ln w="9525">
            <a:noFill/>
          </a:ln>
        </p:spPr>
      </p:pic>
      <p:sp>
        <p:nvSpPr>
          <p:cNvPr id="116" name="矩形 115"/>
          <p:cNvSpPr/>
          <p:nvPr>
            <p:custDataLst>
              <p:tags r:id="rId4"/>
            </p:custDataLst>
          </p:nvPr>
        </p:nvSpPr>
        <p:spPr>
          <a:xfrm>
            <a:off x="-635" y="3702685"/>
            <a:ext cx="12191365" cy="3125470"/>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8" name="组合 17"/>
          <p:cNvGrpSpPr/>
          <p:nvPr>
            <p:custDataLst>
              <p:tags r:id="rId5"/>
            </p:custDataLst>
          </p:nvPr>
        </p:nvGrpSpPr>
        <p:grpSpPr>
          <a:xfrm>
            <a:off x="67945" y="909955"/>
            <a:ext cx="7768590" cy="2869565"/>
            <a:chOff x="107" y="1433"/>
            <a:chExt cx="12234" cy="4519"/>
          </a:xfrm>
        </p:grpSpPr>
        <p:grpSp>
          <p:nvGrpSpPr>
            <p:cNvPr id="51" name="组合 50"/>
            <p:cNvGrpSpPr/>
            <p:nvPr>
              <p:custDataLst>
                <p:tags r:id="rId6"/>
              </p:custDataLst>
            </p:nvPr>
          </p:nvGrpSpPr>
          <p:grpSpPr>
            <a:xfrm>
              <a:off x="107" y="1433"/>
              <a:ext cx="11396" cy="4519"/>
              <a:chOff x="6496120" y="1981126"/>
              <a:chExt cx="11637872" cy="5622407"/>
            </a:xfrm>
          </p:grpSpPr>
          <p:grpSp>
            <p:nvGrpSpPr>
              <p:cNvPr id="52" name="组合 51"/>
              <p:cNvGrpSpPr/>
              <p:nvPr>
                <p:custDataLst>
                  <p:tags r:id="rId7"/>
                </p:custDataLst>
              </p:nvPr>
            </p:nvGrpSpPr>
            <p:grpSpPr>
              <a:xfrm>
                <a:off x="6496120" y="1981126"/>
                <a:ext cx="11637872" cy="5622407"/>
                <a:chOff x="4924982" y="1730838"/>
                <a:chExt cx="13830136" cy="6681519"/>
              </a:xfrm>
            </p:grpSpPr>
            <p:pic>
              <p:nvPicPr>
                <p:cNvPr id="55" name="图片 54"/>
                <p:cNvPicPr>
                  <a:picLocks noChangeAspect="1"/>
                </p:cNvPicPr>
                <p:nvPr>
                  <p:custDataLst>
                    <p:tags r:id="rId8"/>
                  </p:custDataLst>
                </p:nvPr>
              </p:nvPicPr>
              <p:blipFill>
                <a:blip r:embed="rId9">
                  <a:extLst>
                    <a:ext uri="{28A0092B-C50C-407E-A947-70E740481C1C}">
                      <a14:useLocalDpi xmlns:a14="http://schemas.microsoft.com/office/drawing/2010/main" val="0"/>
                    </a:ext>
                  </a:extLst>
                </a:blip>
                <a:stretch>
                  <a:fillRect/>
                </a:stretch>
              </p:blipFill>
              <p:spPr>
                <a:xfrm>
                  <a:off x="6652270" y="1730838"/>
                  <a:ext cx="10582679" cy="6397764"/>
                </a:xfrm>
                <a:prstGeom prst="rect">
                  <a:avLst/>
                </a:prstGeom>
              </p:spPr>
            </p:pic>
            <p:sp>
              <p:nvSpPr>
                <p:cNvPr id="56" name="文本框 4"/>
                <p:cNvSpPr txBox="1"/>
                <p:nvPr>
                  <p:custDataLst>
                    <p:tags r:id="rId10"/>
                  </p:custDataLst>
                </p:nvPr>
              </p:nvSpPr>
              <p:spPr>
                <a:xfrm>
                  <a:off x="4924982" y="3122674"/>
                  <a:ext cx="2761163" cy="1157696"/>
                </a:xfrm>
                <a:prstGeom prst="rect">
                  <a:avLst/>
                </a:prstGeom>
                <a:noFill/>
              </p:spPr>
              <p:txBody>
                <a:bodyPr wrap="square" rtlCol="0">
                  <a:spAutoFit/>
                </a:bodyPr>
                <a:lstStyle/>
                <a:p>
                  <a:pPr>
                    <a:lnSpc>
                      <a:spcPct val="110000"/>
                    </a:lnSpc>
                  </a:pPr>
                  <a:r>
                    <a:rPr lang="zh-CN" altLang="en-US" sz="2400">
                      <a:solidFill>
                        <a:srgbClr val="000000"/>
                      </a:solidFill>
                      <a:latin typeface="Times New Roman" panose="02020603050405020304"/>
                      <a:ea typeface="楷体" panose="02010609060101010101" charset="-122"/>
                      <a:sym typeface="Times New Roman" panose="02020603050405020304"/>
                    </a:rPr>
                    <a:t>细胞外</a:t>
                  </a:r>
                  <a:endParaRPr lang="zh-CN" altLang="en-US" sz="2400">
                    <a:solidFill>
                      <a:srgbClr val="000000"/>
                    </a:solidFill>
                    <a:latin typeface="Times New Roman" panose="02020603050405020304"/>
                    <a:ea typeface="楷体" panose="02010609060101010101" charset="-122"/>
                    <a:sym typeface="Times New Roman" panose="02020603050405020304"/>
                  </a:endParaRPr>
                </a:p>
              </p:txBody>
            </p:sp>
            <p:sp>
              <p:nvSpPr>
                <p:cNvPr id="57" name="文本框 17"/>
                <p:cNvSpPr txBox="1"/>
                <p:nvPr>
                  <p:custDataLst>
                    <p:tags r:id="rId11"/>
                  </p:custDataLst>
                </p:nvPr>
              </p:nvSpPr>
              <p:spPr>
                <a:xfrm>
                  <a:off x="5089071" y="5386839"/>
                  <a:ext cx="2547257" cy="1157696"/>
                </a:xfrm>
                <a:prstGeom prst="rect">
                  <a:avLst/>
                </a:prstGeom>
                <a:noFill/>
              </p:spPr>
              <p:txBody>
                <a:bodyPr wrap="square" rtlCol="0">
                  <a:spAutoFit/>
                </a:bodyPr>
                <a:lstStyle/>
                <a:p>
                  <a:pPr>
                    <a:lnSpc>
                      <a:spcPct val="110000"/>
                    </a:lnSpc>
                  </a:pPr>
                  <a:r>
                    <a:rPr lang="zh-CN" altLang="en-US" sz="2400">
                      <a:solidFill>
                        <a:srgbClr val="000000"/>
                      </a:solidFill>
                      <a:latin typeface="Times New Roman" panose="02020603050405020304"/>
                      <a:ea typeface="楷体" panose="02010609060101010101" charset="-122"/>
                      <a:sym typeface="Times New Roman" panose="02020603050405020304"/>
                    </a:rPr>
                    <a:t>细胞内</a:t>
                  </a:r>
                  <a:endParaRPr lang="zh-CN" altLang="en-US" sz="2400">
                    <a:solidFill>
                      <a:srgbClr val="000000"/>
                    </a:solidFill>
                    <a:latin typeface="Times New Roman" panose="02020603050405020304"/>
                    <a:ea typeface="楷体" panose="02010609060101010101" charset="-122"/>
                    <a:sym typeface="Times New Roman" panose="02020603050405020304"/>
                  </a:endParaRPr>
                </a:p>
              </p:txBody>
            </p:sp>
            <p:sp>
              <p:nvSpPr>
                <p:cNvPr id="58" name="文本框 5"/>
                <p:cNvSpPr txBox="1"/>
                <p:nvPr>
                  <p:custDataLst>
                    <p:tags r:id="rId12"/>
                  </p:custDataLst>
                </p:nvPr>
              </p:nvSpPr>
              <p:spPr>
                <a:xfrm>
                  <a:off x="9826892" y="5377228"/>
                  <a:ext cx="449998" cy="1157696"/>
                </a:xfrm>
                <a:prstGeom prst="rect">
                  <a:avLst/>
                </a:prstGeom>
                <a:noFill/>
              </p:spPr>
              <p:txBody>
                <a:bodyPr wrap="square" rtlCol="0">
                  <a:spAutoFit/>
                </a:bodyPr>
                <a:lstStyle/>
                <a:p>
                  <a:pPr>
                    <a:lnSpc>
                      <a:spcPct val="110000"/>
                    </a:lnSpc>
                  </a:pPr>
                  <a:r>
                    <a:rPr lang="en-US" altLang="zh-CN" sz="2400">
                      <a:solidFill>
                        <a:srgbClr val="000000"/>
                      </a:solidFill>
                      <a:latin typeface="Times New Roman" panose="02020603050405020304"/>
                      <a:ea typeface="楷体" panose="02010609060101010101" charset="-122"/>
                      <a:cs typeface="Times New Roman" panose="02020603050405020304" charset="0"/>
                      <a:sym typeface="Times New Roman" panose="02020603050405020304"/>
                    </a:rPr>
                    <a:t>b</a:t>
                  </a:r>
                  <a:endParaRPr lang="zh-CN" altLang="en-US" sz="2400">
                    <a:solidFill>
                      <a:srgbClr val="000000"/>
                    </a:solidFill>
                    <a:latin typeface="Times New Roman" panose="02020603050405020304"/>
                    <a:ea typeface="楷体" panose="02010609060101010101" charset="-122"/>
                    <a:cs typeface="Times New Roman" panose="02020603050405020304" charset="0"/>
                    <a:sym typeface="Times New Roman" panose="02020603050405020304"/>
                  </a:endParaRPr>
                </a:p>
              </p:txBody>
            </p:sp>
            <p:sp>
              <p:nvSpPr>
                <p:cNvPr id="59" name="文本框 18"/>
                <p:cNvSpPr txBox="1"/>
                <p:nvPr>
                  <p:custDataLst>
                    <p:tags r:id="rId13"/>
                  </p:custDataLst>
                </p:nvPr>
              </p:nvSpPr>
              <p:spPr>
                <a:xfrm>
                  <a:off x="11031166" y="5377225"/>
                  <a:ext cx="449998" cy="1157696"/>
                </a:xfrm>
                <a:prstGeom prst="rect">
                  <a:avLst/>
                </a:prstGeom>
                <a:noFill/>
              </p:spPr>
              <p:txBody>
                <a:bodyPr wrap="square" rtlCol="0">
                  <a:spAutoFit/>
                </a:bodyPr>
                <a:lstStyle/>
                <a:p>
                  <a:pPr>
                    <a:lnSpc>
                      <a:spcPct val="110000"/>
                    </a:lnSpc>
                  </a:pPr>
                  <a:r>
                    <a:rPr lang="en-US" altLang="zh-CN" sz="2400">
                      <a:solidFill>
                        <a:srgbClr val="000000"/>
                      </a:solidFill>
                      <a:latin typeface="Times New Roman" panose="02020603050405020304"/>
                      <a:ea typeface="楷体" panose="02010609060101010101" charset="-122"/>
                      <a:cs typeface="Times New Roman" panose="02020603050405020304" charset="0"/>
                      <a:sym typeface="Times New Roman" panose="02020603050405020304"/>
                    </a:rPr>
                    <a:t>c</a:t>
                  </a:r>
                  <a:endParaRPr lang="en-US" altLang="zh-CN" sz="2400">
                    <a:solidFill>
                      <a:srgbClr val="000000"/>
                    </a:solidFill>
                    <a:latin typeface="Times New Roman" panose="02020603050405020304"/>
                    <a:ea typeface="楷体" panose="02010609060101010101" charset="-122"/>
                    <a:cs typeface="Times New Roman" panose="02020603050405020304" charset="0"/>
                    <a:sym typeface="Times New Roman" panose="02020603050405020304"/>
                  </a:endParaRPr>
                </a:p>
              </p:txBody>
            </p:sp>
            <p:sp>
              <p:nvSpPr>
                <p:cNvPr id="60" name="文本框 19"/>
                <p:cNvSpPr txBox="1"/>
                <p:nvPr>
                  <p:custDataLst>
                    <p:tags r:id="rId14"/>
                  </p:custDataLst>
                </p:nvPr>
              </p:nvSpPr>
              <p:spPr>
                <a:xfrm>
                  <a:off x="12769070" y="5392186"/>
                  <a:ext cx="449998" cy="1157696"/>
                </a:xfrm>
                <a:prstGeom prst="rect">
                  <a:avLst/>
                </a:prstGeom>
                <a:noFill/>
              </p:spPr>
              <p:txBody>
                <a:bodyPr wrap="square" rtlCol="0">
                  <a:spAutoFit/>
                </a:bodyPr>
                <a:lstStyle/>
                <a:p>
                  <a:pPr>
                    <a:lnSpc>
                      <a:spcPct val="110000"/>
                    </a:lnSpc>
                  </a:pPr>
                  <a:r>
                    <a:rPr lang="en-US" altLang="zh-CN" sz="2400">
                      <a:solidFill>
                        <a:srgbClr val="000000"/>
                      </a:solidFill>
                      <a:latin typeface="Times New Roman" panose="02020603050405020304"/>
                      <a:ea typeface="楷体" panose="02010609060101010101" charset="-122"/>
                      <a:cs typeface="Times New Roman" panose="02020603050405020304" charset="0"/>
                      <a:sym typeface="Times New Roman" panose="02020603050405020304"/>
                    </a:rPr>
                    <a:t>d</a:t>
                  </a:r>
                  <a:endParaRPr lang="zh-CN" altLang="en-US" sz="2400">
                    <a:solidFill>
                      <a:srgbClr val="000000"/>
                    </a:solidFill>
                    <a:latin typeface="Times New Roman" panose="02020603050405020304"/>
                    <a:ea typeface="楷体" panose="02010609060101010101" charset="-122"/>
                    <a:cs typeface="Times New Roman" panose="02020603050405020304" charset="0"/>
                    <a:sym typeface="Times New Roman" panose="02020603050405020304"/>
                  </a:endParaRPr>
                </a:p>
              </p:txBody>
            </p:sp>
            <p:sp>
              <p:nvSpPr>
                <p:cNvPr id="61" name="文本框 20"/>
                <p:cNvSpPr txBox="1"/>
                <p:nvPr>
                  <p:custDataLst>
                    <p:tags r:id="rId15"/>
                  </p:custDataLst>
                </p:nvPr>
              </p:nvSpPr>
              <p:spPr>
                <a:xfrm>
                  <a:off x="15261258" y="5291436"/>
                  <a:ext cx="449998" cy="1157696"/>
                </a:xfrm>
                <a:prstGeom prst="rect">
                  <a:avLst/>
                </a:prstGeom>
                <a:noFill/>
              </p:spPr>
              <p:txBody>
                <a:bodyPr wrap="square" rtlCol="0">
                  <a:spAutoFit/>
                </a:bodyPr>
                <a:lstStyle/>
                <a:p>
                  <a:pPr>
                    <a:lnSpc>
                      <a:spcPct val="110000"/>
                    </a:lnSpc>
                  </a:pPr>
                  <a:r>
                    <a:rPr lang="en-US" altLang="zh-CN" sz="2400">
                      <a:solidFill>
                        <a:srgbClr val="000000"/>
                      </a:solidFill>
                      <a:latin typeface="Times New Roman" panose="02020603050405020304"/>
                      <a:ea typeface="楷体" panose="02010609060101010101" charset="-122"/>
                      <a:cs typeface="Times New Roman" panose="02020603050405020304" charset="0"/>
                      <a:sym typeface="Times New Roman" panose="02020603050405020304"/>
                    </a:rPr>
                    <a:t>e</a:t>
                  </a:r>
                  <a:endParaRPr lang="zh-CN" altLang="en-US" sz="2400">
                    <a:solidFill>
                      <a:srgbClr val="000000"/>
                    </a:solidFill>
                    <a:latin typeface="Times New Roman" panose="02020603050405020304"/>
                    <a:ea typeface="楷体" panose="02010609060101010101" charset="-122"/>
                    <a:cs typeface="Times New Roman" panose="02020603050405020304" charset="0"/>
                    <a:sym typeface="Times New Roman" panose="02020603050405020304"/>
                  </a:endParaRPr>
                </a:p>
              </p:txBody>
            </p:sp>
            <p:sp>
              <p:nvSpPr>
                <p:cNvPr id="62" name="文本框 22"/>
                <p:cNvSpPr txBox="1"/>
                <p:nvPr>
                  <p:custDataLst>
                    <p:tags r:id="rId16"/>
                  </p:custDataLst>
                </p:nvPr>
              </p:nvSpPr>
              <p:spPr>
                <a:xfrm>
                  <a:off x="7461145" y="5154811"/>
                  <a:ext cx="449998" cy="1157696"/>
                </a:xfrm>
                <a:prstGeom prst="rect">
                  <a:avLst/>
                </a:prstGeom>
                <a:noFill/>
              </p:spPr>
              <p:txBody>
                <a:bodyPr wrap="square" rtlCol="0">
                  <a:spAutoFit/>
                </a:bodyPr>
                <a:lstStyle/>
                <a:p>
                  <a:pPr>
                    <a:lnSpc>
                      <a:spcPct val="110000"/>
                    </a:lnSpc>
                  </a:pPr>
                  <a:r>
                    <a:rPr lang="en-US" altLang="zh-CN" sz="2400">
                      <a:solidFill>
                        <a:srgbClr val="000000"/>
                      </a:solidFill>
                      <a:latin typeface="Times New Roman" panose="02020603050405020304"/>
                      <a:ea typeface="楷体" panose="02010609060101010101" charset="-122"/>
                      <a:cs typeface="Times New Roman" panose="02020603050405020304" charset="0"/>
                      <a:sym typeface="Times New Roman" panose="02020603050405020304"/>
                    </a:rPr>
                    <a:t>a</a:t>
                  </a:r>
                  <a:endParaRPr lang="zh-CN" altLang="en-US" sz="2400">
                    <a:solidFill>
                      <a:srgbClr val="000000"/>
                    </a:solidFill>
                    <a:latin typeface="Times New Roman" panose="02020603050405020304"/>
                    <a:ea typeface="楷体" panose="02010609060101010101" charset="-122"/>
                    <a:cs typeface="Times New Roman" panose="02020603050405020304" charset="0"/>
                    <a:sym typeface="Times New Roman" panose="02020603050405020304"/>
                  </a:endParaRPr>
                </a:p>
              </p:txBody>
            </p:sp>
            <p:sp>
              <p:nvSpPr>
                <p:cNvPr id="63" name="文本框 8"/>
                <p:cNvSpPr txBox="1"/>
                <p:nvPr>
                  <p:custDataLst>
                    <p:tags r:id="rId17"/>
                  </p:custDataLst>
                </p:nvPr>
              </p:nvSpPr>
              <p:spPr>
                <a:xfrm>
                  <a:off x="12017235" y="7411386"/>
                  <a:ext cx="6737883" cy="1000971"/>
                </a:xfrm>
                <a:prstGeom prst="rect">
                  <a:avLst/>
                </a:prstGeom>
                <a:noFill/>
              </p:spPr>
              <p:txBody>
                <a:bodyPr wrap="square" rtlCol="0">
                  <a:spAutoFit/>
                </a:bodyPr>
                <a:lstStyle/>
                <a:p>
                  <a:pPr>
                    <a:lnSpc>
                      <a:spcPct val="110000"/>
                    </a:lnSpc>
                  </a:pPr>
                  <a:r>
                    <a:rPr lang="zh-CN" altLang="en-US" sz="2000">
                      <a:solidFill>
                        <a:srgbClr val="000000"/>
                      </a:solidFill>
                      <a:latin typeface="Times New Roman" panose="02020603050405020304"/>
                      <a:ea typeface="楷体" panose="02010609060101010101" charset="-122"/>
                      <a:sym typeface="Times New Roman" panose="02020603050405020304"/>
                    </a:rPr>
                    <a:t>代表各种物质分子或离子</a:t>
                  </a:r>
                  <a:endParaRPr lang="zh-CN" altLang="en-US" sz="2000">
                    <a:solidFill>
                      <a:srgbClr val="000000"/>
                    </a:solidFill>
                    <a:latin typeface="Times New Roman" panose="02020603050405020304"/>
                    <a:ea typeface="楷体" panose="02010609060101010101" charset="-122"/>
                    <a:sym typeface="Times New Roman" panose="02020603050405020304"/>
                  </a:endParaRPr>
                </a:p>
              </p:txBody>
            </p:sp>
          </p:grpSp>
          <p:sp>
            <p:nvSpPr>
              <p:cNvPr id="53" name="文本框 17"/>
              <p:cNvSpPr txBox="1"/>
              <p:nvPr>
                <p:custDataLst>
                  <p:tags r:id="rId18"/>
                </p:custDataLst>
              </p:nvPr>
            </p:nvSpPr>
            <p:spPr>
              <a:xfrm>
                <a:off x="9492886" y="5959439"/>
                <a:ext cx="1744865" cy="974186"/>
              </a:xfrm>
              <a:prstGeom prst="rect">
                <a:avLst/>
              </a:prstGeom>
              <a:noFill/>
            </p:spPr>
            <p:txBody>
              <a:bodyPr wrap="square" rtlCol="0">
                <a:spAutoFit/>
              </a:bodyPr>
              <a:lstStyle/>
              <a:p>
                <a:pPr>
                  <a:lnSpc>
                    <a:spcPct val="110000"/>
                  </a:lnSpc>
                </a:pPr>
                <a:r>
                  <a:rPr lang="zh-CN" altLang="en-US" sz="2400">
                    <a:solidFill>
                      <a:srgbClr val="000000"/>
                    </a:solidFill>
                    <a:latin typeface="Times New Roman" panose="02020603050405020304"/>
                    <a:ea typeface="楷体" panose="02010609060101010101" charset="-122"/>
                    <a:sym typeface="Times New Roman" panose="02020603050405020304"/>
                  </a:rPr>
                  <a:t>能量</a:t>
                </a:r>
                <a:endParaRPr lang="zh-CN" altLang="en-US" sz="2400">
                  <a:solidFill>
                    <a:srgbClr val="000000"/>
                  </a:solidFill>
                  <a:latin typeface="Times New Roman" panose="02020603050405020304"/>
                  <a:ea typeface="楷体" panose="02010609060101010101" charset="-122"/>
                  <a:sym typeface="Times New Roman" panose="02020603050405020304"/>
                </a:endParaRPr>
              </a:p>
            </p:txBody>
          </p:sp>
          <p:sp>
            <p:nvSpPr>
              <p:cNvPr id="54" name="文本框 17"/>
              <p:cNvSpPr txBox="1"/>
              <p:nvPr>
                <p:custDataLst>
                  <p:tags r:id="rId19"/>
                </p:custDataLst>
              </p:nvPr>
            </p:nvSpPr>
            <p:spPr>
              <a:xfrm>
                <a:off x="15662156" y="6046124"/>
                <a:ext cx="1674259" cy="974186"/>
              </a:xfrm>
              <a:prstGeom prst="rect">
                <a:avLst/>
              </a:prstGeom>
              <a:noFill/>
            </p:spPr>
            <p:txBody>
              <a:bodyPr wrap="square" rtlCol="0">
                <a:spAutoFit/>
              </a:bodyPr>
              <a:lstStyle/>
              <a:p>
                <a:pPr>
                  <a:lnSpc>
                    <a:spcPct val="110000"/>
                  </a:lnSpc>
                </a:pPr>
                <a:r>
                  <a:rPr lang="zh-CN" altLang="en-US" sz="2400">
                    <a:solidFill>
                      <a:srgbClr val="000000"/>
                    </a:solidFill>
                    <a:latin typeface="Times New Roman" panose="02020603050405020304"/>
                    <a:ea typeface="楷体" panose="02010609060101010101" charset="-122"/>
                    <a:sym typeface="Times New Roman" panose="02020603050405020304"/>
                  </a:rPr>
                  <a:t>能量</a:t>
                </a:r>
                <a:endParaRPr lang="zh-CN" altLang="en-US" sz="2400">
                  <a:solidFill>
                    <a:srgbClr val="000000"/>
                  </a:solidFill>
                  <a:latin typeface="Times New Roman" panose="02020603050405020304"/>
                  <a:ea typeface="楷体" panose="02010609060101010101" charset="-122"/>
                  <a:sym typeface="Times New Roman" panose="02020603050405020304"/>
                </a:endParaRPr>
              </a:p>
            </p:txBody>
          </p:sp>
        </p:grpSp>
        <p:sp>
          <p:nvSpPr>
            <p:cNvPr id="7" name="矩形 6"/>
            <p:cNvSpPr/>
            <p:nvPr>
              <p:custDataLst>
                <p:tags r:id="rId20"/>
              </p:custDataLst>
            </p:nvPr>
          </p:nvSpPr>
          <p:spPr>
            <a:xfrm>
              <a:off x="10505" y="2021"/>
              <a:ext cx="1836" cy="1888"/>
            </a:xfrm>
            <a:prstGeom prst="rect">
              <a:avLst/>
            </a:prstGeom>
            <a:noFill/>
            <a:ln w="9525">
              <a:noFill/>
            </a:ln>
          </p:spPr>
          <p:txBody>
            <a:bodyPr wrap="square" anchor="t" anchorCtr="0">
              <a:spAutoFit/>
            </a:bodyPr>
            <a:lstStyle/>
            <a:p>
              <a:r>
                <a:rPr lang="en-US" altLang="zh-CN" sz="2400" b="1">
                  <a:solidFill>
                    <a:srgbClr val="7030A0"/>
                  </a:solidFill>
                  <a:latin typeface="楷体" panose="02010609060101010101" charset="-122"/>
                  <a:ea typeface="楷体" panose="02010609060101010101" charset="-122"/>
                </a:rPr>
                <a:t>D</a:t>
              </a:r>
              <a:endParaRPr lang="en-US" altLang="zh-CN" sz="2400" b="1">
                <a:solidFill>
                  <a:srgbClr val="7030A0"/>
                </a:solidFill>
                <a:latin typeface="楷体" panose="02010609060101010101" charset="-122"/>
                <a:ea typeface="楷体" panose="02010609060101010101" charset="-122"/>
              </a:endParaRPr>
            </a:p>
            <a:p>
              <a:endParaRPr lang="en-US" altLang="zh-CN" sz="2400" b="1">
                <a:solidFill>
                  <a:srgbClr val="7030A0"/>
                </a:solidFill>
                <a:latin typeface="楷体" panose="02010609060101010101" charset="-122"/>
                <a:ea typeface="楷体" panose="02010609060101010101" charset="-122"/>
              </a:endParaRPr>
            </a:p>
            <a:p>
              <a:r>
                <a:rPr lang="en-US" altLang="zh-CN" sz="2400" b="1">
                  <a:solidFill>
                    <a:srgbClr val="7030A0"/>
                  </a:solidFill>
                  <a:latin typeface="楷体" panose="02010609060101010101" charset="-122"/>
                  <a:ea typeface="楷体" panose="02010609060101010101" charset="-122"/>
                </a:rPr>
                <a:t>B</a:t>
              </a:r>
              <a:endParaRPr lang="en-US" altLang="zh-CN" sz="2400" b="1">
                <a:solidFill>
                  <a:srgbClr val="7030A0"/>
                </a:solidFill>
                <a:latin typeface="楷体" panose="02010609060101010101" charset="-122"/>
                <a:ea typeface="楷体" panose="02010609060101010101" charset="-122"/>
              </a:endParaRPr>
            </a:p>
          </p:txBody>
        </p:sp>
        <p:sp>
          <p:nvSpPr>
            <p:cNvPr id="8" name="矩形 7"/>
            <p:cNvSpPr/>
            <p:nvPr>
              <p:custDataLst>
                <p:tags r:id="rId21"/>
              </p:custDataLst>
            </p:nvPr>
          </p:nvSpPr>
          <p:spPr>
            <a:xfrm>
              <a:off x="7835" y="2308"/>
              <a:ext cx="699" cy="725"/>
            </a:xfrm>
            <a:prstGeom prst="rect">
              <a:avLst/>
            </a:prstGeom>
            <a:noFill/>
            <a:ln w="9525">
              <a:noFill/>
            </a:ln>
          </p:spPr>
          <p:txBody>
            <a:bodyPr wrap="square" anchor="t" anchorCtr="0">
              <a:spAutoFit/>
            </a:bodyPr>
            <a:lstStyle/>
            <a:p>
              <a:r>
                <a:rPr lang="en-US" altLang="zh-CN" sz="2400" b="1">
                  <a:solidFill>
                    <a:srgbClr val="7030A0"/>
                  </a:solidFill>
                  <a:latin typeface="楷体" panose="02010609060101010101" charset="-122"/>
                  <a:ea typeface="楷体" panose="02010609060101010101" charset="-122"/>
                </a:rPr>
                <a:t>A</a:t>
              </a:r>
              <a:endParaRPr lang="en-US" altLang="zh-CN" sz="2400" b="1">
                <a:solidFill>
                  <a:srgbClr val="7030A0"/>
                </a:solidFill>
                <a:latin typeface="楷体" panose="02010609060101010101" charset="-122"/>
                <a:ea typeface="楷体" panose="02010609060101010101" charset="-122"/>
              </a:endParaRPr>
            </a:p>
          </p:txBody>
        </p:sp>
        <p:cxnSp>
          <p:nvCxnSpPr>
            <p:cNvPr id="12" name="直接连接符 11"/>
            <p:cNvCxnSpPr>
              <a:endCxn id="8" idx="1"/>
            </p:cNvCxnSpPr>
            <p:nvPr>
              <p:custDataLst>
                <p:tags r:id="rId22"/>
              </p:custDataLst>
            </p:nvPr>
          </p:nvCxnSpPr>
          <p:spPr>
            <a:xfrm flipV="1">
              <a:off x="7327" y="2671"/>
              <a:ext cx="508" cy="333"/>
            </a:xfrm>
            <a:prstGeom prst="line">
              <a:avLst/>
            </a:prstGeom>
            <a:ln w="19050">
              <a:solidFill>
                <a:srgbClr val="7030A0"/>
              </a:solidFill>
            </a:ln>
          </p:spPr>
          <p:style>
            <a:lnRef idx="1">
              <a:schemeClr val="accent2"/>
            </a:lnRef>
            <a:fillRef idx="0">
              <a:schemeClr val="accent2"/>
            </a:fillRef>
            <a:effectRef idx="0">
              <a:schemeClr val="accent2"/>
            </a:effectRef>
            <a:fontRef idx="minor">
              <a:schemeClr val="tx1"/>
            </a:fontRef>
          </p:style>
        </p:cxnSp>
        <p:cxnSp>
          <p:nvCxnSpPr>
            <p:cNvPr id="13" name="直接连接符 12"/>
            <p:cNvCxnSpPr/>
            <p:nvPr>
              <p:custDataLst>
                <p:tags r:id="rId23"/>
              </p:custDataLst>
            </p:nvPr>
          </p:nvCxnSpPr>
          <p:spPr>
            <a:xfrm>
              <a:off x="8396" y="2642"/>
              <a:ext cx="599" cy="391"/>
            </a:xfrm>
            <a:prstGeom prst="line">
              <a:avLst/>
            </a:prstGeom>
            <a:ln w="19050">
              <a:solidFill>
                <a:srgbClr val="7030A0"/>
              </a:solidFill>
            </a:ln>
          </p:spPr>
          <p:style>
            <a:lnRef idx="1">
              <a:schemeClr val="accent2"/>
            </a:lnRef>
            <a:fillRef idx="0">
              <a:schemeClr val="accent2"/>
            </a:fillRef>
            <a:effectRef idx="0">
              <a:schemeClr val="accent2"/>
            </a:effectRef>
            <a:fontRef idx="minor">
              <a:schemeClr val="tx1"/>
            </a:fontRef>
          </p:style>
        </p:cxnSp>
        <p:cxnSp>
          <p:nvCxnSpPr>
            <p:cNvPr id="14" name="直接连接符 13"/>
            <p:cNvCxnSpPr/>
            <p:nvPr>
              <p:custDataLst>
                <p:tags r:id="rId24"/>
              </p:custDataLst>
            </p:nvPr>
          </p:nvCxnSpPr>
          <p:spPr>
            <a:xfrm flipV="1">
              <a:off x="10045" y="2380"/>
              <a:ext cx="460" cy="312"/>
            </a:xfrm>
            <a:prstGeom prst="line">
              <a:avLst/>
            </a:prstGeom>
            <a:ln w="19050">
              <a:solidFill>
                <a:srgbClr val="7030A0"/>
              </a:solidFill>
            </a:ln>
          </p:spPr>
          <p:style>
            <a:lnRef idx="1">
              <a:schemeClr val="accent2"/>
            </a:lnRef>
            <a:fillRef idx="0">
              <a:schemeClr val="accent2"/>
            </a:fillRef>
            <a:effectRef idx="0">
              <a:schemeClr val="accent2"/>
            </a:effectRef>
            <a:fontRef idx="minor">
              <a:schemeClr val="tx1"/>
            </a:fontRef>
          </p:style>
        </p:cxnSp>
        <p:cxnSp>
          <p:nvCxnSpPr>
            <p:cNvPr id="15" name="直接连接符 14"/>
            <p:cNvCxnSpPr/>
            <p:nvPr>
              <p:custDataLst>
                <p:tags r:id="rId25"/>
              </p:custDataLst>
            </p:nvPr>
          </p:nvCxnSpPr>
          <p:spPr>
            <a:xfrm flipH="1" flipV="1">
              <a:off x="10505" y="3114"/>
              <a:ext cx="0" cy="635"/>
            </a:xfrm>
            <a:prstGeom prst="line">
              <a:avLst/>
            </a:prstGeom>
            <a:ln w="19050">
              <a:solidFill>
                <a:srgbClr val="7030A0"/>
              </a:solidFill>
            </a:ln>
          </p:spPr>
          <p:style>
            <a:lnRef idx="1">
              <a:schemeClr val="accent2"/>
            </a:lnRef>
            <a:fillRef idx="0">
              <a:schemeClr val="accent2"/>
            </a:fillRef>
            <a:effectRef idx="0">
              <a:schemeClr val="accent2"/>
            </a:effectRef>
            <a:fontRef idx="minor">
              <a:schemeClr val="tx1"/>
            </a:fontRef>
          </p:style>
        </p:cxnSp>
        <p:cxnSp>
          <p:nvCxnSpPr>
            <p:cNvPr id="16" name="直接连接符 15"/>
            <p:cNvCxnSpPr/>
            <p:nvPr>
              <p:custDataLst>
                <p:tags r:id="rId26"/>
              </p:custDataLst>
            </p:nvPr>
          </p:nvCxnSpPr>
          <p:spPr>
            <a:xfrm flipV="1">
              <a:off x="10223" y="3114"/>
              <a:ext cx="282" cy="15"/>
            </a:xfrm>
            <a:prstGeom prst="line">
              <a:avLst/>
            </a:prstGeom>
            <a:ln w="19050">
              <a:solidFill>
                <a:srgbClr val="7030A0"/>
              </a:solidFill>
            </a:ln>
          </p:spPr>
          <p:style>
            <a:lnRef idx="1">
              <a:schemeClr val="accent2"/>
            </a:lnRef>
            <a:fillRef idx="0">
              <a:schemeClr val="accent2"/>
            </a:fillRef>
            <a:effectRef idx="0">
              <a:schemeClr val="accent2"/>
            </a:effectRef>
            <a:fontRef idx="minor">
              <a:schemeClr val="tx1"/>
            </a:fontRef>
          </p:style>
        </p:cxnSp>
        <p:cxnSp>
          <p:nvCxnSpPr>
            <p:cNvPr id="17" name="直接连接符 16"/>
            <p:cNvCxnSpPr/>
            <p:nvPr>
              <p:custDataLst>
                <p:tags r:id="rId27"/>
              </p:custDataLst>
            </p:nvPr>
          </p:nvCxnSpPr>
          <p:spPr>
            <a:xfrm flipV="1">
              <a:off x="10250" y="3734"/>
              <a:ext cx="282" cy="15"/>
            </a:xfrm>
            <a:prstGeom prst="line">
              <a:avLst/>
            </a:prstGeom>
            <a:ln w="19050">
              <a:solidFill>
                <a:srgbClr val="7030A0"/>
              </a:solidFill>
            </a:ln>
          </p:spPr>
          <p:style>
            <a:lnRef idx="1">
              <a:schemeClr val="accent2"/>
            </a:lnRef>
            <a:fillRef idx="0">
              <a:schemeClr val="accent2"/>
            </a:fillRef>
            <a:effectRef idx="0">
              <a:schemeClr val="accent2"/>
            </a:effectRef>
            <a:fontRef idx="minor">
              <a:schemeClr val="tx1"/>
            </a:fontRef>
          </p:style>
        </p:cxnSp>
      </p:grpSp>
      <p:sp>
        <p:nvSpPr>
          <p:cNvPr id="4" name="矩形 3"/>
          <p:cNvSpPr/>
          <p:nvPr>
            <p:custDataLst>
              <p:tags r:id="rId28"/>
            </p:custDataLst>
          </p:nvPr>
        </p:nvSpPr>
        <p:spPr>
          <a:xfrm>
            <a:off x="-635" y="0"/>
            <a:ext cx="1805940" cy="463550"/>
          </a:xfrm>
          <a:prstGeom prst="rect">
            <a:avLst/>
          </a:prstGeom>
          <a:solidFill>
            <a:schemeClr val="accent6"/>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2290" name="文本框 3"/>
          <p:cNvSpPr txBox="1"/>
          <p:nvPr>
            <p:custDataLst>
              <p:tags r:id="rId29"/>
            </p:custDataLst>
          </p:nvPr>
        </p:nvSpPr>
        <p:spPr>
          <a:xfrm>
            <a:off x="205105" y="0"/>
            <a:ext cx="11922760" cy="953135"/>
          </a:xfrm>
          <a:prstGeom prst="rect">
            <a:avLst/>
          </a:prstGeom>
          <a:noFill/>
          <a:ln w="9525">
            <a:noFill/>
          </a:ln>
        </p:spPr>
        <p:txBody>
          <a:bodyPr wrap="square" anchor="t" anchorCtr="0">
            <a:spAutoFit/>
          </a:bodyPr>
          <a:lstStyle/>
          <a:p>
            <a:pPr marL="457200" indent="-457200">
              <a:buFont typeface="Wingdings" panose="05000000000000000000" charset="0"/>
              <a:buChar char="Ø"/>
            </a:pP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识图：下图表示细胞膜的结构和物质进出细胞的方式，请说出</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ABD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所示结构的名称，</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abcde</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所示物质进出细胞的方式。</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6" name="矩形 25"/>
          <p:cNvSpPr/>
          <p:nvPr>
            <p:custDataLst>
              <p:tags r:id="rId30"/>
            </p:custDataLst>
          </p:nvPr>
        </p:nvSpPr>
        <p:spPr>
          <a:xfrm>
            <a:off x="4601845" y="1217295"/>
            <a:ext cx="1165860" cy="460375"/>
          </a:xfrm>
          <a:prstGeom prst="rect">
            <a:avLst/>
          </a:prstGeom>
          <a:noFill/>
          <a:ln w="9525">
            <a:noFill/>
          </a:ln>
        </p:spPr>
        <p:txBody>
          <a:bodyPr wrap="square" anchor="t" anchorCtr="0">
            <a:spAutoFit/>
          </a:bodyPr>
          <a:lstStyle/>
          <a:p>
            <a:r>
              <a:rPr lang="zh-CN" altLang="en-US" sz="2400" b="1">
                <a:solidFill>
                  <a:srgbClr val="2D35EA"/>
                </a:solidFill>
                <a:latin typeface="宋体" panose="02010600030101010101" pitchFamily="2" charset="-122"/>
                <a:ea typeface="宋体" panose="02010600030101010101" pitchFamily="2" charset="-122"/>
              </a:rPr>
              <a:t>蛋白质</a:t>
            </a:r>
            <a:endParaRPr lang="zh-CN" altLang="en-US" sz="2400" b="1">
              <a:solidFill>
                <a:srgbClr val="2D35EA"/>
              </a:solidFill>
              <a:latin typeface="宋体" panose="02010600030101010101" pitchFamily="2" charset="-122"/>
              <a:ea typeface="宋体" panose="02010600030101010101" pitchFamily="2" charset="-122"/>
            </a:endParaRPr>
          </a:p>
        </p:txBody>
      </p:sp>
      <p:sp>
        <p:nvSpPr>
          <p:cNvPr id="5" name="矩形 4"/>
          <p:cNvSpPr/>
          <p:nvPr>
            <p:custDataLst>
              <p:tags r:id="rId31"/>
            </p:custDataLst>
          </p:nvPr>
        </p:nvSpPr>
        <p:spPr>
          <a:xfrm>
            <a:off x="6867525" y="1912620"/>
            <a:ext cx="1262380" cy="829945"/>
          </a:xfrm>
          <a:prstGeom prst="rect">
            <a:avLst/>
          </a:prstGeom>
          <a:noFill/>
          <a:ln w="9525">
            <a:noFill/>
          </a:ln>
        </p:spPr>
        <p:txBody>
          <a:bodyPr wrap="square" anchor="t" anchorCtr="0">
            <a:spAutoFit/>
          </a:bodyPr>
          <a:lstStyle/>
          <a:p>
            <a:r>
              <a:rPr lang="zh-CN" altLang="en-US" sz="2400" b="1">
                <a:solidFill>
                  <a:srgbClr val="2D35EA"/>
                </a:solidFill>
                <a:latin typeface="宋体" panose="02010600030101010101" pitchFamily="2" charset="-122"/>
                <a:ea typeface="宋体" panose="02010600030101010101" pitchFamily="2" charset="-122"/>
              </a:rPr>
              <a:t>磷脂双分子层</a:t>
            </a:r>
            <a:endParaRPr lang="zh-CN" altLang="en-US" sz="2400" b="1">
              <a:solidFill>
                <a:srgbClr val="2D35EA"/>
              </a:solidFill>
              <a:latin typeface="宋体" panose="02010600030101010101" pitchFamily="2" charset="-122"/>
              <a:ea typeface="宋体" panose="02010600030101010101" pitchFamily="2" charset="-122"/>
            </a:endParaRPr>
          </a:p>
        </p:txBody>
      </p:sp>
      <p:sp>
        <p:nvSpPr>
          <p:cNvPr id="6" name="矩形 5"/>
          <p:cNvSpPr/>
          <p:nvPr>
            <p:custDataLst>
              <p:tags r:id="rId32"/>
            </p:custDataLst>
          </p:nvPr>
        </p:nvSpPr>
        <p:spPr>
          <a:xfrm>
            <a:off x="6808470" y="1283335"/>
            <a:ext cx="1165860" cy="460375"/>
          </a:xfrm>
          <a:prstGeom prst="rect">
            <a:avLst/>
          </a:prstGeom>
          <a:noFill/>
          <a:ln w="9525">
            <a:noFill/>
          </a:ln>
        </p:spPr>
        <p:txBody>
          <a:bodyPr wrap="square" anchor="t" anchorCtr="0">
            <a:spAutoFit/>
          </a:bodyPr>
          <a:lstStyle/>
          <a:p>
            <a:r>
              <a:rPr lang="zh-CN" altLang="en-US" sz="2400" b="1">
                <a:solidFill>
                  <a:srgbClr val="2D35EA"/>
                </a:solidFill>
                <a:latin typeface="宋体" panose="02010600030101010101" pitchFamily="2" charset="-122"/>
                <a:ea typeface="宋体" panose="02010600030101010101" pitchFamily="2" charset="-122"/>
              </a:rPr>
              <a:t>糖蛋白</a:t>
            </a:r>
            <a:endParaRPr lang="zh-CN" altLang="en-US" sz="2400" b="1">
              <a:solidFill>
                <a:srgbClr val="2D35EA"/>
              </a:solidFill>
              <a:latin typeface="宋体" panose="02010600030101010101" pitchFamily="2" charset="-122"/>
              <a:ea typeface="宋体" panose="02010600030101010101" pitchFamily="2" charset="-122"/>
            </a:endParaRPr>
          </a:p>
        </p:txBody>
      </p:sp>
      <p:sp>
        <p:nvSpPr>
          <p:cNvPr id="50182" name="椭圆 60431"/>
          <p:cNvSpPr/>
          <p:nvPr>
            <p:custDataLst>
              <p:tags r:id="rId33"/>
            </p:custDataLst>
          </p:nvPr>
        </p:nvSpPr>
        <p:spPr>
          <a:xfrm>
            <a:off x="1002665" y="3102610"/>
            <a:ext cx="483870" cy="457200"/>
          </a:xfrm>
          <a:prstGeom prst="ellipse">
            <a:avLst/>
          </a:prstGeom>
          <a:solidFill>
            <a:schemeClr val="bg1"/>
          </a:solidFill>
          <a:ln w="38100" cap="flat" cmpd="sng">
            <a:solidFill>
              <a:srgbClr val="FF0000"/>
            </a:solidFill>
            <a:prstDash val="solid"/>
            <a:round/>
            <a:headEnd type="none" w="med" len="med"/>
            <a:tailEnd type="none" w="med" len="med"/>
          </a:ln>
        </p:spPr>
        <p:txBody>
          <a:bodyPr wrap="none" anchor="ctr"/>
          <a:lstStyle/>
          <a:p>
            <a:pPr algn="ctr"/>
            <a:r>
              <a:rPr lang="zh-CN" altLang="en-US" sz="2800" b="1">
                <a:solidFill>
                  <a:srgbClr val="FF0000"/>
                </a:solidFill>
                <a:latin typeface="黑体" panose="02010609060101010101" charset="-122"/>
                <a:ea typeface="黑体" panose="02010609060101010101" charset="-122"/>
              </a:rPr>
              <a:t>主</a:t>
            </a:r>
            <a:endParaRPr lang="zh-CN" altLang="en-US" sz="2800" b="1">
              <a:solidFill>
                <a:srgbClr val="FF0000"/>
              </a:solidFill>
              <a:latin typeface="黑体" panose="02010609060101010101" charset="-122"/>
              <a:ea typeface="黑体" panose="02010609060101010101" charset="-122"/>
            </a:endParaRPr>
          </a:p>
        </p:txBody>
      </p:sp>
      <p:sp>
        <p:nvSpPr>
          <p:cNvPr id="60430" name="椭圆 60429"/>
          <p:cNvSpPr/>
          <p:nvPr>
            <p:custDataLst>
              <p:tags r:id="rId34"/>
            </p:custDataLst>
          </p:nvPr>
        </p:nvSpPr>
        <p:spPr>
          <a:xfrm>
            <a:off x="2259965" y="2562860"/>
            <a:ext cx="427990" cy="423545"/>
          </a:xfrm>
          <a:prstGeom prst="ellipse">
            <a:avLst/>
          </a:prstGeom>
          <a:noFill/>
          <a:ln w="38100" cap="flat" cmpd="sng">
            <a:solidFill>
              <a:srgbClr val="03AC23"/>
            </a:solidFill>
            <a:prstDash val="solid"/>
            <a:round/>
            <a:headEnd type="none" w="med" len="med"/>
            <a:tailEnd type="none" w="med" len="med"/>
          </a:ln>
        </p:spPr>
        <p:txBody>
          <a:bodyPr wrap="none" anchor="ctr"/>
          <a:lstStyle/>
          <a:p>
            <a:pPr algn="ctr"/>
            <a:r>
              <a:rPr lang="zh-CN" altLang="en-US" sz="2800" b="1">
                <a:solidFill>
                  <a:srgbClr val="006600"/>
                </a:solidFill>
                <a:latin typeface="黑体" panose="02010609060101010101" charset="-122"/>
                <a:ea typeface="黑体" panose="02010609060101010101" charset="-122"/>
              </a:rPr>
              <a:t>自</a:t>
            </a:r>
            <a:endParaRPr lang="zh-CN" altLang="en-US" sz="2800" b="1">
              <a:solidFill>
                <a:srgbClr val="006600"/>
              </a:solidFill>
              <a:latin typeface="黑体" panose="02010609060101010101" charset="-122"/>
              <a:ea typeface="黑体" panose="02010609060101010101" charset="-122"/>
            </a:endParaRPr>
          </a:p>
        </p:txBody>
      </p:sp>
      <p:sp>
        <p:nvSpPr>
          <p:cNvPr id="29" name="椭圆 28"/>
          <p:cNvSpPr/>
          <p:nvPr>
            <p:custDataLst>
              <p:tags r:id="rId35"/>
            </p:custDataLst>
          </p:nvPr>
        </p:nvSpPr>
        <p:spPr>
          <a:xfrm>
            <a:off x="3136900" y="2877820"/>
            <a:ext cx="361315" cy="421640"/>
          </a:xfrm>
          <a:prstGeom prst="ellipse">
            <a:avLst/>
          </a:prstGeom>
          <a:solidFill>
            <a:schemeClr val="bg1"/>
          </a:solidFill>
          <a:ln w="38100" cap="flat" cmpd="sng">
            <a:solidFill>
              <a:srgbClr val="0000FF"/>
            </a:solidFill>
            <a:prstDash val="solid"/>
            <a:round/>
            <a:headEnd type="none" w="med" len="med"/>
            <a:tailEnd type="none" w="med" len="med"/>
          </a:ln>
        </p:spPr>
        <p:txBody>
          <a:bodyPr wrap="none" anchor="ctr"/>
          <a:lstStyle/>
          <a:p>
            <a:pPr algn="ctr"/>
            <a:r>
              <a:rPr lang="zh-CN" altLang="en-US" sz="2800" b="1">
                <a:solidFill>
                  <a:srgbClr val="0000FF"/>
                </a:solidFill>
                <a:latin typeface="黑体" panose="02010609060101010101" charset="-122"/>
                <a:ea typeface="黑体" panose="02010609060101010101" charset="-122"/>
              </a:rPr>
              <a:t>协</a:t>
            </a:r>
            <a:endParaRPr lang="zh-CN" altLang="en-US" sz="2800" b="1">
              <a:solidFill>
                <a:srgbClr val="0000FF"/>
              </a:solidFill>
              <a:latin typeface="黑体" panose="02010609060101010101" charset="-122"/>
              <a:ea typeface="黑体" panose="02010609060101010101" charset="-122"/>
            </a:endParaRPr>
          </a:p>
        </p:txBody>
      </p:sp>
      <p:sp>
        <p:nvSpPr>
          <p:cNvPr id="10" name="椭圆 9"/>
          <p:cNvSpPr/>
          <p:nvPr>
            <p:custDataLst>
              <p:tags r:id="rId36"/>
            </p:custDataLst>
          </p:nvPr>
        </p:nvSpPr>
        <p:spPr>
          <a:xfrm>
            <a:off x="3872865" y="2562860"/>
            <a:ext cx="361315" cy="421640"/>
          </a:xfrm>
          <a:prstGeom prst="ellipse">
            <a:avLst/>
          </a:prstGeom>
          <a:solidFill>
            <a:schemeClr val="bg1"/>
          </a:solidFill>
          <a:ln w="38100" cap="flat" cmpd="sng">
            <a:solidFill>
              <a:srgbClr val="0000FF"/>
            </a:solidFill>
            <a:prstDash val="solid"/>
            <a:round/>
            <a:headEnd type="none" w="med" len="med"/>
            <a:tailEnd type="none" w="med" len="med"/>
          </a:ln>
        </p:spPr>
        <p:txBody>
          <a:bodyPr wrap="none" anchor="ctr"/>
          <a:lstStyle/>
          <a:p>
            <a:pPr algn="ctr"/>
            <a:r>
              <a:rPr lang="zh-CN" altLang="en-US" sz="2800" b="1">
                <a:solidFill>
                  <a:srgbClr val="0000FF"/>
                </a:solidFill>
                <a:latin typeface="黑体" panose="02010609060101010101" charset="-122"/>
                <a:ea typeface="黑体" panose="02010609060101010101" charset="-122"/>
              </a:rPr>
              <a:t>协</a:t>
            </a:r>
            <a:endParaRPr lang="zh-CN" altLang="en-US" sz="2800" b="1">
              <a:solidFill>
                <a:srgbClr val="0000FF"/>
              </a:solidFill>
              <a:latin typeface="黑体" panose="02010609060101010101" charset="-122"/>
              <a:ea typeface="黑体" panose="02010609060101010101" charset="-122"/>
            </a:endParaRPr>
          </a:p>
        </p:txBody>
      </p:sp>
      <p:sp>
        <p:nvSpPr>
          <p:cNvPr id="11" name="椭圆 60431"/>
          <p:cNvSpPr/>
          <p:nvPr>
            <p:custDataLst>
              <p:tags r:id="rId37"/>
            </p:custDataLst>
          </p:nvPr>
        </p:nvSpPr>
        <p:spPr>
          <a:xfrm>
            <a:off x="5053965" y="2527300"/>
            <a:ext cx="483870" cy="457200"/>
          </a:xfrm>
          <a:prstGeom prst="ellipse">
            <a:avLst/>
          </a:prstGeom>
          <a:solidFill>
            <a:schemeClr val="bg1"/>
          </a:solidFill>
          <a:ln w="38100" cap="flat" cmpd="sng">
            <a:solidFill>
              <a:srgbClr val="FF0000"/>
            </a:solidFill>
            <a:prstDash val="solid"/>
            <a:round/>
            <a:headEnd type="none" w="med" len="med"/>
            <a:tailEnd type="none" w="med" len="med"/>
          </a:ln>
        </p:spPr>
        <p:txBody>
          <a:bodyPr wrap="none" anchor="ctr"/>
          <a:lstStyle/>
          <a:p>
            <a:pPr algn="ctr"/>
            <a:r>
              <a:rPr lang="zh-CN" altLang="en-US" sz="2800" b="1">
                <a:solidFill>
                  <a:srgbClr val="FF0000"/>
                </a:solidFill>
                <a:latin typeface="黑体" panose="02010609060101010101" charset="-122"/>
                <a:ea typeface="黑体" panose="02010609060101010101" charset="-122"/>
              </a:rPr>
              <a:t>主</a:t>
            </a:r>
            <a:endParaRPr lang="zh-CN" altLang="en-US" sz="2800" b="1">
              <a:solidFill>
                <a:srgbClr val="FF0000"/>
              </a:solidFill>
              <a:latin typeface="黑体" panose="02010609060101010101" charset="-122"/>
              <a:ea typeface="黑体" panose="02010609060101010101" charset="-122"/>
            </a:endParaRPr>
          </a:p>
        </p:txBody>
      </p:sp>
      <p:sp>
        <p:nvSpPr>
          <p:cNvPr id="19" name="矩形 18"/>
          <p:cNvSpPr/>
          <p:nvPr>
            <p:custDataLst>
              <p:tags r:id="rId38"/>
            </p:custDataLst>
          </p:nvPr>
        </p:nvSpPr>
        <p:spPr>
          <a:xfrm>
            <a:off x="121285" y="1511935"/>
            <a:ext cx="919480" cy="400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custDataLst>
              <p:tags r:id="rId39"/>
            </p:custDataLst>
          </p:nvPr>
        </p:nvSpPr>
        <p:spPr>
          <a:xfrm>
            <a:off x="205105" y="2487295"/>
            <a:ext cx="919480" cy="400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custDataLst>
              <p:tags r:id="rId40"/>
            </p:custDataLst>
          </p:nvPr>
        </p:nvSpPr>
        <p:spPr>
          <a:xfrm>
            <a:off x="10010775" y="2114550"/>
            <a:ext cx="958215" cy="521970"/>
          </a:xfrm>
          <a:prstGeom prst="rect">
            <a:avLst/>
          </a:prstGeom>
          <a:noFill/>
          <a:ln w="9525">
            <a:noFill/>
          </a:ln>
        </p:spPr>
        <p:txBody>
          <a:bodyPr wrap="square" anchor="t" anchorCtr="0">
            <a:spAutoFit/>
          </a:bodyPr>
          <a:lstStyle/>
          <a:p>
            <a:r>
              <a:rPr lang="zh-CN" altLang="en-US" sz="2800" b="1">
                <a:solidFill>
                  <a:srgbClr val="FF0000"/>
                </a:solidFill>
                <a:latin typeface="黑体" panose="02010609060101010101" charset="-122"/>
                <a:ea typeface="黑体" panose="02010609060101010101" charset="-122"/>
              </a:rPr>
              <a:t>胞吞</a:t>
            </a:r>
            <a:endParaRPr lang="zh-CN" altLang="en-US" sz="2800" b="1">
              <a:solidFill>
                <a:srgbClr val="FF0000"/>
              </a:solidFill>
              <a:latin typeface="黑体" panose="02010609060101010101" charset="-122"/>
              <a:ea typeface="黑体" panose="02010609060101010101" charset="-122"/>
            </a:endParaRPr>
          </a:p>
        </p:txBody>
      </p:sp>
      <p:sp>
        <p:nvSpPr>
          <p:cNvPr id="23" name="矩形 22"/>
          <p:cNvSpPr/>
          <p:nvPr>
            <p:custDataLst>
              <p:tags r:id="rId41"/>
            </p:custDataLst>
          </p:nvPr>
        </p:nvSpPr>
        <p:spPr>
          <a:xfrm>
            <a:off x="11343005" y="2827655"/>
            <a:ext cx="958215" cy="521970"/>
          </a:xfrm>
          <a:prstGeom prst="rect">
            <a:avLst/>
          </a:prstGeom>
          <a:noFill/>
          <a:ln w="9525">
            <a:noFill/>
          </a:ln>
        </p:spPr>
        <p:txBody>
          <a:bodyPr wrap="square" anchor="t" anchorCtr="0">
            <a:spAutoFit/>
          </a:bodyPr>
          <a:lstStyle/>
          <a:p>
            <a:r>
              <a:rPr lang="zh-CN" altLang="en-US" sz="2800" b="1">
                <a:solidFill>
                  <a:srgbClr val="FF0000"/>
                </a:solidFill>
                <a:latin typeface="黑体" panose="02010609060101010101" charset="-122"/>
                <a:ea typeface="黑体" panose="02010609060101010101" charset="-122"/>
              </a:rPr>
              <a:t>胞吐</a:t>
            </a:r>
            <a:endParaRPr lang="zh-CN" altLang="en-US" sz="2800" b="1">
              <a:solidFill>
                <a:srgbClr val="FF0000"/>
              </a:solidFill>
              <a:latin typeface="黑体" panose="02010609060101010101" charset="-122"/>
              <a:ea typeface="黑体" panose="02010609060101010101" charset="-122"/>
            </a:endParaRPr>
          </a:p>
        </p:txBody>
      </p:sp>
      <p:pic>
        <p:nvPicPr>
          <p:cNvPr id="24578" name="Picture 2"/>
          <p:cNvPicPr>
            <a:picLocks noChangeAspect="1" noChangeArrowheads="1"/>
          </p:cNvPicPr>
          <p:nvPr>
            <p:custDataLst>
              <p:tags r:id="rId42"/>
            </p:custDataLst>
          </p:nvPr>
        </p:nvPicPr>
        <p:blipFill>
          <a:blip r:embed="rId43">
            <a:clrChange>
              <a:clrFrom>
                <a:srgbClr val="FFFFFF"/>
              </a:clrFrom>
              <a:clrTo>
                <a:srgbClr val="FFFFFF">
                  <a:alpha val="0"/>
                </a:srgbClr>
              </a:clrTo>
            </a:clrChange>
            <a:extLst>
              <a:ext uri="{28A0092B-C50C-407E-A947-70E740481C1C}">
                <a14:useLocalDpi xmlns:a14="http://schemas.microsoft.com/office/drawing/2010/main" val="0"/>
              </a:ext>
            </a:extLst>
          </a:blip>
          <a:srcRect l="18136" b="14485"/>
          <a:stretch>
            <a:fillRect/>
          </a:stretch>
        </p:blipFill>
        <p:spPr bwMode="auto">
          <a:xfrm>
            <a:off x="8286115" y="405765"/>
            <a:ext cx="3586480" cy="2215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文本框 27"/>
          <p:cNvSpPr txBox="1"/>
          <p:nvPr>
            <p:custDataLst>
              <p:tags r:id="rId44"/>
            </p:custDataLst>
          </p:nvPr>
        </p:nvSpPr>
        <p:spPr>
          <a:xfrm>
            <a:off x="1395095" y="4363085"/>
            <a:ext cx="1137920" cy="1938020"/>
          </a:xfrm>
          <a:prstGeom prst="rect">
            <a:avLst/>
          </a:prstGeom>
          <a:noFill/>
        </p:spPr>
        <p:txBody>
          <a:bodyPr wrap="square" rtlCol="0">
            <a:spAutoFit/>
          </a:bodyPr>
          <a:lstStyle/>
          <a:p>
            <a:r>
              <a:rPr lang="zh-CN" altLang="en-US" sz="2000" b="1">
                <a:latin typeface="黑体" panose="02010609060101010101" charset="-122"/>
                <a:ea typeface="黑体" panose="02010609060101010101" charset="-122"/>
              </a:rPr>
              <a:t>大分子物质</a:t>
            </a:r>
            <a:endParaRPr lang="zh-CN" altLang="en-US" sz="2000" b="1">
              <a:latin typeface="黑体" panose="02010609060101010101" charset="-122"/>
              <a:ea typeface="黑体" panose="02010609060101010101" charset="-122"/>
            </a:endParaRPr>
          </a:p>
          <a:p>
            <a:endParaRPr lang="zh-CN" altLang="en-US" sz="2000" b="1">
              <a:latin typeface="黑体" panose="02010609060101010101" charset="-122"/>
              <a:ea typeface="黑体" panose="02010609060101010101" charset="-122"/>
            </a:endParaRPr>
          </a:p>
          <a:p>
            <a:endParaRPr lang="zh-CN" altLang="en-US" sz="2000" b="1">
              <a:latin typeface="黑体" panose="02010609060101010101" charset="-122"/>
              <a:ea typeface="黑体" panose="02010609060101010101" charset="-122"/>
            </a:endParaRPr>
          </a:p>
          <a:p>
            <a:r>
              <a:rPr lang="zh-CN" altLang="en-US" sz="2000" b="1">
                <a:latin typeface="黑体" panose="02010609060101010101" charset="-122"/>
                <a:ea typeface="黑体" panose="02010609060101010101" charset="-122"/>
              </a:rPr>
              <a:t>小分子</a:t>
            </a:r>
            <a:r>
              <a:rPr lang="zh-CN" altLang="en-US" sz="2000" b="1">
                <a:solidFill>
                  <a:srgbClr val="FF0000"/>
                </a:solidFill>
                <a:latin typeface="黑体" panose="02010609060101010101" charset="-122"/>
                <a:ea typeface="黑体" panose="02010609060101010101" charset="-122"/>
              </a:rPr>
              <a:t>和</a:t>
            </a:r>
            <a:r>
              <a:rPr lang="zh-CN" altLang="en-US" sz="2000" b="1">
                <a:latin typeface="黑体" panose="02010609060101010101" charset="-122"/>
                <a:ea typeface="黑体" panose="02010609060101010101" charset="-122"/>
              </a:rPr>
              <a:t>离子</a:t>
            </a:r>
            <a:endParaRPr lang="zh-CN" altLang="en-US" sz="2000" b="1">
              <a:latin typeface="黑体" panose="02010609060101010101" charset="-122"/>
              <a:ea typeface="黑体" panose="02010609060101010101" charset="-122"/>
            </a:endParaRPr>
          </a:p>
        </p:txBody>
      </p:sp>
      <p:grpSp>
        <p:nvGrpSpPr>
          <p:cNvPr id="32" name="组合 31"/>
          <p:cNvGrpSpPr/>
          <p:nvPr>
            <p:custDataLst>
              <p:tags r:id="rId45"/>
            </p:custDataLst>
          </p:nvPr>
        </p:nvGrpSpPr>
        <p:grpSpPr>
          <a:xfrm>
            <a:off x="66675" y="4604385"/>
            <a:ext cx="1703070" cy="1609090"/>
            <a:chOff x="-1" y="7269"/>
            <a:chExt cx="2682" cy="2534"/>
          </a:xfrm>
        </p:grpSpPr>
        <p:sp>
          <p:nvSpPr>
            <p:cNvPr id="30" name="文本框 29"/>
            <p:cNvSpPr txBox="1"/>
            <p:nvPr>
              <p:custDataLst>
                <p:tags r:id="rId46"/>
              </p:custDataLst>
            </p:nvPr>
          </p:nvSpPr>
          <p:spPr>
            <a:xfrm>
              <a:off x="-1" y="7269"/>
              <a:ext cx="1772" cy="2470"/>
            </a:xfrm>
            <a:prstGeom prst="rect">
              <a:avLst/>
            </a:prstGeom>
            <a:solidFill>
              <a:schemeClr val="accent5">
                <a:lumMod val="20000"/>
                <a:lumOff val="80000"/>
              </a:schemeClr>
            </a:solidFill>
            <a:ln>
              <a:solidFill>
                <a:schemeClr val="tx1"/>
              </a:solidFill>
            </a:ln>
          </p:spPr>
          <p:txBody>
            <a:bodyPr wrap="square" rtlCol="0">
              <a:spAutoFit/>
            </a:bodyPr>
            <a:lstStyle/>
            <a:p>
              <a:r>
                <a:rPr lang="zh-CN" altLang="en-US" sz="2400" b="1"/>
                <a:t>一、物质跨膜运输的方式</a:t>
              </a:r>
              <a:endParaRPr lang="zh-CN" altLang="en-US" sz="2400" b="1"/>
            </a:p>
          </p:txBody>
        </p:sp>
        <p:pic>
          <p:nvPicPr>
            <p:cNvPr id="31" name="图片 30"/>
            <p:cNvPicPr>
              <a:picLocks noChangeAspect="1"/>
            </p:cNvPicPr>
            <p:nvPr>
              <p:custDataLst>
                <p:tags r:id="rId47"/>
              </p:custDataLst>
            </p:nvPr>
          </p:nvPicPr>
          <p:blipFill>
            <a:blip r:embed="rId48"/>
            <a:srcRect r="59823"/>
            <a:stretch>
              <a:fillRect/>
            </a:stretch>
          </p:blipFill>
          <p:spPr>
            <a:xfrm>
              <a:off x="1771" y="7378"/>
              <a:ext cx="910" cy="2425"/>
            </a:xfrm>
            <a:prstGeom prst="rect">
              <a:avLst/>
            </a:prstGeom>
          </p:spPr>
        </p:pic>
      </p:grpSp>
      <p:sp>
        <p:nvSpPr>
          <p:cNvPr id="33" name="矩形 32"/>
          <p:cNvSpPr/>
          <p:nvPr>
            <p:custDataLst>
              <p:tags r:id="rId49"/>
            </p:custDataLst>
          </p:nvPr>
        </p:nvSpPr>
        <p:spPr>
          <a:xfrm>
            <a:off x="3641725" y="3973830"/>
            <a:ext cx="837565" cy="460375"/>
          </a:xfrm>
          <a:prstGeom prst="rect">
            <a:avLst/>
          </a:prstGeom>
          <a:solidFill>
            <a:schemeClr val="accent4">
              <a:lumMod val="20000"/>
              <a:lumOff val="80000"/>
            </a:schemeClr>
          </a:solidFill>
          <a:ln w="9525">
            <a:noFill/>
          </a:ln>
        </p:spPr>
        <p:txBody>
          <a:bodyPr wrap="square" anchor="t" anchorCtr="0">
            <a:spAutoFit/>
          </a:bodyPr>
          <a:lstStyle/>
          <a:p>
            <a:r>
              <a:rPr lang="zh-CN" altLang="en-US" sz="2400" b="1">
                <a:solidFill>
                  <a:srgbClr val="FF0000"/>
                </a:solidFill>
                <a:latin typeface="黑体" panose="02010609060101010101" charset="-122"/>
                <a:ea typeface="黑体" panose="02010609060101010101" charset="-122"/>
              </a:rPr>
              <a:t>胞吞</a:t>
            </a:r>
            <a:endParaRPr lang="zh-CN" altLang="en-US" sz="2400" b="1">
              <a:solidFill>
                <a:srgbClr val="FF0000"/>
              </a:solidFill>
              <a:latin typeface="黑体" panose="02010609060101010101" charset="-122"/>
              <a:ea typeface="黑体" panose="02010609060101010101" charset="-122"/>
            </a:endParaRPr>
          </a:p>
        </p:txBody>
      </p:sp>
      <p:sp>
        <p:nvSpPr>
          <p:cNvPr id="34" name="矩形 33"/>
          <p:cNvSpPr/>
          <p:nvPr>
            <p:custDataLst>
              <p:tags r:id="rId50"/>
            </p:custDataLst>
          </p:nvPr>
        </p:nvSpPr>
        <p:spPr>
          <a:xfrm>
            <a:off x="3641725" y="4578350"/>
            <a:ext cx="837565" cy="460375"/>
          </a:xfrm>
          <a:prstGeom prst="rect">
            <a:avLst/>
          </a:prstGeom>
          <a:solidFill>
            <a:schemeClr val="accent6">
              <a:lumMod val="20000"/>
              <a:lumOff val="80000"/>
            </a:schemeClr>
          </a:solidFill>
          <a:ln w="9525">
            <a:noFill/>
          </a:ln>
        </p:spPr>
        <p:txBody>
          <a:bodyPr wrap="square" anchor="t" anchorCtr="0">
            <a:spAutoFit/>
          </a:bodyPr>
          <a:lstStyle/>
          <a:p>
            <a:r>
              <a:rPr lang="zh-CN" altLang="en-US" sz="2400" b="1">
                <a:solidFill>
                  <a:srgbClr val="FF0000"/>
                </a:solidFill>
                <a:latin typeface="黑体" panose="02010609060101010101" charset="-122"/>
                <a:ea typeface="黑体" panose="02010609060101010101" charset="-122"/>
              </a:rPr>
              <a:t>胞吐</a:t>
            </a:r>
            <a:endParaRPr lang="zh-CN" altLang="en-US" sz="2400" b="1">
              <a:solidFill>
                <a:srgbClr val="FF0000"/>
              </a:solidFill>
              <a:latin typeface="黑体" panose="02010609060101010101" charset="-122"/>
              <a:ea typeface="黑体" panose="02010609060101010101" charset="-122"/>
            </a:endParaRPr>
          </a:p>
        </p:txBody>
      </p:sp>
      <p:grpSp>
        <p:nvGrpSpPr>
          <p:cNvPr id="39" name="组合 38"/>
          <p:cNvGrpSpPr/>
          <p:nvPr>
            <p:custDataLst>
              <p:tags r:id="rId51"/>
            </p:custDataLst>
          </p:nvPr>
        </p:nvGrpSpPr>
        <p:grpSpPr>
          <a:xfrm>
            <a:off x="2653030" y="3973830"/>
            <a:ext cx="1165860" cy="389255"/>
            <a:chOff x="3876" y="6582"/>
            <a:chExt cx="1836" cy="613"/>
          </a:xfrm>
        </p:grpSpPr>
        <p:sp>
          <p:nvSpPr>
            <p:cNvPr id="35" name="右箭头 34"/>
            <p:cNvSpPr/>
            <p:nvPr>
              <p:custDataLst>
                <p:tags r:id="rId52"/>
              </p:custDataLst>
            </p:nvPr>
          </p:nvSpPr>
          <p:spPr>
            <a:xfrm>
              <a:off x="3876" y="7076"/>
              <a:ext cx="1511" cy="1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p:cNvSpPr txBox="1"/>
            <p:nvPr>
              <p:custDataLst>
                <p:tags r:id="rId53"/>
              </p:custDataLst>
            </p:nvPr>
          </p:nvSpPr>
          <p:spPr>
            <a:xfrm>
              <a:off x="3939" y="6582"/>
              <a:ext cx="1773" cy="580"/>
            </a:xfrm>
            <a:prstGeom prst="rect">
              <a:avLst/>
            </a:prstGeom>
            <a:noFill/>
          </p:spPr>
          <p:txBody>
            <a:bodyPr wrap="square" rtlCol="0">
              <a:spAutoFit/>
            </a:bodyPr>
            <a:lstStyle/>
            <a:p>
              <a:r>
                <a:rPr lang="zh-CN" altLang="en-US">
                  <a:solidFill>
                    <a:srgbClr val="FF0000"/>
                  </a:solidFill>
                </a:rPr>
                <a:t>进</a:t>
              </a:r>
              <a:r>
                <a:rPr lang="zh-CN" altLang="en-US"/>
                <a:t>细胞</a:t>
              </a:r>
              <a:endParaRPr lang="zh-CN" altLang="en-US"/>
            </a:p>
          </p:txBody>
        </p:sp>
      </p:grpSp>
      <p:grpSp>
        <p:nvGrpSpPr>
          <p:cNvPr id="40" name="组合 39"/>
          <p:cNvGrpSpPr/>
          <p:nvPr>
            <p:custDataLst>
              <p:tags r:id="rId54"/>
            </p:custDataLst>
          </p:nvPr>
        </p:nvGrpSpPr>
        <p:grpSpPr>
          <a:xfrm>
            <a:off x="2653030" y="4578350"/>
            <a:ext cx="1125855" cy="368300"/>
            <a:chOff x="3876" y="7534"/>
            <a:chExt cx="1773" cy="580"/>
          </a:xfrm>
        </p:grpSpPr>
        <p:sp>
          <p:nvSpPr>
            <p:cNvPr id="37" name="右箭头 36"/>
            <p:cNvSpPr/>
            <p:nvPr>
              <p:custDataLst>
                <p:tags r:id="rId55"/>
              </p:custDataLst>
            </p:nvPr>
          </p:nvSpPr>
          <p:spPr>
            <a:xfrm>
              <a:off x="3939" y="7995"/>
              <a:ext cx="1463" cy="1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custDataLst>
                <p:tags r:id="rId56"/>
              </p:custDataLst>
            </p:nvPr>
          </p:nvSpPr>
          <p:spPr>
            <a:xfrm>
              <a:off x="3876" y="7534"/>
              <a:ext cx="1773" cy="580"/>
            </a:xfrm>
            <a:prstGeom prst="rect">
              <a:avLst/>
            </a:prstGeom>
            <a:noFill/>
          </p:spPr>
          <p:txBody>
            <a:bodyPr wrap="square" rtlCol="0">
              <a:spAutoFit/>
            </a:bodyPr>
            <a:lstStyle/>
            <a:p>
              <a:r>
                <a:rPr lang="zh-CN" altLang="en-US">
                  <a:solidFill>
                    <a:srgbClr val="FF0000"/>
                  </a:solidFill>
                </a:rPr>
                <a:t>出</a:t>
              </a:r>
              <a:r>
                <a:rPr lang="zh-CN" altLang="en-US"/>
                <a:t>细胞</a:t>
              </a:r>
              <a:endParaRPr lang="zh-CN" altLang="en-US"/>
            </a:p>
          </p:txBody>
        </p:sp>
      </p:grpSp>
      <p:sp>
        <p:nvSpPr>
          <p:cNvPr id="41" name="左大括号 40"/>
          <p:cNvSpPr/>
          <p:nvPr>
            <p:custDataLst>
              <p:tags r:id="rId57"/>
            </p:custDataLst>
          </p:nvPr>
        </p:nvSpPr>
        <p:spPr>
          <a:xfrm>
            <a:off x="2534285" y="4287520"/>
            <a:ext cx="118745" cy="593090"/>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0" name="矩形 49"/>
          <p:cNvSpPr/>
          <p:nvPr>
            <p:custDataLst>
              <p:tags r:id="rId58"/>
            </p:custDataLst>
          </p:nvPr>
        </p:nvSpPr>
        <p:spPr>
          <a:xfrm>
            <a:off x="5867400" y="6367780"/>
            <a:ext cx="1445260" cy="460375"/>
          </a:xfrm>
          <a:prstGeom prst="rect">
            <a:avLst/>
          </a:prstGeom>
          <a:solidFill>
            <a:srgbClr val="FFFF00"/>
          </a:solidFill>
          <a:ln w="9525">
            <a:noFill/>
          </a:ln>
        </p:spPr>
        <p:txBody>
          <a:bodyPr wrap="square" anchor="t" anchorCtr="0">
            <a:spAutoFit/>
          </a:bodyPr>
          <a:lstStyle/>
          <a:p>
            <a:r>
              <a:rPr lang="zh-CN" altLang="en-US" sz="2400" b="1">
                <a:solidFill>
                  <a:srgbClr val="FF0000"/>
                </a:solidFill>
                <a:latin typeface="黑体" panose="02010609060101010101" charset="-122"/>
                <a:ea typeface="黑体" panose="02010609060101010101" charset="-122"/>
              </a:rPr>
              <a:t>主动运输</a:t>
            </a:r>
            <a:endParaRPr lang="zh-CN" altLang="en-US" sz="2400" b="1">
              <a:solidFill>
                <a:srgbClr val="FF0000"/>
              </a:solidFill>
              <a:latin typeface="黑体" panose="02010609060101010101" charset="-122"/>
              <a:ea typeface="黑体" panose="02010609060101010101" charset="-122"/>
            </a:endParaRPr>
          </a:p>
        </p:txBody>
      </p:sp>
      <p:grpSp>
        <p:nvGrpSpPr>
          <p:cNvPr id="66" name="组合 65"/>
          <p:cNvGrpSpPr/>
          <p:nvPr>
            <p:custDataLst>
              <p:tags r:id="rId59"/>
            </p:custDataLst>
          </p:nvPr>
        </p:nvGrpSpPr>
        <p:grpSpPr>
          <a:xfrm>
            <a:off x="9272270" y="5157470"/>
            <a:ext cx="821055" cy="368300"/>
            <a:chOff x="3820" y="6398"/>
            <a:chExt cx="1293" cy="580"/>
          </a:xfrm>
        </p:grpSpPr>
        <p:sp>
          <p:nvSpPr>
            <p:cNvPr id="67" name="右箭头 66"/>
            <p:cNvSpPr/>
            <p:nvPr>
              <p:custDataLst>
                <p:tags r:id="rId60"/>
              </p:custDataLst>
            </p:nvPr>
          </p:nvSpPr>
          <p:spPr>
            <a:xfrm>
              <a:off x="3820" y="6858"/>
              <a:ext cx="1293" cy="12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8" name="文本框 67"/>
            <p:cNvSpPr txBox="1"/>
            <p:nvPr>
              <p:custDataLst>
                <p:tags r:id="rId61"/>
              </p:custDataLst>
            </p:nvPr>
          </p:nvSpPr>
          <p:spPr>
            <a:xfrm>
              <a:off x="3860" y="6398"/>
              <a:ext cx="1072" cy="580"/>
            </a:xfrm>
            <a:prstGeom prst="rect">
              <a:avLst/>
            </a:prstGeom>
            <a:noFill/>
          </p:spPr>
          <p:txBody>
            <a:bodyPr wrap="square" rtlCol="0">
              <a:spAutoFit/>
            </a:bodyPr>
            <a:lstStyle/>
            <a:p>
              <a:r>
                <a:rPr lang="zh-CN" altLang="en-US">
                  <a:solidFill>
                    <a:srgbClr val="FF0000"/>
                  </a:solidFill>
                </a:rPr>
                <a:t>需要</a:t>
              </a:r>
              <a:endParaRPr lang="zh-CN" altLang="en-US"/>
            </a:p>
          </p:txBody>
        </p:sp>
      </p:grpSp>
      <p:sp>
        <p:nvSpPr>
          <p:cNvPr id="69" name="矩形 68"/>
          <p:cNvSpPr/>
          <p:nvPr>
            <p:custDataLst>
              <p:tags r:id="rId62"/>
            </p:custDataLst>
          </p:nvPr>
        </p:nvSpPr>
        <p:spPr>
          <a:xfrm>
            <a:off x="10208895" y="5139055"/>
            <a:ext cx="1491615" cy="460375"/>
          </a:xfrm>
          <a:prstGeom prst="rect">
            <a:avLst/>
          </a:prstGeom>
          <a:solidFill>
            <a:schemeClr val="accent6">
              <a:lumMod val="60000"/>
              <a:lumOff val="40000"/>
            </a:schemeClr>
          </a:solidFill>
          <a:ln w="9525">
            <a:noFill/>
          </a:ln>
        </p:spPr>
        <p:txBody>
          <a:bodyPr wrap="square" anchor="t" anchorCtr="0">
            <a:spAutoFit/>
          </a:bodyPr>
          <a:lstStyle/>
          <a:p>
            <a:r>
              <a:rPr lang="zh-CN" altLang="en-US" sz="2400" b="1">
                <a:solidFill>
                  <a:srgbClr val="FF0000"/>
                </a:solidFill>
                <a:latin typeface="黑体" panose="02010609060101010101" charset="-122"/>
                <a:ea typeface="黑体" panose="02010609060101010101" charset="-122"/>
              </a:rPr>
              <a:t>协助扩散</a:t>
            </a:r>
            <a:endParaRPr lang="zh-CN" altLang="en-US" sz="2400" b="1">
              <a:solidFill>
                <a:srgbClr val="FF0000"/>
              </a:solidFill>
              <a:latin typeface="黑体" panose="02010609060101010101" charset="-122"/>
              <a:ea typeface="黑体" panose="02010609060101010101" charset="-122"/>
            </a:endParaRPr>
          </a:p>
        </p:txBody>
      </p:sp>
      <p:grpSp>
        <p:nvGrpSpPr>
          <p:cNvPr id="70" name="组合 69"/>
          <p:cNvGrpSpPr/>
          <p:nvPr>
            <p:custDataLst>
              <p:tags r:id="rId63"/>
            </p:custDataLst>
          </p:nvPr>
        </p:nvGrpSpPr>
        <p:grpSpPr>
          <a:xfrm>
            <a:off x="9353550" y="5865495"/>
            <a:ext cx="1192530" cy="368300"/>
            <a:chOff x="3802" y="6399"/>
            <a:chExt cx="1878" cy="580"/>
          </a:xfrm>
        </p:grpSpPr>
        <p:sp>
          <p:nvSpPr>
            <p:cNvPr id="71" name="右箭头 70"/>
            <p:cNvSpPr/>
            <p:nvPr>
              <p:custDataLst>
                <p:tags r:id="rId64"/>
              </p:custDataLst>
            </p:nvPr>
          </p:nvSpPr>
          <p:spPr>
            <a:xfrm>
              <a:off x="3802" y="6860"/>
              <a:ext cx="1511" cy="119"/>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custDataLst>
                <p:tags r:id="rId65"/>
              </p:custDataLst>
            </p:nvPr>
          </p:nvSpPr>
          <p:spPr>
            <a:xfrm>
              <a:off x="3907" y="6399"/>
              <a:ext cx="1773" cy="580"/>
            </a:xfrm>
            <a:prstGeom prst="rect">
              <a:avLst/>
            </a:prstGeom>
            <a:noFill/>
          </p:spPr>
          <p:txBody>
            <a:bodyPr wrap="square" rtlCol="0">
              <a:spAutoFit/>
            </a:bodyPr>
            <a:lstStyle/>
            <a:p>
              <a:r>
                <a:rPr lang="zh-CN" altLang="en-US"/>
                <a:t>不需要</a:t>
              </a:r>
              <a:endParaRPr lang="zh-CN" altLang="en-US"/>
            </a:p>
          </p:txBody>
        </p:sp>
      </p:grpSp>
      <p:sp>
        <p:nvSpPr>
          <p:cNvPr id="73" name="矩形 72"/>
          <p:cNvSpPr/>
          <p:nvPr>
            <p:custDataLst>
              <p:tags r:id="rId66"/>
            </p:custDataLst>
          </p:nvPr>
        </p:nvSpPr>
        <p:spPr>
          <a:xfrm>
            <a:off x="10323195" y="5907405"/>
            <a:ext cx="1550035" cy="460375"/>
          </a:xfrm>
          <a:prstGeom prst="rect">
            <a:avLst/>
          </a:prstGeom>
          <a:solidFill>
            <a:schemeClr val="accent1">
              <a:lumMod val="60000"/>
              <a:lumOff val="40000"/>
            </a:schemeClr>
          </a:solidFill>
          <a:ln w="9525">
            <a:noFill/>
          </a:ln>
        </p:spPr>
        <p:txBody>
          <a:bodyPr wrap="square" anchor="t" anchorCtr="0">
            <a:spAutoFit/>
          </a:bodyPr>
          <a:lstStyle/>
          <a:p>
            <a:r>
              <a:rPr lang="zh-CN" altLang="en-US" sz="2400" b="1">
                <a:solidFill>
                  <a:srgbClr val="FF0000"/>
                </a:solidFill>
                <a:latin typeface="黑体" panose="02010609060101010101" charset="-122"/>
                <a:ea typeface="黑体" panose="02010609060101010101" charset="-122"/>
              </a:rPr>
              <a:t>自由扩散</a:t>
            </a:r>
            <a:endParaRPr lang="zh-CN" altLang="en-US" sz="2400" b="1">
              <a:solidFill>
                <a:srgbClr val="FF0000"/>
              </a:solidFill>
              <a:latin typeface="黑体" panose="02010609060101010101" charset="-122"/>
              <a:ea typeface="黑体" panose="02010609060101010101" charset="-122"/>
            </a:endParaRPr>
          </a:p>
        </p:txBody>
      </p:sp>
      <p:grpSp>
        <p:nvGrpSpPr>
          <p:cNvPr id="84" name="组合 83"/>
          <p:cNvGrpSpPr/>
          <p:nvPr>
            <p:custDataLst>
              <p:tags r:id="rId67"/>
            </p:custDataLst>
          </p:nvPr>
        </p:nvGrpSpPr>
        <p:grpSpPr>
          <a:xfrm>
            <a:off x="4862830" y="6384290"/>
            <a:ext cx="1192530" cy="443865"/>
            <a:chOff x="4883" y="8691"/>
            <a:chExt cx="1878" cy="699"/>
          </a:xfrm>
        </p:grpSpPr>
        <p:grpSp>
          <p:nvGrpSpPr>
            <p:cNvPr id="46" name="组合 45"/>
            <p:cNvGrpSpPr/>
            <p:nvPr>
              <p:custDataLst>
                <p:tags r:id="rId68"/>
              </p:custDataLst>
            </p:nvPr>
          </p:nvGrpSpPr>
          <p:grpSpPr>
            <a:xfrm>
              <a:off x="4883" y="8810"/>
              <a:ext cx="1878" cy="580"/>
              <a:chOff x="3802" y="6399"/>
              <a:chExt cx="1878" cy="580"/>
            </a:xfrm>
          </p:grpSpPr>
          <p:sp>
            <p:nvSpPr>
              <p:cNvPr id="47" name="右箭头 46"/>
              <p:cNvSpPr/>
              <p:nvPr>
                <p:custDataLst>
                  <p:tags r:id="rId69"/>
                </p:custDataLst>
              </p:nvPr>
            </p:nvSpPr>
            <p:spPr>
              <a:xfrm>
                <a:off x="3802" y="6860"/>
                <a:ext cx="1511" cy="119"/>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custDataLst>
                  <p:tags r:id="rId70"/>
                </p:custDataLst>
              </p:nvPr>
            </p:nvSpPr>
            <p:spPr>
              <a:xfrm>
                <a:off x="3907" y="6399"/>
                <a:ext cx="1773" cy="580"/>
              </a:xfrm>
              <a:prstGeom prst="rect">
                <a:avLst/>
              </a:prstGeom>
              <a:noFill/>
            </p:spPr>
            <p:txBody>
              <a:bodyPr wrap="square" rtlCol="0">
                <a:spAutoFit/>
              </a:bodyPr>
              <a:lstStyle/>
              <a:p>
                <a:endParaRPr lang="zh-CN" altLang="en-US"/>
              </a:p>
            </p:txBody>
          </p:sp>
        </p:grpSp>
        <p:sp>
          <p:nvSpPr>
            <p:cNvPr id="81" name="文本框 80"/>
            <p:cNvSpPr txBox="1"/>
            <p:nvPr>
              <p:custDataLst>
                <p:tags r:id="rId71"/>
              </p:custDataLst>
            </p:nvPr>
          </p:nvSpPr>
          <p:spPr>
            <a:xfrm>
              <a:off x="4954" y="8691"/>
              <a:ext cx="1368" cy="580"/>
            </a:xfrm>
            <a:prstGeom prst="rect">
              <a:avLst/>
            </a:prstGeom>
            <a:noFill/>
          </p:spPr>
          <p:txBody>
            <a:bodyPr wrap="none" rtlCol="0" anchor="t">
              <a:spAutoFit/>
            </a:bodyPr>
            <a:lstStyle/>
            <a:p>
              <a:r>
                <a:rPr lang="zh-CN" altLang="en-US">
                  <a:latin typeface="Arial" panose="020B0604020202020204" pitchFamily="34" charset="0"/>
                  <a:cs typeface="Arial" panose="020B0604020202020204" pitchFamily="34" charset="0"/>
                </a:rPr>
                <a:t>低→高</a:t>
              </a:r>
              <a:endParaRPr lang="zh-CN" altLang="en-US">
                <a:latin typeface="Arial" panose="020B0604020202020204" pitchFamily="34" charset="0"/>
                <a:cs typeface="Arial" panose="020B0604020202020204" pitchFamily="34" charset="0"/>
              </a:endParaRPr>
            </a:p>
          </p:txBody>
        </p:sp>
      </p:grpSp>
      <p:sp>
        <p:nvSpPr>
          <p:cNvPr id="85" name="矩形 84"/>
          <p:cNvSpPr/>
          <p:nvPr>
            <p:custDataLst>
              <p:tags r:id="rId72"/>
            </p:custDataLst>
          </p:nvPr>
        </p:nvSpPr>
        <p:spPr>
          <a:xfrm>
            <a:off x="2483485" y="5600065"/>
            <a:ext cx="1129030" cy="829945"/>
          </a:xfrm>
          <a:prstGeom prst="rect">
            <a:avLst/>
          </a:prstGeom>
          <a:solidFill>
            <a:schemeClr val="accent4">
              <a:lumMod val="20000"/>
              <a:lumOff val="80000"/>
            </a:schemeClr>
          </a:solidFill>
          <a:ln w="9525">
            <a:noFill/>
          </a:ln>
        </p:spPr>
        <p:txBody>
          <a:bodyPr wrap="square" anchor="t" anchorCtr="0">
            <a:spAutoFit/>
          </a:bodyPr>
          <a:lstStyle/>
          <a:p>
            <a:r>
              <a:rPr lang="zh-CN" altLang="en-US" sz="2400" b="1">
                <a:solidFill>
                  <a:srgbClr val="FF0000"/>
                </a:solidFill>
                <a:latin typeface="黑体" panose="02010609060101010101" charset="-122"/>
                <a:ea typeface="黑体" panose="02010609060101010101" charset="-122"/>
              </a:rPr>
              <a:t>主、被动运输</a:t>
            </a:r>
            <a:endParaRPr lang="zh-CN" altLang="en-US" sz="2400" b="1">
              <a:solidFill>
                <a:srgbClr val="FF0000"/>
              </a:solidFill>
              <a:latin typeface="黑体" panose="02010609060101010101" charset="-122"/>
              <a:ea typeface="黑体" panose="02010609060101010101" charset="-122"/>
            </a:endParaRPr>
          </a:p>
        </p:txBody>
      </p:sp>
      <p:grpSp>
        <p:nvGrpSpPr>
          <p:cNvPr id="91" name="组合 90"/>
          <p:cNvGrpSpPr/>
          <p:nvPr>
            <p:custDataLst>
              <p:tags r:id="rId73"/>
            </p:custDataLst>
          </p:nvPr>
        </p:nvGrpSpPr>
        <p:grpSpPr>
          <a:xfrm>
            <a:off x="2868295" y="5068570"/>
            <a:ext cx="1994556" cy="713105"/>
            <a:chOff x="4694" y="8283"/>
            <a:chExt cx="3141" cy="1123"/>
          </a:xfrm>
        </p:grpSpPr>
        <p:grpSp>
          <p:nvGrpSpPr>
            <p:cNvPr id="86" name="组合 85"/>
            <p:cNvGrpSpPr/>
            <p:nvPr>
              <p:custDataLst>
                <p:tags r:id="rId74"/>
              </p:custDataLst>
            </p:nvPr>
          </p:nvGrpSpPr>
          <p:grpSpPr>
            <a:xfrm>
              <a:off x="5108" y="8283"/>
              <a:ext cx="2727" cy="1123"/>
              <a:chOff x="5232" y="9314"/>
              <a:chExt cx="3199" cy="1123"/>
            </a:xfrm>
          </p:grpSpPr>
          <p:sp>
            <p:nvSpPr>
              <p:cNvPr id="87" name="左大括号 86"/>
              <p:cNvSpPr/>
              <p:nvPr>
                <p:custDataLst>
                  <p:tags r:id="rId75"/>
                </p:custDataLst>
              </p:nvPr>
            </p:nvSpPr>
            <p:spPr>
              <a:xfrm>
                <a:off x="7862" y="9314"/>
                <a:ext cx="569" cy="1123"/>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8" name="文本框 87"/>
              <p:cNvSpPr txBox="1"/>
              <p:nvPr>
                <p:custDataLst>
                  <p:tags r:id="rId76"/>
                </p:custDataLst>
              </p:nvPr>
            </p:nvSpPr>
            <p:spPr>
              <a:xfrm>
                <a:off x="5232" y="9314"/>
                <a:ext cx="2851" cy="580"/>
              </a:xfrm>
              <a:prstGeom prst="rect">
                <a:avLst/>
              </a:prstGeom>
              <a:noFill/>
            </p:spPr>
            <p:txBody>
              <a:bodyPr wrap="square" rtlCol="0">
                <a:spAutoFit/>
              </a:bodyPr>
              <a:lstStyle/>
              <a:p>
                <a:r>
                  <a:rPr lang="zh-CN" altLang="en-US">
                    <a:gradFill>
                      <a:gsLst>
                        <a:gs pos="0">
                          <a:srgbClr val="012D86"/>
                        </a:gs>
                        <a:gs pos="100000">
                          <a:srgbClr val="0E2557"/>
                        </a:gs>
                      </a:gsLst>
                      <a:lin scaled="0"/>
                    </a:gradFill>
                  </a:rPr>
                  <a:t>据</a:t>
                </a:r>
                <a:r>
                  <a:rPr lang="zh-CN" altLang="en-US" b="1">
                    <a:solidFill>
                      <a:schemeClr val="tx1"/>
                    </a:solidFill>
                  </a:rPr>
                  <a:t>能量</a:t>
                </a:r>
                <a:r>
                  <a:rPr lang="zh-CN" altLang="en-US">
                    <a:gradFill>
                      <a:gsLst>
                        <a:gs pos="0">
                          <a:srgbClr val="012D86"/>
                        </a:gs>
                        <a:gs pos="100000">
                          <a:srgbClr val="0E2557"/>
                        </a:gs>
                      </a:gsLst>
                      <a:lin scaled="0"/>
                    </a:gradFill>
                  </a:rPr>
                  <a:t>判断</a:t>
                </a:r>
                <a:endParaRPr lang="zh-CN" altLang="en-US">
                  <a:gradFill>
                    <a:gsLst>
                      <a:gs pos="0">
                        <a:srgbClr val="012D86"/>
                      </a:gs>
                      <a:gs pos="100000">
                        <a:srgbClr val="0E2557"/>
                      </a:gs>
                    </a:gsLst>
                    <a:lin scaled="0"/>
                  </a:gradFill>
                </a:endParaRPr>
              </a:p>
            </p:txBody>
          </p:sp>
        </p:grpSp>
        <p:cxnSp>
          <p:nvCxnSpPr>
            <p:cNvPr id="89" name="直接箭头连接符 88"/>
            <p:cNvCxnSpPr/>
            <p:nvPr>
              <p:custDataLst>
                <p:tags r:id="rId77"/>
              </p:custDataLst>
            </p:nvPr>
          </p:nvCxnSpPr>
          <p:spPr>
            <a:xfrm flipV="1">
              <a:off x="4694" y="8837"/>
              <a:ext cx="9" cy="302"/>
            </a:xfrm>
            <a:prstGeom prst="straightConnector1">
              <a:avLst/>
            </a:prstGeom>
            <a:ln w="28575">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0" name="直接箭头连接符 89"/>
            <p:cNvCxnSpPr/>
            <p:nvPr>
              <p:custDataLst>
                <p:tags r:id="rId78"/>
              </p:custDataLst>
            </p:nvPr>
          </p:nvCxnSpPr>
          <p:spPr>
            <a:xfrm>
              <a:off x="4703" y="8850"/>
              <a:ext cx="2869" cy="0"/>
            </a:xfrm>
            <a:prstGeom prst="straightConnector1">
              <a:avLst/>
            </a:prstGeom>
            <a:ln w="28575">
              <a:solidFill>
                <a:srgbClr val="FF0000"/>
              </a:solidFill>
              <a:headEnd type="none"/>
              <a:tailEnd type="none"/>
            </a:ln>
          </p:spPr>
          <p:style>
            <a:lnRef idx="1">
              <a:schemeClr val="accent1"/>
            </a:lnRef>
            <a:fillRef idx="0">
              <a:schemeClr val="accent1"/>
            </a:fillRef>
            <a:effectRef idx="0">
              <a:schemeClr val="accent1"/>
            </a:effectRef>
            <a:fontRef idx="minor">
              <a:schemeClr val="tx1"/>
            </a:fontRef>
          </p:style>
        </p:cxnSp>
      </p:grpSp>
      <p:grpSp>
        <p:nvGrpSpPr>
          <p:cNvPr id="94" name="组合 93"/>
          <p:cNvGrpSpPr/>
          <p:nvPr>
            <p:custDataLst>
              <p:tags r:id="rId79"/>
            </p:custDataLst>
          </p:nvPr>
        </p:nvGrpSpPr>
        <p:grpSpPr>
          <a:xfrm>
            <a:off x="4805045" y="4836160"/>
            <a:ext cx="2096770" cy="994410"/>
            <a:chOff x="7744" y="7917"/>
            <a:chExt cx="3302" cy="1566"/>
          </a:xfrm>
        </p:grpSpPr>
        <p:sp>
          <p:nvSpPr>
            <p:cNvPr id="92" name="矩形 91"/>
            <p:cNvSpPr/>
            <p:nvPr>
              <p:custDataLst>
                <p:tags r:id="rId80"/>
              </p:custDataLst>
            </p:nvPr>
          </p:nvSpPr>
          <p:spPr>
            <a:xfrm>
              <a:off x="8759" y="7917"/>
              <a:ext cx="2287" cy="725"/>
            </a:xfrm>
            <a:prstGeom prst="rect">
              <a:avLst/>
            </a:prstGeom>
            <a:solidFill>
              <a:srgbClr val="FFFF00"/>
            </a:solidFill>
            <a:ln w="9525">
              <a:noFill/>
            </a:ln>
          </p:spPr>
          <p:txBody>
            <a:bodyPr wrap="square" anchor="t" anchorCtr="0">
              <a:spAutoFit/>
            </a:bodyPr>
            <a:lstStyle/>
            <a:p>
              <a:r>
                <a:rPr lang="zh-CN" altLang="en-US" sz="2400" b="1">
                  <a:solidFill>
                    <a:srgbClr val="FF0000"/>
                  </a:solidFill>
                  <a:latin typeface="黑体" panose="02010609060101010101" charset="-122"/>
                  <a:ea typeface="黑体" panose="02010609060101010101" charset="-122"/>
                </a:rPr>
                <a:t>主动运输</a:t>
              </a:r>
              <a:endParaRPr lang="zh-CN" altLang="en-US" sz="2400" b="1">
                <a:solidFill>
                  <a:srgbClr val="FF0000"/>
                </a:solidFill>
                <a:latin typeface="黑体" panose="02010609060101010101" charset="-122"/>
                <a:ea typeface="黑体" panose="02010609060101010101" charset="-122"/>
              </a:endParaRPr>
            </a:p>
          </p:txBody>
        </p:sp>
        <p:sp>
          <p:nvSpPr>
            <p:cNvPr id="93" name="文本框 92"/>
            <p:cNvSpPr txBox="1"/>
            <p:nvPr>
              <p:custDataLst>
                <p:tags r:id="rId81"/>
              </p:custDataLst>
            </p:nvPr>
          </p:nvSpPr>
          <p:spPr>
            <a:xfrm>
              <a:off x="7744" y="8031"/>
              <a:ext cx="1902" cy="1452"/>
            </a:xfrm>
            <a:prstGeom prst="rect">
              <a:avLst/>
            </a:prstGeom>
            <a:noFill/>
          </p:spPr>
          <p:txBody>
            <a:bodyPr wrap="square" rtlCol="0">
              <a:spAutoFit/>
            </a:bodyPr>
            <a:lstStyle/>
            <a:p>
              <a:r>
                <a:rPr lang="zh-CN" altLang="en-US"/>
                <a:t>需要</a:t>
              </a:r>
              <a:endParaRPr lang="zh-CN" altLang="en-US"/>
            </a:p>
            <a:p>
              <a:endParaRPr lang="zh-CN" altLang="en-US"/>
            </a:p>
            <a:p>
              <a:r>
                <a:rPr lang="zh-CN" altLang="en-US"/>
                <a:t>不需要</a:t>
              </a:r>
              <a:endParaRPr lang="zh-CN" altLang="en-US"/>
            </a:p>
          </p:txBody>
        </p:sp>
      </p:grpSp>
      <p:sp>
        <p:nvSpPr>
          <p:cNvPr id="95" name="矩形 94"/>
          <p:cNvSpPr/>
          <p:nvPr>
            <p:custDataLst>
              <p:tags r:id="rId82"/>
            </p:custDataLst>
          </p:nvPr>
        </p:nvSpPr>
        <p:spPr>
          <a:xfrm>
            <a:off x="5935980" y="5367655"/>
            <a:ext cx="965835" cy="953135"/>
          </a:xfrm>
          <a:prstGeom prst="rect">
            <a:avLst/>
          </a:prstGeom>
          <a:solidFill>
            <a:schemeClr val="accent1">
              <a:lumMod val="60000"/>
              <a:lumOff val="40000"/>
            </a:schemeClr>
          </a:solidFill>
          <a:ln w="9525">
            <a:noFill/>
          </a:ln>
        </p:spPr>
        <p:txBody>
          <a:bodyPr wrap="square" anchor="t" anchorCtr="0">
            <a:spAutoFit/>
          </a:bodyPr>
          <a:lstStyle/>
          <a:p>
            <a:r>
              <a:rPr lang="zh-CN" altLang="en-US" sz="2800" b="1">
                <a:solidFill>
                  <a:srgbClr val="FF0000"/>
                </a:solidFill>
                <a:latin typeface="黑体" panose="02010609060101010101" charset="-122"/>
                <a:ea typeface="黑体" panose="02010609060101010101" charset="-122"/>
              </a:rPr>
              <a:t>被动运输</a:t>
            </a:r>
            <a:endParaRPr lang="zh-CN" altLang="en-US" sz="2800" b="1">
              <a:solidFill>
                <a:srgbClr val="FF0000"/>
              </a:solidFill>
              <a:latin typeface="黑体" panose="02010609060101010101" charset="-122"/>
              <a:ea typeface="黑体" panose="02010609060101010101" charset="-122"/>
            </a:endParaRPr>
          </a:p>
        </p:txBody>
      </p:sp>
      <p:grpSp>
        <p:nvGrpSpPr>
          <p:cNvPr id="115" name="组合 114"/>
          <p:cNvGrpSpPr/>
          <p:nvPr>
            <p:custDataLst>
              <p:tags r:id="rId83"/>
            </p:custDataLst>
          </p:nvPr>
        </p:nvGrpSpPr>
        <p:grpSpPr>
          <a:xfrm>
            <a:off x="2868295" y="5830570"/>
            <a:ext cx="3232150" cy="1039495"/>
            <a:chOff x="4517" y="9182"/>
            <a:chExt cx="5090" cy="1637"/>
          </a:xfrm>
        </p:grpSpPr>
        <p:grpSp>
          <p:nvGrpSpPr>
            <p:cNvPr id="83" name="组合 82"/>
            <p:cNvGrpSpPr/>
            <p:nvPr>
              <p:custDataLst>
                <p:tags r:id="rId84"/>
              </p:custDataLst>
            </p:nvPr>
          </p:nvGrpSpPr>
          <p:grpSpPr>
            <a:xfrm>
              <a:off x="7729" y="9182"/>
              <a:ext cx="1878" cy="658"/>
              <a:chOff x="4936" y="9685"/>
              <a:chExt cx="1878" cy="658"/>
            </a:xfrm>
          </p:grpSpPr>
          <p:grpSp>
            <p:nvGrpSpPr>
              <p:cNvPr id="43" name="组合 42"/>
              <p:cNvGrpSpPr/>
              <p:nvPr>
                <p:custDataLst>
                  <p:tags r:id="rId85"/>
                </p:custDataLst>
              </p:nvPr>
            </p:nvGrpSpPr>
            <p:grpSpPr>
              <a:xfrm>
                <a:off x="4936" y="9763"/>
                <a:ext cx="1878" cy="580"/>
                <a:chOff x="3802" y="6399"/>
                <a:chExt cx="1878" cy="580"/>
              </a:xfrm>
            </p:grpSpPr>
            <p:sp>
              <p:nvSpPr>
                <p:cNvPr id="44" name="右箭头 43"/>
                <p:cNvSpPr/>
                <p:nvPr>
                  <p:custDataLst>
                    <p:tags r:id="rId86"/>
                  </p:custDataLst>
                </p:nvPr>
              </p:nvSpPr>
              <p:spPr>
                <a:xfrm>
                  <a:off x="3802" y="6860"/>
                  <a:ext cx="1511" cy="119"/>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custDataLst>
                    <p:tags r:id="rId87"/>
                  </p:custDataLst>
                </p:nvPr>
              </p:nvSpPr>
              <p:spPr>
                <a:xfrm>
                  <a:off x="3907" y="6399"/>
                  <a:ext cx="1773" cy="580"/>
                </a:xfrm>
                <a:prstGeom prst="rect">
                  <a:avLst/>
                </a:prstGeom>
                <a:noFill/>
              </p:spPr>
              <p:txBody>
                <a:bodyPr wrap="square" rtlCol="0">
                  <a:spAutoFit/>
                </a:bodyPr>
                <a:lstStyle/>
                <a:p>
                  <a:endParaRPr lang="zh-CN" altLang="en-US"/>
                </a:p>
              </p:txBody>
            </p:sp>
          </p:grpSp>
          <p:sp>
            <p:nvSpPr>
              <p:cNvPr id="82" name="文本框 81"/>
              <p:cNvSpPr txBox="1"/>
              <p:nvPr>
                <p:custDataLst>
                  <p:tags r:id="rId88"/>
                </p:custDataLst>
              </p:nvPr>
            </p:nvSpPr>
            <p:spPr>
              <a:xfrm>
                <a:off x="4955" y="9685"/>
                <a:ext cx="1368" cy="580"/>
              </a:xfrm>
              <a:prstGeom prst="rect">
                <a:avLst/>
              </a:prstGeom>
              <a:noFill/>
            </p:spPr>
            <p:txBody>
              <a:bodyPr wrap="none" rtlCol="0" anchor="t">
                <a:spAutoFit/>
              </a:bodyPr>
              <a:lstStyle/>
              <a:p>
                <a:r>
                  <a:rPr lang="zh-CN" altLang="en-US">
                    <a:latin typeface="Arial" panose="020B0604020202020204" pitchFamily="34" charset="0"/>
                    <a:cs typeface="Arial" panose="020B0604020202020204" pitchFamily="34" charset="0"/>
                  </a:rPr>
                  <a:t>高→低</a:t>
                </a:r>
                <a:endParaRPr lang="zh-CN" altLang="en-US">
                  <a:latin typeface="Arial" panose="020B0604020202020204" pitchFamily="34" charset="0"/>
                  <a:cs typeface="Arial" panose="020B0604020202020204" pitchFamily="34" charset="0"/>
                </a:endParaRPr>
              </a:p>
            </p:txBody>
          </p:sp>
        </p:grpSp>
        <p:grpSp>
          <p:nvGrpSpPr>
            <p:cNvPr id="100" name="组合 99"/>
            <p:cNvGrpSpPr/>
            <p:nvPr>
              <p:custDataLst>
                <p:tags r:id="rId89"/>
              </p:custDataLst>
            </p:nvPr>
          </p:nvGrpSpPr>
          <p:grpSpPr>
            <a:xfrm>
              <a:off x="4517" y="9785"/>
              <a:ext cx="3141" cy="1034"/>
              <a:chOff x="4517" y="9813"/>
              <a:chExt cx="3141" cy="1034"/>
            </a:xfrm>
          </p:grpSpPr>
          <p:grpSp>
            <p:nvGrpSpPr>
              <p:cNvPr id="97" name="组合 96"/>
              <p:cNvGrpSpPr/>
              <p:nvPr>
                <p:custDataLst>
                  <p:tags r:id="rId90"/>
                </p:custDataLst>
              </p:nvPr>
            </p:nvGrpSpPr>
            <p:grpSpPr>
              <a:xfrm>
                <a:off x="4517" y="9813"/>
                <a:ext cx="3141" cy="1034"/>
                <a:chOff x="4822" y="9525"/>
                <a:chExt cx="3141" cy="1034"/>
              </a:xfrm>
            </p:grpSpPr>
            <p:grpSp>
              <p:nvGrpSpPr>
                <p:cNvPr id="80" name="组合 79"/>
                <p:cNvGrpSpPr/>
                <p:nvPr>
                  <p:custDataLst>
                    <p:tags r:id="rId91"/>
                  </p:custDataLst>
                </p:nvPr>
              </p:nvGrpSpPr>
              <p:grpSpPr>
                <a:xfrm>
                  <a:off x="5075" y="9525"/>
                  <a:ext cx="2888" cy="1034"/>
                  <a:chOff x="3658" y="9109"/>
                  <a:chExt cx="2888" cy="1034"/>
                </a:xfrm>
              </p:grpSpPr>
              <p:sp>
                <p:nvSpPr>
                  <p:cNvPr id="42" name="左大括号 41"/>
                  <p:cNvSpPr/>
                  <p:nvPr>
                    <p:custDataLst>
                      <p:tags r:id="rId92"/>
                    </p:custDataLst>
                  </p:nvPr>
                </p:nvSpPr>
                <p:spPr>
                  <a:xfrm>
                    <a:off x="6153" y="9109"/>
                    <a:ext cx="393" cy="939"/>
                  </a:xfrm>
                  <a:prstGeom prst="leftBrace">
                    <a:avLst/>
                  </a:prstGeom>
                  <a:ln w="3810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8" name="文本框 77"/>
                  <p:cNvSpPr txBox="1"/>
                  <p:nvPr>
                    <p:custDataLst>
                      <p:tags r:id="rId93"/>
                    </p:custDataLst>
                  </p:nvPr>
                </p:nvSpPr>
                <p:spPr>
                  <a:xfrm>
                    <a:off x="3658" y="9563"/>
                    <a:ext cx="2284" cy="580"/>
                  </a:xfrm>
                  <a:prstGeom prst="rect">
                    <a:avLst/>
                  </a:prstGeom>
                  <a:noFill/>
                </p:spPr>
                <p:txBody>
                  <a:bodyPr wrap="square" rtlCol="0">
                    <a:spAutoFit/>
                  </a:bodyPr>
                  <a:lstStyle/>
                  <a:p>
                    <a:r>
                      <a:rPr lang="zh-CN" altLang="en-US">
                        <a:gradFill>
                          <a:gsLst>
                            <a:gs pos="0">
                              <a:srgbClr val="012D86"/>
                            </a:gs>
                            <a:gs pos="100000">
                              <a:srgbClr val="0E2557"/>
                            </a:gs>
                          </a:gsLst>
                          <a:lin scaled="0"/>
                        </a:gradFill>
                      </a:rPr>
                      <a:t>据</a:t>
                    </a:r>
                    <a:r>
                      <a:rPr lang="zh-CN" altLang="en-US" b="1">
                        <a:solidFill>
                          <a:schemeClr val="tx1"/>
                        </a:solidFill>
                      </a:rPr>
                      <a:t>浓度</a:t>
                    </a:r>
                    <a:r>
                      <a:rPr lang="zh-CN" altLang="en-US">
                        <a:gradFill>
                          <a:gsLst>
                            <a:gs pos="0">
                              <a:srgbClr val="012D86"/>
                            </a:gs>
                            <a:gs pos="100000">
                              <a:srgbClr val="0E2557"/>
                            </a:gs>
                          </a:gsLst>
                          <a:lin scaled="0"/>
                        </a:gradFill>
                      </a:rPr>
                      <a:t>判断</a:t>
                    </a:r>
                    <a:endParaRPr lang="zh-CN" altLang="en-US">
                      <a:gradFill>
                        <a:gsLst>
                          <a:gs pos="0">
                            <a:srgbClr val="012D86"/>
                          </a:gs>
                          <a:gs pos="100000">
                            <a:srgbClr val="0E2557"/>
                          </a:gs>
                        </a:gsLst>
                        <a:lin scaled="0"/>
                      </a:gradFill>
                    </a:endParaRPr>
                  </a:p>
                </p:txBody>
              </p:sp>
            </p:grpSp>
            <p:cxnSp>
              <p:nvCxnSpPr>
                <p:cNvPr id="96" name="直接连接符 95"/>
                <p:cNvCxnSpPr/>
                <p:nvPr>
                  <p:custDataLst>
                    <p:tags r:id="rId94"/>
                  </p:custDataLst>
                </p:nvPr>
              </p:nvCxnSpPr>
              <p:spPr>
                <a:xfrm flipV="1">
                  <a:off x="4822" y="10000"/>
                  <a:ext cx="2542" cy="61"/>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grpSp>
          <p:cxnSp>
            <p:nvCxnSpPr>
              <p:cNvPr id="98" name="直接箭头连接符 97"/>
              <p:cNvCxnSpPr/>
              <p:nvPr>
                <p:custDataLst>
                  <p:tags r:id="rId95"/>
                </p:custDataLst>
              </p:nvPr>
            </p:nvCxnSpPr>
            <p:spPr>
              <a:xfrm flipV="1">
                <a:off x="4542" y="10118"/>
                <a:ext cx="4" cy="238"/>
              </a:xfrm>
              <a:prstGeom prst="straightConnector1">
                <a:avLst/>
              </a:prstGeom>
              <a:ln w="28575">
                <a:solidFill>
                  <a:srgbClr val="7030A0"/>
                </a:solidFill>
                <a:headEnd type="none"/>
                <a:tailEnd type="none"/>
              </a:ln>
            </p:spPr>
            <p:style>
              <a:lnRef idx="1">
                <a:schemeClr val="accent1"/>
              </a:lnRef>
              <a:fillRef idx="0">
                <a:schemeClr val="accent1"/>
              </a:fillRef>
              <a:effectRef idx="0">
                <a:schemeClr val="accent1"/>
              </a:effectRef>
              <a:fontRef idx="minor">
                <a:schemeClr val="tx1"/>
              </a:fontRef>
            </p:style>
          </p:cxnSp>
        </p:grpSp>
      </p:grpSp>
      <p:grpSp>
        <p:nvGrpSpPr>
          <p:cNvPr id="103" name="组合 102"/>
          <p:cNvGrpSpPr/>
          <p:nvPr>
            <p:custDataLst>
              <p:tags r:id="rId96"/>
            </p:custDataLst>
          </p:nvPr>
        </p:nvGrpSpPr>
        <p:grpSpPr>
          <a:xfrm>
            <a:off x="6901815" y="5429885"/>
            <a:ext cx="2418715" cy="783590"/>
            <a:chOff x="10869" y="8551"/>
            <a:chExt cx="3809" cy="1234"/>
          </a:xfrm>
        </p:grpSpPr>
        <p:grpSp>
          <p:nvGrpSpPr>
            <p:cNvPr id="75" name="组合 74"/>
            <p:cNvGrpSpPr/>
            <p:nvPr>
              <p:custDataLst>
                <p:tags r:id="rId97"/>
              </p:custDataLst>
            </p:nvPr>
          </p:nvGrpSpPr>
          <p:grpSpPr>
            <a:xfrm>
              <a:off x="11134" y="8551"/>
              <a:ext cx="3544" cy="1234"/>
              <a:chOff x="8580" y="9271"/>
              <a:chExt cx="3544" cy="1234"/>
            </a:xfrm>
          </p:grpSpPr>
          <p:sp>
            <p:nvSpPr>
              <p:cNvPr id="65" name="左大括号 64"/>
              <p:cNvSpPr/>
              <p:nvPr>
                <p:custDataLst>
                  <p:tags r:id="rId98"/>
                </p:custDataLst>
              </p:nvPr>
            </p:nvSpPr>
            <p:spPr>
              <a:xfrm>
                <a:off x="11304" y="9271"/>
                <a:ext cx="820" cy="1234"/>
              </a:xfrm>
              <a:prstGeom prst="leftBrace">
                <a:avLst/>
              </a:prstGeom>
              <a:noFill/>
              <a:ln w="38100">
                <a:solidFill>
                  <a:schemeClr val="accent2"/>
                </a:solidFill>
              </a:ln>
              <a:extLst>
                <a:ext uri="{909E8E84-426E-40DD-AFC4-6F175D3DCCD1}">
                  <a14:hiddenFill xmlns:a14="http://schemas.microsoft.com/office/drawing/2010/main">
                    <a:solidFill>
                      <a:schemeClr val="accent2"/>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4" name="文本框 73"/>
              <p:cNvSpPr txBox="1"/>
              <p:nvPr>
                <p:custDataLst>
                  <p:tags r:id="rId99"/>
                </p:custDataLst>
              </p:nvPr>
            </p:nvSpPr>
            <p:spPr>
              <a:xfrm>
                <a:off x="8580" y="9301"/>
                <a:ext cx="2958" cy="580"/>
              </a:xfrm>
              <a:prstGeom prst="rect">
                <a:avLst/>
              </a:prstGeom>
              <a:noFill/>
            </p:spPr>
            <p:txBody>
              <a:bodyPr wrap="square" rtlCol="0">
                <a:spAutoFit/>
              </a:bodyPr>
              <a:lstStyle/>
              <a:p>
                <a:r>
                  <a:rPr lang="zh-CN" altLang="en-US">
                    <a:gradFill>
                      <a:gsLst>
                        <a:gs pos="0">
                          <a:srgbClr val="012D86"/>
                        </a:gs>
                        <a:gs pos="100000">
                          <a:srgbClr val="0E2557"/>
                        </a:gs>
                      </a:gsLst>
                      <a:lin scaled="0"/>
                    </a:gradFill>
                  </a:rPr>
                  <a:t>据</a:t>
                </a:r>
                <a:r>
                  <a:rPr lang="zh-CN" altLang="en-US" b="1">
                    <a:solidFill>
                      <a:schemeClr val="tx1"/>
                    </a:solidFill>
                  </a:rPr>
                  <a:t>转运蛋白</a:t>
                </a:r>
                <a:r>
                  <a:rPr lang="zh-CN" altLang="en-US">
                    <a:gradFill>
                      <a:gsLst>
                        <a:gs pos="0">
                          <a:srgbClr val="012D86"/>
                        </a:gs>
                        <a:gs pos="100000">
                          <a:srgbClr val="0E2557"/>
                        </a:gs>
                      </a:gsLst>
                      <a:lin scaled="0"/>
                    </a:gradFill>
                  </a:rPr>
                  <a:t>判断</a:t>
                </a:r>
                <a:endParaRPr lang="zh-CN" altLang="en-US">
                  <a:gradFill>
                    <a:gsLst>
                      <a:gs pos="0">
                        <a:srgbClr val="012D86"/>
                      </a:gs>
                      <a:gs pos="100000">
                        <a:srgbClr val="0E2557"/>
                      </a:gs>
                    </a:gsLst>
                    <a:lin scaled="0"/>
                  </a:gradFill>
                </a:endParaRPr>
              </a:p>
            </p:txBody>
          </p:sp>
        </p:grpSp>
        <p:cxnSp>
          <p:nvCxnSpPr>
            <p:cNvPr id="101" name="直接连接符 100"/>
            <p:cNvCxnSpPr/>
            <p:nvPr>
              <p:custDataLst>
                <p:tags r:id="rId100"/>
              </p:custDataLst>
            </p:nvPr>
          </p:nvCxnSpPr>
          <p:spPr>
            <a:xfrm flipV="1">
              <a:off x="10869" y="9161"/>
              <a:ext cx="3202" cy="43"/>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02" name="左大括号 101"/>
          <p:cNvSpPr/>
          <p:nvPr>
            <p:custDataLst>
              <p:tags r:id="rId101"/>
            </p:custDataLst>
          </p:nvPr>
        </p:nvSpPr>
        <p:spPr>
          <a:xfrm rot="10800000">
            <a:off x="6951345" y="3973830"/>
            <a:ext cx="118745" cy="934720"/>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104" name="组合 103"/>
          <p:cNvGrpSpPr/>
          <p:nvPr>
            <p:custDataLst>
              <p:tags r:id="rId102"/>
            </p:custDataLst>
          </p:nvPr>
        </p:nvGrpSpPr>
        <p:grpSpPr>
          <a:xfrm>
            <a:off x="7070090" y="4019550"/>
            <a:ext cx="1798320" cy="783590"/>
            <a:chOff x="10869" y="8551"/>
            <a:chExt cx="3809" cy="1234"/>
          </a:xfrm>
        </p:grpSpPr>
        <p:grpSp>
          <p:nvGrpSpPr>
            <p:cNvPr id="105" name="组合 104"/>
            <p:cNvGrpSpPr/>
            <p:nvPr>
              <p:custDataLst>
                <p:tags r:id="rId103"/>
              </p:custDataLst>
            </p:nvPr>
          </p:nvGrpSpPr>
          <p:grpSpPr>
            <a:xfrm>
              <a:off x="11134" y="8551"/>
              <a:ext cx="3544" cy="1234"/>
              <a:chOff x="8580" y="9271"/>
              <a:chExt cx="3544" cy="1234"/>
            </a:xfrm>
          </p:grpSpPr>
          <p:sp>
            <p:nvSpPr>
              <p:cNvPr id="106" name="左大括号 105"/>
              <p:cNvSpPr/>
              <p:nvPr>
                <p:custDataLst>
                  <p:tags r:id="rId104"/>
                </p:custDataLst>
              </p:nvPr>
            </p:nvSpPr>
            <p:spPr>
              <a:xfrm>
                <a:off x="11304" y="9271"/>
                <a:ext cx="820" cy="1234"/>
              </a:xfrm>
              <a:prstGeom prst="leftBrace">
                <a:avLst/>
              </a:prstGeom>
              <a:noFill/>
              <a:ln w="38100">
                <a:solidFill>
                  <a:schemeClr val="accent1"/>
                </a:solidFill>
              </a:ln>
              <a:extLst>
                <a:ext uri="{909E8E84-426E-40DD-AFC4-6F175D3DCCD1}">
                  <a14:hiddenFill xmlns:a14="http://schemas.microsoft.com/office/drawing/2010/main">
                    <a:solidFill>
                      <a:schemeClr val="accent2"/>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7" name="文本框 106"/>
              <p:cNvSpPr txBox="1"/>
              <p:nvPr>
                <p:custDataLst>
                  <p:tags r:id="rId105"/>
                </p:custDataLst>
              </p:nvPr>
            </p:nvSpPr>
            <p:spPr>
              <a:xfrm>
                <a:off x="8580" y="9301"/>
                <a:ext cx="2958" cy="580"/>
              </a:xfrm>
              <a:prstGeom prst="rect">
                <a:avLst/>
              </a:prstGeom>
              <a:noFill/>
              <a:ln>
                <a:noFill/>
              </a:ln>
            </p:spPr>
            <p:txBody>
              <a:bodyPr wrap="square" rtlCol="0">
                <a:spAutoFit/>
              </a:bodyPr>
              <a:lstStyle/>
              <a:p>
                <a:r>
                  <a:rPr lang="zh-CN" altLang="en-US">
                    <a:gradFill>
                      <a:gsLst>
                        <a:gs pos="0">
                          <a:srgbClr val="012D86"/>
                        </a:gs>
                        <a:gs pos="100000">
                          <a:srgbClr val="0E2557"/>
                        </a:gs>
                      </a:gsLst>
                      <a:lin scaled="0"/>
                    </a:gradFill>
                  </a:rPr>
                  <a:t>据</a:t>
                </a:r>
                <a:r>
                  <a:rPr lang="zh-CN" altLang="en-US" b="1">
                    <a:solidFill>
                      <a:schemeClr val="tx1"/>
                    </a:solidFill>
                  </a:rPr>
                  <a:t>载体</a:t>
                </a:r>
                <a:r>
                  <a:rPr lang="zh-CN" altLang="en-US">
                    <a:gradFill>
                      <a:gsLst>
                        <a:gs pos="0">
                          <a:srgbClr val="012D86"/>
                        </a:gs>
                        <a:gs pos="100000">
                          <a:srgbClr val="0E2557"/>
                        </a:gs>
                      </a:gsLst>
                      <a:lin scaled="0"/>
                    </a:gradFill>
                  </a:rPr>
                  <a:t>判断</a:t>
                </a:r>
                <a:endParaRPr lang="zh-CN" altLang="en-US">
                  <a:gradFill>
                    <a:gsLst>
                      <a:gs pos="0">
                        <a:srgbClr val="012D86"/>
                      </a:gs>
                      <a:gs pos="100000">
                        <a:srgbClr val="0E2557"/>
                      </a:gs>
                    </a:gsLst>
                    <a:lin scaled="0"/>
                  </a:gradFill>
                </a:endParaRPr>
              </a:p>
            </p:txBody>
          </p:sp>
        </p:grpSp>
        <p:cxnSp>
          <p:nvCxnSpPr>
            <p:cNvPr id="108" name="直接连接符 107"/>
            <p:cNvCxnSpPr/>
            <p:nvPr>
              <p:custDataLst>
                <p:tags r:id="rId106"/>
              </p:custDataLst>
            </p:nvPr>
          </p:nvCxnSpPr>
          <p:spPr>
            <a:xfrm flipV="1">
              <a:off x="10869" y="9161"/>
              <a:ext cx="3202" cy="43"/>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9" name="组合 108"/>
          <p:cNvGrpSpPr/>
          <p:nvPr>
            <p:custDataLst>
              <p:tags r:id="rId107"/>
            </p:custDataLst>
          </p:nvPr>
        </p:nvGrpSpPr>
        <p:grpSpPr>
          <a:xfrm>
            <a:off x="8803005" y="3914140"/>
            <a:ext cx="2069465" cy="980440"/>
            <a:chOff x="7641" y="8083"/>
            <a:chExt cx="3259" cy="1544"/>
          </a:xfrm>
        </p:grpSpPr>
        <p:sp>
          <p:nvSpPr>
            <p:cNvPr id="110" name="矩形 109"/>
            <p:cNvSpPr/>
            <p:nvPr>
              <p:custDataLst>
                <p:tags r:id="rId108"/>
              </p:custDataLst>
            </p:nvPr>
          </p:nvSpPr>
          <p:spPr>
            <a:xfrm>
              <a:off x="8613" y="8902"/>
              <a:ext cx="2287" cy="725"/>
            </a:xfrm>
            <a:prstGeom prst="rect">
              <a:avLst/>
            </a:prstGeom>
            <a:solidFill>
              <a:srgbClr val="FFFF00"/>
            </a:solidFill>
            <a:ln w="9525">
              <a:noFill/>
            </a:ln>
          </p:spPr>
          <p:txBody>
            <a:bodyPr wrap="square" anchor="t" anchorCtr="0">
              <a:spAutoFit/>
            </a:bodyPr>
            <a:lstStyle/>
            <a:p>
              <a:r>
                <a:rPr lang="zh-CN" altLang="en-US" sz="2400" b="1">
                  <a:solidFill>
                    <a:srgbClr val="FF0000"/>
                  </a:solidFill>
                  <a:latin typeface="黑体" panose="02010609060101010101" charset="-122"/>
                  <a:ea typeface="黑体" panose="02010609060101010101" charset="-122"/>
                </a:rPr>
                <a:t>主动运输</a:t>
              </a:r>
              <a:endParaRPr lang="zh-CN" altLang="en-US" sz="2400" b="1">
                <a:solidFill>
                  <a:srgbClr val="FF0000"/>
                </a:solidFill>
                <a:latin typeface="黑体" panose="02010609060101010101" charset="-122"/>
                <a:ea typeface="黑体" panose="02010609060101010101" charset="-122"/>
              </a:endParaRPr>
            </a:p>
          </p:txBody>
        </p:sp>
        <p:sp>
          <p:nvSpPr>
            <p:cNvPr id="111" name="文本框 110"/>
            <p:cNvSpPr txBox="1"/>
            <p:nvPr>
              <p:custDataLst>
                <p:tags r:id="rId109"/>
              </p:custDataLst>
            </p:nvPr>
          </p:nvSpPr>
          <p:spPr>
            <a:xfrm>
              <a:off x="7641" y="8083"/>
              <a:ext cx="1902" cy="1452"/>
            </a:xfrm>
            <a:prstGeom prst="rect">
              <a:avLst/>
            </a:prstGeom>
            <a:noFill/>
          </p:spPr>
          <p:txBody>
            <a:bodyPr wrap="square" rtlCol="0">
              <a:spAutoFit/>
            </a:bodyPr>
            <a:lstStyle/>
            <a:p>
              <a:r>
                <a:rPr lang="zh-CN" altLang="en-US"/>
                <a:t>不需要</a:t>
              </a:r>
              <a:endParaRPr lang="zh-CN" altLang="en-US"/>
            </a:p>
            <a:p>
              <a:endParaRPr lang="zh-CN" altLang="en-US"/>
            </a:p>
            <a:p>
              <a:r>
                <a:rPr lang="zh-CN" altLang="en-US"/>
                <a:t>需要</a:t>
              </a:r>
              <a:endParaRPr lang="zh-CN" altLang="en-US"/>
            </a:p>
          </p:txBody>
        </p:sp>
      </p:grpSp>
      <p:grpSp>
        <p:nvGrpSpPr>
          <p:cNvPr id="114" name="组合 113"/>
          <p:cNvGrpSpPr/>
          <p:nvPr>
            <p:custDataLst>
              <p:tags r:id="rId110"/>
            </p:custDataLst>
          </p:nvPr>
        </p:nvGrpSpPr>
        <p:grpSpPr>
          <a:xfrm>
            <a:off x="9652635" y="3872865"/>
            <a:ext cx="1675130" cy="469265"/>
            <a:chOff x="15062" y="6113"/>
            <a:chExt cx="2638" cy="739"/>
          </a:xfrm>
        </p:grpSpPr>
        <p:sp>
          <p:nvSpPr>
            <p:cNvPr id="112" name="矩形 111"/>
            <p:cNvSpPr/>
            <p:nvPr>
              <p:custDataLst>
                <p:tags r:id="rId111"/>
              </p:custDataLst>
            </p:nvPr>
          </p:nvSpPr>
          <p:spPr>
            <a:xfrm>
              <a:off x="16381" y="6113"/>
              <a:ext cx="1319" cy="725"/>
            </a:xfrm>
            <a:prstGeom prst="rect">
              <a:avLst/>
            </a:prstGeom>
            <a:solidFill>
              <a:schemeClr val="accent4">
                <a:lumMod val="20000"/>
                <a:lumOff val="80000"/>
              </a:schemeClr>
            </a:solidFill>
            <a:ln w="9525">
              <a:noFill/>
            </a:ln>
          </p:spPr>
          <p:txBody>
            <a:bodyPr wrap="square" anchor="t" anchorCtr="0">
              <a:spAutoFit/>
            </a:bodyPr>
            <a:lstStyle/>
            <a:p>
              <a:r>
                <a:rPr lang="zh-CN" altLang="en-US" sz="2400" b="1">
                  <a:solidFill>
                    <a:srgbClr val="FF0000"/>
                  </a:solidFill>
                  <a:latin typeface="黑体" panose="02010609060101010101" charset="-122"/>
                  <a:ea typeface="黑体" panose="02010609060101010101" charset="-122"/>
                </a:rPr>
                <a:t>胞吞</a:t>
              </a:r>
              <a:endParaRPr lang="zh-CN" altLang="en-US" sz="2400" b="1">
                <a:solidFill>
                  <a:srgbClr val="FF0000"/>
                </a:solidFill>
                <a:latin typeface="黑体" panose="02010609060101010101" charset="-122"/>
                <a:ea typeface="黑体" panose="02010609060101010101" charset="-122"/>
              </a:endParaRPr>
            </a:p>
          </p:txBody>
        </p:sp>
        <p:sp>
          <p:nvSpPr>
            <p:cNvPr id="113" name="矩形 112"/>
            <p:cNvSpPr/>
            <p:nvPr>
              <p:custDataLst>
                <p:tags r:id="rId112"/>
              </p:custDataLst>
            </p:nvPr>
          </p:nvSpPr>
          <p:spPr>
            <a:xfrm>
              <a:off x="15062" y="6127"/>
              <a:ext cx="1319" cy="725"/>
            </a:xfrm>
            <a:prstGeom prst="rect">
              <a:avLst/>
            </a:prstGeom>
            <a:solidFill>
              <a:schemeClr val="accent6">
                <a:lumMod val="20000"/>
                <a:lumOff val="80000"/>
              </a:schemeClr>
            </a:solidFill>
            <a:ln w="9525">
              <a:noFill/>
            </a:ln>
          </p:spPr>
          <p:txBody>
            <a:bodyPr wrap="square" anchor="t" anchorCtr="0">
              <a:spAutoFit/>
            </a:bodyPr>
            <a:lstStyle/>
            <a:p>
              <a:r>
                <a:rPr lang="zh-CN" altLang="en-US" sz="2400" b="1">
                  <a:solidFill>
                    <a:srgbClr val="FF0000"/>
                  </a:solidFill>
                  <a:latin typeface="黑体" panose="02010609060101010101" charset="-122"/>
                  <a:ea typeface="黑体" panose="02010609060101010101" charset="-122"/>
                </a:rPr>
                <a:t>胞吐</a:t>
              </a:r>
              <a:endParaRPr lang="zh-CN" altLang="en-US" sz="2400" b="1">
                <a:solidFill>
                  <a:srgbClr val="FF0000"/>
                </a:solidFill>
                <a:latin typeface="黑体" panose="02010609060101010101" charset="-122"/>
                <a:ea typeface="黑体" panose="02010609060101010101" charset="-122"/>
              </a:endParaRPr>
            </a:p>
          </p:txBody>
        </p:sp>
      </p:grpSp>
      <p:grpSp>
        <p:nvGrpSpPr>
          <p:cNvPr id="119" name="组合 118"/>
          <p:cNvGrpSpPr/>
          <p:nvPr>
            <p:custDataLst>
              <p:tags r:id="rId113"/>
            </p:custDataLst>
          </p:nvPr>
        </p:nvGrpSpPr>
        <p:grpSpPr>
          <a:xfrm>
            <a:off x="8034655" y="441325"/>
            <a:ext cx="1144270" cy="1853565"/>
            <a:chOff x="12653" y="695"/>
            <a:chExt cx="1802" cy="2919"/>
          </a:xfrm>
        </p:grpSpPr>
        <p:sp>
          <p:nvSpPr>
            <p:cNvPr id="117" name="文本框 116"/>
            <p:cNvSpPr txBox="1"/>
            <p:nvPr>
              <p:custDataLst>
                <p:tags r:id="rId114"/>
              </p:custDataLst>
            </p:nvPr>
          </p:nvSpPr>
          <p:spPr>
            <a:xfrm>
              <a:off x="12653" y="1726"/>
              <a:ext cx="1803" cy="1888"/>
            </a:xfrm>
            <a:prstGeom prst="rect">
              <a:avLst/>
            </a:prstGeom>
            <a:solidFill>
              <a:schemeClr val="accent6">
                <a:lumMod val="20000"/>
                <a:lumOff val="80000"/>
              </a:schemeClr>
            </a:solidFill>
          </p:spPr>
          <p:txBody>
            <a:bodyPr wrap="square" rtlCol="0" anchor="t">
              <a:spAutoFit/>
            </a:bodyPr>
            <a:lstStyle/>
            <a:p>
              <a:r>
                <a:rPr lang="zh-CN" altLang="en-US" sz="2400" b="1">
                  <a:solidFill>
                    <a:schemeClr val="tx1"/>
                  </a:solidFill>
                  <a:latin typeface="黑体" panose="02010609060101010101" charset="-122"/>
                  <a:ea typeface="黑体" panose="02010609060101010101" charset="-122"/>
                  <a:sym typeface="+mn-ea"/>
                </a:rPr>
                <a:t>但需膜蛋白的参与</a:t>
              </a:r>
              <a:endParaRPr lang="zh-CN" altLang="en-US" sz="2400" b="1">
                <a:solidFill>
                  <a:schemeClr val="tx1"/>
                </a:solidFill>
                <a:latin typeface="黑体" panose="02010609060101010101" charset="-122"/>
                <a:ea typeface="黑体" panose="02010609060101010101" charset="-122"/>
                <a:sym typeface="+mn-ea"/>
              </a:endParaRPr>
            </a:p>
          </p:txBody>
        </p:sp>
        <p:sp>
          <p:nvSpPr>
            <p:cNvPr id="118" name="椭圆 117"/>
            <p:cNvSpPr/>
            <p:nvPr>
              <p:custDataLst>
                <p:tags r:id="rId115"/>
              </p:custDataLst>
            </p:nvPr>
          </p:nvSpPr>
          <p:spPr>
            <a:xfrm>
              <a:off x="12948" y="695"/>
              <a:ext cx="1448" cy="1029"/>
            </a:xfrm>
            <a:prstGeom prst="ellipse">
              <a:avLst/>
            </a:prstGeom>
            <a:noFill/>
            <a:ln w="28575">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grpId="0" nodeType="clickEffect">
                                  <p:stCondLst>
                                    <p:cond delay="0"/>
                                  </p:stCondLst>
                                  <p:childTnLst>
                                    <p:anim calcmode="lin" valueType="num">
                                      <p:cBhvr additive="base">
                                        <p:cTn id="21" dur="500"/>
                                        <p:tgtEl>
                                          <p:spTgt spid="19"/>
                                        </p:tgtEl>
                                        <p:attrNameLst>
                                          <p:attrName>ppt_x</p:attrName>
                                        </p:attrNameLst>
                                      </p:cBhvr>
                                      <p:tavLst>
                                        <p:tav tm="0">
                                          <p:val>
                                            <p:strVal val="ppt_x"/>
                                          </p:val>
                                        </p:tav>
                                        <p:tav tm="100000">
                                          <p:val>
                                            <p:strVal val="ppt_x"/>
                                          </p:val>
                                        </p:tav>
                                      </p:tavLst>
                                    </p:anim>
                                    <p:anim calcmode="lin" valueType="num">
                                      <p:cBhvr additive="base">
                                        <p:cTn id="22" dur="500"/>
                                        <p:tgtEl>
                                          <p:spTgt spid="19"/>
                                        </p:tgtEl>
                                        <p:attrNameLst>
                                          <p:attrName>ppt_y</p:attrName>
                                        </p:attrNameLst>
                                      </p:cBhvr>
                                      <p:tavLst>
                                        <p:tav tm="0">
                                          <p:val>
                                            <p:strVal val="ppt_y"/>
                                          </p:val>
                                        </p:tav>
                                        <p:tav tm="100000">
                                          <p:val>
                                            <p:strVal val="1+ppt_h/2"/>
                                          </p:val>
                                        </p:tav>
                                      </p:tavLst>
                                    </p:anim>
                                    <p:set>
                                      <p:cBhvr>
                                        <p:cTn id="23" dur="1" fill="hold">
                                          <p:stCondLst>
                                            <p:cond delay="499"/>
                                          </p:stCondLst>
                                        </p:cTn>
                                        <p:tgtEl>
                                          <p:spTgt spid="19"/>
                                        </p:tgtEl>
                                        <p:attrNameLst>
                                          <p:attrName>style.visibility</p:attrName>
                                        </p:attrNameLst>
                                      </p:cBhvr>
                                      <p:to>
                                        <p:strVal val="hidden"/>
                                      </p:to>
                                    </p:set>
                                  </p:childTnLst>
                                </p:cTn>
                              </p:par>
                            </p:childTnLst>
                          </p:cTn>
                        </p:par>
                        <p:par>
                          <p:cTn id="24" fill="hold">
                            <p:stCondLst>
                              <p:cond delay="500"/>
                            </p:stCondLst>
                            <p:childTnLst>
                              <p:par>
                                <p:cTn id="25" presetID="2" presetClass="exit" presetSubtype="4" fill="hold" grpId="0" nodeType="afterEffect">
                                  <p:stCondLst>
                                    <p:cond delay="0"/>
                                  </p:stCondLst>
                                  <p:childTnLst>
                                    <p:anim calcmode="lin" valueType="num">
                                      <p:cBhvr additive="base">
                                        <p:cTn id="26" dur="500"/>
                                        <p:tgtEl>
                                          <p:spTgt spid="20"/>
                                        </p:tgtEl>
                                        <p:attrNameLst>
                                          <p:attrName>ppt_x</p:attrName>
                                        </p:attrNameLst>
                                      </p:cBhvr>
                                      <p:tavLst>
                                        <p:tav tm="0">
                                          <p:val>
                                            <p:strVal val="ppt_x"/>
                                          </p:val>
                                        </p:tav>
                                        <p:tav tm="100000">
                                          <p:val>
                                            <p:strVal val="ppt_x"/>
                                          </p:val>
                                        </p:tav>
                                      </p:tavLst>
                                    </p:anim>
                                    <p:anim calcmode="lin" valueType="num">
                                      <p:cBhvr additive="base">
                                        <p:cTn id="27" dur="500"/>
                                        <p:tgtEl>
                                          <p:spTgt spid="20"/>
                                        </p:tgtEl>
                                        <p:attrNameLst>
                                          <p:attrName>ppt_y</p:attrName>
                                        </p:attrNameLst>
                                      </p:cBhvr>
                                      <p:tavLst>
                                        <p:tav tm="0">
                                          <p:val>
                                            <p:strVal val="ppt_y"/>
                                          </p:val>
                                        </p:tav>
                                        <p:tav tm="100000">
                                          <p:val>
                                            <p:strVal val="1+ppt_h/2"/>
                                          </p:val>
                                        </p:tav>
                                      </p:tavLst>
                                    </p:anim>
                                    <p:set>
                                      <p:cBhvr>
                                        <p:cTn id="28" dur="1" fill="hold">
                                          <p:stCondLst>
                                            <p:cond delay="499"/>
                                          </p:stCondLst>
                                        </p:cTn>
                                        <p:tgtEl>
                                          <p:spTgt spid="2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50182"/>
                                        </p:tgtEl>
                                        <p:attrNameLst>
                                          <p:attrName>style.visibility</p:attrName>
                                        </p:attrNameLst>
                                      </p:cBhvr>
                                      <p:to>
                                        <p:strVal val="visible"/>
                                      </p:to>
                                    </p:set>
                                    <p:animEffect transition="in" filter="blinds(horizontal)">
                                      <p:cBhvr>
                                        <p:cTn id="33" dur="500"/>
                                        <p:tgtEl>
                                          <p:spTgt spid="5018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60430"/>
                                        </p:tgtEl>
                                        <p:attrNameLst>
                                          <p:attrName>style.visibility</p:attrName>
                                        </p:attrNameLst>
                                      </p:cBhvr>
                                      <p:to>
                                        <p:strVal val="visible"/>
                                      </p:to>
                                    </p:set>
                                    <p:animEffect transition="in" filter="blinds(horizontal)">
                                      <p:cBhvr>
                                        <p:cTn id="38" dur="500"/>
                                        <p:tgtEl>
                                          <p:spTgt spid="60430"/>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blinds(horizontal)">
                                      <p:cBhvr>
                                        <p:cTn id="43" dur="5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blinds(horizontal)">
                                      <p:cBhvr>
                                        <p:cTn id="48" dur="500"/>
                                        <p:tgtEl>
                                          <p:spTgt spid="10"/>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blinds(horizontal)">
                                      <p:cBhvr>
                                        <p:cTn id="53" dur="500"/>
                                        <p:tgtEl>
                                          <p:spTgt spid="11"/>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24578"/>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barn(inVertical)">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Effect transition="in" filter="barn(inVertical)">
                                      <p:cBhvr>
                                        <p:cTn id="71" dur="500"/>
                                        <p:tgtEl>
                                          <p:spTgt spid="23"/>
                                        </p:tgtEl>
                                      </p:cBhvr>
                                    </p:animEffect>
                                  </p:childTnLst>
                                </p:cTn>
                              </p:par>
                            </p:childTnLst>
                          </p:cTn>
                        </p:par>
                      </p:childTnLst>
                    </p:cTn>
                  </p:par>
                  <p:par>
                    <p:cTn id="72" fill="hold">
                      <p:stCondLst>
                        <p:cond delay="indefinite"/>
                      </p:stCondLst>
                      <p:childTnLst>
                        <p:par>
                          <p:cTn id="73" fill="hold">
                            <p:stCondLst>
                              <p:cond delay="0"/>
                            </p:stCondLst>
                            <p:childTnLst>
                              <p:par>
                                <p:cTn id="74" presetID="16" presetClass="entr" presetSubtype="21" fill="hold" nodeType="click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barn(inVertical)">
                                      <p:cBhvr>
                                        <p:cTn id="76" dur="500"/>
                                        <p:tgtEl>
                                          <p:spTgt spid="32"/>
                                        </p:tgtEl>
                                      </p:cBhvr>
                                    </p:animEffect>
                                  </p:childTnLst>
                                </p:cTn>
                              </p:par>
                              <p:par>
                                <p:cTn id="77" presetID="1" presetClass="entr" presetSubtype="0" fill="hold" grpId="0" nodeType="withEffect">
                                  <p:stCondLst>
                                    <p:cond delay="0"/>
                                  </p:stCondLst>
                                  <p:childTnLst>
                                    <p:set>
                                      <p:cBhvr>
                                        <p:cTn id="78" dur="1" fill="hold">
                                          <p:stCondLst>
                                            <p:cond delay="0"/>
                                          </p:stCondLst>
                                        </p:cTn>
                                        <p:tgtEl>
                                          <p:spTgt spid="116"/>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grpId="0" nodeType="click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barn(inVertical)">
                                      <p:cBhvr>
                                        <p:cTn id="83" dur="500"/>
                                        <p:tgtEl>
                                          <p:spTgt spid="28"/>
                                        </p:tgtEl>
                                      </p:cBhvr>
                                    </p:animEffect>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grpId="0" nodeType="clickEffect">
                                  <p:stCondLst>
                                    <p:cond delay="0"/>
                                  </p:stCondLst>
                                  <p:childTnLst>
                                    <p:set>
                                      <p:cBhvr>
                                        <p:cTn id="87" dur="1" fill="hold">
                                          <p:stCondLst>
                                            <p:cond delay="0"/>
                                          </p:stCondLst>
                                        </p:cTn>
                                        <p:tgtEl>
                                          <p:spTgt spid="41"/>
                                        </p:tgtEl>
                                        <p:attrNameLst>
                                          <p:attrName>style.visibility</p:attrName>
                                        </p:attrNameLst>
                                      </p:cBhvr>
                                      <p:to>
                                        <p:strVal val="visible"/>
                                      </p:to>
                                    </p:set>
                                    <p:animEffect transition="in" filter="barn(inVertical)">
                                      <p:cBhvr>
                                        <p:cTn id="88" dur="500"/>
                                        <p:tgtEl>
                                          <p:spTgt spid="41"/>
                                        </p:tgtEl>
                                      </p:cBhvr>
                                    </p:animEffect>
                                  </p:childTnLst>
                                </p:cTn>
                              </p:par>
                            </p:childTnLst>
                          </p:cTn>
                        </p:par>
                        <p:par>
                          <p:cTn id="89" fill="hold">
                            <p:stCondLst>
                              <p:cond delay="500"/>
                            </p:stCondLst>
                            <p:childTnLst>
                              <p:par>
                                <p:cTn id="90" presetID="16" presetClass="entr" presetSubtype="21" fill="hold" nodeType="afterEffect">
                                  <p:stCondLst>
                                    <p:cond delay="0"/>
                                  </p:stCondLst>
                                  <p:childTnLst>
                                    <p:set>
                                      <p:cBhvr>
                                        <p:cTn id="91" dur="1" fill="hold">
                                          <p:stCondLst>
                                            <p:cond delay="0"/>
                                          </p:stCondLst>
                                        </p:cTn>
                                        <p:tgtEl>
                                          <p:spTgt spid="39"/>
                                        </p:tgtEl>
                                        <p:attrNameLst>
                                          <p:attrName>style.visibility</p:attrName>
                                        </p:attrNameLst>
                                      </p:cBhvr>
                                      <p:to>
                                        <p:strVal val="visible"/>
                                      </p:to>
                                    </p:set>
                                    <p:animEffect transition="in" filter="barn(inVertical)">
                                      <p:cBhvr>
                                        <p:cTn id="92" dur="500"/>
                                        <p:tgtEl>
                                          <p:spTgt spid="39"/>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33"/>
                                        </p:tgtEl>
                                        <p:attrNameLst>
                                          <p:attrName>style.visibility</p:attrName>
                                        </p:attrNameLst>
                                      </p:cBhvr>
                                      <p:to>
                                        <p:strVal val="visible"/>
                                      </p:to>
                                    </p:set>
                                    <p:animEffect transition="in" filter="barn(inVertical)">
                                      <p:cBhvr>
                                        <p:cTn id="97" dur="500"/>
                                        <p:tgtEl>
                                          <p:spTgt spid="33"/>
                                        </p:tgtEl>
                                      </p:cBhvr>
                                    </p:animEffect>
                                  </p:childTnLst>
                                </p:cTn>
                              </p:par>
                            </p:childTnLst>
                          </p:cTn>
                        </p:par>
                        <p:par>
                          <p:cTn id="98" fill="hold">
                            <p:stCondLst>
                              <p:cond delay="500"/>
                            </p:stCondLst>
                            <p:childTnLst>
                              <p:par>
                                <p:cTn id="99" presetID="21" presetClass="entr" presetSubtype="1" fill="hold" nodeType="afterEffect">
                                  <p:stCondLst>
                                    <p:cond delay="0"/>
                                  </p:stCondLst>
                                  <p:childTnLst>
                                    <p:set>
                                      <p:cBhvr>
                                        <p:cTn id="100" dur="1" fill="hold">
                                          <p:stCondLst>
                                            <p:cond delay="0"/>
                                          </p:stCondLst>
                                        </p:cTn>
                                        <p:tgtEl>
                                          <p:spTgt spid="40"/>
                                        </p:tgtEl>
                                        <p:attrNameLst>
                                          <p:attrName>style.visibility</p:attrName>
                                        </p:attrNameLst>
                                      </p:cBhvr>
                                      <p:to>
                                        <p:strVal val="visible"/>
                                      </p:to>
                                    </p:set>
                                    <p:animEffect transition="in" filter="wheel(1)">
                                      <p:cBhvr>
                                        <p:cTn id="101" dur="2000"/>
                                        <p:tgtEl>
                                          <p:spTgt spid="40"/>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21" fill="hold" grpId="0" nodeType="clickEffect">
                                  <p:stCondLst>
                                    <p:cond delay="0"/>
                                  </p:stCondLst>
                                  <p:childTnLst>
                                    <p:set>
                                      <p:cBhvr>
                                        <p:cTn id="105" dur="1" fill="hold">
                                          <p:stCondLst>
                                            <p:cond delay="0"/>
                                          </p:stCondLst>
                                        </p:cTn>
                                        <p:tgtEl>
                                          <p:spTgt spid="34"/>
                                        </p:tgtEl>
                                        <p:attrNameLst>
                                          <p:attrName>style.visibility</p:attrName>
                                        </p:attrNameLst>
                                      </p:cBhvr>
                                      <p:to>
                                        <p:strVal val="visible"/>
                                      </p:to>
                                    </p:set>
                                    <p:animEffect transition="in" filter="barn(inVertical)">
                                      <p:cBhvr>
                                        <p:cTn id="106" dur="500"/>
                                        <p:tgtEl>
                                          <p:spTgt spid="34"/>
                                        </p:tgtEl>
                                      </p:cBhvr>
                                    </p:animEffect>
                                  </p:childTnLst>
                                </p:cTn>
                              </p:par>
                            </p:childTnLst>
                          </p:cTn>
                        </p:par>
                      </p:childTnLst>
                    </p:cTn>
                  </p:par>
                  <p:par>
                    <p:cTn id="107" fill="hold">
                      <p:stCondLst>
                        <p:cond delay="indefinite"/>
                      </p:stCondLst>
                      <p:childTnLst>
                        <p:par>
                          <p:cTn id="108" fill="hold">
                            <p:stCondLst>
                              <p:cond delay="0"/>
                            </p:stCondLst>
                            <p:childTnLst>
                              <p:par>
                                <p:cTn id="109" presetID="21" presetClass="entr" presetSubtype="1" fill="hold" grpId="1" nodeType="clickEffect">
                                  <p:stCondLst>
                                    <p:cond delay="0"/>
                                  </p:stCondLst>
                                  <p:childTnLst>
                                    <p:set>
                                      <p:cBhvr>
                                        <p:cTn id="110" dur="1" fill="hold">
                                          <p:stCondLst>
                                            <p:cond delay="0"/>
                                          </p:stCondLst>
                                        </p:cTn>
                                        <p:tgtEl>
                                          <p:spTgt spid="85"/>
                                        </p:tgtEl>
                                        <p:attrNameLst>
                                          <p:attrName>style.visibility</p:attrName>
                                        </p:attrNameLst>
                                      </p:cBhvr>
                                      <p:to>
                                        <p:strVal val="visible"/>
                                      </p:to>
                                    </p:set>
                                    <p:animEffect transition="in" filter="wheel(1)">
                                      <p:cBhvr>
                                        <p:cTn id="111" dur="2000"/>
                                        <p:tgtEl>
                                          <p:spTgt spid="85"/>
                                        </p:tgtEl>
                                      </p:cBhvr>
                                    </p:animEffect>
                                  </p:childTnLst>
                                </p:cTn>
                              </p:par>
                            </p:childTnLst>
                          </p:cTn>
                        </p:par>
                      </p:childTnLst>
                    </p:cTn>
                  </p:par>
                  <p:par>
                    <p:cTn id="112" fill="hold">
                      <p:stCondLst>
                        <p:cond delay="indefinite"/>
                      </p:stCondLst>
                      <p:childTnLst>
                        <p:par>
                          <p:cTn id="113" fill="hold">
                            <p:stCondLst>
                              <p:cond delay="0"/>
                            </p:stCondLst>
                            <p:childTnLst>
                              <p:par>
                                <p:cTn id="114" presetID="16" presetClass="entr" presetSubtype="21" fill="hold" nodeType="clickEffect">
                                  <p:stCondLst>
                                    <p:cond delay="0"/>
                                  </p:stCondLst>
                                  <p:childTnLst>
                                    <p:set>
                                      <p:cBhvr>
                                        <p:cTn id="115" dur="1" fill="hold">
                                          <p:stCondLst>
                                            <p:cond delay="0"/>
                                          </p:stCondLst>
                                        </p:cTn>
                                        <p:tgtEl>
                                          <p:spTgt spid="91"/>
                                        </p:tgtEl>
                                        <p:attrNameLst>
                                          <p:attrName>style.visibility</p:attrName>
                                        </p:attrNameLst>
                                      </p:cBhvr>
                                      <p:to>
                                        <p:strVal val="visible"/>
                                      </p:to>
                                    </p:set>
                                    <p:animEffect transition="in" filter="barn(inVertical)">
                                      <p:cBhvr>
                                        <p:cTn id="116" dur="500"/>
                                        <p:tgtEl>
                                          <p:spTgt spid="91"/>
                                        </p:tgtEl>
                                      </p:cBhvr>
                                    </p:animEffec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nodeType="clickEffect">
                                  <p:stCondLst>
                                    <p:cond delay="0"/>
                                  </p:stCondLst>
                                  <p:childTnLst>
                                    <p:set>
                                      <p:cBhvr>
                                        <p:cTn id="120" dur="1" fill="hold">
                                          <p:stCondLst>
                                            <p:cond delay="0"/>
                                          </p:stCondLst>
                                        </p:cTn>
                                        <p:tgtEl>
                                          <p:spTgt spid="94"/>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6" presetClass="entr" presetSubtype="21" fill="hold" grpId="0" nodeType="clickEffect">
                                  <p:stCondLst>
                                    <p:cond delay="0"/>
                                  </p:stCondLst>
                                  <p:childTnLst>
                                    <p:set>
                                      <p:cBhvr>
                                        <p:cTn id="124" dur="1" fill="hold">
                                          <p:stCondLst>
                                            <p:cond delay="0"/>
                                          </p:stCondLst>
                                        </p:cTn>
                                        <p:tgtEl>
                                          <p:spTgt spid="95"/>
                                        </p:tgtEl>
                                        <p:attrNameLst>
                                          <p:attrName>style.visibility</p:attrName>
                                        </p:attrNameLst>
                                      </p:cBhvr>
                                      <p:to>
                                        <p:strVal val="visible"/>
                                      </p:to>
                                    </p:set>
                                    <p:animEffect transition="in" filter="barn(inVertical)">
                                      <p:cBhvr>
                                        <p:cTn id="125" dur="500"/>
                                        <p:tgtEl>
                                          <p:spTgt spid="95"/>
                                        </p:tgtEl>
                                      </p:cBhvr>
                                    </p:animEffect>
                                  </p:childTnLst>
                                </p:cTn>
                              </p:par>
                            </p:childTnLst>
                          </p:cTn>
                        </p:par>
                      </p:childTnLst>
                    </p:cTn>
                  </p:par>
                  <p:par>
                    <p:cTn id="126" fill="hold">
                      <p:stCondLst>
                        <p:cond delay="indefinite"/>
                      </p:stCondLst>
                      <p:childTnLst>
                        <p:par>
                          <p:cTn id="127" fill="hold">
                            <p:stCondLst>
                              <p:cond delay="0"/>
                            </p:stCondLst>
                            <p:childTnLst>
                              <p:par>
                                <p:cTn id="128" presetID="16" presetClass="entr" presetSubtype="21" fill="hold" nodeType="clickEffect">
                                  <p:stCondLst>
                                    <p:cond delay="0"/>
                                  </p:stCondLst>
                                  <p:childTnLst>
                                    <p:set>
                                      <p:cBhvr>
                                        <p:cTn id="129" dur="1" fill="hold">
                                          <p:stCondLst>
                                            <p:cond delay="0"/>
                                          </p:stCondLst>
                                        </p:cTn>
                                        <p:tgtEl>
                                          <p:spTgt spid="115"/>
                                        </p:tgtEl>
                                        <p:attrNameLst>
                                          <p:attrName>style.visibility</p:attrName>
                                        </p:attrNameLst>
                                      </p:cBhvr>
                                      <p:to>
                                        <p:strVal val="visible"/>
                                      </p:to>
                                    </p:set>
                                    <p:animEffect transition="in" filter="barn(inVertical)">
                                      <p:cBhvr>
                                        <p:cTn id="130" dur="500"/>
                                        <p:tgtEl>
                                          <p:spTgt spid="115"/>
                                        </p:tgtEl>
                                      </p:cBhvr>
                                    </p:animEffect>
                                  </p:childTnLst>
                                </p:cTn>
                              </p:par>
                            </p:childTnLst>
                          </p:cTn>
                        </p:par>
                      </p:childTnLst>
                    </p:cTn>
                  </p:par>
                  <p:par>
                    <p:cTn id="131" fill="hold">
                      <p:stCondLst>
                        <p:cond delay="indefinite"/>
                      </p:stCondLst>
                      <p:childTnLst>
                        <p:par>
                          <p:cTn id="132" fill="hold">
                            <p:stCondLst>
                              <p:cond delay="0"/>
                            </p:stCondLst>
                            <p:childTnLst>
                              <p:par>
                                <p:cTn id="133" presetID="16" presetClass="entr" presetSubtype="21" fill="hold" nodeType="clickEffect">
                                  <p:stCondLst>
                                    <p:cond delay="0"/>
                                  </p:stCondLst>
                                  <p:childTnLst>
                                    <p:set>
                                      <p:cBhvr>
                                        <p:cTn id="134" dur="1" fill="hold">
                                          <p:stCondLst>
                                            <p:cond delay="0"/>
                                          </p:stCondLst>
                                        </p:cTn>
                                        <p:tgtEl>
                                          <p:spTgt spid="84"/>
                                        </p:tgtEl>
                                        <p:attrNameLst>
                                          <p:attrName>style.visibility</p:attrName>
                                        </p:attrNameLst>
                                      </p:cBhvr>
                                      <p:to>
                                        <p:strVal val="visible"/>
                                      </p:to>
                                    </p:set>
                                    <p:animEffect transition="in" filter="barn(inVertical)">
                                      <p:cBhvr>
                                        <p:cTn id="135" dur="500"/>
                                        <p:tgtEl>
                                          <p:spTgt spid="84"/>
                                        </p:tgtEl>
                                      </p:cBhvr>
                                    </p:animEffect>
                                  </p:childTnLst>
                                </p:cTn>
                              </p:par>
                            </p:childTnLst>
                          </p:cTn>
                        </p:par>
                      </p:childTnLst>
                    </p:cTn>
                  </p:par>
                  <p:par>
                    <p:cTn id="136" fill="hold">
                      <p:stCondLst>
                        <p:cond delay="indefinite"/>
                      </p:stCondLst>
                      <p:childTnLst>
                        <p:par>
                          <p:cTn id="137" fill="hold">
                            <p:stCondLst>
                              <p:cond delay="0"/>
                            </p:stCondLst>
                            <p:childTnLst>
                              <p:par>
                                <p:cTn id="138" presetID="16" presetClass="entr" presetSubtype="21" fill="hold" grpId="0" nodeType="clickEffect">
                                  <p:stCondLst>
                                    <p:cond delay="0"/>
                                  </p:stCondLst>
                                  <p:childTnLst>
                                    <p:set>
                                      <p:cBhvr>
                                        <p:cTn id="139" dur="1" fill="hold">
                                          <p:stCondLst>
                                            <p:cond delay="0"/>
                                          </p:stCondLst>
                                        </p:cTn>
                                        <p:tgtEl>
                                          <p:spTgt spid="50"/>
                                        </p:tgtEl>
                                        <p:attrNameLst>
                                          <p:attrName>style.visibility</p:attrName>
                                        </p:attrNameLst>
                                      </p:cBhvr>
                                      <p:to>
                                        <p:strVal val="visible"/>
                                      </p:to>
                                    </p:set>
                                    <p:animEffect transition="in" filter="barn(inVertical)">
                                      <p:cBhvr>
                                        <p:cTn id="140" dur="500"/>
                                        <p:tgtEl>
                                          <p:spTgt spid="50"/>
                                        </p:tgtEl>
                                      </p:cBhvr>
                                    </p:animEffect>
                                  </p:childTnLst>
                                </p:cTn>
                              </p:par>
                            </p:childTnLst>
                          </p:cTn>
                        </p:par>
                      </p:childTnLst>
                    </p:cTn>
                  </p:par>
                  <p:par>
                    <p:cTn id="141" fill="hold">
                      <p:stCondLst>
                        <p:cond delay="indefinite"/>
                      </p:stCondLst>
                      <p:childTnLst>
                        <p:par>
                          <p:cTn id="142" fill="hold">
                            <p:stCondLst>
                              <p:cond delay="0"/>
                            </p:stCondLst>
                            <p:childTnLst>
                              <p:par>
                                <p:cTn id="143" presetID="16" presetClass="entr" presetSubtype="21" fill="hold" nodeType="clickEffect">
                                  <p:stCondLst>
                                    <p:cond delay="0"/>
                                  </p:stCondLst>
                                  <p:childTnLst>
                                    <p:set>
                                      <p:cBhvr>
                                        <p:cTn id="144" dur="1" fill="hold">
                                          <p:stCondLst>
                                            <p:cond delay="0"/>
                                          </p:stCondLst>
                                        </p:cTn>
                                        <p:tgtEl>
                                          <p:spTgt spid="103"/>
                                        </p:tgtEl>
                                        <p:attrNameLst>
                                          <p:attrName>style.visibility</p:attrName>
                                        </p:attrNameLst>
                                      </p:cBhvr>
                                      <p:to>
                                        <p:strVal val="visible"/>
                                      </p:to>
                                    </p:set>
                                    <p:animEffect transition="in" filter="barn(inVertical)">
                                      <p:cBhvr>
                                        <p:cTn id="145" dur="500"/>
                                        <p:tgtEl>
                                          <p:spTgt spid="103"/>
                                        </p:tgtEl>
                                      </p:cBhvr>
                                    </p:animEffect>
                                  </p:childTnLst>
                                </p:cTn>
                              </p:par>
                            </p:childTnLst>
                          </p:cTn>
                        </p:par>
                        <p:par>
                          <p:cTn id="146" fill="hold">
                            <p:stCondLst>
                              <p:cond delay="500"/>
                            </p:stCondLst>
                            <p:childTnLst>
                              <p:par>
                                <p:cTn id="147" presetID="16" presetClass="entr" presetSubtype="21" fill="hold" nodeType="afterEffect">
                                  <p:stCondLst>
                                    <p:cond delay="0"/>
                                  </p:stCondLst>
                                  <p:childTnLst>
                                    <p:set>
                                      <p:cBhvr>
                                        <p:cTn id="148" dur="1" fill="hold">
                                          <p:stCondLst>
                                            <p:cond delay="0"/>
                                          </p:stCondLst>
                                        </p:cTn>
                                        <p:tgtEl>
                                          <p:spTgt spid="66"/>
                                        </p:tgtEl>
                                        <p:attrNameLst>
                                          <p:attrName>style.visibility</p:attrName>
                                        </p:attrNameLst>
                                      </p:cBhvr>
                                      <p:to>
                                        <p:strVal val="visible"/>
                                      </p:to>
                                    </p:set>
                                    <p:animEffect transition="in" filter="barn(inVertical)">
                                      <p:cBhvr>
                                        <p:cTn id="149" dur="500"/>
                                        <p:tgtEl>
                                          <p:spTgt spid="66"/>
                                        </p:tgtEl>
                                      </p:cBhvr>
                                    </p:animEffect>
                                  </p:childTnLst>
                                </p:cTn>
                              </p:par>
                            </p:childTnLst>
                          </p:cTn>
                        </p:par>
                      </p:childTnLst>
                    </p:cTn>
                  </p:par>
                  <p:par>
                    <p:cTn id="150" fill="hold">
                      <p:stCondLst>
                        <p:cond delay="indefinite"/>
                      </p:stCondLst>
                      <p:childTnLst>
                        <p:par>
                          <p:cTn id="151" fill="hold">
                            <p:stCondLst>
                              <p:cond delay="0"/>
                            </p:stCondLst>
                            <p:childTnLst>
                              <p:par>
                                <p:cTn id="152" presetID="16" presetClass="entr" presetSubtype="21" fill="hold" grpId="0" nodeType="clickEffect">
                                  <p:stCondLst>
                                    <p:cond delay="0"/>
                                  </p:stCondLst>
                                  <p:childTnLst>
                                    <p:set>
                                      <p:cBhvr>
                                        <p:cTn id="153" dur="1" fill="hold">
                                          <p:stCondLst>
                                            <p:cond delay="0"/>
                                          </p:stCondLst>
                                        </p:cTn>
                                        <p:tgtEl>
                                          <p:spTgt spid="69"/>
                                        </p:tgtEl>
                                        <p:attrNameLst>
                                          <p:attrName>style.visibility</p:attrName>
                                        </p:attrNameLst>
                                      </p:cBhvr>
                                      <p:to>
                                        <p:strVal val="visible"/>
                                      </p:to>
                                    </p:set>
                                    <p:animEffect transition="in" filter="barn(inVertical)">
                                      <p:cBhvr>
                                        <p:cTn id="154" dur="500"/>
                                        <p:tgtEl>
                                          <p:spTgt spid="69"/>
                                        </p:tgtEl>
                                      </p:cBhvr>
                                    </p:animEffect>
                                  </p:childTnLst>
                                </p:cTn>
                              </p:par>
                            </p:childTnLst>
                          </p:cTn>
                        </p:par>
                      </p:childTnLst>
                    </p:cTn>
                  </p:par>
                  <p:par>
                    <p:cTn id="155" fill="hold">
                      <p:stCondLst>
                        <p:cond delay="indefinite"/>
                      </p:stCondLst>
                      <p:childTnLst>
                        <p:par>
                          <p:cTn id="156" fill="hold">
                            <p:stCondLst>
                              <p:cond delay="0"/>
                            </p:stCondLst>
                            <p:childTnLst>
                              <p:par>
                                <p:cTn id="157" presetID="16" presetClass="entr" presetSubtype="21" fill="hold" nodeType="clickEffect">
                                  <p:stCondLst>
                                    <p:cond delay="0"/>
                                  </p:stCondLst>
                                  <p:childTnLst>
                                    <p:set>
                                      <p:cBhvr>
                                        <p:cTn id="158" dur="1" fill="hold">
                                          <p:stCondLst>
                                            <p:cond delay="0"/>
                                          </p:stCondLst>
                                        </p:cTn>
                                        <p:tgtEl>
                                          <p:spTgt spid="70"/>
                                        </p:tgtEl>
                                        <p:attrNameLst>
                                          <p:attrName>style.visibility</p:attrName>
                                        </p:attrNameLst>
                                      </p:cBhvr>
                                      <p:to>
                                        <p:strVal val="visible"/>
                                      </p:to>
                                    </p:set>
                                    <p:animEffect transition="in" filter="barn(inVertical)">
                                      <p:cBhvr>
                                        <p:cTn id="159" dur="500"/>
                                        <p:tgtEl>
                                          <p:spTgt spid="70"/>
                                        </p:tgtEl>
                                      </p:cBhvr>
                                    </p:animEffect>
                                  </p:childTnLst>
                                </p:cTn>
                              </p:par>
                            </p:childTnLst>
                          </p:cTn>
                        </p:par>
                        <p:par>
                          <p:cTn id="160" fill="hold">
                            <p:stCondLst>
                              <p:cond delay="500"/>
                            </p:stCondLst>
                            <p:childTnLst>
                              <p:par>
                                <p:cTn id="161" presetID="16" presetClass="entr" presetSubtype="21" fill="hold" grpId="0" nodeType="afterEffect">
                                  <p:stCondLst>
                                    <p:cond delay="0"/>
                                  </p:stCondLst>
                                  <p:childTnLst>
                                    <p:set>
                                      <p:cBhvr>
                                        <p:cTn id="162" dur="1" fill="hold">
                                          <p:stCondLst>
                                            <p:cond delay="0"/>
                                          </p:stCondLst>
                                        </p:cTn>
                                        <p:tgtEl>
                                          <p:spTgt spid="73"/>
                                        </p:tgtEl>
                                        <p:attrNameLst>
                                          <p:attrName>style.visibility</p:attrName>
                                        </p:attrNameLst>
                                      </p:cBhvr>
                                      <p:to>
                                        <p:strVal val="visible"/>
                                      </p:to>
                                    </p:set>
                                    <p:animEffect transition="in" filter="barn(inVertical)">
                                      <p:cBhvr>
                                        <p:cTn id="163" dur="500"/>
                                        <p:tgtEl>
                                          <p:spTgt spid="73"/>
                                        </p:tgtEl>
                                      </p:cBhvr>
                                    </p:animEffect>
                                  </p:childTnLst>
                                </p:cTn>
                              </p:par>
                            </p:childTnLst>
                          </p:cTn>
                        </p:par>
                      </p:childTnLst>
                    </p:cTn>
                  </p:par>
                  <p:par>
                    <p:cTn id="164" fill="hold">
                      <p:stCondLst>
                        <p:cond delay="indefinite"/>
                      </p:stCondLst>
                      <p:childTnLst>
                        <p:par>
                          <p:cTn id="165" fill="hold">
                            <p:stCondLst>
                              <p:cond delay="0"/>
                            </p:stCondLst>
                            <p:childTnLst>
                              <p:par>
                                <p:cTn id="166" presetID="16" presetClass="entr" presetSubtype="21" fill="hold" grpId="0" nodeType="clickEffect">
                                  <p:stCondLst>
                                    <p:cond delay="0"/>
                                  </p:stCondLst>
                                  <p:childTnLst>
                                    <p:set>
                                      <p:cBhvr>
                                        <p:cTn id="167" dur="1" fill="hold">
                                          <p:stCondLst>
                                            <p:cond delay="0"/>
                                          </p:stCondLst>
                                        </p:cTn>
                                        <p:tgtEl>
                                          <p:spTgt spid="102"/>
                                        </p:tgtEl>
                                        <p:attrNameLst>
                                          <p:attrName>style.visibility</p:attrName>
                                        </p:attrNameLst>
                                      </p:cBhvr>
                                      <p:to>
                                        <p:strVal val="visible"/>
                                      </p:to>
                                    </p:set>
                                    <p:animEffect transition="in" filter="barn(inVertical)">
                                      <p:cBhvr>
                                        <p:cTn id="168" dur="500"/>
                                        <p:tgtEl>
                                          <p:spTgt spid="102"/>
                                        </p:tgtEl>
                                      </p:cBhvr>
                                    </p:animEffect>
                                  </p:childTnLst>
                                </p:cTn>
                              </p:par>
                            </p:childTnLst>
                          </p:cTn>
                        </p:par>
                      </p:childTnLst>
                    </p:cTn>
                  </p:par>
                  <p:par>
                    <p:cTn id="169" fill="hold">
                      <p:stCondLst>
                        <p:cond delay="indefinite"/>
                      </p:stCondLst>
                      <p:childTnLst>
                        <p:par>
                          <p:cTn id="170" fill="hold">
                            <p:stCondLst>
                              <p:cond delay="0"/>
                            </p:stCondLst>
                            <p:childTnLst>
                              <p:par>
                                <p:cTn id="171" presetID="16" presetClass="entr" presetSubtype="21" fill="hold" nodeType="clickEffect">
                                  <p:stCondLst>
                                    <p:cond delay="0"/>
                                  </p:stCondLst>
                                  <p:childTnLst>
                                    <p:set>
                                      <p:cBhvr>
                                        <p:cTn id="172" dur="1" fill="hold">
                                          <p:stCondLst>
                                            <p:cond delay="0"/>
                                          </p:stCondLst>
                                        </p:cTn>
                                        <p:tgtEl>
                                          <p:spTgt spid="104"/>
                                        </p:tgtEl>
                                        <p:attrNameLst>
                                          <p:attrName>style.visibility</p:attrName>
                                        </p:attrNameLst>
                                      </p:cBhvr>
                                      <p:to>
                                        <p:strVal val="visible"/>
                                      </p:to>
                                    </p:set>
                                    <p:animEffect transition="in" filter="barn(inVertical)">
                                      <p:cBhvr>
                                        <p:cTn id="173" dur="500"/>
                                        <p:tgtEl>
                                          <p:spTgt spid="104"/>
                                        </p:tgtEl>
                                      </p:cBhvr>
                                    </p:animEffect>
                                  </p:childTnLst>
                                </p:cTn>
                              </p:par>
                            </p:childTnLst>
                          </p:cTn>
                        </p:par>
                      </p:childTnLst>
                    </p:cTn>
                  </p:par>
                  <p:par>
                    <p:cTn id="174" fill="hold">
                      <p:stCondLst>
                        <p:cond delay="indefinite"/>
                      </p:stCondLst>
                      <p:childTnLst>
                        <p:par>
                          <p:cTn id="175" fill="hold">
                            <p:stCondLst>
                              <p:cond delay="0"/>
                            </p:stCondLst>
                            <p:childTnLst>
                              <p:par>
                                <p:cTn id="176" presetID="1" presetClass="entr" presetSubtype="0" fill="hold" nodeType="clickEffect">
                                  <p:stCondLst>
                                    <p:cond delay="0"/>
                                  </p:stCondLst>
                                  <p:childTnLst>
                                    <p:set>
                                      <p:cBhvr>
                                        <p:cTn id="177" dur="1" fill="hold">
                                          <p:stCondLst>
                                            <p:cond delay="0"/>
                                          </p:stCondLst>
                                        </p:cTn>
                                        <p:tgtEl>
                                          <p:spTgt spid="109"/>
                                        </p:tgtEl>
                                        <p:attrNameLst>
                                          <p:attrName>style.visibility</p:attrName>
                                        </p:attrNameLst>
                                      </p:cBhvr>
                                      <p:to>
                                        <p:strVal val="visible"/>
                                      </p:to>
                                    </p:set>
                                  </p:childTnLst>
                                </p:cTn>
                              </p:par>
                            </p:childTnLst>
                          </p:cTn>
                        </p:par>
                      </p:childTnLst>
                    </p:cTn>
                  </p:par>
                  <p:par>
                    <p:cTn id="178" fill="hold">
                      <p:stCondLst>
                        <p:cond delay="indefinite"/>
                      </p:stCondLst>
                      <p:childTnLst>
                        <p:par>
                          <p:cTn id="179" fill="hold">
                            <p:stCondLst>
                              <p:cond delay="0"/>
                            </p:stCondLst>
                            <p:childTnLst>
                              <p:par>
                                <p:cTn id="180" presetID="16" presetClass="entr" presetSubtype="21" fill="hold" nodeType="clickEffect">
                                  <p:stCondLst>
                                    <p:cond delay="0"/>
                                  </p:stCondLst>
                                  <p:childTnLst>
                                    <p:set>
                                      <p:cBhvr>
                                        <p:cTn id="181" dur="1" fill="hold">
                                          <p:stCondLst>
                                            <p:cond delay="0"/>
                                          </p:stCondLst>
                                        </p:cTn>
                                        <p:tgtEl>
                                          <p:spTgt spid="114"/>
                                        </p:tgtEl>
                                        <p:attrNameLst>
                                          <p:attrName>style.visibility</p:attrName>
                                        </p:attrNameLst>
                                      </p:cBhvr>
                                      <p:to>
                                        <p:strVal val="visible"/>
                                      </p:to>
                                    </p:set>
                                    <p:animEffect transition="in" filter="barn(inVertical)">
                                      <p:cBhvr>
                                        <p:cTn id="182" dur="500"/>
                                        <p:tgtEl>
                                          <p:spTgt spid="114"/>
                                        </p:tgtEl>
                                      </p:cBhvr>
                                    </p:animEffec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nodeType="clickEffect">
                                  <p:stCondLst>
                                    <p:cond delay="0"/>
                                  </p:stCondLst>
                                  <p:childTnLst>
                                    <p:set>
                                      <p:cBhvr>
                                        <p:cTn id="186"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5" grpId="0"/>
      <p:bldP spid="6" grpId="0"/>
      <p:bldP spid="50182" grpId="0" animBg="1"/>
      <p:bldP spid="60430" grpId="0" animBg="1"/>
      <p:bldP spid="29" grpId="0" animBg="1"/>
      <p:bldP spid="10" grpId="0" animBg="1"/>
      <p:bldP spid="11" grpId="0" animBg="1"/>
      <p:bldP spid="19" grpId="0" animBg="1"/>
      <p:bldP spid="20" grpId="0" animBg="1"/>
      <p:bldP spid="21" grpId="0"/>
      <p:bldP spid="23" grpId="0"/>
      <p:bldP spid="28" grpId="0"/>
      <p:bldP spid="33" grpId="0" animBg="1"/>
      <p:bldP spid="34" grpId="0" animBg="1"/>
      <p:bldP spid="41" grpId="0" animBg="1"/>
      <p:bldP spid="50" grpId="0" animBg="1"/>
      <p:bldP spid="69" grpId="0" animBg="1"/>
      <p:bldP spid="73" grpId="0" animBg="1"/>
      <p:bldP spid="95" grpId="0" animBg="1"/>
      <p:bldP spid="85" grpId="1" animBg="1"/>
      <p:bldP spid="102" grpId="0" animBg="1"/>
      <p:bldP spid="1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02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体系构建</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思维领航</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3"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custDataLst>
              <p:tags r:id="rId1"/>
            </p:custDataLst>
          </p:nvPr>
        </p:nvGrpSpPr>
        <p:grpSpPr>
          <a:xfrm>
            <a:off x="198120" y="118745"/>
            <a:ext cx="5964874" cy="1149350"/>
            <a:chOff x="312" y="187"/>
            <a:chExt cx="8293" cy="1810"/>
          </a:xfrm>
        </p:grpSpPr>
        <p:grpSp>
          <p:nvGrpSpPr>
            <p:cNvPr id="2" name="组合 1"/>
            <p:cNvGrpSpPr/>
            <p:nvPr>
              <p:custDataLst>
                <p:tags r:id="rId2"/>
              </p:custDataLst>
            </p:nvPr>
          </p:nvGrpSpPr>
          <p:grpSpPr>
            <a:xfrm>
              <a:off x="312" y="187"/>
              <a:ext cx="8293" cy="853"/>
              <a:chOff x="312" y="187"/>
              <a:chExt cx="8293" cy="853"/>
            </a:xfrm>
          </p:grpSpPr>
          <p:grpSp>
            <p:nvGrpSpPr>
              <p:cNvPr id="9" name="组合 8"/>
              <p:cNvGrpSpPr/>
              <p:nvPr>
                <p:custDataLst>
                  <p:tags r:id="rId3"/>
                </p:custDataLst>
              </p:nvPr>
            </p:nvGrpSpPr>
            <p:grpSpPr>
              <a:xfrm>
                <a:off x="312" y="187"/>
                <a:ext cx="8293" cy="853"/>
                <a:chOff x="587375" y="965201"/>
                <a:chExt cx="5266137" cy="541755"/>
              </a:xfrm>
            </p:grpSpPr>
            <p:sp>
              <p:nvSpPr>
                <p:cNvPr id="10" name="任意多边形: 形状 17"/>
                <p:cNvSpPr/>
                <p:nvPr>
                  <p:custDataLst>
                    <p:tags r:id="rId4"/>
                  </p:custDataLst>
                </p:nvPr>
              </p:nvSpPr>
              <p:spPr>
                <a:xfrm rot="5400000">
                  <a:off x="3515889" y="-853213"/>
                  <a:ext cx="442042" cy="4233203"/>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 name="文本框 2"/>
                <p:cNvSpPr txBox="1"/>
                <p:nvPr>
                  <p:custDataLst>
                    <p:tags r:id="rId5"/>
                  </p:custDataLst>
                </p:nvPr>
              </p:nvSpPr>
              <p:spPr>
                <a:xfrm>
                  <a:off x="2421146" y="965201"/>
                  <a:ext cx="3372099"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4"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8" name="文本框 7"/>
                <p:cNvSpPr txBox="1"/>
                <p:nvPr>
                  <p:custDataLst>
                    <p:tags r:id="rId7"/>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15" name="图片 14" descr="32303137373532353b32303137393931383bc9faceefcfd4cea2beb5cfb8b0fb"/>
              <p:cNvPicPr>
                <a:picLocks noChangeAspect="1"/>
              </p:cNvPicPr>
              <p:nvPr>
                <p:custDataLst>
                  <p:tags r:id="rId8"/>
                </p:custDataLst>
              </p:nvPr>
            </p:nvPicPr>
            <p:blipFill>
              <a:blip r:embed="rId9"/>
              <a:stretch>
                <a:fillRect/>
              </a:stretch>
            </p:blipFill>
            <p:spPr>
              <a:xfrm>
                <a:off x="1119" y="262"/>
                <a:ext cx="719" cy="719"/>
              </a:xfrm>
              <a:prstGeom prst="rect">
                <a:avLst/>
              </a:prstGeom>
            </p:spPr>
          </p:pic>
        </p:grpSp>
        <p:sp>
          <p:nvSpPr>
            <p:cNvPr id="30" name="文本框 29"/>
            <p:cNvSpPr txBox="1"/>
            <p:nvPr>
              <p:custDataLst>
                <p:tags r:id="rId10"/>
              </p:custDataLst>
            </p:nvPr>
          </p:nvSpPr>
          <p:spPr>
            <a:xfrm>
              <a:off x="672" y="981"/>
              <a:ext cx="6979"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影响细胞物质运输的因素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
        <p:nvSpPr>
          <p:cNvPr id="16" name="文本2"/>
          <p:cNvSpPr txBox="1"/>
          <p:nvPr>
            <p:custDataLst>
              <p:tags r:id="rId11"/>
            </p:custDataLst>
          </p:nvPr>
        </p:nvSpPr>
        <p:spPr>
          <a:xfrm>
            <a:off x="661670" y="5467985"/>
            <a:ext cx="11264900" cy="1325245"/>
          </a:xfrm>
          <a:prstGeom prst="rect">
            <a:avLst/>
          </a:prstGeom>
          <a:noFill/>
        </p:spPr>
        <p:txBody>
          <a:bodyPr anchor="t"/>
          <a:lstStyle/>
          <a:p>
            <a:pPr marL="0" algn="l">
              <a:lnSpc>
                <a:spcPts val="4300"/>
              </a:lnSpc>
            </a:pP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②运输方式：</a:t>
            </a:r>
            <a:r>
              <a:rPr lang="zh-CN" altLang="en-US" sz="2400" b="1" i="0" u="sng">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影响a点运输速率的因素是：</a:t>
            </a:r>
            <a:r>
              <a:rPr lang="zh-CN" altLang="en-US" sz="2400" b="1" i="0" u="sng">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；b点之后运输速率不再改变的原因是</a:t>
            </a:r>
            <a:r>
              <a:rPr lang="zh-CN" altLang="en-US" sz="2400" b="1" i="0" u="sng">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7" name="图片5"/>
          <p:cNvPicPr>
            <a:picLocks noChangeAspect="1"/>
          </p:cNvPicPr>
          <p:nvPr>
            <p:custDataLst>
              <p:tags r:id="rId12"/>
            </p:custDataLst>
          </p:nvPr>
        </p:nvPicPr>
        <p:blipFill>
          <a:blip r:embed="rId13"/>
          <a:stretch>
            <a:fillRect/>
          </a:stretch>
        </p:blipFill>
        <p:spPr>
          <a:xfrm>
            <a:off x="539380" y="1900741"/>
            <a:ext cx="11113240" cy="2720618"/>
          </a:xfrm>
          <a:prstGeom prst="rect">
            <a:avLst/>
          </a:prstGeom>
        </p:spPr>
      </p:pic>
      <p:sp>
        <p:nvSpPr>
          <p:cNvPr id="18" name="文本3"/>
          <p:cNvSpPr txBox="1"/>
          <p:nvPr>
            <p:custDataLst>
              <p:tags r:id="rId14"/>
            </p:custDataLst>
          </p:nvPr>
        </p:nvSpPr>
        <p:spPr>
          <a:xfrm>
            <a:off x="661939" y="4649690"/>
            <a:ext cx="11460079" cy="836831"/>
          </a:xfrm>
          <a:prstGeom prst="rect">
            <a:avLst/>
          </a:prstGeom>
          <a:noFill/>
        </p:spPr>
        <p:txBody>
          <a:bodyPr anchor="t"/>
          <a:lstStyle/>
          <a:p>
            <a:pPr marL="0" algn="l">
              <a:lnSpc>
                <a:spcPts val="4300"/>
              </a:lnSpc>
              <a:buFont typeface="Arial" panose="020B0604020202020204"/>
              <a:buAutoNum type="circleNumDbPlain"/>
            </a:pP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运输方式：</a:t>
            </a:r>
            <a:r>
              <a:rPr lang="zh-CN" altLang="en-US" sz="2400" b="1" i="0" u="sng">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影响物质运输速率的因素有：</a:t>
            </a:r>
            <a:r>
              <a:rPr lang="zh-CN" altLang="en-US" sz="2400" b="1" i="0" u="sng">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9" name="文本4"/>
          <p:cNvSpPr txBox="1"/>
          <p:nvPr>
            <p:custDataLst>
              <p:tags r:id="rId15"/>
            </p:custDataLst>
          </p:nvPr>
        </p:nvSpPr>
        <p:spPr>
          <a:xfrm>
            <a:off x="2785576" y="4756898"/>
            <a:ext cx="2464459" cy="652165"/>
          </a:xfrm>
          <a:prstGeom prst="rect">
            <a:avLst/>
          </a:prstGeom>
          <a:noFill/>
        </p:spPr>
        <p:txBody>
          <a:bodyPr anchor="t"/>
          <a:lstStyle/>
          <a:p>
            <a:pPr marL="0" algn="l">
              <a:lnSpc>
                <a:spcPts val="2800"/>
              </a:lnSpc>
            </a:pPr>
            <a:r>
              <a:rPr lang="zh-CN" altLang="en-US" sz="2400" b="1" i="0">
                <a:solidFill>
                  <a:srgbClr val="0000FF">
                    <a:alpha val="100000"/>
                  </a:srgbClr>
                </a:solidFill>
                <a:latin typeface="微软雅黑" panose="020B0503020204020204" pitchFamily="34" charset="-122"/>
                <a:ea typeface="微软雅黑" panose="020B0503020204020204" pitchFamily="34" charset="-122"/>
              </a:rPr>
              <a:t>自由扩散</a:t>
            </a:r>
            <a:endParaRPr lang="zh-CN" altLang="en-US" sz="2400" b="1" i="0">
              <a:solidFill>
                <a:srgbClr val="0000FF">
                  <a:alpha val="100000"/>
                </a:srgbClr>
              </a:solidFill>
              <a:latin typeface="微软雅黑" panose="020B0503020204020204" pitchFamily="34" charset="-122"/>
              <a:ea typeface="微软雅黑" panose="020B0503020204020204" pitchFamily="34" charset="-122"/>
            </a:endParaRPr>
          </a:p>
        </p:txBody>
      </p:sp>
      <p:sp>
        <p:nvSpPr>
          <p:cNvPr id="20" name="文本5"/>
          <p:cNvSpPr txBox="1"/>
          <p:nvPr>
            <p:custDataLst>
              <p:tags r:id="rId16"/>
            </p:custDataLst>
          </p:nvPr>
        </p:nvSpPr>
        <p:spPr>
          <a:xfrm>
            <a:off x="8866138" y="4756898"/>
            <a:ext cx="1872247" cy="652165"/>
          </a:xfrm>
          <a:prstGeom prst="rect">
            <a:avLst/>
          </a:prstGeom>
          <a:noFill/>
        </p:spPr>
        <p:txBody>
          <a:bodyPr anchor="t"/>
          <a:lstStyle/>
          <a:p>
            <a:pPr marL="0" algn="l">
              <a:lnSpc>
                <a:spcPts val="2800"/>
              </a:lnSpc>
            </a:pPr>
            <a:r>
              <a:rPr lang="zh-CN" altLang="en-US" sz="2400" b="1" i="0">
                <a:solidFill>
                  <a:srgbClr val="0000FF">
                    <a:alpha val="100000"/>
                  </a:srgbClr>
                </a:solidFill>
                <a:latin typeface="微软雅黑" panose="020B0503020204020204" pitchFamily="34" charset="-122"/>
                <a:ea typeface="微软雅黑" panose="020B0503020204020204" pitchFamily="34" charset="-122"/>
              </a:rPr>
              <a:t>物质浓度</a:t>
            </a:r>
            <a:endParaRPr lang="zh-CN" altLang="en-US" sz="2400" b="1" i="0">
              <a:solidFill>
                <a:srgbClr val="0000FF">
                  <a:alpha val="100000"/>
                </a:srgbClr>
              </a:solidFill>
              <a:latin typeface="微软雅黑" panose="020B0503020204020204" pitchFamily="34" charset="-122"/>
              <a:ea typeface="微软雅黑" panose="020B0503020204020204" pitchFamily="34" charset="-122"/>
            </a:endParaRPr>
          </a:p>
        </p:txBody>
      </p:sp>
      <p:sp>
        <p:nvSpPr>
          <p:cNvPr id="21" name="文本6"/>
          <p:cNvSpPr txBox="1"/>
          <p:nvPr>
            <p:custDataLst>
              <p:tags r:id="rId17"/>
            </p:custDataLst>
          </p:nvPr>
        </p:nvSpPr>
        <p:spPr>
          <a:xfrm>
            <a:off x="2508599" y="5621671"/>
            <a:ext cx="3157220" cy="652165"/>
          </a:xfrm>
          <a:prstGeom prst="rect">
            <a:avLst/>
          </a:prstGeom>
          <a:noFill/>
        </p:spPr>
        <p:txBody>
          <a:bodyPr anchor="t"/>
          <a:lstStyle/>
          <a:p>
            <a:pPr marL="0" algn="l">
              <a:lnSpc>
                <a:spcPts val="2800"/>
              </a:lnSpc>
            </a:pPr>
            <a:r>
              <a:rPr lang="zh-CN" altLang="en-US" sz="2400" b="1" i="0">
                <a:solidFill>
                  <a:srgbClr val="0000FF">
                    <a:alpha val="100000"/>
                  </a:srgbClr>
                </a:solidFill>
                <a:latin typeface="微软雅黑" panose="020B0503020204020204" pitchFamily="34" charset="-122"/>
                <a:ea typeface="微软雅黑" panose="020B0503020204020204" pitchFamily="34" charset="-122"/>
              </a:rPr>
              <a:t>协助扩散或主动运输</a:t>
            </a:r>
            <a:endParaRPr lang="zh-CN" altLang="en-US" sz="2400" b="1" i="0">
              <a:solidFill>
                <a:srgbClr val="0000FF">
                  <a:alpha val="100000"/>
                </a:srgbClr>
              </a:solidFill>
              <a:latin typeface="微软雅黑" panose="020B0503020204020204" pitchFamily="34" charset="-122"/>
              <a:ea typeface="微软雅黑" panose="020B0503020204020204" pitchFamily="34" charset="-122"/>
            </a:endParaRPr>
          </a:p>
        </p:txBody>
      </p:sp>
      <p:sp>
        <p:nvSpPr>
          <p:cNvPr id="22" name="文本7"/>
          <p:cNvSpPr txBox="1"/>
          <p:nvPr>
            <p:custDataLst>
              <p:tags r:id="rId18"/>
            </p:custDataLst>
          </p:nvPr>
        </p:nvSpPr>
        <p:spPr>
          <a:xfrm>
            <a:off x="10159670" y="5544220"/>
            <a:ext cx="1828666" cy="652165"/>
          </a:xfrm>
          <a:prstGeom prst="rect">
            <a:avLst/>
          </a:prstGeom>
          <a:noFill/>
        </p:spPr>
        <p:txBody>
          <a:bodyPr anchor="t"/>
          <a:lstStyle/>
          <a:p>
            <a:pPr marL="0" algn="l">
              <a:lnSpc>
                <a:spcPts val="2800"/>
              </a:lnSpc>
            </a:pPr>
            <a:r>
              <a:rPr lang="zh-CN" altLang="en-US" sz="2400" b="1" i="0">
                <a:solidFill>
                  <a:srgbClr val="0000FF">
                    <a:alpha val="100000"/>
                  </a:srgbClr>
                </a:solidFill>
                <a:latin typeface="微软雅黑" panose="020B0503020204020204" pitchFamily="34" charset="-122"/>
                <a:ea typeface="微软雅黑" panose="020B0503020204020204" pitchFamily="34" charset="-122"/>
              </a:rPr>
              <a:t>物质浓度</a:t>
            </a:r>
            <a:endParaRPr lang="zh-CN" altLang="en-US" sz="2400" b="1" i="0">
              <a:solidFill>
                <a:srgbClr val="0000FF">
                  <a:alpha val="100000"/>
                </a:srgbClr>
              </a:solidFill>
              <a:latin typeface="微软雅黑" panose="020B0503020204020204" pitchFamily="34" charset="-122"/>
              <a:ea typeface="微软雅黑" panose="020B0503020204020204" pitchFamily="34" charset="-122"/>
            </a:endParaRPr>
          </a:p>
        </p:txBody>
      </p:sp>
      <p:sp>
        <p:nvSpPr>
          <p:cNvPr id="23" name="文本8"/>
          <p:cNvSpPr txBox="1"/>
          <p:nvPr>
            <p:custDataLst>
              <p:tags r:id="rId19"/>
            </p:custDataLst>
          </p:nvPr>
        </p:nvSpPr>
        <p:spPr>
          <a:xfrm>
            <a:off x="5516108" y="6141726"/>
            <a:ext cx="3817620" cy="652165"/>
          </a:xfrm>
          <a:prstGeom prst="rect">
            <a:avLst/>
          </a:prstGeom>
          <a:noFill/>
        </p:spPr>
        <p:txBody>
          <a:bodyPr anchor="t"/>
          <a:lstStyle/>
          <a:p>
            <a:pPr marL="0" algn="l">
              <a:lnSpc>
                <a:spcPts val="2800"/>
              </a:lnSpc>
            </a:pPr>
            <a:r>
              <a:rPr lang="zh-CN" altLang="en-US" sz="2400" b="1" i="0">
                <a:solidFill>
                  <a:srgbClr val="0000FF">
                    <a:alpha val="100000"/>
                  </a:srgbClr>
                </a:solidFill>
                <a:latin typeface="微软雅黑" panose="020B0503020204020204" pitchFamily="34" charset="-122"/>
                <a:ea typeface="微软雅黑" panose="020B0503020204020204" pitchFamily="34" charset="-122"/>
              </a:rPr>
              <a:t>膜上转运蛋白的数量有限</a:t>
            </a:r>
            <a:endParaRPr lang="zh-CN" altLang="en-US" sz="2400" b="1" i="0">
              <a:solidFill>
                <a:srgbClr val="0000FF">
                  <a:alpha val="100000"/>
                </a:srgbClr>
              </a:solidFill>
              <a:latin typeface="微软雅黑" panose="020B0503020204020204" pitchFamily="34" charset="-122"/>
              <a:ea typeface="微软雅黑" panose="020B0503020204020204" pitchFamily="34" charset="-122"/>
            </a:endParaRPr>
          </a:p>
        </p:txBody>
      </p:sp>
      <p:sp>
        <p:nvSpPr>
          <p:cNvPr id="24" name="文本9"/>
          <p:cNvSpPr txBox="1"/>
          <p:nvPr>
            <p:custDataLst>
              <p:tags r:id="rId20"/>
            </p:custDataLst>
          </p:nvPr>
        </p:nvSpPr>
        <p:spPr>
          <a:xfrm>
            <a:off x="301038" y="1268365"/>
            <a:ext cx="10706100" cy="927735"/>
          </a:xfrm>
          <a:prstGeom prst="rect">
            <a:avLst/>
          </a:prstGeom>
          <a:noFill/>
        </p:spPr>
        <p:txBody>
          <a:bodyPr anchor="t"/>
          <a:lstStyle/>
          <a:p>
            <a:pPr marL="457200" indent="-457200" algn="l">
              <a:lnSpc>
                <a:spcPts val="5000"/>
              </a:lnSpc>
              <a:buFont typeface="Wingdings" panose="05000000000000000000" charset="0"/>
              <a:buChar char="Ø"/>
            </a:pPr>
            <a:r>
              <a:rPr lang="zh-CN" altLang="en-US" sz="2800" b="1" i="0">
                <a:solidFill>
                  <a:srgbClr val="000000">
                    <a:alpha val="100000"/>
                  </a:srgbClr>
                </a:solidFill>
                <a:latin typeface="微软雅黑" panose="020B0503020204020204" pitchFamily="34" charset="-122"/>
                <a:ea typeface="微软雅黑" panose="020B0503020204020204" pitchFamily="34" charset="-122"/>
              </a:rPr>
              <a:t>分析下列曲线所代表的物质运输方式及物质运输速率的影响因素</a:t>
            </a:r>
            <a:endParaRPr lang="zh-CN" altLang="en-US" sz="2800" b="1" i="0">
              <a:solidFill>
                <a:srgbClr val="000000">
                  <a:alpha val="100000"/>
                </a:srgbClr>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75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75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75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left)">
                                      <p:cBhvr>
                                        <p:cTn id="37"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16" grpId="0" animBg="1"/>
      <p:bldP spid="21" grpId="0" animBg="1"/>
      <p:bldP spid="22" grpId="0" animBg="1"/>
      <p:bldP spid="2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custDataLst>
              <p:tags r:id="rId1"/>
            </p:custDataLst>
          </p:nvPr>
        </p:nvGrpSpPr>
        <p:grpSpPr>
          <a:xfrm>
            <a:off x="198120" y="118745"/>
            <a:ext cx="5964874" cy="1149350"/>
            <a:chOff x="312" y="187"/>
            <a:chExt cx="8293" cy="1810"/>
          </a:xfrm>
        </p:grpSpPr>
        <p:grpSp>
          <p:nvGrpSpPr>
            <p:cNvPr id="2" name="组合 1"/>
            <p:cNvGrpSpPr/>
            <p:nvPr>
              <p:custDataLst>
                <p:tags r:id="rId2"/>
              </p:custDataLst>
            </p:nvPr>
          </p:nvGrpSpPr>
          <p:grpSpPr>
            <a:xfrm>
              <a:off x="312" y="187"/>
              <a:ext cx="8293" cy="853"/>
              <a:chOff x="312" y="187"/>
              <a:chExt cx="8293" cy="853"/>
            </a:xfrm>
          </p:grpSpPr>
          <p:grpSp>
            <p:nvGrpSpPr>
              <p:cNvPr id="9" name="组合 8"/>
              <p:cNvGrpSpPr/>
              <p:nvPr>
                <p:custDataLst>
                  <p:tags r:id="rId3"/>
                </p:custDataLst>
              </p:nvPr>
            </p:nvGrpSpPr>
            <p:grpSpPr>
              <a:xfrm>
                <a:off x="312" y="187"/>
                <a:ext cx="8293" cy="853"/>
                <a:chOff x="587375" y="965201"/>
                <a:chExt cx="5266137" cy="541755"/>
              </a:xfrm>
            </p:grpSpPr>
            <p:sp>
              <p:nvSpPr>
                <p:cNvPr id="10" name="任意多边形: 形状 17"/>
                <p:cNvSpPr/>
                <p:nvPr>
                  <p:custDataLst>
                    <p:tags r:id="rId4"/>
                  </p:custDataLst>
                </p:nvPr>
              </p:nvSpPr>
              <p:spPr>
                <a:xfrm rot="5400000">
                  <a:off x="3515889" y="-853213"/>
                  <a:ext cx="442042" cy="4233203"/>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 name="文本框 2"/>
                <p:cNvSpPr txBox="1"/>
                <p:nvPr>
                  <p:custDataLst>
                    <p:tags r:id="rId5"/>
                  </p:custDataLst>
                </p:nvPr>
              </p:nvSpPr>
              <p:spPr>
                <a:xfrm>
                  <a:off x="2421146" y="965201"/>
                  <a:ext cx="3372099"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4"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8" name="文本框 7"/>
                <p:cNvSpPr txBox="1"/>
                <p:nvPr>
                  <p:custDataLst>
                    <p:tags r:id="rId7"/>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15" name="图片 14" descr="32303137373532353b32303137393931383bc9faceefcfd4cea2beb5cfb8b0fb"/>
              <p:cNvPicPr>
                <a:picLocks noChangeAspect="1"/>
              </p:cNvPicPr>
              <p:nvPr>
                <p:custDataLst>
                  <p:tags r:id="rId8"/>
                </p:custDataLst>
              </p:nvPr>
            </p:nvPicPr>
            <p:blipFill>
              <a:blip r:embed="rId9"/>
              <a:stretch>
                <a:fillRect/>
              </a:stretch>
            </p:blipFill>
            <p:spPr>
              <a:xfrm>
                <a:off x="1119" y="262"/>
                <a:ext cx="719" cy="719"/>
              </a:xfrm>
              <a:prstGeom prst="rect">
                <a:avLst/>
              </a:prstGeom>
            </p:spPr>
          </p:pic>
        </p:grpSp>
        <p:sp>
          <p:nvSpPr>
            <p:cNvPr id="30" name="文本框 29"/>
            <p:cNvSpPr txBox="1"/>
            <p:nvPr>
              <p:custDataLst>
                <p:tags r:id="rId10"/>
              </p:custDataLst>
            </p:nvPr>
          </p:nvSpPr>
          <p:spPr>
            <a:xfrm>
              <a:off x="672" y="981"/>
              <a:ext cx="6979"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影响细胞物质运输的因素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pic>
        <p:nvPicPr>
          <p:cNvPr id="17" name="图片5"/>
          <p:cNvPicPr>
            <a:picLocks noChangeAspect="1"/>
          </p:cNvPicPr>
          <p:nvPr>
            <p:custDataLst>
              <p:tags r:id="rId11"/>
            </p:custDataLst>
          </p:nvPr>
        </p:nvPicPr>
        <p:blipFill>
          <a:blip r:embed="rId12"/>
          <a:stretch>
            <a:fillRect/>
          </a:stretch>
        </p:blipFill>
        <p:spPr>
          <a:xfrm>
            <a:off x="539380" y="1900741"/>
            <a:ext cx="11113240" cy="2720618"/>
          </a:xfrm>
          <a:prstGeom prst="rect">
            <a:avLst/>
          </a:prstGeom>
        </p:spPr>
      </p:pic>
      <p:sp>
        <p:nvSpPr>
          <p:cNvPr id="24" name="文本9"/>
          <p:cNvSpPr txBox="1"/>
          <p:nvPr>
            <p:custDataLst>
              <p:tags r:id="rId13"/>
            </p:custDataLst>
          </p:nvPr>
        </p:nvSpPr>
        <p:spPr>
          <a:xfrm>
            <a:off x="301038" y="1268365"/>
            <a:ext cx="10706100" cy="927735"/>
          </a:xfrm>
          <a:prstGeom prst="rect">
            <a:avLst/>
          </a:prstGeom>
          <a:noFill/>
        </p:spPr>
        <p:txBody>
          <a:bodyPr anchor="t"/>
          <a:lstStyle/>
          <a:p>
            <a:pPr marL="457200" indent="-457200" algn="l">
              <a:lnSpc>
                <a:spcPts val="5000"/>
              </a:lnSpc>
              <a:buFont typeface="Wingdings" panose="05000000000000000000" charset="0"/>
              <a:buChar char="Ø"/>
            </a:pPr>
            <a:r>
              <a:rPr lang="zh-CN" altLang="en-US" sz="2800" b="1" i="0">
                <a:solidFill>
                  <a:srgbClr val="000000">
                    <a:alpha val="100000"/>
                  </a:srgbClr>
                </a:solidFill>
                <a:latin typeface="微软雅黑" panose="020B0503020204020204" pitchFamily="34" charset="-122"/>
                <a:ea typeface="微软雅黑" panose="020B0503020204020204" pitchFamily="34" charset="-122"/>
              </a:rPr>
              <a:t>分析下列曲线所代表的物质运输方式及物质运输速率的影响因素</a:t>
            </a:r>
            <a:endParaRPr lang="zh-CN" altLang="en-US" sz="2800" b="1" i="0">
              <a:solidFill>
                <a:srgbClr val="000000">
                  <a:alpha val="100000"/>
                </a:srgbClr>
              </a:solidFill>
              <a:latin typeface="微软雅黑" panose="020B0503020204020204" pitchFamily="34" charset="-122"/>
              <a:ea typeface="微软雅黑" panose="020B0503020204020204" pitchFamily="34" charset="-122"/>
            </a:endParaRPr>
          </a:p>
        </p:txBody>
      </p:sp>
      <p:sp>
        <p:nvSpPr>
          <p:cNvPr id="16" name="文本2"/>
          <p:cNvSpPr txBox="1"/>
          <p:nvPr>
            <p:custDataLst>
              <p:tags r:id="rId14"/>
            </p:custDataLst>
          </p:nvPr>
        </p:nvSpPr>
        <p:spPr>
          <a:xfrm>
            <a:off x="653005" y="5200126"/>
            <a:ext cx="11386385" cy="1390831"/>
          </a:xfrm>
          <a:prstGeom prst="rect">
            <a:avLst/>
          </a:prstGeom>
          <a:noFill/>
        </p:spPr>
        <p:txBody>
          <a:bodyPr anchor="t"/>
          <a:lstStyle/>
          <a:p>
            <a:pPr marL="0" algn="l">
              <a:lnSpc>
                <a:spcPts val="4300"/>
              </a:lnSpc>
            </a:pP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④运输方式：</a:t>
            </a:r>
            <a:r>
              <a:rPr lang="zh-CN" altLang="en-US" sz="2400" b="1" i="0" u="sng">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18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a点所需能量来自于无氧呼吸，影响b点运输速率的因素是：</a:t>
            </a:r>
            <a:r>
              <a:rPr lang="zh-CN" altLang="en-US" sz="2400" b="1" i="0" u="sng">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；c点之后运输速率不再改变的原因是 </a:t>
            </a:r>
            <a:r>
              <a:rPr lang="zh-CN" altLang="en-US" sz="2400" b="1" i="0" u="sng">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18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18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文本3"/>
          <p:cNvSpPr txBox="1"/>
          <p:nvPr>
            <p:custDataLst>
              <p:tags r:id="rId15"/>
            </p:custDataLst>
          </p:nvPr>
        </p:nvSpPr>
        <p:spPr>
          <a:xfrm>
            <a:off x="652780" y="4431030"/>
            <a:ext cx="11392535" cy="836930"/>
          </a:xfrm>
          <a:prstGeom prst="rect">
            <a:avLst/>
          </a:prstGeom>
          <a:noFill/>
        </p:spPr>
        <p:txBody>
          <a:bodyPr anchor="t"/>
          <a:lstStyle/>
          <a:p>
            <a:pPr marL="0" algn="l">
              <a:lnSpc>
                <a:spcPts val="4300"/>
              </a:lnSpc>
            </a:pP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③运输方式：</a:t>
            </a:r>
            <a:r>
              <a:rPr lang="zh-CN" altLang="en-US" sz="2400" b="1" i="0" u="sng">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b="1" i="0">
              <a:solidFill>
                <a:srgbClr val="000000">
                  <a:alpha val="100000"/>
                </a:srgbClr>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9" name="文本4"/>
          <p:cNvSpPr txBox="1"/>
          <p:nvPr>
            <p:custDataLst>
              <p:tags r:id="rId16"/>
            </p:custDataLst>
          </p:nvPr>
        </p:nvSpPr>
        <p:spPr>
          <a:xfrm>
            <a:off x="2616670" y="4516436"/>
            <a:ext cx="8229346" cy="652165"/>
          </a:xfrm>
          <a:prstGeom prst="rect">
            <a:avLst/>
          </a:prstGeom>
          <a:noFill/>
        </p:spPr>
        <p:txBody>
          <a:bodyPr anchor="t"/>
          <a:lstStyle/>
          <a:p>
            <a:pPr marL="0" algn="l">
              <a:lnSpc>
                <a:spcPts val="2800"/>
              </a:lnSpc>
            </a:pPr>
            <a:r>
              <a:rPr lang="zh-CN" altLang="en-US" sz="2400" b="1" i="0">
                <a:solidFill>
                  <a:srgbClr val="0000FF">
                    <a:alpha val="100000"/>
                  </a:srgbClr>
                </a:solidFill>
                <a:latin typeface="微软雅黑" panose="020B0503020204020204" pitchFamily="34" charset="-122"/>
                <a:ea typeface="微软雅黑" panose="020B0503020204020204" pitchFamily="34" charset="-122"/>
              </a:rPr>
              <a:t>自由扩散或协助扩散或哺乳动物成熟红细胞的主动运输</a:t>
            </a:r>
            <a:endParaRPr lang="zh-CN" altLang="en-US" sz="2400" b="1" i="0">
              <a:solidFill>
                <a:srgbClr val="0000FF">
                  <a:alpha val="100000"/>
                </a:srgbClr>
              </a:solidFill>
              <a:latin typeface="微软雅黑" panose="020B0503020204020204" pitchFamily="34" charset="-122"/>
              <a:ea typeface="微软雅黑" panose="020B0503020204020204" pitchFamily="34" charset="-122"/>
            </a:endParaRPr>
          </a:p>
        </p:txBody>
      </p:sp>
      <p:sp>
        <p:nvSpPr>
          <p:cNvPr id="20" name="文本5"/>
          <p:cNvSpPr txBox="1"/>
          <p:nvPr>
            <p:custDataLst>
              <p:tags r:id="rId17"/>
            </p:custDataLst>
          </p:nvPr>
        </p:nvSpPr>
        <p:spPr>
          <a:xfrm>
            <a:off x="2532446" y="5298756"/>
            <a:ext cx="1869841" cy="652165"/>
          </a:xfrm>
          <a:prstGeom prst="rect">
            <a:avLst/>
          </a:prstGeom>
          <a:noFill/>
        </p:spPr>
        <p:txBody>
          <a:bodyPr anchor="t"/>
          <a:lstStyle/>
          <a:p>
            <a:pPr marL="0" algn="l">
              <a:lnSpc>
                <a:spcPts val="2800"/>
              </a:lnSpc>
            </a:pPr>
            <a:r>
              <a:rPr lang="zh-CN" altLang="en-US" sz="2400" b="1" i="0">
                <a:solidFill>
                  <a:srgbClr val="0000FF">
                    <a:alpha val="100000"/>
                  </a:srgbClr>
                </a:solidFill>
                <a:latin typeface="微软雅黑" panose="020B0503020204020204" pitchFamily="34" charset="-122"/>
                <a:ea typeface="微软雅黑" panose="020B0503020204020204" pitchFamily="34" charset="-122"/>
              </a:rPr>
              <a:t>主动运输</a:t>
            </a:r>
            <a:endParaRPr lang="zh-CN" altLang="en-US" sz="2400" b="1" i="0">
              <a:solidFill>
                <a:srgbClr val="0000FF">
                  <a:alpha val="100000"/>
                </a:srgbClr>
              </a:solidFill>
              <a:latin typeface="微软雅黑" panose="020B0503020204020204" pitchFamily="34" charset="-122"/>
              <a:ea typeface="微软雅黑" panose="020B0503020204020204" pitchFamily="34" charset="-122"/>
            </a:endParaRPr>
          </a:p>
        </p:txBody>
      </p:sp>
      <p:sp>
        <p:nvSpPr>
          <p:cNvPr id="21" name="文本6"/>
          <p:cNvSpPr txBox="1"/>
          <p:nvPr>
            <p:custDataLst>
              <p:tags r:id="rId18"/>
            </p:custDataLst>
          </p:nvPr>
        </p:nvSpPr>
        <p:spPr>
          <a:xfrm>
            <a:off x="1324948" y="5849977"/>
            <a:ext cx="1836420" cy="652165"/>
          </a:xfrm>
          <a:prstGeom prst="rect">
            <a:avLst/>
          </a:prstGeom>
          <a:noFill/>
        </p:spPr>
        <p:txBody>
          <a:bodyPr anchor="t"/>
          <a:lstStyle/>
          <a:p>
            <a:pPr marL="0" algn="l">
              <a:lnSpc>
                <a:spcPts val="2800"/>
              </a:lnSpc>
            </a:pPr>
            <a:r>
              <a:rPr lang="zh-CN" altLang="en-US" sz="2400" b="1" i="0">
                <a:solidFill>
                  <a:srgbClr val="0000FF">
                    <a:alpha val="100000"/>
                  </a:srgbClr>
                </a:solidFill>
                <a:latin typeface="微软雅黑" panose="020B0503020204020204" pitchFamily="34" charset="-122"/>
                <a:ea typeface="微软雅黑" panose="020B0503020204020204" pitchFamily="34" charset="-122"/>
              </a:rPr>
              <a:t>氧气浓度</a:t>
            </a:r>
            <a:endParaRPr lang="zh-CN" altLang="en-US" sz="2400" b="1" i="0">
              <a:solidFill>
                <a:srgbClr val="0000FF">
                  <a:alpha val="100000"/>
                </a:srgbClr>
              </a:solidFill>
              <a:latin typeface="微软雅黑" panose="020B0503020204020204" pitchFamily="34" charset="-122"/>
              <a:ea typeface="微软雅黑" panose="020B0503020204020204" pitchFamily="34" charset="-122"/>
            </a:endParaRPr>
          </a:p>
        </p:txBody>
      </p:sp>
      <p:sp>
        <p:nvSpPr>
          <p:cNvPr id="22" name="文本7"/>
          <p:cNvSpPr txBox="1"/>
          <p:nvPr>
            <p:custDataLst>
              <p:tags r:id="rId19"/>
            </p:custDataLst>
          </p:nvPr>
        </p:nvSpPr>
        <p:spPr>
          <a:xfrm>
            <a:off x="8176690" y="5849976"/>
            <a:ext cx="3868420" cy="652165"/>
          </a:xfrm>
          <a:prstGeom prst="rect">
            <a:avLst/>
          </a:prstGeom>
          <a:noFill/>
        </p:spPr>
        <p:txBody>
          <a:bodyPr anchor="t"/>
          <a:lstStyle/>
          <a:p>
            <a:pPr marL="0" algn="l">
              <a:lnSpc>
                <a:spcPts val="2800"/>
              </a:lnSpc>
            </a:pPr>
            <a:r>
              <a:rPr lang="zh-CN" altLang="en-US" sz="2400" b="1" i="0">
                <a:solidFill>
                  <a:srgbClr val="0000FF">
                    <a:alpha val="100000"/>
                  </a:srgbClr>
                </a:solidFill>
                <a:latin typeface="微软雅黑" panose="020B0503020204020204" pitchFamily="34" charset="-122"/>
                <a:ea typeface="微软雅黑" panose="020B0503020204020204" pitchFamily="34" charset="-122"/>
              </a:rPr>
              <a:t>膜上载体蛋白的数量有限</a:t>
            </a:r>
            <a:endParaRPr lang="zh-CN" altLang="en-US" sz="2400" b="1" i="0">
              <a:solidFill>
                <a:srgbClr val="0000FF">
                  <a:alpha val="100000"/>
                </a:srgbClr>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75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75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16" grpId="0" animBg="1"/>
      <p:bldP spid="20" grpId="0" animBg="1"/>
      <p:bldP spid="21" grpId="0" animBg="1"/>
      <p:bldP spid="2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custDataLst>
              <p:tags r:id="rId1"/>
            </p:custDataLst>
          </p:nvPr>
        </p:nvGrpSpPr>
        <p:grpSpPr>
          <a:xfrm>
            <a:off x="198120" y="118745"/>
            <a:ext cx="5964874" cy="1149350"/>
            <a:chOff x="312" y="187"/>
            <a:chExt cx="8293" cy="1810"/>
          </a:xfrm>
        </p:grpSpPr>
        <p:grpSp>
          <p:nvGrpSpPr>
            <p:cNvPr id="2" name="组合 1"/>
            <p:cNvGrpSpPr/>
            <p:nvPr>
              <p:custDataLst>
                <p:tags r:id="rId2"/>
              </p:custDataLst>
            </p:nvPr>
          </p:nvGrpSpPr>
          <p:grpSpPr>
            <a:xfrm>
              <a:off x="312" y="187"/>
              <a:ext cx="8293" cy="853"/>
              <a:chOff x="312" y="187"/>
              <a:chExt cx="8293" cy="853"/>
            </a:xfrm>
          </p:grpSpPr>
          <p:grpSp>
            <p:nvGrpSpPr>
              <p:cNvPr id="9" name="组合 8"/>
              <p:cNvGrpSpPr/>
              <p:nvPr>
                <p:custDataLst>
                  <p:tags r:id="rId3"/>
                </p:custDataLst>
              </p:nvPr>
            </p:nvGrpSpPr>
            <p:grpSpPr>
              <a:xfrm>
                <a:off x="312" y="187"/>
                <a:ext cx="8293" cy="853"/>
                <a:chOff x="587375" y="965201"/>
                <a:chExt cx="5266137" cy="541755"/>
              </a:xfrm>
            </p:grpSpPr>
            <p:sp>
              <p:nvSpPr>
                <p:cNvPr id="10" name="任意多边形: 形状 17"/>
                <p:cNvSpPr/>
                <p:nvPr>
                  <p:custDataLst>
                    <p:tags r:id="rId4"/>
                  </p:custDataLst>
                </p:nvPr>
              </p:nvSpPr>
              <p:spPr>
                <a:xfrm rot="5400000">
                  <a:off x="3515889" y="-853213"/>
                  <a:ext cx="442042" cy="4233203"/>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 name="文本框 2"/>
                <p:cNvSpPr txBox="1"/>
                <p:nvPr>
                  <p:custDataLst>
                    <p:tags r:id="rId5"/>
                  </p:custDataLst>
                </p:nvPr>
              </p:nvSpPr>
              <p:spPr>
                <a:xfrm>
                  <a:off x="2421146" y="965201"/>
                  <a:ext cx="3372099"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主动运输与胞吞、胞吐</a:t>
                  </a:r>
                  <a:endParaRPr lang="zh-CN" altLang="en-US" sz="2400" b="1">
                    <a:sym typeface="+mn-ea"/>
                  </a:endParaRPr>
                </a:p>
              </p:txBody>
            </p:sp>
            <p:sp>
              <p:nvSpPr>
                <p:cNvPr id="4"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8" name="文本框 7"/>
                <p:cNvSpPr txBox="1"/>
                <p:nvPr>
                  <p:custDataLst>
                    <p:tags r:id="rId7"/>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15" name="图片 14" descr="32303137373532353b32303137393931383bc9faceefcfd4cea2beb5cfb8b0fb"/>
              <p:cNvPicPr>
                <a:picLocks noChangeAspect="1"/>
              </p:cNvPicPr>
              <p:nvPr>
                <p:custDataLst>
                  <p:tags r:id="rId8"/>
                </p:custDataLst>
              </p:nvPr>
            </p:nvPicPr>
            <p:blipFill>
              <a:blip r:embed="rId9"/>
              <a:stretch>
                <a:fillRect/>
              </a:stretch>
            </p:blipFill>
            <p:spPr>
              <a:xfrm>
                <a:off x="1119" y="262"/>
                <a:ext cx="719" cy="719"/>
              </a:xfrm>
              <a:prstGeom prst="rect">
                <a:avLst/>
              </a:prstGeom>
            </p:spPr>
          </p:pic>
        </p:grpSp>
        <p:sp>
          <p:nvSpPr>
            <p:cNvPr id="30" name="文本框 29"/>
            <p:cNvSpPr txBox="1"/>
            <p:nvPr>
              <p:custDataLst>
                <p:tags r:id="rId10"/>
              </p:custDataLst>
            </p:nvPr>
          </p:nvSpPr>
          <p:spPr>
            <a:xfrm>
              <a:off x="672" y="981"/>
              <a:ext cx="6979"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3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影响细胞物质运输的因素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
        <p:nvSpPr>
          <p:cNvPr id="17" name="文本框 16"/>
          <p:cNvSpPr txBox="1"/>
          <p:nvPr>
            <p:custDataLst>
              <p:tags r:id="rId11"/>
            </p:custDataLst>
          </p:nvPr>
        </p:nvSpPr>
        <p:spPr>
          <a:xfrm>
            <a:off x="5105019" y="3386512"/>
            <a:ext cx="1808480" cy="583565"/>
          </a:xfrm>
          <a:prstGeom prst="rect">
            <a:avLst/>
          </a:prstGeom>
          <a:noFill/>
        </p:spPr>
        <p:txBody>
          <a:bodyPr wrap="none" rtlCol="0">
            <a:spAutoFit/>
          </a:bodyPr>
          <a:lstStyle/>
          <a:p>
            <a:r>
              <a:rPr kumimoji="1" lang="zh-CN" altLang="en-US" sz="3200" b="1">
                <a:solidFill>
                  <a:srgbClr val="C00000"/>
                </a:solidFill>
                <a:latin typeface="微软雅黑" panose="020B0503020204020204" pitchFamily="34" charset="-122"/>
                <a:ea typeface="微软雅黑" panose="020B0503020204020204" pitchFamily="34" charset="-122"/>
              </a:rPr>
              <a:t>呼吸速率</a:t>
            </a:r>
            <a:endParaRPr kumimoji="1" lang="zh-CN" altLang="en-US" sz="3200" b="1">
              <a:solidFill>
                <a:srgbClr val="C00000"/>
              </a:solidFill>
              <a:latin typeface="微软雅黑" panose="020B0503020204020204" pitchFamily="34" charset="-122"/>
              <a:ea typeface="微软雅黑" panose="020B0503020204020204" pitchFamily="34" charset="-122"/>
            </a:endParaRPr>
          </a:p>
        </p:txBody>
      </p:sp>
      <p:sp>
        <p:nvSpPr>
          <p:cNvPr id="18" name="文本框 17"/>
          <p:cNvSpPr txBox="1"/>
          <p:nvPr>
            <p:custDataLst>
              <p:tags r:id="rId12"/>
            </p:custDataLst>
          </p:nvPr>
        </p:nvSpPr>
        <p:spPr>
          <a:xfrm>
            <a:off x="8907022" y="2969549"/>
            <a:ext cx="2621280" cy="583565"/>
          </a:xfrm>
          <a:prstGeom prst="rect">
            <a:avLst/>
          </a:prstGeom>
          <a:noFill/>
        </p:spPr>
        <p:txBody>
          <a:bodyPr wrap="none" rtlCol="0">
            <a:spAutoFit/>
          </a:bodyPr>
          <a:lstStyle/>
          <a:p>
            <a:r>
              <a:rPr lang="zh-CN" altLang="en-US" sz="3200" b="1">
                <a:solidFill>
                  <a:srgbClr val="7030A0"/>
                </a:solidFill>
                <a:latin typeface="微软雅黑" panose="020B0503020204020204" pitchFamily="34" charset="-122"/>
                <a:ea typeface="微软雅黑" panose="020B0503020204020204" pitchFamily="34" charset="-122"/>
                <a:cs typeface="Times New Roman" panose="02020603050405020304" charset="0"/>
              </a:rPr>
              <a:t>物质运输速率</a:t>
            </a:r>
            <a:endParaRPr lang="zh-CN" altLang="en-US" sz="3200" b="1">
              <a:solidFill>
                <a:srgbClr val="7030A0"/>
              </a:solidFill>
              <a:latin typeface="微软雅黑" panose="020B0503020204020204" pitchFamily="34" charset="-122"/>
              <a:ea typeface="微软雅黑" panose="020B0503020204020204" pitchFamily="34" charset="-122"/>
              <a:cs typeface="Times New Roman" panose="02020603050405020304" charset="0"/>
            </a:endParaRPr>
          </a:p>
        </p:txBody>
      </p:sp>
      <p:grpSp>
        <p:nvGrpSpPr>
          <p:cNvPr id="38" name="组合 37"/>
          <p:cNvGrpSpPr/>
          <p:nvPr>
            <p:custDataLst>
              <p:tags r:id="rId13"/>
            </p:custDataLst>
          </p:nvPr>
        </p:nvGrpSpPr>
        <p:grpSpPr>
          <a:xfrm>
            <a:off x="4138868" y="3199147"/>
            <a:ext cx="943291" cy="523220"/>
            <a:chOff x="3426180" y="2289493"/>
            <a:chExt cx="943291" cy="523220"/>
          </a:xfrm>
        </p:grpSpPr>
        <p:cxnSp>
          <p:nvCxnSpPr>
            <p:cNvPr id="36" name="直线箭头连接符 35"/>
            <p:cNvCxnSpPr/>
            <p:nvPr>
              <p:custDataLst>
                <p:tags r:id="rId14"/>
              </p:custDataLst>
            </p:nvPr>
          </p:nvCxnSpPr>
          <p:spPr>
            <a:xfrm flipV="1">
              <a:off x="3426180" y="2807981"/>
              <a:ext cx="943291" cy="1"/>
            </a:xfrm>
            <a:prstGeom prst="straightConnector1">
              <a:avLst/>
            </a:prstGeom>
            <a:ln w="28575">
              <a:solidFill>
                <a:sysClr val="windowText" lastClr="000000"/>
              </a:solidFill>
              <a:tailEnd type="triangle"/>
            </a:ln>
          </p:spPr>
          <p:style>
            <a:lnRef idx="1">
              <a:srgbClr val="0F6FC6"/>
            </a:lnRef>
            <a:fillRef idx="0">
              <a:srgbClr val="0F6FC6"/>
            </a:fillRef>
            <a:effectRef idx="0">
              <a:srgbClr val="0F6FC6"/>
            </a:effectRef>
            <a:fontRef idx="minor">
              <a:sysClr val="windowText" lastClr="000000"/>
            </a:fontRef>
          </p:style>
        </p:cxnSp>
        <p:sp>
          <p:nvSpPr>
            <p:cNvPr id="37" name="文本框 36"/>
            <p:cNvSpPr txBox="1"/>
            <p:nvPr>
              <p:custDataLst>
                <p:tags r:id="rId15"/>
              </p:custDataLst>
            </p:nvPr>
          </p:nvSpPr>
          <p:spPr>
            <a:xfrm>
              <a:off x="3437610" y="2289493"/>
              <a:ext cx="931703" cy="523220"/>
            </a:xfrm>
            <a:prstGeom prst="rect">
              <a:avLst/>
            </a:prstGeom>
            <a:noFill/>
          </p:spPr>
          <p:txBody>
            <a:bodyPr wrap="square" rtlCol="0">
              <a:spAutoFit/>
            </a:bodyPr>
            <a:lstStyle/>
            <a:p>
              <a:r>
                <a:rPr kumimoji="1" lang="zh-CN" altLang="en-US" sz="2800">
                  <a:latin typeface="微软雅黑" panose="020B0503020204020204" pitchFamily="34" charset="-122"/>
                  <a:ea typeface="微软雅黑" panose="020B0503020204020204" pitchFamily="34" charset="-122"/>
                </a:rPr>
                <a:t>影响</a:t>
              </a:r>
              <a:endParaRPr kumimoji="1" lang="zh-CN" altLang="en-US" sz="2800">
                <a:latin typeface="微软雅黑" panose="020B0503020204020204" pitchFamily="34" charset="-122"/>
                <a:ea typeface="微软雅黑" panose="020B0503020204020204" pitchFamily="34" charset="-122"/>
              </a:endParaRPr>
            </a:p>
          </p:txBody>
        </p:sp>
      </p:grpSp>
      <p:grpSp>
        <p:nvGrpSpPr>
          <p:cNvPr id="51" name="组合 50"/>
          <p:cNvGrpSpPr/>
          <p:nvPr>
            <p:custDataLst>
              <p:tags r:id="rId16"/>
            </p:custDataLst>
          </p:nvPr>
        </p:nvGrpSpPr>
        <p:grpSpPr>
          <a:xfrm>
            <a:off x="5842901" y="2710805"/>
            <a:ext cx="3063679" cy="970804"/>
            <a:chOff x="5870648" y="1812746"/>
            <a:chExt cx="3063679" cy="970804"/>
          </a:xfrm>
        </p:grpSpPr>
        <p:grpSp>
          <p:nvGrpSpPr>
            <p:cNvPr id="49" name="组合 48"/>
            <p:cNvGrpSpPr/>
            <p:nvPr>
              <p:custDataLst>
                <p:tags r:id="rId17"/>
              </p:custDataLst>
            </p:nvPr>
          </p:nvGrpSpPr>
          <p:grpSpPr>
            <a:xfrm>
              <a:off x="5870648" y="1939071"/>
              <a:ext cx="3063679" cy="844479"/>
              <a:chOff x="5870648" y="1939071"/>
              <a:chExt cx="3063679" cy="844479"/>
            </a:xfrm>
          </p:grpSpPr>
          <p:cxnSp>
            <p:nvCxnSpPr>
              <p:cNvPr id="16" name="直线连接符 39"/>
              <p:cNvCxnSpPr/>
              <p:nvPr>
                <p:custDataLst>
                  <p:tags r:id="rId18"/>
                </p:custDataLst>
              </p:nvPr>
            </p:nvCxnSpPr>
            <p:spPr>
              <a:xfrm>
                <a:off x="5870648" y="1939071"/>
                <a:ext cx="1691089" cy="381497"/>
              </a:xfrm>
              <a:prstGeom prst="line">
                <a:avLst/>
              </a:prstGeom>
              <a:ln w="28575">
                <a:solidFill>
                  <a:sysClr val="windowText" lastClr="000000"/>
                </a:solidFill>
              </a:ln>
            </p:spPr>
            <p:style>
              <a:lnRef idx="1">
                <a:sysClr val="windowText" lastClr="000000"/>
              </a:lnRef>
              <a:fillRef idx="0">
                <a:sysClr val="windowText" lastClr="000000"/>
              </a:fillRef>
              <a:effectRef idx="0">
                <a:sysClr val="windowText" lastClr="000000"/>
              </a:effectRef>
              <a:fontRef idx="minor">
                <a:sysClr val="windowText" lastClr="000000"/>
              </a:fontRef>
            </p:style>
          </p:cxnSp>
          <p:cxnSp>
            <p:nvCxnSpPr>
              <p:cNvPr id="19" name="直线连接符 41"/>
              <p:cNvCxnSpPr/>
              <p:nvPr>
                <p:custDataLst>
                  <p:tags r:id="rId19"/>
                </p:custDataLst>
              </p:nvPr>
            </p:nvCxnSpPr>
            <p:spPr>
              <a:xfrm flipV="1">
                <a:off x="7008940" y="2335809"/>
                <a:ext cx="552797" cy="447741"/>
              </a:xfrm>
              <a:prstGeom prst="line">
                <a:avLst/>
              </a:prstGeom>
              <a:ln w="28575">
                <a:solidFill>
                  <a:sysClr val="windowText" lastClr="000000"/>
                </a:solidFill>
              </a:ln>
            </p:spPr>
            <p:style>
              <a:lnRef idx="1">
                <a:srgbClr val="0F6FC6"/>
              </a:lnRef>
              <a:fillRef idx="0">
                <a:srgbClr val="0F6FC6"/>
              </a:fillRef>
              <a:effectRef idx="0">
                <a:srgbClr val="0F6FC6"/>
              </a:effectRef>
              <a:fontRef idx="minor">
                <a:sysClr val="windowText" lastClr="000000"/>
              </a:fontRef>
            </p:style>
          </p:cxnSp>
          <p:cxnSp>
            <p:nvCxnSpPr>
              <p:cNvPr id="45" name="直线箭头连接符 44"/>
              <p:cNvCxnSpPr/>
              <p:nvPr>
                <p:custDataLst>
                  <p:tags r:id="rId20"/>
                </p:custDataLst>
              </p:nvPr>
            </p:nvCxnSpPr>
            <p:spPr>
              <a:xfrm>
                <a:off x="7543322" y="2335809"/>
                <a:ext cx="1391005" cy="0"/>
              </a:xfrm>
              <a:prstGeom prst="straightConnector1">
                <a:avLst/>
              </a:prstGeom>
              <a:ln w="28575">
                <a:solidFill>
                  <a:sysClr val="windowText" lastClr="000000"/>
                </a:solidFill>
                <a:tailEnd type="triangle"/>
              </a:ln>
            </p:spPr>
            <p:style>
              <a:lnRef idx="1">
                <a:srgbClr val="0F6FC6"/>
              </a:lnRef>
              <a:fillRef idx="0">
                <a:srgbClr val="0F6FC6"/>
              </a:fillRef>
              <a:effectRef idx="0">
                <a:srgbClr val="0F6FC6"/>
              </a:effectRef>
              <a:fontRef idx="minor">
                <a:sysClr val="windowText" lastClr="000000"/>
              </a:fontRef>
            </p:style>
          </p:cxnSp>
        </p:grpSp>
        <p:sp>
          <p:nvSpPr>
            <p:cNvPr id="50" name="文本框 49"/>
            <p:cNvSpPr txBox="1"/>
            <p:nvPr>
              <p:custDataLst>
                <p:tags r:id="rId21"/>
              </p:custDataLst>
            </p:nvPr>
          </p:nvSpPr>
          <p:spPr>
            <a:xfrm>
              <a:off x="7724434" y="1812746"/>
              <a:ext cx="1047638" cy="523220"/>
            </a:xfrm>
            <a:prstGeom prst="rect">
              <a:avLst/>
            </a:prstGeom>
            <a:noFill/>
          </p:spPr>
          <p:txBody>
            <a:bodyPr wrap="square" rtlCol="0">
              <a:spAutoFit/>
            </a:bodyPr>
            <a:lstStyle/>
            <a:p>
              <a:r>
                <a:rPr kumimoji="1" lang="zh-CN" altLang="en-US" sz="2800">
                  <a:latin typeface="微软雅黑" panose="020B0503020204020204" pitchFamily="34" charset="-122"/>
                  <a:ea typeface="微软雅黑" panose="020B0503020204020204" pitchFamily="34" charset="-122"/>
                </a:rPr>
                <a:t>影响</a:t>
              </a:r>
              <a:endParaRPr kumimoji="1" lang="zh-CN" altLang="en-US" sz="2800">
                <a:latin typeface="微软雅黑" panose="020B0503020204020204" pitchFamily="34" charset="-122"/>
                <a:ea typeface="微软雅黑" panose="020B0503020204020204" pitchFamily="34" charset="-122"/>
              </a:endParaRPr>
            </a:p>
          </p:txBody>
        </p:sp>
      </p:grpSp>
      <p:sp>
        <p:nvSpPr>
          <p:cNvPr id="20" name="文本框 19"/>
          <p:cNvSpPr txBox="1"/>
          <p:nvPr>
            <p:custDataLst>
              <p:tags r:id="rId22"/>
            </p:custDataLst>
          </p:nvPr>
        </p:nvSpPr>
        <p:spPr>
          <a:xfrm>
            <a:off x="752524" y="3059546"/>
            <a:ext cx="902811" cy="523220"/>
          </a:xfrm>
          <a:prstGeom prst="rect">
            <a:avLst/>
          </a:prstGeom>
          <a:noFill/>
        </p:spPr>
        <p:txBody>
          <a:bodyPr wrap="none" rtlCol="0">
            <a:spAutoFit/>
          </a:bodyPr>
          <a:lstStyle/>
          <a:p>
            <a:r>
              <a:rPr kumimoji="1" lang="zh-CN" altLang="en-US" sz="2800" b="1">
                <a:solidFill>
                  <a:srgbClr val="0000FF"/>
                </a:solidFill>
                <a:latin typeface="微软雅黑" panose="020B0503020204020204" pitchFamily="34" charset="-122"/>
                <a:ea typeface="微软雅黑" panose="020B0503020204020204" pitchFamily="34" charset="-122"/>
              </a:rPr>
              <a:t>温度</a:t>
            </a:r>
            <a:endParaRPr kumimoji="1" lang="zh-CN" altLang="en-US" sz="2800" b="1">
              <a:solidFill>
                <a:srgbClr val="0000FF"/>
              </a:solidFill>
              <a:latin typeface="微软雅黑" panose="020B0503020204020204" pitchFamily="34" charset="-122"/>
              <a:ea typeface="微软雅黑" panose="020B0503020204020204" pitchFamily="34" charset="-122"/>
            </a:endParaRPr>
          </a:p>
        </p:txBody>
      </p:sp>
      <p:sp>
        <p:nvSpPr>
          <p:cNvPr id="21" name="文本框 20"/>
          <p:cNvSpPr txBox="1"/>
          <p:nvPr>
            <p:custDataLst>
              <p:tags r:id="rId23"/>
            </p:custDataLst>
          </p:nvPr>
        </p:nvSpPr>
        <p:spPr>
          <a:xfrm>
            <a:off x="2701415" y="2557908"/>
            <a:ext cx="3113353" cy="584775"/>
          </a:xfrm>
          <a:prstGeom prst="rect">
            <a:avLst/>
          </a:prstGeom>
          <a:noFill/>
        </p:spPr>
        <p:txBody>
          <a:bodyPr wrap="none" rtlCol="0">
            <a:spAutoFit/>
          </a:bodyPr>
          <a:lstStyle/>
          <a:p>
            <a:r>
              <a:rPr kumimoji="1" lang="zh-CN" altLang="en-US" sz="3200" b="1">
                <a:solidFill>
                  <a:srgbClr val="C00000"/>
                </a:solidFill>
                <a:latin typeface="微软雅黑" panose="020B0503020204020204" pitchFamily="34" charset="-122"/>
                <a:ea typeface="微软雅黑" panose="020B0503020204020204" pitchFamily="34" charset="-122"/>
              </a:rPr>
              <a:t>生物膜的流动性</a:t>
            </a:r>
            <a:endParaRPr kumimoji="1" lang="zh-CN" altLang="en-US" sz="3200" b="1">
              <a:solidFill>
                <a:srgbClr val="C00000"/>
              </a:solidFill>
              <a:latin typeface="微软雅黑" panose="020B0503020204020204" pitchFamily="34" charset="-122"/>
              <a:ea typeface="微软雅黑" panose="020B0503020204020204" pitchFamily="34" charset="-122"/>
            </a:endParaRPr>
          </a:p>
        </p:txBody>
      </p:sp>
      <p:sp>
        <p:nvSpPr>
          <p:cNvPr id="22" name="文本框 21"/>
          <p:cNvSpPr txBox="1"/>
          <p:nvPr>
            <p:custDataLst>
              <p:tags r:id="rId24"/>
            </p:custDataLst>
          </p:nvPr>
        </p:nvSpPr>
        <p:spPr>
          <a:xfrm>
            <a:off x="2711750" y="3387148"/>
            <a:ext cx="1439818" cy="584775"/>
          </a:xfrm>
          <a:prstGeom prst="rect">
            <a:avLst/>
          </a:prstGeom>
          <a:noFill/>
        </p:spPr>
        <p:txBody>
          <a:bodyPr wrap="none" rtlCol="0">
            <a:spAutoFit/>
          </a:bodyPr>
          <a:lstStyle/>
          <a:p>
            <a:r>
              <a:rPr kumimoji="1" lang="zh-CN" altLang="en-US" sz="3200" b="1">
                <a:solidFill>
                  <a:srgbClr val="C00000"/>
                </a:solidFill>
                <a:latin typeface="微软雅黑" panose="020B0503020204020204" pitchFamily="34" charset="-122"/>
                <a:ea typeface="微软雅黑" panose="020B0503020204020204" pitchFamily="34" charset="-122"/>
              </a:rPr>
              <a:t>酶活性</a:t>
            </a:r>
            <a:endParaRPr kumimoji="1" lang="zh-CN" altLang="en-US" sz="3200" b="1">
              <a:solidFill>
                <a:srgbClr val="C00000"/>
              </a:solidFill>
              <a:latin typeface="微软雅黑" panose="020B0503020204020204" pitchFamily="34" charset="-122"/>
              <a:ea typeface="微软雅黑" panose="020B0503020204020204" pitchFamily="34" charset="-122"/>
            </a:endParaRPr>
          </a:p>
        </p:txBody>
      </p:sp>
      <p:grpSp>
        <p:nvGrpSpPr>
          <p:cNvPr id="23" name="组合 22"/>
          <p:cNvGrpSpPr/>
          <p:nvPr>
            <p:custDataLst>
              <p:tags r:id="rId25"/>
            </p:custDataLst>
          </p:nvPr>
        </p:nvGrpSpPr>
        <p:grpSpPr>
          <a:xfrm>
            <a:off x="1655335" y="2794416"/>
            <a:ext cx="1129711" cy="954107"/>
            <a:chOff x="868081" y="1916327"/>
            <a:chExt cx="1129711" cy="954107"/>
          </a:xfrm>
        </p:grpSpPr>
        <p:cxnSp>
          <p:nvCxnSpPr>
            <p:cNvPr id="24" name="直线箭头连接符 19"/>
            <p:cNvCxnSpPr/>
            <p:nvPr>
              <p:custDataLst>
                <p:tags r:id="rId26"/>
              </p:custDataLst>
            </p:nvPr>
          </p:nvCxnSpPr>
          <p:spPr>
            <a:xfrm>
              <a:off x="1542202" y="1987388"/>
              <a:ext cx="445255" cy="3"/>
            </a:xfrm>
            <a:prstGeom prst="straightConnector1">
              <a:avLst/>
            </a:prstGeom>
            <a:ln w="28575">
              <a:solidFill>
                <a:sysClr val="windowText" lastClr="000000"/>
              </a:solidFill>
              <a:tailEnd type="triangle"/>
            </a:ln>
          </p:spPr>
          <p:style>
            <a:lnRef idx="1">
              <a:srgbClr val="0F6FC6"/>
            </a:lnRef>
            <a:fillRef idx="0">
              <a:srgbClr val="0F6FC6"/>
            </a:fillRef>
            <a:effectRef idx="0">
              <a:srgbClr val="0F6FC6"/>
            </a:effectRef>
            <a:fontRef idx="minor">
              <a:sysClr val="windowText" lastClr="000000"/>
            </a:fontRef>
          </p:style>
        </p:cxnSp>
        <p:cxnSp>
          <p:nvCxnSpPr>
            <p:cNvPr id="25" name="直线箭头连接符 22"/>
            <p:cNvCxnSpPr/>
            <p:nvPr>
              <p:custDataLst>
                <p:tags r:id="rId27"/>
              </p:custDataLst>
            </p:nvPr>
          </p:nvCxnSpPr>
          <p:spPr>
            <a:xfrm>
              <a:off x="1542202" y="2839733"/>
              <a:ext cx="455590" cy="2"/>
            </a:xfrm>
            <a:prstGeom prst="straightConnector1">
              <a:avLst/>
            </a:prstGeom>
            <a:ln w="28575">
              <a:solidFill>
                <a:sysClr val="windowText" lastClr="000000"/>
              </a:solidFill>
              <a:tailEnd type="triangle"/>
            </a:ln>
          </p:spPr>
          <p:style>
            <a:lnRef idx="1">
              <a:srgbClr val="0F6FC6"/>
            </a:lnRef>
            <a:fillRef idx="0">
              <a:srgbClr val="0F6FC6"/>
            </a:fillRef>
            <a:effectRef idx="0">
              <a:srgbClr val="0F6FC6"/>
            </a:effectRef>
            <a:fontRef idx="minor">
              <a:sysClr val="windowText" lastClr="000000"/>
            </a:fontRef>
          </p:style>
        </p:cxnSp>
        <p:sp>
          <p:nvSpPr>
            <p:cNvPr id="26" name="文本框 25"/>
            <p:cNvSpPr txBox="1"/>
            <p:nvPr>
              <p:custDataLst>
                <p:tags r:id="rId28"/>
              </p:custDataLst>
            </p:nvPr>
          </p:nvSpPr>
          <p:spPr>
            <a:xfrm>
              <a:off x="927627" y="1916327"/>
              <a:ext cx="403563" cy="954107"/>
            </a:xfrm>
            <a:prstGeom prst="rect">
              <a:avLst/>
            </a:prstGeom>
            <a:noFill/>
          </p:spPr>
          <p:txBody>
            <a:bodyPr wrap="square" rtlCol="0">
              <a:spAutoFit/>
            </a:bodyPr>
            <a:lstStyle/>
            <a:p>
              <a:r>
                <a:rPr kumimoji="1" lang="zh-CN" altLang="en-US" sz="2800">
                  <a:latin typeface="微软雅黑" panose="020B0503020204020204" pitchFamily="34" charset="-122"/>
                  <a:ea typeface="微软雅黑" panose="020B0503020204020204" pitchFamily="34" charset="-122"/>
                </a:rPr>
                <a:t>影响</a:t>
              </a:r>
              <a:endParaRPr kumimoji="1" lang="zh-CN" altLang="en-US" sz="2800">
                <a:latin typeface="微软雅黑" panose="020B0503020204020204" pitchFamily="34" charset="-122"/>
                <a:ea typeface="微软雅黑" panose="020B0503020204020204" pitchFamily="34" charset="-122"/>
              </a:endParaRPr>
            </a:p>
          </p:txBody>
        </p:sp>
        <p:cxnSp>
          <p:nvCxnSpPr>
            <p:cNvPr id="27" name="直线连接符 27"/>
            <p:cNvCxnSpPr/>
            <p:nvPr>
              <p:custDataLst>
                <p:tags r:id="rId29"/>
              </p:custDataLst>
            </p:nvPr>
          </p:nvCxnSpPr>
          <p:spPr>
            <a:xfrm flipH="1">
              <a:off x="1542202" y="1974032"/>
              <a:ext cx="0" cy="865701"/>
            </a:xfrm>
            <a:prstGeom prst="line">
              <a:avLst/>
            </a:prstGeom>
            <a:ln w="28575">
              <a:solidFill>
                <a:sysClr val="windowText" lastClr="000000"/>
              </a:solidFill>
            </a:ln>
          </p:spPr>
          <p:style>
            <a:lnRef idx="1">
              <a:srgbClr val="0F6FC6"/>
            </a:lnRef>
            <a:fillRef idx="0">
              <a:srgbClr val="0F6FC6"/>
            </a:fillRef>
            <a:effectRef idx="0">
              <a:srgbClr val="0F6FC6"/>
            </a:effectRef>
            <a:fontRef idx="minor">
              <a:sysClr val="windowText" lastClr="000000"/>
            </a:fontRef>
          </p:style>
        </p:cxnSp>
        <p:cxnSp>
          <p:nvCxnSpPr>
            <p:cNvPr id="29" name="直线连接符 31"/>
            <p:cNvCxnSpPr/>
            <p:nvPr>
              <p:custDataLst>
                <p:tags r:id="rId30"/>
              </p:custDataLst>
            </p:nvPr>
          </p:nvCxnSpPr>
          <p:spPr>
            <a:xfrm flipH="1">
              <a:off x="868081" y="2411843"/>
              <a:ext cx="662540" cy="0"/>
            </a:xfrm>
            <a:prstGeom prst="line">
              <a:avLst/>
            </a:prstGeom>
            <a:ln w="28575">
              <a:solidFill>
                <a:sysClr val="windowText" lastClr="000000"/>
              </a:solidFill>
            </a:ln>
          </p:spPr>
          <p:style>
            <a:lnRef idx="1">
              <a:srgbClr val="0F6FC6"/>
            </a:lnRef>
            <a:fillRef idx="0">
              <a:srgbClr val="0F6FC6"/>
            </a:fillRef>
            <a:effectRef idx="0">
              <a:srgbClr val="0F6FC6"/>
            </a:effectRef>
            <a:fontRef idx="minor">
              <a:sysClr val="windowText" lastClr="000000"/>
            </a:fontRef>
          </p:style>
        </p:cxnSp>
      </p:grpSp>
      <p:sp>
        <p:nvSpPr>
          <p:cNvPr id="28" name="文本框 23"/>
          <p:cNvSpPr txBox="1">
            <a:spLocks noChangeArrowheads="1"/>
          </p:cNvSpPr>
          <p:nvPr>
            <p:custDataLst>
              <p:tags r:id="rId31"/>
            </p:custDataLst>
          </p:nvPr>
        </p:nvSpPr>
        <p:spPr bwMode="auto">
          <a:xfrm>
            <a:off x="560070" y="1522730"/>
            <a:ext cx="4544695" cy="521970"/>
          </a:xfrm>
          <a:custGeom>
            <a:avLst/>
            <a:gdLst>
              <a:gd name="connsiteX0" fmla="*/ 0 w 5100811"/>
              <a:gd name="connsiteY0" fmla="*/ 0 h 584775"/>
              <a:gd name="connsiteX1" fmla="*/ 515749 w 5100811"/>
              <a:gd name="connsiteY1" fmla="*/ 0 h 584775"/>
              <a:gd name="connsiteX2" fmla="*/ 1133514 w 5100811"/>
              <a:gd name="connsiteY2" fmla="*/ 0 h 584775"/>
              <a:gd name="connsiteX3" fmla="*/ 1802287 w 5100811"/>
              <a:gd name="connsiteY3" fmla="*/ 0 h 584775"/>
              <a:gd name="connsiteX4" fmla="*/ 2318035 w 5100811"/>
              <a:gd name="connsiteY4" fmla="*/ 0 h 584775"/>
              <a:gd name="connsiteX5" fmla="*/ 2731768 w 5100811"/>
              <a:gd name="connsiteY5" fmla="*/ 0 h 584775"/>
              <a:gd name="connsiteX6" fmla="*/ 3145500 w 5100811"/>
              <a:gd name="connsiteY6" fmla="*/ 0 h 584775"/>
              <a:gd name="connsiteX7" fmla="*/ 3814273 w 5100811"/>
              <a:gd name="connsiteY7" fmla="*/ 0 h 584775"/>
              <a:gd name="connsiteX8" fmla="*/ 4279014 w 5100811"/>
              <a:gd name="connsiteY8" fmla="*/ 0 h 584775"/>
              <a:gd name="connsiteX9" fmla="*/ 5100811 w 5100811"/>
              <a:gd name="connsiteY9" fmla="*/ 0 h 584775"/>
              <a:gd name="connsiteX10" fmla="*/ 5100811 w 5100811"/>
              <a:gd name="connsiteY10" fmla="*/ 584775 h 584775"/>
              <a:gd name="connsiteX11" fmla="*/ 4585062 w 5100811"/>
              <a:gd name="connsiteY11" fmla="*/ 584775 h 584775"/>
              <a:gd name="connsiteX12" fmla="*/ 4018306 w 5100811"/>
              <a:gd name="connsiteY12" fmla="*/ 584775 h 584775"/>
              <a:gd name="connsiteX13" fmla="*/ 3502557 w 5100811"/>
              <a:gd name="connsiteY13" fmla="*/ 584775 h 584775"/>
              <a:gd name="connsiteX14" fmla="*/ 3037816 w 5100811"/>
              <a:gd name="connsiteY14" fmla="*/ 584775 h 584775"/>
              <a:gd name="connsiteX15" fmla="*/ 2471060 w 5100811"/>
              <a:gd name="connsiteY15" fmla="*/ 584775 h 584775"/>
              <a:gd name="connsiteX16" fmla="*/ 2006319 w 5100811"/>
              <a:gd name="connsiteY16" fmla="*/ 584775 h 584775"/>
              <a:gd name="connsiteX17" fmla="*/ 1592587 w 5100811"/>
              <a:gd name="connsiteY17" fmla="*/ 584775 h 584775"/>
              <a:gd name="connsiteX18" fmla="*/ 923814 w 5100811"/>
              <a:gd name="connsiteY18" fmla="*/ 584775 h 584775"/>
              <a:gd name="connsiteX19" fmla="*/ 510081 w 5100811"/>
              <a:gd name="connsiteY19" fmla="*/ 584775 h 584775"/>
              <a:gd name="connsiteX20" fmla="*/ 0 w 5100811"/>
              <a:gd name="connsiteY20" fmla="*/ 584775 h 584775"/>
              <a:gd name="connsiteX21" fmla="*/ 0 w 5100811"/>
              <a:gd name="connsiteY21" fmla="*/ 0 h 58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100811" h="584775" extrusionOk="0">
                <a:moveTo>
                  <a:pt x="0" y="0"/>
                </a:moveTo>
                <a:cubicBezTo>
                  <a:pt x="219184" y="-33464"/>
                  <a:pt x="284007" y="13476"/>
                  <a:pt x="515749" y="0"/>
                </a:cubicBezTo>
                <a:cubicBezTo>
                  <a:pt x="747491" y="-13476"/>
                  <a:pt x="852699" y="53290"/>
                  <a:pt x="1133514" y="0"/>
                </a:cubicBezTo>
                <a:cubicBezTo>
                  <a:pt x="1414329" y="-53290"/>
                  <a:pt x="1557943" y="26201"/>
                  <a:pt x="1802287" y="0"/>
                </a:cubicBezTo>
                <a:cubicBezTo>
                  <a:pt x="2046631" y="-26201"/>
                  <a:pt x="2081740" y="13886"/>
                  <a:pt x="2318035" y="0"/>
                </a:cubicBezTo>
                <a:cubicBezTo>
                  <a:pt x="2554330" y="-13886"/>
                  <a:pt x="2633129" y="27129"/>
                  <a:pt x="2731768" y="0"/>
                </a:cubicBezTo>
                <a:cubicBezTo>
                  <a:pt x="2830407" y="-27129"/>
                  <a:pt x="3018589" y="13033"/>
                  <a:pt x="3145500" y="0"/>
                </a:cubicBezTo>
                <a:cubicBezTo>
                  <a:pt x="3272411" y="-13033"/>
                  <a:pt x="3620100" y="18917"/>
                  <a:pt x="3814273" y="0"/>
                </a:cubicBezTo>
                <a:cubicBezTo>
                  <a:pt x="4008446" y="-18917"/>
                  <a:pt x="4185587" y="22991"/>
                  <a:pt x="4279014" y="0"/>
                </a:cubicBezTo>
                <a:cubicBezTo>
                  <a:pt x="4372441" y="-22991"/>
                  <a:pt x="4781219" y="33374"/>
                  <a:pt x="5100811" y="0"/>
                </a:cubicBezTo>
                <a:cubicBezTo>
                  <a:pt x="5160784" y="157020"/>
                  <a:pt x="5056872" y="349692"/>
                  <a:pt x="5100811" y="584775"/>
                </a:cubicBezTo>
                <a:cubicBezTo>
                  <a:pt x="4965100" y="624628"/>
                  <a:pt x="4725450" y="548187"/>
                  <a:pt x="4585062" y="584775"/>
                </a:cubicBezTo>
                <a:cubicBezTo>
                  <a:pt x="4444674" y="621363"/>
                  <a:pt x="4234993" y="580834"/>
                  <a:pt x="4018306" y="584775"/>
                </a:cubicBezTo>
                <a:cubicBezTo>
                  <a:pt x="3801619" y="588716"/>
                  <a:pt x="3709708" y="530589"/>
                  <a:pt x="3502557" y="584775"/>
                </a:cubicBezTo>
                <a:cubicBezTo>
                  <a:pt x="3295406" y="638961"/>
                  <a:pt x="3154294" y="550114"/>
                  <a:pt x="3037816" y="584775"/>
                </a:cubicBezTo>
                <a:cubicBezTo>
                  <a:pt x="2921338" y="619436"/>
                  <a:pt x="2657534" y="574140"/>
                  <a:pt x="2471060" y="584775"/>
                </a:cubicBezTo>
                <a:cubicBezTo>
                  <a:pt x="2284586" y="595410"/>
                  <a:pt x="2184918" y="576165"/>
                  <a:pt x="2006319" y="584775"/>
                </a:cubicBezTo>
                <a:cubicBezTo>
                  <a:pt x="1827720" y="593385"/>
                  <a:pt x="1780421" y="543312"/>
                  <a:pt x="1592587" y="584775"/>
                </a:cubicBezTo>
                <a:cubicBezTo>
                  <a:pt x="1404753" y="626238"/>
                  <a:pt x="1107660" y="523043"/>
                  <a:pt x="923814" y="584775"/>
                </a:cubicBezTo>
                <a:cubicBezTo>
                  <a:pt x="739968" y="646507"/>
                  <a:pt x="694484" y="567423"/>
                  <a:pt x="510081" y="584775"/>
                </a:cubicBezTo>
                <a:cubicBezTo>
                  <a:pt x="325678" y="602127"/>
                  <a:pt x="136574" y="581856"/>
                  <a:pt x="0" y="584775"/>
                </a:cubicBezTo>
                <a:cubicBezTo>
                  <a:pt x="-23681" y="424834"/>
                  <a:pt x="44726" y="133852"/>
                  <a:pt x="0" y="0"/>
                </a:cubicBezTo>
                <a:close/>
              </a:path>
            </a:pathLst>
          </a:custGeom>
          <a:noFill/>
          <a:ln w="38100">
            <a:noFill/>
            <a:miter lim="800000"/>
          </a:ln>
          <a:extLst>
            <a:ext uri="{909E8E84-426E-40DD-AFC4-6F175D3DCCD1}">
              <a14:hiddenFill xmlns:a14="http://schemas.microsoft.com/office/drawing/2010/main">
                <a:solidFill>
                  <a:srgbClr val="FFFFFF"/>
                </a:solidFill>
              </a14:hiddenFill>
            </a:ext>
          </a:extLst>
        </p:spPr>
        <p:txBody>
          <a:bodyPr wrap="square">
            <a:spAutoFit/>
          </a:bodyPr>
          <a:lstStyle>
            <a:lvl1pPr>
              <a:defRPr>
                <a:solidFill>
                  <a:sysClr val="windowText" lastClr="000000"/>
                </a:solidFill>
                <a:latin typeface="Arial" panose="020B0604020202020204" pitchFamily="34" charset="0"/>
                <a:ea typeface="微软雅黑" panose="020B0503020204020204" pitchFamily="34" charset="-122"/>
              </a:defRPr>
            </a:lvl1pPr>
            <a:lvl2pPr marL="742950" indent="-285750">
              <a:defRPr>
                <a:solidFill>
                  <a:sysClr val="windowText" lastClr="000000"/>
                </a:solidFill>
                <a:latin typeface="Arial" panose="020B0604020202020204" pitchFamily="34" charset="0"/>
                <a:ea typeface="微软雅黑" panose="020B0503020204020204" pitchFamily="34" charset="-122"/>
              </a:defRPr>
            </a:lvl2pPr>
            <a:lvl3pPr marL="1143000" indent="-228600">
              <a:defRPr>
                <a:solidFill>
                  <a:sysClr val="windowText" lastClr="000000"/>
                </a:solidFill>
                <a:latin typeface="Arial" panose="020B0604020202020204" pitchFamily="34" charset="0"/>
                <a:ea typeface="微软雅黑" panose="020B0503020204020204" pitchFamily="34" charset="-122"/>
              </a:defRPr>
            </a:lvl3pPr>
            <a:lvl4pPr marL="1600200" indent="-228600">
              <a:defRPr>
                <a:solidFill>
                  <a:sysClr val="windowText" lastClr="000000"/>
                </a:solidFill>
                <a:latin typeface="Arial" panose="020B0604020202020204" pitchFamily="34" charset="0"/>
                <a:ea typeface="微软雅黑" panose="020B0503020204020204" pitchFamily="34" charset="-122"/>
              </a:defRPr>
            </a:lvl4pPr>
            <a:lvl5pPr marL="2057400" indent="-228600">
              <a:defRPr>
                <a:solidFill>
                  <a:sysClr val="windowText" lastClr="000000"/>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buFont typeface="Arial" panose="020B0604020202020204" pitchFamily="34" charset="0"/>
              <a:defRPr>
                <a:solidFill>
                  <a:sysClr val="windowText" lastClr="000000"/>
                </a:solidFill>
                <a:latin typeface="Arial" panose="020B0604020202020204" pitchFamily="34" charset="0"/>
                <a:ea typeface="微软雅黑" panose="020B0503020204020204" pitchFamily="34" charset="-122"/>
              </a:defRPr>
            </a:lvl9pPr>
          </a:lstStyle>
          <a:p>
            <a:pPr marL="457200" indent="-457200">
              <a:buFont typeface="Wingdings" panose="05000000000000000000" charset="0"/>
              <a:buChar char="Ø"/>
            </a:pPr>
            <a:r>
              <a:rPr lang="zh-CN" altLang="en-US" sz="2800" b="1">
                <a:solidFill>
                  <a:srgbClr val="FF0000"/>
                </a:solidFill>
                <a:latin typeface="微软雅黑" panose="020B0503020204020204" pitchFamily="34" charset="-122"/>
                <a:sym typeface="黑体" panose="02010609060101010101" charset="-122"/>
              </a:rPr>
              <a:t>温度</a:t>
            </a:r>
            <a:r>
              <a:rPr lang="zh-CN" altLang="zh-CN" sz="2800" b="1">
                <a:solidFill>
                  <a:srgbClr val="FF0000"/>
                </a:solidFill>
                <a:latin typeface="微软雅黑" panose="020B0503020204020204" pitchFamily="34" charset="-122"/>
                <a:sym typeface="黑体" panose="02010609060101010101" charset="-122"/>
              </a:rPr>
              <a:t>对跨膜运输的影响</a:t>
            </a:r>
            <a:endParaRPr lang="zh-CN" altLang="zh-CN" sz="2800" b="1">
              <a:solidFill>
                <a:srgbClr val="FF0000"/>
              </a:solidFill>
              <a:latin typeface="微软雅黑" panose="020B0503020204020204" pitchFamily="34" charset="-122"/>
              <a:sym typeface="黑体" panose="02010609060101010101" charset="-122"/>
            </a:endParaRPr>
          </a:p>
        </p:txBody>
      </p:sp>
      <p:grpSp>
        <p:nvGrpSpPr>
          <p:cNvPr id="6" name="组合 5"/>
          <p:cNvGrpSpPr/>
          <p:nvPr>
            <p:custDataLst>
              <p:tags r:id="rId32"/>
            </p:custDataLst>
          </p:nvPr>
        </p:nvGrpSpPr>
        <p:grpSpPr>
          <a:xfrm>
            <a:off x="5207493" y="3845961"/>
            <a:ext cx="5314897" cy="2749716"/>
            <a:chOff x="5207493" y="3971691"/>
            <a:chExt cx="5314897" cy="2749716"/>
          </a:xfrm>
        </p:grpSpPr>
        <p:pic>
          <p:nvPicPr>
            <p:cNvPr id="7" name="图片 6"/>
            <p:cNvPicPr>
              <a:picLocks noChangeAspect="1"/>
            </p:cNvPicPr>
            <p:nvPr>
              <p:custDataLst>
                <p:tags r:id="rId33"/>
              </p:custDataLst>
            </p:nvPr>
          </p:nvPicPr>
          <p:blipFill>
            <a:blip r:embed="rId34">
              <a:clrChange>
                <a:clrFrom>
                  <a:srgbClr val="FFFFFF">
                    <a:alpha val="100000"/>
                  </a:srgbClr>
                </a:clrFrom>
                <a:clrTo>
                  <a:srgbClr val="FFFFFF">
                    <a:alpha val="100000"/>
                    <a:alpha val="0"/>
                  </a:srgbClr>
                </a:clrTo>
              </a:clrChange>
            </a:blip>
            <a:stretch>
              <a:fillRect/>
            </a:stretch>
          </p:blipFill>
          <p:spPr>
            <a:xfrm>
              <a:off x="5207493" y="3971691"/>
              <a:ext cx="5314897" cy="2498627"/>
            </a:xfrm>
            <a:prstGeom prst="rect">
              <a:avLst/>
            </a:prstGeom>
          </p:spPr>
        </p:pic>
        <p:sp>
          <p:nvSpPr>
            <p:cNvPr id="11" name="矩形 1"/>
            <p:cNvSpPr>
              <a:spLocks noChangeArrowheads="1"/>
            </p:cNvSpPr>
            <p:nvPr>
              <p:custDataLst>
                <p:tags r:id="rId35"/>
              </p:custDataLst>
            </p:nvPr>
          </p:nvSpPr>
          <p:spPr bwMode="auto">
            <a:xfrm>
              <a:off x="7328541" y="6198187"/>
              <a:ext cx="126669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tabLst>
                  <a:tab pos="2339975" algn="l"/>
                </a:tabLst>
                <a:defRPr>
                  <a:solidFill>
                    <a:schemeClr val="tx1"/>
                  </a:solidFill>
                  <a:latin typeface="Arial" panose="020B0604020202020204"/>
                  <a:ea typeface="宋体" panose="02010600030101010101" pitchFamily="2" charset="-122"/>
                </a:defRPr>
              </a:lvl1pPr>
              <a:lvl2pPr>
                <a:tabLst>
                  <a:tab pos="2339975" algn="l"/>
                </a:tabLst>
                <a:defRPr>
                  <a:solidFill>
                    <a:schemeClr val="tx1"/>
                  </a:solidFill>
                  <a:latin typeface="Arial" panose="020B0604020202020204"/>
                  <a:ea typeface="宋体" panose="02010600030101010101" pitchFamily="2" charset="-122"/>
                </a:defRPr>
              </a:lvl2pPr>
              <a:lvl3pPr>
                <a:tabLst>
                  <a:tab pos="2339975" algn="l"/>
                </a:tabLst>
                <a:defRPr>
                  <a:solidFill>
                    <a:schemeClr val="tx1"/>
                  </a:solidFill>
                  <a:latin typeface="Arial" panose="020B0604020202020204"/>
                  <a:ea typeface="宋体" panose="02010600030101010101" pitchFamily="2" charset="-122"/>
                </a:defRPr>
              </a:lvl3pPr>
              <a:lvl4pPr>
                <a:tabLst>
                  <a:tab pos="2339975" algn="l"/>
                </a:tabLst>
                <a:defRPr>
                  <a:solidFill>
                    <a:schemeClr val="tx1"/>
                  </a:solidFill>
                  <a:latin typeface="Arial" panose="020B0604020202020204"/>
                  <a:ea typeface="宋体" panose="02010600030101010101" pitchFamily="2" charset="-122"/>
                </a:defRPr>
              </a:lvl4pPr>
              <a:lvl5pPr>
                <a:tabLst>
                  <a:tab pos="2339975" algn="l"/>
                </a:tabLst>
                <a:defRPr>
                  <a:solidFill>
                    <a:schemeClr val="tx1"/>
                  </a:solidFill>
                  <a:latin typeface="Arial" panose="020B0604020202020204"/>
                  <a:ea typeface="宋体" panose="02010600030101010101" pitchFamily="2" charset="-122"/>
                </a:defRPr>
              </a:lvl5pPr>
              <a:lvl6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6pPr>
              <a:lvl7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7pPr>
              <a:lvl8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8pPr>
              <a:lvl9pPr fontAlgn="base">
                <a:spcBef>
                  <a:spcPct val="0"/>
                </a:spcBef>
                <a:spcAft>
                  <a:spcPct val="0"/>
                </a:spcAft>
                <a:buFont typeface="Arial" panose="020B0604020202020204"/>
                <a:tabLst>
                  <a:tab pos="2339975" algn="l"/>
                </a:tabLst>
                <a:defRPr>
                  <a:solidFill>
                    <a:schemeClr val="tx1"/>
                  </a:solidFill>
                  <a:latin typeface="Arial" panose="020B0604020202020204"/>
                  <a:ea typeface="宋体" panose="02010600030101010101" pitchFamily="2" charset="-122"/>
                </a:defRPr>
              </a:lvl9pPr>
            </a:lstStyle>
            <a:p>
              <a:r>
                <a:rPr lang="zh-CN" altLang="en-US" sz="2800" b="1" smtClean="0">
                  <a:latin typeface="仿宋" panose="02010609060101010101" pitchFamily="49" charset="-122"/>
                  <a:ea typeface="仿宋" panose="02010609060101010101" pitchFamily="49" charset="-122"/>
                </a:rPr>
                <a:t>变形虫</a:t>
              </a:r>
              <a:endParaRPr lang="zh-CN" altLang="zh-CN" sz="2800" b="1">
                <a:latin typeface="仿宋" panose="02010609060101010101" pitchFamily="49" charset="-122"/>
                <a:ea typeface="仿宋" panose="02010609060101010101" pitchFamily="49"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1"/>
                                        </p:tgtEl>
                                        <p:attrNameLst>
                                          <p:attrName>style.visibility</p:attrName>
                                        </p:attrNameLst>
                                      </p:cBhvr>
                                      <p:to>
                                        <p:strVal val="visible"/>
                                      </p:to>
                                    </p:set>
                                    <p:animEffect transition="in" filter="wipe(left)">
                                      <p:cBhvr>
                                        <p:cTn id="16" dur="500"/>
                                        <p:tgtEl>
                                          <p:spTgt spid="5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par>
                          <p:cTn id="21" fill="hold">
                            <p:stCondLst>
                              <p:cond delay="1000"/>
                            </p:stCondLst>
                            <p:childTnLst>
                              <p:par>
                                <p:cTn id="22" presetID="12" presetClass="entr" presetSubtype="8"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p:tgtEl>
                                          <p:spTgt spid="20"/>
                                        </p:tgtEl>
                                        <p:attrNameLst>
                                          <p:attrName>ppt_x</p:attrName>
                                        </p:attrNameLst>
                                      </p:cBhvr>
                                      <p:tavLst>
                                        <p:tav tm="0">
                                          <p:val>
                                            <p:strVal val="#ppt_x-#ppt_w*1.125000"/>
                                          </p:val>
                                        </p:tav>
                                        <p:tav tm="100000">
                                          <p:val>
                                            <p:strVal val="#ppt_x"/>
                                          </p:val>
                                        </p:tav>
                                      </p:tavLst>
                                    </p:anim>
                                    <p:animEffect transition="in" filter="wipe(right)">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par>
                          <p:cTn id="41" fill="hold">
                            <p:stCondLst>
                              <p:cond delay="500"/>
                            </p:stCondLst>
                            <p:childTnLst>
                              <p:par>
                                <p:cTn id="42" presetID="12" presetClass="entr" presetSubtype="8" fill="hold" grpId="0" nodeType="afterEffect">
                                  <p:stCondLst>
                                    <p:cond delay="0"/>
                                  </p:stCondLst>
                                  <p:childTnLst>
                                    <p:set>
                                      <p:cBhvr>
                                        <p:cTn id="43" dur="1" fill="hold">
                                          <p:stCondLst>
                                            <p:cond delay="0"/>
                                          </p:stCondLst>
                                        </p:cTn>
                                        <p:tgtEl>
                                          <p:spTgt spid="28"/>
                                        </p:tgtEl>
                                        <p:attrNameLst>
                                          <p:attrName>style.visibility</p:attrName>
                                        </p:attrNameLst>
                                      </p:cBhvr>
                                      <p:to>
                                        <p:strVal val="visible"/>
                                      </p:to>
                                    </p:set>
                                    <p:anim calcmode="lin" valueType="num">
                                      <p:cBhvr additive="base">
                                        <p:cTn id="44" dur="500"/>
                                        <p:tgtEl>
                                          <p:spTgt spid="28"/>
                                        </p:tgtEl>
                                        <p:attrNameLst>
                                          <p:attrName>ppt_x</p:attrName>
                                        </p:attrNameLst>
                                      </p:cBhvr>
                                      <p:tavLst>
                                        <p:tav tm="0">
                                          <p:val>
                                            <p:strVal val="#ppt_x-#ppt_w*1.125000"/>
                                          </p:val>
                                        </p:tav>
                                        <p:tav tm="100000">
                                          <p:val>
                                            <p:strVal val="#ppt_x"/>
                                          </p:val>
                                        </p:tav>
                                      </p:tavLst>
                                    </p:anim>
                                    <p:animEffect transition="in" filter="wipe(right)">
                                      <p:cBhvr>
                                        <p:cTn id="45" dur="500"/>
                                        <p:tgtEl>
                                          <p:spTgt spid="28"/>
                                        </p:tgtEl>
                                      </p:cBhvr>
                                    </p:animEffect>
                                  </p:childTnLst>
                                </p:cTn>
                              </p:par>
                            </p:childTnLst>
                          </p:cTn>
                        </p:par>
                        <p:par>
                          <p:cTn id="46" fill="hold">
                            <p:stCondLst>
                              <p:cond delay="1000"/>
                            </p:stCondLst>
                            <p:childTnLst>
                              <p:par>
                                <p:cTn id="47" presetID="14" presetClass="entr" presetSubtype="10" fill="hold" nodeType="after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randombar(horizontal)">
                                      <p:cBhvr>
                                        <p:cTn id="4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0" grpId="0"/>
      <p:bldP spid="21" grpId="0"/>
      <p:bldP spid="22" grpId="0"/>
      <p:bldP spid="2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382905" y="1303020"/>
            <a:ext cx="11242040" cy="5631180"/>
          </a:xfrm>
          <a:prstGeom prst="rect">
            <a:avLst/>
          </a:prstGeom>
          <a:noFill/>
          <a:ln w="9525">
            <a:noFill/>
          </a:ln>
        </p:spPr>
        <p:txBody>
          <a:bodyPr wrap="square">
            <a:spAutoFit/>
          </a:bodyPr>
          <a:lstStyle/>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．以下是有关跨膜运输方式的叙述，正确的打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，错误的打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①</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被动运输都是顺浓度梯度的运输。（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②</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被动运输需要膜两侧存在浓度差。（</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③</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离子的跨膜运输都是主动运输。（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④</a:t>
            </a: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rPr>
              <a:t>细胞吸收不同矿质元素离子的速率都相同。（</a:t>
            </a:r>
            <a:r>
              <a:rPr lang="en-US" altLang="zh-CN" sz="2400">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⑤</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顺浓度梯度的运输都是自由扩散，逆浓度梯度运输的都是主动运输。（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⑥</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被动运输和主动运输的区别为是否需要消耗能量。（</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⑦</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需要载体的跨膜运输都需要消耗能量。（</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⑧</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胞吞和胞吐不属于物质跨膜运输的方式。（</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en-US" sz="2400">
                <a:latin typeface="微软雅黑" panose="020B0503020204020204" pitchFamily="34" charset="-122"/>
                <a:ea typeface="微软雅黑" panose="020B0503020204020204" pitchFamily="34" charset="-122"/>
                <a:cs typeface="微软雅黑" panose="020B0503020204020204" pitchFamily="34" charset="-120"/>
              </a:rPr>
              <a:t>⑨</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胞吐过程充分体现了细胞膜上载体蛋白的专一性。（</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12" name="图片 11"/>
          <p:cNvPicPr/>
          <p:nvPr>
            <p:custDataLst>
              <p:tags r:id="rId2"/>
            </p:custDataLst>
          </p:nvPr>
        </p:nvPicPr>
        <p:blipFill>
          <a:blip r:embed="rId3"/>
          <a:stretch>
            <a:fillRect/>
          </a:stretch>
        </p:blipFill>
        <p:spPr>
          <a:xfrm>
            <a:off x="1167130" y="2265998"/>
            <a:ext cx="19050" cy="28575"/>
          </a:xfrm>
          <a:prstGeom prst="rect">
            <a:avLst/>
          </a:prstGeom>
          <a:noFill/>
          <a:ln w="9525">
            <a:noFill/>
          </a:ln>
        </p:spPr>
      </p:pic>
      <p:pic>
        <p:nvPicPr>
          <p:cNvPr id="13" name="图片 12"/>
          <p:cNvPicPr/>
          <p:nvPr>
            <p:custDataLst>
              <p:tags r:id="rId4"/>
            </p:custDataLst>
          </p:nvPr>
        </p:nvPicPr>
        <p:blipFill>
          <a:blip r:embed="rId5"/>
          <a:stretch>
            <a:fillRect/>
          </a:stretch>
        </p:blipFill>
        <p:spPr>
          <a:xfrm>
            <a:off x="1167130" y="3309303"/>
            <a:ext cx="19050" cy="19050"/>
          </a:xfrm>
          <a:prstGeom prst="rect">
            <a:avLst/>
          </a:prstGeom>
          <a:noFill/>
          <a:ln w="9525">
            <a:noFill/>
          </a:ln>
        </p:spPr>
      </p:pic>
      <p:grpSp>
        <p:nvGrpSpPr>
          <p:cNvPr id="5" name="组合 4"/>
          <p:cNvGrpSpPr/>
          <p:nvPr>
            <p:custDataLst>
              <p:tags r:id="rId6"/>
            </p:custDataLst>
          </p:nvPr>
        </p:nvGrpSpPr>
        <p:grpSpPr>
          <a:xfrm>
            <a:off x="2825750" y="3050540"/>
            <a:ext cx="6355441" cy="706755"/>
            <a:chOff x="11028" y="3029"/>
            <a:chExt cx="9449" cy="1113"/>
          </a:xfrm>
        </p:grpSpPr>
        <p:grpSp>
          <p:nvGrpSpPr>
            <p:cNvPr id="10" name="组合 9"/>
            <p:cNvGrpSpPr/>
            <p:nvPr>
              <p:custDataLst>
                <p:tags r:id="rId7"/>
              </p:custDataLst>
            </p:nvPr>
          </p:nvGrpSpPr>
          <p:grpSpPr>
            <a:xfrm>
              <a:off x="14573" y="3029"/>
              <a:ext cx="5904" cy="1113"/>
              <a:chOff x="10217" y="4342"/>
              <a:chExt cx="5904" cy="1113"/>
            </a:xfrm>
          </p:grpSpPr>
          <p:sp>
            <p:nvSpPr>
              <p:cNvPr id="11" name="矩形 10"/>
              <p:cNvSpPr/>
              <p:nvPr>
                <p:custDataLst>
                  <p:tags r:id="rId8"/>
                </p:custDataLst>
              </p:nvPr>
            </p:nvSpPr>
            <p:spPr>
              <a:xfrm>
                <a:off x="10217" y="4342"/>
                <a:ext cx="897" cy="111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14" name="文本框 13"/>
              <p:cNvSpPr txBox="1"/>
              <p:nvPr>
                <p:custDataLst>
                  <p:tags r:id="rId9"/>
                </p:custDataLst>
              </p:nvPr>
            </p:nvSpPr>
            <p:spPr>
              <a:xfrm>
                <a:off x="11306" y="4540"/>
                <a:ext cx="4815" cy="628"/>
              </a:xfrm>
              <a:prstGeom prst="rect">
                <a:avLst/>
              </a:prstGeom>
              <a:noFill/>
            </p:spPr>
            <p:txBody>
              <a:bodyPr wrap="square" rtlCol="0" anchor="t">
                <a:spAutoFit/>
              </a:bodyPr>
              <a:lstStyle/>
              <a:p>
                <a:pPr algn="l"/>
                <a:r>
                  <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脂溶性小分子是被动运输。</a:t>
                </a:r>
                <a:endParaRPr lang="zh-CN" altLang="zh-CN"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15" name="直接连接符 14"/>
            <p:cNvCxnSpPr/>
            <p:nvPr>
              <p:custDataLst>
                <p:tags r:id="rId10"/>
              </p:custDataLst>
            </p:nvPr>
          </p:nvCxnSpPr>
          <p:spPr>
            <a:xfrm flipV="1">
              <a:off x="11028" y="3469"/>
              <a:ext cx="1412" cy="156"/>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sp>
        <p:nvSpPr>
          <p:cNvPr id="28" name="矩形 27"/>
          <p:cNvSpPr/>
          <p:nvPr>
            <p:custDataLst>
              <p:tags r:id="rId11"/>
            </p:custDataLst>
          </p:nvPr>
        </p:nvSpPr>
        <p:spPr>
          <a:xfrm>
            <a:off x="5480050" y="1919605"/>
            <a:ext cx="462280" cy="706755"/>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25" name="文本框 24"/>
          <p:cNvSpPr txBox="1"/>
          <p:nvPr>
            <p:custDataLst>
              <p:tags r:id="rId12"/>
            </p:custDataLst>
          </p:nvPr>
        </p:nvSpPr>
        <p:spPr>
          <a:xfrm>
            <a:off x="6382385" y="147955"/>
            <a:ext cx="2066290" cy="645160"/>
          </a:xfrm>
          <a:prstGeom prst="rect">
            <a:avLst/>
          </a:prstGeom>
          <a:noFill/>
        </p:spPr>
        <p:txBody>
          <a:bodyPr wrap="square" rtlCol="0" anchor="t">
            <a:spAutoFit/>
          </a:bodyPr>
          <a:lstStyle/>
          <a:p>
            <a:pPr marR="0" indent="0" algn="just" defTabSz="914400" fontAlgn="base" hangingPunct="0">
              <a:lnSpc>
                <a:spcPct val="150000"/>
              </a:lnSpc>
              <a:spcBef>
                <a:spcPct val="0"/>
              </a:spcBef>
              <a:spcAft>
                <a:spcPct val="0"/>
              </a:spcAft>
              <a:buClrTx/>
              <a:buSzTx/>
              <a:buFont typeface="Arial" panose="020B0604020202020204" pitchFamily="34" charset="0"/>
              <a:buNone/>
              <a:tabLst>
                <a:tab pos="4951095" algn="l"/>
              </a:tabLst>
              <a:defRPr/>
            </a:pPr>
            <a:r>
              <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rPr>
              <a:t>【易错辨析】</a:t>
            </a:r>
            <a:endParaRPr lang="zh-CN" altLang="zh-CN" sz="2400" b="1" kern="100" noProof="0">
              <a:solidFill>
                <a:srgbClr val="FF0000"/>
              </a:solidFill>
              <a:effectLst>
                <a:outerShdw blurRad="38100" dist="25400" dir="5400000" algn="ctr" rotWithShape="0">
                  <a:srgbClr val="6E747A">
                    <a:alpha val="43000"/>
                  </a:srgbClr>
                </a:outerShdw>
              </a:effectLst>
              <a:highlight>
                <a:srgbClr val="FFFF00"/>
              </a:highlight>
              <a:latin typeface="Arial Black" panose="020B0A04020102020204" charset="0"/>
              <a:ea typeface="微软雅黑" panose="020B0503020204020204" pitchFamily="34" charset="-122"/>
              <a:cs typeface="Arial Black" panose="020B0A04020102020204" charset="0"/>
              <a:sym typeface="宋体" panose="02010600030101010101" pitchFamily="2" charset="-122"/>
            </a:endParaRPr>
          </a:p>
        </p:txBody>
      </p:sp>
      <p:sp>
        <p:nvSpPr>
          <p:cNvPr id="16" name="矩形 15"/>
          <p:cNvSpPr/>
          <p:nvPr>
            <p:custDataLst>
              <p:tags r:id="rId13"/>
            </p:custDataLst>
          </p:nvPr>
        </p:nvSpPr>
        <p:spPr>
          <a:xfrm>
            <a:off x="5551170" y="2531110"/>
            <a:ext cx="196850" cy="617855"/>
          </a:xfrm>
          <a:prstGeom prst="rect">
            <a:avLst/>
          </a:prstGeom>
        </p:spPr>
        <p:txBody>
          <a:bodyPr wrap="square">
            <a:no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grpSp>
        <p:nvGrpSpPr>
          <p:cNvPr id="42" name="组合 41"/>
          <p:cNvGrpSpPr/>
          <p:nvPr>
            <p:custDataLst>
              <p:tags r:id="rId14"/>
            </p:custDataLst>
          </p:nvPr>
        </p:nvGrpSpPr>
        <p:grpSpPr>
          <a:xfrm>
            <a:off x="6382385" y="5723255"/>
            <a:ext cx="906145" cy="706755"/>
            <a:chOff x="9370" y="6537"/>
            <a:chExt cx="1427" cy="1113"/>
          </a:xfrm>
        </p:grpSpPr>
        <p:grpSp>
          <p:nvGrpSpPr>
            <p:cNvPr id="43" name="组合 42"/>
            <p:cNvGrpSpPr/>
            <p:nvPr>
              <p:custDataLst>
                <p:tags r:id="rId15"/>
              </p:custDataLst>
            </p:nvPr>
          </p:nvGrpSpPr>
          <p:grpSpPr>
            <a:xfrm>
              <a:off x="9370" y="6537"/>
              <a:ext cx="1295" cy="1113"/>
              <a:chOff x="8110" y="4247"/>
              <a:chExt cx="1295" cy="1113"/>
            </a:xfrm>
          </p:grpSpPr>
          <p:sp>
            <p:nvSpPr>
              <p:cNvPr id="44" name="矩形 43"/>
              <p:cNvSpPr/>
              <p:nvPr>
                <p:custDataLst>
                  <p:tags r:id="rId16"/>
                </p:custDataLst>
              </p:nvPr>
            </p:nvSpPr>
            <p:spPr>
              <a:xfrm>
                <a:off x="8110" y="4247"/>
                <a:ext cx="785" cy="1113"/>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endParaRPr>
              </a:p>
            </p:txBody>
          </p:sp>
          <p:sp>
            <p:nvSpPr>
              <p:cNvPr id="45" name="QT_5_AN.16_1#abed8aa15.bracket?vcp=1&amp;pid=7de1826c9&amp;color=0,0,0&amp;vpa=13&amp;vtp=1"/>
              <p:cNvSpPr/>
              <p:nvPr>
                <p:custDataLst>
                  <p:tags r:id="rId17"/>
                </p:custDataLst>
              </p:nvPr>
            </p:nvSpPr>
            <p:spPr>
              <a:xfrm>
                <a:off x="9079" y="4370"/>
                <a:ext cx="326" cy="902"/>
              </a:xfrm>
              <a:prstGeom prst="rect">
                <a:avLst/>
              </a:prstGeom>
              <a:noFill/>
            </p:spPr>
            <p:txBody>
              <a:bodyPr wrap="none" lIns="0" tIns="0" rIns="0" bIns="0" rtlCol="0" anchor="t"/>
              <a:lstStyle/>
              <a:p>
                <a:pPr indent="0" algn="ctr" fontAlgn="auto" latinLnBrk="1">
                  <a:lnSpc>
                    <a:spcPct val="100000"/>
                  </a:lnSpc>
                </a:pPr>
                <a:endParaRPr lang="zh-CN" altLang="en-US" sz="2000">
                  <a:solidFill>
                    <a:srgbClr val="0000FF"/>
                  </a:solidFill>
                </a:endParaRPr>
              </a:p>
            </p:txBody>
          </p:sp>
        </p:grpSp>
        <p:sp>
          <p:nvSpPr>
            <p:cNvPr id="46" name="文本框 45"/>
            <p:cNvSpPr txBox="1"/>
            <p:nvPr>
              <p:custDataLst>
                <p:tags r:id="rId18"/>
              </p:custDataLst>
            </p:nvPr>
          </p:nvSpPr>
          <p:spPr>
            <a:xfrm>
              <a:off x="10155" y="6872"/>
              <a:ext cx="642" cy="531"/>
            </a:xfrm>
            <a:prstGeom prst="rect">
              <a:avLst/>
            </a:prstGeom>
            <a:noFill/>
          </p:spPr>
          <p:txBody>
            <a:bodyPr wrap="square" rtlCol="0" anchor="t">
              <a:spAutoFit/>
            </a:bodyPr>
            <a:lstStyle/>
            <a:p>
              <a:pPr algn="l"/>
              <a:r>
                <a:rPr lang="en-US" sz="1600" kern="100" noProof="0">
                  <a:ln>
                    <a:noFill/>
                  </a:ln>
                  <a:solidFill>
                    <a:srgbClr val="7030A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sz="1600" kern="100" noProof="0">
                <a:ln>
                  <a:noFill/>
                </a:ln>
                <a:solidFill>
                  <a:srgbClr val="7030A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54" name="组合 53"/>
          <p:cNvGrpSpPr/>
          <p:nvPr>
            <p:custDataLst>
              <p:tags r:id="rId19"/>
            </p:custDataLst>
          </p:nvPr>
        </p:nvGrpSpPr>
        <p:grpSpPr>
          <a:xfrm>
            <a:off x="7656195" y="4643120"/>
            <a:ext cx="4495165" cy="706755"/>
            <a:chOff x="11927" y="852"/>
            <a:chExt cx="7079" cy="1113"/>
          </a:xfrm>
        </p:grpSpPr>
        <p:sp>
          <p:nvSpPr>
            <p:cNvPr id="55" name="矩形 54"/>
            <p:cNvSpPr/>
            <p:nvPr>
              <p:custDataLst>
                <p:tags r:id="rId20"/>
              </p:custDataLst>
            </p:nvPr>
          </p:nvSpPr>
          <p:spPr>
            <a:xfrm>
              <a:off x="11927" y="852"/>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56" name="文本框 55"/>
            <p:cNvSpPr txBox="1"/>
            <p:nvPr>
              <p:custDataLst>
                <p:tags r:id="rId21"/>
              </p:custDataLst>
            </p:nvPr>
          </p:nvSpPr>
          <p:spPr>
            <a:xfrm>
              <a:off x="12825" y="1177"/>
              <a:ext cx="6181" cy="580"/>
            </a:xfrm>
            <a:prstGeom prst="rect">
              <a:avLst/>
            </a:prstGeom>
            <a:noFill/>
          </p:spPr>
          <p:txBody>
            <a:bodyPr wrap="square" rtlCol="0" anchor="t">
              <a:spAutoFit/>
            </a:bodyPr>
            <a:lstStyle/>
            <a:p>
              <a:pPr algn="l"/>
              <a:r>
                <a:rPr lang="zh-CN">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被动运输顺浓度，主动运输逆浓度。</a:t>
              </a:r>
              <a:endParaRPr lang="zh-CN"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2" name="组合 1"/>
          <p:cNvGrpSpPr/>
          <p:nvPr>
            <p:custDataLst>
              <p:tags r:id="rId22"/>
            </p:custDataLst>
          </p:nvPr>
        </p:nvGrpSpPr>
        <p:grpSpPr>
          <a:xfrm>
            <a:off x="3221990" y="4072255"/>
            <a:ext cx="8938260" cy="725805"/>
            <a:chOff x="6240" y="2002"/>
            <a:chExt cx="14076" cy="1143"/>
          </a:xfrm>
        </p:grpSpPr>
        <p:grpSp>
          <p:nvGrpSpPr>
            <p:cNvPr id="3" name="组合 2"/>
            <p:cNvGrpSpPr/>
            <p:nvPr>
              <p:custDataLst>
                <p:tags r:id="rId23"/>
              </p:custDataLst>
            </p:nvPr>
          </p:nvGrpSpPr>
          <p:grpSpPr>
            <a:xfrm>
              <a:off x="16991" y="2002"/>
              <a:ext cx="3325" cy="1143"/>
              <a:chOff x="12635" y="3315"/>
              <a:chExt cx="3325" cy="1143"/>
            </a:xfrm>
          </p:grpSpPr>
          <p:sp>
            <p:nvSpPr>
              <p:cNvPr id="4" name="矩形 3"/>
              <p:cNvSpPr/>
              <p:nvPr>
                <p:custDataLst>
                  <p:tags r:id="rId24"/>
                </p:custDataLst>
              </p:nvPr>
            </p:nvSpPr>
            <p:spPr>
              <a:xfrm>
                <a:off x="12635" y="3345"/>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6" name="文本框 5"/>
              <p:cNvSpPr txBox="1"/>
              <p:nvPr>
                <p:custDataLst>
                  <p:tags r:id="rId25"/>
                </p:custDataLst>
              </p:nvPr>
            </p:nvSpPr>
            <p:spPr>
              <a:xfrm>
                <a:off x="13532" y="3315"/>
                <a:ext cx="2428" cy="1113"/>
              </a:xfrm>
              <a:prstGeom prst="rect">
                <a:avLst/>
              </a:prstGeom>
              <a:noFill/>
            </p:spPr>
            <p:txBody>
              <a:bodyPr wrap="square" rtlCol="0" anchor="t">
                <a:spAutoFit/>
              </a:bodyPr>
              <a:lstStyle/>
              <a:p>
                <a:pPr algn="l"/>
                <a:r>
                  <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协助扩散也是顺浓度。</a:t>
                </a:r>
                <a:endParaRPr lang="zh-CN" altLang="en-US" sz="20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7" name="直接连接符 6"/>
            <p:cNvCxnSpPr/>
            <p:nvPr>
              <p:custDataLst>
                <p:tags r:id="rId26"/>
              </p:custDataLst>
            </p:nvPr>
          </p:nvCxnSpPr>
          <p:spPr>
            <a:xfrm>
              <a:off x="6240" y="2591"/>
              <a:ext cx="1429" cy="150"/>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8" name="组合 7"/>
          <p:cNvGrpSpPr/>
          <p:nvPr>
            <p:custDataLst>
              <p:tags r:id="rId27"/>
            </p:custDataLst>
          </p:nvPr>
        </p:nvGrpSpPr>
        <p:grpSpPr>
          <a:xfrm>
            <a:off x="4661535" y="3481705"/>
            <a:ext cx="6587490" cy="706755"/>
            <a:chOff x="15503" y="2623"/>
            <a:chExt cx="10374" cy="1113"/>
          </a:xfrm>
        </p:grpSpPr>
        <p:grpSp>
          <p:nvGrpSpPr>
            <p:cNvPr id="9" name="组合 8"/>
            <p:cNvGrpSpPr/>
            <p:nvPr>
              <p:custDataLst>
                <p:tags r:id="rId28"/>
              </p:custDataLst>
            </p:nvPr>
          </p:nvGrpSpPr>
          <p:grpSpPr>
            <a:xfrm>
              <a:off x="18812" y="2623"/>
              <a:ext cx="7065" cy="1113"/>
              <a:chOff x="14456" y="3936"/>
              <a:chExt cx="7065" cy="1113"/>
            </a:xfrm>
          </p:grpSpPr>
          <p:sp>
            <p:nvSpPr>
              <p:cNvPr id="26" name="矩形 25"/>
              <p:cNvSpPr/>
              <p:nvPr>
                <p:custDataLst>
                  <p:tags r:id="rId29"/>
                </p:custDataLst>
              </p:nvPr>
            </p:nvSpPr>
            <p:spPr>
              <a:xfrm>
                <a:off x="14456" y="3936"/>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58" name="文本框 57"/>
              <p:cNvSpPr txBox="1"/>
              <p:nvPr>
                <p:custDataLst>
                  <p:tags r:id="rId30"/>
                </p:custDataLst>
              </p:nvPr>
            </p:nvSpPr>
            <p:spPr>
              <a:xfrm>
                <a:off x="15153" y="4224"/>
                <a:ext cx="6368" cy="531"/>
              </a:xfrm>
              <a:prstGeom prst="rect">
                <a:avLst/>
              </a:prstGeom>
              <a:noFill/>
            </p:spPr>
            <p:txBody>
              <a:bodyPr wrap="none" rtlCol="0" anchor="t">
                <a:spAutoFit/>
              </a:bodyPr>
              <a:lstStyle/>
              <a:p>
                <a:pPr algn="l"/>
                <a:r>
                  <a:rPr lang="zh-CN" altLang="zh-CN" sz="16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rPr>
                  <a:t>受浓度、膜上载体蛋白限制，速率不尽相同</a:t>
                </a:r>
                <a:endParaRPr lang="zh-CN" altLang="zh-CN" sz="1600" kern="100" noProof="0">
                  <a:ln>
                    <a:noFill/>
                  </a:ln>
                  <a:solidFill>
                    <a:srgbClr val="FF0000"/>
                  </a:solidFill>
                  <a:effectLst/>
                  <a:uLnTx/>
                  <a:uFillTx/>
                  <a:latin typeface="Arial Black" panose="020B0A04020102020204" charset="0"/>
                  <a:ea typeface="微软雅黑" panose="020B0503020204020204" pitchFamily="34" charset="-122"/>
                  <a:cs typeface="Arial Black" panose="020B0A04020102020204" charset="0"/>
                  <a:sym typeface="+mn-ea"/>
                </a:endParaRPr>
              </a:p>
            </p:txBody>
          </p:sp>
        </p:grpSp>
        <p:cxnSp>
          <p:nvCxnSpPr>
            <p:cNvPr id="59" name="直接连接符 58"/>
            <p:cNvCxnSpPr/>
            <p:nvPr>
              <p:custDataLst>
                <p:tags r:id="rId31"/>
              </p:custDataLst>
            </p:nvPr>
          </p:nvCxnSpPr>
          <p:spPr>
            <a:xfrm>
              <a:off x="15503" y="3215"/>
              <a:ext cx="2710" cy="179"/>
            </a:xfrm>
            <a:prstGeom prst="line">
              <a:avLst/>
            </a:prstGeom>
            <a:ln w="38100">
              <a:solidFill>
                <a:srgbClr val="FF0000"/>
              </a:solidFill>
            </a:ln>
          </p:spPr>
          <p:style>
            <a:lnRef idx="2">
              <a:schemeClr val="accent1"/>
            </a:lnRef>
            <a:fillRef idx="0">
              <a:srgbClr val="FFFFFF"/>
            </a:fillRef>
            <a:effectRef idx="0">
              <a:srgbClr val="FFFFFF"/>
            </a:effectRef>
            <a:fontRef idx="minor">
              <a:schemeClr val="tx1"/>
            </a:fontRef>
          </p:style>
        </p:cxnSp>
      </p:grpSp>
      <p:grpSp>
        <p:nvGrpSpPr>
          <p:cNvPr id="19" name="组合 18"/>
          <p:cNvGrpSpPr/>
          <p:nvPr>
            <p:custDataLst>
              <p:tags r:id="rId32"/>
            </p:custDataLst>
          </p:nvPr>
        </p:nvGrpSpPr>
        <p:grpSpPr>
          <a:xfrm>
            <a:off x="6115050" y="5202555"/>
            <a:ext cx="5756910" cy="706755"/>
            <a:chOff x="11927" y="852"/>
            <a:chExt cx="9066" cy="1113"/>
          </a:xfrm>
        </p:grpSpPr>
        <p:sp>
          <p:nvSpPr>
            <p:cNvPr id="20" name="矩形 19"/>
            <p:cNvSpPr/>
            <p:nvPr>
              <p:custDataLst>
                <p:tags r:id="rId33"/>
              </p:custDataLst>
            </p:nvPr>
          </p:nvSpPr>
          <p:spPr>
            <a:xfrm>
              <a:off x="11927" y="852"/>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1" name="文本框 20"/>
            <p:cNvSpPr txBox="1"/>
            <p:nvPr>
              <p:custDataLst>
                <p:tags r:id="rId34"/>
              </p:custDataLst>
            </p:nvPr>
          </p:nvSpPr>
          <p:spPr>
            <a:xfrm>
              <a:off x="12824" y="1212"/>
              <a:ext cx="8169" cy="580"/>
            </a:xfrm>
            <a:prstGeom prst="rect">
              <a:avLst/>
            </a:prstGeom>
            <a:noFill/>
          </p:spPr>
          <p:txBody>
            <a:bodyPr wrap="square" rtlCol="0" anchor="t">
              <a:spAutoFit/>
            </a:bodyPr>
            <a:lstStyle/>
            <a:p>
              <a:pPr algn="l"/>
              <a:r>
                <a:rPr lang="zh-CN">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被动运输需要载体蛋白协助，但不需要消耗能量</a:t>
              </a:r>
              <a:r>
                <a:rPr lang="en-US" altLang="zh-CN">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zh-CN">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zh-CN"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22" name="组合 21"/>
          <p:cNvGrpSpPr/>
          <p:nvPr>
            <p:custDataLst>
              <p:tags r:id="rId35"/>
            </p:custDataLst>
          </p:nvPr>
        </p:nvGrpSpPr>
        <p:grpSpPr>
          <a:xfrm>
            <a:off x="7665085" y="6174740"/>
            <a:ext cx="3583940" cy="706755"/>
            <a:chOff x="11927" y="852"/>
            <a:chExt cx="5644" cy="1113"/>
          </a:xfrm>
        </p:grpSpPr>
        <p:sp>
          <p:nvSpPr>
            <p:cNvPr id="23" name="矩形 22"/>
            <p:cNvSpPr/>
            <p:nvPr>
              <p:custDataLst>
                <p:tags r:id="rId36"/>
              </p:custDataLst>
            </p:nvPr>
          </p:nvSpPr>
          <p:spPr>
            <a:xfrm>
              <a:off x="11927" y="852"/>
              <a:ext cx="897" cy="1113"/>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rPr>
                <a:t>×</a:t>
              </a:r>
              <a:endParaRPr kumimoji="0" lang="en-US" altLang="zh-CN" sz="4000" b="1" i="0" u="none" strike="noStrike" kern="100" cap="none" spc="0" normalizeH="0" baseline="0" noProof="0">
                <a:ln>
                  <a:noFill/>
                </a:ln>
                <a:solidFill>
                  <a:srgbClr val="FF0000"/>
                </a:solidFill>
                <a:effectLst/>
                <a:uLnTx/>
                <a:uFillTx/>
                <a:latin typeface="Arial Black" panose="020B0A04020102020204" charset="0"/>
                <a:ea typeface="微软雅黑" panose="020B0503020204020204" pitchFamily="34" charset="-122"/>
                <a:cs typeface="Times New Roman" panose="02020603050405020304" charset="0"/>
              </a:endParaRPr>
            </a:p>
          </p:txBody>
        </p:sp>
        <p:sp>
          <p:nvSpPr>
            <p:cNvPr id="24" name="文本框 23"/>
            <p:cNvSpPr txBox="1"/>
            <p:nvPr>
              <p:custDataLst>
                <p:tags r:id="rId37"/>
              </p:custDataLst>
            </p:nvPr>
          </p:nvSpPr>
          <p:spPr>
            <a:xfrm>
              <a:off x="12825" y="1177"/>
              <a:ext cx="4746" cy="580"/>
            </a:xfrm>
            <a:prstGeom prst="rect">
              <a:avLst/>
            </a:prstGeom>
            <a:noFill/>
          </p:spPr>
          <p:txBody>
            <a:bodyPr wrap="square" rtlCol="0" anchor="t">
              <a:spAutoFit/>
            </a:bodyPr>
            <a:lstStyle/>
            <a:p>
              <a:pPr algn="l"/>
              <a:r>
                <a:rPr lang="zh-CN">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体现膜具有一定的流动性。</a:t>
              </a:r>
              <a:endParaRPr lang="zh-CN" kern="100" noProof="0">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grpSp>
      <p:grpSp>
        <p:nvGrpSpPr>
          <p:cNvPr id="17" name="组合 16"/>
          <p:cNvGrpSpPr/>
          <p:nvPr>
            <p:custDataLst>
              <p:tags r:id="rId38"/>
            </p:custDataLst>
          </p:nvPr>
        </p:nvGrpSpPr>
        <p:grpSpPr>
          <a:xfrm>
            <a:off x="198120" y="118745"/>
            <a:ext cx="5664305" cy="1262380"/>
            <a:chOff x="312" y="187"/>
            <a:chExt cx="7875" cy="1988"/>
          </a:xfrm>
        </p:grpSpPr>
        <p:grpSp>
          <p:nvGrpSpPr>
            <p:cNvPr id="27" name="组合 26"/>
            <p:cNvGrpSpPr/>
            <p:nvPr>
              <p:custDataLst>
                <p:tags r:id="rId39"/>
              </p:custDataLst>
            </p:nvPr>
          </p:nvGrpSpPr>
          <p:grpSpPr>
            <a:xfrm>
              <a:off x="312" y="187"/>
              <a:ext cx="7706" cy="853"/>
              <a:chOff x="312" y="187"/>
              <a:chExt cx="7706" cy="853"/>
            </a:xfrm>
          </p:grpSpPr>
          <p:grpSp>
            <p:nvGrpSpPr>
              <p:cNvPr id="29" name="组合 28"/>
              <p:cNvGrpSpPr/>
              <p:nvPr>
                <p:custDataLst>
                  <p:tags r:id="rId40"/>
                </p:custDataLst>
              </p:nvPr>
            </p:nvGrpSpPr>
            <p:grpSpPr>
              <a:xfrm>
                <a:off x="312" y="187"/>
                <a:ext cx="7706" cy="853"/>
                <a:chOff x="587375" y="965201"/>
                <a:chExt cx="4893459" cy="541755"/>
              </a:xfrm>
            </p:grpSpPr>
            <p:sp>
              <p:nvSpPr>
                <p:cNvPr id="30" name="任意多边形: 形状 17"/>
                <p:cNvSpPr/>
                <p:nvPr>
                  <p:custDataLst>
                    <p:tags r:id="rId41"/>
                  </p:custDataLst>
                </p:nvPr>
              </p:nvSpPr>
              <p:spPr>
                <a:xfrm rot="5400000">
                  <a:off x="3329674" y="-667067"/>
                  <a:ext cx="442042" cy="386027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1" name="文本框 30"/>
                <p:cNvSpPr txBox="1"/>
                <p:nvPr>
                  <p:custDataLst>
                    <p:tags r:id="rId42"/>
                  </p:custDataLst>
                </p:nvPr>
              </p:nvSpPr>
              <p:spPr>
                <a:xfrm>
                  <a:off x="2421091" y="965201"/>
                  <a:ext cx="2998638"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主动运输与胞吞胞吞</a:t>
                  </a:r>
                  <a:endParaRPr lang="zh-CN" altLang="en-US" sz="2400" b="1">
                    <a:sym typeface="+mn-ea"/>
                  </a:endParaRPr>
                </a:p>
              </p:txBody>
            </p:sp>
            <p:sp>
              <p:nvSpPr>
                <p:cNvPr id="32" name="任意多边形: 形状 18"/>
                <p:cNvSpPr/>
                <p:nvPr>
                  <p:custDataLst>
                    <p:tags r:id="rId43"/>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44"/>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45"/>
                </p:custDataLst>
              </p:nvPr>
            </p:nvPicPr>
            <p:blipFill>
              <a:blip r:embed="rId46"/>
              <a:stretch>
                <a:fillRect/>
              </a:stretch>
            </p:blipFill>
            <p:spPr>
              <a:xfrm>
                <a:off x="1119" y="262"/>
                <a:ext cx="719" cy="719"/>
              </a:xfrm>
              <a:prstGeom prst="rect">
                <a:avLst/>
              </a:prstGeom>
            </p:spPr>
          </p:pic>
        </p:grpSp>
        <p:sp>
          <p:nvSpPr>
            <p:cNvPr id="33" name="文本框 32"/>
            <p:cNvSpPr txBox="1"/>
            <p:nvPr>
              <p:custDataLst>
                <p:tags r:id="rId47"/>
              </p:custDataLst>
            </p:nvPr>
          </p:nvSpPr>
          <p:spPr>
            <a:xfrm>
              <a:off x="696" y="1159"/>
              <a:ext cx="7491"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物质出入细胞方式的判断</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ustDataLst>
      <p:tags r:id="rId4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03530" y="1381125"/>
            <a:ext cx="11731625" cy="3784600"/>
          </a:xfrm>
          <a:prstGeom prst="rect">
            <a:avLst/>
          </a:prstGeom>
        </p:spPr>
        <p:txBody>
          <a:bodyPr wrap="square">
            <a:spAutoFit/>
          </a:bodyPr>
          <a:lstStyle/>
          <a:p>
            <a:pPr indent="0" defTabSz="266700" fontAlgn="ctr">
              <a:lnSpc>
                <a:spcPct val="150000"/>
              </a:lnSpc>
              <a:spcBef>
                <a:spcPct val="0"/>
              </a:spcBef>
              <a:spcAft>
                <a:spcPct val="0"/>
              </a:spcAft>
            </a:pPr>
            <a:r>
              <a:rPr lang="en-US" altLang="zh-CN" sz="32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32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3200">
                <a:latin typeface="微软雅黑" panose="020B0503020204020204" pitchFamily="34" charset="-122"/>
                <a:ea typeface="微软雅黑" panose="020B0503020204020204" pitchFamily="34" charset="-122"/>
                <a:cs typeface="微软雅黑" panose="020B0503020204020204" pitchFamily="34" charset="-120"/>
              </a:rPr>
              <a:t>F0F1-ATPase</a:t>
            </a:r>
            <a:r>
              <a:rPr lang="zh-CN" altLang="en-US" sz="3200">
                <a:latin typeface="微软雅黑" panose="020B0503020204020204" pitchFamily="34" charset="-122"/>
                <a:ea typeface="微软雅黑" panose="020B0503020204020204" pitchFamily="34" charset="-122"/>
                <a:cs typeface="微软雅黑" panose="020B0503020204020204" pitchFamily="34" charset="-120"/>
              </a:rPr>
              <a:t>是位于线粒体内膜上的一种复合蛋白，当强大的质子流顺浓度梯度通过</a:t>
            </a:r>
            <a:r>
              <a:rPr lang="en-US" altLang="zh-CN" sz="3200">
                <a:latin typeface="微软雅黑" panose="020B0503020204020204" pitchFamily="34" charset="-122"/>
                <a:ea typeface="微软雅黑" panose="020B0503020204020204" pitchFamily="34" charset="-122"/>
                <a:cs typeface="微软雅黑" panose="020B0503020204020204" pitchFamily="34" charset="-120"/>
              </a:rPr>
              <a:t>F0F-ATPase</a:t>
            </a:r>
            <a:r>
              <a:rPr lang="zh-CN" altLang="en-US" sz="3200">
                <a:latin typeface="微软雅黑" panose="020B0503020204020204" pitchFamily="34" charset="-122"/>
                <a:ea typeface="微软雅黑" panose="020B0503020204020204" pitchFamily="34" charset="-122"/>
                <a:cs typeface="微软雅黑" panose="020B0503020204020204" pitchFamily="34" charset="-120"/>
              </a:rPr>
              <a:t>进入线粒体基质时，释放的自由能可推动</a:t>
            </a:r>
            <a:r>
              <a:rPr lang="en-US" altLang="zh-CN" sz="3200">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3200">
                <a:latin typeface="微软雅黑" panose="020B0503020204020204" pitchFamily="34" charset="-122"/>
                <a:ea typeface="微软雅黑" panose="020B0503020204020204" pitchFamily="34" charset="-122"/>
                <a:cs typeface="微软雅黑" panose="020B0503020204020204" pitchFamily="34" charset="-120"/>
              </a:rPr>
              <a:t>合成。据此推测，质子通过</a:t>
            </a:r>
            <a:r>
              <a:rPr lang="en-US" altLang="zh-CN" sz="3200">
                <a:latin typeface="微软雅黑" panose="020B0503020204020204" pitchFamily="34" charset="-122"/>
                <a:ea typeface="微软雅黑" panose="020B0503020204020204" pitchFamily="34" charset="-122"/>
                <a:cs typeface="微软雅黑" panose="020B0503020204020204" pitchFamily="34" charset="-120"/>
              </a:rPr>
              <a:t>F0F1-ATPase</a:t>
            </a:r>
            <a:r>
              <a:rPr lang="zh-CN" altLang="en-US" sz="3200">
                <a:latin typeface="微软雅黑" panose="020B0503020204020204" pitchFamily="34" charset="-122"/>
                <a:ea typeface="微软雅黑" panose="020B0503020204020204" pitchFamily="34" charset="-122"/>
                <a:cs typeface="微软雅黑" panose="020B0503020204020204" pitchFamily="34" charset="-120"/>
              </a:rPr>
              <a:t>进入线粒体基质的方式是（　　）</a:t>
            </a:r>
            <a:endParaRPr lang="zh-CN" altLang="en-US" sz="3200">
              <a:latin typeface="微软雅黑" panose="020B0503020204020204" pitchFamily="34" charset="-122"/>
              <a:ea typeface="微软雅黑" panose="020B0503020204020204" pitchFamily="34" charset="-122"/>
              <a:cs typeface="微软雅黑" panose="020B0503020204020204" pitchFamily="34" charset="-120"/>
            </a:endParaRPr>
          </a:p>
          <a:p>
            <a:pPr indent="0" defTabSz="266700" fontAlgn="ctr">
              <a:lnSpc>
                <a:spcPct val="150000"/>
              </a:lnSpc>
              <a:spcBef>
                <a:spcPct val="0"/>
              </a:spcBef>
              <a:spcAft>
                <a:spcPct val="0"/>
              </a:spcAft>
            </a:pPr>
            <a:r>
              <a:rPr lang="en-US" altLang="zh-CN" sz="32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3200">
                <a:latin typeface="微软雅黑" panose="020B0503020204020204" pitchFamily="34" charset="-122"/>
                <a:ea typeface="微软雅黑" panose="020B0503020204020204" pitchFamily="34" charset="-122"/>
                <a:cs typeface="微软雅黑" panose="020B0503020204020204" pitchFamily="34" charset="-120"/>
              </a:rPr>
              <a:t>．胞吞</a:t>
            </a:r>
            <a:r>
              <a:rPr lang="en-US" altLang="zh-CN" sz="3200">
                <a:latin typeface="微软雅黑" panose="020B0503020204020204" pitchFamily="34" charset="-122"/>
                <a:ea typeface="微软雅黑" panose="020B0503020204020204" pitchFamily="34" charset="-122"/>
                <a:cs typeface="微软雅黑" panose="020B0503020204020204" pitchFamily="34" charset="-120"/>
              </a:rPr>
              <a:t>	B</a:t>
            </a:r>
            <a:r>
              <a:rPr lang="zh-CN" altLang="en-US" sz="3200">
                <a:latin typeface="微软雅黑" panose="020B0503020204020204" pitchFamily="34" charset="-122"/>
                <a:ea typeface="微软雅黑" panose="020B0503020204020204" pitchFamily="34" charset="-122"/>
                <a:cs typeface="微软雅黑" panose="020B0503020204020204" pitchFamily="34" charset="-120"/>
              </a:rPr>
              <a:t>．自由扩散</a:t>
            </a:r>
            <a:r>
              <a:rPr lang="en-US" altLang="zh-CN" sz="3200">
                <a:latin typeface="微软雅黑" panose="020B0503020204020204" pitchFamily="34" charset="-122"/>
                <a:ea typeface="微软雅黑" panose="020B0503020204020204" pitchFamily="34" charset="-122"/>
                <a:cs typeface="微软雅黑" panose="020B0503020204020204" pitchFamily="34" charset="-120"/>
              </a:rPr>
              <a:t>	C</a:t>
            </a:r>
            <a:r>
              <a:rPr lang="zh-CN" altLang="en-US" sz="3200">
                <a:latin typeface="微软雅黑" panose="020B0503020204020204" pitchFamily="34" charset="-122"/>
                <a:ea typeface="微软雅黑" panose="020B0503020204020204" pitchFamily="34" charset="-122"/>
                <a:cs typeface="微软雅黑" panose="020B0503020204020204" pitchFamily="34" charset="-120"/>
              </a:rPr>
              <a:t>．主动运输</a:t>
            </a:r>
            <a:r>
              <a:rPr lang="en-US" altLang="zh-CN" sz="3200">
                <a:latin typeface="微软雅黑" panose="020B0503020204020204" pitchFamily="34" charset="-122"/>
                <a:ea typeface="微软雅黑" panose="020B0503020204020204" pitchFamily="34" charset="-122"/>
                <a:cs typeface="微软雅黑" panose="020B0503020204020204" pitchFamily="34" charset="-120"/>
              </a:rPr>
              <a:t>	D</a:t>
            </a:r>
            <a:r>
              <a:rPr lang="zh-CN" altLang="en-US" sz="3200">
                <a:latin typeface="微软雅黑" panose="020B0503020204020204" pitchFamily="34" charset="-122"/>
                <a:ea typeface="微软雅黑" panose="020B0503020204020204" pitchFamily="34" charset="-122"/>
                <a:cs typeface="微软雅黑" panose="020B0503020204020204" pitchFamily="34" charset="-120"/>
              </a:rPr>
              <a:t>．协助扩散</a:t>
            </a:r>
            <a:endParaRPr lang="zh-CN" altLang="en-US" sz="32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4961890" y="375793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13" name="组合 12"/>
          <p:cNvGrpSpPr/>
          <p:nvPr>
            <p:custDataLst>
              <p:tags r:id="rId3"/>
            </p:custDataLst>
          </p:nvPr>
        </p:nvGrpSpPr>
        <p:grpSpPr>
          <a:xfrm>
            <a:off x="1843405" y="4603750"/>
            <a:ext cx="8386445" cy="1481455"/>
            <a:chOff x="5161" y="3111"/>
            <a:chExt cx="13207" cy="2333"/>
          </a:xfrm>
        </p:grpSpPr>
        <p:cxnSp>
          <p:nvCxnSpPr>
            <p:cNvPr id="17" name="曲线连接符 16"/>
            <p:cNvCxnSpPr/>
            <p:nvPr>
              <p:custDataLst>
                <p:tags r:id="rId4"/>
              </p:custDataLst>
            </p:nvPr>
          </p:nvCxnSpPr>
          <p:spPr>
            <a:xfrm>
              <a:off x="16982" y="3505"/>
              <a:ext cx="1005" cy="813"/>
            </a:xfrm>
            <a:prstGeom prst="curvedConnector3">
              <a:avLst>
                <a:gd name="adj1" fmla="val 14875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9" name="矩形 18"/>
            <p:cNvSpPr/>
            <p:nvPr>
              <p:custDataLst>
                <p:tags r:id="rId5"/>
              </p:custDataLst>
            </p:nvPr>
          </p:nvSpPr>
          <p:spPr>
            <a:xfrm>
              <a:off x="5161" y="4331"/>
              <a:ext cx="13207" cy="1113"/>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根据题意可知，质子是顺电化学梯度通过</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F0F1-ATPase</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进入线粒体基质的，这表明质子通过</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F0F1-ATPase</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进入线粒体基质的方式是协助扩散</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圆角矩形 19"/>
            <p:cNvSpPr/>
            <p:nvPr>
              <p:custDataLst>
                <p:tags r:id="rId6"/>
              </p:custDataLst>
            </p:nvPr>
          </p:nvSpPr>
          <p:spPr>
            <a:xfrm>
              <a:off x="14045" y="3111"/>
              <a:ext cx="2937"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custDataLst>
              <p:tags r:id="rId7"/>
            </p:custDataLst>
          </p:nvPr>
        </p:nvGrpSpPr>
        <p:grpSpPr>
          <a:xfrm>
            <a:off x="198120" y="118745"/>
            <a:ext cx="5664305" cy="1262380"/>
            <a:chOff x="312" y="187"/>
            <a:chExt cx="7875" cy="1988"/>
          </a:xfrm>
        </p:grpSpPr>
        <p:grpSp>
          <p:nvGrpSpPr>
            <p:cNvPr id="27" name="组合 26"/>
            <p:cNvGrpSpPr/>
            <p:nvPr>
              <p:custDataLst>
                <p:tags r:id="rId8"/>
              </p:custDataLst>
            </p:nvPr>
          </p:nvGrpSpPr>
          <p:grpSpPr>
            <a:xfrm>
              <a:off x="312" y="187"/>
              <a:ext cx="7706" cy="853"/>
              <a:chOff x="312" y="187"/>
              <a:chExt cx="7706" cy="853"/>
            </a:xfrm>
          </p:grpSpPr>
          <p:grpSp>
            <p:nvGrpSpPr>
              <p:cNvPr id="29" name="组合 28"/>
              <p:cNvGrpSpPr/>
              <p:nvPr>
                <p:custDataLst>
                  <p:tags r:id="rId9"/>
                </p:custDataLst>
              </p:nvPr>
            </p:nvGrpSpPr>
            <p:grpSpPr>
              <a:xfrm>
                <a:off x="312" y="187"/>
                <a:ext cx="7706" cy="853"/>
                <a:chOff x="587375" y="965201"/>
                <a:chExt cx="4893459" cy="541755"/>
              </a:xfrm>
            </p:grpSpPr>
            <p:sp>
              <p:nvSpPr>
                <p:cNvPr id="30" name="任意多边形: 形状 17"/>
                <p:cNvSpPr/>
                <p:nvPr>
                  <p:custDataLst>
                    <p:tags r:id="rId10"/>
                  </p:custDataLst>
                </p:nvPr>
              </p:nvSpPr>
              <p:spPr>
                <a:xfrm rot="5400000">
                  <a:off x="3329674" y="-667067"/>
                  <a:ext cx="442042" cy="386027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1" name="文本框 30"/>
                <p:cNvSpPr txBox="1"/>
                <p:nvPr>
                  <p:custDataLst>
                    <p:tags r:id="rId11"/>
                  </p:custDataLst>
                </p:nvPr>
              </p:nvSpPr>
              <p:spPr>
                <a:xfrm>
                  <a:off x="2421091" y="965201"/>
                  <a:ext cx="2998638"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主动运输与胞吞胞吞</a:t>
                  </a:r>
                  <a:endParaRPr lang="zh-CN" altLang="en-US" sz="2400" b="1">
                    <a:sym typeface="+mn-ea"/>
                  </a:endParaRPr>
                </a:p>
              </p:txBody>
            </p:sp>
            <p:sp>
              <p:nvSpPr>
                <p:cNvPr id="32"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13"/>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14"/>
                </p:custDataLst>
              </p:nvPr>
            </p:nvPicPr>
            <p:blipFill>
              <a:blip r:embed="rId15"/>
              <a:stretch>
                <a:fillRect/>
              </a:stretch>
            </p:blipFill>
            <p:spPr>
              <a:xfrm>
                <a:off x="1119" y="262"/>
                <a:ext cx="719" cy="719"/>
              </a:xfrm>
              <a:prstGeom prst="rect">
                <a:avLst/>
              </a:prstGeom>
            </p:spPr>
          </p:pic>
        </p:grpSp>
        <p:sp>
          <p:nvSpPr>
            <p:cNvPr id="33" name="文本框 32"/>
            <p:cNvSpPr txBox="1"/>
            <p:nvPr>
              <p:custDataLst>
                <p:tags r:id="rId16"/>
              </p:custDataLst>
            </p:nvPr>
          </p:nvSpPr>
          <p:spPr>
            <a:xfrm>
              <a:off x="696" y="1159"/>
              <a:ext cx="7491"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物质出入细胞方式的判断</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198120" y="1276350"/>
            <a:ext cx="11743055" cy="3415030"/>
          </a:xfrm>
          <a:prstGeom prst="rect">
            <a:avLst/>
          </a:prstGeom>
        </p:spPr>
        <p:txBody>
          <a:bodyPr wrap="square">
            <a:spAutoFit/>
          </a:bodyPr>
          <a:lstStyle/>
          <a:p>
            <a:pPr marL="0" indent="0" algn="l" defTabSz="266700" fontAlgn="ctr">
              <a:lnSpc>
                <a:spcPct val="150000"/>
              </a:lnSpc>
              <a:spcBef>
                <a:spcPct val="0"/>
              </a:spcBef>
              <a:spcAft>
                <a:spcPct val="0"/>
              </a:spcAft>
            </a:pPr>
            <a:r>
              <a:rPr lang="en-US" sz="2400">
                <a:latin typeface="微软雅黑" panose="020B0503020204020204" pitchFamily="34" charset="-122"/>
                <a:ea typeface="微软雅黑" panose="020B0503020204020204" pitchFamily="34" charset="-122"/>
                <a:cs typeface="微软雅黑" panose="020B0503020204020204" pitchFamily="34" charset="-120"/>
              </a:rPr>
              <a:t>3</a:t>
            </a:r>
            <a:r>
              <a:rPr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植物细胞通过细胞膜上的蔗糖</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共转运体吸收蔗糖，过程如图所示。下列分析正确的是（</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．推测图中细胞外的</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浓度低于细胞内的</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．蔗糖和</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通过蔗糖</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共转运体进入细胞内的转运方式均是主动运输</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H+-ATP</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酶运输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所消耗的</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主要来自细胞质基质</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．蔗糖</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共转运体和</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H+-ATP</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酶每次转运</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时均会发生空间结构的变化</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1435735" y="186626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7" name="组合 6"/>
          <p:cNvGrpSpPr/>
          <p:nvPr>
            <p:custDataLst>
              <p:tags r:id="rId3"/>
            </p:custDataLst>
          </p:nvPr>
        </p:nvGrpSpPr>
        <p:grpSpPr>
          <a:xfrm>
            <a:off x="4271645" y="1758950"/>
            <a:ext cx="7597140" cy="1233805"/>
            <a:chOff x="3735" y="1454"/>
            <a:chExt cx="11964" cy="1943"/>
          </a:xfrm>
        </p:grpSpPr>
        <p:cxnSp>
          <p:nvCxnSpPr>
            <p:cNvPr id="13" name="曲线连接符 12"/>
            <p:cNvCxnSpPr>
              <a:endCxn id="14" idx="1"/>
            </p:cNvCxnSpPr>
            <p:nvPr>
              <p:custDataLst>
                <p:tags r:id="rId4"/>
              </p:custDataLst>
            </p:nvPr>
          </p:nvCxnSpPr>
          <p:spPr>
            <a:xfrm flipV="1">
              <a:off x="4976" y="2180"/>
              <a:ext cx="1264" cy="556"/>
            </a:xfrm>
            <a:prstGeom prst="curvedConnector3">
              <a:avLst>
                <a:gd name="adj1" fmla="val 50079"/>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5"/>
              </p:custDataLst>
            </p:nvPr>
          </p:nvSpPr>
          <p:spPr>
            <a:xfrm>
              <a:off x="6240" y="1454"/>
              <a:ext cx="9459" cy="1452"/>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H+-ATP</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酶运输</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需要消耗</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，说明该运输属于主动运输，所消耗的</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主要来自线粒体，</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是逆浓度梯度运输到细胞外的，即图中细胞外的</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浓度高于细胞内的</a:t>
              </a:r>
              <a:endPar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圆角矩形 14"/>
            <p:cNvSpPr/>
            <p:nvPr>
              <p:custDataLst>
                <p:tags r:id="rId6"/>
              </p:custDataLst>
            </p:nvPr>
          </p:nvSpPr>
          <p:spPr>
            <a:xfrm>
              <a:off x="3735" y="2662"/>
              <a:ext cx="1241"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custDataLst>
              <p:tags r:id="rId7"/>
            </p:custDataLst>
          </p:nvPr>
        </p:nvGrpSpPr>
        <p:grpSpPr>
          <a:xfrm>
            <a:off x="198120" y="118745"/>
            <a:ext cx="5664305" cy="1262380"/>
            <a:chOff x="312" y="187"/>
            <a:chExt cx="7875" cy="1988"/>
          </a:xfrm>
        </p:grpSpPr>
        <p:grpSp>
          <p:nvGrpSpPr>
            <p:cNvPr id="27" name="组合 26"/>
            <p:cNvGrpSpPr/>
            <p:nvPr>
              <p:custDataLst>
                <p:tags r:id="rId8"/>
              </p:custDataLst>
            </p:nvPr>
          </p:nvGrpSpPr>
          <p:grpSpPr>
            <a:xfrm>
              <a:off x="312" y="187"/>
              <a:ext cx="7706" cy="853"/>
              <a:chOff x="312" y="187"/>
              <a:chExt cx="7706" cy="853"/>
            </a:xfrm>
          </p:grpSpPr>
          <p:grpSp>
            <p:nvGrpSpPr>
              <p:cNvPr id="29" name="组合 28"/>
              <p:cNvGrpSpPr/>
              <p:nvPr>
                <p:custDataLst>
                  <p:tags r:id="rId9"/>
                </p:custDataLst>
              </p:nvPr>
            </p:nvGrpSpPr>
            <p:grpSpPr>
              <a:xfrm>
                <a:off x="312" y="187"/>
                <a:ext cx="7706" cy="853"/>
                <a:chOff x="587375" y="965201"/>
                <a:chExt cx="4893459" cy="541755"/>
              </a:xfrm>
            </p:grpSpPr>
            <p:sp>
              <p:nvSpPr>
                <p:cNvPr id="30" name="任意多边形: 形状 17"/>
                <p:cNvSpPr/>
                <p:nvPr>
                  <p:custDataLst>
                    <p:tags r:id="rId10"/>
                  </p:custDataLst>
                </p:nvPr>
              </p:nvSpPr>
              <p:spPr>
                <a:xfrm rot="5400000">
                  <a:off x="3329674" y="-667067"/>
                  <a:ext cx="442042" cy="386027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1" name="文本框 30"/>
                <p:cNvSpPr txBox="1"/>
                <p:nvPr>
                  <p:custDataLst>
                    <p:tags r:id="rId11"/>
                  </p:custDataLst>
                </p:nvPr>
              </p:nvSpPr>
              <p:spPr>
                <a:xfrm>
                  <a:off x="2421091" y="965201"/>
                  <a:ext cx="2998638"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主动运输与胞吞胞吞</a:t>
                  </a:r>
                  <a:endParaRPr lang="zh-CN" altLang="en-US" sz="2400" b="1">
                    <a:sym typeface="+mn-ea"/>
                  </a:endParaRPr>
                </a:p>
              </p:txBody>
            </p:sp>
            <p:sp>
              <p:nvSpPr>
                <p:cNvPr id="32"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13"/>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14"/>
                </p:custDataLst>
              </p:nvPr>
            </p:nvPicPr>
            <p:blipFill>
              <a:blip r:embed="rId15"/>
              <a:stretch>
                <a:fillRect/>
              </a:stretch>
            </p:blipFill>
            <p:spPr>
              <a:xfrm>
                <a:off x="1119" y="262"/>
                <a:ext cx="719" cy="719"/>
              </a:xfrm>
              <a:prstGeom prst="rect">
                <a:avLst/>
              </a:prstGeom>
            </p:spPr>
          </p:pic>
        </p:grpSp>
        <p:sp>
          <p:nvSpPr>
            <p:cNvPr id="33" name="文本框 32"/>
            <p:cNvSpPr txBox="1"/>
            <p:nvPr>
              <p:custDataLst>
                <p:tags r:id="rId16"/>
              </p:custDataLst>
            </p:nvPr>
          </p:nvSpPr>
          <p:spPr>
            <a:xfrm>
              <a:off x="696" y="1159"/>
              <a:ext cx="7491"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物质出入细胞方式的判断</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pic>
        <p:nvPicPr>
          <p:cNvPr id="100003" name="图片 100003"/>
          <p:cNvPicPr>
            <a:picLocks noChangeAspect="1"/>
          </p:cNvPicPr>
          <p:nvPr>
            <p:custDataLst>
              <p:tags r:id="rId17"/>
            </p:custDataLst>
          </p:nvPr>
        </p:nvPicPr>
        <p:blipFill>
          <a:blip r:embed="rId18"/>
          <a:stretch>
            <a:fillRect/>
          </a:stretch>
        </p:blipFill>
        <p:spPr>
          <a:xfrm>
            <a:off x="7296150" y="4695825"/>
            <a:ext cx="4333240" cy="2012315"/>
          </a:xfrm>
          <a:prstGeom prst="rect">
            <a:avLst/>
          </a:prstGeom>
        </p:spPr>
      </p:pic>
      <p:cxnSp>
        <p:nvCxnSpPr>
          <p:cNvPr id="2" name="曲线连接符 1"/>
          <p:cNvCxnSpPr/>
          <p:nvPr>
            <p:custDataLst>
              <p:tags r:id="rId19"/>
            </p:custDataLst>
          </p:nvPr>
        </p:nvCxnSpPr>
        <p:spPr>
          <a:xfrm flipV="1">
            <a:off x="6624320" y="2309495"/>
            <a:ext cx="1682750" cy="1399540"/>
          </a:xfrm>
          <a:prstGeom prst="curvedConnector3">
            <a:avLst>
              <a:gd name="adj1" fmla="val 50038"/>
            </a:avLst>
          </a:prstGeom>
          <a:ln w="2222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05" name="图片 100005"/>
          <p:cNvPicPr>
            <a:picLocks noChangeAspect="1"/>
          </p:cNvPicPr>
          <p:nvPr>
            <p:custDataLst>
              <p:tags r:id="rId1"/>
            </p:custDataLst>
          </p:nvPr>
        </p:nvPicPr>
        <p:blipFill>
          <a:blip r:embed="rId2"/>
          <a:stretch>
            <a:fillRect/>
          </a:stretch>
        </p:blipFill>
        <p:spPr>
          <a:xfrm>
            <a:off x="7939723" y="4525645"/>
            <a:ext cx="4181475" cy="2228850"/>
          </a:xfrm>
          <a:prstGeom prst="rect">
            <a:avLst/>
          </a:prstGeom>
        </p:spPr>
      </p:pic>
      <p:sp>
        <p:nvSpPr>
          <p:cNvPr id="5" name="文本框 4"/>
          <p:cNvSpPr txBox="1"/>
          <p:nvPr>
            <p:custDataLst>
              <p:tags r:id="rId3"/>
            </p:custDataLst>
          </p:nvPr>
        </p:nvSpPr>
        <p:spPr>
          <a:xfrm>
            <a:off x="222250" y="1369695"/>
            <a:ext cx="11678920" cy="4615815"/>
          </a:xfrm>
          <a:prstGeom prst="rect">
            <a:avLst/>
          </a:prstGeom>
        </p:spPr>
        <p:txBody>
          <a:bodyPr wrap="square">
            <a:spAutoFit/>
          </a:bodyPr>
          <a:lstStyle/>
          <a:p>
            <a:pPr marL="0" indent="0" algn="l" defTabSz="266700" fontAlgn="ctr">
              <a:lnSpc>
                <a:spcPct val="150000"/>
              </a:lnSpc>
              <a:spcBef>
                <a:spcPct val="0"/>
              </a:spcBef>
              <a:spcAft>
                <a:spcPct val="0"/>
              </a:spcAft>
            </a:pPr>
            <a:r>
              <a:rPr lang="en-US" sz="2800">
                <a:latin typeface="微软雅黑" panose="020B0503020204020204" pitchFamily="34" charset="-122"/>
                <a:ea typeface="微软雅黑" panose="020B0503020204020204" pitchFamily="34" charset="-122"/>
                <a:cs typeface="微软雅黑" panose="020B0503020204020204" pitchFamily="34" charset="-120"/>
              </a:rPr>
              <a:t>4</a:t>
            </a:r>
            <a:r>
              <a:rPr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土壤盐碱化是由于盐碱离子在土壤表面富集所造成，研究者以河套蜜瓜为材料，分析植株在盐碱胁迫下的生长状态及离子运输（如图）适应性表现。下列叙述正确的是（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．河套蜜瓜根系吸收</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Na+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时，需与通道蛋白结合</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若抑制</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运出细胞外，则河套蜜瓜抵抗该胁迫的能力会增强</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与</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Na+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进入细胞液均需要消耗</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ATP</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H+-ATP</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泵除运输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外，还具有催化</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水解的功能</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4"/>
            </p:custDataLst>
          </p:nvPr>
        </p:nvSpPr>
        <p:spPr>
          <a:xfrm>
            <a:off x="4663440" y="269303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7" name="组合 6"/>
          <p:cNvGrpSpPr/>
          <p:nvPr>
            <p:custDataLst>
              <p:tags r:id="rId5"/>
            </p:custDataLst>
          </p:nvPr>
        </p:nvGrpSpPr>
        <p:grpSpPr>
          <a:xfrm>
            <a:off x="5586730" y="2886075"/>
            <a:ext cx="6358255" cy="1111885"/>
            <a:chOff x="6566" y="3663"/>
            <a:chExt cx="10013" cy="1751"/>
          </a:xfrm>
        </p:grpSpPr>
        <p:cxnSp>
          <p:nvCxnSpPr>
            <p:cNvPr id="13" name="曲线连接符 12"/>
            <p:cNvCxnSpPr/>
            <p:nvPr>
              <p:custDataLst>
                <p:tags r:id="rId6"/>
              </p:custDataLst>
            </p:nvPr>
          </p:nvCxnSpPr>
          <p:spPr>
            <a:xfrm rot="16200000" flipV="1">
              <a:off x="8971" y="4234"/>
              <a:ext cx="525" cy="365"/>
            </a:xfrm>
            <a:prstGeom prst="curvedConnector3">
              <a:avLst>
                <a:gd name="adj1" fmla="val 4990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7"/>
              </p:custDataLst>
            </p:nvPr>
          </p:nvSpPr>
          <p:spPr>
            <a:xfrm>
              <a:off x="6566" y="3663"/>
              <a:ext cx="10013" cy="580"/>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河套蜜瓜根系吸收</a:t>
              </a:r>
              <a:r>
                <a:rPr lang="en-US" altLang="zh-CN"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Na+</a:t>
              </a:r>
              <a:r>
                <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，是协助扩散，不需与通道蛋白结合。</a:t>
              </a:r>
              <a:endParaRPr lang="zh-CN" altLang="en-US"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圆角矩形 14"/>
            <p:cNvSpPr/>
            <p:nvPr>
              <p:custDataLst>
                <p:tags r:id="rId8"/>
              </p:custDataLst>
            </p:nvPr>
          </p:nvSpPr>
          <p:spPr>
            <a:xfrm>
              <a:off x="9281" y="4679"/>
              <a:ext cx="1292"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custDataLst>
              <p:tags r:id="rId9"/>
            </p:custDataLst>
          </p:nvPr>
        </p:nvGrpSpPr>
        <p:grpSpPr>
          <a:xfrm>
            <a:off x="198120" y="118745"/>
            <a:ext cx="5664305" cy="1262380"/>
            <a:chOff x="312" y="187"/>
            <a:chExt cx="7875" cy="1988"/>
          </a:xfrm>
        </p:grpSpPr>
        <p:grpSp>
          <p:nvGrpSpPr>
            <p:cNvPr id="27" name="组合 26"/>
            <p:cNvGrpSpPr/>
            <p:nvPr>
              <p:custDataLst>
                <p:tags r:id="rId10"/>
              </p:custDataLst>
            </p:nvPr>
          </p:nvGrpSpPr>
          <p:grpSpPr>
            <a:xfrm>
              <a:off x="312" y="187"/>
              <a:ext cx="7706" cy="853"/>
              <a:chOff x="312" y="187"/>
              <a:chExt cx="7706" cy="853"/>
            </a:xfrm>
          </p:grpSpPr>
          <p:grpSp>
            <p:nvGrpSpPr>
              <p:cNvPr id="29" name="组合 28"/>
              <p:cNvGrpSpPr/>
              <p:nvPr>
                <p:custDataLst>
                  <p:tags r:id="rId11"/>
                </p:custDataLst>
              </p:nvPr>
            </p:nvGrpSpPr>
            <p:grpSpPr>
              <a:xfrm>
                <a:off x="312" y="187"/>
                <a:ext cx="7706" cy="853"/>
                <a:chOff x="587375" y="965201"/>
                <a:chExt cx="4893459" cy="541755"/>
              </a:xfrm>
            </p:grpSpPr>
            <p:sp>
              <p:nvSpPr>
                <p:cNvPr id="30" name="任意多边形: 形状 17"/>
                <p:cNvSpPr/>
                <p:nvPr>
                  <p:custDataLst>
                    <p:tags r:id="rId12"/>
                  </p:custDataLst>
                </p:nvPr>
              </p:nvSpPr>
              <p:spPr>
                <a:xfrm rot="5400000">
                  <a:off x="3329674" y="-667067"/>
                  <a:ext cx="442042" cy="386027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1" name="文本框 30"/>
                <p:cNvSpPr txBox="1"/>
                <p:nvPr>
                  <p:custDataLst>
                    <p:tags r:id="rId13"/>
                  </p:custDataLst>
                </p:nvPr>
              </p:nvSpPr>
              <p:spPr>
                <a:xfrm>
                  <a:off x="2421091" y="965201"/>
                  <a:ext cx="2998638"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主动运输与胞吞胞吞</a:t>
                  </a:r>
                  <a:endParaRPr lang="zh-CN" altLang="en-US" sz="2400" b="1">
                    <a:sym typeface="+mn-ea"/>
                  </a:endParaRPr>
                </a:p>
              </p:txBody>
            </p:sp>
            <p:sp>
              <p:nvSpPr>
                <p:cNvPr id="32" name="任意多边形: 形状 18"/>
                <p:cNvSpPr/>
                <p:nvPr>
                  <p:custDataLst>
                    <p:tags r:id="rId14"/>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15"/>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16"/>
                </p:custDataLst>
              </p:nvPr>
            </p:nvPicPr>
            <p:blipFill>
              <a:blip r:embed="rId17"/>
              <a:stretch>
                <a:fillRect/>
              </a:stretch>
            </p:blipFill>
            <p:spPr>
              <a:xfrm>
                <a:off x="1119" y="262"/>
                <a:ext cx="719" cy="719"/>
              </a:xfrm>
              <a:prstGeom prst="rect">
                <a:avLst/>
              </a:prstGeom>
            </p:spPr>
          </p:pic>
        </p:grpSp>
        <p:sp>
          <p:nvSpPr>
            <p:cNvPr id="33" name="文本框 32"/>
            <p:cNvSpPr txBox="1"/>
            <p:nvPr>
              <p:custDataLst>
                <p:tags r:id="rId18"/>
              </p:custDataLst>
            </p:nvPr>
          </p:nvSpPr>
          <p:spPr>
            <a:xfrm>
              <a:off x="696" y="1159"/>
              <a:ext cx="7491"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物质出入细胞方式的判断</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grpSp>
        <p:nvGrpSpPr>
          <p:cNvPr id="2" name="组合 1"/>
          <p:cNvGrpSpPr/>
          <p:nvPr>
            <p:custDataLst>
              <p:tags r:id="rId19"/>
            </p:custDataLst>
          </p:nvPr>
        </p:nvGrpSpPr>
        <p:grpSpPr>
          <a:xfrm>
            <a:off x="8282940" y="3629660"/>
            <a:ext cx="1854200" cy="1013460"/>
            <a:chOff x="9281" y="3818"/>
            <a:chExt cx="2920" cy="1596"/>
          </a:xfrm>
        </p:grpSpPr>
        <p:cxnSp>
          <p:nvCxnSpPr>
            <p:cNvPr id="3" name="曲线连接符 2"/>
            <p:cNvCxnSpPr/>
            <p:nvPr>
              <p:custDataLst>
                <p:tags r:id="rId20"/>
              </p:custDataLst>
            </p:nvPr>
          </p:nvCxnSpPr>
          <p:spPr>
            <a:xfrm flipV="1">
              <a:off x="9416" y="4398"/>
              <a:ext cx="1181" cy="281"/>
            </a:xfrm>
            <a:prstGeom prst="curvedConnector3">
              <a:avLst>
                <a:gd name="adj1" fmla="val 5004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4" name="矩形 3"/>
            <p:cNvSpPr/>
            <p:nvPr>
              <p:custDataLst>
                <p:tags r:id="rId21"/>
              </p:custDataLst>
            </p:nvPr>
          </p:nvSpPr>
          <p:spPr>
            <a:xfrm>
              <a:off x="10573" y="3818"/>
              <a:ext cx="1628" cy="822"/>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8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降低</a:t>
              </a:r>
              <a:endParaRPr lang="zh-CN" altLang="en-US" sz="28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 name="圆角矩形 7"/>
            <p:cNvSpPr/>
            <p:nvPr>
              <p:custDataLst>
                <p:tags r:id="rId22"/>
              </p:custDataLst>
            </p:nvPr>
          </p:nvSpPr>
          <p:spPr>
            <a:xfrm>
              <a:off x="9281" y="4679"/>
              <a:ext cx="1292"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组合 8"/>
          <p:cNvGrpSpPr/>
          <p:nvPr>
            <p:custDataLst>
              <p:tags r:id="rId23"/>
            </p:custDataLst>
          </p:nvPr>
        </p:nvGrpSpPr>
        <p:grpSpPr>
          <a:xfrm>
            <a:off x="198755" y="4825365"/>
            <a:ext cx="7933055" cy="2091690"/>
            <a:chOff x="2791" y="4679"/>
            <a:chExt cx="12493" cy="3294"/>
          </a:xfrm>
        </p:grpSpPr>
        <p:cxnSp>
          <p:nvCxnSpPr>
            <p:cNvPr id="10" name="曲线连接符 9"/>
            <p:cNvCxnSpPr/>
            <p:nvPr>
              <p:custDataLst>
                <p:tags r:id="rId24"/>
              </p:custDataLst>
            </p:nvPr>
          </p:nvCxnSpPr>
          <p:spPr>
            <a:xfrm rot="5400000">
              <a:off x="8231" y="5320"/>
              <a:ext cx="1827" cy="544"/>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1" name="矩形 10"/>
            <p:cNvSpPr/>
            <p:nvPr>
              <p:custDataLst>
                <p:tags r:id="rId25"/>
              </p:custDataLst>
            </p:nvPr>
          </p:nvSpPr>
          <p:spPr>
            <a:xfrm>
              <a:off x="2791" y="6375"/>
              <a:ext cx="12493" cy="159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运出细胞，需要消耗</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水解释放的能量，说明细胞内的</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浓度小于细胞外，则</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进入细胞为顺浓度梯度，不消耗</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Na+</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进入细胞也为顺浓度梯度，不消耗</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ATP</a:t>
              </a:r>
              <a:endPar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 name="圆角矩形 11"/>
            <p:cNvSpPr/>
            <p:nvPr>
              <p:custDataLst>
                <p:tags r:id="rId26"/>
              </p:custDataLst>
            </p:nvPr>
          </p:nvSpPr>
          <p:spPr>
            <a:xfrm>
              <a:off x="9281" y="4679"/>
              <a:ext cx="3728"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198120" y="1412240"/>
            <a:ext cx="11678920" cy="3969385"/>
          </a:xfrm>
          <a:prstGeom prst="rect">
            <a:avLst/>
          </a:prstGeom>
        </p:spPr>
        <p:txBody>
          <a:bodyPr wrap="square">
            <a:spAutoFit/>
          </a:bodyPr>
          <a:lstStyle/>
          <a:p>
            <a:pPr indent="0" algn="l" defTabSz="266700" fontAlgn="ctr">
              <a:lnSpc>
                <a:spcPct val="150000"/>
              </a:lnSpc>
              <a:spcBef>
                <a:spcPct val="0"/>
              </a:spcBef>
              <a:spcAft>
                <a:spcPct val="0"/>
              </a:spcAft>
            </a:pPr>
            <a:r>
              <a:rPr lang="en-US" sz="2400">
                <a:latin typeface="微软雅黑" panose="020B0503020204020204" pitchFamily="34" charset="-122"/>
                <a:ea typeface="微软雅黑" panose="020B0503020204020204" pitchFamily="34" charset="-122"/>
                <a:cs typeface="微软雅黑" panose="020B0503020204020204" pitchFamily="34" charset="-120"/>
              </a:rPr>
              <a:t>1</a:t>
            </a:r>
            <a:r>
              <a:rPr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大蒜根细胞内磷酸盐浓度为</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0.04-0.12mmol/L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时，还能从磷酸盐浓度为</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0.025mmol/L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外界溶液中吸收磷；当外界溶液磷酸盐浓度大于</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0.8mmol/L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以后，吸收速率则不再增加。上述现象产生的原因是（</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．主动运输会受到载体蛋白的限制</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．主动运输会受到能量供应的限制</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．协助扩散会受到转运蛋白的限制</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．胞吞作用会受到能量供应的限制</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5993765" y="249174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7" name="组合 6"/>
          <p:cNvGrpSpPr/>
          <p:nvPr>
            <p:custDataLst>
              <p:tags r:id="rId3"/>
            </p:custDataLst>
          </p:nvPr>
        </p:nvGrpSpPr>
        <p:grpSpPr>
          <a:xfrm>
            <a:off x="340360" y="3291205"/>
            <a:ext cx="11717655" cy="3420745"/>
            <a:chOff x="-651" y="1329"/>
            <a:chExt cx="18453" cy="5387"/>
          </a:xfrm>
        </p:grpSpPr>
        <p:cxnSp>
          <p:nvCxnSpPr>
            <p:cNvPr id="13" name="曲线连接符 12"/>
            <p:cNvCxnSpPr/>
            <p:nvPr>
              <p:custDataLst>
                <p:tags r:id="rId4"/>
              </p:custDataLst>
            </p:nvPr>
          </p:nvCxnSpPr>
          <p:spPr>
            <a:xfrm rot="5400000" flipV="1">
              <a:off x="5618" y="2704"/>
              <a:ext cx="3075" cy="758"/>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5"/>
              </p:custDataLst>
            </p:nvPr>
          </p:nvSpPr>
          <p:spPr>
            <a:xfrm>
              <a:off x="-651" y="4634"/>
              <a:ext cx="18453" cy="2082"/>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当外界溶液磷酸盐浓度为</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0.025mmol/L</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，小于大蒜根细胞内磷酸盐浓度（</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0.04−0.12mmol/L</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）时，大蒜根细胞仍能从外界溶液中吸收磷，说明该过程是逆浓度梯度的主动运输。当外界溶液磷酸盐浓度增大到一定程度（大于</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0.8mmol/L</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）后，吸收速率不再增加，这可能是因为细胞膜上运输磷酸盐的载体蛋白数量有限，即使外界溶液中磷酸盐浓度再高，载体蛋白也无法再结合更多的磷酸盐分子进行运输</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圆角矩形 14"/>
            <p:cNvSpPr/>
            <p:nvPr>
              <p:custDataLst>
                <p:tags r:id="rId6"/>
              </p:custDataLst>
            </p:nvPr>
          </p:nvSpPr>
          <p:spPr>
            <a:xfrm>
              <a:off x="39" y="1329"/>
              <a:ext cx="6680"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custDataLst>
              <p:tags r:id="rId7"/>
            </p:custDataLst>
          </p:nvPr>
        </p:nvGrpSpPr>
        <p:grpSpPr>
          <a:xfrm>
            <a:off x="198120" y="118745"/>
            <a:ext cx="5664305" cy="1262380"/>
            <a:chOff x="312" y="187"/>
            <a:chExt cx="7875" cy="1988"/>
          </a:xfrm>
        </p:grpSpPr>
        <p:grpSp>
          <p:nvGrpSpPr>
            <p:cNvPr id="27" name="组合 26"/>
            <p:cNvGrpSpPr/>
            <p:nvPr>
              <p:custDataLst>
                <p:tags r:id="rId8"/>
              </p:custDataLst>
            </p:nvPr>
          </p:nvGrpSpPr>
          <p:grpSpPr>
            <a:xfrm>
              <a:off x="312" y="187"/>
              <a:ext cx="7706" cy="853"/>
              <a:chOff x="312" y="187"/>
              <a:chExt cx="7706" cy="853"/>
            </a:xfrm>
          </p:grpSpPr>
          <p:grpSp>
            <p:nvGrpSpPr>
              <p:cNvPr id="29" name="组合 28"/>
              <p:cNvGrpSpPr/>
              <p:nvPr>
                <p:custDataLst>
                  <p:tags r:id="rId9"/>
                </p:custDataLst>
              </p:nvPr>
            </p:nvGrpSpPr>
            <p:grpSpPr>
              <a:xfrm>
                <a:off x="312" y="187"/>
                <a:ext cx="7706" cy="853"/>
                <a:chOff x="587375" y="965201"/>
                <a:chExt cx="4893459" cy="541755"/>
              </a:xfrm>
            </p:grpSpPr>
            <p:sp>
              <p:nvSpPr>
                <p:cNvPr id="30" name="任意多边形: 形状 17"/>
                <p:cNvSpPr/>
                <p:nvPr>
                  <p:custDataLst>
                    <p:tags r:id="rId10"/>
                  </p:custDataLst>
                </p:nvPr>
              </p:nvSpPr>
              <p:spPr>
                <a:xfrm rot="5400000">
                  <a:off x="3329674" y="-667067"/>
                  <a:ext cx="442042" cy="386027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1" name="文本框 30"/>
                <p:cNvSpPr txBox="1"/>
                <p:nvPr>
                  <p:custDataLst>
                    <p:tags r:id="rId11"/>
                  </p:custDataLst>
                </p:nvPr>
              </p:nvSpPr>
              <p:spPr>
                <a:xfrm>
                  <a:off x="2421091" y="965201"/>
                  <a:ext cx="2998638"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主动运输与胞吞胞吞</a:t>
                  </a:r>
                  <a:endParaRPr lang="zh-CN" altLang="en-US" sz="2400" b="1">
                    <a:sym typeface="+mn-ea"/>
                  </a:endParaRPr>
                </a:p>
              </p:txBody>
            </p:sp>
            <p:sp>
              <p:nvSpPr>
                <p:cNvPr id="32"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13"/>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14"/>
                </p:custDataLst>
              </p:nvPr>
            </p:nvPicPr>
            <p:blipFill>
              <a:blip r:embed="rId15"/>
              <a:stretch>
                <a:fillRect/>
              </a:stretch>
            </p:blipFill>
            <p:spPr>
              <a:xfrm>
                <a:off x="1119" y="262"/>
                <a:ext cx="719" cy="719"/>
              </a:xfrm>
              <a:prstGeom prst="rect">
                <a:avLst/>
              </a:prstGeom>
            </p:spPr>
          </p:pic>
        </p:grpSp>
        <p:sp>
          <p:nvSpPr>
            <p:cNvPr id="33" name="文本框 32"/>
            <p:cNvSpPr txBox="1"/>
            <p:nvPr>
              <p:custDataLst>
                <p:tags r:id="rId16"/>
              </p:custDataLst>
            </p:nvPr>
          </p:nvSpPr>
          <p:spPr>
            <a:xfrm>
              <a:off x="696" y="1159"/>
              <a:ext cx="7491"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影响物质跨膜运输速率的因素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51155" y="1143635"/>
            <a:ext cx="11841480" cy="3969385"/>
          </a:xfrm>
          <a:prstGeom prst="rect">
            <a:avLst/>
          </a:prstGeom>
        </p:spPr>
        <p:txBody>
          <a:bodyPr wrap="square">
            <a:spAutoFit/>
          </a:bodyPr>
          <a:lstStyle/>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．科学研究发现，某成熟植物细胞利用</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ATP</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和质子泵把细胞内的泵出，导致细胞外浓度较高，形成细胞内外的浓度差；</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蔗糖载体</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能够依靠浓度差把和蔗糖分子运入细胞。以上两个过程如图所示，下列分析不合理的是（</a:t>
            </a:r>
            <a:r>
              <a:rPr lang="en-US" altLang="en-US" sz="24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．蔗糖从细胞外运进细胞内的方式是主动运输</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．该植物细胞吸收蔗糖分子的速率不受氧气浓度的影响</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．该成熟植物细胞在蔗糖溶液中可能会发生质壁分离自动复原</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．质子泵具有运输和催化的功能</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7415530" y="232092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17" name="组合 16"/>
          <p:cNvGrpSpPr/>
          <p:nvPr>
            <p:custDataLst>
              <p:tags r:id="rId3"/>
            </p:custDataLst>
          </p:nvPr>
        </p:nvGrpSpPr>
        <p:grpSpPr>
          <a:xfrm>
            <a:off x="198120" y="118745"/>
            <a:ext cx="5664305" cy="1262380"/>
            <a:chOff x="312" y="187"/>
            <a:chExt cx="7875" cy="1988"/>
          </a:xfrm>
        </p:grpSpPr>
        <p:grpSp>
          <p:nvGrpSpPr>
            <p:cNvPr id="27" name="组合 26"/>
            <p:cNvGrpSpPr/>
            <p:nvPr>
              <p:custDataLst>
                <p:tags r:id="rId4"/>
              </p:custDataLst>
            </p:nvPr>
          </p:nvGrpSpPr>
          <p:grpSpPr>
            <a:xfrm>
              <a:off x="312" y="187"/>
              <a:ext cx="7706" cy="853"/>
              <a:chOff x="312" y="187"/>
              <a:chExt cx="7706" cy="853"/>
            </a:xfrm>
          </p:grpSpPr>
          <p:grpSp>
            <p:nvGrpSpPr>
              <p:cNvPr id="29" name="组合 28"/>
              <p:cNvGrpSpPr/>
              <p:nvPr>
                <p:custDataLst>
                  <p:tags r:id="rId5"/>
                </p:custDataLst>
              </p:nvPr>
            </p:nvGrpSpPr>
            <p:grpSpPr>
              <a:xfrm>
                <a:off x="312" y="187"/>
                <a:ext cx="7706" cy="853"/>
                <a:chOff x="587375" y="965201"/>
                <a:chExt cx="4893459" cy="541755"/>
              </a:xfrm>
            </p:grpSpPr>
            <p:sp>
              <p:nvSpPr>
                <p:cNvPr id="30" name="任意多边形: 形状 17"/>
                <p:cNvSpPr/>
                <p:nvPr>
                  <p:custDataLst>
                    <p:tags r:id="rId6"/>
                  </p:custDataLst>
                </p:nvPr>
              </p:nvSpPr>
              <p:spPr>
                <a:xfrm rot="5400000">
                  <a:off x="3329674" y="-667067"/>
                  <a:ext cx="442042" cy="386027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1" name="文本框 30"/>
                <p:cNvSpPr txBox="1"/>
                <p:nvPr>
                  <p:custDataLst>
                    <p:tags r:id="rId7"/>
                  </p:custDataLst>
                </p:nvPr>
              </p:nvSpPr>
              <p:spPr>
                <a:xfrm>
                  <a:off x="2421091" y="965201"/>
                  <a:ext cx="2998638"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主动运输与胞吞胞吞</a:t>
                  </a:r>
                  <a:endParaRPr lang="zh-CN" altLang="en-US" sz="2400" b="1">
                    <a:sym typeface="+mn-ea"/>
                  </a:endParaRPr>
                </a:p>
              </p:txBody>
            </p:sp>
            <p:sp>
              <p:nvSpPr>
                <p:cNvPr id="32" name="任意多边形: 形状 18"/>
                <p:cNvSpPr/>
                <p:nvPr>
                  <p:custDataLst>
                    <p:tags r:id="rId8"/>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9"/>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10"/>
                </p:custDataLst>
              </p:nvPr>
            </p:nvPicPr>
            <p:blipFill>
              <a:blip r:embed="rId11"/>
              <a:stretch>
                <a:fillRect/>
              </a:stretch>
            </p:blipFill>
            <p:spPr>
              <a:xfrm>
                <a:off x="1119" y="262"/>
                <a:ext cx="719" cy="719"/>
              </a:xfrm>
              <a:prstGeom prst="rect">
                <a:avLst/>
              </a:prstGeom>
            </p:spPr>
          </p:pic>
        </p:grpSp>
        <p:sp>
          <p:nvSpPr>
            <p:cNvPr id="33" name="文本框 32"/>
            <p:cNvSpPr txBox="1"/>
            <p:nvPr>
              <p:custDataLst>
                <p:tags r:id="rId12"/>
              </p:custDataLst>
            </p:nvPr>
          </p:nvSpPr>
          <p:spPr>
            <a:xfrm>
              <a:off x="696" y="1159"/>
              <a:ext cx="7491"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影响物质跨膜运输速率的因素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pic>
        <p:nvPicPr>
          <p:cNvPr id="100007" name="图片 100007"/>
          <p:cNvPicPr>
            <a:picLocks noChangeAspect="1"/>
          </p:cNvPicPr>
          <p:nvPr>
            <p:custDataLst>
              <p:tags r:id="rId13"/>
            </p:custDataLst>
          </p:nvPr>
        </p:nvPicPr>
        <p:blipFill>
          <a:blip r:embed="rId14"/>
          <a:stretch>
            <a:fillRect/>
          </a:stretch>
        </p:blipFill>
        <p:spPr>
          <a:xfrm>
            <a:off x="5304155" y="4612640"/>
            <a:ext cx="5988050" cy="2025650"/>
          </a:xfrm>
          <a:prstGeom prst="rect">
            <a:avLst/>
          </a:prstGeom>
        </p:spPr>
      </p:pic>
      <p:grpSp>
        <p:nvGrpSpPr>
          <p:cNvPr id="7" name="组合 6"/>
          <p:cNvGrpSpPr/>
          <p:nvPr>
            <p:custDataLst>
              <p:tags r:id="rId15"/>
            </p:custDataLst>
          </p:nvPr>
        </p:nvGrpSpPr>
        <p:grpSpPr>
          <a:xfrm>
            <a:off x="5297170" y="2367915"/>
            <a:ext cx="6701155" cy="1630045"/>
            <a:chOff x="9281" y="2847"/>
            <a:chExt cx="10553" cy="2567"/>
          </a:xfrm>
        </p:grpSpPr>
        <p:cxnSp>
          <p:nvCxnSpPr>
            <p:cNvPr id="13" name="曲线连接符 12"/>
            <p:cNvCxnSpPr/>
            <p:nvPr>
              <p:custDataLst>
                <p:tags r:id="rId16"/>
              </p:custDataLst>
            </p:nvPr>
          </p:nvCxnSpPr>
          <p:spPr>
            <a:xfrm flipV="1">
              <a:off x="12440" y="3886"/>
              <a:ext cx="1086" cy="793"/>
            </a:xfrm>
            <a:prstGeom prst="curvedConnector3">
              <a:avLst>
                <a:gd name="adj1" fmla="val 50092"/>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17"/>
              </p:custDataLst>
            </p:nvPr>
          </p:nvSpPr>
          <p:spPr>
            <a:xfrm>
              <a:off x="13526" y="2847"/>
              <a:ext cx="6308" cy="2567"/>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该植物细胞吸收蔗糖分子的速率，依赖于细胞内外</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浓度差，但是</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H+</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浓度差的维持和能量供应有关，故该植物细胞吸收蔗糖分子的速率受氧气浓度的影响。</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5" name="圆角矩形 14"/>
            <p:cNvSpPr/>
            <p:nvPr>
              <p:custDataLst>
                <p:tags r:id="rId18"/>
              </p:custDataLst>
            </p:nvPr>
          </p:nvSpPr>
          <p:spPr>
            <a:xfrm>
              <a:off x="9281" y="4679"/>
              <a:ext cx="4253" cy="735"/>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111125" y="1252220"/>
            <a:ext cx="11969750" cy="3415030"/>
          </a:xfrm>
          <a:prstGeom prst="rect">
            <a:avLst/>
          </a:prstGeom>
        </p:spPr>
        <p:txBody>
          <a:bodyPr wrap="square">
            <a:spAutoFit/>
          </a:bodyPr>
          <a:lstStyle/>
          <a:p>
            <a:pPr marL="0"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．如图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1~4</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表示物质浓度或氧气浓度与物质进出细胞运输速率关系的曲线图。下列叙述错误的是（　　）</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可表示氧气进入红细胞的方式</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曲线起点应从坐标原点处开始</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．限制图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中</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点以后物质运输速率的因素可能是细胞膜上转运蛋白的数量</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marL="0" indent="0" algn="l" defTabSz="266700" fontAlgn="ctr">
              <a:lnSpc>
                <a:spcPct val="150000"/>
              </a:lnSpc>
              <a:spcBef>
                <a:spcPct val="0"/>
              </a:spcBef>
              <a:spcAft>
                <a:spcPct val="0"/>
              </a:spcAft>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可表示葡萄糖进入红细胞的方式，图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中</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两点的限制因素不同</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1697990" y="184213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B</a:t>
            </a:r>
            <a:endParaRPr lang="en-US" altLang="en-US" sz="4000" b="1">
              <a:solidFill>
                <a:srgbClr val="FF0000"/>
              </a:solidFill>
              <a:latin typeface="Times New Roman" panose="02020603050405020304"/>
              <a:ea typeface="宋体" panose="02010600030101010101" pitchFamily="2" charset="-122"/>
            </a:endParaRPr>
          </a:p>
        </p:txBody>
      </p:sp>
      <p:grpSp>
        <p:nvGrpSpPr>
          <p:cNvPr id="8" name="组合 7"/>
          <p:cNvGrpSpPr/>
          <p:nvPr>
            <p:custDataLst>
              <p:tags r:id="rId3"/>
            </p:custDataLst>
          </p:nvPr>
        </p:nvGrpSpPr>
        <p:grpSpPr>
          <a:xfrm>
            <a:off x="1821180" y="2346960"/>
            <a:ext cx="9904095" cy="1198880"/>
            <a:chOff x="1199" y="-2011"/>
            <a:chExt cx="15597" cy="1888"/>
          </a:xfrm>
        </p:grpSpPr>
        <p:cxnSp>
          <p:nvCxnSpPr>
            <p:cNvPr id="9" name="曲线连接符 8"/>
            <p:cNvCxnSpPr/>
            <p:nvPr>
              <p:custDataLst>
                <p:tags r:id="rId4"/>
              </p:custDataLst>
            </p:nvPr>
          </p:nvCxnSpPr>
          <p:spPr>
            <a:xfrm flipV="1">
              <a:off x="4975" y="-999"/>
              <a:ext cx="1927" cy="188"/>
            </a:xfrm>
            <a:prstGeom prst="curvedConnector3">
              <a:avLst>
                <a:gd name="adj1" fmla="val 50026"/>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5"/>
              </p:custDataLst>
            </p:nvPr>
          </p:nvSpPr>
          <p:spPr>
            <a:xfrm>
              <a:off x="6988" y="-2011"/>
              <a:ext cx="9808" cy="1888"/>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于无氧呼吸也能产生能量，因此氧气浓度为</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0</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时，也能进行主动运输，故图</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曲线起点不能从坐标原点开始</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 name="圆角矩形 11"/>
            <p:cNvSpPr/>
            <p:nvPr>
              <p:custDataLst>
                <p:tags r:id="rId6"/>
              </p:custDataLst>
            </p:nvPr>
          </p:nvSpPr>
          <p:spPr>
            <a:xfrm>
              <a:off x="1199" y="-967"/>
              <a:ext cx="3776" cy="844"/>
            </a:xfrm>
            <a:prstGeom prst="roundRect">
              <a:avLst/>
            </a:prstGeom>
            <a:noFill/>
            <a:ln w="95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7" name="组合 16"/>
          <p:cNvGrpSpPr/>
          <p:nvPr>
            <p:custDataLst>
              <p:tags r:id="rId7"/>
            </p:custDataLst>
          </p:nvPr>
        </p:nvGrpSpPr>
        <p:grpSpPr>
          <a:xfrm>
            <a:off x="198120" y="118745"/>
            <a:ext cx="5664305" cy="1262380"/>
            <a:chOff x="312" y="187"/>
            <a:chExt cx="7875" cy="1988"/>
          </a:xfrm>
        </p:grpSpPr>
        <p:grpSp>
          <p:nvGrpSpPr>
            <p:cNvPr id="27" name="组合 26"/>
            <p:cNvGrpSpPr/>
            <p:nvPr>
              <p:custDataLst>
                <p:tags r:id="rId8"/>
              </p:custDataLst>
            </p:nvPr>
          </p:nvGrpSpPr>
          <p:grpSpPr>
            <a:xfrm>
              <a:off x="312" y="187"/>
              <a:ext cx="7706" cy="853"/>
              <a:chOff x="312" y="187"/>
              <a:chExt cx="7706" cy="853"/>
            </a:xfrm>
          </p:grpSpPr>
          <p:grpSp>
            <p:nvGrpSpPr>
              <p:cNvPr id="29" name="组合 28"/>
              <p:cNvGrpSpPr/>
              <p:nvPr>
                <p:custDataLst>
                  <p:tags r:id="rId9"/>
                </p:custDataLst>
              </p:nvPr>
            </p:nvGrpSpPr>
            <p:grpSpPr>
              <a:xfrm>
                <a:off x="312" y="187"/>
                <a:ext cx="7706" cy="853"/>
                <a:chOff x="587375" y="965201"/>
                <a:chExt cx="4893459" cy="541755"/>
              </a:xfrm>
            </p:grpSpPr>
            <p:sp>
              <p:nvSpPr>
                <p:cNvPr id="30" name="任意多边形: 形状 17"/>
                <p:cNvSpPr/>
                <p:nvPr>
                  <p:custDataLst>
                    <p:tags r:id="rId10"/>
                  </p:custDataLst>
                </p:nvPr>
              </p:nvSpPr>
              <p:spPr>
                <a:xfrm rot="5400000">
                  <a:off x="3329674" y="-667067"/>
                  <a:ext cx="442042" cy="386027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1" name="文本框 30"/>
                <p:cNvSpPr txBox="1"/>
                <p:nvPr>
                  <p:custDataLst>
                    <p:tags r:id="rId11"/>
                  </p:custDataLst>
                </p:nvPr>
              </p:nvSpPr>
              <p:spPr>
                <a:xfrm>
                  <a:off x="2421091" y="965201"/>
                  <a:ext cx="2998638"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主动运输与胞吞胞吞</a:t>
                  </a:r>
                  <a:endParaRPr lang="zh-CN" altLang="en-US" sz="2400" b="1">
                    <a:sym typeface="+mn-ea"/>
                  </a:endParaRPr>
                </a:p>
              </p:txBody>
            </p:sp>
            <p:sp>
              <p:nvSpPr>
                <p:cNvPr id="32" name="任意多边形: 形状 18"/>
                <p:cNvSpPr/>
                <p:nvPr>
                  <p:custDataLst>
                    <p:tags r:id="rId12"/>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13"/>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14"/>
                </p:custDataLst>
              </p:nvPr>
            </p:nvPicPr>
            <p:blipFill>
              <a:blip r:embed="rId15"/>
              <a:stretch>
                <a:fillRect/>
              </a:stretch>
            </p:blipFill>
            <p:spPr>
              <a:xfrm>
                <a:off x="1119" y="262"/>
                <a:ext cx="719" cy="719"/>
              </a:xfrm>
              <a:prstGeom prst="rect">
                <a:avLst/>
              </a:prstGeom>
            </p:spPr>
          </p:pic>
        </p:grpSp>
        <p:sp>
          <p:nvSpPr>
            <p:cNvPr id="33" name="文本框 32"/>
            <p:cNvSpPr txBox="1"/>
            <p:nvPr>
              <p:custDataLst>
                <p:tags r:id="rId16"/>
              </p:custDataLst>
            </p:nvPr>
          </p:nvSpPr>
          <p:spPr>
            <a:xfrm>
              <a:off x="696" y="1159"/>
              <a:ext cx="7491"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影响物质跨膜运输速率的因素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pic>
        <p:nvPicPr>
          <p:cNvPr id="100011" name="图片 100011"/>
          <p:cNvPicPr>
            <a:picLocks noChangeAspect="1"/>
          </p:cNvPicPr>
          <p:nvPr>
            <p:custDataLst>
              <p:tags r:id="rId17"/>
            </p:custDataLst>
          </p:nvPr>
        </p:nvPicPr>
        <p:blipFill>
          <a:blip r:embed="rId18"/>
          <a:stretch>
            <a:fillRect/>
          </a:stretch>
        </p:blipFill>
        <p:spPr>
          <a:xfrm>
            <a:off x="2053590" y="4827905"/>
            <a:ext cx="6867525" cy="185483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custDataLst>
              <p:tags r:id="rId1"/>
            </p:custDataLst>
          </p:nvPr>
        </p:nvPicPr>
        <p:blipFill>
          <a:blip r:embed="rId2"/>
          <a:stretch>
            <a:fillRect/>
          </a:stretch>
        </p:blipFill>
        <p:spPr>
          <a:xfrm>
            <a:off x="3188335" y="796290"/>
            <a:ext cx="8928100" cy="5683250"/>
          </a:xfrm>
          <a:prstGeom prst="rect">
            <a:avLst/>
          </a:prstGeom>
        </p:spPr>
      </p:pic>
      <p:pic>
        <p:nvPicPr>
          <p:cNvPr id="16" name="图片 15"/>
          <p:cNvPicPr>
            <a:picLocks noChangeAspect="1"/>
          </p:cNvPicPr>
          <p:nvPr>
            <p:custDataLst>
              <p:tags r:id="rId3"/>
            </p:custDataLst>
          </p:nvPr>
        </p:nvPicPr>
        <p:blipFill>
          <a:blip r:embed="rId4"/>
          <a:stretch>
            <a:fillRect/>
          </a:stretch>
        </p:blipFill>
        <p:spPr>
          <a:xfrm>
            <a:off x="153035" y="1835150"/>
            <a:ext cx="3035300" cy="3187700"/>
          </a:xfrm>
          <a:prstGeom prst="rect">
            <a:avLst/>
          </a:prstGeom>
        </p:spPr>
      </p:pic>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351155" y="1143635"/>
            <a:ext cx="11841480" cy="5262245"/>
          </a:xfrm>
          <a:prstGeom prst="rect">
            <a:avLst/>
          </a:prstGeom>
        </p:spPr>
        <p:txBody>
          <a:bodyPr wrap="square">
            <a:spAutoFit/>
          </a:bodyPr>
          <a:lstStyle/>
          <a:p>
            <a:pPr indent="0" algn="l" defTabSz="266700" fontAlgn="ctr">
              <a:lnSpc>
                <a:spcPct val="20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．某同学在探究不同跨膜运输方式影响因素的过程中绘制了如图所示的三个曲线。下列相关叙述错误的是（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可表示</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O2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进入人体细胞的方式</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可表示葡萄糖进入红细胞的运输速率</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可表示甲状腺滤泡上皮细胞吸收碘的方式</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algn="l" defTabSz="266700" fontAlgn="ctr">
              <a:lnSpc>
                <a:spcPct val="200000"/>
              </a:lnSpc>
              <a:spcBef>
                <a:spcPct val="0"/>
              </a:spcBef>
              <a:spcAft>
                <a:spcPct val="0"/>
              </a:spcAft>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中</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点时可由细胞的有氧呼吸提供能量</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2"/>
            </p:custDataLst>
          </p:nvPr>
        </p:nvSpPr>
        <p:spPr>
          <a:xfrm>
            <a:off x="5862320" y="232156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sp>
        <p:nvSpPr>
          <p:cNvPr id="10" name="矩形 9"/>
          <p:cNvSpPr/>
          <p:nvPr>
            <p:custDataLst>
              <p:tags r:id="rId3"/>
            </p:custDataLst>
          </p:nvPr>
        </p:nvSpPr>
        <p:spPr>
          <a:xfrm>
            <a:off x="1133475" y="6232525"/>
            <a:ext cx="9924415" cy="553085"/>
          </a:xfrm>
          <a:prstGeom prst="rect">
            <a:avLst/>
          </a:prstGeom>
          <a:noFill/>
          <a:ln w="28575" cmpd="thickThin">
            <a:noFill/>
            <a:prstDash val="sysDot"/>
          </a:ln>
          <a:extLst>
            <a:ext uri="{909E8E84-426E-40DD-AFC4-6F175D3DCCD1}">
              <a14:hiddenFill xmlns:a14="http://schemas.microsoft.com/office/drawing/2010/main">
                <a:solidFill>
                  <a:schemeClr val="accent4">
                    <a:lumMod val="20000"/>
                    <a:lumOff val="80000"/>
                  </a:schemeClr>
                </a:solidFill>
              </a14:hiddenFill>
            </a:ext>
          </a:extLst>
        </p:spPr>
        <p:txBody>
          <a:bodyPr wrap="square">
            <a:spAutoFit/>
          </a:bodyPr>
          <a:lstStyle/>
          <a:p>
            <a:pPr indent="0" fontAlgn="auto">
              <a:lnSpc>
                <a:spcPct val="150000"/>
              </a:lnSpc>
            </a:pP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解析：图</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中</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点时</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O</a:t>
            </a:r>
            <a:r>
              <a:rPr lang="en-US" altLang="zh-CN" sz="2000" kern="100" baseline="-250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浓度为</a:t>
            </a:r>
            <a:r>
              <a:rPr lang="en-US" altLang="zh-CN"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0</a:t>
            </a:r>
            <a:r>
              <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，不能进行有氧呼吸，可由无氧呼吸提供能量</a:t>
            </a:r>
            <a:endParaRPr lang="zh-CN" altLang="en-US" sz="20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17" name="组合 16"/>
          <p:cNvGrpSpPr/>
          <p:nvPr>
            <p:custDataLst>
              <p:tags r:id="rId4"/>
            </p:custDataLst>
          </p:nvPr>
        </p:nvGrpSpPr>
        <p:grpSpPr>
          <a:xfrm>
            <a:off x="198120" y="118745"/>
            <a:ext cx="5664305" cy="1262380"/>
            <a:chOff x="312" y="187"/>
            <a:chExt cx="7875" cy="1988"/>
          </a:xfrm>
        </p:grpSpPr>
        <p:grpSp>
          <p:nvGrpSpPr>
            <p:cNvPr id="27" name="组合 26"/>
            <p:cNvGrpSpPr/>
            <p:nvPr>
              <p:custDataLst>
                <p:tags r:id="rId5"/>
              </p:custDataLst>
            </p:nvPr>
          </p:nvGrpSpPr>
          <p:grpSpPr>
            <a:xfrm>
              <a:off x="312" y="187"/>
              <a:ext cx="7706" cy="853"/>
              <a:chOff x="312" y="187"/>
              <a:chExt cx="7706" cy="853"/>
            </a:xfrm>
          </p:grpSpPr>
          <p:grpSp>
            <p:nvGrpSpPr>
              <p:cNvPr id="29" name="组合 28"/>
              <p:cNvGrpSpPr/>
              <p:nvPr>
                <p:custDataLst>
                  <p:tags r:id="rId6"/>
                </p:custDataLst>
              </p:nvPr>
            </p:nvGrpSpPr>
            <p:grpSpPr>
              <a:xfrm>
                <a:off x="312" y="187"/>
                <a:ext cx="7706" cy="853"/>
                <a:chOff x="587375" y="965201"/>
                <a:chExt cx="4893459" cy="541755"/>
              </a:xfrm>
            </p:grpSpPr>
            <p:sp>
              <p:nvSpPr>
                <p:cNvPr id="30" name="任意多边形: 形状 17"/>
                <p:cNvSpPr/>
                <p:nvPr>
                  <p:custDataLst>
                    <p:tags r:id="rId7"/>
                  </p:custDataLst>
                </p:nvPr>
              </p:nvSpPr>
              <p:spPr>
                <a:xfrm rot="5400000">
                  <a:off x="3329674" y="-667067"/>
                  <a:ext cx="442042" cy="3860277"/>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chemeClr val="bg1">
                    <a:lumMod val="95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31" name="文本框 30"/>
                <p:cNvSpPr txBox="1"/>
                <p:nvPr>
                  <p:custDataLst>
                    <p:tags r:id="rId8"/>
                  </p:custDataLst>
                </p:nvPr>
              </p:nvSpPr>
              <p:spPr>
                <a:xfrm>
                  <a:off x="2421091" y="965201"/>
                  <a:ext cx="2998638" cy="513175"/>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mn-ea"/>
                      <a:sym typeface="+mn-lt"/>
                    </a:rPr>
                    <a:t>    </a:t>
                  </a:r>
                  <a:r>
                    <a:rPr kumimoji="0" lang="en-US" altLang="zh-CN" sz="2400" b="1" i="0" u="none" strike="noStrike" kern="1200" cap="none" spc="0" normalizeH="0" baseline="0" noProof="0">
                      <a:ln>
                        <a:noFill/>
                      </a:ln>
                      <a:solidFill>
                        <a:srgbClr val="000000"/>
                      </a:solidFill>
                      <a:effectLst/>
                      <a:uLnTx/>
                      <a:uFillTx/>
                      <a:cs typeface="+mn-ea"/>
                      <a:sym typeface="+mn-lt"/>
                    </a:rPr>
                    <a:t> </a:t>
                  </a:r>
                  <a:r>
                    <a:rPr lang="zh-CN" altLang="en-US" sz="2400" b="1">
                      <a:sym typeface="+mn-ea"/>
                    </a:rPr>
                    <a:t>主动运输与胞吞胞吞</a:t>
                  </a:r>
                  <a:endParaRPr lang="zh-CN" altLang="en-US" sz="2400" b="1">
                    <a:sym typeface="+mn-ea"/>
                  </a:endParaRPr>
                </a:p>
              </p:txBody>
            </p:sp>
            <p:sp>
              <p:nvSpPr>
                <p:cNvPr id="32" name="任意多边形: 形状 18"/>
                <p:cNvSpPr/>
                <p:nvPr>
                  <p:custDataLst>
                    <p:tags r:id="rId9"/>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lnSpc>
                      <a:spcPct val="120000"/>
                    </a:lnSpc>
                  </a:pPr>
                  <a:endParaRPr lang="zh-CN" altLang="en-US">
                    <a:cs typeface="+mn-ea"/>
                    <a:sym typeface="+mn-lt"/>
                  </a:endParaRPr>
                </a:p>
              </p:txBody>
            </p:sp>
            <p:sp>
              <p:nvSpPr>
                <p:cNvPr id="40" name="文本框 39"/>
                <p:cNvSpPr txBox="1"/>
                <p:nvPr>
                  <p:custDataLst>
                    <p:tags r:id="rId10"/>
                  </p:custDataLst>
                </p:nvPr>
              </p:nvSpPr>
              <p:spPr>
                <a:xfrm>
                  <a:off x="1763382" y="972823"/>
                  <a:ext cx="1097280" cy="534133"/>
                </a:xfrm>
                <a:prstGeom prst="rect">
                  <a:avLst/>
                </a:prstGeom>
                <a:noFill/>
              </p:spPr>
              <p:txBody>
                <a:bodyPr wrap="square">
                  <a:spAutoFit/>
                </a:bodyPr>
                <a:lstStyle/>
                <a:p>
                  <a:pPr algn="just">
                    <a:lnSpc>
                      <a:spcPct val="120000"/>
                    </a:lnSpc>
                  </a:pPr>
                  <a:r>
                    <a:rPr lang="zh-CN" altLang="en-US" sz="2400" b="1">
                      <a:solidFill>
                        <a:srgbClr val="0070C0"/>
                      </a:solidFill>
                      <a:cs typeface="+mn-ea"/>
                      <a:sym typeface="+mn-lt"/>
                    </a:rPr>
                    <a:t>考点二</a:t>
                  </a:r>
                  <a:endParaRPr lang="en-US" altLang="zh-CN" sz="2400" b="1">
                    <a:solidFill>
                      <a:srgbClr val="0070C0"/>
                    </a:solidFill>
                    <a:cs typeface="+mn-ea"/>
                    <a:sym typeface="+mn-lt"/>
                  </a:endParaRPr>
                </a:p>
              </p:txBody>
            </p:sp>
          </p:grpSp>
          <p:pic>
            <p:nvPicPr>
              <p:cNvPr id="41" name="图片 40" descr="32303137373532353b32303137393931383bc9faceefcfd4cea2beb5cfb8b0fb"/>
              <p:cNvPicPr>
                <a:picLocks noChangeAspect="1"/>
              </p:cNvPicPr>
              <p:nvPr>
                <p:custDataLst>
                  <p:tags r:id="rId11"/>
                </p:custDataLst>
              </p:nvPr>
            </p:nvPicPr>
            <p:blipFill>
              <a:blip r:embed="rId12"/>
              <a:stretch>
                <a:fillRect/>
              </a:stretch>
            </p:blipFill>
            <p:spPr>
              <a:xfrm>
                <a:off x="1119" y="262"/>
                <a:ext cx="719" cy="719"/>
              </a:xfrm>
              <a:prstGeom prst="rect">
                <a:avLst/>
              </a:prstGeom>
            </p:spPr>
          </p:pic>
        </p:grpSp>
        <p:sp>
          <p:nvSpPr>
            <p:cNvPr id="33" name="文本框 32"/>
            <p:cNvSpPr txBox="1"/>
            <p:nvPr>
              <p:custDataLst>
                <p:tags r:id="rId13"/>
              </p:custDataLst>
            </p:nvPr>
          </p:nvSpPr>
          <p:spPr>
            <a:xfrm>
              <a:off x="696" y="1159"/>
              <a:ext cx="7491"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考向</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2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影响物质跨膜运输速率的因素</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pic>
        <p:nvPicPr>
          <p:cNvPr id="100009" name="图片 100009"/>
          <p:cNvPicPr>
            <a:picLocks noChangeAspect="1"/>
          </p:cNvPicPr>
          <p:nvPr>
            <p:custDataLst>
              <p:tags r:id="rId14"/>
            </p:custDataLst>
          </p:nvPr>
        </p:nvPicPr>
        <p:blipFill>
          <a:blip r:embed="rId15"/>
          <a:stretch>
            <a:fillRect/>
          </a:stretch>
        </p:blipFill>
        <p:spPr>
          <a:xfrm>
            <a:off x="6682740" y="2335530"/>
            <a:ext cx="5154295" cy="169926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04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真题感知</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命题洞见</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6"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custDataLst>
              <p:tags r:id="rId5"/>
            </p:custDataLst>
          </p:nvPr>
        </p:nvSpPr>
        <p:spPr>
          <a:xfrm>
            <a:off x="302260" y="745490"/>
            <a:ext cx="11207750" cy="3969385"/>
          </a:xfrm>
          <a:prstGeom prst="rect">
            <a:avLst/>
          </a:prstGeom>
          <a:noFill/>
          <a:ln w="9525">
            <a:noFill/>
          </a:ln>
        </p:spPr>
        <p:txBody>
          <a:bodyPr wrap="square">
            <a:spAutoFit/>
          </a:bodyPr>
          <a:lstStyle/>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广东</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高考真题）物质跨膜运输是维持细胞正常生命活动的基础，下列叙述正确的是（</a:t>
            </a:r>
            <a:r>
              <a:rPr lang="en-US" altLang="en-US" sz="2800">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．呼吸时氧气从肺泡向肺毛细血管扩散的速率受浓度的影响</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．心肌细胞主动运输</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a:t>
            </a:r>
            <a:r>
              <a:rPr lang="en-US" altLang="zh-CN" sz="2800" baseline="300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时参与转运的载体蛋白仅与</a:t>
            </a:r>
            <a:r>
              <a:rPr lang="en-US" altLang="zh-CN" sz="2800">
                <a:latin typeface="微软雅黑" panose="020B0503020204020204" pitchFamily="34" charset="-122"/>
                <a:ea typeface="微软雅黑" panose="020B0503020204020204" pitchFamily="34" charset="-122"/>
                <a:cs typeface="微软雅黑" panose="020B0503020204020204" pitchFamily="34" charset="-120"/>
                <a:sym typeface="+mn-ea"/>
              </a:rPr>
              <a:t>Ca</a:t>
            </a:r>
            <a:r>
              <a:rPr lang="en-US" altLang="zh-CN" sz="2800" baseline="30000">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结合</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．血液中葡萄糖经协助扩散进入红细胞的速率与细胞代谢无关</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．集合管中</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Na</a:t>
            </a:r>
            <a:r>
              <a:rPr lang="en-US" altLang="zh-CN" sz="2800" baseline="300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与通道蛋白结合后使其通道开放进而被重吸收</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6"/>
            </p:custDataLst>
          </p:nvPr>
        </p:nvSpPr>
        <p:spPr>
          <a:xfrm>
            <a:off x="4537710" y="146050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10" name="组合 9"/>
          <p:cNvGrpSpPr/>
          <p:nvPr>
            <p:custDataLst>
              <p:tags r:id="rId7"/>
            </p:custDataLst>
          </p:nvPr>
        </p:nvGrpSpPr>
        <p:grpSpPr>
          <a:xfrm>
            <a:off x="6872605" y="1706880"/>
            <a:ext cx="5200015" cy="1722120"/>
            <a:chOff x="11374" y="-8416"/>
            <a:chExt cx="8189" cy="2712"/>
          </a:xfrm>
        </p:grpSpPr>
        <p:cxnSp>
          <p:nvCxnSpPr>
            <p:cNvPr id="11" name="曲线连接符 10"/>
            <p:cNvCxnSpPr/>
            <p:nvPr>
              <p:custDataLst>
                <p:tags r:id="rId8"/>
              </p:custDataLst>
            </p:nvPr>
          </p:nvCxnSpPr>
          <p:spPr>
            <a:xfrm rot="16200000">
              <a:off x="15096" y="-7343"/>
              <a:ext cx="1185" cy="488"/>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5" name="矩形 14"/>
            <p:cNvSpPr/>
            <p:nvPr>
              <p:custDataLst>
                <p:tags r:id="rId9"/>
              </p:custDataLst>
            </p:nvPr>
          </p:nvSpPr>
          <p:spPr>
            <a:xfrm>
              <a:off x="11374" y="-8416"/>
              <a:ext cx="8189" cy="725"/>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还需结合磷酸基团从而使载体磷酸化</a:t>
              </a:r>
              <a:endPar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6" name="圆角矩形 15"/>
            <p:cNvSpPr/>
            <p:nvPr>
              <p:custDataLst>
                <p:tags r:id="rId10"/>
              </p:custDataLst>
            </p:nvPr>
          </p:nvSpPr>
          <p:spPr>
            <a:xfrm>
              <a:off x="13279" y="-6506"/>
              <a:ext cx="3686"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11"/>
            </p:custDataLst>
          </p:nvPr>
        </p:nvGrpSpPr>
        <p:grpSpPr>
          <a:xfrm>
            <a:off x="6661150" y="3492500"/>
            <a:ext cx="5411470" cy="2107565"/>
            <a:chOff x="16989" y="-9434"/>
            <a:chExt cx="8522" cy="3319"/>
          </a:xfrm>
        </p:grpSpPr>
        <p:cxnSp>
          <p:nvCxnSpPr>
            <p:cNvPr id="7" name="曲线连接符 6"/>
            <p:cNvCxnSpPr/>
            <p:nvPr>
              <p:custDataLst>
                <p:tags r:id="rId12"/>
              </p:custDataLst>
            </p:nvPr>
          </p:nvCxnSpPr>
          <p:spPr>
            <a:xfrm rot="5400000" flipV="1">
              <a:off x="22499" y="-8417"/>
              <a:ext cx="1139" cy="312"/>
            </a:xfrm>
            <a:prstGeom prst="curvedConnector3">
              <a:avLst>
                <a:gd name="adj1" fmla="val 50000"/>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13"/>
              </p:custDataLst>
            </p:nvPr>
          </p:nvSpPr>
          <p:spPr>
            <a:xfrm>
              <a:off x="16989" y="-7422"/>
              <a:ext cx="8522"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代谢活动维持细胞内低葡萄糖浓度，从而保持浓度差，因此速率与代谢有关</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圆角矩形 8"/>
            <p:cNvSpPr/>
            <p:nvPr>
              <p:custDataLst>
                <p:tags r:id="rId14"/>
              </p:custDataLst>
            </p:nvPr>
          </p:nvSpPr>
          <p:spPr>
            <a:xfrm>
              <a:off x="19227" y="-9434"/>
              <a:ext cx="3686"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custDataLst>
              <p:tags r:id="rId15"/>
            </p:custDataLst>
          </p:nvPr>
        </p:nvGrpSpPr>
        <p:grpSpPr>
          <a:xfrm>
            <a:off x="426085" y="4205605"/>
            <a:ext cx="5200015" cy="1573530"/>
            <a:chOff x="11471" y="-9105"/>
            <a:chExt cx="8189" cy="2478"/>
          </a:xfrm>
        </p:grpSpPr>
        <p:cxnSp>
          <p:nvCxnSpPr>
            <p:cNvPr id="13" name="曲线连接符 12"/>
            <p:cNvCxnSpPr/>
            <p:nvPr>
              <p:custDataLst>
                <p:tags r:id="rId16"/>
              </p:custDataLst>
            </p:nvPr>
          </p:nvCxnSpPr>
          <p:spPr>
            <a:xfrm rot="5400000">
              <a:off x="15518" y="-8794"/>
              <a:ext cx="1171" cy="549"/>
            </a:xfrm>
            <a:prstGeom prst="curvedConnector3">
              <a:avLst>
                <a:gd name="adj1" fmla="val 50043"/>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17"/>
              </p:custDataLst>
            </p:nvPr>
          </p:nvSpPr>
          <p:spPr>
            <a:xfrm>
              <a:off x="11471" y="-7934"/>
              <a:ext cx="8189"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集合管中</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Na</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重吸收主要通过主动运输，需与载体蛋白结合且消耗能量</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7" name="圆角矩形 16"/>
            <p:cNvSpPr/>
            <p:nvPr>
              <p:custDataLst>
                <p:tags r:id="rId18"/>
              </p:custDataLst>
            </p:nvPr>
          </p:nvSpPr>
          <p:spPr>
            <a:xfrm>
              <a:off x="16272" y="-9105"/>
              <a:ext cx="2516"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03" name="图片 100003"/>
          <p:cNvPicPr>
            <a:picLocks noChangeAspect="1"/>
          </p:cNvPicPr>
          <p:nvPr>
            <p:custDataLst>
              <p:tags r:id="rId1"/>
            </p:custDataLst>
          </p:nvPr>
        </p:nvPicPr>
        <p:blipFill>
          <a:blip r:embed="rId2"/>
          <a:stretch>
            <a:fillRect/>
          </a:stretch>
        </p:blipFill>
        <p:spPr>
          <a:xfrm>
            <a:off x="8671560" y="3856990"/>
            <a:ext cx="3408680" cy="1476375"/>
          </a:xfrm>
          <a:prstGeom prst="rect">
            <a:avLst/>
          </a:prstGeom>
        </p:spPr>
      </p:pic>
      <p:grpSp>
        <p:nvGrpSpPr>
          <p:cNvPr id="3" name="组合 2"/>
          <p:cNvGrpSpPr/>
          <p:nvPr>
            <p:custDataLst>
              <p:tags r:id="rId3"/>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4"/>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5"/>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6"/>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custDataLst>
              <p:tags r:id="rId7"/>
            </p:custDataLst>
          </p:nvPr>
        </p:nvSpPr>
        <p:spPr>
          <a:xfrm>
            <a:off x="288290" y="768350"/>
            <a:ext cx="11415395" cy="5631180"/>
          </a:xfrm>
          <a:prstGeom prst="rect">
            <a:avLst/>
          </a:prstGeom>
          <a:noFill/>
          <a:ln w="9525">
            <a:noFill/>
          </a:ln>
        </p:spPr>
        <p:txBody>
          <a:bodyPr wrap="square">
            <a:spAutoFit/>
          </a:bodyPr>
          <a:lstStyle/>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2024·</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广东</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高考真题）轻微触碰时，兴奋经触觉神经元传向脊髓抑制性神经元，使其释放神经递质</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 GABA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．正常情况下，</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GABA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作用于痛觉神经元引起</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通道开放，</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内流，不产生痛觉；患带状疱疹后，痛觉神经元上</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转运蛋白（单向转运</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）表达量改变，引起</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的转运量改变，细胞内</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浓度升高，此时轻触引起</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GABA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作用于痛觉神经元后，</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经</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通道外流，产生强烈痛觉。针对该过程（如图）的分析，错误的是（　　）</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．触觉神经元兴奋时，在抑制性神经元上可记录到动作电位</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．正常和患带状疱疹时，</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经</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通道的运输方式均为协助扩散</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GABA</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作用的效果可以是抑制性的，也可以是兴奋性的</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4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．患带状疱疹后</a:t>
            </a:r>
            <a:r>
              <a:rPr lang="en-US" altLang="zh-CN" sz="2400">
                <a:latin typeface="微软雅黑" panose="020B0503020204020204" pitchFamily="34" charset="-122"/>
                <a:ea typeface="微软雅黑" panose="020B0503020204020204" pitchFamily="34" charset="-122"/>
                <a:cs typeface="微软雅黑" panose="020B0503020204020204" pitchFamily="34" charset="-120"/>
              </a:rPr>
              <a:t>Cl-</a:t>
            </a:r>
            <a:r>
              <a:rPr lang="zh-CN" altLang="en-US" sz="2400">
                <a:latin typeface="微软雅黑" panose="020B0503020204020204" pitchFamily="34" charset="-122"/>
                <a:ea typeface="微软雅黑" panose="020B0503020204020204" pitchFamily="34" charset="-122"/>
                <a:cs typeface="微软雅黑" panose="020B0503020204020204" pitchFamily="34" charset="-120"/>
              </a:rPr>
              <a:t>转运蛋白增多，导致轻触产生痛觉</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文本框 5"/>
          <p:cNvSpPr txBox="1"/>
          <p:nvPr>
            <p:custDataLst>
              <p:tags r:id="rId8"/>
            </p:custDataLst>
          </p:nvPr>
        </p:nvSpPr>
        <p:spPr>
          <a:xfrm>
            <a:off x="1925955" y="3525520"/>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05" name="图片 100005"/>
          <p:cNvPicPr>
            <a:picLocks noChangeAspect="1"/>
          </p:cNvPicPr>
          <p:nvPr>
            <p:custDataLst>
              <p:tags r:id="rId1"/>
            </p:custDataLst>
          </p:nvPr>
        </p:nvPicPr>
        <p:blipFill>
          <a:blip r:embed="rId2"/>
          <a:stretch>
            <a:fillRect/>
          </a:stretch>
        </p:blipFill>
        <p:spPr>
          <a:xfrm>
            <a:off x="7214870" y="4062095"/>
            <a:ext cx="4977130" cy="1735455"/>
          </a:xfrm>
          <a:prstGeom prst="rect">
            <a:avLst/>
          </a:prstGeom>
        </p:spPr>
      </p:pic>
      <p:sp>
        <p:nvSpPr>
          <p:cNvPr id="9" name="QC_4_BD.155_1#0baeed52b?vcp=1&amp;pid=11b53f0e8&amp;color=0,0,0&amp;vtp=1&amp;bt=1&amp;bbb=1&amp;hb=1"/>
          <p:cNvSpPr/>
          <p:nvPr>
            <p:custDataLst>
              <p:tags r:id="rId3"/>
            </p:custDataLst>
          </p:nvPr>
        </p:nvSpPr>
        <p:spPr>
          <a:xfrm>
            <a:off x="288290" y="775335"/>
            <a:ext cx="11743055" cy="4763770"/>
          </a:xfrm>
          <a:prstGeom prst="rect">
            <a:avLst/>
          </a:prstGeom>
          <a:noFill/>
        </p:spPr>
        <p:txBody>
          <a:bodyPr wrap="none" lIns="0" tIns="0" rIns="0" bIns="0" rtlCol="0" anchor="t"/>
          <a:lstStyle/>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2021·</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广东</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高考真题）保卫细胞吸水膨胀使植物气孔张开。适宜条件下</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，制作紫鸭跖草叶片下表皮临时装片，观察蔗糖溶液对气孔开闭的影响，图</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为操作及观察结果示意图。下列叙述错误的是（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．比较保卫细胞细胞液浓度，</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③</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处理后</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&gt;</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①</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处理后</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．质壁分离现象最可能出现在滴加</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②</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后的观察视野中</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．滴加</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③</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后有较多水分子进入保卫细胞</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51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．推测</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3</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种蔗糖溶液浓度高低为</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②</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&gt;</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①</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&gt;</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③</a:t>
            </a:r>
            <a:endPar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4"/>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5"/>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6"/>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7"/>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8"/>
            </p:custDataLst>
          </p:nvPr>
        </p:nvSpPr>
        <p:spPr>
          <a:xfrm>
            <a:off x="7650480" y="2193290"/>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A</a:t>
            </a:r>
            <a:endParaRPr lang="en-US" altLang="en-US" sz="4000" b="1">
              <a:solidFill>
                <a:srgbClr val="FF0000"/>
              </a:solidFill>
              <a:latin typeface="Times New Roman" panose="02020603050405020304"/>
              <a:ea typeface="宋体" panose="02010600030101010101" pitchFamily="2" charset="-122"/>
            </a:endParaRPr>
          </a:p>
        </p:txBody>
      </p:sp>
      <p:grpSp>
        <p:nvGrpSpPr>
          <p:cNvPr id="15" name="组合 14"/>
          <p:cNvGrpSpPr/>
          <p:nvPr>
            <p:custDataLst>
              <p:tags r:id="rId9"/>
            </p:custDataLst>
          </p:nvPr>
        </p:nvGrpSpPr>
        <p:grpSpPr>
          <a:xfrm>
            <a:off x="1344295" y="2900045"/>
            <a:ext cx="6883400" cy="3305175"/>
            <a:chOff x="12043" y="-10891"/>
            <a:chExt cx="10840" cy="5205"/>
          </a:xfrm>
        </p:grpSpPr>
        <p:cxnSp>
          <p:nvCxnSpPr>
            <p:cNvPr id="16" name="曲线连接符 15"/>
            <p:cNvCxnSpPr/>
            <p:nvPr>
              <p:custDataLst>
                <p:tags r:id="rId10"/>
              </p:custDataLst>
            </p:nvPr>
          </p:nvCxnSpPr>
          <p:spPr>
            <a:xfrm rot="5400000">
              <a:off x="16851" y="-9759"/>
              <a:ext cx="2974" cy="2375"/>
            </a:xfrm>
            <a:prstGeom prst="curvedConnector3">
              <a:avLst>
                <a:gd name="adj1" fmla="val 50017"/>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11"/>
              </p:custDataLst>
            </p:nvPr>
          </p:nvSpPr>
          <p:spPr>
            <a:xfrm>
              <a:off x="12043" y="-6993"/>
              <a:ext cx="8844"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①</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细胞处吸水量少于</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③</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处细胞，说明保卫细胞细胞液浓度</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①</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处理后</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&gt;</a:t>
              </a:r>
              <a:r>
                <a:rPr lang="en-US"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③</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处理后</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12"/>
              </p:custDataLst>
            </p:nvPr>
          </p:nvSpPr>
          <p:spPr>
            <a:xfrm>
              <a:off x="18044" y="-10891"/>
              <a:ext cx="4839"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C_4_BD.155_1#0baeed52b?vcp=1&amp;pid=11b53f0e8&amp;color=0,0,0&amp;vtp=1&amp;bt=1&amp;bbb=1&amp;hb=1"/>
          <p:cNvSpPr/>
          <p:nvPr>
            <p:custDataLst>
              <p:tags r:id="rId1"/>
            </p:custDataLst>
          </p:nvPr>
        </p:nvSpPr>
        <p:spPr>
          <a:xfrm>
            <a:off x="175260" y="596265"/>
            <a:ext cx="11842115" cy="5899150"/>
          </a:xfrm>
          <a:prstGeom prst="rect">
            <a:avLst/>
          </a:prstGeom>
          <a:noFill/>
        </p:spPr>
        <p:txBody>
          <a:bodyPr wrap="none" lIns="0" tIns="0" rIns="0" bIns="0" rtlCol="0" anchor="t"/>
          <a:lstStyle/>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4</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北京</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探究植物细胞的吸水和失水</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实验中，在清水</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和</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0.3g/mL</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蔗糖溶液中处于稳定状态的细胞如图。以下叙述错误的是（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，水分子通过渗透作用进出细胞</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，细胞壁限制过多的水进入细胞</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．图</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，细胞失去的水分子是自由水</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．与图</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相比，图</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中细胞液浓度小</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6"/>
            </p:custDataLst>
          </p:nvPr>
        </p:nvSpPr>
        <p:spPr>
          <a:xfrm>
            <a:off x="11097260" y="1323975"/>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D</a:t>
            </a:r>
            <a:endParaRPr lang="en-US" altLang="en-US" sz="4000" b="1">
              <a:solidFill>
                <a:srgbClr val="FF0000"/>
              </a:solidFill>
              <a:latin typeface="Times New Roman" panose="02020603050405020304"/>
              <a:ea typeface="宋体" panose="02010600030101010101" pitchFamily="2" charset="-122"/>
            </a:endParaRPr>
          </a:p>
        </p:txBody>
      </p:sp>
      <p:grpSp>
        <p:nvGrpSpPr>
          <p:cNvPr id="15" name="组合 14"/>
          <p:cNvGrpSpPr/>
          <p:nvPr>
            <p:custDataLst>
              <p:tags r:id="rId7"/>
            </p:custDataLst>
          </p:nvPr>
        </p:nvGrpSpPr>
        <p:grpSpPr>
          <a:xfrm>
            <a:off x="2891790" y="3924300"/>
            <a:ext cx="7106285" cy="1898015"/>
            <a:chOff x="11711" y="-10804"/>
            <a:chExt cx="11191" cy="2989"/>
          </a:xfrm>
        </p:grpSpPr>
        <p:cxnSp>
          <p:nvCxnSpPr>
            <p:cNvPr id="16" name="曲线连接符 15"/>
            <p:cNvCxnSpPr/>
            <p:nvPr>
              <p:custDataLst>
                <p:tags r:id="rId8"/>
              </p:custDataLst>
            </p:nvPr>
          </p:nvCxnSpPr>
          <p:spPr>
            <a:xfrm rot="10800000" flipV="1">
              <a:off x="14739" y="-10003"/>
              <a:ext cx="901" cy="747"/>
            </a:xfrm>
            <a:prstGeom prst="curvedConnector3">
              <a:avLst>
                <a:gd name="adj1" fmla="val 4994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9"/>
              </p:custDataLst>
            </p:nvPr>
          </p:nvSpPr>
          <p:spPr>
            <a:xfrm>
              <a:off x="11711" y="-9122"/>
              <a:ext cx="11191"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与图</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1</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相比，图</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中细胞发生质壁分离，此时细胞失去了水，所以图</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2</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细胞液浓度更大</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10"/>
              </p:custDataLst>
            </p:nvPr>
          </p:nvSpPr>
          <p:spPr>
            <a:xfrm>
              <a:off x="14555" y="-10804"/>
              <a:ext cx="1975"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0007" name="图片 100007"/>
          <p:cNvPicPr>
            <a:picLocks noChangeAspect="1"/>
          </p:cNvPicPr>
          <p:nvPr>
            <p:custDataLst>
              <p:tags r:id="rId11"/>
            </p:custDataLst>
          </p:nvPr>
        </p:nvPicPr>
        <p:blipFill>
          <a:blip r:embed="rId12"/>
          <a:stretch>
            <a:fillRect/>
          </a:stretch>
        </p:blipFill>
        <p:spPr>
          <a:xfrm>
            <a:off x="8321040" y="2306955"/>
            <a:ext cx="3488690" cy="176974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009" name="图片 100009"/>
          <p:cNvPicPr>
            <a:picLocks noChangeAspect="1"/>
          </p:cNvPicPr>
          <p:nvPr>
            <p:custDataLst>
              <p:tags r:id="rId1"/>
            </p:custDataLst>
          </p:nvPr>
        </p:nvPicPr>
        <p:blipFill>
          <a:blip r:embed="rId2"/>
          <a:stretch>
            <a:fillRect/>
          </a:stretch>
        </p:blipFill>
        <p:spPr>
          <a:xfrm>
            <a:off x="6480810" y="2065655"/>
            <a:ext cx="5521325" cy="1863090"/>
          </a:xfrm>
          <a:prstGeom prst="rect">
            <a:avLst/>
          </a:prstGeom>
        </p:spPr>
      </p:pic>
      <p:sp>
        <p:nvSpPr>
          <p:cNvPr id="9" name="QC_4_BD.155_1#0baeed52b?vcp=1&amp;pid=11b53f0e8&amp;color=0,0,0&amp;vtp=1&amp;bt=1&amp;bbb=1&amp;hb=1"/>
          <p:cNvSpPr/>
          <p:nvPr>
            <p:custDataLst>
              <p:tags r:id="rId3"/>
            </p:custDataLst>
          </p:nvPr>
        </p:nvSpPr>
        <p:spPr>
          <a:xfrm>
            <a:off x="144145" y="709930"/>
            <a:ext cx="11965940" cy="5208270"/>
          </a:xfrm>
          <a:prstGeom prst="rect">
            <a:avLst/>
          </a:prstGeom>
          <a:noFill/>
        </p:spPr>
        <p:txBody>
          <a:bodyPr wrap="none" lIns="0" tIns="0" rIns="0" bIns="0" rtlCol="0" anchor="t"/>
          <a:lstStyle/>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浙江</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高考真题）某同学利用幼嫩的黑藻叶片完成</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观察叶绿体</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和细胞质流动</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实验后，继续进行</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质壁分离</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实验，示意图如下。</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下列叙述正确的是（</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．实验过程中叶肉细胞处于失活状态</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①</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与</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②</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的分离，与</a:t>
            </a:r>
            <a:r>
              <a:rPr lang="en-US"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①</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的选择透过性无关</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．与图甲相比，图乙细胞吸水能力更强</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indent="0" algn="l" fontAlgn="auto" latinLnBrk="1">
              <a:lnSpc>
                <a:spcPct val="1500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．与图甲相比，图乙细胞体积明显变小</a:t>
            </a:r>
            <a:endParaRPr lang="zh-CN" altLang="en-US"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4"/>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5"/>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6"/>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7"/>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custDataLst>
              <p:tags r:id="rId8"/>
            </p:custDataLst>
          </p:nvPr>
        </p:nvSpPr>
        <p:spPr>
          <a:xfrm>
            <a:off x="3294380" y="2082165"/>
            <a:ext cx="577215" cy="706755"/>
          </a:xfrm>
          <a:prstGeom prst="rect">
            <a:avLst/>
          </a:prstGeom>
          <a:noFill/>
          <a:ln w="9525">
            <a:noFill/>
          </a:ln>
        </p:spPr>
        <p:txBody>
          <a:bodyPr wrap="square">
            <a:spAutoFit/>
          </a:bodyPr>
          <a:lstStyle/>
          <a:p>
            <a:pPr indent="0"/>
            <a:r>
              <a:rPr lang="en-US" alt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15" name="组合 14"/>
          <p:cNvGrpSpPr/>
          <p:nvPr>
            <p:custDataLst>
              <p:tags r:id="rId9"/>
            </p:custDataLst>
          </p:nvPr>
        </p:nvGrpSpPr>
        <p:grpSpPr>
          <a:xfrm>
            <a:off x="4697730" y="2788920"/>
            <a:ext cx="7304405" cy="2031365"/>
            <a:chOff x="14555" y="-12592"/>
            <a:chExt cx="11503" cy="3199"/>
          </a:xfrm>
        </p:grpSpPr>
        <p:cxnSp>
          <p:nvCxnSpPr>
            <p:cNvPr id="16" name="曲线连接符 15"/>
            <p:cNvCxnSpPr/>
            <p:nvPr>
              <p:custDataLst>
                <p:tags r:id="rId10"/>
              </p:custDataLst>
            </p:nvPr>
          </p:nvCxnSpPr>
          <p:spPr>
            <a:xfrm>
              <a:off x="16872" y="-11790"/>
              <a:ext cx="2682" cy="993"/>
            </a:xfrm>
            <a:prstGeom prst="curvedConnector3">
              <a:avLst>
                <a:gd name="adj1" fmla="val 50037"/>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矩形 16"/>
            <p:cNvSpPr/>
            <p:nvPr>
              <p:custDataLst>
                <p:tags r:id="rId11"/>
              </p:custDataLst>
            </p:nvPr>
          </p:nvSpPr>
          <p:spPr>
            <a:xfrm>
              <a:off x="17812" y="-10700"/>
              <a:ext cx="8246"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观察叶绿体和细胞质流动</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和</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观察质壁分离</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，均需保持细胞活性</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8" name="圆角矩形 17"/>
            <p:cNvSpPr/>
            <p:nvPr>
              <p:custDataLst>
                <p:tags r:id="rId12"/>
              </p:custDataLst>
            </p:nvPr>
          </p:nvSpPr>
          <p:spPr>
            <a:xfrm>
              <a:off x="14555" y="-12592"/>
              <a:ext cx="2317"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13"/>
            </p:custDataLst>
          </p:nvPr>
        </p:nvGrpSpPr>
        <p:grpSpPr>
          <a:xfrm>
            <a:off x="1289050" y="3481070"/>
            <a:ext cx="5476875" cy="700405"/>
            <a:chOff x="9187" y="-13779"/>
            <a:chExt cx="8625" cy="1103"/>
          </a:xfrm>
        </p:grpSpPr>
        <p:cxnSp>
          <p:nvCxnSpPr>
            <p:cNvPr id="6" name="曲线连接符 5"/>
            <p:cNvCxnSpPr/>
            <p:nvPr>
              <p:custDataLst>
                <p:tags r:id="rId14"/>
              </p:custDataLst>
            </p:nvPr>
          </p:nvCxnSpPr>
          <p:spPr>
            <a:xfrm rot="10800000" flipV="1">
              <a:off x="13254" y="-13198"/>
              <a:ext cx="2162" cy="124"/>
            </a:xfrm>
            <a:prstGeom prst="curvedConnector3">
              <a:avLst>
                <a:gd name="adj1" fmla="val 49954"/>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0" name="矩形 9"/>
            <p:cNvSpPr/>
            <p:nvPr>
              <p:custDataLst>
                <p:tags r:id="rId15"/>
              </p:custDataLst>
            </p:nvPr>
          </p:nvSpPr>
          <p:spPr>
            <a:xfrm>
              <a:off x="9187" y="-13401"/>
              <a:ext cx="4067" cy="725"/>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选择透过性有关</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1" name="圆角矩形 10"/>
            <p:cNvSpPr/>
            <p:nvPr>
              <p:custDataLst>
                <p:tags r:id="rId16"/>
              </p:custDataLst>
            </p:nvPr>
          </p:nvSpPr>
          <p:spPr>
            <a:xfrm>
              <a:off x="13869" y="-13779"/>
              <a:ext cx="3943" cy="58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 name="组合 11"/>
          <p:cNvGrpSpPr/>
          <p:nvPr>
            <p:custDataLst>
              <p:tags r:id="rId17"/>
            </p:custDataLst>
          </p:nvPr>
        </p:nvGrpSpPr>
        <p:grpSpPr>
          <a:xfrm>
            <a:off x="4889500" y="4744085"/>
            <a:ext cx="5236210" cy="1760220"/>
            <a:chOff x="14266" y="-12592"/>
            <a:chExt cx="8246" cy="2772"/>
          </a:xfrm>
        </p:grpSpPr>
        <p:cxnSp>
          <p:nvCxnSpPr>
            <p:cNvPr id="13" name="曲线连接符 12"/>
            <p:cNvCxnSpPr/>
            <p:nvPr>
              <p:custDataLst>
                <p:tags r:id="rId18"/>
              </p:custDataLst>
            </p:nvPr>
          </p:nvCxnSpPr>
          <p:spPr>
            <a:xfrm rot="10800000" flipV="1">
              <a:off x="16182" y="-11790"/>
              <a:ext cx="690" cy="558"/>
            </a:xfrm>
            <a:prstGeom prst="curvedConnector3">
              <a:avLst>
                <a:gd name="adj1" fmla="val 4985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4" name="矩形 13"/>
            <p:cNvSpPr/>
            <p:nvPr>
              <p:custDataLst>
                <p:tags r:id="rId19"/>
              </p:custDataLst>
            </p:nvPr>
          </p:nvSpPr>
          <p:spPr>
            <a:xfrm>
              <a:off x="14266" y="-11127"/>
              <a:ext cx="8246" cy="1307"/>
            </a:xfrm>
            <a:prstGeom prst="rect">
              <a:avLst/>
            </a:prstGeom>
            <a:solidFill>
              <a:schemeClr val="accent4">
                <a:lumMod val="20000"/>
                <a:lumOff val="80000"/>
                <a:alpha val="29000"/>
              </a:schemeClr>
            </a:solidFill>
            <a:ln w="28575" cmpd="thickThin">
              <a:noFill/>
              <a:prstDash val="sysDot"/>
            </a:ln>
          </p:spPr>
          <p:txBody>
            <a:bodyPr wrap="square">
              <a:sp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与图甲相比，图乙细胞体积几乎不变（植物细胞体积是看细胞壁）</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20" name="圆角矩形 19"/>
            <p:cNvSpPr/>
            <p:nvPr>
              <p:custDataLst>
                <p:tags r:id="rId20"/>
              </p:custDataLst>
            </p:nvPr>
          </p:nvSpPr>
          <p:spPr>
            <a:xfrm>
              <a:off x="14555" y="-12592"/>
              <a:ext cx="2317"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custDataLst>
              <p:tags r:id="rId1"/>
            </p:custDataLst>
          </p:nvPr>
        </p:nvSpPr>
        <p:spPr>
          <a:xfrm>
            <a:off x="387985" y="765810"/>
            <a:ext cx="11415395" cy="3969385"/>
          </a:xfrm>
          <a:prstGeom prst="rect">
            <a:avLst/>
          </a:prstGeom>
          <a:noFill/>
          <a:ln w="9525">
            <a:noFill/>
          </a:ln>
        </p:spPr>
        <p:txBody>
          <a:bodyPr wrap="square">
            <a:spAutoFit/>
          </a:bodyPr>
          <a:lstStyle/>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6</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2025·</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云南</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高考真题）细胞作为生命活动的基本单位，需要与环境进行物质交换。下列说法正确的是（　　）</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．协助扩散转运物质需消耗</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ATP	</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B</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．被动运输是逆浓度梯度进行的</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C</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．载体蛋白转运物质时自身构象发生改变</a:t>
            </a:r>
            <a:r>
              <a:rPr lang="en-US" altLang="zh-CN" sz="2800">
                <a:latin typeface="微软雅黑" panose="020B0503020204020204" pitchFamily="34" charset="-122"/>
                <a:ea typeface="微软雅黑" panose="020B0503020204020204" pitchFamily="34" charset="-122"/>
                <a:cs typeface="微软雅黑" panose="020B0503020204020204" pitchFamily="34" charset="-120"/>
              </a:rPr>
              <a:t>	</a:t>
            </a:r>
            <a:endParaRPr lang="en-US" altLang="zh-CN" sz="2800">
              <a:latin typeface="微软雅黑" panose="020B0503020204020204" pitchFamily="34" charset="-122"/>
              <a:ea typeface="微软雅黑" panose="020B0503020204020204" pitchFamily="34" charset="-122"/>
              <a:cs typeface="微软雅黑" panose="020B0503020204020204" pitchFamily="34" charset="-120"/>
            </a:endParaRPr>
          </a:p>
          <a:p>
            <a:pPr indent="0" fontAlgn="auto">
              <a:lnSpc>
                <a:spcPct val="150000"/>
              </a:lnSpc>
            </a:pPr>
            <a:r>
              <a:rPr lang="en-US" altLang="zh-CN" sz="2800">
                <a:latin typeface="微软雅黑" panose="020B0503020204020204" pitchFamily="34" charset="-122"/>
                <a:ea typeface="微软雅黑" panose="020B0503020204020204" pitchFamily="34" charset="-122"/>
                <a:cs typeface="微软雅黑" panose="020B0503020204020204" pitchFamily="34" charset="-120"/>
              </a:rPr>
              <a:t>D</a:t>
            </a:r>
            <a:r>
              <a:rPr lang="zh-CN" altLang="en-US" sz="2800">
                <a:latin typeface="微软雅黑" panose="020B0503020204020204" pitchFamily="34" charset="-122"/>
                <a:ea typeface="微软雅黑" panose="020B0503020204020204" pitchFamily="34" charset="-122"/>
                <a:cs typeface="微软雅黑" panose="020B0503020204020204" pitchFamily="34" charset="-120"/>
              </a:rPr>
              <a:t>．主动运输转运物质时需要通道蛋白协助</a:t>
            </a:r>
            <a:endParaRPr lang="zh-CN" altLang="en-US" sz="2800">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真题溯源</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考向感知</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p:cNvSpPr txBox="1"/>
          <p:nvPr>
            <p:custDataLst>
              <p:tags r:id="rId6"/>
            </p:custDataLst>
          </p:nvPr>
        </p:nvSpPr>
        <p:spPr>
          <a:xfrm>
            <a:off x="6165215" y="1529715"/>
            <a:ext cx="577215" cy="706755"/>
          </a:xfrm>
          <a:prstGeom prst="rect">
            <a:avLst/>
          </a:prstGeom>
          <a:noFill/>
          <a:ln w="9525">
            <a:noFill/>
          </a:ln>
        </p:spPr>
        <p:txBody>
          <a:bodyPr wrap="square">
            <a:spAutoFit/>
          </a:bodyPr>
          <a:lstStyle/>
          <a:p>
            <a:pPr indent="0"/>
            <a:r>
              <a:rPr lang="en-US" sz="4000" b="1">
                <a:solidFill>
                  <a:srgbClr val="FF0000"/>
                </a:solidFill>
                <a:latin typeface="Times New Roman" panose="02020603050405020304"/>
                <a:ea typeface="宋体" panose="02010600030101010101" pitchFamily="2" charset="-122"/>
              </a:rPr>
              <a:t>C</a:t>
            </a:r>
            <a:endParaRPr lang="en-US" altLang="en-US" sz="4000" b="1">
              <a:solidFill>
                <a:srgbClr val="FF0000"/>
              </a:solidFill>
              <a:latin typeface="Times New Roman" panose="02020603050405020304"/>
              <a:ea typeface="宋体" panose="02010600030101010101" pitchFamily="2" charset="-122"/>
            </a:endParaRPr>
          </a:p>
        </p:txBody>
      </p:sp>
      <p:grpSp>
        <p:nvGrpSpPr>
          <p:cNvPr id="13" name="组合 12"/>
          <p:cNvGrpSpPr/>
          <p:nvPr>
            <p:custDataLst>
              <p:tags r:id="rId7"/>
            </p:custDataLst>
          </p:nvPr>
        </p:nvGrpSpPr>
        <p:grpSpPr>
          <a:xfrm>
            <a:off x="3995452" y="2236470"/>
            <a:ext cx="4632049" cy="541655"/>
            <a:chOff x="8618" y="-467"/>
            <a:chExt cx="5704" cy="853"/>
          </a:xfrm>
        </p:grpSpPr>
        <p:sp>
          <p:nvSpPr>
            <p:cNvPr id="14" name="矩形 13"/>
            <p:cNvSpPr/>
            <p:nvPr>
              <p:custDataLst>
                <p:tags r:id="rId8"/>
              </p:custDataLst>
            </p:nvPr>
          </p:nvSpPr>
          <p:spPr>
            <a:xfrm>
              <a:off x="12387" y="-467"/>
              <a:ext cx="1935" cy="853"/>
            </a:xfrm>
            <a:prstGeom prst="rect">
              <a:avLst/>
            </a:prstGeom>
            <a:solidFill>
              <a:schemeClr val="accent4">
                <a:lumMod val="20000"/>
                <a:lumOff val="80000"/>
                <a:alpha val="29000"/>
              </a:schemeClr>
            </a:solidFill>
            <a:ln w="28575" cmpd="thickThin">
              <a:noFill/>
              <a:prstDash val="sysDot"/>
            </a:ln>
          </p:spPr>
          <p:txBody>
            <a:bodyPr wrap="square">
              <a:no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不需要</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15" name="曲线连接符 14"/>
            <p:cNvCxnSpPr/>
            <p:nvPr>
              <p:custDataLst>
                <p:tags r:id="rId9"/>
              </p:custDataLst>
            </p:nvPr>
          </p:nvCxnSpPr>
          <p:spPr>
            <a:xfrm>
              <a:off x="10745" y="-201"/>
              <a:ext cx="1642" cy="171"/>
            </a:xfrm>
            <a:prstGeom prst="curvedConnector3">
              <a:avLst>
                <a:gd name="adj1" fmla="val 5004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7" name="圆角矩形 16"/>
            <p:cNvSpPr/>
            <p:nvPr>
              <p:custDataLst>
                <p:tags r:id="rId10"/>
              </p:custDataLst>
            </p:nvPr>
          </p:nvSpPr>
          <p:spPr>
            <a:xfrm>
              <a:off x="8618" y="-467"/>
              <a:ext cx="212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 name="组合 1"/>
          <p:cNvGrpSpPr/>
          <p:nvPr>
            <p:custDataLst>
              <p:tags r:id="rId11"/>
            </p:custDataLst>
          </p:nvPr>
        </p:nvGrpSpPr>
        <p:grpSpPr>
          <a:xfrm>
            <a:off x="2831497" y="2905125"/>
            <a:ext cx="5138781" cy="541655"/>
            <a:chOff x="8618" y="-467"/>
            <a:chExt cx="6328" cy="853"/>
          </a:xfrm>
        </p:grpSpPr>
        <p:sp>
          <p:nvSpPr>
            <p:cNvPr id="7" name="矩形 6"/>
            <p:cNvSpPr/>
            <p:nvPr>
              <p:custDataLst>
                <p:tags r:id="rId12"/>
              </p:custDataLst>
            </p:nvPr>
          </p:nvSpPr>
          <p:spPr>
            <a:xfrm>
              <a:off x="12387" y="-467"/>
              <a:ext cx="2559" cy="853"/>
            </a:xfrm>
            <a:prstGeom prst="rect">
              <a:avLst/>
            </a:prstGeom>
            <a:solidFill>
              <a:schemeClr val="accent4">
                <a:lumMod val="20000"/>
                <a:lumOff val="80000"/>
                <a:alpha val="29000"/>
              </a:schemeClr>
            </a:solidFill>
            <a:ln w="28575" cmpd="thickThin">
              <a:noFill/>
              <a:prstDash val="sysDot"/>
            </a:ln>
          </p:spPr>
          <p:txBody>
            <a:bodyPr wrap="square">
              <a:no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顺浓度梯度</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8" name="曲线连接符 7"/>
            <p:cNvCxnSpPr/>
            <p:nvPr>
              <p:custDataLst>
                <p:tags r:id="rId13"/>
              </p:custDataLst>
            </p:nvPr>
          </p:nvCxnSpPr>
          <p:spPr>
            <a:xfrm>
              <a:off x="10745" y="-201"/>
              <a:ext cx="1642" cy="171"/>
            </a:xfrm>
            <a:prstGeom prst="curvedConnector3">
              <a:avLst>
                <a:gd name="adj1" fmla="val 5004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9" name="圆角矩形 8"/>
            <p:cNvSpPr/>
            <p:nvPr>
              <p:custDataLst>
                <p:tags r:id="rId14"/>
              </p:custDataLst>
            </p:nvPr>
          </p:nvSpPr>
          <p:spPr>
            <a:xfrm>
              <a:off x="8618" y="-467"/>
              <a:ext cx="212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p:custDataLst>
              <p:tags r:id="rId15"/>
            </p:custDataLst>
          </p:nvPr>
        </p:nvGrpSpPr>
        <p:grpSpPr>
          <a:xfrm>
            <a:off x="5000022" y="4133215"/>
            <a:ext cx="4632049" cy="541655"/>
            <a:chOff x="8618" y="-467"/>
            <a:chExt cx="5704" cy="853"/>
          </a:xfrm>
        </p:grpSpPr>
        <p:sp>
          <p:nvSpPr>
            <p:cNvPr id="11" name="矩形 10"/>
            <p:cNvSpPr/>
            <p:nvPr>
              <p:custDataLst>
                <p:tags r:id="rId16"/>
              </p:custDataLst>
            </p:nvPr>
          </p:nvSpPr>
          <p:spPr>
            <a:xfrm>
              <a:off x="12387" y="-467"/>
              <a:ext cx="1935" cy="853"/>
            </a:xfrm>
            <a:prstGeom prst="rect">
              <a:avLst/>
            </a:prstGeom>
            <a:solidFill>
              <a:schemeClr val="accent4">
                <a:lumMod val="20000"/>
                <a:lumOff val="80000"/>
                <a:alpha val="29000"/>
              </a:schemeClr>
            </a:solidFill>
            <a:ln w="28575" cmpd="thickThin">
              <a:noFill/>
              <a:prstDash val="sysDot"/>
            </a:ln>
          </p:spPr>
          <p:txBody>
            <a:bodyPr wrap="square">
              <a:noAutofit/>
            </a:bodyPr>
            <a:lstStyle/>
            <a:p>
              <a:r>
                <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载体蛋白</a:t>
              </a:r>
              <a:endParaRPr lang="zh-CN" altLang="en-US"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cxnSp>
          <p:nvCxnSpPr>
            <p:cNvPr id="12" name="曲线连接符 11"/>
            <p:cNvCxnSpPr/>
            <p:nvPr>
              <p:custDataLst>
                <p:tags r:id="rId17"/>
              </p:custDataLst>
            </p:nvPr>
          </p:nvCxnSpPr>
          <p:spPr>
            <a:xfrm>
              <a:off x="10745" y="-201"/>
              <a:ext cx="1642" cy="171"/>
            </a:xfrm>
            <a:prstGeom prst="curvedConnector3">
              <a:avLst>
                <a:gd name="adj1" fmla="val 50045"/>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6" name="圆角矩形 15"/>
            <p:cNvSpPr/>
            <p:nvPr>
              <p:custDataLst>
                <p:tags r:id="rId18"/>
              </p:custDataLst>
            </p:nvPr>
          </p:nvSpPr>
          <p:spPr>
            <a:xfrm>
              <a:off x="8618" y="-467"/>
              <a:ext cx="2128" cy="802"/>
            </a:xfrm>
            <a:prstGeom prst="roundRect">
              <a:avLst/>
            </a:prstGeom>
            <a:solidFill>
              <a:schemeClr val="accent6">
                <a:lumMod val="20000"/>
                <a:lumOff val="80000"/>
                <a:alpha val="5000"/>
              </a:schemeClr>
            </a:solidFill>
            <a:ln w="12700" cmpd="sng">
              <a:solidFill>
                <a:srgbClr val="FF49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05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学以致用</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能力提升</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7"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custDataLst>
              <p:tags r:id="rId1"/>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2"/>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3"/>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4"/>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custDataLst>
              <p:tags r:id="rId5"/>
            </p:custDataLst>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 name="QO_5_BD.17_1#d457c50da?segpoint=1&amp;vbadefaultcenterpage=1&amp;parentnodeid=d77ffba0d&amp;vbahtmlprocessed=1"/>
          <p:cNvSpPr/>
          <p:nvPr>
            <p:custDataLst>
              <p:tags r:id="rId6"/>
            </p:custDataLst>
          </p:nvPr>
        </p:nvSpPr>
        <p:spPr>
          <a:xfrm>
            <a:off x="462915" y="1015365"/>
            <a:ext cx="11109960" cy="939165"/>
          </a:xfrm>
          <a:prstGeom prst="rect">
            <a:avLst/>
          </a:prstGeom>
          <a:noFill/>
        </p:spPr>
        <p:txBody>
          <a:bodyPr wrap="square" lIns="0" tIns="0" rIns="0" bIns="0" rtlCol="0" anchor="t"/>
          <a:lstStyle/>
          <a:p>
            <a:pPr algn="l" latinLnBrk="1">
              <a:lnSpc>
                <a:spcPct val="140000"/>
              </a:lnSpc>
            </a:pP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1.下图甲、乙、丙分别是细胞在不同浓度溶液中水分子的跨膜运输示意图（箭头粗细代表水分子数的多少，箭头粗的表示进出的水分子多）。</a:t>
            </a:r>
            <a:endPar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pic>
        <p:nvPicPr>
          <p:cNvPr id="6" name="QO_5_BD.17_2#d457c50da?vbadefaultcenterpage=1&amp;parentnodeid=d77ffba0d&amp;vbahtmlprocessed=1"/>
          <p:cNvPicPr>
            <a:picLocks noChangeAspect="1"/>
          </p:cNvPicPr>
          <p:nvPr>
            <p:custDataLst>
              <p:tags r:id="rId7"/>
            </p:custDataLst>
          </p:nvPr>
        </p:nvPicPr>
        <p:blipFill>
          <a:blip r:embed="rId8">
            <a:clrChange>
              <a:clrFrom>
                <a:srgbClr val="FFFFFF"/>
              </a:clrFrom>
              <a:clrTo>
                <a:srgbClr val="FFFFFF">
                  <a:alpha val="0"/>
                </a:srgbClr>
              </a:clrTo>
            </a:clrChange>
          </a:blip>
          <a:stretch>
            <a:fillRect/>
          </a:stretch>
        </p:blipFill>
        <p:spPr>
          <a:xfrm>
            <a:off x="3679993" y="2142213"/>
            <a:ext cx="4068211" cy="1263695"/>
          </a:xfrm>
          <a:prstGeom prst="rect">
            <a:avLst/>
          </a:prstGeom>
          <a:noFill/>
          <a:extLst>
            <a:ext uri="{909E8E84-426E-40DD-AFC4-6F175D3DCCD1}">
              <a14:hiddenFill xmlns:a14="http://schemas.microsoft.com/office/drawing/2010/main">
                <a:solidFill>
                  <a:scrgbClr r="0" g="0" b="0">
                    <a:alpha val="0"/>
                  </a:scrgbClr>
                </a:solidFill>
              </a14:hiddenFill>
            </a:ext>
          </a:extLst>
        </p:spPr>
      </p:pic>
      <p:sp>
        <p:nvSpPr>
          <p:cNvPr id="7" name="QB_6#a91ab3fb8?vbadefaultcenterpage=1&amp;parentnodeid=d457c50da&amp;vbahtmlprocessed=1"/>
          <p:cNvSpPr/>
          <p:nvPr>
            <p:custDataLst>
              <p:tags r:id="rId9"/>
            </p:custDataLst>
          </p:nvPr>
        </p:nvSpPr>
        <p:spPr>
          <a:xfrm>
            <a:off x="459105" y="3437255"/>
            <a:ext cx="11328400" cy="1395730"/>
          </a:xfrm>
          <a:prstGeom prst="rect">
            <a:avLst/>
          </a:prstGeom>
          <a:noFill/>
        </p:spPr>
        <p:txBody>
          <a:bodyPr wrap="none" lIns="0" tIns="0" rIns="0" bIns="0" rtlCol="0" anchor="t"/>
          <a:lstStyle/>
          <a:p>
            <a:pPr algn="l" latinLnBrk="1">
              <a:lnSpc>
                <a:spcPts val="3900"/>
              </a:lnSpc>
            </a:pP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（1）浓度低的饮料可以用来</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a:t>
            </a: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，浓度高的饮料不能很好地起到补充体内</a:t>
            </a:r>
            <a:endPar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3900"/>
              </a:lnSpc>
            </a:pP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水分的作用，因为</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___________________________________________________________</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a:t>
            </a:r>
            <a:endPar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3500"/>
              </a:lnSpc>
            </a:pP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________</a:t>
            </a: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8" name="QB_6_AN.18_1#a91ab3fb8.blank?vbadefaultcenterpage=1&amp;parentnodeid=d457c50da&amp;vbapositionanswer=17&amp;vbahtmlprocessed=1"/>
          <p:cNvSpPr/>
          <p:nvPr>
            <p:custDataLst>
              <p:tags r:id="rId10"/>
            </p:custDataLst>
          </p:nvPr>
        </p:nvSpPr>
        <p:spPr>
          <a:xfrm>
            <a:off x="4383151" y="3409315"/>
            <a:ext cx="1819275" cy="446913"/>
          </a:xfrm>
          <a:prstGeom prst="rect">
            <a:avLst/>
          </a:prstGeom>
          <a:noFill/>
        </p:spPr>
        <p:txBody>
          <a:bodyPr wrap="none" lIns="0" tIns="0" rIns="0" bIns="0" rtlCol="0" anchor="t"/>
          <a:lstStyle/>
          <a:p>
            <a:pPr algn="ctr" latinLnBrk="1">
              <a:lnSpc>
                <a:spcPts val="3900"/>
              </a:lnSpc>
            </a:pPr>
            <a:r>
              <a:rPr lang="en-US" altLang="zh-CN" sz="2400" b="0" i="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补充体内水分</a:t>
            </a:r>
            <a:endParaRPr lang="en-US" altLang="zh-CN" sz="2400" b="0" i="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
        <p:nvSpPr>
          <p:cNvPr id="9" name="QB_6_AN.19_1#a91ab3fb8.blank?vbadefaultcenterpage=1&amp;parentnodeid=d457c50da&amp;vbapositionanswer=18&amp;vbahtmlprocessed=1"/>
          <p:cNvSpPr/>
          <p:nvPr>
            <p:custDataLst>
              <p:tags r:id="rId11"/>
            </p:custDataLst>
          </p:nvPr>
        </p:nvSpPr>
        <p:spPr>
          <a:xfrm>
            <a:off x="462661" y="3919220"/>
            <a:ext cx="11112509" cy="942213"/>
          </a:xfrm>
          <a:prstGeom prst="rect">
            <a:avLst/>
          </a:prstGeom>
          <a:noFill/>
        </p:spPr>
        <p:txBody>
          <a:bodyPr wrap="square" lIns="0" tIns="0" rIns="0" bIns="0" rtlCol="0" anchor="t"/>
          <a:lstStyle/>
          <a:p>
            <a:pPr latinLnBrk="1">
              <a:lnSpc>
                <a:spcPts val="39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浓度高的饮料的浓度大于血浆的浓度，喝下后，由于细胞的渗透作用，不但不能补充水分，还会使细胞失水</a:t>
            </a:r>
            <a:endPar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0" name="QB_6#f07158adf?vbadefaultcenterpage=1&amp;parentnodeid=d457c50da&amp;vbahtmlprocessed=1"/>
          <p:cNvSpPr/>
          <p:nvPr>
            <p:custDataLst>
              <p:tags r:id="rId12"/>
            </p:custDataLst>
          </p:nvPr>
        </p:nvSpPr>
        <p:spPr>
          <a:xfrm>
            <a:off x="462915" y="4924425"/>
            <a:ext cx="11647805" cy="900430"/>
          </a:xfrm>
          <a:prstGeom prst="rect">
            <a:avLst/>
          </a:prstGeom>
          <a:noFill/>
        </p:spPr>
        <p:txBody>
          <a:bodyPr wrap="none" lIns="0" tIns="0" rIns="0" bIns="0" rtlCol="0" anchor="t"/>
          <a:lstStyle/>
          <a:p>
            <a:pPr algn="l" latinLnBrk="1">
              <a:lnSpc>
                <a:spcPts val="3900"/>
              </a:lnSpc>
            </a:pP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（2）某叶肉细胞正处于图甲所示状态，一段时间后细胞体积增大，最终</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a:t>
            </a: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（填</a:t>
            </a:r>
            <a:endPar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3900"/>
              </a:lnSpc>
            </a:pP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“会”或“不会”）涨破，原因是</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a:t>
            </a: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1" name="QB_6_AN.21_1#f07158adf.blank?vbadefaultcenterpage=1&amp;parentnodeid=d457c50da&amp;vbapositionanswer=20&amp;vbahtmlprocessed=1"/>
          <p:cNvSpPr/>
          <p:nvPr>
            <p:custDataLst>
              <p:tags r:id="rId13"/>
            </p:custDataLst>
          </p:nvPr>
        </p:nvSpPr>
        <p:spPr>
          <a:xfrm>
            <a:off x="5152771" y="5512117"/>
            <a:ext cx="4740275" cy="408813"/>
          </a:xfrm>
          <a:prstGeom prst="rect">
            <a:avLst/>
          </a:prstGeom>
          <a:noFill/>
        </p:spPr>
        <p:txBody>
          <a:bodyPr wrap="none" lIns="0" tIns="0" rIns="0" bIns="0" rtlCol="0" anchor="t"/>
          <a:lstStyle/>
          <a:p>
            <a:pPr algn="ctr" latinLnBrk="1">
              <a:lnSpc>
                <a:spcPts val="3500"/>
              </a:lnSpc>
            </a:pPr>
            <a:r>
              <a:rPr lang="en-US" altLang="zh-CN" sz="2400" b="0" i="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植物细胞的细胞壁有支持和保护作用</a:t>
            </a:r>
            <a:endParaRPr lang="en-US" altLang="zh-CN" sz="2400" b="0" i="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
        <p:nvSpPr>
          <p:cNvPr id="12" name="QB_6_AN.20_1#f07158adf.blank?vbadefaultcenterpage=1&amp;parentnodeid=d457c50da&amp;vbapositionanswer=19&amp;vbahtmlprocessed=1"/>
          <p:cNvSpPr/>
          <p:nvPr>
            <p:custDataLst>
              <p:tags r:id="rId14"/>
            </p:custDataLst>
          </p:nvPr>
        </p:nvSpPr>
        <p:spPr>
          <a:xfrm>
            <a:off x="10195941" y="4924742"/>
            <a:ext cx="650875" cy="446913"/>
          </a:xfrm>
          <a:prstGeom prst="rect">
            <a:avLst/>
          </a:prstGeom>
          <a:noFill/>
        </p:spPr>
        <p:txBody>
          <a:bodyPr wrap="none" lIns="0" tIns="0" rIns="0" bIns="0" rtlCol="0" anchor="t"/>
          <a:lstStyle/>
          <a:p>
            <a:pPr algn="ctr" latinLnBrk="1">
              <a:lnSpc>
                <a:spcPts val="3900"/>
              </a:lnSpc>
            </a:pPr>
            <a:r>
              <a:rPr lang="en-US" altLang="zh-CN" sz="2300" b="0" i="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rPr>
              <a:t>不会</a:t>
            </a:r>
            <a:endParaRPr lang="en-US" altLang="zh-CN" sz="2300" b="0" i="0">
              <a:solidFill>
                <a:srgbClr val="FF0000"/>
              </a:solidFill>
              <a:latin typeface="微软雅黑" panose="020B0503020204020204" pitchFamily="34" charset="-122"/>
              <a:ea typeface="微软雅黑" panose="020B0503020204020204" pitchFamily="34" charset="-122"/>
              <a:cs typeface="Times New Roman" panose="020206030504050203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linds(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blinds(horizontal)">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blinds(horizontal)">
                                      <p:cBhvr>
                                        <p:cTn id="2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build="p"/>
      <p:bldP spid="9" grpId="0" animBg="1" build="p"/>
      <p:bldP spid="11" grpId="0" animBg="1" build="p"/>
      <p:bldP spid="12" grpId="0" animBg="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任意多边形: 形状 58"/>
          <p:cNvSpPr/>
          <p:nvPr>
            <p:custDataLst>
              <p:tags r:id="rId1"/>
            </p:custDataLst>
          </p:nvPr>
        </p:nvSpPr>
        <p:spPr>
          <a:xfrm>
            <a:off x="11442640" y="-1"/>
            <a:ext cx="749359" cy="763989"/>
          </a:xfrm>
          <a:custGeom>
            <a:avLst/>
            <a:gdLst>
              <a:gd name="connsiteX0" fmla="*/ 0 w 749359"/>
              <a:gd name="connsiteY0" fmla="*/ 0 h 763989"/>
              <a:gd name="connsiteX1" fmla="*/ 749359 w 749359"/>
              <a:gd name="connsiteY1" fmla="*/ 0 h 763989"/>
              <a:gd name="connsiteX2" fmla="*/ 749359 w 749359"/>
              <a:gd name="connsiteY2" fmla="*/ 763989 h 763989"/>
              <a:gd name="connsiteX3" fmla="*/ 698474 w 749359"/>
              <a:gd name="connsiteY3" fmla="*/ 745364 h 763989"/>
              <a:gd name="connsiteX4" fmla="*/ 21108 w 749359"/>
              <a:gd name="connsiteY4" fmla="*/ 67999 h 763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359" h="763989">
                <a:moveTo>
                  <a:pt x="0" y="0"/>
                </a:moveTo>
                <a:lnTo>
                  <a:pt x="749359" y="0"/>
                </a:lnTo>
                <a:lnTo>
                  <a:pt x="749359" y="763989"/>
                </a:lnTo>
                <a:lnTo>
                  <a:pt x="698474" y="745364"/>
                </a:lnTo>
                <a:cubicBezTo>
                  <a:pt x="393913" y="616546"/>
                  <a:pt x="149926" y="372559"/>
                  <a:pt x="21108" y="67999"/>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2"/>
            </p:custDataLst>
          </p:nvPr>
        </p:nvSpPr>
        <p:spPr>
          <a:xfrm flipV="1">
            <a:off x="8716245" y="564618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561501" y="539111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4" name="任意多边形: 形状 63"/>
          <p:cNvSpPr/>
          <p:nvPr>
            <p:custDataLst>
              <p:tags r:id="rId4"/>
            </p:custDataLst>
          </p:nvPr>
        </p:nvSpPr>
        <p:spPr>
          <a:xfrm>
            <a:off x="5442125" y="260544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9" name="文本框 8"/>
          <p:cNvSpPr txBox="1"/>
          <p:nvPr>
            <p:custDataLst>
              <p:tags r:id="rId5"/>
            </p:custDataLst>
          </p:nvPr>
        </p:nvSpPr>
        <p:spPr>
          <a:xfrm>
            <a:off x="5561330" y="2883535"/>
            <a:ext cx="5864225" cy="654685"/>
          </a:xfrm>
          <a:prstGeom prst="rect">
            <a:avLst/>
          </a:prstGeom>
          <a:noFill/>
        </p:spPr>
        <p:txBody>
          <a:bodyPr wrap="none" lIns="0" tIns="0" rIns="0" bIns="0" rtlCol="0">
            <a:noAutofit/>
          </a:bodyPr>
          <a:lstStyle/>
          <a:p>
            <a:pPr marL="0" marR="0" lvl="0" indent="0" algn="l" defTabSz="914400" rtl="0" eaLnBrk="1" fontAlgn="auto" latinLnBrk="0" hangingPunct="1">
              <a:lnSpc>
                <a:spcPct val="110000"/>
              </a:lnSpc>
              <a:spcBef>
                <a:spcPct val="0"/>
              </a:spcBef>
              <a:spcAft>
                <a:spcPct val="0"/>
              </a:spcAft>
              <a:buClrTx/>
              <a:buSzTx/>
              <a:buFontTx/>
              <a:buNone/>
              <a:defRPr/>
            </a:pP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sym typeface="+mn-ea"/>
              </a:rPr>
              <a:t>03  </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考点突破</a:t>
            </a:r>
            <a:r>
              <a:rPr lang="en-US" altLang="zh-CN"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4000" b="1"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微软雅黑" panose="020B0503020204020204" pitchFamily="34" charset="-120"/>
                <a:sym typeface="+mn-ea"/>
              </a:rPr>
              <a:t>考向探究</a:t>
            </a: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a:p>
            <a:pPr marL="0" marR="0" lvl="0" indent="0" algn="l" defTabSz="914400" rtl="0" eaLnBrk="1" fontAlgn="auto" latinLnBrk="0" hangingPunct="1">
              <a:lnSpc>
                <a:spcPct val="110000"/>
              </a:lnSpc>
              <a:spcBef>
                <a:spcPct val="0"/>
              </a:spcBef>
              <a:spcAft>
                <a:spcPct val="0"/>
              </a:spcAft>
              <a:buClrTx/>
              <a:buSzTx/>
              <a:buFontTx/>
              <a:buNone/>
              <a:defRPr/>
            </a:pPr>
            <a:endParaRPr kumimoji="0" lang="zh-CN" altLang="en-US" sz="4000" b="1" i="0" u="none" strike="noStrike" kern="1200" cap="none" spc="0" normalizeH="0" baseline="0" noProof="0">
              <a:ln>
                <a:noFill/>
              </a:ln>
              <a:solidFill>
                <a:prstClr val="black">
                  <a:lumMod val="75000"/>
                  <a:lumOff val="25000"/>
                </a:prstClr>
              </a:solidFill>
              <a:effectLst/>
              <a:uLnTx/>
              <a:uFillTx/>
              <a:latin typeface="微软雅黑" panose="020B0503020204020204" pitchFamily="34" charset="-122"/>
              <a:ea typeface="微软雅黑" panose="020B0503020204020204" pitchFamily="34" charset="-122"/>
              <a:cs typeface="Arial" panose="020B0604020202020204"/>
            </a:endParaRPr>
          </a:p>
        </p:txBody>
      </p:sp>
      <p:sp>
        <p:nvSpPr>
          <p:cNvPr id="4" name="任意多边形 24"/>
          <p:cNvSpPr/>
          <p:nvPr>
            <p:custDataLst>
              <p:tags r:id="rId6"/>
            </p:custDataLst>
          </p:nvPr>
        </p:nvSpPr>
        <p:spPr>
          <a:xfrm>
            <a:off x="2401106" y="420334"/>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grpSp>
        <p:nvGrpSpPr>
          <p:cNvPr id="6" name="组合 5"/>
          <p:cNvGrpSpPr/>
          <p:nvPr>
            <p:custDataLst>
              <p:tags r:id="rId7"/>
            </p:custDataLst>
          </p:nvPr>
        </p:nvGrpSpPr>
        <p:grpSpPr>
          <a:xfrm>
            <a:off x="-635635" y="1909445"/>
            <a:ext cx="5377180" cy="5530850"/>
            <a:chOff x="-1001" y="3007"/>
            <a:chExt cx="8468" cy="8710"/>
          </a:xfrm>
        </p:grpSpPr>
        <p:sp>
          <p:nvSpPr>
            <p:cNvPr id="2" name="椭圆 1"/>
            <p:cNvSpPr/>
            <p:nvPr>
              <p:custDataLst>
                <p:tags r:id="rId8"/>
              </p:custDataLst>
            </p:nvPr>
          </p:nvSpPr>
          <p:spPr>
            <a:xfrm>
              <a:off x="-1001" y="3007"/>
              <a:ext cx="8469" cy="8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4" descr="C:/Users/hp/AppData/Local/Temp/wpp.GWbXotwpp"/>
            <p:cNvPicPr>
              <a:picLocks noChangeAspect="1"/>
            </p:cNvPicPr>
            <p:nvPr>
              <p:custDataLst>
                <p:tags r:id="rId9"/>
              </p:custDataLst>
            </p:nvPr>
          </p:nvPicPr>
          <p:blipFill>
            <a:blip r:embed="rId10"/>
            <a:stretch>
              <a:fillRect/>
            </a:stretch>
          </p:blipFill>
          <p:spPr>
            <a:xfrm>
              <a:off x="-801" y="3293"/>
              <a:ext cx="7871" cy="8139"/>
            </a:xfrm>
            <a:prstGeom prst="rect">
              <a:avLst/>
            </a:prstGeom>
            <a:noFill/>
          </p:spPr>
        </p:pic>
      </p:gr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QB_6#558328097?vbadefaultcenterpage=1&amp;parentnodeid=16644565a&amp;vbahtmlprocessed=1"/>
          <p:cNvSpPr/>
          <p:nvPr>
            <p:custDataLst>
              <p:tags r:id="rId1"/>
            </p:custDataLst>
          </p:nvPr>
        </p:nvSpPr>
        <p:spPr>
          <a:xfrm>
            <a:off x="384556" y="4289965"/>
            <a:ext cx="11201400" cy="1563624"/>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（2）实验思路：</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_________________________________________________________</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_______</a:t>
            </a:r>
            <a:endPar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________________________________________________________________________</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_________</a:t>
            </a:r>
            <a:endPar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3900"/>
              </a:lnSpc>
            </a:pP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_______</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a:t>
            </a: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3" name="QB_6#ac687c598?vbadefaultcenterpage=1&amp;parentnodeid=16644565a&amp;vbahtmlprocessed=1"/>
          <p:cNvSpPr/>
          <p:nvPr>
            <p:custDataLst>
              <p:tags r:id="rId2"/>
            </p:custDataLst>
          </p:nvPr>
        </p:nvSpPr>
        <p:spPr>
          <a:xfrm>
            <a:off x="539496" y="2311114"/>
            <a:ext cx="11201400" cy="1563624"/>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（1）实验假设：</a:t>
            </a: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_________________________________________________________</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_______</a:t>
            </a:r>
            <a:endPar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________________________________________________________________________</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_________</a:t>
            </a:r>
            <a:endPar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3900"/>
              </a:lnSpc>
            </a:pPr>
            <a:r>
              <a:rPr lang="en-US" altLang="zh-CN" sz="24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a:t>
            </a:r>
            <a:r>
              <a:rPr lang="en-US" altLang="zh-CN" sz="24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3"/>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4"/>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5"/>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6"/>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custDataLst>
              <p:tags r:id="rId7"/>
            </p:custDataLst>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0" name="QO_5#16644565a?vbadefaultcenterpage=1&amp;parentnodeid=d77ffba0d&amp;vbahtmlprocessed=1"/>
          <p:cNvSpPr/>
          <p:nvPr>
            <p:custDataLst>
              <p:tags r:id="rId8"/>
            </p:custDataLst>
          </p:nvPr>
        </p:nvSpPr>
        <p:spPr>
          <a:xfrm>
            <a:off x="539750" y="963930"/>
            <a:ext cx="11109960" cy="1242695"/>
          </a:xfrm>
          <a:prstGeom prst="rect">
            <a:avLst/>
          </a:prstGeom>
          <a:noFill/>
        </p:spPr>
        <p:txBody>
          <a:bodyPr wrap="square" lIns="0" tIns="0" rIns="0" bIns="0" rtlCol="0" anchor="t"/>
          <a:lstStyle/>
          <a:p>
            <a:pPr algn="l" latinLnBrk="1">
              <a:lnSpc>
                <a:spcPct val="1500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2.温度变化会影响水分子通过半透膜的扩散速率吗?请你提出假设，并写出实验思路。</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1" name="QB_6_AN.22_1#ac687c598.blank?vbadefaultcenterpage=1&amp;parentnodeid=16644565a&amp;vbapositionanswer=21&amp;vbahtmlprocessed=1"/>
          <p:cNvSpPr/>
          <p:nvPr>
            <p:custDataLst>
              <p:tags r:id="rId9"/>
            </p:custDataLst>
          </p:nvPr>
        </p:nvSpPr>
        <p:spPr>
          <a:xfrm>
            <a:off x="638557" y="2206339"/>
            <a:ext cx="11112509" cy="1056640"/>
          </a:xfrm>
          <a:prstGeom prst="rect">
            <a:avLst/>
          </a:prstGeom>
          <a:noFill/>
        </p:spPr>
        <p:txBody>
          <a:bodyPr wrap="square" lIns="0" tIns="0" rIns="0" bIns="0" rtlCol="0" anchor="t"/>
          <a:lstStyle/>
          <a:p>
            <a:pPr latinLnBrk="1">
              <a:lnSpc>
                <a:spcPts val="44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温度变化会影响水分子通过半透膜的扩散速率。在一定温度范围内，提高温度会加快水分子通过半透膜的速率；而降低温度则会减缓水分子通过半透膜的速率</a:t>
            </a:r>
            <a:endPar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2" name="QB_6_AN.23_1#558328097.blank?vbadefaultcenterpage=1&amp;parentnodeid=16644565a&amp;vbapositionanswer=22&amp;vbahtmlprocessed=1"/>
          <p:cNvSpPr/>
          <p:nvPr>
            <p:custDataLst>
              <p:tags r:id="rId10"/>
            </p:custDataLst>
          </p:nvPr>
        </p:nvSpPr>
        <p:spPr>
          <a:xfrm>
            <a:off x="384557" y="4237895"/>
            <a:ext cx="11112509" cy="1615440"/>
          </a:xfrm>
          <a:prstGeom prst="rect">
            <a:avLst/>
          </a:prstGeom>
          <a:noFill/>
        </p:spPr>
        <p:txBody>
          <a:bodyPr wrap="square" lIns="0" tIns="0" rIns="0" bIns="0" rtlCol="0" anchor="t"/>
          <a:lstStyle/>
          <a:p>
            <a:pPr latinLnBrk="1">
              <a:lnSpc>
                <a:spcPts val="44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准备三套渗透装置，在烧杯中装清水、漏斗装蔗糖溶液。第一组的烧杯外用酒精灯或水浴锅加热升温；第二组在烧杯外加冰块降温；第三组作对照。三组装置同时开始实验，记录液面变化及时间</a:t>
            </a:r>
            <a:endPar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blinds(horizontal)">
                                      <p:cBhvr>
                                        <p:cTn id="1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build="p"/>
      <p:bldP spid="12" grpId="0" animBg="1"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QB_5#655185d7c?vbadefaultcenterpage=1&amp;parentnodeid=e0590f76e&amp;vbahtmlprocessed=1"/>
          <p:cNvSpPr/>
          <p:nvPr>
            <p:custDataLst>
              <p:tags r:id="rId1"/>
            </p:custDataLst>
          </p:nvPr>
        </p:nvSpPr>
        <p:spPr>
          <a:xfrm>
            <a:off x="288036" y="3529711"/>
            <a:ext cx="11277600" cy="1004824"/>
          </a:xfrm>
          <a:prstGeom prst="rect">
            <a:avLst/>
          </a:prstGeom>
          <a:noFill/>
        </p:spPr>
        <p:txBody>
          <a:bodyPr wrap="none" lIns="0" tIns="0" rIns="0" bIns="0" rtlCol="0" anchor="t"/>
          <a:lstStyle/>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4.主动运输的意义为</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grpSp>
        <p:nvGrpSpPr>
          <p:cNvPr id="3" name="组合 2"/>
          <p:cNvGrpSpPr/>
          <p:nvPr>
            <p:custDataLst>
              <p:tags r:id="rId2"/>
            </p:custDataLst>
          </p:nvPr>
        </p:nvGrpSpPr>
        <p:grpSpPr>
          <a:xfrm>
            <a:off x="144144" y="0"/>
            <a:ext cx="3150229" cy="859003"/>
            <a:chOff x="62236" y="36233"/>
            <a:chExt cx="3150229" cy="859003"/>
          </a:xfrm>
          <a:effectLst>
            <a:outerShdw blurRad="50800" dist="38100" dir="2700000" algn="tl" rotWithShape="0">
              <a:prstClr val="black">
                <a:alpha val="40000"/>
              </a:prstClr>
            </a:outerShdw>
          </a:effectLst>
        </p:grpSpPr>
        <p:sp>
          <p:nvSpPr>
            <p:cNvPr id="4" name="泪滴形 3"/>
            <p:cNvSpPr/>
            <p:nvPr>
              <p:custDataLst>
                <p:tags r:id="rId3"/>
              </p:custDataLst>
            </p:nvPr>
          </p:nvSpPr>
          <p:spPr>
            <a:xfrm flipV="1">
              <a:off x="62236" y="36233"/>
              <a:ext cx="859003" cy="859003"/>
            </a:xfrm>
            <a:prstGeom prst="teardrop">
              <a:avLst/>
            </a:prstGeom>
            <a:solidFill>
              <a:srgbClr val="C7E2F1">
                <a:alpha val="1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rgbClr val="C7E2F1"/>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 name="文本框 4"/>
            <p:cNvSpPr txBox="1"/>
            <p:nvPr>
              <p:custDataLst>
                <p:tags r:id="rId4"/>
              </p:custDataLst>
            </p:nvPr>
          </p:nvSpPr>
          <p:spPr>
            <a:xfrm>
              <a:off x="206375" y="201295"/>
              <a:ext cx="3006090" cy="431165"/>
            </a:xfrm>
            <a:prstGeom prst="rect">
              <a:avLst/>
            </a:prstGeom>
            <a:noFill/>
          </p:spPr>
          <p:txBody>
            <a:bodyPr wrap="none" lIns="0" tIns="0" rIns="0" bIns="0" rtlCol="0">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学以致用</a:t>
              </a:r>
              <a:r>
                <a:rPr kumimoji="0" lang="en-US" altLang="zh-CN"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a:t>
              </a:r>
              <a:r>
                <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rPr>
                <a:t>能力提升</a:t>
              </a:r>
              <a:endParaRPr kumimoji="0" lang="zh-CN" altLang="en-US" sz="2800" b="1" i="0" u="none" strike="noStrike" kern="1200" cap="none" spc="0" normalizeH="0" baseline="0" noProof="0">
                <a:ln>
                  <a:noFill/>
                </a:ln>
                <a:solidFill>
                  <a:schemeClr val="accent1"/>
                </a:solidFill>
                <a:effectLst/>
                <a:uLnTx/>
                <a:uFillTx/>
                <a:latin typeface="微软雅黑" panose="020B0503020204020204" pitchFamily="34" charset="-122"/>
                <a:ea typeface="微软雅黑" panose="020B0503020204020204" pitchFamily="34" charset="-122"/>
                <a:cs typeface="Arial" panose="020B0604020202020204"/>
              </a:endParaRPr>
            </a:p>
          </p:txBody>
        </p:sp>
      </p:grpSp>
      <p:sp>
        <p:nvSpPr>
          <p:cNvPr id="19" name="矩形 18"/>
          <p:cNvSpPr/>
          <p:nvPr>
            <p:custDataLst>
              <p:tags r:id="rId5"/>
            </p:custDataLst>
          </p:nvPr>
        </p:nvSpPr>
        <p:spPr>
          <a:xfrm>
            <a:off x="0" y="6571615"/>
            <a:ext cx="12192000" cy="286385"/>
          </a:xfrm>
          <a:prstGeom prst="rect">
            <a:avLst/>
          </a:prstGeom>
          <a:solidFill>
            <a:srgbClr val="0070C0"/>
          </a:solidFill>
          <a:ln>
            <a:noFill/>
          </a:ln>
          <a:effectLst>
            <a:outerShdw blurRad="571500" sx="105000" sy="105000" algn="ctr" rotWithShape="0">
              <a:srgbClr val="7FAC52">
                <a:alpha val="1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p:cNvSpPr txBox="1"/>
          <p:nvPr>
            <p:custDataLst>
              <p:tags r:id="rId6"/>
            </p:custDataLst>
          </p:nvPr>
        </p:nvSpPr>
        <p:spPr>
          <a:xfrm>
            <a:off x="10350500" y="106680"/>
            <a:ext cx="1754505" cy="460375"/>
          </a:xfrm>
          <a:prstGeom prst="rect">
            <a:avLst/>
          </a:prstGeom>
          <a:noFill/>
          <a:ln w="28575" cap="rnd" cmpd="sng">
            <a:solidFill>
              <a:schemeClr val="accent1">
                <a:shade val="50000"/>
                <a:alpha val="61000"/>
              </a:schemeClr>
            </a:solidFill>
            <a:prstDash val="solid"/>
          </a:ln>
        </p:spPr>
        <p:txBody>
          <a:bodyPr wrap="square" rtlCol="0">
            <a:spAutoFit/>
          </a:bodyPr>
          <a:lstStyle/>
          <a:p>
            <a:r>
              <a:rPr lang="zh-CN" altLang="en-US" sz="24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0"/>
                <a:sym typeface="+mn-ea"/>
              </a:rPr>
              <a:t>长句作答类</a:t>
            </a:r>
            <a:r>
              <a:rPr lang="en-US" altLang="zh-CN" sz="2400" b="1">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zh-CN" altLang="en-US" sz="2400" b="1">
              <a:solidFill>
                <a:schemeClr val="bg1">
                  <a:lumMod val="65000"/>
                </a:schemeClr>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2" name="QB_5#3e1dc7cfc?vbadefaultcenterpage=1&amp;parentnodeid=e0590f76e&amp;vbahtmlprocessed=1"/>
          <p:cNvSpPr/>
          <p:nvPr>
            <p:custDataLst>
              <p:tags r:id="rId7"/>
            </p:custDataLst>
          </p:nvPr>
        </p:nvSpPr>
        <p:spPr>
          <a:xfrm>
            <a:off x="288290" y="1089025"/>
            <a:ext cx="11817985" cy="2493010"/>
          </a:xfrm>
          <a:prstGeom prst="rect">
            <a:avLst/>
          </a:prstGeom>
          <a:noFill/>
        </p:spPr>
        <p:txBody>
          <a:bodyPr wrap="none" lIns="0" tIns="0" rIns="0" bIns="0" rtlCol="0" anchor="t"/>
          <a:lstStyle/>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3.淡水中生活的原生动物，如草履虫，能通过伸缩泡排出细胞内过多的水，</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以防止细胞涨破。如果将草履虫放入蒸馏水或海水中，推测其伸缩泡的伸</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缩情况，分别会发生什么变化？</a:t>
            </a: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a:t>
            </a:r>
            <a:endPar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a:p>
            <a:pPr algn="l" latinLnBrk="1">
              <a:lnSpc>
                <a:spcPts val="4400"/>
              </a:lnSpc>
            </a:pPr>
            <a:r>
              <a:rPr lang="en-US" altLang="zh-CN" sz="280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___________________________________________________</a:t>
            </a:r>
            <a:r>
              <a:rPr lang="en-US" altLang="zh-CN" sz="2800">
                <a:solidFill>
                  <a:srgbClr val="000000"/>
                </a:solidFill>
                <a:latin typeface="微软雅黑" panose="020B0503020204020204" pitchFamily="34" charset="-122"/>
                <a:ea typeface="微软雅黑" panose="020B0503020204020204" pitchFamily="34" charset="-122"/>
                <a:cs typeface="微软雅黑" panose="020B0503020204020204" pitchFamily="34" charset="-120"/>
                <a:sym typeface="+mn-ea"/>
              </a:rPr>
              <a:t>_________</a:t>
            </a:r>
            <a:r>
              <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800" b="0" i="0">
              <a:solidFill>
                <a:srgbClr val="00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6" name="QB_5_AN.86_1#3e1dc7cfc.blank?vbadefaultcenterpage=1&amp;parentnodeid=e0590f76e&amp;vbapositionanswer=64&amp;vbahtmlprocessed=1"/>
          <p:cNvSpPr/>
          <p:nvPr>
            <p:custDataLst>
              <p:tags r:id="rId8"/>
            </p:custDataLst>
          </p:nvPr>
        </p:nvSpPr>
        <p:spPr>
          <a:xfrm>
            <a:off x="425832" y="2168277"/>
            <a:ext cx="11112509" cy="1056640"/>
          </a:xfrm>
          <a:prstGeom prst="rect">
            <a:avLst/>
          </a:prstGeom>
          <a:noFill/>
        </p:spPr>
        <p:txBody>
          <a:bodyPr wrap="square" lIns="0" tIns="0" rIns="0" bIns="0" rtlCol="0" anchor="t"/>
          <a:lstStyle/>
          <a:p>
            <a:pPr latinLnBrk="1">
              <a:lnSpc>
                <a:spcPts val="44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放入蒸馏水中的草履虫，其伸缩泡的伸缩频率加快，放入海水中的草履虫，其伸缩泡的伸缩频率将减小</a:t>
            </a:r>
            <a:endPar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7" name="QB_5_AN.87_1#655185d7c.blank?vbadefaultcenterpage=1&amp;parentnodeid=e0590f76e&amp;vbapositionanswer=65&amp;vbahtmlprocessed=1"/>
          <p:cNvSpPr/>
          <p:nvPr>
            <p:custDataLst>
              <p:tags r:id="rId9"/>
            </p:custDataLst>
          </p:nvPr>
        </p:nvSpPr>
        <p:spPr>
          <a:xfrm>
            <a:off x="288290" y="3529965"/>
            <a:ext cx="11112500" cy="497840"/>
          </a:xfrm>
          <a:prstGeom prst="rect">
            <a:avLst/>
          </a:prstGeom>
          <a:noFill/>
        </p:spPr>
        <p:txBody>
          <a:bodyPr wrap="square" lIns="0" tIns="0" rIns="0" bIns="0" rtlCol="0" anchor="t"/>
          <a:lstStyle/>
          <a:p>
            <a:pPr latinLnBrk="1">
              <a:lnSpc>
                <a:spcPts val="4400"/>
              </a:lnSpc>
            </a:pPr>
            <a:r>
              <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                                     主动选择吸收所需要的营养物质，排出代谢废物和对细胞有害的物质</a:t>
            </a:r>
            <a:endParaRPr lang="en-US" altLang="zh-CN" sz="2400" b="0" i="0">
              <a:solidFill>
                <a:srgbClr val="FF0000"/>
              </a:solidFill>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14" name="矩形 13"/>
          <p:cNvSpPr/>
          <p:nvPr>
            <p:custDataLst>
              <p:tags r:id="rId10"/>
            </p:custDataLst>
          </p:nvPr>
        </p:nvSpPr>
        <p:spPr>
          <a:xfrm>
            <a:off x="288345" y="4610820"/>
            <a:ext cx="11409887" cy="2176145"/>
          </a:xfrm>
          <a:prstGeom prst="rect">
            <a:avLst/>
          </a:prstGeom>
        </p:spPr>
        <p:txBody>
          <a:bodyPr wrap="square">
            <a:spAutoFit/>
          </a:bodyPr>
          <a:lstStyle/>
          <a:p>
            <a:pPr algn="just">
              <a:lnSpc>
                <a:spcPct val="150000"/>
              </a:lnSpc>
              <a:spcAft>
                <a:spcPct val="0"/>
              </a:spcAft>
            </a:pPr>
            <a:r>
              <a:rPr lang="en-US" altLang="zh-CN" sz="2800" kern="100" spc="-100">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rPr>
              <a:t>5.</a:t>
            </a:r>
            <a:r>
              <a:rPr lang="zh-CN" altLang="zh-CN" sz="2800" kern="100" spc="-100">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rPr>
              <a:t>（必修</a:t>
            </a:r>
            <a:r>
              <a:rPr lang="en-US" altLang="zh-CN" sz="2800" kern="100" spc="-100">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rPr>
              <a:t>1 P</a:t>
            </a:r>
            <a:r>
              <a:rPr lang="en-US" altLang="zh-CN" sz="2800" kern="100" spc="-100" baseline="-25000">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rPr>
              <a:t>60</a:t>
            </a:r>
            <a:r>
              <a:rPr lang="en-US" altLang="zh-CN" sz="2800" kern="100" spc="-100">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kern="100" spc="-100">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rPr>
              <a:t>问题探讨）渗透与扩散有何区别？</a:t>
            </a:r>
            <a:endParaRPr lang="zh-CN" altLang="zh-CN" sz="2800" kern="100" spc="-100">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endParaRPr>
          </a:p>
          <a:p>
            <a:pPr indent="0" algn="just" fontAlgn="auto">
              <a:lnSpc>
                <a:spcPct val="130000"/>
              </a:lnSpc>
              <a:spcAft>
                <a:spcPct val="0"/>
              </a:spcAft>
            </a:pPr>
            <a:endParaRPr lang="zh-CN" altLang="zh-CN" sz="2400" kern="100" spc="-100">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endParaRPr>
          </a:p>
          <a:p>
            <a:pPr indent="0" algn="just" fontAlgn="auto">
              <a:lnSpc>
                <a:spcPct val="130000"/>
              </a:lnSpc>
              <a:spcAft>
                <a:spcPct val="0"/>
              </a:spcAft>
            </a:pPr>
            <a:r>
              <a:rPr lang="en-US" altLang="zh-CN" sz="2400" kern="100" spc="-100">
                <a:effectLst/>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rPr>
              <a:t>——————————————————————————————————————————————————————————————————————</a:t>
            </a:r>
            <a:endParaRPr lang="en-US" altLang="zh-CN" sz="2400" kern="100" spc="-100">
              <a:effectLst/>
              <a:highlight>
                <a:srgbClr val="000000">
                  <a:alpha val="0"/>
                </a:srgbClr>
              </a:highlight>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 name="矩形 8"/>
          <p:cNvSpPr/>
          <p:nvPr>
            <p:custDataLst>
              <p:tags r:id="rId11"/>
            </p:custDataLst>
          </p:nvPr>
        </p:nvSpPr>
        <p:spPr>
          <a:xfrm>
            <a:off x="426085" y="5372735"/>
            <a:ext cx="11661140" cy="1198880"/>
          </a:xfrm>
          <a:prstGeom prst="rect">
            <a:avLst/>
          </a:prstGeom>
        </p:spPr>
        <p:txBody>
          <a:bodyPr wrap="square">
            <a:spAutoFit/>
          </a:bodyPr>
          <a:lstStyle/>
          <a:p>
            <a:pPr algn="just">
              <a:lnSpc>
                <a:spcPct val="150000"/>
              </a:lnSpc>
              <a:spcAft>
                <a:spcPct val="0"/>
              </a:spcAft>
            </a:pPr>
            <a:r>
              <a:rPr lang="zh-CN"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渗透作用必须有选择透过性膜</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半透膜</a:t>
            </a:r>
            <a:r>
              <a:rPr lang="en-US"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400"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rPr>
              <a:t>，扩散则不一定需要；扩散适用于各种物质，渗透仅指溶剂分子；因此，渗透是一种特殊的扩散。</a:t>
            </a:r>
            <a:endParaRPr lang="zh-CN" altLang="zh-CN" sz="2400" kern="10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build="p"/>
      <p:bldP spid="7" grpId="0" animBg="1" build="p"/>
      <p:bldP spid="9"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任意多边形: 形状 34"/>
          <p:cNvSpPr/>
          <p:nvPr>
            <p:custDataLst>
              <p:tags r:id="rId1"/>
            </p:custDataLst>
          </p:nvPr>
        </p:nvSpPr>
        <p:spPr>
          <a:xfrm>
            <a:off x="630528" y="1382383"/>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5" name="任意多边形: 形状 54"/>
          <p:cNvSpPr/>
          <p:nvPr>
            <p:custDataLst>
              <p:tags r:id="rId2"/>
            </p:custDataLst>
          </p:nvPr>
        </p:nvSpPr>
        <p:spPr>
          <a:xfrm>
            <a:off x="3153575" y="-1"/>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0" name="任意多边形 24"/>
          <p:cNvSpPr/>
          <p:nvPr>
            <p:custDataLst>
              <p:tags r:id="rId3"/>
            </p:custDataLst>
          </p:nvPr>
        </p:nvSpPr>
        <p:spPr>
          <a:xfrm>
            <a:off x="5047676" y="463293"/>
            <a:ext cx="1083376" cy="606655"/>
          </a:xfrm>
          <a:custGeom>
            <a:avLst/>
            <a:gdLst>
              <a:gd name="idx" fmla="cos wd2 2700000"/>
              <a:gd name="idy" fmla="sin hd2 2700000"/>
              <a:gd name="il" fmla="+- hc 0 wd2"/>
              <a:gd name="ir" fmla="+- hc wd2 0"/>
              <a:gd name="it" fmla="+- vc 0 wd2"/>
              <a:gd name="ib" fmla="+- vc wd2 0"/>
            </a:gdLst>
            <a:ahLst/>
            <a:cxnLst>
              <a:cxn ang="3">
                <a:pos x="hc" y="t"/>
              </a:cxn>
              <a:cxn ang="3">
                <a:pos x="hd2" y="hd2"/>
              </a:cxn>
              <a:cxn ang="cd2">
                <a:pos x="l" y="vc"/>
              </a:cxn>
              <a:cxn ang="cd4">
                <a:pos x="hd2" y="wd2"/>
              </a:cxn>
              <a:cxn ang="cd4">
                <a:pos x="hc" y="b"/>
              </a:cxn>
              <a:cxn ang="cd4">
                <a:pos x="wd2" y="wd2"/>
              </a:cxn>
              <a:cxn ang="0">
                <a:pos x="r" y="vc"/>
              </a:cxn>
              <a:cxn ang="3">
                <a:pos x="wd2" y="hd2"/>
              </a:cxn>
            </a:cxnLst>
            <a:rect l="l" t="t" r="r" b="b"/>
            <a:pathLst>
              <a:path w="1647" h="922">
                <a:moveTo>
                  <a:pt x="0" y="61"/>
                </a:moveTo>
                <a:cubicBezTo>
                  <a:pt x="0" y="27"/>
                  <a:pt x="26" y="0"/>
                  <a:pt x="58" y="0"/>
                </a:cubicBezTo>
                <a:cubicBezTo>
                  <a:pt x="89" y="0"/>
                  <a:pt x="115" y="27"/>
                  <a:pt x="115" y="61"/>
                </a:cubicBezTo>
                <a:cubicBezTo>
                  <a:pt x="115" y="94"/>
                  <a:pt x="89" y="121"/>
                  <a:pt x="58" y="121"/>
                </a:cubicBezTo>
                <a:cubicBezTo>
                  <a:pt x="26" y="121"/>
                  <a:pt x="0" y="94"/>
                  <a:pt x="0" y="61"/>
                </a:cubicBezTo>
                <a:close/>
                <a:moveTo>
                  <a:pt x="383" y="61"/>
                </a:moveTo>
                <a:cubicBezTo>
                  <a:pt x="383" y="27"/>
                  <a:pt x="409" y="0"/>
                  <a:pt x="441" y="0"/>
                </a:cubicBezTo>
                <a:cubicBezTo>
                  <a:pt x="472" y="0"/>
                  <a:pt x="498" y="27"/>
                  <a:pt x="498" y="61"/>
                </a:cubicBezTo>
                <a:cubicBezTo>
                  <a:pt x="498" y="94"/>
                  <a:pt x="472" y="121"/>
                  <a:pt x="441" y="121"/>
                </a:cubicBezTo>
                <a:cubicBezTo>
                  <a:pt x="409" y="121"/>
                  <a:pt x="383" y="94"/>
                  <a:pt x="383" y="61"/>
                </a:cubicBezTo>
                <a:close/>
                <a:moveTo>
                  <a:pt x="766" y="61"/>
                </a:moveTo>
                <a:cubicBezTo>
                  <a:pt x="766" y="27"/>
                  <a:pt x="792" y="0"/>
                  <a:pt x="824" y="0"/>
                </a:cubicBezTo>
                <a:cubicBezTo>
                  <a:pt x="855" y="0"/>
                  <a:pt x="881" y="27"/>
                  <a:pt x="881" y="61"/>
                </a:cubicBezTo>
                <a:cubicBezTo>
                  <a:pt x="881" y="94"/>
                  <a:pt x="855" y="121"/>
                  <a:pt x="824" y="121"/>
                </a:cubicBezTo>
                <a:cubicBezTo>
                  <a:pt x="792" y="121"/>
                  <a:pt x="766" y="94"/>
                  <a:pt x="766" y="61"/>
                </a:cubicBezTo>
                <a:close/>
                <a:moveTo>
                  <a:pt x="1149" y="61"/>
                </a:moveTo>
                <a:cubicBezTo>
                  <a:pt x="1149" y="27"/>
                  <a:pt x="1175" y="0"/>
                  <a:pt x="1207" y="0"/>
                </a:cubicBezTo>
                <a:cubicBezTo>
                  <a:pt x="1238" y="0"/>
                  <a:pt x="1264" y="27"/>
                  <a:pt x="1264" y="61"/>
                </a:cubicBezTo>
                <a:cubicBezTo>
                  <a:pt x="1264" y="94"/>
                  <a:pt x="1238" y="121"/>
                  <a:pt x="1207" y="121"/>
                </a:cubicBezTo>
                <a:cubicBezTo>
                  <a:pt x="1175" y="121"/>
                  <a:pt x="1149" y="94"/>
                  <a:pt x="1149" y="61"/>
                </a:cubicBezTo>
                <a:close/>
                <a:moveTo>
                  <a:pt x="1532" y="61"/>
                </a:moveTo>
                <a:cubicBezTo>
                  <a:pt x="1532" y="27"/>
                  <a:pt x="1558" y="0"/>
                  <a:pt x="1590" y="0"/>
                </a:cubicBezTo>
                <a:cubicBezTo>
                  <a:pt x="1621" y="0"/>
                  <a:pt x="1647" y="27"/>
                  <a:pt x="1647" y="61"/>
                </a:cubicBezTo>
                <a:cubicBezTo>
                  <a:pt x="1647" y="94"/>
                  <a:pt x="1621" y="121"/>
                  <a:pt x="1590" y="121"/>
                </a:cubicBezTo>
                <a:cubicBezTo>
                  <a:pt x="1558" y="121"/>
                  <a:pt x="1532" y="94"/>
                  <a:pt x="1532" y="61"/>
                </a:cubicBezTo>
                <a:close/>
                <a:moveTo>
                  <a:pt x="0" y="328"/>
                </a:moveTo>
                <a:cubicBezTo>
                  <a:pt x="0" y="294"/>
                  <a:pt x="26" y="267"/>
                  <a:pt x="58" y="267"/>
                </a:cubicBezTo>
                <a:cubicBezTo>
                  <a:pt x="89" y="267"/>
                  <a:pt x="115" y="294"/>
                  <a:pt x="115" y="328"/>
                </a:cubicBezTo>
                <a:cubicBezTo>
                  <a:pt x="115" y="361"/>
                  <a:pt x="89" y="388"/>
                  <a:pt x="58" y="388"/>
                </a:cubicBezTo>
                <a:cubicBezTo>
                  <a:pt x="26" y="388"/>
                  <a:pt x="0" y="361"/>
                  <a:pt x="0" y="328"/>
                </a:cubicBezTo>
                <a:close/>
                <a:moveTo>
                  <a:pt x="383" y="328"/>
                </a:moveTo>
                <a:cubicBezTo>
                  <a:pt x="383" y="294"/>
                  <a:pt x="409" y="267"/>
                  <a:pt x="441" y="267"/>
                </a:cubicBezTo>
                <a:cubicBezTo>
                  <a:pt x="472" y="267"/>
                  <a:pt x="498" y="294"/>
                  <a:pt x="498" y="328"/>
                </a:cubicBezTo>
                <a:cubicBezTo>
                  <a:pt x="498" y="361"/>
                  <a:pt x="472" y="388"/>
                  <a:pt x="441" y="388"/>
                </a:cubicBezTo>
                <a:cubicBezTo>
                  <a:pt x="409" y="388"/>
                  <a:pt x="383" y="361"/>
                  <a:pt x="383" y="328"/>
                </a:cubicBezTo>
                <a:close/>
                <a:moveTo>
                  <a:pt x="766" y="328"/>
                </a:moveTo>
                <a:cubicBezTo>
                  <a:pt x="766" y="294"/>
                  <a:pt x="792" y="267"/>
                  <a:pt x="824" y="267"/>
                </a:cubicBezTo>
                <a:cubicBezTo>
                  <a:pt x="855" y="267"/>
                  <a:pt x="881" y="294"/>
                  <a:pt x="881" y="328"/>
                </a:cubicBezTo>
                <a:cubicBezTo>
                  <a:pt x="881" y="361"/>
                  <a:pt x="855" y="388"/>
                  <a:pt x="824" y="388"/>
                </a:cubicBezTo>
                <a:cubicBezTo>
                  <a:pt x="792" y="388"/>
                  <a:pt x="766" y="361"/>
                  <a:pt x="766" y="328"/>
                </a:cubicBezTo>
                <a:close/>
                <a:moveTo>
                  <a:pt x="1149" y="328"/>
                </a:moveTo>
                <a:cubicBezTo>
                  <a:pt x="1149" y="294"/>
                  <a:pt x="1175" y="267"/>
                  <a:pt x="1207" y="267"/>
                </a:cubicBezTo>
                <a:cubicBezTo>
                  <a:pt x="1238" y="267"/>
                  <a:pt x="1264" y="294"/>
                  <a:pt x="1264" y="328"/>
                </a:cubicBezTo>
                <a:cubicBezTo>
                  <a:pt x="1264" y="361"/>
                  <a:pt x="1238" y="388"/>
                  <a:pt x="1207" y="388"/>
                </a:cubicBezTo>
                <a:cubicBezTo>
                  <a:pt x="1175" y="388"/>
                  <a:pt x="1149" y="361"/>
                  <a:pt x="1149" y="328"/>
                </a:cubicBezTo>
                <a:close/>
                <a:moveTo>
                  <a:pt x="1532" y="328"/>
                </a:moveTo>
                <a:cubicBezTo>
                  <a:pt x="1532" y="294"/>
                  <a:pt x="1558" y="267"/>
                  <a:pt x="1590" y="267"/>
                </a:cubicBezTo>
                <a:cubicBezTo>
                  <a:pt x="1621" y="267"/>
                  <a:pt x="1647" y="294"/>
                  <a:pt x="1647" y="328"/>
                </a:cubicBezTo>
                <a:cubicBezTo>
                  <a:pt x="1647" y="361"/>
                  <a:pt x="1621" y="388"/>
                  <a:pt x="1590" y="388"/>
                </a:cubicBezTo>
                <a:cubicBezTo>
                  <a:pt x="1558" y="388"/>
                  <a:pt x="1532" y="361"/>
                  <a:pt x="1532" y="328"/>
                </a:cubicBezTo>
                <a:close/>
                <a:moveTo>
                  <a:pt x="0" y="595"/>
                </a:moveTo>
                <a:cubicBezTo>
                  <a:pt x="0" y="561"/>
                  <a:pt x="26" y="534"/>
                  <a:pt x="58" y="534"/>
                </a:cubicBezTo>
                <a:cubicBezTo>
                  <a:pt x="89" y="534"/>
                  <a:pt x="115" y="561"/>
                  <a:pt x="115" y="595"/>
                </a:cubicBezTo>
                <a:cubicBezTo>
                  <a:pt x="115" y="628"/>
                  <a:pt x="89" y="655"/>
                  <a:pt x="58" y="655"/>
                </a:cubicBezTo>
                <a:cubicBezTo>
                  <a:pt x="26" y="655"/>
                  <a:pt x="0" y="628"/>
                  <a:pt x="0" y="595"/>
                </a:cubicBezTo>
                <a:close/>
                <a:moveTo>
                  <a:pt x="383" y="595"/>
                </a:moveTo>
                <a:cubicBezTo>
                  <a:pt x="383" y="561"/>
                  <a:pt x="409" y="534"/>
                  <a:pt x="441" y="534"/>
                </a:cubicBezTo>
                <a:cubicBezTo>
                  <a:pt x="472" y="534"/>
                  <a:pt x="498" y="561"/>
                  <a:pt x="498" y="595"/>
                </a:cubicBezTo>
                <a:cubicBezTo>
                  <a:pt x="498" y="628"/>
                  <a:pt x="472" y="655"/>
                  <a:pt x="441" y="655"/>
                </a:cubicBezTo>
                <a:cubicBezTo>
                  <a:pt x="409" y="655"/>
                  <a:pt x="383" y="628"/>
                  <a:pt x="383" y="595"/>
                </a:cubicBezTo>
                <a:close/>
                <a:moveTo>
                  <a:pt x="766" y="595"/>
                </a:moveTo>
                <a:cubicBezTo>
                  <a:pt x="766" y="561"/>
                  <a:pt x="792" y="534"/>
                  <a:pt x="824" y="534"/>
                </a:cubicBezTo>
                <a:cubicBezTo>
                  <a:pt x="855" y="534"/>
                  <a:pt x="881" y="561"/>
                  <a:pt x="881" y="595"/>
                </a:cubicBezTo>
                <a:cubicBezTo>
                  <a:pt x="881" y="628"/>
                  <a:pt x="855" y="655"/>
                  <a:pt x="824" y="655"/>
                </a:cubicBezTo>
                <a:cubicBezTo>
                  <a:pt x="792" y="655"/>
                  <a:pt x="766" y="628"/>
                  <a:pt x="766" y="595"/>
                </a:cubicBezTo>
                <a:close/>
                <a:moveTo>
                  <a:pt x="1149" y="595"/>
                </a:moveTo>
                <a:cubicBezTo>
                  <a:pt x="1149" y="561"/>
                  <a:pt x="1175" y="534"/>
                  <a:pt x="1207" y="534"/>
                </a:cubicBezTo>
                <a:cubicBezTo>
                  <a:pt x="1238" y="534"/>
                  <a:pt x="1264" y="561"/>
                  <a:pt x="1264" y="595"/>
                </a:cubicBezTo>
                <a:cubicBezTo>
                  <a:pt x="1264" y="628"/>
                  <a:pt x="1238" y="655"/>
                  <a:pt x="1207" y="655"/>
                </a:cubicBezTo>
                <a:cubicBezTo>
                  <a:pt x="1175" y="655"/>
                  <a:pt x="1149" y="628"/>
                  <a:pt x="1149" y="595"/>
                </a:cubicBezTo>
                <a:close/>
                <a:moveTo>
                  <a:pt x="1532" y="595"/>
                </a:moveTo>
                <a:cubicBezTo>
                  <a:pt x="1532" y="561"/>
                  <a:pt x="1558" y="534"/>
                  <a:pt x="1590" y="534"/>
                </a:cubicBezTo>
                <a:cubicBezTo>
                  <a:pt x="1621" y="534"/>
                  <a:pt x="1647" y="561"/>
                  <a:pt x="1647" y="595"/>
                </a:cubicBezTo>
                <a:cubicBezTo>
                  <a:pt x="1647" y="628"/>
                  <a:pt x="1621" y="655"/>
                  <a:pt x="1590" y="655"/>
                </a:cubicBezTo>
                <a:cubicBezTo>
                  <a:pt x="1558" y="655"/>
                  <a:pt x="1532" y="628"/>
                  <a:pt x="1532" y="595"/>
                </a:cubicBezTo>
                <a:close/>
                <a:moveTo>
                  <a:pt x="0" y="862"/>
                </a:moveTo>
                <a:cubicBezTo>
                  <a:pt x="0" y="828"/>
                  <a:pt x="26" y="801"/>
                  <a:pt x="58" y="801"/>
                </a:cubicBezTo>
                <a:cubicBezTo>
                  <a:pt x="89" y="801"/>
                  <a:pt x="115" y="828"/>
                  <a:pt x="115" y="862"/>
                </a:cubicBezTo>
                <a:cubicBezTo>
                  <a:pt x="115" y="895"/>
                  <a:pt x="89" y="922"/>
                  <a:pt x="58" y="922"/>
                </a:cubicBezTo>
                <a:cubicBezTo>
                  <a:pt x="26" y="922"/>
                  <a:pt x="0" y="895"/>
                  <a:pt x="0" y="862"/>
                </a:cubicBezTo>
                <a:close/>
                <a:moveTo>
                  <a:pt x="383" y="862"/>
                </a:moveTo>
                <a:cubicBezTo>
                  <a:pt x="383" y="828"/>
                  <a:pt x="409" y="801"/>
                  <a:pt x="441" y="801"/>
                </a:cubicBezTo>
                <a:cubicBezTo>
                  <a:pt x="472" y="801"/>
                  <a:pt x="498" y="828"/>
                  <a:pt x="498" y="862"/>
                </a:cubicBezTo>
                <a:cubicBezTo>
                  <a:pt x="498" y="895"/>
                  <a:pt x="472" y="922"/>
                  <a:pt x="441" y="922"/>
                </a:cubicBezTo>
                <a:cubicBezTo>
                  <a:pt x="409" y="922"/>
                  <a:pt x="383" y="895"/>
                  <a:pt x="383" y="862"/>
                </a:cubicBezTo>
                <a:close/>
                <a:moveTo>
                  <a:pt x="766" y="862"/>
                </a:moveTo>
                <a:cubicBezTo>
                  <a:pt x="766" y="828"/>
                  <a:pt x="792" y="801"/>
                  <a:pt x="824" y="801"/>
                </a:cubicBezTo>
                <a:cubicBezTo>
                  <a:pt x="855" y="801"/>
                  <a:pt x="881" y="828"/>
                  <a:pt x="881" y="862"/>
                </a:cubicBezTo>
                <a:cubicBezTo>
                  <a:pt x="881" y="895"/>
                  <a:pt x="855" y="922"/>
                  <a:pt x="824" y="922"/>
                </a:cubicBezTo>
                <a:cubicBezTo>
                  <a:pt x="792" y="922"/>
                  <a:pt x="766" y="895"/>
                  <a:pt x="766" y="862"/>
                </a:cubicBezTo>
                <a:close/>
                <a:moveTo>
                  <a:pt x="1149" y="862"/>
                </a:moveTo>
                <a:cubicBezTo>
                  <a:pt x="1149" y="828"/>
                  <a:pt x="1175" y="801"/>
                  <a:pt x="1207" y="801"/>
                </a:cubicBezTo>
                <a:cubicBezTo>
                  <a:pt x="1238" y="801"/>
                  <a:pt x="1264" y="828"/>
                  <a:pt x="1264" y="862"/>
                </a:cubicBezTo>
                <a:cubicBezTo>
                  <a:pt x="1264" y="895"/>
                  <a:pt x="1238" y="922"/>
                  <a:pt x="1207" y="922"/>
                </a:cubicBezTo>
                <a:cubicBezTo>
                  <a:pt x="1175" y="922"/>
                  <a:pt x="1149" y="895"/>
                  <a:pt x="1149" y="862"/>
                </a:cubicBezTo>
                <a:close/>
                <a:moveTo>
                  <a:pt x="1532" y="862"/>
                </a:moveTo>
                <a:cubicBezTo>
                  <a:pt x="1532" y="828"/>
                  <a:pt x="1558" y="801"/>
                  <a:pt x="1590" y="801"/>
                </a:cubicBezTo>
                <a:cubicBezTo>
                  <a:pt x="1621" y="801"/>
                  <a:pt x="1647" y="828"/>
                  <a:pt x="1647" y="862"/>
                </a:cubicBezTo>
                <a:cubicBezTo>
                  <a:pt x="1647" y="895"/>
                  <a:pt x="1621" y="922"/>
                  <a:pt x="1590" y="922"/>
                </a:cubicBezTo>
                <a:cubicBezTo>
                  <a:pt x="1558" y="922"/>
                  <a:pt x="1532" y="895"/>
                  <a:pt x="1532" y="862"/>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63" name="任意多边形: 形状 62"/>
          <p:cNvSpPr/>
          <p:nvPr>
            <p:custDataLst>
              <p:tags r:id="rId4"/>
            </p:custDataLst>
          </p:nvPr>
        </p:nvSpPr>
        <p:spPr>
          <a:xfrm flipV="1">
            <a:off x="1483995" y="6330042"/>
            <a:ext cx="1230958" cy="527958"/>
          </a:xfrm>
          <a:custGeom>
            <a:avLst/>
            <a:gdLst>
              <a:gd name="connsiteX0" fmla="*/ 0 w 1230958"/>
              <a:gd name="connsiteY0" fmla="*/ 0 h 527958"/>
              <a:gd name="connsiteX1" fmla="*/ 322483 w 1230958"/>
              <a:gd name="connsiteY1" fmla="*/ 0 h 527958"/>
              <a:gd name="connsiteX2" fmla="*/ 327402 w 1230958"/>
              <a:gd name="connsiteY2" fmla="*/ 24363 h 527958"/>
              <a:gd name="connsiteX3" fmla="*/ 615477 w 1230958"/>
              <a:gd name="connsiteY3" fmla="*/ 215312 h 527958"/>
              <a:gd name="connsiteX4" fmla="*/ 903553 w 1230958"/>
              <a:gd name="connsiteY4" fmla="*/ 24363 h 527958"/>
              <a:gd name="connsiteX5" fmla="*/ 908472 w 1230958"/>
              <a:gd name="connsiteY5" fmla="*/ 0 h 527958"/>
              <a:gd name="connsiteX6" fmla="*/ 1230958 w 1230958"/>
              <a:gd name="connsiteY6" fmla="*/ 0 h 527958"/>
              <a:gd name="connsiteX7" fmla="*/ 1228066 w 1230958"/>
              <a:gd name="connsiteY7" fmla="*/ 28685 h 527958"/>
              <a:gd name="connsiteX8" fmla="*/ 615478 w 1230958"/>
              <a:gd name="connsiteY8" fmla="*/ 527958 h 527958"/>
              <a:gd name="connsiteX9" fmla="*/ 2891 w 1230958"/>
              <a:gd name="connsiteY9" fmla="*/ 28685 h 52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30958" h="527958">
                <a:moveTo>
                  <a:pt x="0" y="0"/>
                </a:moveTo>
                <a:lnTo>
                  <a:pt x="322483" y="0"/>
                </a:lnTo>
                <a:lnTo>
                  <a:pt x="327402" y="24363"/>
                </a:lnTo>
                <a:cubicBezTo>
                  <a:pt x="374864" y="136576"/>
                  <a:pt x="485976" y="215312"/>
                  <a:pt x="615477" y="215312"/>
                </a:cubicBezTo>
                <a:cubicBezTo>
                  <a:pt x="744979" y="215312"/>
                  <a:pt x="856091" y="136576"/>
                  <a:pt x="903553" y="24363"/>
                </a:cubicBezTo>
                <a:lnTo>
                  <a:pt x="908472" y="0"/>
                </a:lnTo>
                <a:lnTo>
                  <a:pt x="1230958" y="0"/>
                </a:lnTo>
                <a:lnTo>
                  <a:pt x="1228066" y="28685"/>
                </a:lnTo>
                <a:cubicBezTo>
                  <a:pt x="1169760" y="313620"/>
                  <a:pt x="917650" y="527958"/>
                  <a:pt x="615478" y="527958"/>
                </a:cubicBezTo>
                <a:cubicBezTo>
                  <a:pt x="313307" y="527958"/>
                  <a:pt x="61197" y="313620"/>
                  <a:pt x="2891" y="28685"/>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50" name="TextBox 5"/>
          <p:cNvSpPr txBox="1"/>
          <p:nvPr>
            <p:custDataLst>
              <p:tags r:id="rId5"/>
            </p:custDataLst>
          </p:nvPr>
        </p:nvSpPr>
        <p:spPr>
          <a:xfrm>
            <a:off x="1138090" y="4786726"/>
            <a:ext cx="1312545" cy="378460"/>
          </a:xfrm>
          <a:prstGeom prst="rect">
            <a:avLst/>
          </a:prstGeom>
          <a:noFill/>
        </p:spPr>
        <p:txBody>
          <a:bodyPr wrap="none" lIns="91440" tIns="45720" rIns="91440" bIns="45720" rtlCol="0">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讲师：</a:t>
            </a:r>
            <a:r>
              <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rPr>
              <a:t>xxx</a:t>
            </a:r>
            <a:endParaRPr kumimoji="0" lang="en-US" altLang="zh-CN" sz="1865"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思源黑体 CN Normal" panose="020B0400000000000000" charset="-122"/>
            </a:endParaRPr>
          </a:p>
        </p:txBody>
      </p:sp>
      <p:pic>
        <p:nvPicPr>
          <p:cNvPr id="2" name="Picture 2"/>
          <p:cNvPicPr>
            <a:picLocks noChangeAspect="1"/>
          </p:cNvPicPr>
          <p:nvPr>
            <p:custDataLst>
              <p:tags r:id="rId6"/>
            </p:custDataLst>
          </p:nvPr>
        </p:nvPicPr>
        <p:blipFill>
          <a:blip r:embed="rId7"/>
          <a:stretch>
            <a:fillRect/>
          </a:stretch>
        </p:blipFill>
        <p:spPr>
          <a:xfrm flipH="1">
            <a:off x="11988800" y="10922000"/>
            <a:ext cx="0" cy="0"/>
          </a:xfrm>
          <a:prstGeom prst="rect">
            <a:avLst/>
          </a:prstGeom>
          <a:ln>
            <a:noFill/>
          </a:ln>
        </p:spPr>
      </p:pic>
      <p:sp>
        <p:nvSpPr>
          <p:cNvPr id="4" name="椭圆 3"/>
          <p:cNvSpPr/>
          <p:nvPr>
            <p:custDataLst>
              <p:tags r:id="rId8"/>
            </p:custDataLst>
          </p:nvPr>
        </p:nvSpPr>
        <p:spPr>
          <a:xfrm>
            <a:off x="5906135" y="-437515"/>
            <a:ext cx="8125460" cy="8143240"/>
          </a:xfrm>
          <a:prstGeom prst="ellipse">
            <a:avLst/>
          </a:prstGeom>
          <a:solidFill>
            <a:schemeClr val="accent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F35B0BEE-F18A-47BB-8FCB-E00DA2F2635D-5"/>
          <p:cNvPicPr>
            <a:picLocks noChangeAspect="1"/>
          </p:cNvPicPr>
          <p:nvPr>
            <p:custDataLst>
              <p:tags r:id="rId9"/>
            </p:custDataLst>
          </p:nvPr>
        </p:nvPicPr>
        <p:blipFill>
          <a:blip r:embed="rId10"/>
          <a:stretch>
            <a:fillRect/>
          </a:stretch>
        </p:blipFill>
        <p:spPr>
          <a:xfrm>
            <a:off x="6191250" y="-198120"/>
            <a:ext cx="8156575" cy="7737475"/>
          </a:xfrm>
          <a:prstGeom prst="rect">
            <a:avLst/>
          </a:prstGeom>
          <a:noFill/>
        </p:spPr>
      </p:pic>
      <p:sp>
        <p:nvSpPr>
          <p:cNvPr id="6" name="圆角矩形 5"/>
          <p:cNvSpPr/>
          <p:nvPr>
            <p:custDataLst>
              <p:tags r:id="rId11"/>
            </p:custDataLst>
          </p:nvPr>
        </p:nvSpPr>
        <p:spPr>
          <a:xfrm>
            <a:off x="2077085" y="1216025"/>
            <a:ext cx="2551430" cy="539750"/>
          </a:xfrm>
          <a:prstGeom prst="roundRect">
            <a:avLst>
              <a:gd name="adj" fmla="val 5000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en-US" altLang="zh-CN"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2027</a:t>
            </a:r>
            <a:r>
              <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rPr>
              <a:t>年高考一轮复习</a:t>
            </a:r>
            <a:endParaRPr kumimoji="0" lang="zh-CN" altLang="en-US" sz="1800" b="1"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10" name="任意多边形: 形状 34"/>
          <p:cNvSpPr/>
          <p:nvPr>
            <p:custDataLst>
              <p:tags r:id="rId12"/>
            </p:custDataLst>
          </p:nvPr>
        </p:nvSpPr>
        <p:spPr>
          <a:xfrm>
            <a:off x="630528" y="4700258"/>
            <a:ext cx="1308141" cy="189080"/>
          </a:xfrm>
          <a:custGeom>
            <a:avLst/>
            <a:gdLst>
              <a:gd name="connsiteX0" fmla="*/ 1047183 w 1258132"/>
              <a:gd name="connsiteY0" fmla="*/ 0 h 181852"/>
              <a:gd name="connsiteX1" fmla="*/ 1135155 w 1258132"/>
              <a:gd name="connsiteY1" fmla="*/ 0 h 181852"/>
              <a:gd name="connsiteX2" fmla="*/ 1258132 w 1258132"/>
              <a:gd name="connsiteY2" fmla="*/ 90926 h 181852"/>
              <a:gd name="connsiteX3" fmla="*/ 1135155 w 1258132"/>
              <a:gd name="connsiteY3" fmla="*/ 181852 h 181852"/>
              <a:gd name="connsiteX4" fmla="*/ 1047183 w 1258132"/>
              <a:gd name="connsiteY4" fmla="*/ 181852 h 181852"/>
              <a:gd name="connsiteX5" fmla="*/ 1170160 w 1258132"/>
              <a:gd name="connsiteY5" fmla="*/ 90926 h 181852"/>
              <a:gd name="connsiteX6" fmla="*/ 837748 w 1258132"/>
              <a:gd name="connsiteY6" fmla="*/ 0 h 181852"/>
              <a:gd name="connsiteX7" fmla="*/ 925720 w 1258132"/>
              <a:gd name="connsiteY7" fmla="*/ 0 h 181852"/>
              <a:gd name="connsiteX8" fmla="*/ 1048697 w 1258132"/>
              <a:gd name="connsiteY8" fmla="*/ 90926 h 181852"/>
              <a:gd name="connsiteX9" fmla="*/ 925720 w 1258132"/>
              <a:gd name="connsiteY9" fmla="*/ 181852 h 181852"/>
              <a:gd name="connsiteX10" fmla="*/ 837748 w 1258132"/>
              <a:gd name="connsiteY10" fmla="*/ 181852 h 181852"/>
              <a:gd name="connsiteX11" fmla="*/ 960725 w 1258132"/>
              <a:gd name="connsiteY11" fmla="*/ 90926 h 181852"/>
              <a:gd name="connsiteX12" fmla="*/ 628311 w 1258132"/>
              <a:gd name="connsiteY12" fmla="*/ 0 h 181852"/>
              <a:gd name="connsiteX13" fmla="*/ 716283 w 1258132"/>
              <a:gd name="connsiteY13" fmla="*/ 0 h 181852"/>
              <a:gd name="connsiteX14" fmla="*/ 839260 w 1258132"/>
              <a:gd name="connsiteY14" fmla="*/ 90926 h 181852"/>
              <a:gd name="connsiteX15" fmla="*/ 716283 w 1258132"/>
              <a:gd name="connsiteY15" fmla="*/ 181852 h 181852"/>
              <a:gd name="connsiteX16" fmla="*/ 628311 w 1258132"/>
              <a:gd name="connsiteY16" fmla="*/ 181852 h 181852"/>
              <a:gd name="connsiteX17" fmla="*/ 751288 w 1258132"/>
              <a:gd name="connsiteY17" fmla="*/ 90926 h 181852"/>
              <a:gd name="connsiteX18" fmla="*/ 418874 w 1258132"/>
              <a:gd name="connsiteY18" fmla="*/ 0 h 181852"/>
              <a:gd name="connsiteX19" fmla="*/ 506846 w 1258132"/>
              <a:gd name="connsiteY19" fmla="*/ 0 h 181852"/>
              <a:gd name="connsiteX20" fmla="*/ 629823 w 1258132"/>
              <a:gd name="connsiteY20" fmla="*/ 90926 h 181852"/>
              <a:gd name="connsiteX21" fmla="*/ 506846 w 1258132"/>
              <a:gd name="connsiteY21" fmla="*/ 181852 h 181852"/>
              <a:gd name="connsiteX22" fmla="*/ 418874 w 1258132"/>
              <a:gd name="connsiteY22" fmla="*/ 181852 h 181852"/>
              <a:gd name="connsiteX23" fmla="*/ 541851 w 1258132"/>
              <a:gd name="connsiteY23" fmla="*/ 90926 h 181852"/>
              <a:gd name="connsiteX24" fmla="*/ 209437 w 1258132"/>
              <a:gd name="connsiteY24" fmla="*/ 0 h 181852"/>
              <a:gd name="connsiteX25" fmla="*/ 297409 w 1258132"/>
              <a:gd name="connsiteY25" fmla="*/ 0 h 181852"/>
              <a:gd name="connsiteX26" fmla="*/ 420386 w 1258132"/>
              <a:gd name="connsiteY26" fmla="*/ 90926 h 181852"/>
              <a:gd name="connsiteX27" fmla="*/ 297409 w 1258132"/>
              <a:gd name="connsiteY27" fmla="*/ 181852 h 181852"/>
              <a:gd name="connsiteX28" fmla="*/ 209437 w 1258132"/>
              <a:gd name="connsiteY28" fmla="*/ 181852 h 181852"/>
              <a:gd name="connsiteX29" fmla="*/ 332414 w 1258132"/>
              <a:gd name="connsiteY29" fmla="*/ 90926 h 181852"/>
              <a:gd name="connsiteX30" fmla="*/ 0 w 1258132"/>
              <a:gd name="connsiteY30" fmla="*/ 0 h 181852"/>
              <a:gd name="connsiteX31" fmla="*/ 87972 w 1258132"/>
              <a:gd name="connsiteY31" fmla="*/ 0 h 181852"/>
              <a:gd name="connsiteX32" fmla="*/ 210949 w 1258132"/>
              <a:gd name="connsiteY32" fmla="*/ 90926 h 181852"/>
              <a:gd name="connsiteX33" fmla="*/ 87972 w 1258132"/>
              <a:gd name="connsiteY33" fmla="*/ 181852 h 181852"/>
              <a:gd name="connsiteX34" fmla="*/ 0 w 1258132"/>
              <a:gd name="connsiteY34" fmla="*/ 181852 h 181852"/>
              <a:gd name="connsiteX35" fmla="*/ 122977 w 1258132"/>
              <a:gd name="connsiteY35" fmla="*/ 90926 h 181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58132" h="181852">
                <a:moveTo>
                  <a:pt x="1047183" y="0"/>
                </a:moveTo>
                <a:lnTo>
                  <a:pt x="1135155" y="0"/>
                </a:lnTo>
                <a:lnTo>
                  <a:pt x="1258132" y="90926"/>
                </a:lnTo>
                <a:lnTo>
                  <a:pt x="1135155" y="181852"/>
                </a:lnTo>
                <a:lnTo>
                  <a:pt x="1047183" y="181852"/>
                </a:lnTo>
                <a:lnTo>
                  <a:pt x="1170160" y="90926"/>
                </a:lnTo>
                <a:close/>
                <a:moveTo>
                  <a:pt x="837748" y="0"/>
                </a:moveTo>
                <a:lnTo>
                  <a:pt x="925720" y="0"/>
                </a:lnTo>
                <a:lnTo>
                  <a:pt x="1048697" y="90926"/>
                </a:lnTo>
                <a:lnTo>
                  <a:pt x="925720" y="181852"/>
                </a:lnTo>
                <a:lnTo>
                  <a:pt x="837748" y="181852"/>
                </a:lnTo>
                <a:lnTo>
                  <a:pt x="960725" y="90926"/>
                </a:lnTo>
                <a:close/>
                <a:moveTo>
                  <a:pt x="628311" y="0"/>
                </a:moveTo>
                <a:lnTo>
                  <a:pt x="716283" y="0"/>
                </a:lnTo>
                <a:lnTo>
                  <a:pt x="839260" y="90926"/>
                </a:lnTo>
                <a:lnTo>
                  <a:pt x="716283" y="181852"/>
                </a:lnTo>
                <a:lnTo>
                  <a:pt x="628311" y="181852"/>
                </a:lnTo>
                <a:lnTo>
                  <a:pt x="751288" y="90926"/>
                </a:lnTo>
                <a:close/>
                <a:moveTo>
                  <a:pt x="418874" y="0"/>
                </a:moveTo>
                <a:lnTo>
                  <a:pt x="506846" y="0"/>
                </a:lnTo>
                <a:lnTo>
                  <a:pt x="629823" y="90926"/>
                </a:lnTo>
                <a:lnTo>
                  <a:pt x="506846" y="181852"/>
                </a:lnTo>
                <a:lnTo>
                  <a:pt x="418874" y="181852"/>
                </a:lnTo>
                <a:lnTo>
                  <a:pt x="541851" y="90926"/>
                </a:lnTo>
                <a:close/>
                <a:moveTo>
                  <a:pt x="209437" y="0"/>
                </a:moveTo>
                <a:lnTo>
                  <a:pt x="297409" y="0"/>
                </a:lnTo>
                <a:lnTo>
                  <a:pt x="420386" y="90926"/>
                </a:lnTo>
                <a:lnTo>
                  <a:pt x="297409" y="181852"/>
                </a:lnTo>
                <a:lnTo>
                  <a:pt x="209437" y="181852"/>
                </a:lnTo>
                <a:lnTo>
                  <a:pt x="332414" y="90926"/>
                </a:lnTo>
                <a:close/>
                <a:moveTo>
                  <a:pt x="0" y="0"/>
                </a:moveTo>
                <a:lnTo>
                  <a:pt x="87972" y="0"/>
                </a:lnTo>
                <a:lnTo>
                  <a:pt x="210949" y="90926"/>
                </a:lnTo>
                <a:lnTo>
                  <a:pt x="87972" y="181852"/>
                </a:lnTo>
                <a:lnTo>
                  <a:pt x="0" y="181852"/>
                </a:lnTo>
                <a:lnTo>
                  <a:pt x="122977" y="90926"/>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Arial" panose="020B0604020202020204"/>
              <a:sym typeface="+mn-ea"/>
            </a:endParaRPr>
          </a:p>
        </p:txBody>
      </p:sp>
      <p:sp>
        <p:nvSpPr>
          <p:cNvPr id="28" name="文本框 27"/>
          <p:cNvSpPr txBox="1"/>
          <p:nvPr>
            <p:custDataLst>
              <p:tags r:id="rId13"/>
            </p:custDataLst>
          </p:nvPr>
        </p:nvSpPr>
        <p:spPr>
          <a:xfrm>
            <a:off x="690645" y="2299458"/>
            <a:ext cx="6155531" cy="2031325"/>
          </a:xfrm>
          <a:prstGeom prst="rect">
            <a:avLst/>
          </a:prstGeom>
          <a:noFill/>
        </p:spPr>
        <p:txBody>
          <a:bodyPr wrap="none" lIns="0" tIns="0" rIns="0" bIns="0" rtlCol="0">
            <a:noAutofit/>
          </a:bodyPr>
          <a:lstStyle/>
          <a:p>
            <a:pPr lvl="0" algn="l">
              <a:lnSpc>
                <a:spcPct val="110000"/>
              </a:lnSpc>
              <a:buClrTx/>
              <a:buSzTx/>
              <a:buFontTx/>
            </a:pPr>
            <a:r>
              <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rPr>
              <a:t>感谢观看</a:t>
            </a:r>
            <a:endPar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endParaRPr>
          </a:p>
          <a:p>
            <a:pPr lvl="0" algn="l">
              <a:lnSpc>
                <a:spcPct val="110000"/>
              </a:lnSpc>
              <a:buClrTx/>
              <a:buSzTx/>
              <a:buFontTx/>
            </a:pPr>
            <a:r>
              <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rPr>
              <a:t>THANK YOU</a:t>
            </a:r>
            <a:endParaRPr lang="zh-CN" altLang="en-US" sz="6000">
              <a:solidFill>
                <a:schemeClr val="tx1">
                  <a:lumMod val="75000"/>
                  <a:lumOff val="25000"/>
                </a:schemeClr>
              </a:solidFill>
              <a:latin typeface="微软雅黑" panose="020B0503020204020204" pitchFamily="34" charset="-122"/>
              <a:ea typeface="微软雅黑" panose="020B0503020204020204" pitchFamily="34" charset="-122"/>
              <a:cs typeface="思源黑体 CN (标题)" charset="0"/>
              <a:sym typeface="+mn-ea"/>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149225" y="81280"/>
            <a:ext cx="4082157" cy="1216025"/>
            <a:chOff x="235" y="128"/>
            <a:chExt cx="7307" cy="1915"/>
          </a:xfrm>
        </p:grpSpPr>
        <p:sp>
          <p:nvSpPr>
            <p:cNvPr id="23" name="文本框 22"/>
            <p:cNvSpPr txBox="1"/>
            <p:nvPr>
              <p:custDataLst>
                <p:tags r:id="rId2"/>
              </p:custDataLst>
            </p:nvPr>
          </p:nvSpPr>
          <p:spPr>
            <a:xfrm>
              <a:off x="503" y="1027"/>
              <a:ext cx="7039"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水进出细胞的原理</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a:off x="235" y="128"/>
              <a:ext cx="6793" cy="899"/>
              <a:chOff x="587375" y="977268"/>
              <a:chExt cx="4313278" cy="570900"/>
            </a:xfrm>
          </p:grpSpPr>
          <p:sp>
            <p:nvSpPr>
              <p:cNvPr id="215" name="任意多边形: 形状 17"/>
              <p:cNvSpPr/>
              <p:nvPr>
                <p:custDataLst>
                  <p:tags r:id="rId4"/>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pic>
        <p:nvPicPr>
          <p:cNvPr id="5" name="渗透装置">
            <a:hlinkClick r:id="" action="ppaction://media"/>
          </p:cNvPr>
          <p:cNvPicPr/>
          <p:nvPr>
            <a:videoFile r:link="rId10"/>
            <p:extLst>
              <p:ext uri="{DAA4B4D4-6D71-4841-9C94-3DE7FCFB9230}">
                <p14:media xmlns:p14="http://schemas.microsoft.com/office/powerpoint/2010/main" r:embed="rId11"/>
              </p:ext>
            </p:extLst>
            <p:custDataLst>
              <p:tags r:id="rId12"/>
            </p:custDataLst>
          </p:nvPr>
        </p:nvPicPr>
        <p:blipFill>
          <a:blip r:embed="rId13"/>
          <a:stretch>
            <a:fillRect/>
          </a:stretch>
        </p:blipFill>
        <p:spPr>
          <a:xfrm>
            <a:off x="221615" y="1361440"/>
            <a:ext cx="4086860" cy="4914265"/>
          </a:xfrm>
          <a:prstGeom prst="rect">
            <a:avLst/>
          </a:prstGeom>
        </p:spPr>
      </p:pic>
      <p:sp>
        <p:nvSpPr>
          <p:cNvPr id="4" name="文本框 3"/>
          <p:cNvSpPr txBox="1"/>
          <p:nvPr>
            <p:custDataLst>
              <p:tags r:id="rId14"/>
            </p:custDataLst>
          </p:nvPr>
        </p:nvSpPr>
        <p:spPr>
          <a:xfrm>
            <a:off x="4469130" y="1214755"/>
            <a:ext cx="7592695" cy="1420495"/>
          </a:xfrm>
          <a:prstGeom prst="rect">
            <a:avLst/>
          </a:prstGeom>
          <a:noFill/>
        </p:spPr>
        <p:txBody>
          <a:bodyPr vert="horz" wrap="square" rtlCol="0" anchor="t">
            <a:spAutoFit/>
          </a:bodyPr>
          <a:lstStyle/>
          <a:p>
            <a:pPr indent="0" fontAlgn="auto">
              <a:lnSpc>
                <a:spcPct val="120000"/>
              </a:lnSpc>
            </a:pPr>
            <a:r>
              <a:rPr lang="zh-CN" altLang="en-US" sz="2400" b="1">
                <a:solidFill>
                  <a:srgbClr val="0000FF"/>
                </a:solidFill>
                <a:highlight>
                  <a:srgbClr val="FFFF00"/>
                </a:highlight>
                <a:latin typeface="微软雅黑" panose="020B0503020204020204" pitchFamily="34" charset="-122"/>
                <a:ea typeface="微软雅黑" panose="020B0503020204020204" pitchFamily="34" charset="-122"/>
                <a:sym typeface="+mn-ea"/>
              </a:rPr>
              <a:t>情境</a:t>
            </a:r>
            <a:r>
              <a:rPr lang="en-US" altLang="zh-CN" sz="2400" b="1">
                <a:solidFill>
                  <a:srgbClr val="0000FF"/>
                </a:solidFill>
                <a:highlight>
                  <a:srgbClr val="FFFF00"/>
                </a:highlight>
                <a:latin typeface="微软雅黑" panose="020B0503020204020204" pitchFamily="34" charset="-122"/>
                <a:ea typeface="微软雅黑" panose="020B0503020204020204" pitchFamily="34" charset="-122"/>
                <a:sym typeface="+mn-ea"/>
              </a:rPr>
              <a:t>1 </a:t>
            </a:r>
            <a:r>
              <a:rPr lang="zh-CN" altLang="en-US" sz="2400" b="1">
                <a:solidFill>
                  <a:srgbClr val="0000FF"/>
                </a:solidFill>
                <a:highlight>
                  <a:srgbClr val="FFFF00"/>
                </a:highlight>
                <a:latin typeface="微软雅黑" panose="020B0503020204020204" pitchFamily="34" charset="-122"/>
                <a:ea typeface="微软雅黑" panose="020B0503020204020204" pitchFamily="34" charset="-122"/>
                <a:sym typeface="+mn-ea"/>
              </a:rPr>
              <a:t>：</a:t>
            </a:r>
            <a:r>
              <a:rPr lang="zh-CN" altLang="en-US" sz="2400" b="1">
                <a:solidFill>
                  <a:prstClr val="black"/>
                </a:solidFill>
                <a:latin typeface="微软雅黑" panose="020B0503020204020204" pitchFamily="34" charset="-122"/>
                <a:ea typeface="微软雅黑" panose="020B0503020204020204" pitchFamily="34" charset="-122"/>
                <a:sym typeface="+mn-ea"/>
              </a:rPr>
              <a:t>视频所示渗透作用装置，一段时间后液面上升的高度为</a:t>
            </a:r>
            <a:r>
              <a:rPr lang="en-GB" altLang="zh-CN" sz="2400" b="1">
                <a:solidFill>
                  <a:srgbClr val="FF0000"/>
                </a:solidFill>
                <a:latin typeface="微软雅黑" panose="020B0503020204020204" pitchFamily="34" charset="-122"/>
                <a:ea typeface="微软雅黑" panose="020B0503020204020204" pitchFamily="34" charset="-122"/>
                <a:sym typeface="+mn-ea"/>
              </a:rPr>
              <a:t>h</a:t>
            </a:r>
            <a:r>
              <a:rPr lang="zh-CN" altLang="en-GB" sz="2400" b="1">
                <a:solidFill>
                  <a:prstClr val="black"/>
                </a:solidFill>
                <a:latin typeface="微软雅黑" panose="020B0503020204020204" pitchFamily="34" charset="-122"/>
                <a:ea typeface="微软雅黑" panose="020B0503020204020204" pitchFamily="34" charset="-122"/>
                <a:sym typeface="+mn-ea"/>
              </a:rPr>
              <a:t>，</a:t>
            </a:r>
            <a:r>
              <a:rPr lang="zh-CN" altLang="en-US" sz="2400" b="1">
                <a:solidFill>
                  <a:prstClr val="black"/>
                </a:solidFill>
                <a:latin typeface="微软雅黑" panose="020B0503020204020204" pitchFamily="34" charset="-122"/>
                <a:ea typeface="微软雅黑" panose="020B0503020204020204" pitchFamily="34" charset="-122"/>
                <a:sym typeface="+mn-ea"/>
              </a:rPr>
              <a:t>其中半透膜为膀胱膜，漏斗外内溶液</a:t>
            </a:r>
            <a:r>
              <a:rPr lang="en-GB" altLang="zh-CN" sz="2400" b="1">
                <a:solidFill>
                  <a:prstClr val="black"/>
                </a:solidFill>
                <a:latin typeface="微软雅黑" panose="020B0503020204020204" pitchFamily="34" charset="-122"/>
                <a:ea typeface="微软雅黑" panose="020B0503020204020204" pitchFamily="34" charset="-122"/>
                <a:sym typeface="+mn-ea"/>
              </a:rPr>
              <a:t>A</a:t>
            </a:r>
            <a:r>
              <a:rPr lang="zh-CN" altLang="en-GB" sz="2400" b="1">
                <a:solidFill>
                  <a:prstClr val="black"/>
                </a:solidFill>
                <a:latin typeface="微软雅黑" panose="020B0503020204020204" pitchFamily="34" charset="-122"/>
                <a:ea typeface="微软雅黑" panose="020B0503020204020204" pitchFamily="34" charset="-122"/>
                <a:sym typeface="+mn-ea"/>
              </a:rPr>
              <a:t>、</a:t>
            </a:r>
            <a:r>
              <a:rPr lang="en-GB" altLang="zh-CN" sz="2400" b="1">
                <a:solidFill>
                  <a:prstClr val="black"/>
                </a:solidFill>
                <a:latin typeface="微软雅黑" panose="020B0503020204020204" pitchFamily="34" charset="-122"/>
                <a:ea typeface="微软雅黑" panose="020B0503020204020204" pitchFamily="34" charset="-122"/>
                <a:sym typeface="+mn-ea"/>
              </a:rPr>
              <a:t>a</a:t>
            </a:r>
            <a:r>
              <a:rPr lang="zh-CN" altLang="en-US" sz="2400" b="1">
                <a:solidFill>
                  <a:prstClr val="black"/>
                </a:solidFill>
                <a:latin typeface="微软雅黑" panose="020B0503020204020204" pitchFamily="34" charset="-122"/>
                <a:ea typeface="微软雅黑" panose="020B0503020204020204" pitchFamily="34" charset="-122"/>
                <a:sym typeface="+mn-ea"/>
              </a:rPr>
              <a:t>起始浓度分别用</a:t>
            </a:r>
            <a:r>
              <a:rPr lang="en-GB" altLang="zh-CN" sz="2400" b="1">
                <a:solidFill>
                  <a:prstClr val="black"/>
                </a:solidFill>
                <a:latin typeface="微软雅黑" panose="020B0503020204020204" pitchFamily="34" charset="-122"/>
                <a:ea typeface="微软雅黑" panose="020B0503020204020204" pitchFamily="34" charset="-122"/>
                <a:sym typeface="+mn-ea"/>
              </a:rPr>
              <a:t>M</a:t>
            </a:r>
            <a:r>
              <a:rPr lang="en-GB" altLang="zh-CN" sz="2400" b="1" baseline="-25000">
                <a:solidFill>
                  <a:prstClr val="black"/>
                </a:solidFill>
                <a:latin typeface="微软雅黑" panose="020B0503020204020204" pitchFamily="34" charset="-122"/>
                <a:ea typeface="微软雅黑" panose="020B0503020204020204" pitchFamily="34" charset="-122"/>
                <a:sym typeface="+mn-ea"/>
              </a:rPr>
              <a:t>A</a:t>
            </a:r>
            <a:r>
              <a:rPr lang="zh-CN" altLang="en-GB" sz="2400" b="1">
                <a:solidFill>
                  <a:prstClr val="black"/>
                </a:solidFill>
                <a:latin typeface="微软雅黑" panose="020B0503020204020204" pitchFamily="34" charset="-122"/>
                <a:ea typeface="微软雅黑" panose="020B0503020204020204" pitchFamily="34" charset="-122"/>
                <a:sym typeface="+mn-ea"/>
              </a:rPr>
              <a:t>、</a:t>
            </a:r>
            <a:r>
              <a:rPr lang="en-GB" altLang="zh-CN" sz="2400" b="1">
                <a:solidFill>
                  <a:prstClr val="black"/>
                </a:solidFill>
                <a:latin typeface="微软雅黑" panose="020B0503020204020204" pitchFamily="34" charset="-122"/>
                <a:ea typeface="微软雅黑" panose="020B0503020204020204" pitchFamily="34" charset="-122"/>
                <a:sym typeface="+mn-ea"/>
              </a:rPr>
              <a:t>M</a:t>
            </a:r>
            <a:r>
              <a:rPr lang="en-GB" altLang="zh-CN" sz="2400" b="1" baseline="-25000">
                <a:solidFill>
                  <a:prstClr val="black"/>
                </a:solidFill>
                <a:latin typeface="微软雅黑" panose="020B0503020204020204" pitchFamily="34" charset="-122"/>
                <a:ea typeface="微软雅黑" panose="020B0503020204020204" pitchFamily="34" charset="-122"/>
                <a:sym typeface="+mn-ea"/>
              </a:rPr>
              <a:t>a</a:t>
            </a:r>
            <a:r>
              <a:rPr lang="zh-CN" altLang="en-US" sz="2400" b="1">
                <a:solidFill>
                  <a:prstClr val="black"/>
                </a:solidFill>
                <a:latin typeface="微软雅黑" panose="020B0503020204020204" pitchFamily="34" charset="-122"/>
                <a:ea typeface="微软雅黑" panose="020B0503020204020204" pitchFamily="34" charset="-122"/>
                <a:sym typeface="+mn-ea"/>
              </a:rPr>
              <a:t>表示。</a:t>
            </a:r>
            <a:endParaRPr lang="zh-CN" altLang="en-US" sz="2400" b="1">
              <a:solidFill>
                <a:prstClr val="black"/>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pic>
        <p:nvPicPr>
          <p:cNvPr id="7" name="图片 6"/>
          <p:cNvPicPr>
            <a:picLocks noChangeAspect="1"/>
          </p:cNvPicPr>
          <p:nvPr>
            <p:custDataLst>
              <p:tags r:id="rId15"/>
            </p:custDataLst>
          </p:nvPr>
        </p:nvPicPr>
        <p:blipFill>
          <a:blip r:embed="rId16"/>
          <a:stretch>
            <a:fillRect/>
          </a:stretch>
        </p:blipFill>
        <p:spPr>
          <a:xfrm>
            <a:off x="2352040" y="1361440"/>
            <a:ext cx="1956435" cy="1774825"/>
          </a:xfrm>
          <a:prstGeom prst="rect">
            <a:avLst/>
          </a:prstGeom>
        </p:spPr>
      </p:pic>
      <p:sp>
        <p:nvSpPr>
          <p:cNvPr id="8" name="文本框 7"/>
          <p:cNvSpPr txBox="1"/>
          <p:nvPr>
            <p:custDataLst>
              <p:tags r:id="rId17"/>
            </p:custDataLst>
          </p:nvPr>
        </p:nvSpPr>
        <p:spPr>
          <a:xfrm>
            <a:off x="4469130" y="2776855"/>
            <a:ext cx="7453630" cy="2749550"/>
          </a:xfrm>
          <a:prstGeom prst="rect">
            <a:avLst/>
          </a:prstGeom>
          <a:noFill/>
        </p:spPr>
        <p:txBody>
          <a:bodyPr vert="horz" wrap="square" rtlCol="0" anchor="t">
            <a:spAutoFit/>
          </a:bodyPr>
          <a:lstStyle/>
          <a:p>
            <a:pPr indent="0" fontAlgn="auto">
              <a:lnSpc>
                <a:spcPct val="120000"/>
              </a:lnSpc>
            </a:pPr>
            <a:r>
              <a:rPr lang="en-US" altLang="zh-CN"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en-US"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如果</a:t>
            </a:r>
            <a:r>
              <a:rPr lang="en-GB" altLang="zh-CN"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en-GB"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GB" altLang="zh-CN"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en-US"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均为蔗糖溶液</a:t>
            </a:r>
            <a:r>
              <a:rPr lang="en-US" altLang="zh-CN"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且开始时</a:t>
            </a:r>
            <a:r>
              <a:rPr lang="en-GB" altLang="zh-CN" sz="2400" b="1" err="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M</a:t>
            </a:r>
            <a:r>
              <a:rPr lang="en-GB" altLang="zh-CN" sz="2400" b="1" baseline="-25000" err="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a:t>
            </a:r>
            <a:r>
              <a:rPr lang="en-GB" altLang="zh-CN" sz="2400" b="1" err="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﹤M</a:t>
            </a:r>
            <a:r>
              <a:rPr lang="en-GB" altLang="zh-CN" sz="2400" b="1" baseline="-25000" err="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a:t>
            </a:r>
            <a:r>
              <a:rPr lang="en-US" altLang="zh-CN"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漏斗管内的液面为什么会升高？</a:t>
            </a:r>
            <a:endParaRPr lang="zh-CN" altLang="en-US"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20000"/>
              </a:lnSpc>
            </a:pPr>
            <a:endParaRPr lang="zh-CN" altLang="en-US"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20000"/>
              </a:lnSpc>
            </a:pPr>
            <a:endParaRPr lang="zh-CN" altLang="en-US"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a:p>
            <a:pPr indent="0" fontAlgn="auto">
              <a:lnSpc>
                <a:spcPct val="120000"/>
              </a:lnSpc>
            </a:pPr>
            <a:r>
              <a:rPr lang="zh-CN" altLang="en-US"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en-US" altLang="zh-CN"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2</a:t>
            </a:r>
            <a:r>
              <a:rPr lang="zh-CN" altLang="en-US"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）当漏斗液面不再上升时，</a:t>
            </a:r>
            <a:r>
              <a:rPr lang="en-GB" altLang="zh-CN" sz="2400" b="1" err="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M</a:t>
            </a:r>
            <a:r>
              <a:rPr lang="en-GB" altLang="zh-CN" sz="2400" b="1" baseline="-25000" err="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a:t>
            </a:r>
            <a:r>
              <a:rPr lang="en-US" altLang="en-GB" sz="2400" b="1" u="sng" err="1">
                <a:solidFill>
                  <a:srgbClr val="002060"/>
                </a:solidFill>
                <a:latin typeface="微软雅黑" panose="020B0503020204020204" pitchFamily="34" charset="-122"/>
                <a:ea typeface="微软雅黑" panose="020B0503020204020204" pitchFamily="34" charset="-122"/>
                <a:cs typeface="微软雅黑" panose="020B0503020204020204" pitchFamily="34" charset="-120"/>
                <a:sym typeface="+mn-ea"/>
              </a:rPr>
              <a:t>            </a:t>
            </a:r>
            <a:r>
              <a:rPr lang="en-GB" altLang="zh-CN" sz="2400" b="1" err="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M</a:t>
            </a:r>
            <a:r>
              <a:rPr lang="en-GB" altLang="zh-CN" sz="2400" b="1" baseline="-25000" err="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a:t>
            </a:r>
            <a:r>
              <a:rPr lang="zh-CN" altLang="en-GB"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a:t>
            </a:r>
            <a:r>
              <a:rPr lang="zh-CN" altLang="en-US"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填大于、等于、小于），液面不再上升的原因是？     </a:t>
            </a:r>
            <a:r>
              <a:rPr lang="en-US" altLang="zh-CN"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rPr>
              <a:t>                </a:t>
            </a:r>
            <a:endParaRPr lang="en-US" altLang="zh-CN" sz="2400" b="1">
              <a:solidFill>
                <a:srgbClr val="00206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42" name="文本框 41"/>
          <p:cNvSpPr txBox="1"/>
          <p:nvPr>
            <p:custDataLst>
              <p:tags r:id="rId18"/>
            </p:custDataLst>
          </p:nvPr>
        </p:nvSpPr>
        <p:spPr>
          <a:xfrm>
            <a:off x="9225280" y="4566285"/>
            <a:ext cx="1002665" cy="521970"/>
          </a:xfrm>
          <a:prstGeom prst="rect">
            <a:avLst/>
          </a:prstGeom>
          <a:noFill/>
        </p:spPr>
        <p:txBody>
          <a:bodyPr wrap="square">
            <a:spAutoFit/>
          </a:bodyPr>
          <a:lstStyle/>
          <a:p>
            <a:r>
              <a:rPr lang="zh-CN" altLang="en-US" sz="2800" b="1">
                <a:solidFill>
                  <a:srgbClr val="FF0000"/>
                </a:solidFill>
                <a:latin typeface="+mn-ea"/>
              </a:rPr>
              <a:t>小于</a:t>
            </a:r>
            <a:endParaRPr lang="zh-CN" altLang="en-US" sz="2800" b="1">
              <a:solidFill>
                <a:srgbClr val="FF0000"/>
              </a:solidFill>
              <a:latin typeface="+mn-ea"/>
            </a:endParaRPr>
          </a:p>
        </p:txBody>
      </p:sp>
      <p:sp>
        <p:nvSpPr>
          <p:cNvPr id="5130" name="文本框 5129"/>
          <p:cNvSpPr txBox="1"/>
          <p:nvPr>
            <p:custDataLst>
              <p:tags r:id="rId19"/>
            </p:custDataLst>
          </p:nvPr>
        </p:nvSpPr>
        <p:spPr>
          <a:xfrm>
            <a:off x="4572635" y="3736340"/>
            <a:ext cx="7247255" cy="829945"/>
          </a:xfrm>
          <a:prstGeom prst="rect">
            <a:avLst/>
          </a:prstGeom>
          <a:noFill/>
          <a:ln w="9525">
            <a:noFill/>
          </a:ln>
        </p:spPr>
        <p:txBody>
          <a:bodyPr wrap="square" anchor="t">
            <a:spAutoFit/>
          </a:bodyPr>
          <a:lstStyle/>
          <a:p>
            <a:r>
              <a:rPr lang="zh-CN" altLang="en-US" sz="2400" b="1">
                <a:solidFill>
                  <a:srgbClr val="0000FF"/>
                </a:solidFill>
                <a:latin typeface="微软雅黑" panose="020B0503020204020204" pitchFamily="34" charset="-122"/>
                <a:ea typeface="微软雅黑" panose="020B0503020204020204" pitchFamily="34" charset="-122"/>
              </a:rPr>
              <a:t>单位时间</a:t>
            </a:r>
            <a:r>
              <a:rPr lang="zh-CN" altLang="en-US" sz="2400" b="1">
                <a:solidFill>
                  <a:srgbClr val="0070FF"/>
                </a:solidFill>
                <a:latin typeface="微软雅黑" panose="020B0503020204020204" pitchFamily="34" charset="-122"/>
                <a:ea typeface="微软雅黑" panose="020B0503020204020204" pitchFamily="34" charset="-122"/>
              </a:rPr>
              <a:t>内</a:t>
            </a:r>
            <a:r>
              <a:rPr lang="zh-CN" altLang="en-US" sz="2400" b="1">
                <a:solidFill>
                  <a:srgbClr val="FF0000"/>
                </a:solidFill>
                <a:latin typeface="微软雅黑" panose="020B0503020204020204" pitchFamily="34" charset="-122"/>
                <a:ea typeface="微软雅黑" panose="020B0503020204020204" pitchFamily="34" charset="-122"/>
              </a:rPr>
              <a:t>水分子由烧杯透过半透膜进入漏斗内的数量</a:t>
            </a:r>
            <a:r>
              <a:rPr lang="zh-CN" altLang="en-US" sz="2400" b="1">
                <a:solidFill>
                  <a:srgbClr val="0000FF"/>
                </a:solidFill>
                <a:latin typeface="微软雅黑" panose="020B0503020204020204" pitchFamily="34" charset="-122"/>
                <a:ea typeface="微软雅黑" panose="020B0503020204020204" pitchFamily="34" charset="-122"/>
              </a:rPr>
              <a:t>多于</a:t>
            </a:r>
            <a:r>
              <a:rPr lang="zh-CN" altLang="en-US" sz="2400" b="1">
                <a:solidFill>
                  <a:srgbClr val="FF0000"/>
                </a:solidFill>
                <a:latin typeface="微软雅黑" panose="020B0503020204020204" pitchFamily="34" charset="-122"/>
                <a:ea typeface="微软雅黑" panose="020B0503020204020204" pitchFamily="34" charset="-122"/>
              </a:rPr>
              <a:t>水分子由漏斗进入烧杯中的数量。</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30741" name="文本框 30740"/>
          <p:cNvSpPr txBox="1"/>
          <p:nvPr>
            <p:custDataLst>
              <p:tags r:id="rId20"/>
            </p:custDataLst>
          </p:nvPr>
        </p:nvSpPr>
        <p:spPr>
          <a:xfrm>
            <a:off x="4421505" y="5667375"/>
            <a:ext cx="7640320" cy="1014730"/>
          </a:xfrm>
          <a:prstGeom prst="rect">
            <a:avLst/>
          </a:prstGeom>
          <a:noFill/>
          <a:ln w="50800">
            <a:noFill/>
          </a:ln>
        </p:spPr>
        <p:txBody>
          <a:bodyPr wrap="square" anchor="t" anchorCtr="0">
            <a:spAutoFit/>
          </a:bodyPr>
          <a:lstStyle/>
          <a:p>
            <a:pPr>
              <a:spcBef>
                <a:spcPct val="50000"/>
              </a:spcBef>
            </a:pPr>
            <a:r>
              <a:rPr lang="zh-CN" altLang="en-US" sz="2400" b="1">
                <a:solidFill>
                  <a:srgbClr val="FF0000"/>
                </a:solidFill>
                <a:latin typeface="+mn-ea"/>
              </a:rPr>
              <a:t>液面高的一侧形成静水压，抑制水分子从烧杯进入漏斗。</a:t>
            </a:r>
            <a:endParaRPr lang="zh-CN" altLang="en-US" sz="2400" b="1">
              <a:solidFill>
                <a:srgbClr val="FF0000"/>
              </a:solidFill>
              <a:latin typeface="+mn-ea"/>
            </a:endParaRPr>
          </a:p>
          <a:p>
            <a:pPr>
              <a:spcBef>
                <a:spcPct val="50000"/>
              </a:spcBef>
            </a:pPr>
            <a:r>
              <a:rPr lang="zh-CN" altLang="en-US" sz="2400" b="1">
                <a:solidFill>
                  <a:srgbClr val="FF0000"/>
                </a:solidFill>
                <a:latin typeface="+mn-ea"/>
              </a:rPr>
              <a:t>此时单位时间内进出半透膜的水分子数相等。</a:t>
            </a:r>
            <a:endParaRPr lang="zh-CN" altLang="en-US" sz="2400" b="1">
              <a:solidFill>
                <a:srgbClr val="FF0000"/>
              </a:solidFill>
              <a:latin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randombar(horizontal)">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130"/>
                                        </p:tgtEl>
                                        <p:attrNameLst>
                                          <p:attrName>style.visibility</p:attrName>
                                        </p:attrNameLst>
                                      </p:cBhvr>
                                      <p:to>
                                        <p:strVal val="visible"/>
                                      </p:to>
                                    </p:set>
                                    <p:animEffect transition="in" filter="blinds(horizontal)">
                                      <p:cBhvr>
                                        <p:cTn id="12" dur="500"/>
                                        <p:tgtEl>
                                          <p:spTgt spid="513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500" fill="hold">
                                          <p:stCondLst>
                                            <p:cond delay="0"/>
                                          </p:stCondLst>
                                        </p:cTn>
                                        <p:tgtEl>
                                          <p:spTgt spid="30741"/>
                                        </p:tgtEl>
                                        <p:attrNameLst>
                                          <p:attrName>style.visibility</p:attrName>
                                        </p:attrNameLst>
                                      </p:cBhvr>
                                      <p:to>
                                        <p:strVal val="visible"/>
                                      </p:to>
                                    </p:set>
                                    <p:animEffect transition="in" filter="box(in)">
                                      <p:cBhvr>
                                        <p:cTn id="17" dur="500"/>
                                        <p:tgtEl>
                                          <p:spTgt spid="30741"/>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18" fill="hold" display="0">
                  <p:stCondLst>
                    <p:cond delay="indefinite"/>
                  </p:stCondLst>
                </p:cTn>
                <p:tgtEl>
                  <p:spTgt spid="5"/>
                </p:tgtEl>
              </p:cMediaNode>
            </p:video>
          </p:childTnLst>
        </p:cTn>
      </p:par>
    </p:tnLst>
    <p:bldLst>
      <p:bldP spid="42" grpId="0"/>
      <p:bldP spid="5130" grpId="0"/>
      <p:bldP spid="3074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custDataLst>
              <p:tags r:id="rId1"/>
            </p:custDataLst>
          </p:nvPr>
        </p:nvGrpSpPr>
        <p:grpSpPr>
          <a:xfrm>
            <a:off x="149225" y="81280"/>
            <a:ext cx="4082157" cy="1216025"/>
            <a:chOff x="235" y="128"/>
            <a:chExt cx="7307" cy="1915"/>
          </a:xfrm>
        </p:grpSpPr>
        <p:sp>
          <p:nvSpPr>
            <p:cNvPr id="23" name="文本框 22"/>
            <p:cNvSpPr txBox="1"/>
            <p:nvPr>
              <p:custDataLst>
                <p:tags r:id="rId2"/>
              </p:custDataLst>
            </p:nvPr>
          </p:nvSpPr>
          <p:spPr>
            <a:xfrm>
              <a:off x="503" y="1027"/>
              <a:ext cx="7039" cy="1016"/>
            </a:xfrm>
            <a:prstGeom prst="rect">
              <a:avLst/>
            </a:prstGeom>
          </p:spPr>
          <p:txBody>
            <a:bodyPr wrap="square">
              <a:spAutoFit/>
            </a:bodyPr>
            <a:lstStyle/>
            <a:p>
              <a:pPr algn="just" defTabSz="266700" fontAlgn="ctr">
                <a:lnSpc>
                  <a:spcPct val="150000"/>
                </a:lnSpc>
                <a:spcBef>
                  <a:spcPct val="0"/>
                </a:spcBef>
                <a:spcAft>
                  <a:spcPct val="0"/>
                </a:spcAft>
              </a:pP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知识点</a:t>
              </a:r>
              <a:r>
                <a:rPr lang="en-US" altLang="zh-CN" sz="2400" b="1">
                  <a:solidFill>
                    <a:schemeClr val="accent1"/>
                  </a:solidFill>
                  <a:highlight>
                    <a:srgbClr val="C0C0C0"/>
                  </a:highlight>
                  <a:latin typeface="微软雅黑" panose="020B0503020204020204" pitchFamily="34" charset="-122"/>
                  <a:ea typeface="微软雅黑" panose="020B0503020204020204" pitchFamily="34" charset="-122"/>
                </a:rPr>
                <a:t>1 </a:t>
              </a:r>
              <a:r>
                <a:rPr lang="zh-CN" altLang="en-US" sz="2400" b="1">
                  <a:solidFill>
                    <a:schemeClr val="accent1"/>
                  </a:solidFill>
                  <a:highlight>
                    <a:srgbClr val="C0C0C0"/>
                  </a:highlight>
                  <a:latin typeface="微软雅黑" panose="020B0503020204020204" pitchFamily="34" charset="-122"/>
                  <a:ea typeface="微软雅黑" panose="020B0503020204020204" pitchFamily="34" charset="-122"/>
                </a:rPr>
                <a:t>水进出细胞的原理</a:t>
              </a:r>
              <a:endParaRPr lang="zh-CN" altLang="en-US" sz="2400" b="1">
                <a:solidFill>
                  <a:schemeClr val="accent1"/>
                </a:solidFill>
                <a:highlight>
                  <a:srgbClr val="C0C0C0"/>
                </a:highlight>
                <a:latin typeface="微软雅黑" panose="020B0503020204020204" pitchFamily="34" charset="-122"/>
                <a:ea typeface="微软雅黑" panose="020B0503020204020204" pitchFamily="34" charset="-122"/>
              </a:endParaRPr>
            </a:p>
          </p:txBody>
        </p:sp>
        <p:grpSp>
          <p:nvGrpSpPr>
            <p:cNvPr id="25" name="组合 24"/>
            <p:cNvGrpSpPr/>
            <p:nvPr>
              <p:custDataLst>
                <p:tags r:id="rId3"/>
              </p:custDataLst>
            </p:nvPr>
          </p:nvGrpSpPr>
          <p:grpSpPr>
            <a:xfrm>
              <a:off x="235" y="128"/>
              <a:ext cx="6793" cy="899"/>
              <a:chOff x="587375" y="977268"/>
              <a:chExt cx="4313278" cy="570900"/>
            </a:xfrm>
          </p:grpSpPr>
          <p:sp>
            <p:nvSpPr>
              <p:cNvPr id="215" name="任意多边形: 形状 17"/>
              <p:cNvSpPr/>
              <p:nvPr>
                <p:custDataLst>
                  <p:tags r:id="rId4"/>
                </p:custDataLst>
              </p:nvPr>
            </p:nvSpPr>
            <p:spPr>
              <a:xfrm rot="5400000">
                <a:off x="2983507" y="-328547"/>
                <a:ext cx="441987" cy="3184435"/>
              </a:xfrm>
              <a:custGeom>
                <a:avLst/>
                <a:gdLst>
                  <a:gd name="connsiteX0" fmla="*/ 0 w 442121"/>
                  <a:gd name="connsiteY0" fmla="*/ 3730563 h 3741682"/>
                  <a:gd name="connsiteX1" fmla="*/ 0 w 442121"/>
                  <a:gd name="connsiteY1" fmla="*/ 0 h 3741682"/>
                  <a:gd name="connsiteX2" fmla="*/ 442121 w 442121"/>
                  <a:gd name="connsiteY2" fmla="*/ 0 h 3741682"/>
                  <a:gd name="connsiteX3" fmla="*/ 442121 w 442121"/>
                  <a:gd name="connsiteY3" fmla="*/ 3741682 h 3741682"/>
                  <a:gd name="connsiteX4" fmla="*/ 429991 w 442121"/>
                  <a:gd name="connsiteY4" fmla="*/ 3719334 h 3741682"/>
                  <a:gd name="connsiteX5" fmla="*/ 218043 w 442121"/>
                  <a:gd name="connsiteY5" fmla="*/ 3606642 h 3741682"/>
                  <a:gd name="connsiteX6" fmla="*/ 6095 w 442121"/>
                  <a:gd name="connsiteY6" fmla="*/ 3719334 h 3741682"/>
                  <a:gd name="connsiteX7" fmla="*/ 0 w 442121"/>
                  <a:gd name="connsiteY7" fmla="*/ 3730563 h 3741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2121" h="3741681">
                    <a:moveTo>
                      <a:pt x="0" y="3730563"/>
                    </a:moveTo>
                    <a:lnTo>
                      <a:pt x="0" y="0"/>
                    </a:lnTo>
                    <a:lnTo>
                      <a:pt x="442121" y="0"/>
                    </a:lnTo>
                    <a:lnTo>
                      <a:pt x="442121" y="3741682"/>
                    </a:lnTo>
                    <a:lnTo>
                      <a:pt x="429991" y="3719334"/>
                    </a:lnTo>
                    <a:cubicBezTo>
                      <a:pt x="384057" y="3651344"/>
                      <a:pt x="306271" y="3606642"/>
                      <a:pt x="218043" y="3606642"/>
                    </a:cubicBezTo>
                    <a:cubicBezTo>
                      <a:pt x="129816" y="3606642"/>
                      <a:pt x="52029" y="3651344"/>
                      <a:pt x="6095" y="3719334"/>
                    </a:cubicBezTo>
                    <a:lnTo>
                      <a:pt x="0" y="3730563"/>
                    </a:lnTo>
                    <a:close/>
                  </a:path>
                </a:pathLst>
              </a:custGeom>
              <a:solidFill>
                <a:sysClr val="window" lastClr="FFFFFF">
                  <a:lumMod val="95000"/>
                </a:sysClr>
              </a:solidFill>
              <a:ln w="12700" cap="flat" cmpd="sng" algn="ctr">
                <a:solidFill>
                  <a:srgbClr val="4874CB"/>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16" name="文本框 215"/>
              <p:cNvSpPr txBox="1"/>
              <p:nvPr>
                <p:custDataLst>
                  <p:tags r:id="rId5"/>
                </p:custDataLst>
              </p:nvPr>
            </p:nvSpPr>
            <p:spPr>
              <a:xfrm>
                <a:off x="2698543" y="977268"/>
                <a:ext cx="2202110" cy="506761"/>
              </a:xfrm>
              <a:prstGeom prst="rect">
                <a:avLst/>
              </a:prstGeom>
              <a:noFill/>
            </p:spPr>
            <p:txBody>
              <a:bodyPr wrap="square">
                <a:noAutofit/>
              </a:bodyPr>
              <a:lstStyle/>
              <a:p>
                <a:pPr algn="just">
                  <a:lnSpc>
                    <a:spcPct val="120000"/>
                  </a:lnSpc>
                </a:pPr>
                <a:r>
                  <a:rPr kumimoji="0" lang="en-US" altLang="zh-CN" sz="2600" b="1" i="0" u="none" strike="noStrike" kern="1200" cap="none" spc="0" normalizeH="0" baseline="0" noProof="0">
                    <a:ln>
                      <a:noFill/>
                    </a:ln>
                    <a:effectLst/>
                    <a:uLnTx/>
                    <a:uFillTx/>
                    <a:cs typeface="微软雅黑" panose="020B0503020204020204" pitchFamily="34" charset="-120"/>
                    <a:sym typeface="Arial" panose="020B0604020202020204" pitchFamily="34" charset="0"/>
                  </a:rPr>
                  <a:t>    </a:t>
                </a:r>
                <a:r>
                  <a:rPr lang="zh-CN" sz="2400" b="1">
                    <a:sym typeface="+mn-ea"/>
                  </a:rPr>
                  <a:t>被动运输</a:t>
                </a:r>
                <a:endParaRPr lang="zh-CN" sz="2400" b="1">
                  <a:sym typeface="+mn-ea"/>
                </a:endParaRPr>
              </a:p>
            </p:txBody>
          </p:sp>
          <p:sp>
            <p:nvSpPr>
              <p:cNvPr id="219" name="任意多边形: 形状 18"/>
              <p:cNvSpPr/>
              <p:nvPr>
                <p:custDataLst>
                  <p:tags r:id="rId6"/>
                </p:custDataLst>
              </p:nvPr>
            </p:nvSpPr>
            <p:spPr>
              <a:xfrm rot="5400000">
                <a:off x="622413" y="1006758"/>
                <a:ext cx="442121" cy="512198"/>
              </a:xfrm>
              <a:custGeom>
                <a:avLst/>
                <a:gdLst>
                  <a:gd name="connsiteX0" fmla="*/ 0 w 442121"/>
                  <a:gd name="connsiteY0" fmla="*/ 512198 h 512198"/>
                  <a:gd name="connsiteX1" fmla="*/ 0 w 442121"/>
                  <a:gd name="connsiteY1" fmla="*/ 0 h 512198"/>
                  <a:gd name="connsiteX2" fmla="*/ 555 w 442121"/>
                  <a:gd name="connsiteY2" fmla="*/ 0 h 512198"/>
                  <a:gd name="connsiteX3" fmla="*/ 6096 w 442121"/>
                  <a:gd name="connsiteY3" fmla="*/ 10208 h 512198"/>
                  <a:gd name="connsiteX4" fmla="*/ 218044 w 442121"/>
                  <a:gd name="connsiteY4" fmla="*/ 122900 h 512198"/>
                  <a:gd name="connsiteX5" fmla="*/ 429992 w 442121"/>
                  <a:gd name="connsiteY5" fmla="*/ 10208 h 512198"/>
                  <a:gd name="connsiteX6" fmla="*/ 435533 w 442121"/>
                  <a:gd name="connsiteY6" fmla="*/ 0 h 512198"/>
                  <a:gd name="connsiteX7" fmla="*/ 442121 w 442121"/>
                  <a:gd name="connsiteY7" fmla="*/ 0 h 512198"/>
                  <a:gd name="connsiteX8" fmla="*/ 442121 w 442121"/>
                  <a:gd name="connsiteY8" fmla="*/ 512198 h 512198"/>
                  <a:gd name="connsiteX9" fmla="*/ 0 w 442121"/>
                  <a:gd name="connsiteY9" fmla="*/ 512198 h 51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121" h="512198">
                    <a:moveTo>
                      <a:pt x="0" y="512198"/>
                    </a:moveTo>
                    <a:lnTo>
                      <a:pt x="0" y="0"/>
                    </a:lnTo>
                    <a:lnTo>
                      <a:pt x="555" y="0"/>
                    </a:lnTo>
                    <a:lnTo>
                      <a:pt x="6096" y="10208"/>
                    </a:lnTo>
                    <a:cubicBezTo>
                      <a:pt x="52030" y="78199"/>
                      <a:pt x="129817" y="122900"/>
                      <a:pt x="218044" y="122900"/>
                    </a:cubicBezTo>
                    <a:cubicBezTo>
                      <a:pt x="306272" y="122900"/>
                      <a:pt x="384058" y="78199"/>
                      <a:pt x="429992" y="10208"/>
                    </a:cubicBezTo>
                    <a:lnTo>
                      <a:pt x="435533" y="0"/>
                    </a:lnTo>
                    <a:lnTo>
                      <a:pt x="442121" y="0"/>
                    </a:lnTo>
                    <a:lnTo>
                      <a:pt x="442121" y="512198"/>
                    </a:lnTo>
                    <a:lnTo>
                      <a:pt x="0" y="512198"/>
                    </a:lnTo>
                    <a:close/>
                  </a:path>
                </a:pathLst>
              </a:custGeom>
              <a:solidFill>
                <a:srgbClr val="0070C0"/>
              </a:solidFill>
              <a:ln w="12700" cap="flat" cmpd="sng" algn="ctr">
                <a:solidFill>
                  <a:srgbClr val="0070C0"/>
                </a:solidFill>
                <a:prstDash val="solid"/>
                <a:miter lim="800000"/>
              </a:ln>
              <a:effectLst/>
            </p:spPr>
            <p:txBody>
              <a:bodyPr wrap="square" rtlCol="0" anchor="ctr">
                <a:noAutofit/>
              </a:bodyPr>
              <a:lstStyle/>
              <a:p>
                <a:pPr algn="ctr">
                  <a:lnSpc>
                    <a:spcPct val="120000"/>
                  </a:lnSpc>
                </a:pPr>
                <a:endParaRPr lang="zh-CN" altLang="en-US">
                  <a:cs typeface="微软雅黑" panose="020B0503020204020204" pitchFamily="34" charset="-120"/>
                  <a:sym typeface="Arial" panose="020B0604020202020204" pitchFamily="34" charset="0"/>
                </a:endParaRPr>
              </a:p>
            </p:txBody>
          </p:sp>
          <p:sp>
            <p:nvSpPr>
              <p:cNvPr id="224" name="文本框 223"/>
              <p:cNvSpPr txBox="1"/>
              <p:nvPr>
                <p:custDataLst>
                  <p:tags r:id="rId7"/>
                </p:custDataLst>
              </p:nvPr>
            </p:nvSpPr>
            <p:spPr>
              <a:xfrm>
                <a:off x="1706113" y="977268"/>
                <a:ext cx="1385070" cy="570900"/>
              </a:xfrm>
              <a:prstGeom prst="rect">
                <a:avLst/>
              </a:prstGeom>
              <a:noFill/>
            </p:spPr>
            <p:txBody>
              <a:bodyPr wrap="square">
                <a:spAutoFit/>
              </a:bodyPr>
              <a:lstStyle/>
              <a:p>
                <a:pPr algn="just">
                  <a:lnSpc>
                    <a:spcPct val="120000"/>
                  </a:lnSpc>
                </a:pPr>
                <a:r>
                  <a:rPr lang="zh-CN" altLang="en-US" sz="2400" b="1">
                    <a:solidFill>
                      <a:srgbClr val="0070C0"/>
                    </a:solidFill>
                    <a:cs typeface="微软雅黑" panose="020B0503020204020204" pitchFamily="34" charset="-120"/>
                    <a:sym typeface="Arial" panose="020B0604020202020204" pitchFamily="34" charset="0"/>
                  </a:rPr>
                  <a:t>考点一</a:t>
                </a:r>
                <a:r>
                  <a:rPr lang="zh-CN" altLang="en-US" sz="2600" b="1">
                    <a:solidFill>
                      <a:srgbClr val="0C988C"/>
                    </a:solidFill>
                    <a:cs typeface="微软雅黑" panose="020B0503020204020204" pitchFamily="34" charset="-120"/>
                    <a:sym typeface="Arial" panose="020B0604020202020204" pitchFamily="34" charset="0"/>
                  </a:rPr>
                  <a:t> </a:t>
                </a:r>
                <a:endParaRPr lang="zh-CN" altLang="en-US" sz="2600" b="1">
                  <a:solidFill>
                    <a:srgbClr val="0C988C"/>
                  </a:solidFill>
                  <a:cs typeface="微软雅黑" panose="020B0503020204020204" pitchFamily="34" charset="-120"/>
                  <a:sym typeface="Arial" panose="020B0604020202020204" pitchFamily="34" charset="0"/>
                </a:endParaRPr>
              </a:p>
            </p:txBody>
          </p:sp>
        </p:grpSp>
        <p:pic>
          <p:nvPicPr>
            <p:cNvPr id="26" name="图片 25" descr="32303137373532353b32303137393931383bc9faceefcfd4cea2beb5cfb8b0fb"/>
            <p:cNvPicPr>
              <a:picLocks noChangeAspect="1"/>
            </p:cNvPicPr>
            <p:nvPr>
              <p:custDataLst>
                <p:tags r:id="rId8"/>
              </p:custDataLst>
            </p:nvPr>
          </p:nvPicPr>
          <p:blipFill>
            <a:blip r:embed="rId9"/>
            <a:stretch>
              <a:fillRect/>
            </a:stretch>
          </p:blipFill>
          <p:spPr>
            <a:xfrm>
              <a:off x="1119" y="207"/>
              <a:ext cx="719" cy="719"/>
            </a:xfrm>
            <a:prstGeom prst="rect">
              <a:avLst/>
            </a:prstGeom>
          </p:spPr>
        </p:pic>
      </p:grpSp>
      <p:sp>
        <p:nvSpPr>
          <p:cNvPr id="10" name="矩形 9"/>
          <p:cNvSpPr/>
          <p:nvPr>
            <p:custDataLst>
              <p:tags r:id="rId10"/>
            </p:custDataLst>
          </p:nvPr>
        </p:nvSpPr>
        <p:spPr>
          <a:xfrm>
            <a:off x="299085" y="3110865"/>
            <a:ext cx="6445885" cy="1770380"/>
          </a:xfrm>
          <a:prstGeom prst="rect">
            <a:avLst/>
          </a:prstGeom>
        </p:spPr>
        <p:txBody>
          <a:bodyPr wrap="square">
            <a:spAutoFit/>
            <a:scene3d>
              <a:camera prst="orthographicFront"/>
              <a:lightRig rig="threePt" dir="t"/>
            </a:scene3d>
          </a:bodyPr>
          <a:lstStyle/>
          <a:p>
            <a:pPr indent="0">
              <a:lnSpc>
                <a:spcPct val="130000"/>
              </a:lnSpc>
              <a:buFont typeface="Wingdings" panose="05000000000000000000" pitchFamily="2" charset="2"/>
              <a:buNone/>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②产生条件</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0"/>
              </a:rPr>
              <a:t>：</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0"/>
            </a:endParaRPr>
          </a:p>
          <a:p>
            <a:pPr marL="342900" indent="-342900">
              <a:lnSpc>
                <a:spcPct val="130000"/>
              </a:lnSpc>
              <a:buFont typeface="Wingdings" panose="05000000000000000000" charset="0"/>
              <a:buChar char="Ø"/>
            </a:pPr>
            <a:r>
              <a:rPr lang="zh-CN" altLang="en-US"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具有半透膜 </a:t>
            </a:r>
            <a:r>
              <a:rPr lang="en-US" altLang="zh-CN"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a:t>
            </a:r>
            <a:endParaRPr lang="en-US" altLang="zh-CN"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a:p>
            <a:pPr marL="342900" indent="-342900">
              <a:lnSpc>
                <a:spcPct val="130000"/>
              </a:lnSpc>
              <a:buFont typeface="Wingdings" panose="05000000000000000000" charset="0"/>
              <a:buChar char="Ø"/>
            </a:pPr>
            <a:r>
              <a:rPr lang="zh-CN" altLang="en-US"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半透膜两侧存在浓度差。</a:t>
            </a:r>
            <a:endParaRPr lang="zh-CN" altLang="en-US" sz="2800" kern="100">
              <a:ln w="22225">
                <a:solidFill>
                  <a:schemeClr val="accent2"/>
                </a:solidFill>
                <a:prstDash val="solid"/>
              </a:ln>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619523" name="Text Box 3"/>
          <p:cNvSpPr/>
          <p:nvPr>
            <p:custDataLst>
              <p:tags r:id="rId11"/>
            </p:custDataLst>
          </p:nvPr>
        </p:nvSpPr>
        <p:spPr>
          <a:xfrm>
            <a:off x="285750" y="4881245"/>
            <a:ext cx="11634470" cy="1727835"/>
          </a:xfrm>
          <a:prstGeom prst="rect">
            <a:avLst/>
          </a:prstGeom>
        </p:spPr>
        <p:txBody>
          <a:bodyPr wrap="square">
            <a:spAutoFit/>
          </a:bodyPr>
          <a:lstStyle/>
          <a:p>
            <a:pPr lvl="0" algn="l">
              <a:lnSpc>
                <a:spcPct val="140000"/>
              </a:lnSpc>
              <a:buClrTx/>
              <a:buSzTx/>
              <a:buFontTx/>
            </a:pPr>
            <a:r>
              <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rPr>
              <a:t>③渗透压：</a:t>
            </a:r>
            <a:endParaRPr lang="zh-CN" altLang="en-US" sz="2800" b="1">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algn="l">
              <a:lnSpc>
                <a:spcPct val="140000"/>
              </a:lnSpc>
              <a:buClrTx/>
              <a:buSzTx/>
              <a:buFontTx/>
            </a:pP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rPr>
              <a:t>溶液中单位体积</a:t>
            </a:r>
            <a:r>
              <a:rPr lang="zh-CN" altLang="en-US" sz="2400">
                <a:solidFill>
                  <a:srgbClr val="C00000"/>
                </a:solidFill>
                <a:latin typeface="微软雅黑" panose="020B0503020204020204" pitchFamily="34" charset="-122"/>
                <a:ea typeface="微软雅黑" panose="020B0503020204020204" pitchFamily="34" charset="-122"/>
                <a:cs typeface="微软雅黑" panose="020B0503020204020204" pitchFamily="34" charset="-120"/>
                <a:sym typeface="+mn-ea"/>
              </a:rPr>
              <a:t>溶质微粒</a:t>
            </a: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rPr>
              <a:t>对水的吸引力。</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endParaRPr>
          </a:p>
          <a:p>
            <a:pPr lvl="0" algn="l">
              <a:lnSpc>
                <a:spcPct val="140000"/>
              </a:lnSpc>
              <a:buClrTx/>
              <a:buSzTx/>
              <a:buFontTx/>
            </a:pPr>
            <a:r>
              <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rPr>
              <a:t>单位体积溶质微粒越多,对水的吸引力越大,溶液渗透压越高；反之，溶液渗透压越低。</a:t>
            </a:r>
            <a:endParaRPr lang="zh-CN" altLang="en-US" sz="2400">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7" name="文本框 16"/>
          <p:cNvSpPr txBox="1"/>
          <p:nvPr>
            <p:custDataLst>
              <p:tags r:id="rId12"/>
            </p:custDataLst>
          </p:nvPr>
        </p:nvSpPr>
        <p:spPr>
          <a:xfrm>
            <a:off x="285433" y="1297305"/>
            <a:ext cx="2175510" cy="583565"/>
          </a:xfrm>
          <a:prstGeom prst="rect">
            <a:avLst/>
          </a:prstGeom>
          <a:noFill/>
        </p:spPr>
        <p:txBody>
          <a:bodyPr wrap="none" rtlCol="0" anchor="t">
            <a:spAutoFit/>
          </a:bodyPr>
          <a:lstStyle/>
          <a:p>
            <a:pPr algn="just">
              <a:lnSpc>
                <a:spcPct val="100000"/>
              </a:lnSpc>
              <a:spcAft>
                <a:spcPct val="0"/>
              </a:spcAft>
              <a:tabLst>
                <a:tab pos="2250440" algn="l"/>
              </a:tabLst>
            </a:pPr>
            <a:r>
              <a:rPr lang="en-US"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1.</a:t>
            </a:r>
            <a:r>
              <a:rPr lang="zh-CN"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rPr>
              <a:t>渗透作用</a:t>
            </a:r>
            <a:endParaRPr lang="zh-CN" altLang="zh-CN" sz="3200" b="1" kern="100">
              <a:solidFill>
                <a:srgbClr val="FF0000"/>
              </a:solidFill>
              <a:latin typeface="微软雅黑" panose="020B0503020204020204" pitchFamily="34" charset="-122"/>
              <a:ea typeface="微软雅黑" panose="020B0503020204020204" pitchFamily="34" charset="-122"/>
              <a:cs typeface="微软雅黑" panose="020B0503020204020204" pitchFamily="34" charset="-120"/>
              <a:sym typeface="+mn-ea"/>
            </a:endParaRPr>
          </a:p>
        </p:txBody>
      </p:sp>
      <p:sp>
        <p:nvSpPr>
          <p:cNvPr id="108" name="矩形 107"/>
          <p:cNvSpPr/>
          <p:nvPr>
            <p:custDataLst>
              <p:tags r:id="rId13"/>
            </p:custDataLst>
          </p:nvPr>
        </p:nvSpPr>
        <p:spPr>
          <a:xfrm>
            <a:off x="299085" y="1727200"/>
            <a:ext cx="11621135" cy="1383665"/>
          </a:xfrm>
          <a:prstGeom prst="rect">
            <a:avLst/>
          </a:prstGeom>
        </p:spPr>
        <p:txBody>
          <a:bodyPr wrap="square">
            <a:spAutoFit/>
          </a:bodyPr>
          <a:lstStyle/>
          <a:p>
            <a:pPr indent="0" fontAlgn="auto">
              <a:lnSpc>
                <a:spcPct val="150000"/>
              </a:lnSpc>
            </a:pPr>
            <a:r>
              <a:rPr lang="zh-CN" altLang="zh-CN" sz="2800" b="1"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①概念：指</a:t>
            </a:r>
            <a:r>
              <a:rPr lang="en-US" altLang="zh-CN" sz="2800" b="1" u="sng">
                <a:solidFill>
                  <a:schemeClr val="tx1"/>
                </a:solidFill>
                <a:effectLst/>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         </a:t>
            </a:r>
            <a:r>
              <a:rPr lang="en-US" altLang="zh-CN" sz="28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或其他溶剂</a:t>
            </a:r>
            <a:r>
              <a:rPr lang="en-US" altLang="zh-CN" sz="28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a:t>
            </a:r>
            <a:r>
              <a:rPr lang="zh-CN" altLang="zh-CN" sz="28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分子</a:t>
            </a:r>
            <a:r>
              <a:rPr lang="zh-CN" altLang="zh-CN" sz="2800" b="1"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通过</a:t>
            </a:r>
            <a:r>
              <a:rPr lang="zh-CN" altLang="en-US" sz="2800" b="1" u="sng">
                <a:solidFill>
                  <a:schemeClr val="tx1"/>
                </a:solidFill>
                <a:effectLst/>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半透膜</a:t>
            </a:r>
            <a:r>
              <a:rPr lang="zh-CN" altLang="en-US" sz="2800" b="1"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由</a:t>
            </a:r>
            <a:r>
              <a:rPr lang="en-US" altLang="zh-CN" sz="2800" b="1" u="sng">
                <a:solidFill>
                  <a:schemeClr val="tx1"/>
                </a:solidFill>
                <a:effectLst/>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浓度</a:t>
            </a:r>
            <a:r>
              <a:rPr lang="zh-CN" altLang="en-US" sz="28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溶液</a:t>
            </a:r>
            <a:r>
              <a:rPr lang="zh-CN" altLang="en-US" sz="2800" b="1"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向</a:t>
            </a:r>
            <a:r>
              <a:rPr lang="en-US" altLang="zh-CN" sz="2800" b="1" u="sng">
                <a:solidFill>
                  <a:schemeClr val="tx1"/>
                </a:solidFill>
                <a:effectLst/>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       </a:t>
            </a:r>
            <a:r>
              <a:rPr lang="zh-CN" altLang="en-US" sz="2800" b="1"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浓度溶液的</a:t>
            </a:r>
            <a:r>
              <a:rPr lang="zh-CN" altLang="zh-CN" sz="28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扩散</a:t>
            </a:r>
            <a:r>
              <a:rPr lang="zh-CN" altLang="en-US" sz="2800" b="1">
                <a:solidFill>
                  <a:schemeClr val="tx1"/>
                </a:solidFill>
                <a:effectLst/>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0"/>
              </a:rPr>
              <a:t>趋势</a:t>
            </a:r>
            <a:r>
              <a:rPr lang="zh-CN" altLang="zh-CN" sz="2800" b="1"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rPr>
              <a:t>。</a:t>
            </a:r>
            <a:endParaRPr lang="zh-CN" altLang="zh-CN" sz="2800" b="1" smtClean="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0"/>
            </a:endParaRPr>
          </a:p>
        </p:txBody>
      </p:sp>
      <p:sp>
        <p:nvSpPr>
          <p:cNvPr id="90" name="矩形 7"/>
          <p:cNvSpPr>
            <a:spLocks noChangeArrowheads="1"/>
          </p:cNvSpPr>
          <p:nvPr>
            <p:custDataLst>
              <p:tags r:id="rId14"/>
            </p:custDataLst>
          </p:nvPr>
        </p:nvSpPr>
        <p:spPr bwMode="auto">
          <a:xfrm>
            <a:off x="10583771" y="1858547"/>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smtClean="0">
                <a:solidFill>
                  <a:srgbClr val="FF0000"/>
                </a:solidFill>
                <a:latin typeface="微软雅黑" panose="020B0503020204020204" pitchFamily="34" charset="-122"/>
                <a:ea typeface="微软雅黑" panose="020B0503020204020204" pitchFamily="34" charset="-122"/>
              </a:rPr>
              <a:t>高</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110" name="矩形 7"/>
          <p:cNvSpPr>
            <a:spLocks noChangeArrowheads="1"/>
          </p:cNvSpPr>
          <p:nvPr>
            <p:custDataLst>
              <p:tags r:id="rId15"/>
            </p:custDataLst>
          </p:nvPr>
        </p:nvSpPr>
        <p:spPr bwMode="auto">
          <a:xfrm>
            <a:off x="2388211" y="1858879"/>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smtClean="0">
                <a:solidFill>
                  <a:srgbClr val="FF0000"/>
                </a:solidFill>
                <a:latin typeface="微软雅黑" panose="020B0503020204020204" pitchFamily="34" charset="-122"/>
                <a:ea typeface="微软雅黑" panose="020B0503020204020204" pitchFamily="34" charset="-122"/>
              </a:rPr>
              <a:t>水</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89" name="矩形 7"/>
          <p:cNvSpPr>
            <a:spLocks noChangeArrowheads="1"/>
          </p:cNvSpPr>
          <p:nvPr>
            <p:custDataLst>
              <p:tags r:id="rId16"/>
            </p:custDataLst>
          </p:nvPr>
        </p:nvSpPr>
        <p:spPr bwMode="auto">
          <a:xfrm>
            <a:off x="8112279" y="1838681"/>
            <a:ext cx="5437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zh-CN" altLang="en-US" sz="2800" b="1" smtClean="0">
                <a:solidFill>
                  <a:srgbClr val="FF0000"/>
                </a:solidFill>
                <a:latin typeface="微软雅黑" panose="020B0503020204020204" pitchFamily="34" charset="-122"/>
                <a:ea typeface="微软雅黑" panose="020B0503020204020204" pitchFamily="34" charset="-122"/>
              </a:rPr>
              <a:t>低</a:t>
            </a:r>
            <a:endParaRPr lang="zh-CN" altLang="en-US" sz="2800" b="1">
              <a:solidFill>
                <a:srgbClr val="FF0000"/>
              </a:solidFill>
              <a:latin typeface="微软雅黑" panose="020B0503020204020204" pitchFamily="34" charset="-122"/>
              <a:ea typeface="微软雅黑" panose="020B0503020204020204" pitchFamily="34" charset="-122"/>
            </a:endParaRPr>
          </a:p>
        </p:txBody>
      </p:sp>
      <p:sp>
        <p:nvSpPr>
          <p:cNvPr id="7" name="矩形 6"/>
          <p:cNvSpPr/>
          <p:nvPr>
            <p:custDataLst>
              <p:tags r:id="rId17"/>
            </p:custDataLst>
          </p:nvPr>
        </p:nvSpPr>
        <p:spPr>
          <a:xfrm>
            <a:off x="5521175" y="4812890"/>
            <a:ext cx="504190" cy="66040"/>
          </a:xfrm>
          <a:prstGeom prst="rect">
            <a:avLst/>
          </a:prstGeom>
          <a:gradFill rotWithShape="1">
            <a:gsLst>
              <a:gs pos="0">
                <a:srgbClr val="74C042">
                  <a:satMod val="103000"/>
                  <a:lumMod val="102000"/>
                  <a:tint val="94000"/>
                </a:srgbClr>
              </a:gs>
              <a:gs pos="50000">
                <a:srgbClr val="74C042">
                  <a:satMod val="110000"/>
                  <a:lumMod val="100000"/>
                  <a:shade val="100000"/>
                </a:srgbClr>
              </a:gs>
              <a:gs pos="100000">
                <a:srgbClr val="74C042">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8" name="矩形 7"/>
          <p:cNvSpPr/>
          <p:nvPr>
            <p:custDataLst>
              <p:tags r:id="rId18"/>
            </p:custDataLst>
          </p:nvPr>
        </p:nvSpPr>
        <p:spPr>
          <a:xfrm>
            <a:off x="6276825" y="4812890"/>
            <a:ext cx="504190" cy="66040"/>
          </a:xfrm>
          <a:prstGeom prst="rect">
            <a:avLst/>
          </a:prstGeom>
          <a:gradFill rotWithShape="1">
            <a:gsLst>
              <a:gs pos="0">
                <a:srgbClr val="74C042">
                  <a:satMod val="103000"/>
                  <a:lumMod val="102000"/>
                  <a:tint val="94000"/>
                </a:srgbClr>
              </a:gs>
              <a:gs pos="50000">
                <a:srgbClr val="74C042">
                  <a:satMod val="110000"/>
                  <a:lumMod val="100000"/>
                  <a:shade val="100000"/>
                </a:srgbClr>
              </a:gs>
              <a:gs pos="100000">
                <a:srgbClr val="74C042">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11" name="矩形 10"/>
          <p:cNvSpPr/>
          <p:nvPr>
            <p:custDataLst>
              <p:tags r:id="rId19"/>
            </p:custDataLst>
          </p:nvPr>
        </p:nvSpPr>
        <p:spPr>
          <a:xfrm>
            <a:off x="7032475" y="4812890"/>
            <a:ext cx="504190" cy="66040"/>
          </a:xfrm>
          <a:prstGeom prst="rect">
            <a:avLst/>
          </a:prstGeom>
          <a:gradFill rotWithShape="1">
            <a:gsLst>
              <a:gs pos="0">
                <a:srgbClr val="74C042">
                  <a:satMod val="103000"/>
                  <a:lumMod val="102000"/>
                  <a:tint val="94000"/>
                </a:srgbClr>
              </a:gs>
              <a:gs pos="50000">
                <a:srgbClr val="74C042">
                  <a:satMod val="110000"/>
                  <a:lumMod val="100000"/>
                  <a:shade val="100000"/>
                </a:srgbClr>
              </a:gs>
              <a:gs pos="100000">
                <a:srgbClr val="74C042">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12" name="矩形 11"/>
          <p:cNvSpPr/>
          <p:nvPr>
            <p:custDataLst>
              <p:tags r:id="rId20"/>
            </p:custDataLst>
          </p:nvPr>
        </p:nvSpPr>
        <p:spPr>
          <a:xfrm>
            <a:off x="7788125" y="4812890"/>
            <a:ext cx="504190" cy="66040"/>
          </a:xfrm>
          <a:prstGeom prst="rect">
            <a:avLst/>
          </a:prstGeom>
          <a:gradFill rotWithShape="1">
            <a:gsLst>
              <a:gs pos="0">
                <a:srgbClr val="74C042">
                  <a:satMod val="103000"/>
                  <a:lumMod val="102000"/>
                  <a:tint val="94000"/>
                </a:srgbClr>
              </a:gs>
              <a:gs pos="50000">
                <a:srgbClr val="74C042">
                  <a:satMod val="110000"/>
                  <a:lumMod val="100000"/>
                  <a:shade val="100000"/>
                </a:srgbClr>
              </a:gs>
              <a:gs pos="100000">
                <a:srgbClr val="74C042">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14" name="矩形 13"/>
          <p:cNvSpPr/>
          <p:nvPr>
            <p:custDataLst>
              <p:tags r:id="rId21"/>
            </p:custDataLst>
          </p:nvPr>
        </p:nvSpPr>
        <p:spPr>
          <a:xfrm>
            <a:off x="8543775" y="4812890"/>
            <a:ext cx="504190" cy="66040"/>
          </a:xfrm>
          <a:prstGeom prst="rect">
            <a:avLst/>
          </a:prstGeom>
          <a:gradFill rotWithShape="1">
            <a:gsLst>
              <a:gs pos="0">
                <a:srgbClr val="74C042">
                  <a:satMod val="103000"/>
                  <a:lumMod val="102000"/>
                  <a:tint val="94000"/>
                </a:srgbClr>
              </a:gs>
              <a:gs pos="50000">
                <a:srgbClr val="74C042">
                  <a:satMod val="110000"/>
                  <a:lumMod val="100000"/>
                  <a:shade val="100000"/>
                </a:srgbClr>
              </a:gs>
              <a:gs pos="100000">
                <a:srgbClr val="74C042">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15" name="矩形 14"/>
          <p:cNvSpPr/>
          <p:nvPr>
            <p:custDataLst>
              <p:tags r:id="rId22"/>
            </p:custDataLst>
          </p:nvPr>
        </p:nvSpPr>
        <p:spPr>
          <a:xfrm>
            <a:off x="9299425" y="4812890"/>
            <a:ext cx="504190" cy="66040"/>
          </a:xfrm>
          <a:prstGeom prst="rect">
            <a:avLst/>
          </a:prstGeom>
          <a:gradFill rotWithShape="1">
            <a:gsLst>
              <a:gs pos="0">
                <a:srgbClr val="74C042">
                  <a:satMod val="103000"/>
                  <a:lumMod val="102000"/>
                  <a:tint val="94000"/>
                </a:srgbClr>
              </a:gs>
              <a:gs pos="50000">
                <a:srgbClr val="74C042">
                  <a:satMod val="110000"/>
                  <a:lumMod val="100000"/>
                  <a:shade val="100000"/>
                </a:srgbClr>
              </a:gs>
              <a:gs pos="100000">
                <a:srgbClr val="74C042">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16" name="矩形 15"/>
          <p:cNvSpPr/>
          <p:nvPr>
            <p:custDataLst>
              <p:tags r:id="rId23"/>
            </p:custDataLst>
          </p:nvPr>
        </p:nvSpPr>
        <p:spPr>
          <a:xfrm>
            <a:off x="10055075" y="4812890"/>
            <a:ext cx="504190" cy="66040"/>
          </a:xfrm>
          <a:prstGeom prst="rect">
            <a:avLst/>
          </a:prstGeom>
          <a:gradFill rotWithShape="1">
            <a:gsLst>
              <a:gs pos="0">
                <a:srgbClr val="74C042">
                  <a:satMod val="103000"/>
                  <a:lumMod val="102000"/>
                  <a:tint val="94000"/>
                </a:srgbClr>
              </a:gs>
              <a:gs pos="50000">
                <a:srgbClr val="74C042">
                  <a:satMod val="110000"/>
                  <a:lumMod val="100000"/>
                  <a:shade val="100000"/>
                </a:srgbClr>
              </a:gs>
              <a:gs pos="100000">
                <a:srgbClr val="74C042">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3" name="矩形 2"/>
          <p:cNvSpPr/>
          <p:nvPr>
            <p:custDataLst>
              <p:tags r:id="rId24"/>
            </p:custDataLst>
          </p:nvPr>
        </p:nvSpPr>
        <p:spPr>
          <a:xfrm>
            <a:off x="10810725" y="4812890"/>
            <a:ext cx="504190" cy="66040"/>
          </a:xfrm>
          <a:prstGeom prst="rect">
            <a:avLst/>
          </a:prstGeom>
          <a:gradFill rotWithShape="1">
            <a:gsLst>
              <a:gs pos="0">
                <a:srgbClr val="74C042">
                  <a:satMod val="103000"/>
                  <a:lumMod val="102000"/>
                  <a:tint val="94000"/>
                </a:srgbClr>
              </a:gs>
              <a:gs pos="50000">
                <a:srgbClr val="74C042">
                  <a:satMod val="110000"/>
                  <a:lumMod val="100000"/>
                  <a:shade val="100000"/>
                </a:srgbClr>
              </a:gs>
              <a:gs pos="100000">
                <a:srgbClr val="74C042">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18" name="矩形 17"/>
          <p:cNvSpPr/>
          <p:nvPr>
            <p:custDataLst>
              <p:tags r:id="rId25"/>
            </p:custDataLst>
          </p:nvPr>
        </p:nvSpPr>
        <p:spPr>
          <a:xfrm>
            <a:off x="11566375" y="4812890"/>
            <a:ext cx="504190" cy="66040"/>
          </a:xfrm>
          <a:prstGeom prst="rect">
            <a:avLst/>
          </a:prstGeom>
          <a:gradFill rotWithShape="1">
            <a:gsLst>
              <a:gs pos="0">
                <a:srgbClr val="74C042">
                  <a:satMod val="103000"/>
                  <a:lumMod val="102000"/>
                  <a:tint val="94000"/>
                </a:srgbClr>
              </a:gs>
              <a:gs pos="50000">
                <a:srgbClr val="74C042">
                  <a:satMod val="110000"/>
                  <a:lumMod val="100000"/>
                  <a:shade val="100000"/>
                </a:srgbClr>
              </a:gs>
              <a:gs pos="100000">
                <a:srgbClr val="74C042">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19" name="椭圆 18"/>
          <p:cNvSpPr/>
          <p:nvPr>
            <p:custDataLst>
              <p:tags r:id="rId26"/>
            </p:custDataLst>
          </p:nvPr>
        </p:nvSpPr>
        <p:spPr>
          <a:xfrm>
            <a:off x="6434305" y="4114390"/>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20" name="椭圆 19"/>
          <p:cNvSpPr/>
          <p:nvPr>
            <p:custDataLst>
              <p:tags r:id="rId27"/>
            </p:custDataLst>
          </p:nvPr>
        </p:nvSpPr>
        <p:spPr>
          <a:xfrm>
            <a:off x="6504155" y="4426175"/>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21" name="椭圆 20"/>
          <p:cNvSpPr/>
          <p:nvPr>
            <p:custDataLst>
              <p:tags r:id="rId28"/>
            </p:custDataLst>
          </p:nvPr>
        </p:nvSpPr>
        <p:spPr>
          <a:xfrm>
            <a:off x="6276825" y="4364580"/>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22" name="椭圆 21"/>
          <p:cNvSpPr/>
          <p:nvPr>
            <p:custDataLst>
              <p:tags r:id="rId29"/>
            </p:custDataLst>
          </p:nvPr>
        </p:nvSpPr>
        <p:spPr>
          <a:xfrm>
            <a:off x="5927575" y="4175985"/>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4" name="椭圆 3"/>
          <p:cNvSpPr/>
          <p:nvPr>
            <p:custDataLst>
              <p:tags r:id="rId30"/>
            </p:custDataLst>
          </p:nvPr>
        </p:nvSpPr>
        <p:spPr>
          <a:xfrm>
            <a:off x="5997425" y="4487135"/>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24" name="椭圆 23"/>
          <p:cNvSpPr/>
          <p:nvPr>
            <p:custDataLst>
              <p:tags r:id="rId31"/>
            </p:custDataLst>
          </p:nvPr>
        </p:nvSpPr>
        <p:spPr>
          <a:xfrm>
            <a:off x="6186020" y="3986755"/>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5" name="椭圆 4"/>
          <p:cNvSpPr/>
          <p:nvPr>
            <p:custDataLst>
              <p:tags r:id="rId32"/>
            </p:custDataLst>
          </p:nvPr>
        </p:nvSpPr>
        <p:spPr>
          <a:xfrm>
            <a:off x="5651350" y="4426175"/>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9" name="椭圆 8"/>
          <p:cNvSpPr/>
          <p:nvPr>
            <p:custDataLst>
              <p:tags r:id="rId33"/>
            </p:custDataLst>
          </p:nvPr>
        </p:nvSpPr>
        <p:spPr>
          <a:xfrm>
            <a:off x="6245710" y="4614770"/>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27" name="椭圆 26"/>
          <p:cNvSpPr/>
          <p:nvPr>
            <p:custDataLst>
              <p:tags r:id="rId34"/>
            </p:custDataLst>
          </p:nvPr>
        </p:nvSpPr>
        <p:spPr>
          <a:xfrm>
            <a:off x="5679290" y="4114390"/>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28" name="椭圆 27"/>
          <p:cNvSpPr/>
          <p:nvPr>
            <p:custDataLst>
              <p:tags r:id="rId35"/>
            </p:custDataLst>
          </p:nvPr>
        </p:nvSpPr>
        <p:spPr>
          <a:xfrm>
            <a:off x="5774191" y="5015455"/>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35" name="椭圆 34"/>
          <p:cNvSpPr/>
          <p:nvPr>
            <p:custDataLst>
              <p:tags r:id="rId36"/>
            </p:custDataLst>
          </p:nvPr>
        </p:nvSpPr>
        <p:spPr>
          <a:xfrm>
            <a:off x="6257403" y="5060540"/>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36" name="椭圆 35"/>
          <p:cNvSpPr/>
          <p:nvPr>
            <p:custDataLst>
              <p:tags r:id="rId37"/>
            </p:custDataLst>
          </p:nvPr>
        </p:nvSpPr>
        <p:spPr>
          <a:xfrm>
            <a:off x="6069634" y="5242785"/>
            <a:ext cx="188595" cy="189230"/>
          </a:xfrm>
          <a:prstGeom prst="ellipse">
            <a:avLst/>
          </a:prstGeom>
          <a:gradFill rotWithShape="1">
            <a:gsLst>
              <a:gs pos="0">
                <a:srgbClr val="16BA9B">
                  <a:satMod val="103000"/>
                  <a:lumMod val="102000"/>
                  <a:tint val="94000"/>
                </a:srgbClr>
              </a:gs>
              <a:gs pos="50000">
                <a:srgbClr val="16BA9B">
                  <a:satMod val="110000"/>
                  <a:lumMod val="100000"/>
                  <a:shade val="100000"/>
                </a:srgbClr>
              </a:gs>
              <a:gs pos="100000">
                <a:srgbClr val="16BA9B">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37" name="下箭头 59"/>
          <p:cNvSpPr/>
          <p:nvPr>
            <p:custDataLst>
              <p:tags r:id="rId38"/>
            </p:custDataLst>
          </p:nvPr>
        </p:nvSpPr>
        <p:spPr>
          <a:xfrm>
            <a:off x="7487989" y="4114390"/>
            <a:ext cx="188595" cy="693420"/>
          </a:xfrm>
          <a:prstGeom prst="downArrow">
            <a:avLst/>
          </a:prstGeom>
          <a:gradFill rotWithShape="1">
            <a:gsLst>
              <a:gs pos="0">
                <a:srgbClr val="F7881F">
                  <a:satMod val="103000"/>
                  <a:lumMod val="102000"/>
                  <a:tint val="94000"/>
                </a:srgbClr>
              </a:gs>
              <a:gs pos="50000">
                <a:srgbClr val="F7881F">
                  <a:satMod val="110000"/>
                  <a:lumMod val="100000"/>
                  <a:shade val="100000"/>
                </a:srgbClr>
              </a:gs>
              <a:gs pos="100000">
                <a:srgbClr val="F788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38" name="文本框 37"/>
          <p:cNvSpPr txBox="1"/>
          <p:nvPr>
            <p:custDataLst>
              <p:tags r:id="rId39"/>
            </p:custDataLst>
          </p:nvPr>
        </p:nvSpPr>
        <p:spPr>
          <a:xfrm>
            <a:off x="6866354" y="3219015"/>
            <a:ext cx="1431865" cy="829945"/>
          </a:xfrm>
          <a:prstGeom prst="rect">
            <a:avLst/>
          </a:prstGeom>
          <a:noFill/>
        </p:spPr>
        <p:txBody>
          <a:bodyPr wrap="square">
            <a:spAutoFit/>
          </a:bodyPr>
          <a:lstStyle/>
          <a:p>
            <a:pPr algn="ctr" defTabSz="1218565"/>
            <a:r>
              <a:rPr lang="zh-CN" altLang="en-US" sz="2400" b="1">
                <a:solidFill>
                  <a:srgbClr val="FF0000"/>
                </a:solidFill>
                <a:latin typeface="微软雅黑" panose="020B0503020204020204" pitchFamily="34" charset="-122"/>
                <a:ea typeface="微软雅黑" panose="020B0503020204020204" pitchFamily="34" charset="-122"/>
              </a:rPr>
              <a:t>水分子含水量高</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41" name="下箭头 61"/>
          <p:cNvSpPr/>
          <p:nvPr>
            <p:custDataLst>
              <p:tags r:id="rId40"/>
            </p:custDataLst>
          </p:nvPr>
        </p:nvSpPr>
        <p:spPr>
          <a:xfrm>
            <a:off x="9398865" y="4114390"/>
            <a:ext cx="188595" cy="693420"/>
          </a:xfrm>
          <a:prstGeom prst="downArrow">
            <a:avLst/>
          </a:prstGeom>
          <a:gradFill rotWithShape="1">
            <a:gsLst>
              <a:gs pos="0">
                <a:srgbClr val="F7881F">
                  <a:satMod val="103000"/>
                  <a:lumMod val="102000"/>
                  <a:tint val="94000"/>
                </a:srgbClr>
              </a:gs>
              <a:gs pos="50000">
                <a:srgbClr val="F7881F">
                  <a:satMod val="110000"/>
                  <a:lumMod val="100000"/>
                  <a:shade val="100000"/>
                </a:srgbClr>
              </a:gs>
              <a:gs pos="100000">
                <a:srgbClr val="F788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48" name="文本框 47"/>
          <p:cNvSpPr txBox="1"/>
          <p:nvPr>
            <p:custDataLst>
              <p:tags r:id="rId41"/>
            </p:custDataLst>
          </p:nvPr>
        </p:nvSpPr>
        <p:spPr>
          <a:xfrm>
            <a:off x="8822980" y="3219015"/>
            <a:ext cx="1340365" cy="830997"/>
          </a:xfrm>
          <a:prstGeom prst="rect">
            <a:avLst/>
          </a:prstGeom>
          <a:noFill/>
        </p:spPr>
        <p:txBody>
          <a:bodyPr wrap="square">
            <a:spAutoFit/>
          </a:bodyPr>
          <a:lstStyle/>
          <a:p>
            <a:pPr algn="ctr" defTabSz="1218565"/>
            <a:r>
              <a:rPr lang="zh-CN" altLang="en-US" sz="2400" b="1">
                <a:solidFill>
                  <a:srgbClr val="FF0000"/>
                </a:solidFill>
                <a:latin typeface="微软雅黑" panose="020B0503020204020204" pitchFamily="34" charset="-122"/>
                <a:ea typeface="微软雅黑" panose="020B0503020204020204" pitchFamily="34" charset="-122"/>
              </a:rPr>
              <a:t>溶液浓度低</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49" name="下箭头 63"/>
          <p:cNvSpPr/>
          <p:nvPr>
            <p:custDataLst>
              <p:tags r:id="rId42"/>
            </p:custDataLst>
          </p:nvPr>
        </p:nvSpPr>
        <p:spPr>
          <a:xfrm>
            <a:off x="11088395" y="4114390"/>
            <a:ext cx="188595" cy="693420"/>
          </a:xfrm>
          <a:prstGeom prst="downArrow">
            <a:avLst/>
          </a:prstGeom>
          <a:gradFill rotWithShape="1">
            <a:gsLst>
              <a:gs pos="0">
                <a:srgbClr val="F7881F">
                  <a:satMod val="103000"/>
                  <a:lumMod val="102000"/>
                  <a:tint val="94000"/>
                </a:srgbClr>
              </a:gs>
              <a:gs pos="50000">
                <a:srgbClr val="F7881F">
                  <a:satMod val="110000"/>
                  <a:lumMod val="100000"/>
                  <a:shade val="100000"/>
                </a:srgbClr>
              </a:gs>
              <a:gs pos="100000">
                <a:srgbClr val="F7881F">
                  <a:lumMod val="99000"/>
                  <a:satMod val="120000"/>
                  <a:shade val="78000"/>
                </a:srgbClr>
              </a:gs>
            </a:gsLst>
            <a:lin ang="5400000" scaled="0"/>
          </a:gradFill>
          <a:ln>
            <a:noFill/>
          </a:ln>
          <a:effectLst>
            <a:outerShdw blurRad="57150" dist="19050" dir="5400000" algn="ctr" rotWithShape="0">
              <a:srgbClr val="000000">
                <a:alpha val="63000"/>
              </a:srgbClr>
            </a:outerShdw>
          </a:effectLst>
        </p:spPr>
        <p:txBody>
          <a:bodyPr rtlCol="0" anchor="ctr"/>
          <a:lstStyle/>
          <a:p>
            <a:pPr marL="0" marR="0" lvl="0" indent="0" algn="ctr" defTabSz="1218565" eaLnBrk="1" fontAlgn="auto" latinLnBrk="0" hangingPunct="1">
              <a:lnSpc>
                <a:spcPct val="100000"/>
              </a:lnSpc>
              <a:spcBef>
                <a:spcPct val="0"/>
              </a:spcBef>
              <a:spcAft>
                <a:spcPct val="0"/>
              </a:spcAft>
              <a:buClrTx/>
              <a:buSzTx/>
              <a:buFontTx/>
              <a:buNone/>
              <a:defRPr/>
            </a:pPr>
            <a:endParaRPr kumimoji="0" lang="zh-CN" altLang="en-US" sz="2400" b="0" i="0" u="none" strike="noStrike" kern="0" cap="none" spc="0" normalizeH="0" baseline="0" noProof="0">
              <a:ln>
                <a:noFill/>
              </a:ln>
              <a:solidFill>
                <a:srgbClr val="FFFFFF"/>
              </a:solidFill>
              <a:effectLst/>
              <a:uLnTx/>
              <a:uFillTx/>
              <a:latin typeface="Arial" panose="020B0604020202020204"/>
              <a:ea typeface="微软雅黑" panose="020B0503020204020204" pitchFamily="34" charset="-122"/>
              <a:cs typeface="Arial" panose="020B0604020202020204" pitchFamily="34" charset="0"/>
            </a:endParaRPr>
          </a:p>
        </p:txBody>
      </p:sp>
      <p:sp>
        <p:nvSpPr>
          <p:cNvPr id="50" name="文本框 49"/>
          <p:cNvSpPr txBox="1"/>
          <p:nvPr>
            <p:custDataLst>
              <p:tags r:id="rId43"/>
            </p:custDataLst>
          </p:nvPr>
        </p:nvSpPr>
        <p:spPr>
          <a:xfrm>
            <a:off x="10675490" y="3219015"/>
            <a:ext cx="1014404" cy="830997"/>
          </a:xfrm>
          <a:prstGeom prst="rect">
            <a:avLst/>
          </a:prstGeom>
          <a:noFill/>
        </p:spPr>
        <p:txBody>
          <a:bodyPr wrap="square">
            <a:spAutoFit/>
          </a:bodyPr>
          <a:lstStyle/>
          <a:p>
            <a:pPr algn="ctr" defTabSz="1218565"/>
            <a:r>
              <a:rPr lang="zh-CN" altLang="en-US" sz="2400" b="1">
                <a:solidFill>
                  <a:srgbClr val="FF0000"/>
                </a:solidFill>
                <a:latin typeface="微软雅黑" panose="020B0503020204020204" pitchFamily="34" charset="-122"/>
                <a:ea typeface="微软雅黑" panose="020B0503020204020204" pitchFamily="34" charset="-122"/>
              </a:rPr>
              <a:t>渗透压低</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51" name="文本框 50"/>
          <p:cNvSpPr txBox="1"/>
          <p:nvPr>
            <p:custDataLst>
              <p:tags r:id="rId44"/>
            </p:custDataLst>
          </p:nvPr>
        </p:nvSpPr>
        <p:spPr>
          <a:xfrm>
            <a:off x="6866354" y="4989420"/>
            <a:ext cx="1431865" cy="460375"/>
          </a:xfrm>
          <a:prstGeom prst="rect">
            <a:avLst/>
          </a:prstGeom>
          <a:noFill/>
        </p:spPr>
        <p:txBody>
          <a:bodyPr wrap="square">
            <a:spAutoFit/>
          </a:bodyPr>
          <a:lstStyle/>
          <a:p>
            <a:pPr defTabSz="1218565"/>
            <a:r>
              <a:rPr lang="zh-CN" altLang="en-US" sz="2400" b="1">
                <a:solidFill>
                  <a:srgbClr val="FF0000"/>
                </a:solidFill>
                <a:latin typeface="微软雅黑" panose="020B0503020204020204" pitchFamily="34" charset="-122"/>
                <a:ea typeface="微软雅黑" panose="020B0503020204020204" pitchFamily="34" charset="-122"/>
              </a:rPr>
              <a:t>含水量低</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52" name="文本框 51"/>
          <p:cNvSpPr txBox="1"/>
          <p:nvPr>
            <p:custDataLst>
              <p:tags r:id="rId45"/>
            </p:custDataLst>
          </p:nvPr>
        </p:nvSpPr>
        <p:spPr>
          <a:xfrm>
            <a:off x="8623212" y="4989420"/>
            <a:ext cx="1739900" cy="460375"/>
          </a:xfrm>
          <a:prstGeom prst="rect">
            <a:avLst/>
          </a:prstGeom>
          <a:noFill/>
        </p:spPr>
        <p:txBody>
          <a:bodyPr wrap="square">
            <a:spAutoFit/>
          </a:bodyPr>
          <a:lstStyle/>
          <a:p>
            <a:pPr defTabSz="1218565"/>
            <a:r>
              <a:rPr lang="zh-CN" altLang="en-US" sz="2400" b="1">
                <a:solidFill>
                  <a:srgbClr val="FF0000"/>
                </a:solidFill>
                <a:latin typeface="微软雅黑" panose="020B0503020204020204" pitchFamily="34" charset="-122"/>
                <a:ea typeface="微软雅黑" panose="020B0503020204020204" pitchFamily="34" charset="-122"/>
              </a:rPr>
              <a:t>溶液浓度高</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53" name="文本框 52"/>
          <p:cNvSpPr txBox="1"/>
          <p:nvPr>
            <p:custDataLst>
              <p:tags r:id="rId46"/>
            </p:custDataLst>
          </p:nvPr>
        </p:nvSpPr>
        <p:spPr>
          <a:xfrm>
            <a:off x="10461752" y="4989420"/>
            <a:ext cx="1441880" cy="460375"/>
          </a:xfrm>
          <a:prstGeom prst="rect">
            <a:avLst/>
          </a:prstGeom>
          <a:noFill/>
        </p:spPr>
        <p:txBody>
          <a:bodyPr wrap="square">
            <a:spAutoFit/>
          </a:bodyPr>
          <a:lstStyle/>
          <a:p>
            <a:pPr defTabSz="1218565"/>
            <a:r>
              <a:rPr lang="zh-CN" altLang="en-US" sz="2400" b="1">
                <a:solidFill>
                  <a:srgbClr val="FF0000"/>
                </a:solidFill>
                <a:latin typeface="微软雅黑" panose="020B0503020204020204" pitchFamily="34" charset="-122"/>
                <a:ea typeface="微软雅黑" panose="020B0503020204020204" pitchFamily="34" charset="-122"/>
              </a:rPr>
              <a:t>渗透压高</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54" name="文本框 53"/>
          <p:cNvSpPr txBox="1"/>
          <p:nvPr>
            <p:custDataLst>
              <p:tags r:id="rId47"/>
            </p:custDataLst>
          </p:nvPr>
        </p:nvSpPr>
        <p:spPr>
          <a:xfrm>
            <a:off x="6850134" y="5509019"/>
            <a:ext cx="5002924" cy="460375"/>
          </a:xfrm>
          <a:prstGeom prst="rect">
            <a:avLst/>
          </a:prstGeom>
          <a:noFill/>
        </p:spPr>
        <p:txBody>
          <a:bodyPr wrap="square" rtlCol="0" anchor="t">
            <a:spAutoFit/>
          </a:bodyPr>
          <a:lstStyle/>
          <a:p>
            <a:pPr defTabSz="1218565"/>
            <a:r>
              <a:rPr lang="zh-CN" altLang="en-US" sz="2400" b="1">
                <a:solidFill>
                  <a:srgbClr val="000000"/>
                </a:solidFill>
                <a:latin typeface="华文楷体" panose="02010600040101010101" pitchFamily="2" charset="-122"/>
                <a:ea typeface="华文楷体" panose="02010600040101010101" pitchFamily="2" charset="-122"/>
              </a:rPr>
              <a:t>水分子是顺相对含量梯度跨膜运输</a:t>
            </a:r>
            <a:endParaRPr lang="zh-CN" altLang="en-US" sz="2400" b="1">
              <a:solidFill>
                <a:srgbClr val="000000"/>
              </a:solidFill>
              <a:latin typeface="华文楷体" panose="02010600040101010101" pitchFamily="2" charset="-122"/>
              <a:ea typeface="华文楷体" panose="02010600040101010101" pitchFamily="2" charset="-122"/>
            </a:endParaRPr>
          </a:p>
        </p:txBody>
      </p:sp>
      <p:grpSp>
        <p:nvGrpSpPr>
          <p:cNvPr id="29" name="组合 28"/>
          <p:cNvGrpSpPr/>
          <p:nvPr>
            <p:custDataLst>
              <p:tags r:id="rId48"/>
            </p:custDataLst>
          </p:nvPr>
        </p:nvGrpSpPr>
        <p:grpSpPr>
          <a:xfrm>
            <a:off x="5521325" y="2607945"/>
            <a:ext cx="6549390" cy="3361690"/>
            <a:chOff x="8695" y="4107"/>
            <a:chExt cx="10314" cy="5294"/>
          </a:xfrm>
        </p:grpSpPr>
        <p:sp>
          <p:nvSpPr>
            <p:cNvPr id="57" name="Title 6"/>
            <p:cNvSpPr txBox="1"/>
            <p:nvPr>
              <p:custDataLst>
                <p:tags r:id="rId49"/>
              </p:custDataLst>
            </p:nvPr>
          </p:nvSpPr>
          <p:spPr>
            <a:xfrm>
              <a:off x="8724" y="4107"/>
              <a:ext cx="8800" cy="792"/>
            </a:xfrm>
            <a:prstGeom prst="rect">
              <a:avLst/>
            </a:prstGeom>
            <a:noFill/>
            <a:ln>
              <a:noFill/>
              <a:prstDash val="dash"/>
            </a:ln>
          </p:spPr>
          <p:txBody>
            <a:bodyPr wrap="square" lIns="71755" tIns="36195" rIns="71755" bIns="36195" rtlCol="0" anchor="t" anchorCtr="0">
              <a:spAutoFit/>
            </a:bodyPr>
            <a:lstStyle>
              <a:defPPr>
                <a:defRPr lang="zh-CN"/>
              </a:defPPr>
              <a:lvl1pPr fontAlgn="auto">
                <a:lnSpc>
                  <a:spcPct val="130000"/>
                </a:lnSpc>
                <a:spcAft>
                  <a:spcPts val="1000"/>
                </a:spcAft>
                <a:defRPr sz="1600" spc="150"/>
              </a:lvl1pPr>
            </a:lstStyle>
            <a:p>
              <a:pPr defTabSz="1218565" fontAlgn="ctr">
                <a:lnSpc>
                  <a:spcPct val="100000"/>
                </a:lnSpc>
                <a:spcBef>
                  <a:spcPts val="1200"/>
                </a:spcBef>
                <a:spcAft>
                  <a:spcPct val="0"/>
                </a:spcAft>
                <a:buSzPct val="110000"/>
              </a:pPr>
              <a:r>
                <a:rPr lang="zh-CN" altLang="en-US" sz="2800" b="1" spc="160">
                  <a:solidFill>
                    <a:srgbClr val="000000">
                      <a:lumMod val="95000"/>
                      <a:lumOff val="5000"/>
                    </a:srgbClr>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rPr>
                <a:t>④水分子的流动方向：</a:t>
              </a:r>
              <a:endParaRPr lang="zh-CN" altLang="en-US" sz="2800" b="1" spc="160">
                <a:solidFill>
                  <a:srgbClr val="000000">
                    <a:lumMod val="95000"/>
                    <a:lumOff val="5000"/>
                  </a:srgbClr>
                </a:solidFill>
                <a:latin typeface="微软雅黑" panose="020B0503020204020204" pitchFamily="34" charset="-122"/>
                <a:ea typeface="微软雅黑" panose="020B0503020204020204" pitchFamily="34" charset="-122"/>
                <a:cs typeface="微软雅黑" panose="020B0503020204020204" pitchFamily="34" charset="-120"/>
                <a:sym typeface="宋体" panose="02010600030101010101" pitchFamily="2" charset="-122"/>
              </a:endParaRPr>
            </a:p>
          </p:txBody>
        </p:sp>
        <p:sp>
          <p:nvSpPr>
            <p:cNvPr id="13" name="矩形 12"/>
            <p:cNvSpPr/>
            <p:nvPr>
              <p:custDataLst>
                <p:tags r:id="rId50"/>
              </p:custDataLst>
            </p:nvPr>
          </p:nvSpPr>
          <p:spPr>
            <a:xfrm>
              <a:off x="8695" y="4107"/>
              <a:ext cx="10314" cy="5294"/>
            </a:xfrm>
            <a:prstGeom prst="rect">
              <a:avLst/>
            </a:prstGeom>
            <a:noFill/>
            <a:ln w="19050">
              <a:solidFill>
                <a:srgbClr val="0000FF"/>
              </a:solidFill>
            </a:ln>
            <a:extLst>
              <a:ext uri="{909E8E84-426E-40DD-AFC4-6F175D3DCCD1}">
                <a14:hiddenFill xmlns:a14="http://schemas.microsoft.com/office/drawing/2010/main">
                  <a:solidFill>
                    <a:schemeClr val="accent4">
                      <a:lumMod val="20000"/>
                      <a:lumOff val="80000"/>
                    </a:schemeClr>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animEffect transition="in" filter="fade">
                                      <p:cBhvr>
                                        <p:cTn id="7" dur="1000"/>
                                        <p:tgtEl>
                                          <p:spTgt spid="110"/>
                                        </p:tgtEl>
                                      </p:cBhvr>
                                    </p:animEffect>
                                    <p:anim calcmode="lin" valueType="num">
                                      <p:cBhvr>
                                        <p:cTn id="8" dur="1000" fill="hold"/>
                                        <p:tgtEl>
                                          <p:spTgt spid="110"/>
                                        </p:tgtEl>
                                        <p:attrNameLst>
                                          <p:attrName>ppt_x</p:attrName>
                                        </p:attrNameLst>
                                      </p:cBhvr>
                                      <p:tavLst>
                                        <p:tav tm="0">
                                          <p:val>
                                            <p:strVal val="#ppt_x"/>
                                          </p:val>
                                        </p:tav>
                                        <p:tav tm="100000">
                                          <p:val>
                                            <p:strVal val="#ppt_x"/>
                                          </p:val>
                                        </p:tav>
                                      </p:tavLst>
                                    </p:anim>
                                    <p:anim calcmode="lin" valueType="num">
                                      <p:cBhvr>
                                        <p:cTn id="9" dur="1000" fill="hold"/>
                                        <p:tgtEl>
                                          <p:spTgt spid="1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9"/>
                                        </p:tgtEl>
                                        <p:attrNameLst>
                                          <p:attrName>style.visibility</p:attrName>
                                        </p:attrNameLst>
                                      </p:cBhvr>
                                      <p:to>
                                        <p:strVal val="visible"/>
                                      </p:to>
                                    </p:set>
                                    <p:animEffect transition="in" filter="fade">
                                      <p:cBhvr>
                                        <p:cTn id="14" dur="1000"/>
                                        <p:tgtEl>
                                          <p:spTgt spid="89"/>
                                        </p:tgtEl>
                                      </p:cBhvr>
                                    </p:animEffect>
                                    <p:anim calcmode="lin" valueType="num">
                                      <p:cBhvr>
                                        <p:cTn id="15" dur="1000" fill="hold"/>
                                        <p:tgtEl>
                                          <p:spTgt spid="89"/>
                                        </p:tgtEl>
                                        <p:attrNameLst>
                                          <p:attrName>ppt_x</p:attrName>
                                        </p:attrNameLst>
                                      </p:cBhvr>
                                      <p:tavLst>
                                        <p:tav tm="0">
                                          <p:val>
                                            <p:strVal val="#ppt_x"/>
                                          </p:val>
                                        </p:tav>
                                        <p:tav tm="100000">
                                          <p:val>
                                            <p:strVal val="#ppt_x"/>
                                          </p:val>
                                        </p:tav>
                                      </p:tavLst>
                                    </p:anim>
                                    <p:anim calcmode="lin" valueType="num">
                                      <p:cBhvr>
                                        <p:cTn id="16" dur="1000" fill="hold"/>
                                        <p:tgtEl>
                                          <p:spTgt spid="8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0"/>
                                        </p:tgtEl>
                                        <p:attrNameLst>
                                          <p:attrName>style.visibility</p:attrName>
                                        </p:attrNameLst>
                                      </p:cBhvr>
                                      <p:to>
                                        <p:strVal val="visible"/>
                                      </p:to>
                                    </p:set>
                                    <p:animEffect transition="in" filter="fade">
                                      <p:cBhvr>
                                        <p:cTn id="19" dur="1000"/>
                                        <p:tgtEl>
                                          <p:spTgt spid="90"/>
                                        </p:tgtEl>
                                      </p:cBhvr>
                                    </p:animEffect>
                                    <p:anim calcmode="lin" valueType="num">
                                      <p:cBhvr>
                                        <p:cTn id="20" dur="1000" fill="hold"/>
                                        <p:tgtEl>
                                          <p:spTgt spid="90"/>
                                        </p:tgtEl>
                                        <p:attrNameLst>
                                          <p:attrName>ppt_x</p:attrName>
                                        </p:attrNameLst>
                                      </p:cBhvr>
                                      <p:tavLst>
                                        <p:tav tm="0">
                                          <p:val>
                                            <p:strVal val="#ppt_x"/>
                                          </p:val>
                                        </p:tav>
                                        <p:tav tm="100000">
                                          <p:val>
                                            <p:strVal val="#ppt_x"/>
                                          </p:val>
                                        </p:tav>
                                      </p:tavLst>
                                    </p:anim>
                                    <p:anim calcmode="lin" valueType="num">
                                      <p:cBhvr>
                                        <p:cTn id="21" dur="1000" fill="hold"/>
                                        <p:tgtEl>
                                          <p:spTgt spid="9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26" dur="500"/>
                                        <p:tgtEl>
                                          <p:spTgt spid="10">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0">
                                            <p:txEl>
                                              <p:pRg st="1" end="1"/>
                                            </p:txEl>
                                          </p:spTgt>
                                        </p:tgtEl>
                                        <p:attrNameLst>
                                          <p:attrName>style.visibility</p:attrName>
                                        </p:attrNameLst>
                                      </p:cBhvr>
                                      <p:to>
                                        <p:strVal val="visible"/>
                                      </p:to>
                                    </p:set>
                                    <p:animEffect transition="in" filter="randombar(horizontal)">
                                      <p:cBhvr>
                                        <p:cTn id="31" dur="500"/>
                                        <p:tgtEl>
                                          <p:spTgt spid="10">
                                            <p:txEl>
                                              <p:pRg st="1" end="1"/>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10">
                                            <p:txEl>
                                              <p:pRg st="2" end="2"/>
                                            </p:txEl>
                                          </p:spTgt>
                                        </p:tgtEl>
                                        <p:attrNameLst>
                                          <p:attrName>style.visibility</p:attrName>
                                        </p:attrNameLst>
                                      </p:cBhvr>
                                      <p:to>
                                        <p:strVal val="visible"/>
                                      </p:to>
                                    </p:set>
                                    <p:animEffect transition="in" filter="randombar(horizontal)">
                                      <p:cBhvr>
                                        <p:cTn id="34" dur="500"/>
                                        <p:tgtEl>
                                          <p:spTgt spid="10">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619523"/>
                                        </p:tgtEl>
                                        <p:attrNameLst>
                                          <p:attrName>style.visibility</p:attrName>
                                        </p:attrNameLst>
                                      </p:cBhvr>
                                      <p:to>
                                        <p:strVal val="visible"/>
                                      </p:to>
                                    </p:set>
                                    <p:animEffect transition="in" filter="randombar(horizontal)">
                                      <p:cBhvr>
                                        <p:cTn id="39" dur="500"/>
                                        <p:tgtEl>
                                          <p:spTgt spid="619523"/>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9"/>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blinds(horizontal)">
                                      <p:cBhvr>
                                        <p:cTn id="48" dur="500"/>
                                        <p:tgtEl>
                                          <p:spTgt spid="38"/>
                                        </p:tgtEl>
                                      </p:cBhvr>
                                    </p:animEffect>
                                  </p:childTnLst>
                                </p:cTn>
                              </p:par>
                              <p:par>
                                <p:cTn id="49" presetID="3" presetClass="entr" presetSubtype="10"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blinds(horizontal)">
                                      <p:cBhvr>
                                        <p:cTn id="51" dur="500"/>
                                        <p:tgtEl>
                                          <p:spTgt spid="37"/>
                                        </p:tgtEl>
                                      </p:cBhvr>
                                    </p:animEffect>
                                  </p:childTnLst>
                                </p:cTn>
                              </p:par>
                              <p:par>
                                <p:cTn id="52" presetID="3" presetClass="entr" presetSubtype="10" fill="hold" grpId="0" nodeType="with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blinds(horizontal)">
                                      <p:cBhvr>
                                        <p:cTn id="54" dur="500"/>
                                        <p:tgtEl>
                                          <p:spTgt spid="51"/>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48"/>
                                        </p:tgtEl>
                                        <p:attrNameLst>
                                          <p:attrName>style.visibility</p:attrName>
                                        </p:attrNameLst>
                                      </p:cBhvr>
                                      <p:to>
                                        <p:strVal val="visible"/>
                                      </p:to>
                                    </p:set>
                                    <p:animEffect transition="in" filter="blinds(horizontal)">
                                      <p:cBhvr>
                                        <p:cTn id="59" dur="500"/>
                                        <p:tgtEl>
                                          <p:spTgt spid="48"/>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41"/>
                                        </p:tgtEl>
                                        <p:attrNameLst>
                                          <p:attrName>style.visibility</p:attrName>
                                        </p:attrNameLst>
                                      </p:cBhvr>
                                      <p:to>
                                        <p:strVal val="visible"/>
                                      </p:to>
                                    </p:set>
                                    <p:animEffect transition="in" filter="blinds(horizontal)">
                                      <p:cBhvr>
                                        <p:cTn id="64" dur="500"/>
                                        <p:tgtEl>
                                          <p:spTgt spid="41"/>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52"/>
                                        </p:tgtEl>
                                        <p:attrNameLst>
                                          <p:attrName>style.visibility</p:attrName>
                                        </p:attrNameLst>
                                      </p:cBhvr>
                                      <p:to>
                                        <p:strVal val="visible"/>
                                      </p:to>
                                    </p:set>
                                    <p:animEffect transition="in" filter="blinds(horizontal)">
                                      <p:cBhvr>
                                        <p:cTn id="69" dur="500"/>
                                        <p:tgtEl>
                                          <p:spTgt spid="52"/>
                                        </p:tgtEl>
                                      </p:cBhvr>
                                    </p:animEffect>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50"/>
                                        </p:tgtEl>
                                        <p:attrNameLst>
                                          <p:attrName>style.visibility</p:attrName>
                                        </p:attrNameLst>
                                      </p:cBhvr>
                                      <p:to>
                                        <p:strVal val="visible"/>
                                      </p:to>
                                    </p:set>
                                    <p:animEffect transition="in" filter="blinds(horizontal)">
                                      <p:cBhvr>
                                        <p:cTn id="74" dur="500"/>
                                        <p:tgtEl>
                                          <p:spTgt spid="50"/>
                                        </p:tgtEl>
                                      </p:cBhvr>
                                    </p:animEffect>
                                  </p:childTnLst>
                                </p:cTn>
                              </p:par>
                            </p:childTnLst>
                          </p:cTn>
                        </p:par>
                      </p:childTnLst>
                    </p:cTn>
                  </p:par>
                  <p:par>
                    <p:cTn id="75" fill="hold">
                      <p:stCondLst>
                        <p:cond delay="indefinite"/>
                      </p:stCondLst>
                      <p:childTnLst>
                        <p:par>
                          <p:cTn id="76" fill="hold">
                            <p:stCondLst>
                              <p:cond delay="0"/>
                            </p:stCondLst>
                            <p:childTnLst>
                              <p:par>
                                <p:cTn id="77" presetID="3" presetClass="entr" presetSubtype="10" fill="hold" grpId="0" nodeType="clickEffect">
                                  <p:stCondLst>
                                    <p:cond delay="0"/>
                                  </p:stCondLst>
                                  <p:childTnLst>
                                    <p:set>
                                      <p:cBhvr>
                                        <p:cTn id="78" dur="1" fill="hold">
                                          <p:stCondLst>
                                            <p:cond delay="0"/>
                                          </p:stCondLst>
                                        </p:cTn>
                                        <p:tgtEl>
                                          <p:spTgt spid="49"/>
                                        </p:tgtEl>
                                        <p:attrNameLst>
                                          <p:attrName>style.visibility</p:attrName>
                                        </p:attrNameLst>
                                      </p:cBhvr>
                                      <p:to>
                                        <p:strVal val="visible"/>
                                      </p:to>
                                    </p:set>
                                    <p:animEffect transition="in" filter="blinds(horizontal)">
                                      <p:cBhvr>
                                        <p:cTn id="79" dur="500"/>
                                        <p:tgtEl>
                                          <p:spTgt spid="49"/>
                                        </p:tgtEl>
                                      </p:cBhvr>
                                    </p:animEffect>
                                  </p:childTnLst>
                                </p:cTn>
                              </p:par>
                            </p:childTnLst>
                          </p:cTn>
                        </p:par>
                      </p:childTnLst>
                    </p:cTn>
                  </p:par>
                  <p:par>
                    <p:cTn id="80" fill="hold">
                      <p:stCondLst>
                        <p:cond delay="indefinite"/>
                      </p:stCondLst>
                      <p:childTnLst>
                        <p:par>
                          <p:cTn id="81" fill="hold">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53"/>
                                        </p:tgtEl>
                                        <p:attrNameLst>
                                          <p:attrName>style.visibility</p:attrName>
                                        </p:attrNameLst>
                                      </p:cBhvr>
                                      <p:to>
                                        <p:strVal val="visible"/>
                                      </p:to>
                                    </p:set>
                                    <p:animEffect transition="in" filter="blinds(horizontal)">
                                      <p:cBhvr>
                                        <p:cTn id="84" dur="500"/>
                                        <p:tgtEl>
                                          <p:spTgt spid="53"/>
                                        </p:tgtEl>
                                      </p:cBhvr>
                                    </p:animEffect>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54"/>
                                        </p:tgtEl>
                                        <p:attrNameLst>
                                          <p:attrName>style.visibility</p:attrName>
                                        </p:attrNameLst>
                                      </p:cBhvr>
                                      <p:to>
                                        <p:strVal val="visible"/>
                                      </p:to>
                                    </p:set>
                                    <p:animEffect transition="in" filter="fade">
                                      <p:cBhvr>
                                        <p:cTn id="89" dur="1000"/>
                                        <p:tgtEl>
                                          <p:spTgt spid="54"/>
                                        </p:tgtEl>
                                      </p:cBhvr>
                                    </p:animEffect>
                                    <p:anim calcmode="lin" valueType="num">
                                      <p:cBhvr>
                                        <p:cTn id="90" dur="1000" fill="hold"/>
                                        <p:tgtEl>
                                          <p:spTgt spid="54"/>
                                        </p:tgtEl>
                                        <p:attrNameLst>
                                          <p:attrName>ppt_x</p:attrName>
                                        </p:attrNameLst>
                                      </p:cBhvr>
                                      <p:tavLst>
                                        <p:tav tm="0">
                                          <p:val>
                                            <p:strVal val="#ppt_x"/>
                                          </p:val>
                                        </p:tav>
                                        <p:tav tm="100000">
                                          <p:val>
                                            <p:strVal val="#ppt_x"/>
                                          </p:val>
                                        </p:tav>
                                      </p:tavLst>
                                    </p:anim>
                                    <p:anim calcmode="lin" valueType="num">
                                      <p:cBhvr>
                                        <p:cTn id="91"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9523" grpId="0"/>
      <p:bldP spid="90" grpId="0"/>
      <p:bldP spid="110" grpId="0"/>
      <p:bldP spid="89" grpId="0"/>
      <p:bldP spid="37" grpId="0" animBg="1"/>
      <p:bldP spid="38" grpId="0"/>
      <p:bldP spid="41" grpId="0" animBg="1"/>
      <p:bldP spid="48" grpId="0"/>
      <p:bldP spid="49" grpId="0" animBg="1"/>
      <p:bldP spid="50" grpId="0"/>
      <p:bldP spid="51" grpId="0"/>
      <p:bldP spid="52" grpId="0"/>
      <p:bldP spid="53" grpId="0"/>
      <p:bldP spid="54" grpId="0"/>
    </p:bldLst>
  </p:timing>
</p:sld>
</file>

<file path=ppt/tags/tag1.xml><?xml version="1.0" encoding="utf-8"?>
<p:tagLst xmlns:p="http://schemas.openxmlformats.org/presentationml/2006/main">
  <p:tag name="AS_UNIQUEID" val="1498"/>
</p:tagLst>
</file>

<file path=ppt/tags/tag10.xml><?xml version="1.0" encoding="utf-8"?>
<p:tagLst xmlns:p="http://schemas.openxmlformats.org/presentationml/2006/main">
  <p:tag name="AS_UNIQUEID" val="1508"/>
</p:tagLst>
</file>

<file path=ppt/tags/tag100.xml><?xml version="1.0" encoding="utf-8"?>
<p:tagLst xmlns:p="http://schemas.openxmlformats.org/presentationml/2006/main">
  <p:tag name="AS_UNIQUEID" val="1603"/>
</p:tagLst>
</file>

<file path=ppt/tags/tag1000.xml><?xml version="1.0" encoding="utf-8"?>
<p:tagLst xmlns:p="http://schemas.openxmlformats.org/presentationml/2006/main">
  <p:tag name="AS_UNIQUEID" val="21893"/>
</p:tagLst>
</file>

<file path=ppt/tags/tag1001.xml><?xml version="1.0" encoding="utf-8"?>
<p:tagLst xmlns:p="http://schemas.openxmlformats.org/presentationml/2006/main">
  <p:tag name="AS_UNIQUEID" val="19194"/>
</p:tagLst>
</file>

<file path=ppt/tags/tag1002.xml><?xml version="1.0" encoding="utf-8"?>
<p:tagLst xmlns:p="http://schemas.openxmlformats.org/presentationml/2006/main">
  <p:tag name="AS_UNIQUEID" val="1695"/>
</p:tagLst>
</file>

<file path=ppt/tags/tag1003.xml><?xml version="1.0" encoding="utf-8"?>
<p:tagLst xmlns:p="http://schemas.openxmlformats.org/presentationml/2006/main">
  <p:tag name="AS_UNIQUEID" val="1697"/>
</p:tagLst>
</file>

<file path=ppt/tags/tag1004.xml><?xml version="1.0" encoding="utf-8"?>
<p:tagLst xmlns:p="http://schemas.openxmlformats.org/presentationml/2006/main">
  <p:tag name="AS_UNIQUEID" val="1699"/>
</p:tagLst>
</file>

<file path=ppt/tags/tag1005.xml><?xml version="1.0" encoding="utf-8"?>
<p:tagLst xmlns:p="http://schemas.openxmlformats.org/presentationml/2006/main">
  <p:tag name="AS_UNIQUEID" val="1696"/>
</p:tagLst>
</file>

<file path=ppt/tags/tag1006.xml><?xml version="1.0" encoding="utf-8"?>
<p:tagLst xmlns:p="http://schemas.openxmlformats.org/presentationml/2006/main">
  <p:tag name="AS_UNIQUEID" val="1698"/>
</p:tagLst>
</file>

<file path=ppt/tags/tag1007.xml><?xml version="1.0" encoding="utf-8"?>
<p:tagLst xmlns:p="http://schemas.openxmlformats.org/presentationml/2006/main">
  <p:tag name="AS_UNIQUEID" val="21894"/>
</p:tagLst>
</file>

<file path=ppt/tags/tag1008.xml><?xml version="1.0" encoding="utf-8"?>
<p:tagLst xmlns:p="http://schemas.openxmlformats.org/presentationml/2006/main">
  <p:tag name="AS_UNIQUEID" val="21895"/>
</p:tagLst>
</file>

<file path=ppt/tags/tag1009.xml><?xml version="1.0" encoding="utf-8"?>
<p:tagLst xmlns:p="http://schemas.openxmlformats.org/presentationml/2006/main">
  <p:tag name="AS_UNIQUEID" val="9841"/>
</p:tagLst>
</file>

<file path=ppt/tags/tag101.xml><?xml version="1.0" encoding="utf-8"?>
<p:tagLst xmlns:p="http://schemas.openxmlformats.org/presentationml/2006/main">
  <p:tag name="AS_UNIQUEID" val="1604"/>
</p:tagLst>
</file>

<file path=ppt/tags/tag1010.xml><?xml version="1.0" encoding="utf-8"?>
<p:tagLst xmlns:p="http://schemas.openxmlformats.org/presentationml/2006/main">
  <p:tag name="AS_UNIQUEID" val="9842"/>
  <p:tag name="KSO_WM_BEAUTIFY_FLAG" val=""/>
</p:tagLst>
</file>

<file path=ppt/tags/tag1011.xml><?xml version="1.0" encoding="utf-8"?>
<p:tagLst xmlns:p="http://schemas.openxmlformats.org/presentationml/2006/main">
  <p:tag name="AS_UNIQUEID" val="9845"/>
</p:tagLst>
</file>

<file path=ppt/tags/tag1012.xml><?xml version="1.0" encoding="utf-8"?>
<p:tagLst xmlns:p="http://schemas.openxmlformats.org/presentationml/2006/main">
  <p:tag name="AS_UNIQUEID" val="21896"/>
</p:tagLst>
</file>

<file path=ppt/tags/tag1013.xml><?xml version="1.0" encoding="utf-8"?>
<p:tagLst xmlns:p="http://schemas.openxmlformats.org/presentationml/2006/main">
  <p:tag name="AS_UNIQUEID" val="9841"/>
</p:tagLst>
</file>

<file path=ppt/tags/tag1014.xml><?xml version="1.0" encoding="utf-8"?>
<p:tagLst xmlns:p="http://schemas.openxmlformats.org/presentationml/2006/main">
  <p:tag name="AS_UNIQUEID" val="9842"/>
  <p:tag name="KSO_WM_BEAUTIFY_FLAG" val=""/>
</p:tagLst>
</file>

<file path=ppt/tags/tag1015.xml><?xml version="1.0" encoding="utf-8"?>
<p:tagLst xmlns:p="http://schemas.openxmlformats.org/presentationml/2006/main">
  <p:tag name="AS_UNIQUEID" val="9845"/>
</p:tagLst>
</file>

<file path=ppt/tags/tag1016.xml><?xml version="1.0" encoding="utf-8"?>
<p:tagLst xmlns:p="http://schemas.openxmlformats.org/presentationml/2006/main">
  <p:tag name="AS_UNIQUEID" val="21898"/>
</p:tagLst>
</file>

<file path=ppt/tags/tag1017.xml><?xml version="1.0" encoding="utf-8"?>
<p:tagLst xmlns:p="http://schemas.openxmlformats.org/presentationml/2006/main">
  <p:tag name="AS_UNIQUEID" val="21899"/>
</p:tagLst>
</file>

<file path=ppt/tags/tag1018.xml><?xml version="1.0" encoding="utf-8"?>
<p:tagLst xmlns:p="http://schemas.openxmlformats.org/presentationml/2006/main">
  <p:tag name="AS_UNIQUEID" val="21900"/>
</p:tagLst>
</file>

<file path=ppt/tags/tag1019.xml><?xml version="1.0" encoding="utf-8"?>
<p:tagLst xmlns:p="http://schemas.openxmlformats.org/presentationml/2006/main">
  <p:tag name="AS_UNIQUEID" val="9841"/>
</p:tagLst>
</file>

<file path=ppt/tags/tag102.xml><?xml version="1.0" encoding="utf-8"?>
<p:tagLst xmlns:p="http://schemas.openxmlformats.org/presentationml/2006/main">
  <p:tag name="AS_UNIQUEID" val="1605"/>
</p:tagLst>
</file>

<file path=ppt/tags/tag1020.xml><?xml version="1.0" encoding="utf-8"?>
<p:tagLst xmlns:p="http://schemas.openxmlformats.org/presentationml/2006/main">
  <p:tag name="AS_UNIQUEID" val="9842"/>
  <p:tag name="KSO_WM_BEAUTIFY_FLAG" val=""/>
</p:tagLst>
</file>

<file path=ppt/tags/tag1021.xml><?xml version="1.0" encoding="utf-8"?>
<p:tagLst xmlns:p="http://schemas.openxmlformats.org/presentationml/2006/main">
  <p:tag name="AS_UNIQUEID" val="9845"/>
</p:tagLst>
</file>

<file path=ppt/tags/tag1022.xml><?xml version="1.0" encoding="utf-8"?>
<p:tagLst xmlns:p="http://schemas.openxmlformats.org/presentationml/2006/main">
  <p:tag name="AS_UNIQUEID" val="21901"/>
</p:tagLst>
</file>

<file path=ppt/tags/tag1023.xml><?xml version="1.0" encoding="utf-8"?>
<p:tagLst xmlns:p="http://schemas.openxmlformats.org/presentationml/2006/main">
  <p:tag name="AS_UNIQUEID" val="19194"/>
</p:tagLst>
</file>

<file path=ppt/tags/tag1024.xml><?xml version="1.0" encoding="utf-8"?>
<p:tagLst xmlns:p="http://schemas.openxmlformats.org/presentationml/2006/main">
  <p:tag name="AS_UNIQUEID" val="1695"/>
</p:tagLst>
</file>

<file path=ppt/tags/tag1025.xml><?xml version="1.0" encoding="utf-8"?>
<p:tagLst xmlns:p="http://schemas.openxmlformats.org/presentationml/2006/main">
  <p:tag name="AS_UNIQUEID" val="1697"/>
</p:tagLst>
</file>

<file path=ppt/tags/tag1026.xml><?xml version="1.0" encoding="utf-8"?>
<p:tagLst xmlns:p="http://schemas.openxmlformats.org/presentationml/2006/main">
  <p:tag name="AS_UNIQUEID" val="1699"/>
</p:tagLst>
</file>

<file path=ppt/tags/tag1027.xml><?xml version="1.0" encoding="utf-8"?>
<p:tagLst xmlns:p="http://schemas.openxmlformats.org/presentationml/2006/main">
  <p:tag name="AS_UNIQUEID" val="1696"/>
</p:tagLst>
</file>

<file path=ppt/tags/tag1028.xml><?xml version="1.0" encoding="utf-8"?>
<p:tagLst xmlns:p="http://schemas.openxmlformats.org/presentationml/2006/main">
  <p:tag name="AS_UNIQUEID" val="1698"/>
</p:tagLst>
</file>

<file path=ppt/tags/tag1029.xml><?xml version="1.0" encoding="utf-8"?>
<p:tagLst xmlns:p="http://schemas.openxmlformats.org/presentationml/2006/main">
  <p:tag name="AS_UNIQUEID" val="21902"/>
</p:tagLst>
</file>

<file path=ppt/tags/tag103.xml><?xml version="1.0" encoding="utf-8"?>
<p:tagLst xmlns:p="http://schemas.openxmlformats.org/presentationml/2006/main">
  <p:tag name="AS_UNIQUEID" val="1606"/>
</p:tagLst>
</file>

<file path=ppt/tags/tag1030.xml><?xml version="1.0" encoding="utf-8"?>
<p:tagLst xmlns:p="http://schemas.openxmlformats.org/presentationml/2006/main">
  <p:tag name="AS_UNIQUEID" val="21903"/>
</p:tagLst>
</file>

<file path=ppt/tags/tag1031.xml><?xml version="1.0" encoding="utf-8"?>
<p:tagLst xmlns:p="http://schemas.openxmlformats.org/presentationml/2006/main">
  <p:tag name="AS_UNIQUEID" val="9841"/>
</p:tagLst>
</file>

<file path=ppt/tags/tag1032.xml><?xml version="1.0" encoding="utf-8"?>
<p:tagLst xmlns:p="http://schemas.openxmlformats.org/presentationml/2006/main">
  <p:tag name="AS_UNIQUEID" val="9842"/>
  <p:tag name="KSO_WM_BEAUTIFY_FLAG" val=""/>
</p:tagLst>
</file>

<file path=ppt/tags/tag1033.xml><?xml version="1.0" encoding="utf-8"?>
<p:tagLst xmlns:p="http://schemas.openxmlformats.org/presentationml/2006/main">
  <p:tag name="AS_UNIQUEID" val="9845"/>
</p:tagLst>
</file>

<file path=ppt/tags/tag1034.xml><?xml version="1.0" encoding="utf-8"?>
<p:tagLst xmlns:p="http://schemas.openxmlformats.org/presentationml/2006/main">
  <p:tag name="AS_UNIQUEID" val="21905"/>
</p:tagLst>
</file>

<file path=ppt/tags/tag1035.xml><?xml version="1.0" encoding="utf-8"?>
<p:tagLst xmlns:p="http://schemas.openxmlformats.org/presentationml/2006/main">
  <p:tag name="AS_UNIQUEID" val="21906"/>
</p:tagLst>
</file>

<file path=ppt/tags/tag1036.xml><?xml version="1.0" encoding="utf-8"?>
<p:tagLst xmlns:p="http://schemas.openxmlformats.org/presentationml/2006/main">
  <p:tag name="AS_UNIQUEID" val="21907"/>
</p:tagLst>
</file>

<file path=ppt/tags/tag1037.xml><?xml version="1.0" encoding="utf-8"?>
<p:tagLst xmlns:p="http://schemas.openxmlformats.org/presentationml/2006/main">
  <p:tag name="AS_UNIQUEID" val="1889"/>
</p:tagLst>
</file>

<file path=ppt/tags/tag1038.xml><?xml version="1.0" encoding="utf-8"?>
<p:tagLst xmlns:p="http://schemas.openxmlformats.org/presentationml/2006/main">
  <p:tag name="AS_UNIQUEID" val="1897"/>
</p:tagLst>
</file>

<file path=ppt/tags/tag1039.xml><?xml version="1.0" encoding="utf-8"?>
<p:tagLst xmlns:p="http://schemas.openxmlformats.org/presentationml/2006/main">
  <p:tag name="AS_UNIQUEID" val="21908"/>
</p:tagLst>
</file>

<file path=ppt/tags/tag104.xml><?xml version="1.0" encoding="utf-8"?>
<p:tagLst xmlns:p="http://schemas.openxmlformats.org/presentationml/2006/main">
  <p:tag name="AS_UNIQUEID" val="1607"/>
</p:tagLst>
</file>

<file path=ppt/tags/tag1040.xml><?xml version="1.0" encoding="utf-8"?>
<p:tagLst xmlns:p="http://schemas.openxmlformats.org/presentationml/2006/main">
  <p:tag name="AS_UNIQUEID" val="21909"/>
</p:tagLst>
</file>

<file path=ppt/tags/tag1041.xml><?xml version="1.0" encoding="utf-8"?>
<p:tagLst xmlns:p="http://schemas.openxmlformats.org/presentationml/2006/main">
  <p:tag name="AS_UNIQUEID" val="1889"/>
</p:tagLst>
</file>

<file path=ppt/tags/tag1042.xml><?xml version="1.0" encoding="utf-8"?>
<p:tagLst xmlns:p="http://schemas.openxmlformats.org/presentationml/2006/main">
  <p:tag name="AS_UNIQUEID" val="1897"/>
</p:tagLst>
</file>

<file path=ppt/tags/tag1043.xml><?xml version="1.0" encoding="utf-8"?>
<p:tagLst xmlns:p="http://schemas.openxmlformats.org/presentationml/2006/main">
  <p:tag name="AS_UNIQUEID" val="1890"/>
</p:tagLst>
</file>

<file path=ppt/tags/tag1044.xml><?xml version="1.0" encoding="utf-8"?>
<p:tagLst xmlns:p="http://schemas.openxmlformats.org/presentationml/2006/main">
  <p:tag name="AS_UNIQUEID" val="13945"/>
</p:tagLst>
</file>

<file path=ppt/tags/tag1045.xml><?xml version="1.0" encoding="utf-8"?>
<p:tagLst xmlns:p="http://schemas.openxmlformats.org/presentationml/2006/main">
  <p:tag name="AS_UNIQUEID" val="1890"/>
</p:tagLst>
</file>

<file path=ppt/tags/tag1046.xml><?xml version="1.0" encoding="utf-8"?>
<p:tagLst xmlns:p="http://schemas.openxmlformats.org/presentationml/2006/main">
  <p:tag name="AS_UNIQUEID" val="1890"/>
</p:tagLst>
</file>

<file path=ppt/tags/tag1047.xml><?xml version="1.0" encoding="utf-8"?>
<p:tagLst xmlns:p="http://schemas.openxmlformats.org/presentationml/2006/main">
  <p:tag name="AS_UNIQUEID" val="21910"/>
</p:tagLst>
</file>

<file path=ppt/tags/tag1048.xml><?xml version="1.0" encoding="utf-8"?>
<p:tagLst xmlns:p="http://schemas.openxmlformats.org/presentationml/2006/main">
  <p:tag name="AS_UNIQUEID" val="1889"/>
</p:tagLst>
</file>

<file path=ppt/tags/tag1049.xml><?xml version="1.0" encoding="utf-8"?>
<p:tagLst xmlns:p="http://schemas.openxmlformats.org/presentationml/2006/main">
  <p:tag name="AS_UNIQUEID" val="1897"/>
</p:tagLst>
</file>

<file path=ppt/tags/tag105.xml><?xml version="1.0" encoding="utf-8"?>
<p:tagLst xmlns:p="http://schemas.openxmlformats.org/presentationml/2006/main">
  <p:tag name="AS_UNIQUEID" val="1608"/>
</p:tagLst>
</file>

<file path=ppt/tags/tag1050.xml><?xml version="1.0" encoding="utf-8"?>
<p:tagLst xmlns:p="http://schemas.openxmlformats.org/presentationml/2006/main">
  <p:tag name="AS_UNIQUEID" val="21911"/>
</p:tagLst>
</file>

<file path=ppt/tags/tag1051.xml><?xml version="1.0" encoding="utf-8"?>
<p:tagLst xmlns:p="http://schemas.openxmlformats.org/presentationml/2006/main">
  <p:tag name="AS_UNIQUEID" val="1889"/>
</p:tagLst>
</file>

<file path=ppt/tags/tag1052.xml><?xml version="1.0" encoding="utf-8"?>
<p:tagLst xmlns:p="http://schemas.openxmlformats.org/presentationml/2006/main">
  <p:tag name="AS_UNIQUEID" val="1897"/>
</p:tagLst>
</file>

<file path=ppt/tags/tag1053.xml><?xml version="1.0" encoding="utf-8"?>
<p:tagLst xmlns:p="http://schemas.openxmlformats.org/presentationml/2006/main">
  <p:tag name="AS_UNIQUEID" val="21912"/>
</p:tagLst>
</file>

<file path=ppt/tags/tag1054.xml><?xml version="1.0" encoding="utf-8"?>
<p:tagLst xmlns:p="http://schemas.openxmlformats.org/presentationml/2006/main">
  <p:tag name="AS_UNIQUEID" val="1889"/>
</p:tagLst>
</file>

<file path=ppt/tags/tag1055.xml><?xml version="1.0" encoding="utf-8"?>
<p:tagLst xmlns:p="http://schemas.openxmlformats.org/presentationml/2006/main">
  <p:tag name="AS_UNIQUEID" val="1897"/>
</p:tagLst>
</file>

<file path=ppt/tags/tag1056.xml><?xml version="1.0" encoding="utf-8"?>
<p:tagLst xmlns:p="http://schemas.openxmlformats.org/presentationml/2006/main">
  <p:tag name="AS_UNIQUEID" val="21913"/>
</p:tagLst>
</file>

<file path=ppt/tags/tag1057.xml><?xml version="1.0" encoding="utf-8"?>
<p:tagLst xmlns:p="http://schemas.openxmlformats.org/presentationml/2006/main">
  <p:tag name="AS_UNIQUEID" val="19194"/>
</p:tagLst>
</file>

<file path=ppt/tags/tag1058.xml><?xml version="1.0" encoding="utf-8"?>
<p:tagLst xmlns:p="http://schemas.openxmlformats.org/presentationml/2006/main">
  <p:tag name="AS_UNIQUEID" val="1695"/>
</p:tagLst>
</file>

<file path=ppt/tags/tag1059.xml><?xml version="1.0" encoding="utf-8"?>
<p:tagLst xmlns:p="http://schemas.openxmlformats.org/presentationml/2006/main">
  <p:tag name="AS_UNIQUEID" val="1697"/>
</p:tagLst>
</file>

<file path=ppt/tags/tag106.xml><?xml version="1.0" encoding="utf-8"?>
<p:tagLst xmlns:p="http://schemas.openxmlformats.org/presentationml/2006/main">
  <p:tag name="AS_UNIQUEID" val="1609"/>
</p:tagLst>
</file>

<file path=ppt/tags/tag1060.xml><?xml version="1.0" encoding="utf-8"?>
<p:tagLst xmlns:p="http://schemas.openxmlformats.org/presentationml/2006/main">
  <p:tag name="AS_UNIQUEID" val="1699"/>
</p:tagLst>
</file>

<file path=ppt/tags/tag1061.xml><?xml version="1.0" encoding="utf-8"?>
<p:tagLst xmlns:p="http://schemas.openxmlformats.org/presentationml/2006/main">
  <p:tag name="AS_UNIQUEID" val="1696"/>
</p:tagLst>
</file>

<file path=ppt/tags/tag1062.xml><?xml version="1.0" encoding="utf-8"?>
<p:tagLst xmlns:p="http://schemas.openxmlformats.org/presentationml/2006/main">
  <p:tag name="AS_UNIQUEID" val="1698"/>
</p:tagLst>
</file>

<file path=ppt/tags/tag1063.xml><?xml version="1.0" encoding="utf-8"?>
<p:tagLst xmlns:p="http://schemas.openxmlformats.org/presentationml/2006/main">
  <p:tag name="AS_UNIQUEID" val="21914"/>
</p:tagLst>
</file>

<file path=ppt/tags/tag1064.xml><?xml version="1.0" encoding="utf-8"?>
<p:tagLst xmlns:p="http://schemas.openxmlformats.org/presentationml/2006/main">
  <p:tag name="KSO_WM_BEAUTIFY_FLAG" val="#wm#"/>
  <p:tag name="KSO_WM_TEMPLATE_CATEGORY" val="custom"/>
  <p:tag name="KSO_WM_TEMPLATE_INDEX" val="20204262"/>
</p:tagLst>
</file>

<file path=ppt/tags/tag1065.xml><?xml version="1.0" encoding="utf-8"?>
<p:tagLst xmlns:p="http://schemas.openxmlformats.org/presentationml/2006/main">
  <p:tag name="AS_UNIQUEID" val="21916"/>
</p:tagLst>
</file>

<file path=ppt/tags/tag1066.xml><?xml version="1.0" encoding="utf-8"?>
<p:tagLst xmlns:p="http://schemas.openxmlformats.org/presentationml/2006/main">
  <p:tag name="AS_UNIQUEID" val="21917"/>
</p:tagLst>
</file>

<file path=ppt/tags/tag1067.xml><?xml version="1.0" encoding="utf-8"?>
<p:tagLst xmlns:p="http://schemas.openxmlformats.org/presentationml/2006/main">
  <p:tag name="AS_UNIQUEID" val="21918"/>
</p:tagLst>
</file>

<file path=ppt/tags/tag1068.xml><?xml version="1.0" encoding="utf-8"?>
<p:tagLst xmlns:p="http://schemas.openxmlformats.org/presentationml/2006/main">
  <p:tag name="AS_UNIQUEID" val="21919"/>
</p:tagLst>
</file>

<file path=ppt/tags/tag1069.xml><?xml version="1.0" encoding="utf-8"?>
<p:tagLst xmlns:p="http://schemas.openxmlformats.org/presentationml/2006/main">
  <p:tag name="AS_UNIQUEID" val="9841"/>
</p:tagLst>
</file>

<file path=ppt/tags/tag107.xml><?xml version="1.0" encoding="utf-8"?>
<p:tagLst xmlns:p="http://schemas.openxmlformats.org/presentationml/2006/main">
  <p:tag name="AS_UNIQUEID" val="1610"/>
</p:tagLst>
</file>

<file path=ppt/tags/tag1070.xml><?xml version="1.0" encoding="utf-8"?>
<p:tagLst xmlns:p="http://schemas.openxmlformats.org/presentationml/2006/main">
  <p:tag name="AS_UNIQUEID" val="9842"/>
  <p:tag name="KSO_WM_BEAUTIFY_FLAG" val=""/>
</p:tagLst>
</file>

<file path=ppt/tags/tag1071.xml><?xml version="1.0" encoding="utf-8"?>
<p:tagLst xmlns:p="http://schemas.openxmlformats.org/presentationml/2006/main">
  <p:tag name="AS_UNIQUEID" val="9845"/>
</p:tagLst>
</file>

<file path=ppt/tags/tag1072.xml><?xml version="1.0" encoding="utf-8"?>
<p:tagLst xmlns:p="http://schemas.openxmlformats.org/presentationml/2006/main">
  <p:tag name="AS_UNIQUEID" val="21920"/>
</p:tagLst>
</file>

<file path=ppt/tags/tag1073.xml><?xml version="1.0" encoding="utf-8"?>
<p:tagLst xmlns:p="http://schemas.openxmlformats.org/presentationml/2006/main">
  <p:tag name="AS_UNIQUEID" val="19194"/>
</p:tagLst>
</file>

<file path=ppt/tags/tag1074.xml><?xml version="1.0" encoding="utf-8"?>
<p:tagLst xmlns:p="http://schemas.openxmlformats.org/presentationml/2006/main">
  <p:tag name="AS_UNIQUEID" val="1695"/>
</p:tagLst>
</file>

<file path=ppt/tags/tag1075.xml><?xml version="1.0" encoding="utf-8"?>
<p:tagLst xmlns:p="http://schemas.openxmlformats.org/presentationml/2006/main">
  <p:tag name="AS_UNIQUEID" val="1697"/>
</p:tagLst>
</file>

<file path=ppt/tags/tag1076.xml><?xml version="1.0" encoding="utf-8"?>
<p:tagLst xmlns:p="http://schemas.openxmlformats.org/presentationml/2006/main">
  <p:tag name="AS_UNIQUEID" val="1699"/>
</p:tagLst>
</file>

<file path=ppt/tags/tag1077.xml><?xml version="1.0" encoding="utf-8"?>
<p:tagLst xmlns:p="http://schemas.openxmlformats.org/presentationml/2006/main">
  <p:tag name="AS_UNIQUEID" val="1696"/>
</p:tagLst>
</file>

<file path=ppt/tags/tag1078.xml><?xml version="1.0" encoding="utf-8"?>
<p:tagLst xmlns:p="http://schemas.openxmlformats.org/presentationml/2006/main">
  <p:tag name="AS_UNIQUEID" val="1698"/>
</p:tagLst>
</file>

<file path=ppt/tags/tag1079.xml><?xml version="1.0" encoding="utf-8"?>
<p:tagLst xmlns:p="http://schemas.openxmlformats.org/presentationml/2006/main">
  <p:tag name="AS_UNIQUEID" val="21921"/>
</p:tagLst>
</file>

<file path=ppt/tags/tag108.xml><?xml version="1.0" encoding="utf-8"?>
<p:tagLst xmlns:p="http://schemas.openxmlformats.org/presentationml/2006/main">
  <p:tag name="AS_UNIQUEID" val="1611"/>
</p:tagLst>
</file>

<file path=ppt/tags/tag1080.xml><?xml version="1.0" encoding="utf-8"?>
<p:tagLst xmlns:p="http://schemas.openxmlformats.org/presentationml/2006/main">
  <p:tag name="AS_UNIQUEID" val="21922"/>
</p:tagLst>
</file>

<file path=ppt/tags/tag1081.xml><?xml version="1.0" encoding="utf-8"?>
<p:tagLst xmlns:p="http://schemas.openxmlformats.org/presentationml/2006/main">
  <p:tag name="AS_UNIQUEID" val="9841"/>
</p:tagLst>
</file>

<file path=ppt/tags/tag1082.xml><?xml version="1.0" encoding="utf-8"?>
<p:tagLst xmlns:p="http://schemas.openxmlformats.org/presentationml/2006/main">
  <p:tag name="AS_UNIQUEID" val="9842"/>
  <p:tag name="KSO_WM_BEAUTIFY_FLAG" val=""/>
</p:tagLst>
</file>

<file path=ppt/tags/tag1083.xml><?xml version="1.0" encoding="utf-8"?>
<p:tagLst xmlns:p="http://schemas.openxmlformats.org/presentationml/2006/main">
  <p:tag name="AS_UNIQUEID" val="9845"/>
</p:tagLst>
</file>

<file path=ppt/tags/tag1084.xml><?xml version="1.0" encoding="utf-8"?>
<p:tagLst xmlns:p="http://schemas.openxmlformats.org/presentationml/2006/main">
  <p:tag name="KSO_WM_BEAUTIFY_FLAG" val="#wm#"/>
  <p:tag name="KSO_WM_TEMPLATE_CATEGORY" val="custom"/>
  <p:tag name="KSO_WM_TEMPLATE_INDEX" val="20204262"/>
</p:tagLst>
</file>

<file path=ppt/tags/tag1085.xml><?xml version="1.0" encoding="utf-8"?>
<p:tagLst xmlns:p="http://schemas.openxmlformats.org/presentationml/2006/main">
  <p:tag name="AS_UNIQUEID" val="21924"/>
</p:tagLst>
</file>

<file path=ppt/tags/tag1086.xml><?xml version="1.0" encoding="utf-8"?>
<p:tagLst xmlns:p="http://schemas.openxmlformats.org/presentationml/2006/main">
  <p:tag name="AS_UNIQUEID" val="21925"/>
</p:tagLst>
</file>

<file path=ppt/tags/tag1087.xml><?xml version="1.0" encoding="utf-8"?>
<p:tagLst xmlns:p="http://schemas.openxmlformats.org/presentationml/2006/main">
  <p:tag name="AS_UNIQUEID" val="21926"/>
</p:tagLst>
</file>

<file path=ppt/tags/tag1088.xml><?xml version="1.0" encoding="utf-8"?>
<p:tagLst xmlns:p="http://schemas.openxmlformats.org/presentationml/2006/main">
  <p:tag name="AS_UNIQUEID" val="9841"/>
</p:tagLst>
</file>

<file path=ppt/tags/tag1089.xml><?xml version="1.0" encoding="utf-8"?>
<p:tagLst xmlns:p="http://schemas.openxmlformats.org/presentationml/2006/main">
  <p:tag name="AS_UNIQUEID" val="9842"/>
  <p:tag name="KSO_WM_BEAUTIFY_FLAG" val=""/>
</p:tagLst>
</file>

<file path=ppt/tags/tag109.xml><?xml version="1.0" encoding="utf-8"?>
<p:tagLst xmlns:p="http://schemas.openxmlformats.org/presentationml/2006/main">
  <p:tag name="AS_UNIQUEID" val="1612"/>
</p:tagLst>
</file>

<file path=ppt/tags/tag1090.xml><?xml version="1.0" encoding="utf-8"?>
<p:tagLst xmlns:p="http://schemas.openxmlformats.org/presentationml/2006/main">
  <p:tag name="AS_UNIQUEID" val="9845"/>
</p:tagLst>
</file>

<file path=ppt/tags/tag1091.xml><?xml version="1.0" encoding="utf-8"?>
<p:tagLst xmlns:p="http://schemas.openxmlformats.org/presentationml/2006/main">
  <p:tag name="AS_UNIQUEID" val="21927"/>
</p:tagLst>
</file>

<file path=ppt/tags/tag1092.xml><?xml version="1.0" encoding="utf-8"?>
<p:tagLst xmlns:p="http://schemas.openxmlformats.org/presentationml/2006/main">
  <p:tag name="AS_UNIQUEID" val="19194"/>
</p:tagLst>
</file>

<file path=ppt/tags/tag1093.xml><?xml version="1.0" encoding="utf-8"?>
<p:tagLst xmlns:p="http://schemas.openxmlformats.org/presentationml/2006/main">
  <p:tag name="AS_UNIQUEID" val="1695"/>
</p:tagLst>
</file>

<file path=ppt/tags/tag1094.xml><?xml version="1.0" encoding="utf-8"?>
<p:tagLst xmlns:p="http://schemas.openxmlformats.org/presentationml/2006/main">
  <p:tag name="AS_UNIQUEID" val="1697"/>
</p:tagLst>
</file>

<file path=ppt/tags/tag1095.xml><?xml version="1.0" encoding="utf-8"?>
<p:tagLst xmlns:p="http://schemas.openxmlformats.org/presentationml/2006/main">
  <p:tag name="AS_UNIQUEID" val="1699"/>
</p:tagLst>
</file>

<file path=ppt/tags/tag1096.xml><?xml version="1.0" encoding="utf-8"?>
<p:tagLst xmlns:p="http://schemas.openxmlformats.org/presentationml/2006/main">
  <p:tag name="AS_UNIQUEID" val="1696"/>
</p:tagLst>
</file>

<file path=ppt/tags/tag1097.xml><?xml version="1.0" encoding="utf-8"?>
<p:tagLst xmlns:p="http://schemas.openxmlformats.org/presentationml/2006/main">
  <p:tag name="AS_UNIQUEID" val="1698"/>
</p:tagLst>
</file>

<file path=ppt/tags/tag1098.xml><?xml version="1.0" encoding="utf-8"?>
<p:tagLst xmlns:p="http://schemas.openxmlformats.org/presentationml/2006/main">
  <p:tag name="AS_UNIQUEID" val="21928"/>
</p:tagLst>
</file>

<file path=ppt/tags/tag1099.xml><?xml version="1.0" encoding="utf-8"?>
<p:tagLst xmlns:p="http://schemas.openxmlformats.org/presentationml/2006/main">
  <p:tag name="AS_UNIQUEID" val="21930"/>
</p:tagLst>
</file>

<file path=ppt/tags/tag11.xml><?xml version="1.0" encoding="utf-8"?>
<p:tagLst xmlns:p="http://schemas.openxmlformats.org/presentationml/2006/main">
  <p:tag name="AS_UNIQUEID" val="1509"/>
</p:tagLst>
</file>

<file path=ppt/tags/tag110.xml><?xml version="1.0" encoding="utf-8"?>
<p:tagLst xmlns:p="http://schemas.openxmlformats.org/presentationml/2006/main">
  <p:tag name="AS_UNIQUEID" val="1613"/>
</p:tagLst>
</file>

<file path=ppt/tags/tag1100.xml><?xml version="1.0" encoding="utf-8"?>
<p:tagLst xmlns:p="http://schemas.openxmlformats.org/presentationml/2006/main">
  <p:tag name="AS_UNIQUEID" val="21931"/>
</p:tagLst>
</file>

<file path=ppt/tags/tag1101.xml><?xml version="1.0" encoding="utf-8"?>
<p:tagLst xmlns:p="http://schemas.openxmlformats.org/presentationml/2006/main">
  <p:tag name="AS_UNIQUEID" val="21932"/>
</p:tagLst>
</file>

<file path=ppt/tags/tag1102.xml><?xml version="1.0" encoding="utf-8"?>
<p:tagLst xmlns:p="http://schemas.openxmlformats.org/presentationml/2006/main">
  <p:tag name="AS_UNIQUEID" val="21933"/>
</p:tagLst>
</file>

<file path=ppt/tags/tag1103.xml><?xml version="1.0" encoding="utf-8"?>
<p:tagLst xmlns:p="http://schemas.openxmlformats.org/presentationml/2006/main">
  <p:tag name="AS_UNIQUEID" val="9841"/>
</p:tagLst>
</file>

<file path=ppt/tags/tag1104.xml><?xml version="1.0" encoding="utf-8"?>
<p:tagLst xmlns:p="http://schemas.openxmlformats.org/presentationml/2006/main">
  <p:tag name="AS_UNIQUEID" val="9842"/>
  <p:tag name="KSO_WM_BEAUTIFY_FLAG" val=""/>
</p:tagLst>
</file>

<file path=ppt/tags/tag1105.xml><?xml version="1.0" encoding="utf-8"?>
<p:tagLst xmlns:p="http://schemas.openxmlformats.org/presentationml/2006/main">
  <p:tag name="AS_UNIQUEID" val="9845"/>
</p:tagLst>
</file>

<file path=ppt/tags/tag1106.xml><?xml version="1.0" encoding="utf-8"?>
<p:tagLst xmlns:p="http://schemas.openxmlformats.org/presentationml/2006/main">
  <p:tag name="AS_UNIQUEID" val="21934"/>
</p:tagLst>
</file>

<file path=ppt/tags/tag1107.xml><?xml version="1.0" encoding="utf-8"?>
<p:tagLst xmlns:p="http://schemas.openxmlformats.org/presentationml/2006/main">
  <p:tag name="AS_UNIQUEID" val="19194"/>
</p:tagLst>
</file>

<file path=ppt/tags/tag1108.xml><?xml version="1.0" encoding="utf-8"?>
<p:tagLst xmlns:p="http://schemas.openxmlformats.org/presentationml/2006/main">
  <p:tag name="AS_UNIQUEID" val="1695"/>
</p:tagLst>
</file>

<file path=ppt/tags/tag1109.xml><?xml version="1.0" encoding="utf-8"?>
<p:tagLst xmlns:p="http://schemas.openxmlformats.org/presentationml/2006/main">
  <p:tag name="AS_UNIQUEID" val="1697"/>
</p:tagLst>
</file>

<file path=ppt/tags/tag111.xml><?xml version="1.0" encoding="utf-8"?>
<p:tagLst xmlns:p="http://schemas.openxmlformats.org/presentationml/2006/main">
  <p:tag name="AS_UNIQUEID" val="1614"/>
</p:tagLst>
</file>

<file path=ppt/tags/tag1110.xml><?xml version="1.0" encoding="utf-8"?>
<p:tagLst xmlns:p="http://schemas.openxmlformats.org/presentationml/2006/main">
  <p:tag name="AS_UNIQUEID" val="1699"/>
</p:tagLst>
</file>

<file path=ppt/tags/tag1111.xml><?xml version="1.0" encoding="utf-8"?>
<p:tagLst xmlns:p="http://schemas.openxmlformats.org/presentationml/2006/main">
  <p:tag name="AS_UNIQUEID" val="1696"/>
</p:tagLst>
</file>

<file path=ppt/tags/tag1112.xml><?xml version="1.0" encoding="utf-8"?>
<p:tagLst xmlns:p="http://schemas.openxmlformats.org/presentationml/2006/main">
  <p:tag name="AS_UNIQUEID" val="1698"/>
</p:tagLst>
</file>

<file path=ppt/tags/tag1113.xml><?xml version="1.0" encoding="utf-8"?>
<p:tagLst xmlns:p="http://schemas.openxmlformats.org/presentationml/2006/main">
  <p:tag name="AS_UNIQUEID" val="21935"/>
</p:tagLst>
</file>

<file path=ppt/tags/tag1114.xml><?xml version="1.0" encoding="utf-8"?>
<p:tagLst xmlns:p="http://schemas.openxmlformats.org/presentationml/2006/main">
  <p:tag name="AS_UNIQUEID" val="21937"/>
</p:tagLst>
</file>

<file path=ppt/tags/tag1115.xml><?xml version="1.0" encoding="utf-8"?>
<p:tagLst xmlns:p="http://schemas.openxmlformats.org/presentationml/2006/main">
  <p:tag name="AS_UNIQUEID" val="21938"/>
</p:tagLst>
</file>

<file path=ppt/tags/tag1116.xml><?xml version="1.0" encoding="utf-8"?>
<p:tagLst xmlns:p="http://schemas.openxmlformats.org/presentationml/2006/main">
  <p:tag name="AS_UNIQUEID" val="21939"/>
</p:tagLst>
</file>

<file path=ppt/tags/tag1117.xml><?xml version="1.0" encoding="utf-8"?>
<p:tagLst xmlns:p="http://schemas.openxmlformats.org/presentationml/2006/main">
  <p:tag name="AS_UNIQUEID" val="9841"/>
</p:tagLst>
</file>

<file path=ppt/tags/tag1118.xml><?xml version="1.0" encoding="utf-8"?>
<p:tagLst xmlns:p="http://schemas.openxmlformats.org/presentationml/2006/main">
  <p:tag name="AS_UNIQUEID" val="9842"/>
  <p:tag name="KSO_WM_BEAUTIFY_FLAG" val=""/>
</p:tagLst>
</file>

<file path=ppt/tags/tag1119.xml><?xml version="1.0" encoding="utf-8"?>
<p:tagLst xmlns:p="http://schemas.openxmlformats.org/presentationml/2006/main">
  <p:tag name="AS_UNIQUEID" val="9845"/>
</p:tagLst>
</file>

<file path=ppt/tags/tag112.xml><?xml version="1.0" encoding="utf-8"?>
<p:tagLst xmlns:p="http://schemas.openxmlformats.org/presentationml/2006/main">
  <p:tag name="AS_UNIQUEID" val="1615"/>
</p:tagLst>
</file>

<file path=ppt/tags/tag1120.xml><?xml version="1.0" encoding="utf-8"?>
<p:tagLst xmlns:p="http://schemas.openxmlformats.org/presentationml/2006/main">
  <p:tag name="AS_UNIQUEID" val="21940"/>
</p:tagLst>
</file>

<file path=ppt/tags/tag1121.xml><?xml version="1.0" encoding="utf-8"?>
<p:tagLst xmlns:p="http://schemas.openxmlformats.org/presentationml/2006/main">
  <p:tag name="AS_UNIQUEID" val="19194"/>
</p:tagLst>
</file>

<file path=ppt/tags/tag1122.xml><?xml version="1.0" encoding="utf-8"?>
<p:tagLst xmlns:p="http://schemas.openxmlformats.org/presentationml/2006/main">
  <p:tag name="AS_UNIQUEID" val="1695"/>
</p:tagLst>
</file>

<file path=ppt/tags/tag1123.xml><?xml version="1.0" encoding="utf-8"?>
<p:tagLst xmlns:p="http://schemas.openxmlformats.org/presentationml/2006/main">
  <p:tag name="AS_UNIQUEID" val="1697"/>
</p:tagLst>
</file>

<file path=ppt/tags/tag1124.xml><?xml version="1.0" encoding="utf-8"?>
<p:tagLst xmlns:p="http://schemas.openxmlformats.org/presentationml/2006/main">
  <p:tag name="AS_UNIQUEID" val="1699"/>
</p:tagLst>
</file>

<file path=ppt/tags/tag1125.xml><?xml version="1.0" encoding="utf-8"?>
<p:tagLst xmlns:p="http://schemas.openxmlformats.org/presentationml/2006/main">
  <p:tag name="AS_UNIQUEID" val="1696"/>
</p:tagLst>
</file>

<file path=ppt/tags/tag1126.xml><?xml version="1.0" encoding="utf-8"?>
<p:tagLst xmlns:p="http://schemas.openxmlformats.org/presentationml/2006/main">
  <p:tag name="AS_UNIQUEID" val="1698"/>
</p:tagLst>
</file>

<file path=ppt/tags/tag1127.xml><?xml version="1.0" encoding="utf-8"?>
<p:tagLst xmlns:p="http://schemas.openxmlformats.org/presentationml/2006/main">
  <p:tag name="AS_UNIQUEID" val="21941"/>
</p:tagLst>
</file>

<file path=ppt/tags/tag1128.xml><?xml version="1.0" encoding="utf-8"?>
<p:tagLst xmlns:p="http://schemas.openxmlformats.org/presentationml/2006/main">
  <p:tag name="AS_UNIQUEID" val="21942"/>
</p:tagLst>
</file>

<file path=ppt/tags/tag1129.xml><?xml version="1.0" encoding="utf-8"?>
<p:tagLst xmlns:p="http://schemas.openxmlformats.org/presentationml/2006/main">
  <p:tag name="AS_UNIQUEID" val="21944"/>
</p:tagLst>
</file>

<file path=ppt/tags/tag113.xml><?xml version="1.0" encoding="utf-8"?>
<p:tagLst xmlns:p="http://schemas.openxmlformats.org/presentationml/2006/main">
  <p:tag name="AS_UNIQUEID" val="1616"/>
</p:tagLst>
</file>

<file path=ppt/tags/tag1130.xml><?xml version="1.0" encoding="utf-8"?>
<p:tagLst xmlns:p="http://schemas.openxmlformats.org/presentationml/2006/main">
  <p:tag name="AS_UNIQUEID" val="21945"/>
</p:tagLst>
</file>

<file path=ppt/tags/tag1131.xml><?xml version="1.0" encoding="utf-8"?>
<p:tagLst xmlns:p="http://schemas.openxmlformats.org/presentationml/2006/main">
  <p:tag name="AS_UNIQUEID" val="21946"/>
</p:tagLst>
</file>

<file path=ppt/tags/tag1132.xml><?xml version="1.0" encoding="utf-8"?>
<p:tagLst xmlns:p="http://schemas.openxmlformats.org/presentationml/2006/main">
  <p:tag name="AS_UNIQUEID" val="9841"/>
</p:tagLst>
</file>

<file path=ppt/tags/tag1133.xml><?xml version="1.0" encoding="utf-8"?>
<p:tagLst xmlns:p="http://schemas.openxmlformats.org/presentationml/2006/main">
  <p:tag name="AS_UNIQUEID" val="9842"/>
  <p:tag name="KSO_WM_BEAUTIFY_FLAG" val=""/>
</p:tagLst>
</file>

<file path=ppt/tags/tag1134.xml><?xml version="1.0" encoding="utf-8"?>
<p:tagLst xmlns:p="http://schemas.openxmlformats.org/presentationml/2006/main">
  <p:tag name="AS_UNIQUEID" val="9845"/>
</p:tagLst>
</file>

<file path=ppt/tags/tag1135.xml><?xml version="1.0" encoding="utf-8"?>
<p:tagLst xmlns:p="http://schemas.openxmlformats.org/presentationml/2006/main">
  <p:tag name="AS_UNIQUEID" val="21947"/>
</p:tagLst>
</file>

<file path=ppt/tags/tag1136.xml><?xml version="1.0" encoding="utf-8"?>
<p:tagLst xmlns:p="http://schemas.openxmlformats.org/presentationml/2006/main">
  <p:tag name="AS_UNIQUEID" val="19194"/>
</p:tagLst>
</file>

<file path=ppt/tags/tag1137.xml><?xml version="1.0" encoding="utf-8"?>
<p:tagLst xmlns:p="http://schemas.openxmlformats.org/presentationml/2006/main">
  <p:tag name="AS_UNIQUEID" val="1695"/>
</p:tagLst>
</file>

<file path=ppt/tags/tag1138.xml><?xml version="1.0" encoding="utf-8"?>
<p:tagLst xmlns:p="http://schemas.openxmlformats.org/presentationml/2006/main">
  <p:tag name="AS_UNIQUEID" val="1697"/>
</p:tagLst>
</file>

<file path=ppt/tags/tag1139.xml><?xml version="1.0" encoding="utf-8"?>
<p:tagLst xmlns:p="http://schemas.openxmlformats.org/presentationml/2006/main">
  <p:tag name="AS_UNIQUEID" val="1699"/>
</p:tagLst>
</file>

<file path=ppt/tags/tag114.xml><?xml version="1.0" encoding="utf-8"?>
<p:tagLst xmlns:p="http://schemas.openxmlformats.org/presentationml/2006/main">
  <p:tag name="AS_UNIQUEID" val="1617"/>
</p:tagLst>
</file>

<file path=ppt/tags/tag1140.xml><?xml version="1.0" encoding="utf-8"?>
<p:tagLst xmlns:p="http://schemas.openxmlformats.org/presentationml/2006/main">
  <p:tag name="AS_UNIQUEID" val="1696"/>
</p:tagLst>
</file>

<file path=ppt/tags/tag1141.xml><?xml version="1.0" encoding="utf-8"?>
<p:tagLst xmlns:p="http://schemas.openxmlformats.org/presentationml/2006/main">
  <p:tag name="AS_UNIQUEID" val="1698"/>
</p:tagLst>
</file>

<file path=ppt/tags/tag1142.xml><?xml version="1.0" encoding="utf-8"?>
<p:tagLst xmlns:p="http://schemas.openxmlformats.org/presentationml/2006/main">
  <p:tag name="AS_UNIQUEID" val="21948"/>
</p:tagLst>
</file>

<file path=ppt/tags/tag1143.xml><?xml version="1.0" encoding="utf-8"?>
<p:tagLst xmlns:p="http://schemas.openxmlformats.org/presentationml/2006/main">
  <p:tag name="AS_UNIQUEID" val="21949"/>
</p:tagLst>
</file>

<file path=ppt/tags/tag1144.xml><?xml version="1.0" encoding="utf-8"?>
<p:tagLst xmlns:p="http://schemas.openxmlformats.org/presentationml/2006/main">
  <p:tag name="AS_UNIQUEID" val="21951"/>
</p:tagLst>
</file>

<file path=ppt/tags/tag1145.xml><?xml version="1.0" encoding="utf-8"?>
<p:tagLst xmlns:p="http://schemas.openxmlformats.org/presentationml/2006/main">
  <p:tag name="AS_UNIQUEID" val="21952"/>
</p:tagLst>
</file>

<file path=ppt/tags/tag1146.xml><?xml version="1.0" encoding="utf-8"?>
<p:tagLst xmlns:p="http://schemas.openxmlformats.org/presentationml/2006/main">
  <p:tag name="AS_UNIQUEID" val="21953"/>
</p:tagLst>
</file>

<file path=ppt/tags/tag1147.xml><?xml version="1.0" encoding="utf-8"?>
<p:tagLst xmlns:p="http://schemas.openxmlformats.org/presentationml/2006/main">
  <p:tag name="AS_UNIQUEID" val="9841"/>
</p:tagLst>
</file>

<file path=ppt/tags/tag1148.xml><?xml version="1.0" encoding="utf-8"?>
<p:tagLst xmlns:p="http://schemas.openxmlformats.org/presentationml/2006/main">
  <p:tag name="AS_UNIQUEID" val="9842"/>
  <p:tag name="KSO_WM_BEAUTIFY_FLAG" val=""/>
</p:tagLst>
</file>

<file path=ppt/tags/tag1149.xml><?xml version="1.0" encoding="utf-8"?>
<p:tagLst xmlns:p="http://schemas.openxmlformats.org/presentationml/2006/main">
  <p:tag name="AS_UNIQUEID" val="9845"/>
</p:tagLst>
</file>

<file path=ppt/tags/tag115.xml><?xml version="1.0" encoding="utf-8"?>
<p:tagLst xmlns:p="http://schemas.openxmlformats.org/presentationml/2006/main">
  <p:tag name="AS_UNIQUEID" val="1618"/>
</p:tagLst>
</file>

<file path=ppt/tags/tag1150.xml><?xml version="1.0" encoding="utf-8"?>
<p:tagLst xmlns:p="http://schemas.openxmlformats.org/presentationml/2006/main">
  <p:tag name="AS_UNIQUEID" val="21954"/>
</p:tagLst>
</file>

<file path=ppt/tags/tag1151.xml><?xml version="1.0" encoding="utf-8"?>
<p:tagLst xmlns:p="http://schemas.openxmlformats.org/presentationml/2006/main">
  <p:tag name="AS_UNIQUEID" val="19194"/>
</p:tagLst>
</file>

<file path=ppt/tags/tag1152.xml><?xml version="1.0" encoding="utf-8"?>
<p:tagLst xmlns:p="http://schemas.openxmlformats.org/presentationml/2006/main">
  <p:tag name="AS_UNIQUEID" val="1695"/>
</p:tagLst>
</file>

<file path=ppt/tags/tag1153.xml><?xml version="1.0" encoding="utf-8"?>
<p:tagLst xmlns:p="http://schemas.openxmlformats.org/presentationml/2006/main">
  <p:tag name="AS_UNIQUEID" val="1697"/>
</p:tagLst>
</file>

<file path=ppt/tags/tag1154.xml><?xml version="1.0" encoding="utf-8"?>
<p:tagLst xmlns:p="http://schemas.openxmlformats.org/presentationml/2006/main">
  <p:tag name="AS_UNIQUEID" val="1699"/>
</p:tagLst>
</file>

<file path=ppt/tags/tag1155.xml><?xml version="1.0" encoding="utf-8"?>
<p:tagLst xmlns:p="http://schemas.openxmlformats.org/presentationml/2006/main">
  <p:tag name="AS_UNIQUEID" val="1696"/>
</p:tagLst>
</file>

<file path=ppt/tags/tag1156.xml><?xml version="1.0" encoding="utf-8"?>
<p:tagLst xmlns:p="http://schemas.openxmlformats.org/presentationml/2006/main">
  <p:tag name="AS_UNIQUEID" val="1698"/>
</p:tagLst>
</file>

<file path=ppt/tags/tag1157.xml><?xml version="1.0" encoding="utf-8"?>
<p:tagLst xmlns:p="http://schemas.openxmlformats.org/presentationml/2006/main">
  <p:tag name="AS_UNIQUEID" val="21955"/>
</p:tagLst>
</file>

<file path=ppt/tags/tag1158.xml><?xml version="1.0" encoding="utf-8"?>
<p:tagLst xmlns:p="http://schemas.openxmlformats.org/presentationml/2006/main">
  <p:tag name="AS_UNIQUEID" val="21956"/>
</p:tagLst>
</file>

<file path=ppt/tags/tag1159.xml><?xml version="1.0" encoding="utf-8"?>
<p:tagLst xmlns:p="http://schemas.openxmlformats.org/presentationml/2006/main">
  <p:tag name="AS_UNIQUEID" val="21958"/>
</p:tagLst>
</file>

<file path=ppt/tags/tag116.xml><?xml version="1.0" encoding="utf-8"?>
<p:tagLst xmlns:p="http://schemas.openxmlformats.org/presentationml/2006/main">
  <p:tag name="AS_UNIQUEID" val="1619"/>
</p:tagLst>
</file>

<file path=ppt/tags/tag1160.xml><?xml version="1.0" encoding="utf-8"?>
<p:tagLst xmlns:p="http://schemas.openxmlformats.org/presentationml/2006/main">
  <p:tag name="AS_UNIQUEID" val="21959"/>
</p:tagLst>
</file>

<file path=ppt/tags/tag1161.xml><?xml version="1.0" encoding="utf-8"?>
<p:tagLst xmlns:p="http://schemas.openxmlformats.org/presentationml/2006/main">
  <p:tag name="AS_UNIQUEID" val="21960"/>
</p:tagLst>
</file>

<file path=ppt/tags/tag1162.xml><?xml version="1.0" encoding="utf-8"?>
<p:tagLst xmlns:p="http://schemas.openxmlformats.org/presentationml/2006/main">
  <p:tag name="AS_UNIQUEID" val="9841"/>
</p:tagLst>
</file>

<file path=ppt/tags/tag1163.xml><?xml version="1.0" encoding="utf-8"?>
<p:tagLst xmlns:p="http://schemas.openxmlformats.org/presentationml/2006/main">
  <p:tag name="AS_UNIQUEID" val="9842"/>
  <p:tag name="KSO_WM_BEAUTIFY_FLAG" val=""/>
</p:tagLst>
</file>

<file path=ppt/tags/tag1164.xml><?xml version="1.0" encoding="utf-8"?>
<p:tagLst xmlns:p="http://schemas.openxmlformats.org/presentationml/2006/main">
  <p:tag name="AS_UNIQUEID" val="9845"/>
</p:tagLst>
</file>

<file path=ppt/tags/tag1165.xml><?xml version="1.0" encoding="utf-8"?>
<p:tagLst xmlns:p="http://schemas.openxmlformats.org/presentationml/2006/main">
  <p:tag name="AS_UNIQUEID" val="21961"/>
</p:tagLst>
</file>

<file path=ppt/tags/tag1166.xml><?xml version="1.0" encoding="utf-8"?>
<p:tagLst xmlns:p="http://schemas.openxmlformats.org/presentationml/2006/main">
  <p:tag name="AS_UNIQUEID" val="19194"/>
</p:tagLst>
</file>

<file path=ppt/tags/tag1167.xml><?xml version="1.0" encoding="utf-8"?>
<p:tagLst xmlns:p="http://schemas.openxmlformats.org/presentationml/2006/main">
  <p:tag name="AS_UNIQUEID" val="1695"/>
</p:tagLst>
</file>

<file path=ppt/tags/tag1168.xml><?xml version="1.0" encoding="utf-8"?>
<p:tagLst xmlns:p="http://schemas.openxmlformats.org/presentationml/2006/main">
  <p:tag name="AS_UNIQUEID" val="1697"/>
</p:tagLst>
</file>

<file path=ppt/tags/tag1169.xml><?xml version="1.0" encoding="utf-8"?>
<p:tagLst xmlns:p="http://schemas.openxmlformats.org/presentationml/2006/main">
  <p:tag name="AS_UNIQUEID" val="1699"/>
</p:tagLst>
</file>

<file path=ppt/tags/tag117.xml><?xml version="1.0" encoding="utf-8"?>
<p:tagLst xmlns:p="http://schemas.openxmlformats.org/presentationml/2006/main">
  <p:tag name="AS_UNIQUEID" val="1621"/>
</p:tagLst>
</file>

<file path=ppt/tags/tag1170.xml><?xml version="1.0" encoding="utf-8"?>
<p:tagLst xmlns:p="http://schemas.openxmlformats.org/presentationml/2006/main">
  <p:tag name="AS_UNIQUEID" val="1696"/>
</p:tagLst>
</file>

<file path=ppt/tags/tag1171.xml><?xml version="1.0" encoding="utf-8"?>
<p:tagLst xmlns:p="http://schemas.openxmlformats.org/presentationml/2006/main">
  <p:tag name="AS_UNIQUEID" val="1698"/>
</p:tagLst>
</file>

<file path=ppt/tags/tag1172.xml><?xml version="1.0" encoding="utf-8"?>
<p:tagLst xmlns:p="http://schemas.openxmlformats.org/presentationml/2006/main">
  <p:tag name="AS_UNIQUEID" val="21962"/>
</p:tagLst>
</file>

<file path=ppt/tags/tag1173.xml><?xml version="1.0" encoding="utf-8"?>
<p:tagLst xmlns:p="http://schemas.openxmlformats.org/presentationml/2006/main">
  <p:tag name="AS_UNIQUEID" val="21963"/>
</p:tagLst>
</file>

<file path=ppt/tags/tag1174.xml><?xml version="1.0" encoding="utf-8"?>
<p:tagLst xmlns:p="http://schemas.openxmlformats.org/presentationml/2006/main">
  <p:tag name="AS_UNIQUEID" val="9841"/>
</p:tagLst>
</file>

<file path=ppt/tags/tag1175.xml><?xml version="1.0" encoding="utf-8"?>
<p:tagLst xmlns:p="http://schemas.openxmlformats.org/presentationml/2006/main">
  <p:tag name="AS_UNIQUEID" val="9842"/>
  <p:tag name="KSO_WM_BEAUTIFY_FLAG" val=""/>
</p:tagLst>
</file>

<file path=ppt/tags/tag1176.xml><?xml version="1.0" encoding="utf-8"?>
<p:tagLst xmlns:p="http://schemas.openxmlformats.org/presentationml/2006/main">
  <p:tag name="AS_UNIQUEID" val="9845"/>
</p:tagLst>
</file>

<file path=ppt/tags/tag1177.xml><?xml version="1.0" encoding="utf-8"?>
<p:tagLst xmlns:p="http://schemas.openxmlformats.org/presentationml/2006/main">
  <p:tag name="AS_UNIQUEID" val="21964"/>
</p:tagLst>
</file>

<file path=ppt/tags/tag1178.xml><?xml version="1.0" encoding="utf-8"?>
<p:tagLst xmlns:p="http://schemas.openxmlformats.org/presentationml/2006/main">
  <p:tag name="AS_UNIQUEID" val="9841"/>
</p:tagLst>
</file>

<file path=ppt/tags/tag1179.xml><?xml version="1.0" encoding="utf-8"?>
<p:tagLst xmlns:p="http://schemas.openxmlformats.org/presentationml/2006/main">
  <p:tag name="AS_UNIQUEID" val="9842"/>
  <p:tag name="KSO_WM_BEAUTIFY_FLAG" val=""/>
</p:tagLst>
</file>

<file path=ppt/tags/tag118.xml><?xml version="1.0" encoding="utf-8"?>
<p:tagLst xmlns:p="http://schemas.openxmlformats.org/presentationml/2006/main">
  <p:tag name="AS_UNIQUEID" val="1622"/>
</p:tagLst>
</file>

<file path=ppt/tags/tag1180.xml><?xml version="1.0" encoding="utf-8"?>
<p:tagLst xmlns:p="http://schemas.openxmlformats.org/presentationml/2006/main">
  <p:tag name="AS_UNIQUEID" val="9845"/>
</p:tagLst>
</file>

<file path=ppt/tags/tag1181.xml><?xml version="1.0" encoding="utf-8"?>
<p:tagLst xmlns:p="http://schemas.openxmlformats.org/presentationml/2006/main">
  <p:tag name="AS_UNIQUEID" val="21966"/>
</p:tagLst>
</file>

<file path=ppt/tags/tag1182.xml><?xml version="1.0" encoding="utf-8"?>
<p:tagLst xmlns:p="http://schemas.openxmlformats.org/presentationml/2006/main">
  <p:tag name="AS_UNIQUEID" val="21967"/>
</p:tagLst>
</file>

<file path=ppt/tags/tag1183.xml><?xml version="1.0" encoding="utf-8"?>
<p:tagLst xmlns:p="http://schemas.openxmlformats.org/presentationml/2006/main">
  <p:tag name="AS_UNIQUEID" val="9842"/>
</p:tagLst>
</file>

<file path=ppt/tags/tag1184.xml><?xml version="1.0" encoding="utf-8"?>
<p:tagLst xmlns:p="http://schemas.openxmlformats.org/presentationml/2006/main">
  <p:tag name="AS_UNIQUEID" val="21968"/>
</p:tagLst>
</file>

<file path=ppt/tags/tag1185.xml><?xml version="1.0" encoding="utf-8"?>
<p:tagLst xmlns:p="http://schemas.openxmlformats.org/presentationml/2006/main">
  <p:tag name="AS_UNIQUEID" val="19194"/>
</p:tagLst>
</file>

<file path=ppt/tags/tag1186.xml><?xml version="1.0" encoding="utf-8"?>
<p:tagLst xmlns:p="http://schemas.openxmlformats.org/presentationml/2006/main">
  <p:tag name="AS_UNIQUEID" val="1695"/>
</p:tagLst>
</file>

<file path=ppt/tags/tag1187.xml><?xml version="1.0" encoding="utf-8"?>
<p:tagLst xmlns:p="http://schemas.openxmlformats.org/presentationml/2006/main">
  <p:tag name="AS_UNIQUEID" val="1697"/>
</p:tagLst>
</file>

<file path=ppt/tags/tag1188.xml><?xml version="1.0" encoding="utf-8"?>
<p:tagLst xmlns:p="http://schemas.openxmlformats.org/presentationml/2006/main">
  <p:tag name="AS_UNIQUEID" val="1699"/>
</p:tagLst>
</file>

<file path=ppt/tags/tag1189.xml><?xml version="1.0" encoding="utf-8"?>
<p:tagLst xmlns:p="http://schemas.openxmlformats.org/presentationml/2006/main">
  <p:tag name="AS_UNIQUEID" val="1696"/>
</p:tagLst>
</file>

<file path=ppt/tags/tag119.xml><?xml version="1.0" encoding="utf-8"?>
<p:tagLst xmlns:p="http://schemas.openxmlformats.org/presentationml/2006/main">
  <p:tag name="AS_UNIQUEID" val="1623"/>
</p:tagLst>
</file>

<file path=ppt/tags/tag1190.xml><?xml version="1.0" encoding="utf-8"?>
<p:tagLst xmlns:p="http://schemas.openxmlformats.org/presentationml/2006/main">
  <p:tag name="AS_UNIQUEID" val="1698"/>
</p:tagLst>
</file>

<file path=ppt/tags/tag1191.xml><?xml version="1.0" encoding="utf-8"?>
<p:tagLst xmlns:p="http://schemas.openxmlformats.org/presentationml/2006/main">
  <p:tag name="AS_UNIQUEID" val="21969"/>
</p:tagLst>
</file>

<file path=ppt/tags/tag1192.xml><?xml version="1.0" encoding="utf-8"?>
<p:tagLst xmlns:p="http://schemas.openxmlformats.org/presentationml/2006/main">
  <p:tag name="AS_UNIQUEID" val="21970"/>
</p:tagLst>
</file>

<file path=ppt/tags/tag1193.xml><?xml version="1.0" encoding="utf-8"?>
<p:tagLst xmlns:p="http://schemas.openxmlformats.org/presentationml/2006/main">
  <p:tag name="AS_UNIQUEID" val="198"/>
  <p:tag name="KSO_WM_UNIT_TABLE_BEAUTIFY" val="smartTable{6b727310-f4d5-4b48-be19-2dcd7bdca43e}"/>
</p:tagLst>
</file>

<file path=ppt/tags/tag1194.xml><?xml version="1.0" encoding="utf-8"?>
<p:tagLst xmlns:p="http://schemas.openxmlformats.org/presentationml/2006/main">
  <p:tag name="AS_UNIQUEID" val="200"/>
</p:tagLst>
</file>

<file path=ppt/tags/tag1195.xml><?xml version="1.0" encoding="utf-8"?>
<p:tagLst xmlns:p="http://schemas.openxmlformats.org/presentationml/2006/main">
  <p:tag name="AS_UNIQUEID" val="205"/>
</p:tagLst>
</file>

<file path=ppt/tags/tag1196.xml><?xml version="1.0" encoding="utf-8"?>
<p:tagLst xmlns:p="http://schemas.openxmlformats.org/presentationml/2006/main">
  <p:tag name="AS_UNIQUEID" val="206"/>
</p:tagLst>
</file>

<file path=ppt/tags/tag1197.xml><?xml version="1.0" encoding="utf-8"?>
<p:tagLst xmlns:p="http://schemas.openxmlformats.org/presentationml/2006/main">
  <p:tag name="AS_UNIQUEID" val="227"/>
</p:tagLst>
</file>

<file path=ppt/tags/tag1198.xml><?xml version="1.0" encoding="utf-8"?>
<p:tagLst xmlns:p="http://schemas.openxmlformats.org/presentationml/2006/main">
  <p:tag name="AS_UNIQUEID" val="21972"/>
</p:tagLst>
</file>

<file path=ppt/tags/tag1199.xml><?xml version="1.0" encoding="utf-8"?>
<p:tagLst xmlns:p="http://schemas.openxmlformats.org/presentationml/2006/main">
  <p:tag name="AS_UNIQUEID" val="21973"/>
</p:tagLst>
</file>

<file path=ppt/tags/tag12.xml><?xml version="1.0" encoding="utf-8"?>
<p:tagLst xmlns:p="http://schemas.openxmlformats.org/presentationml/2006/main">
  <p:tag name="AS_UNIQUEID" val="1510"/>
</p:tagLst>
</file>

<file path=ppt/tags/tag120.xml><?xml version="1.0" encoding="utf-8"?>
<p:tagLst xmlns:p="http://schemas.openxmlformats.org/presentationml/2006/main">
  <p:tag name="AS_UNIQUEID" val="1624"/>
</p:tagLst>
</file>

<file path=ppt/tags/tag1200.xml><?xml version="1.0" encoding="utf-8"?>
<p:tagLst xmlns:p="http://schemas.openxmlformats.org/presentationml/2006/main">
  <p:tag name="AS_UNIQUEID" val="1695"/>
</p:tagLst>
</file>

<file path=ppt/tags/tag1201.xml><?xml version="1.0" encoding="utf-8"?>
<p:tagLst xmlns:p="http://schemas.openxmlformats.org/presentationml/2006/main">
  <p:tag name="AS_UNIQUEID" val="1697"/>
</p:tagLst>
</file>

<file path=ppt/tags/tag1202.xml><?xml version="1.0" encoding="utf-8"?>
<p:tagLst xmlns:p="http://schemas.openxmlformats.org/presentationml/2006/main">
  <p:tag name="AS_UNIQUEID" val="1699"/>
</p:tagLst>
</file>

<file path=ppt/tags/tag1203.xml><?xml version="1.0" encoding="utf-8"?>
<p:tagLst xmlns:p="http://schemas.openxmlformats.org/presentationml/2006/main">
  <p:tag name="AS_UNIQUEID" val="1696"/>
</p:tagLst>
</file>

<file path=ppt/tags/tag1204.xml><?xml version="1.0" encoding="utf-8"?>
<p:tagLst xmlns:p="http://schemas.openxmlformats.org/presentationml/2006/main">
  <p:tag name="AS_UNIQUEID" val="1698"/>
</p:tagLst>
</file>

<file path=ppt/tags/tag1205.xml><?xml version="1.0" encoding="utf-8"?>
<p:tagLst xmlns:p="http://schemas.openxmlformats.org/presentationml/2006/main">
  <p:tag name="AS_UNIQUEID" val="21974"/>
</p:tagLst>
</file>

<file path=ppt/tags/tag1206.xml><?xml version="1.0" encoding="utf-8"?>
<p:tagLst xmlns:p="http://schemas.openxmlformats.org/presentationml/2006/main">
  <p:tag name="AS_UNIQUEID" val="19194"/>
</p:tagLst>
</file>

<file path=ppt/tags/tag1207.xml><?xml version="1.0" encoding="utf-8"?>
<p:tagLst xmlns:p="http://schemas.openxmlformats.org/presentationml/2006/main">
  <p:tag name="AS_UNIQUEID" val="1004"/>
  <p:tag name="KSO_WM_BEAUTIFY_FLAG" val=""/>
</p:tagLst>
</file>

<file path=ppt/tags/tag1208.xml><?xml version="1.0" encoding="utf-8"?>
<p:tagLst xmlns:p="http://schemas.openxmlformats.org/presentationml/2006/main">
  <p:tag name="AS_UNIQUEID" val="1005"/>
  <p:tag name="KSO_WM_BEAUTIFY_FLAG" val=""/>
</p:tagLst>
</file>

<file path=ppt/tags/tag1209.xml><?xml version="1.0" encoding="utf-8"?>
<p:tagLst xmlns:p="http://schemas.openxmlformats.org/presentationml/2006/main">
  <p:tag name="AS_UNIQUEID" val="1006"/>
  <p:tag name="KSO_WM_BEAUTIFY_FLAG" val=""/>
</p:tagLst>
</file>

<file path=ppt/tags/tag121.xml><?xml version="1.0" encoding="utf-8"?>
<p:tagLst xmlns:p="http://schemas.openxmlformats.org/presentationml/2006/main">
  <p:tag name="AS_UNIQUEID" val="1625"/>
</p:tagLst>
</file>

<file path=ppt/tags/tag1210.xml><?xml version="1.0" encoding="utf-8"?>
<p:tagLst xmlns:p="http://schemas.openxmlformats.org/presentationml/2006/main">
  <p:tag name="AS_UNIQUEID" val="15807"/>
</p:tagLst>
</file>

<file path=ppt/tags/tag1211.xml><?xml version="1.0" encoding="utf-8"?>
<p:tagLst xmlns:p="http://schemas.openxmlformats.org/presentationml/2006/main">
  <p:tag name="AS_UNIQUEID" val="1003"/>
  <p:tag name="KSO_WM_BEAUTIFY_FLAG" val=""/>
</p:tagLst>
</file>

<file path=ppt/tags/tag1212.xml><?xml version="1.0" encoding="utf-8"?>
<p:tagLst xmlns:p="http://schemas.openxmlformats.org/presentationml/2006/main">
  <p:tag name="AS_UNIQUEID" val="1007"/>
  <p:tag name="KSO_WM_BEAUTIFY_FLAG" val=""/>
</p:tagLst>
</file>

<file path=ppt/tags/tag1213.xml><?xml version="1.0" encoding="utf-8"?>
<p:tagLst xmlns:p="http://schemas.openxmlformats.org/presentationml/2006/main">
  <p:tag name="AS_UNIQUEID" val="15808"/>
  <p:tag name="KSO_WM_BEAUTIFY_FLAG" val=""/>
</p:tagLst>
</file>

<file path=ppt/tags/tag1214.xml><?xml version="1.0" encoding="utf-8"?>
<p:tagLst xmlns:p="http://schemas.openxmlformats.org/presentationml/2006/main">
  <p:tag name="AS_UNIQUEID" val="710"/>
  <p:tag name="KSO_WM_BEAUTIFY_FLAG" val=""/>
</p:tagLst>
</file>

<file path=ppt/tags/tag1215.xml><?xml version="1.0" encoding="utf-8"?>
<p:tagLst xmlns:p="http://schemas.openxmlformats.org/presentationml/2006/main">
  <p:tag name="AS_UNIQUEID" val="9655"/>
</p:tagLst>
</file>

<file path=ppt/tags/tag1216.xml><?xml version="1.0" encoding="utf-8"?>
<p:tagLst xmlns:p="http://schemas.openxmlformats.org/presentationml/2006/main">
  <p:tag name="AS_UNIQUEID" val="15809"/>
</p:tagLst>
</file>

<file path=ppt/tags/tag1217.xml><?xml version="1.0" encoding="utf-8"?>
<p:tagLst xmlns:p="http://schemas.openxmlformats.org/presentationml/2006/main">
  <p:tag name="AS_UNIQUEID" val="9661"/>
</p:tagLst>
</file>

<file path=ppt/tags/tag1218.xml><?xml version="1.0" encoding="utf-8"?>
<p:tagLst xmlns:p="http://schemas.openxmlformats.org/presentationml/2006/main">
  <p:tag name="AS_UNIQUEID" val="9662"/>
</p:tagLst>
</file>

<file path=ppt/tags/tag1219.xml><?xml version="1.0" encoding="utf-8"?>
<p:tagLst xmlns:p="http://schemas.openxmlformats.org/presentationml/2006/main">
  <p:tag name="AS_UNIQUEID" val="9663"/>
</p:tagLst>
</file>

<file path=ppt/tags/tag122.xml><?xml version="1.0" encoding="utf-8"?>
<p:tagLst xmlns:p="http://schemas.openxmlformats.org/presentationml/2006/main">
  <p:tag name="AS_UNIQUEID" val="1626"/>
</p:tagLst>
</file>

<file path=ppt/tags/tag1220.xml><?xml version="1.0" encoding="utf-8"?>
<p:tagLst xmlns:p="http://schemas.openxmlformats.org/presentationml/2006/main">
  <p:tag name="AS_UNIQUEID" val="5478"/>
</p:tagLst>
</file>

<file path=ppt/tags/tag1221.xml><?xml version="1.0" encoding="utf-8"?>
<p:tagLst xmlns:p="http://schemas.openxmlformats.org/presentationml/2006/main">
  <p:tag name="AS_UNIQUEID" val="9664"/>
</p:tagLst>
</file>

<file path=ppt/tags/tag1222.xml><?xml version="1.0" encoding="utf-8"?>
<p:tagLst xmlns:p="http://schemas.openxmlformats.org/presentationml/2006/main">
  <p:tag name="AS_UNIQUEID" val="9665"/>
</p:tagLst>
</file>

<file path=ppt/tags/tag1223.xml><?xml version="1.0" encoding="utf-8"?>
<p:tagLst xmlns:p="http://schemas.openxmlformats.org/presentationml/2006/main">
  <p:tag name="AS_UNIQUEID" val="9666"/>
</p:tagLst>
</file>

<file path=ppt/tags/tag1224.xml><?xml version="1.0" encoding="utf-8"?>
<p:tagLst xmlns:p="http://schemas.openxmlformats.org/presentationml/2006/main">
  <p:tag name="AS_UNIQUEID" val="9667"/>
</p:tagLst>
</file>

<file path=ppt/tags/tag1225.xml><?xml version="1.0" encoding="utf-8"?>
<p:tagLst xmlns:p="http://schemas.openxmlformats.org/presentationml/2006/main">
  <p:tag name="AS_UNIQUEID" val="9668"/>
</p:tagLst>
</file>

<file path=ppt/tags/tag1226.xml><?xml version="1.0" encoding="utf-8"?>
<p:tagLst xmlns:p="http://schemas.openxmlformats.org/presentationml/2006/main">
  <p:tag name="AS_UNIQUEID" val="9669"/>
</p:tagLst>
</file>

<file path=ppt/tags/tag1227.xml><?xml version="1.0" encoding="utf-8"?>
<p:tagLst xmlns:p="http://schemas.openxmlformats.org/presentationml/2006/main">
  <p:tag name="AS_UNIQUEID" val="9670"/>
</p:tagLst>
</file>

<file path=ppt/tags/tag1228.xml><?xml version="1.0" encoding="utf-8"?>
<p:tagLst xmlns:p="http://schemas.openxmlformats.org/presentationml/2006/main">
  <p:tag name="AS_UNIQUEID" val="9671"/>
</p:tagLst>
</file>

<file path=ppt/tags/tag1229.xml><?xml version="1.0" encoding="utf-8"?>
<p:tagLst xmlns:p="http://schemas.openxmlformats.org/presentationml/2006/main">
  <p:tag name="AS_UNIQUEID" val="9672"/>
</p:tagLst>
</file>

<file path=ppt/tags/tag123.xml><?xml version="1.0" encoding="utf-8"?>
<p:tagLst xmlns:p="http://schemas.openxmlformats.org/presentationml/2006/main">
  <p:tag name="AS_UNIQUEID" val="1627"/>
</p:tagLst>
</file>

<file path=ppt/tags/tag1230.xml><?xml version="1.0" encoding="utf-8"?>
<p:tagLst xmlns:p="http://schemas.openxmlformats.org/presentationml/2006/main">
  <p:tag name="AS_UNIQUEID" val="9673"/>
</p:tagLst>
</file>

<file path=ppt/tags/tag1231.xml><?xml version="1.0" encoding="utf-8"?>
<p:tagLst xmlns:p="http://schemas.openxmlformats.org/presentationml/2006/main">
  <p:tag name="AS_UNIQUEID" val="9674"/>
</p:tagLst>
</file>

<file path=ppt/tags/tag1232.xml><?xml version="1.0" encoding="utf-8"?>
<p:tagLst xmlns:p="http://schemas.openxmlformats.org/presentationml/2006/main">
  <p:tag name="AS_UNIQUEID" val="9675"/>
</p:tagLst>
</file>

<file path=ppt/tags/tag1233.xml><?xml version="1.0" encoding="utf-8"?>
<p:tagLst xmlns:p="http://schemas.openxmlformats.org/presentationml/2006/main">
  <p:tag name="AS_UNIQUEID" val="9685"/>
</p:tagLst>
</file>

<file path=ppt/tags/tag1234.xml><?xml version="1.0" encoding="utf-8"?>
<p:tagLst xmlns:p="http://schemas.openxmlformats.org/presentationml/2006/main">
  <p:tag name="AS_UNIQUEID" val="15810"/>
</p:tagLst>
</file>

<file path=ppt/tags/tag1235.xml><?xml version="1.0" encoding="utf-8"?>
<p:tagLst xmlns:p="http://schemas.openxmlformats.org/presentationml/2006/main">
  <p:tag name="AS_UNIQUEID" val="9656"/>
</p:tagLst>
</file>

<file path=ppt/tags/tag1236.xml><?xml version="1.0" encoding="utf-8"?>
<p:tagLst xmlns:p="http://schemas.openxmlformats.org/presentationml/2006/main">
  <p:tag name="AS_UNIQUEID" val="9687"/>
</p:tagLst>
</file>

<file path=ppt/tags/tag1237.xml><?xml version="1.0" encoding="utf-8"?>
<p:tagLst xmlns:p="http://schemas.openxmlformats.org/presentationml/2006/main">
  <p:tag name="AS_UNIQUEID" val="9688"/>
</p:tagLst>
</file>

<file path=ppt/tags/tag1238.xml><?xml version="1.0" encoding="utf-8"?>
<p:tagLst xmlns:p="http://schemas.openxmlformats.org/presentationml/2006/main">
  <p:tag name="AS_UNIQUEID" val="9689"/>
</p:tagLst>
</file>

<file path=ppt/tags/tag1239.xml><?xml version="1.0" encoding="utf-8"?>
<p:tagLst xmlns:p="http://schemas.openxmlformats.org/presentationml/2006/main">
  <p:tag name="AS_UNIQUEID" val="9690"/>
</p:tagLst>
</file>

<file path=ppt/tags/tag124.xml><?xml version="1.0" encoding="utf-8"?>
<p:tagLst xmlns:p="http://schemas.openxmlformats.org/presentationml/2006/main">
  <p:tag name="AS_UNIQUEID" val="1628"/>
</p:tagLst>
</file>

<file path=ppt/tags/tag1240.xml><?xml version="1.0" encoding="utf-8"?>
<p:tagLst xmlns:p="http://schemas.openxmlformats.org/presentationml/2006/main">
  <p:tag name="AS_UNIQUEID" val="5478"/>
</p:tagLst>
</file>

<file path=ppt/tags/tag1241.xml><?xml version="1.0" encoding="utf-8"?>
<p:tagLst xmlns:p="http://schemas.openxmlformats.org/presentationml/2006/main">
  <p:tag name="AS_UNIQUEID" val="9691"/>
</p:tagLst>
</file>

<file path=ppt/tags/tag1242.xml><?xml version="1.0" encoding="utf-8"?>
<p:tagLst xmlns:p="http://schemas.openxmlformats.org/presentationml/2006/main">
  <p:tag name="AS_UNIQUEID" val="9692"/>
</p:tagLst>
</file>

<file path=ppt/tags/tag1243.xml><?xml version="1.0" encoding="utf-8"?>
<p:tagLst xmlns:p="http://schemas.openxmlformats.org/presentationml/2006/main">
  <p:tag name="AS_UNIQUEID" val="9693"/>
</p:tagLst>
</file>

<file path=ppt/tags/tag1244.xml><?xml version="1.0" encoding="utf-8"?>
<p:tagLst xmlns:p="http://schemas.openxmlformats.org/presentationml/2006/main">
  <p:tag name="AS_UNIQUEID" val="9694"/>
</p:tagLst>
</file>

<file path=ppt/tags/tag1245.xml><?xml version="1.0" encoding="utf-8"?>
<p:tagLst xmlns:p="http://schemas.openxmlformats.org/presentationml/2006/main">
  <p:tag name="AS_UNIQUEID" val="9695"/>
</p:tagLst>
</file>

<file path=ppt/tags/tag1246.xml><?xml version="1.0" encoding="utf-8"?>
<p:tagLst xmlns:p="http://schemas.openxmlformats.org/presentationml/2006/main">
  <p:tag name="AS_UNIQUEID" val="9696"/>
</p:tagLst>
</file>

<file path=ppt/tags/tag1247.xml><?xml version="1.0" encoding="utf-8"?>
<p:tagLst xmlns:p="http://schemas.openxmlformats.org/presentationml/2006/main">
  <p:tag name="AS_UNIQUEID" val="9697"/>
</p:tagLst>
</file>

<file path=ppt/tags/tag1248.xml><?xml version="1.0" encoding="utf-8"?>
<p:tagLst xmlns:p="http://schemas.openxmlformats.org/presentationml/2006/main">
  <p:tag name="AS_UNIQUEID" val="9698"/>
</p:tagLst>
</file>

<file path=ppt/tags/tag1249.xml><?xml version="1.0" encoding="utf-8"?>
<p:tagLst xmlns:p="http://schemas.openxmlformats.org/presentationml/2006/main">
  <p:tag name="AS_UNIQUEID" val="9699"/>
</p:tagLst>
</file>

<file path=ppt/tags/tag125.xml><?xml version="1.0" encoding="utf-8"?>
<p:tagLst xmlns:p="http://schemas.openxmlformats.org/presentationml/2006/main">
  <p:tag name="AS_UNIQUEID" val="1629"/>
</p:tagLst>
</file>

<file path=ppt/tags/tag1250.xml><?xml version="1.0" encoding="utf-8"?>
<p:tagLst xmlns:p="http://schemas.openxmlformats.org/presentationml/2006/main">
  <p:tag name="AS_UNIQUEID" val="9700"/>
</p:tagLst>
</file>

<file path=ppt/tags/tag1251.xml><?xml version="1.0" encoding="utf-8"?>
<p:tagLst xmlns:p="http://schemas.openxmlformats.org/presentationml/2006/main">
  <p:tag name="AS_UNIQUEID" val="5478"/>
</p:tagLst>
</file>

<file path=ppt/tags/tag1252.xml><?xml version="1.0" encoding="utf-8"?>
<p:tagLst xmlns:p="http://schemas.openxmlformats.org/presentationml/2006/main">
  <p:tag name="AS_UNIQUEID" val="9701"/>
</p:tagLst>
</file>

<file path=ppt/tags/tag1253.xml><?xml version="1.0" encoding="utf-8"?>
<p:tagLst xmlns:p="http://schemas.openxmlformats.org/presentationml/2006/main">
  <p:tag name="AS_UNIQUEID" val="15811"/>
</p:tagLst>
</file>

<file path=ppt/tags/tag1254.xml><?xml version="1.0" encoding="utf-8"?>
<p:tagLst xmlns:p="http://schemas.openxmlformats.org/presentationml/2006/main">
  <p:tag name="AS_UNIQUEID" val="9676"/>
</p:tagLst>
</file>

<file path=ppt/tags/tag1255.xml><?xml version="1.0" encoding="utf-8"?>
<p:tagLst xmlns:p="http://schemas.openxmlformats.org/presentationml/2006/main">
  <p:tag name="AS_UNIQUEID" val="9677"/>
</p:tagLst>
</file>

<file path=ppt/tags/tag1256.xml><?xml version="1.0" encoding="utf-8"?>
<p:tagLst xmlns:p="http://schemas.openxmlformats.org/presentationml/2006/main">
  <p:tag name="AS_UNIQUEID" val="9678"/>
</p:tagLst>
</file>

<file path=ppt/tags/tag1257.xml><?xml version="1.0" encoding="utf-8"?>
<p:tagLst xmlns:p="http://schemas.openxmlformats.org/presentationml/2006/main">
  <p:tag name="AS_UNIQUEID" val="9679"/>
</p:tagLst>
</file>

<file path=ppt/tags/tag1258.xml><?xml version="1.0" encoding="utf-8"?>
<p:tagLst xmlns:p="http://schemas.openxmlformats.org/presentationml/2006/main">
  <p:tag name="AS_UNIQUEID" val="5478"/>
</p:tagLst>
</file>

<file path=ppt/tags/tag1259.xml><?xml version="1.0" encoding="utf-8"?>
<p:tagLst xmlns:p="http://schemas.openxmlformats.org/presentationml/2006/main">
  <p:tag name="AS_UNIQUEID" val="9680"/>
</p:tagLst>
</file>

<file path=ppt/tags/tag126.xml><?xml version="1.0" encoding="utf-8"?>
<p:tagLst xmlns:p="http://schemas.openxmlformats.org/presentationml/2006/main">
  <p:tag name="AS_UNIQUEID" val="1630"/>
</p:tagLst>
</file>

<file path=ppt/tags/tag1260.xml><?xml version="1.0" encoding="utf-8"?>
<p:tagLst xmlns:p="http://schemas.openxmlformats.org/presentationml/2006/main">
  <p:tag name="AS_UNIQUEID" val="9681"/>
</p:tagLst>
</file>

<file path=ppt/tags/tag1261.xml><?xml version="1.0" encoding="utf-8"?>
<p:tagLst xmlns:p="http://schemas.openxmlformats.org/presentationml/2006/main">
  <p:tag name="AS_UNIQUEID" val="9682"/>
</p:tagLst>
</file>

<file path=ppt/tags/tag1262.xml><?xml version="1.0" encoding="utf-8"?>
<p:tagLst xmlns:p="http://schemas.openxmlformats.org/presentationml/2006/main">
  <p:tag name="AS_UNIQUEID" val="9683"/>
</p:tagLst>
</file>

<file path=ppt/tags/tag1263.xml><?xml version="1.0" encoding="utf-8"?>
<p:tagLst xmlns:p="http://schemas.openxmlformats.org/presentationml/2006/main">
  <p:tag name="AS_UNIQUEID" val="9684"/>
</p:tagLst>
</file>

<file path=ppt/tags/tag1264.xml><?xml version="1.0" encoding="utf-8"?>
<p:tagLst xmlns:p="http://schemas.openxmlformats.org/presentationml/2006/main">
  <p:tag name="AS_UNIQUEID" val="9686"/>
</p:tagLst>
</file>

<file path=ppt/tags/tag1265.xml><?xml version="1.0" encoding="utf-8"?>
<p:tagLst xmlns:p="http://schemas.openxmlformats.org/presentationml/2006/main">
  <p:tag name="AS_UNIQUEID" val="9702"/>
</p:tagLst>
</file>

<file path=ppt/tags/tag1266.xml><?xml version="1.0" encoding="utf-8"?>
<p:tagLst xmlns:p="http://schemas.openxmlformats.org/presentationml/2006/main">
  <p:tag name="AS_UNIQUEID" val="9703"/>
</p:tagLst>
</file>

<file path=ppt/tags/tag1267.xml><?xml version="1.0" encoding="utf-8"?>
<p:tagLst xmlns:p="http://schemas.openxmlformats.org/presentationml/2006/main">
  <p:tag name="AS_UNIQUEID" val="9704"/>
</p:tagLst>
</file>

<file path=ppt/tags/tag1268.xml><?xml version="1.0" encoding="utf-8"?>
<p:tagLst xmlns:p="http://schemas.openxmlformats.org/presentationml/2006/main">
  <p:tag name="AS_UNIQUEID" val="9705"/>
</p:tagLst>
</file>

<file path=ppt/tags/tag1269.xml><?xml version="1.0" encoding="utf-8"?>
<p:tagLst xmlns:p="http://schemas.openxmlformats.org/presentationml/2006/main">
  <p:tag name="AS_UNIQUEID" val="9706"/>
</p:tagLst>
</file>

<file path=ppt/tags/tag127.xml><?xml version="1.0" encoding="utf-8"?>
<p:tagLst xmlns:p="http://schemas.openxmlformats.org/presentationml/2006/main">
  <p:tag name="AS_UNIQUEID" val="1631"/>
</p:tagLst>
</file>

<file path=ppt/tags/tag1270.xml><?xml version="1.0" encoding="utf-8"?>
<p:tagLst xmlns:p="http://schemas.openxmlformats.org/presentationml/2006/main">
  <p:tag name="AS_UNIQUEID" val="9707"/>
</p:tagLst>
</file>

<file path=ppt/tags/tag1271.xml><?xml version="1.0" encoding="utf-8"?>
<p:tagLst xmlns:p="http://schemas.openxmlformats.org/presentationml/2006/main">
  <p:tag name="AS_UNIQUEID" val="9708"/>
</p:tagLst>
</file>

<file path=ppt/tags/tag1272.xml><?xml version="1.0" encoding="utf-8"?>
<p:tagLst xmlns:p="http://schemas.openxmlformats.org/presentationml/2006/main">
  <p:tag name="AS_UNIQUEID" val="9709"/>
</p:tagLst>
</file>

<file path=ppt/tags/tag1273.xml><?xml version="1.0" encoding="utf-8"?>
<p:tagLst xmlns:p="http://schemas.openxmlformats.org/presentationml/2006/main">
  <p:tag name="AS_UNIQUEID" val="21977"/>
</p:tagLst>
</file>

<file path=ppt/tags/tag1274.xml><?xml version="1.0" encoding="utf-8"?>
<p:tagLst xmlns:p="http://schemas.openxmlformats.org/presentationml/2006/main">
  <p:tag name="AS_UNIQUEID" val="21978"/>
</p:tagLst>
</file>

<file path=ppt/tags/tag1275.xml><?xml version="1.0" encoding="utf-8"?>
<p:tagLst xmlns:p="http://schemas.openxmlformats.org/presentationml/2006/main">
  <p:tag name="AS_UNIQUEID" val="1695"/>
</p:tagLst>
</file>

<file path=ppt/tags/tag1276.xml><?xml version="1.0" encoding="utf-8"?>
<p:tagLst xmlns:p="http://schemas.openxmlformats.org/presentationml/2006/main">
  <p:tag name="AS_UNIQUEID" val="1697"/>
</p:tagLst>
</file>

<file path=ppt/tags/tag1277.xml><?xml version="1.0" encoding="utf-8"?>
<p:tagLst xmlns:p="http://schemas.openxmlformats.org/presentationml/2006/main">
  <p:tag name="AS_UNIQUEID" val="1699"/>
</p:tagLst>
</file>

<file path=ppt/tags/tag1278.xml><?xml version="1.0" encoding="utf-8"?>
<p:tagLst xmlns:p="http://schemas.openxmlformats.org/presentationml/2006/main">
  <p:tag name="AS_UNIQUEID" val="1696"/>
</p:tagLst>
</file>

<file path=ppt/tags/tag1279.xml><?xml version="1.0" encoding="utf-8"?>
<p:tagLst xmlns:p="http://schemas.openxmlformats.org/presentationml/2006/main">
  <p:tag name="AS_UNIQUEID" val="1698"/>
</p:tagLst>
</file>

<file path=ppt/tags/tag128.xml><?xml version="1.0" encoding="utf-8"?>
<p:tagLst xmlns:p="http://schemas.openxmlformats.org/presentationml/2006/main">
  <p:tag name="AS_UNIQUEID" val="1632"/>
</p:tagLst>
</file>

<file path=ppt/tags/tag1280.xml><?xml version="1.0" encoding="utf-8"?>
<p:tagLst xmlns:p="http://schemas.openxmlformats.org/presentationml/2006/main">
  <p:tag name="AS_UNIQUEID" val="21979"/>
</p:tagLst>
</file>

<file path=ppt/tags/tag1281.xml><?xml version="1.0" encoding="utf-8"?>
<p:tagLst xmlns:p="http://schemas.openxmlformats.org/presentationml/2006/main">
  <p:tag name="AS_UNIQUEID" val="19194"/>
</p:tagLst>
</file>

<file path=ppt/tags/tag1282.xml><?xml version="1.0" encoding="utf-8"?>
<p:tagLst xmlns:p="http://schemas.openxmlformats.org/presentationml/2006/main">
  <p:tag name="AS_UNIQUEID" val="15803"/>
</p:tagLst>
</file>

<file path=ppt/tags/tag1283.xml><?xml version="1.0" encoding="utf-8"?>
<p:tagLst xmlns:p="http://schemas.openxmlformats.org/presentationml/2006/main">
  <p:tag name="AS_UNIQUEID" val="15804"/>
</p:tagLst>
</file>

<file path=ppt/tags/tag1284.xml><?xml version="1.0" encoding="utf-8"?>
<p:tagLst xmlns:p="http://schemas.openxmlformats.org/presentationml/2006/main">
  <p:tag name="AS_UNIQUEID" val="15805"/>
</p:tagLst>
</file>

<file path=ppt/tags/tag1285.xml><?xml version="1.0" encoding="utf-8"?>
<p:tagLst xmlns:p="http://schemas.openxmlformats.org/presentationml/2006/main">
  <p:tag name="AS_UNIQUEID" val="710"/>
  <p:tag name="KSO_WM_BEAUTIFY_FLAG" val=""/>
</p:tagLst>
</file>

<file path=ppt/tags/tag1286.xml><?xml version="1.0" encoding="utf-8"?>
<p:tagLst xmlns:p="http://schemas.openxmlformats.org/presentationml/2006/main">
  <p:tag name="AS_UNIQUEID" val="15820"/>
</p:tagLst>
</file>

<file path=ppt/tags/tag1287.xml><?xml version="1.0" encoding="utf-8"?>
<p:tagLst xmlns:p="http://schemas.openxmlformats.org/presentationml/2006/main">
  <p:tag name="AS_UNIQUEID" val="15821"/>
</p:tagLst>
</file>

<file path=ppt/tags/tag1288.xml><?xml version="1.0" encoding="utf-8"?>
<p:tagLst xmlns:p="http://schemas.openxmlformats.org/presentationml/2006/main">
  <p:tag name="AS_UNIQUEID" val="2002"/>
</p:tagLst>
</file>

<file path=ppt/tags/tag1289.xml><?xml version="1.0" encoding="utf-8"?>
<p:tagLst xmlns:p="http://schemas.openxmlformats.org/presentationml/2006/main">
  <p:tag name="AS_UNIQUEID" val="15822"/>
</p:tagLst>
</file>

<file path=ppt/tags/tag129.xml><?xml version="1.0" encoding="utf-8"?>
<p:tagLst xmlns:p="http://schemas.openxmlformats.org/presentationml/2006/main">
  <p:tag name="AS_UNIQUEID" val="1633"/>
</p:tagLst>
</file>

<file path=ppt/tags/tag1290.xml><?xml version="1.0" encoding="utf-8"?>
<p:tagLst xmlns:p="http://schemas.openxmlformats.org/presentationml/2006/main">
  <p:tag name="AS_UNIQUEID" val="13353"/>
</p:tagLst>
</file>

<file path=ppt/tags/tag1291.xml><?xml version="1.0" encoding="utf-8"?>
<p:tagLst xmlns:p="http://schemas.openxmlformats.org/presentationml/2006/main">
  <p:tag name="AS_UNIQUEID" val="5568"/>
  <p:tag name="KSO_WM_BEAUTIFY_FLAG" val=""/>
</p:tagLst>
</file>

<file path=ppt/tags/tag1292.xml><?xml version="1.0" encoding="utf-8"?>
<p:tagLst xmlns:p="http://schemas.openxmlformats.org/presentationml/2006/main">
  <p:tag name="AS_UNIQUEID" val="5570"/>
  <p:tag name="KSO_WM_BEAUTIFY_FLAG" val=""/>
</p:tagLst>
</file>

<file path=ppt/tags/tag1293.xml><?xml version="1.0" encoding="utf-8"?>
<p:tagLst xmlns:p="http://schemas.openxmlformats.org/presentationml/2006/main">
  <p:tag name="AS_UNIQUEID" val="13354"/>
</p:tagLst>
</file>

<file path=ppt/tags/tag1294.xml><?xml version="1.0" encoding="utf-8"?>
<p:tagLst xmlns:p="http://schemas.openxmlformats.org/presentationml/2006/main">
  <p:tag name="AS_UNIQUEID" val="5569"/>
  <p:tag name="KSO_WM_BEAUTIFY_FLAG" val=""/>
</p:tagLst>
</file>

<file path=ppt/tags/tag1295.xml><?xml version="1.0" encoding="utf-8"?>
<p:tagLst xmlns:p="http://schemas.openxmlformats.org/presentationml/2006/main">
  <p:tag name="AS_UNIQUEID" val="5571"/>
  <p:tag name="KSO_WM_BEAUTIFY_FLAG" val=""/>
</p:tagLst>
</file>

<file path=ppt/tags/tag1296.xml><?xml version="1.0" encoding="utf-8"?>
<p:tagLst xmlns:p="http://schemas.openxmlformats.org/presentationml/2006/main">
  <p:tag name="AS_UNIQUEID" val="5572"/>
  <p:tag name="KSO_WM_BEAUTIFY_FLAG" val=""/>
</p:tagLst>
</file>

<file path=ppt/tags/tag1297.xml><?xml version="1.0" encoding="utf-8"?>
<p:tagLst xmlns:p="http://schemas.openxmlformats.org/presentationml/2006/main">
  <p:tag name="AS_UNIQUEID" val="13355"/>
</p:tagLst>
</file>

<file path=ppt/tags/tag1298.xml><?xml version="1.0" encoding="utf-8"?>
<p:tagLst xmlns:p="http://schemas.openxmlformats.org/presentationml/2006/main">
  <p:tag name="AS_UNIQUEID" val="13356"/>
</p:tagLst>
</file>

<file path=ppt/tags/tag1299.xml><?xml version="1.0" encoding="utf-8"?>
<p:tagLst xmlns:p="http://schemas.openxmlformats.org/presentationml/2006/main">
  <p:tag name="AS_UNIQUEID" val="5984"/>
</p:tagLst>
</file>

<file path=ppt/tags/tag13.xml><?xml version="1.0" encoding="utf-8"?>
<p:tagLst xmlns:p="http://schemas.openxmlformats.org/presentationml/2006/main">
  <p:tag name="AS_UNIQUEID" val="1511"/>
</p:tagLst>
</file>

<file path=ppt/tags/tag130.xml><?xml version="1.0" encoding="utf-8"?>
<p:tagLst xmlns:p="http://schemas.openxmlformats.org/presentationml/2006/main">
  <p:tag name="AS_UNIQUEID" val="1634"/>
</p:tagLst>
</file>

<file path=ppt/tags/tag1300.xml><?xml version="1.0" encoding="utf-8"?>
<p:tagLst xmlns:p="http://schemas.openxmlformats.org/presentationml/2006/main">
  <p:tag name="AS_UNIQUEID" val="5985"/>
</p:tagLst>
</file>

<file path=ppt/tags/tag1301.xml><?xml version="1.0" encoding="utf-8"?>
<p:tagLst xmlns:p="http://schemas.openxmlformats.org/presentationml/2006/main">
  <p:tag name="AS_UNIQUEID" val="5986"/>
</p:tagLst>
</file>

<file path=ppt/tags/tag1302.xml><?xml version="1.0" encoding="utf-8"?>
<p:tagLst xmlns:p="http://schemas.openxmlformats.org/presentationml/2006/main">
  <p:tag name="AS_UNIQUEID" val="5987"/>
</p:tagLst>
</file>

<file path=ppt/tags/tag1303.xml><?xml version="1.0" encoding="utf-8"?>
<p:tagLst xmlns:p="http://schemas.openxmlformats.org/presentationml/2006/main">
  <p:tag name="AS_UNIQUEID" val="13357"/>
</p:tagLst>
</file>

<file path=ppt/tags/tag1304.xml><?xml version="1.0" encoding="utf-8"?>
<p:tagLst xmlns:p="http://schemas.openxmlformats.org/presentationml/2006/main">
  <p:tag name="AS_UNIQUEID" val="13358"/>
</p:tagLst>
</file>

<file path=ppt/tags/tag1305.xml><?xml version="1.0" encoding="utf-8"?>
<p:tagLst xmlns:p="http://schemas.openxmlformats.org/presentationml/2006/main">
  <p:tag name="AS_UNIQUEID" val="10898"/>
</p:tagLst>
</file>

<file path=ppt/tags/tag1306.xml><?xml version="1.0" encoding="utf-8"?>
<p:tagLst xmlns:p="http://schemas.openxmlformats.org/presentationml/2006/main">
  <p:tag name="AS_UNIQUEID" val="10899"/>
</p:tagLst>
</file>

<file path=ppt/tags/tag1307.xml><?xml version="1.0" encoding="utf-8"?>
<p:tagLst xmlns:p="http://schemas.openxmlformats.org/presentationml/2006/main">
  <p:tag name="AS_UNIQUEID" val="10900"/>
</p:tagLst>
</file>

<file path=ppt/tags/tag1308.xml><?xml version="1.0" encoding="utf-8"?>
<p:tagLst xmlns:p="http://schemas.openxmlformats.org/presentationml/2006/main">
  <p:tag name="AS_UNIQUEID" val="10901"/>
</p:tagLst>
</file>

<file path=ppt/tags/tag1309.xml><?xml version="1.0" encoding="utf-8"?>
<p:tagLst xmlns:p="http://schemas.openxmlformats.org/presentationml/2006/main">
  <p:tag name="AS_UNIQUEID" val="10905"/>
</p:tagLst>
</file>

<file path=ppt/tags/tag131.xml><?xml version="1.0" encoding="utf-8"?>
<p:tagLst xmlns:p="http://schemas.openxmlformats.org/presentationml/2006/main">
  <p:tag name="AS_UNIQUEID" val="1635"/>
</p:tagLst>
</file>

<file path=ppt/tags/tag1310.xml><?xml version="1.0" encoding="utf-8"?>
<p:tagLst xmlns:p="http://schemas.openxmlformats.org/presentationml/2006/main">
  <p:tag name="AS_UNIQUEID" val="10907"/>
</p:tagLst>
</file>

<file path=ppt/tags/tag1311.xml><?xml version="1.0" encoding="utf-8"?>
<p:tagLst xmlns:p="http://schemas.openxmlformats.org/presentationml/2006/main">
  <p:tag name="AS_UNIQUEID" val="11222"/>
</p:tagLst>
</file>

<file path=ppt/tags/tag1312.xml><?xml version="1.0" encoding="utf-8"?>
<p:tagLst xmlns:p="http://schemas.openxmlformats.org/presentationml/2006/main">
  <p:tag name="AS_UNIQUEID" val="11223"/>
  <p:tag name="KSO_WM_BEAUTIFY_FLAG" val=""/>
</p:tagLst>
</file>

<file path=ppt/tags/tag1313.xml><?xml version="1.0" encoding="utf-8"?>
<p:tagLst xmlns:p="http://schemas.openxmlformats.org/presentationml/2006/main">
  <p:tag name="AS_UNIQUEID" val="11224"/>
  <p:tag name="KSO_WM_BEAUTIFY_FLAG" val=""/>
</p:tagLst>
</file>

<file path=ppt/tags/tag1314.xml><?xml version="1.0" encoding="utf-8"?>
<p:tagLst xmlns:p="http://schemas.openxmlformats.org/presentationml/2006/main">
  <p:tag name="AS_UNIQUEID" val="21982"/>
</p:tagLst>
</file>

<file path=ppt/tags/tag1315.xml><?xml version="1.0" encoding="utf-8"?>
<p:tagLst xmlns:p="http://schemas.openxmlformats.org/presentationml/2006/main">
  <p:tag name="AS_UNIQUEID" val="21983"/>
</p:tagLst>
</file>

<file path=ppt/tags/tag1316.xml><?xml version="1.0" encoding="utf-8"?>
<p:tagLst xmlns:p="http://schemas.openxmlformats.org/presentationml/2006/main">
  <p:tag name="AS_UNIQUEID" val="1695"/>
</p:tagLst>
</file>

<file path=ppt/tags/tag1317.xml><?xml version="1.0" encoding="utf-8"?>
<p:tagLst xmlns:p="http://schemas.openxmlformats.org/presentationml/2006/main">
  <p:tag name="AS_UNIQUEID" val="1697"/>
</p:tagLst>
</file>

<file path=ppt/tags/tag1318.xml><?xml version="1.0" encoding="utf-8"?>
<p:tagLst xmlns:p="http://schemas.openxmlformats.org/presentationml/2006/main">
  <p:tag name="AS_UNIQUEID" val="1699"/>
</p:tagLst>
</file>

<file path=ppt/tags/tag1319.xml><?xml version="1.0" encoding="utf-8"?>
<p:tagLst xmlns:p="http://schemas.openxmlformats.org/presentationml/2006/main">
  <p:tag name="AS_UNIQUEID" val="1696"/>
</p:tagLst>
</file>

<file path=ppt/tags/tag132.xml><?xml version="1.0" encoding="utf-8"?>
<p:tagLst xmlns:p="http://schemas.openxmlformats.org/presentationml/2006/main">
  <p:tag name="AS_UNIQUEID" val="1636"/>
</p:tagLst>
</file>

<file path=ppt/tags/tag1320.xml><?xml version="1.0" encoding="utf-8"?>
<p:tagLst xmlns:p="http://schemas.openxmlformats.org/presentationml/2006/main">
  <p:tag name="AS_UNIQUEID" val="1698"/>
</p:tagLst>
</file>

<file path=ppt/tags/tag1321.xml><?xml version="1.0" encoding="utf-8"?>
<p:tagLst xmlns:p="http://schemas.openxmlformats.org/presentationml/2006/main">
  <p:tag name="AS_UNIQUEID" val="21984"/>
</p:tagLst>
</file>

<file path=ppt/tags/tag1322.xml><?xml version="1.0" encoding="utf-8"?>
<p:tagLst xmlns:p="http://schemas.openxmlformats.org/presentationml/2006/main">
  <p:tag name="AS_UNIQUEID" val="19194"/>
</p:tagLst>
</file>

<file path=ppt/tags/tag1323.xml><?xml version="1.0" encoding="utf-8"?>
<p:tagLst xmlns:p="http://schemas.openxmlformats.org/presentationml/2006/main">
  <p:tag name="AS_UNIQUEID" val="15813"/>
</p:tagLst>
</file>

<file path=ppt/tags/tag1324.xml><?xml version="1.0" encoding="utf-8"?>
<p:tagLst xmlns:p="http://schemas.openxmlformats.org/presentationml/2006/main">
  <p:tag name="AS_UNIQUEID" val="15814"/>
</p:tagLst>
</file>

<file path=ppt/tags/tag1325.xml><?xml version="1.0" encoding="utf-8"?>
<p:tagLst xmlns:p="http://schemas.openxmlformats.org/presentationml/2006/main">
  <p:tag name="AS_UNIQUEID" val="15815"/>
</p:tagLst>
</file>

<file path=ppt/tags/tag1326.xml><?xml version="1.0" encoding="utf-8"?>
<p:tagLst xmlns:p="http://schemas.openxmlformats.org/presentationml/2006/main">
  <p:tag name="AS_UNIQUEID" val="10962"/>
  <p:tag name="KSO_WM_BEAUTIFY_FLAG" val=""/>
</p:tagLst>
</file>

<file path=ppt/tags/tag1327.xml><?xml version="1.0" encoding="utf-8"?>
<p:tagLst xmlns:p="http://schemas.openxmlformats.org/presentationml/2006/main">
  <p:tag name="AS_UNIQUEID" val="2616"/>
  <p:tag name="KSO_WM_BEAUTIFY_FLAG" val=""/>
</p:tagLst>
</file>

<file path=ppt/tags/tag1328.xml><?xml version="1.0" encoding="utf-8"?>
<p:tagLst xmlns:p="http://schemas.openxmlformats.org/presentationml/2006/main">
  <p:tag name="AS_UNIQUEID" val="2616"/>
  <p:tag name="KSO_WM_BEAUTIFY_FLAG" val=""/>
</p:tagLst>
</file>

<file path=ppt/tags/tag1329.xml><?xml version="1.0" encoding="utf-8"?>
<p:tagLst xmlns:p="http://schemas.openxmlformats.org/presentationml/2006/main">
  <p:tag name="AS_UNIQUEID" val="710"/>
  <p:tag name="KSO_WM_BEAUTIFY_FLAG" val=""/>
</p:tagLst>
</file>

<file path=ppt/tags/tag133.xml><?xml version="1.0" encoding="utf-8"?>
<p:tagLst xmlns:p="http://schemas.openxmlformats.org/presentationml/2006/main">
  <p:tag name="AS_UNIQUEID" val="1637"/>
</p:tagLst>
</file>

<file path=ppt/tags/tag1330.xml><?xml version="1.0" encoding="utf-8"?>
<p:tagLst xmlns:p="http://schemas.openxmlformats.org/presentationml/2006/main">
  <p:tag name="AS_UNIQUEID" val="2620"/>
  <p:tag name="KSO_WM_BEAUTIFY_FLAG" val=""/>
</p:tagLst>
</file>

<file path=ppt/tags/tag1331.xml><?xml version="1.0" encoding="utf-8"?>
<p:tagLst xmlns:p="http://schemas.openxmlformats.org/presentationml/2006/main">
  <p:tag name="AS_UNIQUEID" val="2621"/>
  <p:tag name="KSO_WM_BEAUTIFY_FLAG" val=""/>
</p:tagLst>
</file>

<file path=ppt/tags/tag1332.xml><?xml version="1.0" encoding="utf-8"?>
<p:tagLst xmlns:p="http://schemas.openxmlformats.org/presentationml/2006/main">
  <p:tag name="AS_UNIQUEID" val="2622"/>
  <p:tag name="KSO_WM_BEAUTIFY_FLAG" val=""/>
</p:tagLst>
</file>

<file path=ppt/tags/tag1333.xml><?xml version="1.0" encoding="utf-8"?>
<p:tagLst xmlns:p="http://schemas.openxmlformats.org/presentationml/2006/main">
  <p:tag name="AS_UNIQUEID" val="15828"/>
</p:tagLst>
</file>

<file path=ppt/tags/tag1334.xml><?xml version="1.0" encoding="utf-8"?>
<p:tagLst xmlns:p="http://schemas.openxmlformats.org/presentationml/2006/main">
  <p:tag name="AS_UNIQUEID" val="15829"/>
</p:tagLst>
</file>

<file path=ppt/tags/tag1335.xml><?xml version="1.0" encoding="utf-8"?>
<p:tagLst xmlns:p="http://schemas.openxmlformats.org/presentationml/2006/main">
  <p:tag name="AS_UNIQUEID" val="15830"/>
</p:tagLst>
</file>

<file path=ppt/tags/tag1336.xml><?xml version="1.0" encoding="utf-8"?>
<p:tagLst xmlns:p="http://schemas.openxmlformats.org/presentationml/2006/main">
  <p:tag name="AS_UNIQUEID" val="21987"/>
</p:tagLst>
</file>

<file path=ppt/tags/tag1337.xml><?xml version="1.0" encoding="utf-8"?>
<p:tagLst xmlns:p="http://schemas.openxmlformats.org/presentationml/2006/main">
  <p:tag name="AS_UNIQUEID" val="21988"/>
</p:tagLst>
</file>

<file path=ppt/tags/tag1338.xml><?xml version="1.0" encoding="utf-8"?>
<p:tagLst xmlns:p="http://schemas.openxmlformats.org/presentationml/2006/main">
  <p:tag name="AS_UNIQUEID" val="1695"/>
</p:tagLst>
</file>

<file path=ppt/tags/tag1339.xml><?xml version="1.0" encoding="utf-8"?>
<p:tagLst xmlns:p="http://schemas.openxmlformats.org/presentationml/2006/main">
  <p:tag name="AS_UNIQUEID" val="1697"/>
</p:tagLst>
</file>

<file path=ppt/tags/tag134.xml><?xml version="1.0" encoding="utf-8"?>
<p:tagLst xmlns:p="http://schemas.openxmlformats.org/presentationml/2006/main">
  <p:tag name="AS_UNIQUEID" val="1639"/>
</p:tagLst>
</file>

<file path=ppt/tags/tag1340.xml><?xml version="1.0" encoding="utf-8"?>
<p:tagLst xmlns:p="http://schemas.openxmlformats.org/presentationml/2006/main">
  <p:tag name="AS_UNIQUEID" val="1699"/>
</p:tagLst>
</file>

<file path=ppt/tags/tag1341.xml><?xml version="1.0" encoding="utf-8"?>
<p:tagLst xmlns:p="http://schemas.openxmlformats.org/presentationml/2006/main">
  <p:tag name="AS_UNIQUEID" val="1696"/>
</p:tagLst>
</file>

<file path=ppt/tags/tag1342.xml><?xml version="1.0" encoding="utf-8"?>
<p:tagLst xmlns:p="http://schemas.openxmlformats.org/presentationml/2006/main">
  <p:tag name="AS_UNIQUEID" val="1698"/>
</p:tagLst>
</file>

<file path=ppt/tags/tag1343.xml><?xml version="1.0" encoding="utf-8"?>
<p:tagLst xmlns:p="http://schemas.openxmlformats.org/presentationml/2006/main">
  <p:tag name="AS_UNIQUEID" val="21989"/>
</p:tagLst>
</file>

<file path=ppt/tags/tag1344.xml><?xml version="1.0" encoding="utf-8"?>
<p:tagLst xmlns:p="http://schemas.openxmlformats.org/presentationml/2006/main">
  <p:tag name="AS_UNIQUEID" val="19194"/>
</p:tagLst>
</file>

<file path=ppt/tags/tag1345.xml><?xml version="1.0" encoding="utf-8"?>
<p:tagLst xmlns:p="http://schemas.openxmlformats.org/presentationml/2006/main">
  <p:tag name="AS_UNIQUEID" val="15824"/>
</p:tagLst>
</file>

<file path=ppt/tags/tag1346.xml><?xml version="1.0" encoding="utf-8"?>
<p:tagLst xmlns:p="http://schemas.openxmlformats.org/presentationml/2006/main">
  <p:tag name="AS_UNIQUEID" val="15825"/>
</p:tagLst>
</file>

<file path=ppt/tags/tag1347.xml><?xml version="1.0" encoding="utf-8"?>
<p:tagLst xmlns:p="http://schemas.openxmlformats.org/presentationml/2006/main">
  <p:tag name="AS_UNIQUEID" val="15826"/>
</p:tagLst>
</file>

<file path=ppt/tags/tag1348.xml><?xml version="1.0" encoding="utf-8"?>
<p:tagLst xmlns:p="http://schemas.openxmlformats.org/presentationml/2006/main">
  <p:tag name="AS_UNIQUEID" val="21991"/>
</p:tagLst>
</file>

<file path=ppt/tags/tag1349.xml><?xml version="1.0" encoding="utf-8"?>
<p:tagLst xmlns:p="http://schemas.openxmlformats.org/presentationml/2006/main">
  <p:tag name="AS_UNIQUEID" val="710"/>
  <p:tag name="KSO_WM_BEAUTIFY_FLAG" val=""/>
</p:tagLst>
</file>

<file path=ppt/tags/tag135.xml><?xml version="1.0" encoding="utf-8"?>
<p:tagLst xmlns:p="http://schemas.openxmlformats.org/presentationml/2006/main">
  <p:tag name="AS_UNIQUEID" val="1641"/>
</p:tagLst>
</file>

<file path=ppt/tags/tag1350.xml><?xml version="1.0" encoding="utf-8"?>
<p:tagLst xmlns:p="http://schemas.openxmlformats.org/presentationml/2006/main">
  <p:tag name="AS_UNIQUEID" val="2616"/>
  <p:tag name="KSO_WM_BEAUTIFY_FLAG" val=""/>
</p:tagLst>
</file>

<file path=ppt/tags/tag1351.xml><?xml version="1.0" encoding="utf-8"?>
<p:tagLst xmlns:p="http://schemas.openxmlformats.org/presentationml/2006/main">
  <p:tag name="AS_UNIQUEID" val="2616"/>
  <p:tag name="KSO_WM_BEAUTIFY_FLAG" val=""/>
</p:tagLst>
</file>

<file path=ppt/tags/tag1352.xml><?xml version="1.0" encoding="utf-8"?>
<p:tagLst xmlns:p="http://schemas.openxmlformats.org/presentationml/2006/main">
  <p:tag name="AS_UNIQUEID" val="11979"/>
</p:tagLst>
</file>

<file path=ppt/tags/tag1353.xml><?xml version="1.0" encoding="utf-8"?>
<p:tagLst xmlns:p="http://schemas.openxmlformats.org/presentationml/2006/main">
  <p:tag name="AS_UNIQUEID" val="11735"/>
</p:tagLst>
</file>

<file path=ppt/tags/tag1354.xml><?xml version="1.0" encoding="utf-8"?>
<p:tagLst xmlns:p="http://schemas.openxmlformats.org/presentationml/2006/main">
  <p:tag name="AS_UNIQUEID" val="21992"/>
</p:tagLst>
</file>

<file path=ppt/tags/tag1355.xml><?xml version="1.0" encoding="utf-8"?>
<p:tagLst xmlns:p="http://schemas.openxmlformats.org/presentationml/2006/main">
  <p:tag name="AS_UNIQUEID" val="21993"/>
</p:tagLst>
</file>

<file path=ppt/tags/tag1356.xml><?xml version="1.0" encoding="utf-8"?>
<p:tagLst xmlns:p="http://schemas.openxmlformats.org/presentationml/2006/main">
  <p:tag name="AS_UNIQUEID" val="1695"/>
</p:tagLst>
</file>

<file path=ppt/tags/tag1357.xml><?xml version="1.0" encoding="utf-8"?>
<p:tagLst xmlns:p="http://schemas.openxmlformats.org/presentationml/2006/main">
  <p:tag name="AS_UNIQUEID" val="1697"/>
</p:tagLst>
</file>

<file path=ppt/tags/tag1358.xml><?xml version="1.0" encoding="utf-8"?>
<p:tagLst xmlns:p="http://schemas.openxmlformats.org/presentationml/2006/main">
  <p:tag name="AS_UNIQUEID" val="1699"/>
</p:tagLst>
</file>

<file path=ppt/tags/tag1359.xml><?xml version="1.0" encoding="utf-8"?>
<p:tagLst xmlns:p="http://schemas.openxmlformats.org/presentationml/2006/main">
  <p:tag name="AS_UNIQUEID" val="1696"/>
</p:tagLst>
</file>

<file path=ppt/tags/tag136.xml><?xml version="1.0" encoding="utf-8"?>
<p:tagLst xmlns:p="http://schemas.openxmlformats.org/presentationml/2006/main">
  <p:tag name="AS_UNIQUEID" val="1643"/>
</p:tagLst>
</file>

<file path=ppt/tags/tag1360.xml><?xml version="1.0" encoding="utf-8"?>
<p:tagLst xmlns:p="http://schemas.openxmlformats.org/presentationml/2006/main">
  <p:tag name="AS_UNIQUEID" val="1698"/>
</p:tagLst>
</file>

<file path=ppt/tags/tag1361.xml><?xml version="1.0" encoding="utf-8"?>
<p:tagLst xmlns:p="http://schemas.openxmlformats.org/presentationml/2006/main">
  <p:tag name="AS_UNIQUEID" val="21994"/>
</p:tagLst>
</file>

<file path=ppt/tags/tag1362.xml><?xml version="1.0" encoding="utf-8"?>
<p:tagLst xmlns:p="http://schemas.openxmlformats.org/presentationml/2006/main">
  <p:tag name="AS_UNIQUEID" val="19194"/>
</p:tagLst>
</file>

<file path=ppt/tags/tag1363.xml><?xml version="1.0" encoding="utf-8"?>
<p:tagLst xmlns:p="http://schemas.openxmlformats.org/presentationml/2006/main">
  <p:tag name="AS_UNIQUEID" val="2616"/>
  <p:tag name="KSO_WM_BEAUTIFY_FLAG" val=""/>
</p:tagLst>
</file>

<file path=ppt/tags/tag1364.xml><?xml version="1.0" encoding="utf-8"?>
<p:tagLst xmlns:p="http://schemas.openxmlformats.org/presentationml/2006/main">
  <p:tag name="AS_UNIQUEID" val="9924"/>
</p:tagLst>
</file>

<file path=ppt/tags/tag1365.xml><?xml version="1.0" encoding="utf-8"?>
<p:tagLst xmlns:p="http://schemas.openxmlformats.org/presentationml/2006/main">
  <p:tag name="AS_UNIQUEID" val="11213"/>
  <p:tag name="KSO_WM_BEAUTIFY_FLAG" val=""/>
</p:tagLst>
</file>

<file path=ppt/tags/tag1366.xml><?xml version="1.0" encoding="utf-8"?>
<p:tagLst xmlns:p="http://schemas.openxmlformats.org/presentationml/2006/main">
  <p:tag name="AS_UNIQUEID" val="11214"/>
  <p:tag name="KSO_WM_BEAUTIFY_FLAG" val=""/>
</p:tagLst>
</file>

<file path=ppt/tags/tag1367.xml><?xml version="1.0" encoding="utf-8"?>
<p:tagLst xmlns:p="http://schemas.openxmlformats.org/presentationml/2006/main">
  <p:tag name="AS_UNIQUEID" val="11215"/>
  <p:tag name="KSO_WM_BEAUTIFY_FLAG" val=""/>
</p:tagLst>
</file>

<file path=ppt/tags/tag1368.xml><?xml version="1.0" encoding="utf-8"?>
<p:tagLst xmlns:p="http://schemas.openxmlformats.org/presentationml/2006/main">
  <p:tag name="AS_UNIQUEID" val="15836"/>
</p:tagLst>
</file>

<file path=ppt/tags/tag1369.xml><?xml version="1.0" encoding="utf-8"?>
<p:tagLst xmlns:p="http://schemas.openxmlformats.org/presentationml/2006/main">
  <p:tag name="AS_UNIQUEID" val="15837"/>
</p:tagLst>
</file>

<file path=ppt/tags/tag137.xml><?xml version="1.0" encoding="utf-8"?>
<p:tagLst xmlns:p="http://schemas.openxmlformats.org/presentationml/2006/main">
  <p:tag name="AS_UNIQUEID" val="21634"/>
</p:tagLst>
</file>

<file path=ppt/tags/tag1370.xml><?xml version="1.0" encoding="utf-8"?>
<p:tagLst xmlns:p="http://schemas.openxmlformats.org/presentationml/2006/main">
  <p:tag name="AS_UNIQUEID" val="15838"/>
</p:tagLst>
</file>

<file path=ppt/tags/tag1371.xml><?xml version="1.0" encoding="utf-8"?>
<p:tagLst xmlns:p="http://schemas.openxmlformats.org/presentationml/2006/main">
  <p:tag name="AS_UNIQUEID" val="15839"/>
</p:tagLst>
</file>

<file path=ppt/tags/tag1372.xml><?xml version="1.0" encoding="utf-8"?>
<p:tagLst xmlns:p="http://schemas.openxmlformats.org/presentationml/2006/main">
  <p:tag name="AS_UNIQUEID" val="15840"/>
</p:tagLst>
</file>

<file path=ppt/tags/tag1373.xml><?xml version="1.0" encoding="utf-8"?>
<p:tagLst xmlns:p="http://schemas.openxmlformats.org/presentationml/2006/main">
  <p:tag name="AS_UNIQUEID" val="21997"/>
</p:tagLst>
</file>

<file path=ppt/tags/tag1374.xml><?xml version="1.0" encoding="utf-8"?>
<p:tagLst xmlns:p="http://schemas.openxmlformats.org/presentationml/2006/main">
  <p:tag name="AS_UNIQUEID" val="21998"/>
</p:tagLst>
</file>

<file path=ppt/tags/tag1375.xml><?xml version="1.0" encoding="utf-8"?>
<p:tagLst xmlns:p="http://schemas.openxmlformats.org/presentationml/2006/main">
  <p:tag name="AS_UNIQUEID" val="1695"/>
</p:tagLst>
</file>

<file path=ppt/tags/tag1376.xml><?xml version="1.0" encoding="utf-8"?>
<p:tagLst xmlns:p="http://schemas.openxmlformats.org/presentationml/2006/main">
  <p:tag name="AS_UNIQUEID" val="1697"/>
</p:tagLst>
</file>

<file path=ppt/tags/tag1377.xml><?xml version="1.0" encoding="utf-8"?>
<p:tagLst xmlns:p="http://schemas.openxmlformats.org/presentationml/2006/main">
  <p:tag name="AS_UNIQUEID" val="1699"/>
</p:tagLst>
</file>

<file path=ppt/tags/tag1378.xml><?xml version="1.0" encoding="utf-8"?>
<p:tagLst xmlns:p="http://schemas.openxmlformats.org/presentationml/2006/main">
  <p:tag name="AS_UNIQUEID" val="1696"/>
</p:tagLst>
</file>

<file path=ppt/tags/tag1379.xml><?xml version="1.0" encoding="utf-8"?>
<p:tagLst xmlns:p="http://schemas.openxmlformats.org/presentationml/2006/main">
  <p:tag name="AS_UNIQUEID" val="1698"/>
</p:tagLst>
</file>

<file path=ppt/tags/tag138.xml><?xml version="1.0" encoding="utf-8"?>
<p:tagLst xmlns:p="http://schemas.openxmlformats.org/presentationml/2006/main">
  <p:tag name="AS_UNIQUEID" val="21635"/>
</p:tagLst>
</file>

<file path=ppt/tags/tag1380.xml><?xml version="1.0" encoding="utf-8"?>
<p:tagLst xmlns:p="http://schemas.openxmlformats.org/presentationml/2006/main">
  <p:tag name="AS_UNIQUEID" val="21999"/>
</p:tagLst>
</file>

<file path=ppt/tags/tag1381.xml><?xml version="1.0" encoding="utf-8"?>
<p:tagLst xmlns:p="http://schemas.openxmlformats.org/presentationml/2006/main">
  <p:tag name="AS_UNIQUEID" val="19194"/>
</p:tagLst>
</file>

<file path=ppt/tags/tag1382.xml><?xml version="1.0" encoding="utf-8"?>
<p:tagLst xmlns:p="http://schemas.openxmlformats.org/presentationml/2006/main">
  <p:tag name="AS_UNIQUEID" val="710"/>
  <p:tag name="KSO_WM_BEAUTIFY_FLAG" val=""/>
</p:tagLst>
</file>

<file path=ppt/tags/tag1383.xml><?xml version="1.0" encoding="utf-8"?>
<p:tagLst xmlns:p="http://schemas.openxmlformats.org/presentationml/2006/main">
  <p:tag name="AS_UNIQUEID" val="15832"/>
</p:tagLst>
</file>

<file path=ppt/tags/tag1384.xml><?xml version="1.0" encoding="utf-8"?>
<p:tagLst xmlns:p="http://schemas.openxmlformats.org/presentationml/2006/main">
  <p:tag name="AS_UNIQUEID" val="15833"/>
</p:tagLst>
</file>

<file path=ppt/tags/tag1385.xml><?xml version="1.0" encoding="utf-8"?>
<p:tagLst xmlns:p="http://schemas.openxmlformats.org/presentationml/2006/main">
  <p:tag name="AS_UNIQUEID" val="15834"/>
</p:tagLst>
</file>

<file path=ppt/tags/tag1386.xml><?xml version="1.0" encoding="utf-8"?>
<p:tagLst xmlns:p="http://schemas.openxmlformats.org/presentationml/2006/main">
  <p:tag name="AS_UNIQUEID" val="773"/>
</p:tagLst>
</file>

<file path=ppt/tags/tag1387.xml><?xml version="1.0" encoding="utf-8"?>
<p:tagLst xmlns:p="http://schemas.openxmlformats.org/presentationml/2006/main">
  <p:tag name="AS_UNIQUEID" val="774"/>
</p:tagLst>
</file>

<file path=ppt/tags/tag1388.xml><?xml version="1.0" encoding="utf-8"?>
<p:tagLst xmlns:p="http://schemas.openxmlformats.org/presentationml/2006/main">
  <p:tag name="AS_UNIQUEID" val="775"/>
</p:tagLst>
</file>

<file path=ppt/tags/tag1389.xml><?xml version="1.0" encoding="utf-8"?>
<p:tagLst xmlns:p="http://schemas.openxmlformats.org/presentationml/2006/main">
  <p:tag name="AS_UNIQUEID" val="776"/>
</p:tagLst>
</file>

<file path=ppt/tags/tag139.xml><?xml version="1.0" encoding="utf-8"?>
<p:tagLst xmlns:p="http://schemas.openxmlformats.org/presentationml/2006/main">
  <p:tag name="AS_UNIQUEID" val="21636"/>
</p:tagLst>
</file>

<file path=ppt/tags/tag1390.xml><?xml version="1.0" encoding="utf-8"?>
<p:tagLst xmlns:p="http://schemas.openxmlformats.org/presentationml/2006/main">
  <p:tag name="AS_UNIQUEID" val="777"/>
</p:tagLst>
</file>

<file path=ppt/tags/tag1391.xml><?xml version="1.0" encoding="utf-8"?>
<p:tagLst xmlns:p="http://schemas.openxmlformats.org/presentationml/2006/main">
  <p:tag name="AS_UNIQUEID" val="778"/>
</p:tagLst>
</file>

<file path=ppt/tags/tag1392.xml><?xml version="1.0" encoding="utf-8"?>
<p:tagLst xmlns:p="http://schemas.openxmlformats.org/presentationml/2006/main">
  <p:tag name="AS_UNIQUEID" val="779"/>
</p:tagLst>
</file>

<file path=ppt/tags/tag1393.xml><?xml version="1.0" encoding="utf-8"?>
<p:tagLst xmlns:p="http://schemas.openxmlformats.org/presentationml/2006/main">
  <p:tag name="AS_UNIQUEID" val="22001"/>
</p:tagLst>
</file>

<file path=ppt/tags/tag1394.xml><?xml version="1.0" encoding="utf-8"?>
<p:tagLst xmlns:p="http://schemas.openxmlformats.org/presentationml/2006/main">
  <p:tag name="AS_UNIQUEID" val="22002"/>
</p:tagLst>
</file>

<file path=ppt/tags/tag1395.xml><?xml version="1.0" encoding="utf-8"?>
<p:tagLst xmlns:p="http://schemas.openxmlformats.org/presentationml/2006/main">
  <p:tag name="AS_UNIQUEID" val="1695"/>
</p:tagLst>
</file>

<file path=ppt/tags/tag1396.xml><?xml version="1.0" encoding="utf-8"?>
<p:tagLst xmlns:p="http://schemas.openxmlformats.org/presentationml/2006/main">
  <p:tag name="AS_UNIQUEID" val="1697"/>
</p:tagLst>
</file>

<file path=ppt/tags/tag1397.xml><?xml version="1.0" encoding="utf-8"?>
<p:tagLst xmlns:p="http://schemas.openxmlformats.org/presentationml/2006/main">
  <p:tag name="AS_UNIQUEID" val="1699"/>
</p:tagLst>
</file>

<file path=ppt/tags/tag1398.xml><?xml version="1.0" encoding="utf-8"?>
<p:tagLst xmlns:p="http://schemas.openxmlformats.org/presentationml/2006/main">
  <p:tag name="AS_UNIQUEID" val="1696"/>
</p:tagLst>
</file>

<file path=ppt/tags/tag1399.xml><?xml version="1.0" encoding="utf-8"?>
<p:tagLst xmlns:p="http://schemas.openxmlformats.org/presentationml/2006/main">
  <p:tag name="AS_UNIQUEID" val="1698"/>
</p:tagLst>
</file>

<file path=ppt/tags/tag14.xml><?xml version="1.0" encoding="utf-8"?>
<p:tagLst xmlns:p="http://schemas.openxmlformats.org/presentationml/2006/main">
  <p:tag name="AS_UNIQUEID" val="1512"/>
</p:tagLst>
</file>

<file path=ppt/tags/tag140.xml><?xml version="1.0" encoding="utf-8"?>
<p:tagLst xmlns:p="http://schemas.openxmlformats.org/presentationml/2006/main">
  <p:tag name="AS_UNIQUEID" val="21637"/>
</p:tagLst>
</file>

<file path=ppt/tags/tag1400.xml><?xml version="1.0" encoding="utf-8"?>
<p:tagLst xmlns:p="http://schemas.openxmlformats.org/presentationml/2006/main">
  <p:tag name="AS_UNIQUEID" val="22003"/>
</p:tagLst>
</file>

<file path=ppt/tags/tag1401.xml><?xml version="1.0" encoding="utf-8"?>
<p:tagLst xmlns:p="http://schemas.openxmlformats.org/presentationml/2006/main">
  <p:tag name="AS_UNIQUEID" val="19194"/>
</p:tagLst>
</file>

<file path=ppt/tags/tag1402.xml><?xml version="1.0" encoding="utf-8"?>
<p:tagLst xmlns:p="http://schemas.openxmlformats.org/presentationml/2006/main">
  <p:tag name="AS_UNIQUEID" val="15861"/>
</p:tagLst>
</file>

<file path=ppt/tags/tag1403.xml><?xml version="1.0" encoding="utf-8"?>
<p:tagLst xmlns:p="http://schemas.openxmlformats.org/presentationml/2006/main">
  <p:tag name="AS_UNIQUEID" val="15863"/>
</p:tagLst>
</file>

<file path=ppt/tags/tag1404.xml><?xml version="1.0" encoding="utf-8"?>
<p:tagLst xmlns:p="http://schemas.openxmlformats.org/presentationml/2006/main">
  <p:tag name="AS_UNIQUEID" val="22006"/>
</p:tagLst>
</file>

<file path=ppt/tags/tag1405.xml><?xml version="1.0" encoding="utf-8"?>
<p:tagLst xmlns:p="http://schemas.openxmlformats.org/presentationml/2006/main">
  <p:tag name="AS_UNIQUEID" val="22007"/>
</p:tagLst>
</file>

<file path=ppt/tags/tag1406.xml><?xml version="1.0" encoding="utf-8"?>
<p:tagLst xmlns:p="http://schemas.openxmlformats.org/presentationml/2006/main">
  <p:tag name="AS_UNIQUEID" val="1695"/>
</p:tagLst>
</file>

<file path=ppt/tags/tag1407.xml><?xml version="1.0" encoding="utf-8"?>
<p:tagLst xmlns:p="http://schemas.openxmlformats.org/presentationml/2006/main">
  <p:tag name="AS_UNIQUEID" val="1697"/>
</p:tagLst>
</file>

<file path=ppt/tags/tag1408.xml><?xml version="1.0" encoding="utf-8"?>
<p:tagLst xmlns:p="http://schemas.openxmlformats.org/presentationml/2006/main">
  <p:tag name="AS_UNIQUEID" val="1699"/>
</p:tagLst>
</file>

<file path=ppt/tags/tag1409.xml><?xml version="1.0" encoding="utf-8"?>
<p:tagLst xmlns:p="http://schemas.openxmlformats.org/presentationml/2006/main">
  <p:tag name="AS_UNIQUEID" val="1696"/>
</p:tagLst>
</file>

<file path=ppt/tags/tag141.xml><?xml version="1.0" encoding="utf-8"?>
<p:tagLst xmlns:p="http://schemas.openxmlformats.org/presentationml/2006/main">
  <p:tag name="AS_UNIQUEID" val="21641"/>
</p:tagLst>
</file>

<file path=ppt/tags/tag1410.xml><?xml version="1.0" encoding="utf-8"?>
<p:tagLst xmlns:p="http://schemas.openxmlformats.org/presentationml/2006/main">
  <p:tag name="AS_UNIQUEID" val="1698"/>
</p:tagLst>
</file>

<file path=ppt/tags/tag1411.xml><?xml version="1.0" encoding="utf-8"?>
<p:tagLst xmlns:p="http://schemas.openxmlformats.org/presentationml/2006/main">
  <p:tag name="AS_UNIQUEID" val="22008"/>
</p:tagLst>
</file>

<file path=ppt/tags/tag1412.xml><?xml version="1.0" encoding="utf-8"?>
<p:tagLst xmlns:p="http://schemas.openxmlformats.org/presentationml/2006/main">
  <p:tag name="AS_UNIQUEID" val="19194"/>
</p:tagLst>
</file>

<file path=ppt/tags/tag1413.xml><?xml version="1.0" encoding="utf-8"?>
<p:tagLst xmlns:p="http://schemas.openxmlformats.org/presentationml/2006/main">
  <p:tag name="AS_UNIQUEID" val="15857"/>
</p:tagLst>
</file>

<file path=ppt/tags/tag1414.xml><?xml version="1.0" encoding="utf-8"?>
<p:tagLst xmlns:p="http://schemas.openxmlformats.org/presentationml/2006/main">
  <p:tag name="AS_UNIQUEID" val="15858"/>
</p:tagLst>
</file>

<file path=ppt/tags/tag1415.xml><?xml version="1.0" encoding="utf-8"?>
<p:tagLst xmlns:p="http://schemas.openxmlformats.org/presentationml/2006/main">
  <p:tag name="AS_UNIQUEID" val="15859"/>
</p:tagLst>
</file>

<file path=ppt/tags/tag1416.xml><?xml version="1.0" encoding="utf-8"?>
<p:tagLst xmlns:p="http://schemas.openxmlformats.org/presentationml/2006/main">
  <p:tag name="AS_UNIQUEID" val="9721"/>
</p:tagLst>
</file>

<file path=ppt/tags/tag1417.xml><?xml version="1.0" encoding="utf-8"?>
<p:tagLst xmlns:p="http://schemas.openxmlformats.org/presentationml/2006/main">
  <p:tag name="AS_UNIQUEID" val="9722"/>
</p:tagLst>
</file>

<file path=ppt/tags/tag1418.xml><?xml version="1.0" encoding="utf-8"?>
<p:tagLst xmlns:p="http://schemas.openxmlformats.org/presentationml/2006/main">
  <p:tag name="AS_UNIQUEID" val="2408"/>
</p:tagLst>
</file>

<file path=ppt/tags/tag1419.xml><?xml version="1.0" encoding="utf-8"?>
<p:tagLst xmlns:p="http://schemas.openxmlformats.org/presentationml/2006/main">
  <p:tag name="AS_UNIQUEID" val="2409"/>
</p:tagLst>
</file>

<file path=ppt/tags/tag142.xml><?xml version="1.0" encoding="utf-8"?>
<p:tagLst xmlns:p="http://schemas.openxmlformats.org/presentationml/2006/main">
  <p:tag name="AS_UNIQUEID" val="21642"/>
</p:tagLst>
</file>

<file path=ppt/tags/tag1420.xml><?xml version="1.0" encoding="utf-8"?>
<p:tagLst xmlns:p="http://schemas.openxmlformats.org/presentationml/2006/main">
  <p:tag name="AS_UNIQUEID" val="2410"/>
</p:tagLst>
</file>

<file path=ppt/tags/tag1421.xml><?xml version="1.0" encoding="utf-8"?>
<p:tagLst xmlns:p="http://schemas.openxmlformats.org/presentationml/2006/main">
  <p:tag name="AS_UNIQUEID" val="2411"/>
</p:tagLst>
</file>

<file path=ppt/tags/tag1422.xml><?xml version="1.0" encoding="utf-8"?>
<p:tagLst xmlns:p="http://schemas.openxmlformats.org/presentationml/2006/main">
  <p:tag name="AS_UNIQUEID" val="2412"/>
</p:tagLst>
</file>

<file path=ppt/tags/tag1423.xml><?xml version="1.0" encoding="utf-8"?>
<p:tagLst xmlns:p="http://schemas.openxmlformats.org/presentationml/2006/main">
  <p:tag name="AS_UNIQUEID" val="2413"/>
</p:tagLst>
</file>

<file path=ppt/tags/tag1424.xml><?xml version="1.0" encoding="utf-8"?>
<p:tagLst xmlns:p="http://schemas.openxmlformats.org/presentationml/2006/main">
  <p:tag name="AS_UNIQUEID" val="2414"/>
</p:tagLst>
</file>

<file path=ppt/tags/tag1425.xml><?xml version="1.0" encoding="utf-8"?>
<p:tagLst xmlns:p="http://schemas.openxmlformats.org/presentationml/2006/main">
  <p:tag name="AS_UNIQUEID" val="2723"/>
</p:tagLst>
</file>

<file path=ppt/tags/tag1426.xml><?xml version="1.0" encoding="utf-8"?>
<p:tagLst xmlns:p="http://schemas.openxmlformats.org/presentationml/2006/main">
  <p:tag name="AS_UNIQUEID" val="9723"/>
</p:tagLst>
</file>

<file path=ppt/tags/tag1427.xml><?xml version="1.0" encoding="utf-8"?>
<p:tagLst xmlns:p="http://schemas.openxmlformats.org/presentationml/2006/main">
  <p:tag name="AS_UNIQUEID" val="9724"/>
</p:tagLst>
</file>

<file path=ppt/tags/tag1428.xml><?xml version="1.0" encoding="utf-8"?>
<p:tagLst xmlns:p="http://schemas.openxmlformats.org/presentationml/2006/main">
  <p:tag name="AS_UNIQUEID" val="9725"/>
</p:tagLst>
</file>

<file path=ppt/tags/tag1429.xml><?xml version="1.0" encoding="utf-8"?>
<p:tagLst xmlns:p="http://schemas.openxmlformats.org/presentationml/2006/main">
  <p:tag name="AS_UNIQUEID" val="9726"/>
</p:tagLst>
</file>

<file path=ppt/tags/tag143.xml><?xml version="1.0" encoding="utf-8"?>
<p:tagLst xmlns:p="http://schemas.openxmlformats.org/presentationml/2006/main">
  <p:tag name="AS_UNIQUEID" val="21643"/>
</p:tagLst>
</file>

<file path=ppt/tags/tag1430.xml><?xml version="1.0" encoding="utf-8"?>
<p:tagLst xmlns:p="http://schemas.openxmlformats.org/presentationml/2006/main">
  <p:tag name="AS_UNIQUEID" val="9727"/>
</p:tagLst>
</file>

<file path=ppt/tags/tag1431.xml><?xml version="1.0" encoding="utf-8"?>
<p:tagLst xmlns:p="http://schemas.openxmlformats.org/presentationml/2006/main">
  <p:tag name="AS_UNIQUEID" val="9728"/>
</p:tagLst>
</file>

<file path=ppt/tags/tag1432.xml><?xml version="1.0" encoding="utf-8"?>
<p:tagLst xmlns:p="http://schemas.openxmlformats.org/presentationml/2006/main">
  <p:tag name="AS_UNIQUEID" val="9729"/>
</p:tagLst>
</file>

<file path=ppt/tags/tag1433.xml><?xml version="1.0" encoding="utf-8"?>
<p:tagLst xmlns:p="http://schemas.openxmlformats.org/presentationml/2006/main">
  <p:tag name="AS_UNIQUEID" val="22011"/>
</p:tagLst>
</file>

<file path=ppt/tags/tag1434.xml><?xml version="1.0" encoding="utf-8"?>
<p:tagLst xmlns:p="http://schemas.openxmlformats.org/presentationml/2006/main">
  <p:tag name="AS_UNIQUEID" val="22012"/>
</p:tagLst>
</file>

<file path=ppt/tags/tag1435.xml><?xml version="1.0" encoding="utf-8"?>
<p:tagLst xmlns:p="http://schemas.openxmlformats.org/presentationml/2006/main">
  <p:tag name="AS_UNIQUEID" val="1695"/>
</p:tagLst>
</file>

<file path=ppt/tags/tag1436.xml><?xml version="1.0" encoding="utf-8"?>
<p:tagLst xmlns:p="http://schemas.openxmlformats.org/presentationml/2006/main">
  <p:tag name="AS_UNIQUEID" val="1697"/>
</p:tagLst>
</file>

<file path=ppt/tags/tag1437.xml><?xml version="1.0" encoding="utf-8"?>
<p:tagLst xmlns:p="http://schemas.openxmlformats.org/presentationml/2006/main">
  <p:tag name="AS_UNIQUEID" val="1699"/>
</p:tagLst>
</file>

<file path=ppt/tags/tag1438.xml><?xml version="1.0" encoding="utf-8"?>
<p:tagLst xmlns:p="http://schemas.openxmlformats.org/presentationml/2006/main">
  <p:tag name="AS_UNIQUEID" val="1696"/>
</p:tagLst>
</file>

<file path=ppt/tags/tag1439.xml><?xml version="1.0" encoding="utf-8"?>
<p:tagLst xmlns:p="http://schemas.openxmlformats.org/presentationml/2006/main">
  <p:tag name="AS_UNIQUEID" val="1698"/>
</p:tagLst>
</file>

<file path=ppt/tags/tag144.xml><?xml version="1.0" encoding="utf-8"?>
<p:tagLst xmlns:p="http://schemas.openxmlformats.org/presentationml/2006/main">
  <p:tag name="AS_UNIQUEID" val="21645"/>
</p:tagLst>
</file>

<file path=ppt/tags/tag1440.xml><?xml version="1.0" encoding="utf-8"?>
<p:tagLst xmlns:p="http://schemas.openxmlformats.org/presentationml/2006/main">
  <p:tag name="AS_UNIQUEID" val="22013"/>
</p:tagLst>
</file>

<file path=ppt/tags/tag1441.xml><?xml version="1.0" encoding="utf-8"?>
<p:tagLst xmlns:p="http://schemas.openxmlformats.org/presentationml/2006/main">
  <p:tag name="AS_UNIQUEID" val="19194"/>
</p:tagLst>
</file>

<file path=ppt/tags/tag1442.xml><?xml version="1.0" encoding="utf-8"?>
<p:tagLst xmlns:p="http://schemas.openxmlformats.org/presentationml/2006/main">
  <p:tag name="AS_UNIQUEID" val="15865"/>
</p:tagLst>
</file>

<file path=ppt/tags/tag1443.xml><?xml version="1.0" encoding="utf-8"?>
<p:tagLst xmlns:p="http://schemas.openxmlformats.org/presentationml/2006/main">
  <p:tag name="AS_UNIQUEID" val="15866"/>
</p:tagLst>
</file>

<file path=ppt/tags/tag1444.xml><?xml version="1.0" encoding="utf-8"?>
<p:tagLst xmlns:p="http://schemas.openxmlformats.org/presentationml/2006/main">
  <p:tag name="AS_UNIQUEID" val="15867"/>
</p:tagLst>
</file>

<file path=ppt/tags/tag1445.xml><?xml version="1.0" encoding="utf-8"?>
<p:tagLst xmlns:p="http://schemas.openxmlformats.org/presentationml/2006/main">
  <p:tag name="AS_UNIQUEID" val="9442"/>
</p:tagLst>
</file>

<file path=ppt/tags/tag1446.xml><?xml version="1.0" encoding="utf-8"?>
<p:tagLst xmlns:p="http://schemas.openxmlformats.org/presentationml/2006/main">
  <p:tag name="AS_UNIQUEID" val="2417"/>
</p:tagLst>
</file>

<file path=ppt/tags/tag1447.xml><?xml version="1.0" encoding="utf-8"?>
<p:tagLst xmlns:p="http://schemas.openxmlformats.org/presentationml/2006/main">
  <p:tag name="AS_UNIQUEID" val="2418"/>
</p:tagLst>
</file>

<file path=ppt/tags/tag1448.xml><?xml version="1.0" encoding="utf-8"?>
<p:tagLst xmlns:p="http://schemas.openxmlformats.org/presentationml/2006/main">
  <p:tag name="AS_UNIQUEID" val="2723"/>
</p:tagLst>
</file>

<file path=ppt/tags/tag1449.xml><?xml version="1.0" encoding="utf-8"?>
<p:tagLst xmlns:p="http://schemas.openxmlformats.org/presentationml/2006/main">
  <p:tag name="AS_UNIQUEID" val="9735"/>
</p:tagLst>
</file>

<file path=ppt/tags/tag145.xml><?xml version="1.0" encoding="utf-8"?>
<p:tagLst xmlns:p="http://schemas.openxmlformats.org/presentationml/2006/main">
  <p:tag name="AS_UNIQUEID" val="21646"/>
</p:tagLst>
</file>

<file path=ppt/tags/tag1450.xml><?xml version="1.0" encoding="utf-8"?>
<p:tagLst xmlns:p="http://schemas.openxmlformats.org/presentationml/2006/main">
  <p:tag name="AS_UNIQUEID" val="9736"/>
</p:tagLst>
</file>

<file path=ppt/tags/tag1451.xml><?xml version="1.0" encoding="utf-8"?>
<p:tagLst xmlns:p="http://schemas.openxmlformats.org/presentationml/2006/main">
  <p:tag name="AS_UNIQUEID" val="9737"/>
</p:tagLst>
</file>

<file path=ppt/tags/tag1452.xml><?xml version="1.0" encoding="utf-8"?>
<p:tagLst xmlns:p="http://schemas.openxmlformats.org/presentationml/2006/main">
  <p:tag name="AS_UNIQUEID" val="22016"/>
</p:tagLst>
</file>

<file path=ppt/tags/tag1453.xml><?xml version="1.0" encoding="utf-8"?>
<p:tagLst xmlns:p="http://schemas.openxmlformats.org/presentationml/2006/main">
  <p:tag name="AS_UNIQUEID" val="22017"/>
</p:tagLst>
</file>

<file path=ppt/tags/tag1454.xml><?xml version="1.0" encoding="utf-8"?>
<p:tagLst xmlns:p="http://schemas.openxmlformats.org/presentationml/2006/main">
  <p:tag name="AS_UNIQUEID" val="1695"/>
</p:tagLst>
</file>

<file path=ppt/tags/tag1455.xml><?xml version="1.0" encoding="utf-8"?>
<p:tagLst xmlns:p="http://schemas.openxmlformats.org/presentationml/2006/main">
  <p:tag name="AS_UNIQUEID" val="1697"/>
</p:tagLst>
</file>

<file path=ppt/tags/tag1456.xml><?xml version="1.0" encoding="utf-8"?>
<p:tagLst xmlns:p="http://schemas.openxmlformats.org/presentationml/2006/main">
  <p:tag name="AS_UNIQUEID" val="1699"/>
</p:tagLst>
</file>

<file path=ppt/tags/tag1457.xml><?xml version="1.0" encoding="utf-8"?>
<p:tagLst xmlns:p="http://schemas.openxmlformats.org/presentationml/2006/main">
  <p:tag name="AS_UNIQUEID" val="1696"/>
</p:tagLst>
</file>

<file path=ppt/tags/tag1458.xml><?xml version="1.0" encoding="utf-8"?>
<p:tagLst xmlns:p="http://schemas.openxmlformats.org/presentationml/2006/main">
  <p:tag name="AS_UNIQUEID" val="1698"/>
</p:tagLst>
</file>

<file path=ppt/tags/tag1459.xml><?xml version="1.0" encoding="utf-8"?>
<p:tagLst xmlns:p="http://schemas.openxmlformats.org/presentationml/2006/main">
  <p:tag name="AS_UNIQUEID" val="22018"/>
</p:tagLst>
</file>

<file path=ppt/tags/tag146.xml><?xml version="1.0" encoding="utf-8"?>
<p:tagLst xmlns:p="http://schemas.openxmlformats.org/presentationml/2006/main">
  <p:tag name="AS_UNIQUEID" val="21647"/>
</p:tagLst>
</file>

<file path=ppt/tags/tag1460.xml><?xml version="1.0" encoding="utf-8"?>
<p:tagLst xmlns:p="http://schemas.openxmlformats.org/presentationml/2006/main">
  <p:tag name="AS_UNIQUEID" val="19194"/>
</p:tagLst>
</file>

<file path=ppt/tags/tag1461.xml><?xml version="1.0" encoding="utf-8"?>
<p:tagLst xmlns:p="http://schemas.openxmlformats.org/presentationml/2006/main">
  <p:tag name="AS_UNIQUEID" val="15879"/>
</p:tagLst>
</file>

<file path=ppt/tags/tag1462.xml><?xml version="1.0" encoding="utf-8"?>
<p:tagLst xmlns:p="http://schemas.openxmlformats.org/presentationml/2006/main">
  <p:tag name="AS_UNIQUEID" val="6424"/>
</p:tagLst>
</file>

<file path=ppt/tags/tag1463.xml><?xml version="1.0" encoding="utf-8"?>
<p:tagLst xmlns:p="http://schemas.openxmlformats.org/presentationml/2006/main">
  <p:tag name="AS_UNIQUEID" val="15870"/>
</p:tagLst>
</file>

<file path=ppt/tags/tag1464.xml><?xml version="1.0" encoding="utf-8"?>
<p:tagLst xmlns:p="http://schemas.openxmlformats.org/presentationml/2006/main">
  <p:tag name="AS_UNIQUEID" val="15871"/>
</p:tagLst>
</file>

<file path=ppt/tags/tag1465.xml><?xml version="1.0" encoding="utf-8"?>
<p:tagLst xmlns:p="http://schemas.openxmlformats.org/presentationml/2006/main">
  <p:tag name="AS_UNIQUEID" val="15872"/>
</p:tagLst>
</file>

<file path=ppt/tags/tag1466.xml><?xml version="1.0" encoding="utf-8"?>
<p:tagLst xmlns:p="http://schemas.openxmlformats.org/presentationml/2006/main">
  <p:tag name="AS_UNIQUEID" val="6414"/>
</p:tagLst>
</file>

<file path=ppt/tags/tag1467.xml><?xml version="1.0" encoding="utf-8"?>
<p:tagLst xmlns:p="http://schemas.openxmlformats.org/presentationml/2006/main">
  <p:tag name="AS_UNIQUEID" val="6415"/>
</p:tagLst>
</file>

<file path=ppt/tags/tag1468.xml><?xml version="1.0" encoding="utf-8"?>
<p:tagLst xmlns:p="http://schemas.openxmlformats.org/presentationml/2006/main">
  <p:tag name="AS_UNIQUEID" val="6416"/>
</p:tagLst>
</file>

<file path=ppt/tags/tag1469.xml><?xml version="1.0" encoding="utf-8"?>
<p:tagLst xmlns:p="http://schemas.openxmlformats.org/presentationml/2006/main">
  <p:tag name="AS_UNIQUEID" val="6417"/>
</p:tagLst>
</file>

<file path=ppt/tags/tag147.xml><?xml version="1.0" encoding="utf-8"?>
<p:tagLst xmlns:p="http://schemas.openxmlformats.org/presentationml/2006/main">
  <p:tag name="AS_UNIQUEID" val="21648"/>
</p:tagLst>
</file>

<file path=ppt/tags/tag1470.xml><?xml version="1.0" encoding="utf-8"?>
<p:tagLst xmlns:p="http://schemas.openxmlformats.org/presentationml/2006/main">
  <p:tag name="AS_UNIQUEID" val="6418"/>
</p:tagLst>
</file>

<file path=ppt/tags/tag1471.xml><?xml version="1.0" encoding="utf-8"?>
<p:tagLst xmlns:p="http://schemas.openxmlformats.org/presentationml/2006/main">
  <p:tag name="AS_UNIQUEID" val="6419"/>
</p:tagLst>
</file>

<file path=ppt/tags/tag1472.xml><?xml version="1.0" encoding="utf-8"?>
<p:tagLst xmlns:p="http://schemas.openxmlformats.org/presentationml/2006/main">
  <p:tag name="AS_UNIQUEID" val="6420"/>
</p:tagLst>
</file>

<file path=ppt/tags/tag1473.xml><?xml version="1.0" encoding="utf-8"?>
<p:tagLst xmlns:p="http://schemas.openxmlformats.org/presentationml/2006/main">
  <p:tag name="AS_UNIQUEID" val="22021"/>
</p:tagLst>
</file>

<file path=ppt/tags/tag1474.xml><?xml version="1.0" encoding="utf-8"?>
<p:tagLst xmlns:p="http://schemas.openxmlformats.org/presentationml/2006/main">
  <p:tag name="AS_UNIQUEID" val="22022"/>
</p:tagLst>
</file>

<file path=ppt/tags/tag1475.xml><?xml version="1.0" encoding="utf-8"?>
<p:tagLst xmlns:p="http://schemas.openxmlformats.org/presentationml/2006/main">
  <p:tag name="AS_UNIQUEID" val="1695"/>
</p:tagLst>
</file>

<file path=ppt/tags/tag1476.xml><?xml version="1.0" encoding="utf-8"?>
<p:tagLst xmlns:p="http://schemas.openxmlformats.org/presentationml/2006/main">
  <p:tag name="AS_UNIQUEID" val="1697"/>
</p:tagLst>
</file>

<file path=ppt/tags/tag1477.xml><?xml version="1.0" encoding="utf-8"?>
<p:tagLst xmlns:p="http://schemas.openxmlformats.org/presentationml/2006/main">
  <p:tag name="AS_UNIQUEID" val="1699"/>
</p:tagLst>
</file>

<file path=ppt/tags/tag1478.xml><?xml version="1.0" encoding="utf-8"?>
<p:tagLst xmlns:p="http://schemas.openxmlformats.org/presentationml/2006/main">
  <p:tag name="AS_UNIQUEID" val="1696"/>
</p:tagLst>
</file>

<file path=ppt/tags/tag1479.xml><?xml version="1.0" encoding="utf-8"?>
<p:tagLst xmlns:p="http://schemas.openxmlformats.org/presentationml/2006/main">
  <p:tag name="AS_UNIQUEID" val="1698"/>
</p:tagLst>
</file>

<file path=ppt/tags/tag148.xml><?xml version="1.0" encoding="utf-8"?>
<p:tagLst xmlns:p="http://schemas.openxmlformats.org/presentationml/2006/main">
  <p:tag name="AS_UNIQUEID" val="21649"/>
</p:tagLst>
</file>

<file path=ppt/tags/tag1480.xml><?xml version="1.0" encoding="utf-8"?>
<p:tagLst xmlns:p="http://schemas.openxmlformats.org/presentationml/2006/main">
  <p:tag name="AS_UNIQUEID" val="22023"/>
</p:tagLst>
</file>

<file path=ppt/tags/tag1481.xml><?xml version="1.0" encoding="utf-8"?>
<p:tagLst xmlns:p="http://schemas.openxmlformats.org/presentationml/2006/main">
  <p:tag name="AS_UNIQUEID" val="19194"/>
</p:tagLst>
</file>

<file path=ppt/tags/tag1482.xml><?xml version="1.0" encoding="utf-8"?>
<p:tagLst xmlns:p="http://schemas.openxmlformats.org/presentationml/2006/main">
  <p:tag name="AS_UNIQUEID" val="15881"/>
</p:tagLst>
</file>

<file path=ppt/tags/tag1483.xml><?xml version="1.0" encoding="utf-8"?>
<p:tagLst xmlns:p="http://schemas.openxmlformats.org/presentationml/2006/main">
  <p:tag name="AS_UNIQUEID" val="15882"/>
</p:tagLst>
</file>

<file path=ppt/tags/tag1484.xml><?xml version="1.0" encoding="utf-8"?>
<p:tagLst xmlns:p="http://schemas.openxmlformats.org/presentationml/2006/main">
  <p:tag name="AS_UNIQUEID" val="15883"/>
</p:tagLst>
</file>

<file path=ppt/tags/tag1485.xml><?xml version="1.0" encoding="utf-8"?>
<p:tagLst xmlns:p="http://schemas.openxmlformats.org/presentationml/2006/main">
  <p:tag name="AS_UNIQUEID" val="547"/>
</p:tagLst>
</file>

<file path=ppt/tags/tag1486.xml><?xml version="1.0" encoding="utf-8"?>
<p:tagLst xmlns:p="http://schemas.openxmlformats.org/presentationml/2006/main">
  <p:tag name="AS_UNIQUEID" val="548"/>
</p:tagLst>
</file>

<file path=ppt/tags/tag1487.xml><?xml version="1.0" encoding="utf-8"?>
<p:tagLst xmlns:p="http://schemas.openxmlformats.org/presentationml/2006/main">
  <p:tag name="AS_UNIQUEID" val="549"/>
</p:tagLst>
</file>

<file path=ppt/tags/tag1488.xml><?xml version="1.0" encoding="utf-8"?>
<p:tagLst xmlns:p="http://schemas.openxmlformats.org/presentationml/2006/main">
  <p:tag name="AS_UNIQUEID" val="160"/>
</p:tagLst>
</file>

<file path=ppt/tags/tag1489.xml><?xml version="1.0" encoding="utf-8"?>
<p:tagLst xmlns:p="http://schemas.openxmlformats.org/presentationml/2006/main">
  <p:tag name="AS_UNIQUEID" val="161"/>
</p:tagLst>
</file>

<file path=ppt/tags/tag149.xml><?xml version="1.0" encoding="utf-8"?>
<p:tagLst xmlns:p="http://schemas.openxmlformats.org/presentationml/2006/main">
  <p:tag name="AS_UNIQUEID" val="21652"/>
</p:tagLst>
</file>

<file path=ppt/tags/tag1490.xml><?xml version="1.0" encoding="utf-8"?>
<p:tagLst xmlns:p="http://schemas.openxmlformats.org/presentationml/2006/main">
  <p:tag name="AS_UNIQUEID" val="162"/>
</p:tagLst>
</file>

<file path=ppt/tags/tag1491.xml><?xml version="1.0" encoding="utf-8"?>
<p:tagLst xmlns:p="http://schemas.openxmlformats.org/presentationml/2006/main">
  <p:tag name="AS_UNIQUEID" val="163"/>
</p:tagLst>
</file>

<file path=ppt/tags/tag1492.xml><?xml version="1.0" encoding="utf-8"?>
<p:tagLst xmlns:p="http://schemas.openxmlformats.org/presentationml/2006/main">
  <p:tag name="AS_UNIQUEID" val="164"/>
</p:tagLst>
</file>

<file path=ppt/tags/tag1493.xml><?xml version="1.0" encoding="utf-8"?>
<p:tagLst xmlns:p="http://schemas.openxmlformats.org/presentationml/2006/main">
  <p:tag name="AS_UNIQUEID" val="165"/>
</p:tagLst>
</file>

<file path=ppt/tags/tag1494.xml><?xml version="1.0" encoding="utf-8"?>
<p:tagLst xmlns:p="http://schemas.openxmlformats.org/presentationml/2006/main">
  <p:tag name="AS_UNIQUEID" val="166"/>
</p:tagLst>
</file>

<file path=ppt/tags/tag1495.xml><?xml version="1.0" encoding="utf-8"?>
<p:tagLst xmlns:p="http://schemas.openxmlformats.org/presentationml/2006/main">
  <p:tag name="AS_UNIQUEID" val="167"/>
</p:tagLst>
</file>

<file path=ppt/tags/tag1496.xml><?xml version="1.0" encoding="utf-8"?>
<p:tagLst xmlns:p="http://schemas.openxmlformats.org/presentationml/2006/main">
  <p:tag name="AS_UNIQUEID" val="168"/>
</p:tagLst>
</file>

<file path=ppt/tags/tag1497.xml><?xml version="1.0" encoding="utf-8"?>
<p:tagLst xmlns:p="http://schemas.openxmlformats.org/presentationml/2006/main">
  <p:tag name="AS_UNIQUEID" val="169"/>
</p:tagLst>
</file>

<file path=ppt/tags/tag1498.xml><?xml version="1.0" encoding="utf-8"?>
<p:tagLst xmlns:p="http://schemas.openxmlformats.org/presentationml/2006/main">
  <p:tag name="AS_UNIQUEID" val="170"/>
</p:tagLst>
</file>

<file path=ppt/tags/tag1499.xml><?xml version="1.0" encoding="utf-8"?>
<p:tagLst xmlns:p="http://schemas.openxmlformats.org/presentationml/2006/main">
  <p:tag name="AS_UNIQUEID" val="171"/>
</p:tagLst>
</file>

<file path=ppt/tags/tag15.xml><?xml version="1.0" encoding="utf-8"?>
<p:tagLst xmlns:p="http://schemas.openxmlformats.org/presentationml/2006/main">
  <p:tag name="AS_UNIQUEID" val="1513"/>
</p:tagLst>
</file>

<file path=ppt/tags/tag150.xml><?xml version="1.0" encoding="utf-8"?>
<p:tagLst xmlns:p="http://schemas.openxmlformats.org/presentationml/2006/main">
  <p:tag name="AS_UNIQUEID" val="21653"/>
</p:tagLst>
</file>

<file path=ppt/tags/tag1500.xml><?xml version="1.0" encoding="utf-8"?>
<p:tagLst xmlns:p="http://schemas.openxmlformats.org/presentationml/2006/main">
  <p:tag name="AS_UNIQUEID" val="172"/>
</p:tagLst>
</file>

<file path=ppt/tags/tag1501.xml><?xml version="1.0" encoding="utf-8"?>
<p:tagLst xmlns:p="http://schemas.openxmlformats.org/presentationml/2006/main">
  <p:tag name="AS_UNIQUEID" val="550"/>
</p:tagLst>
</file>

<file path=ppt/tags/tag1502.xml><?xml version="1.0" encoding="utf-8"?>
<p:tagLst xmlns:p="http://schemas.openxmlformats.org/presentationml/2006/main">
  <p:tag name="AS_UNIQUEID" val="551"/>
</p:tagLst>
</file>

<file path=ppt/tags/tag1503.xml><?xml version="1.0" encoding="utf-8"?>
<p:tagLst xmlns:p="http://schemas.openxmlformats.org/presentationml/2006/main">
  <p:tag name="AS_UNIQUEID" val="552"/>
</p:tagLst>
</file>

<file path=ppt/tags/tag1504.xml><?xml version="1.0" encoding="utf-8"?>
<p:tagLst xmlns:p="http://schemas.openxmlformats.org/presentationml/2006/main">
  <p:tag name="AS_UNIQUEID" val="553"/>
</p:tagLst>
</file>

<file path=ppt/tags/tag1505.xml><?xml version="1.0" encoding="utf-8"?>
<p:tagLst xmlns:p="http://schemas.openxmlformats.org/presentationml/2006/main">
  <p:tag name="AS_UNIQUEID" val="554"/>
</p:tagLst>
</file>

<file path=ppt/tags/tag1506.xml><?xml version="1.0" encoding="utf-8"?>
<p:tagLst xmlns:p="http://schemas.openxmlformats.org/presentationml/2006/main">
  <p:tag name="AS_UNIQUEID" val="555"/>
</p:tagLst>
</file>

<file path=ppt/tags/tag1507.xml><?xml version="1.0" encoding="utf-8"?>
<p:tagLst xmlns:p="http://schemas.openxmlformats.org/presentationml/2006/main">
  <p:tag name="AS_UNIQUEID" val="556"/>
</p:tagLst>
</file>

<file path=ppt/tags/tag1508.xml><?xml version="1.0" encoding="utf-8"?>
<p:tagLst xmlns:p="http://schemas.openxmlformats.org/presentationml/2006/main">
  <p:tag name="AS_UNIQUEID" val="557"/>
</p:tagLst>
</file>

<file path=ppt/tags/tag1509.xml><?xml version="1.0" encoding="utf-8"?>
<p:tagLst xmlns:p="http://schemas.openxmlformats.org/presentationml/2006/main">
  <p:tag name="AS_UNIQUEID" val="558"/>
</p:tagLst>
</file>

<file path=ppt/tags/tag151.xml><?xml version="1.0" encoding="utf-8"?>
<p:tagLst xmlns:p="http://schemas.openxmlformats.org/presentationml/2006/main">
  <p:tag name="AS_UNIQUEID" val="21654"/>
</p:tagLst>
</file>

<file path=ppt/tags/tag1510.xml><?xml version="1.0" encoding="utf-8"?>
<p:tagLst xmlns:p="http://schemas.openxmlformats.org/presentationml/2006/main">
  <p:tag name="AS_UNIQUEID" val="559"/>
</p:tagLst>
</file>

<file path=ppt/tags/tag1511.xml><?xml version="1.0" encoding="utf-8"?>
<p:tagLst xmlns:p="http://schemas.openxmlformats.org/presentationml/2006/main">
  <p:tag name="AS_UNIQUEID" val="560"/>
</p:tagLst>
</file>

<file path=ppt/tags/tag1512.xml><?xml version="1.0" encoding="utf-8"?>
<p:tagLst xmlns:p="http://schemas.openxmlformats.org/presentationml/2006/main">
  <p:tag name="AS_UNIQUEID" val="561"/>
</p:tagLst>
</file>

<file path=ppt/tags/tag1513.xml><?xml version="1.0" encoding="utf-8"?>
<p:tagLst xmlns:p="http://schemas.openxmlformats.org/presentationml/2006/main">
  <p:tag name="AS_UNIQUEID" val="562"/>
</p:tagLst>
</file>

<file path=ppt/tags/tag1514.xml><?xml version="1.0" encoding="utf-8"?>
<p:tagLst xmlns:p="http://schemas.openxmlformats.org/presentationml/2006/main">
  <p:tag name="AS_UNIQUEID" val="563"/>
</p:tagLst>
</file>

<file path=ppt/tags/tag1515.xml><?xml version="1.0" encoding="utf-8"?>
<p:tagLst xmlns:p="http://schemas.openxmlformats.org/presentationml/2006/main">
  <p:tag name="AS_UNIQUEID" val="564"/>
</p:tagLst>
</file>

<file path=ppt/tags/tag1516.xml><?xml version="1.0" encoding="utf-8"?>
<p:tagLst xmlns:p="http://schemas.openxmlformats.org/presentationml/2006/main">
  <p:tag name="AS_UNIQUEID" val="565"/>
</p:tagLst>
</file>

<file path=ppt/tags/tag1517.xml><?xml version="1.0" encoding="utf-8"?>
<p:tagLst xmlns:p="http://schemas.openxmlformats.org/presentationml/2006/main">
  <p:tag name="AS_UNIQUEID" val="566"/>
</p:tagLst>
</file>

<file path=ppt/tags/tag1518.xml><?xml version="1.0" encoding="utf-8"?>
<p:tagLst xmlns:p="http://schemas.openxmlformats.org/presentationml/2006/main">
  <p:tag name="AS_UNIQUEID" val="567"/>
</p:tagLst>
</file>

<file path=ppt/tags/tag1519.xml><?xml version="1.0" encoding="utf-8"?>
<p:tagLst xmlns:p="http://schemas.openxmlformats.org/presentationml/2006/main">
  <p:tag name="AS_UNIQUEID" val="568"/>
</p:tagLst>
</file>

<file path=ppt/tags/tag152.xml><?xml version="1.0" encoding="utf-8"?>
<p:tagLst xmlns:p="http://schemas.openxmlformats.org/presentationml/2006/main">
  <p:tag name="AS_UNIQUEID" val="21656"/>
</p:tagLst>
</file>

<file path=ppt/tags/tag1520.xml><?xml version="1.0" encoding="utf-8"?>
<p:tagLst xmlns:p="http://schemas.openxmlformats.org/presentationml/2006/main">
  <p:tag name="AS_UNIQUEID" val="569"/>
</p:tagLst>
</file>

<file path=ppt/tags/tag1521.xml><?xml version="1.0" encoding="utf-8"?>
<p:tagLst xmlns:p="http://schemas.openxmlformats.org/presentationml/2006/main">
  <p:tag name="AS_UNIQUEID" val="570"/>
</p:tagLst>
</file>

<file path=ppt/tags/tag1522.xml><?xml version="1.0" encoding="utf-8"?>
<p:tagLst xmlns:p="http://schemas.openxmlformats.org/presentationml/2006/main">
  <p:tag name="AS_UNIQUEID" val="571"/>
</p:tagLst>
</file>

<file path=ppt/tags/tag1523.xml><?xml version="1.0" encoding="utf-8"?>
<p:tagLst xmlns:p="http://schemas.openxmlformats.org/presentationml/2006/main">
  <p:tag name="AS_UNIQUEID" val="572"/>
</p:tagLst>
</file>

<file path=ppt/tags/tag1524.xml><?xml version="1.0" encoding="utf-8"?>
<p:tagLst xmlns:p="http://schemas.openxmlformats.org/presentationml/2006/main">
  <p:tag name="AS_UNIQUEID" val="573"/>
</p:tagLst>
</file>

<file path=ppt/tags/tag1525.xml><?xml version="1.0" encoding="utf-8"?>
<p:tagLst xmlns:p="http://schemas.openxmlformats.org/presentationml/2006/main">
  <p:tag name="AS_UNIQUEID" val="574"/>
</p:tagLst>
</file>

<file path=ppt/tags/tag1526.xml><?xml version="1.0" encoding="utf-8"?>
<p:tagLst xmlns:p="http://schemas.openxmlformats.org/presentationml/2006/main">
  <p:tag name="AS_UNIQUEID" val="575"/>
</p:tagLst>
</file>

<file path=ppt/tags/tag1527.xml><?xml version="1.0" encoding="utf-8"?>
<p:tagLst xmlns:p="http://schemas.openxmlformats.org/presentationml/2006/main">
  <p:tag name="AS_UNIQUEID" val="576"/>
</p:tagLst>
</file>

<file path=ppt/tags/tag1528.xml><?xml version="1.0" encoding="utf-8"?>
<p:tagLst xmlns:p="http://schemas.openxmlformats.org/presentationml/2006/main">
  <p:tag name="AS_UNIQUEID" val="577"/>
</p:tagLst>
</file>

<file path=ppt/tags/tag1529.xml><?xml version="1.0" encoding="utf-8"?>
<p:tagLst xmlns:p="http://schemas.openxmlformats.org/presentationml/2006/main">
  <p:tag name="AS_UNIQUEID" val="578"/>
</p:tagLst>
</file>

<file path=ppt/tags/tag153.xml><?xml version="1.0" encoding="utf-8"?>
<p:tagLst xmlns:p="http://schemas.openxmlformats.org/presentationml/2006/main">
  <p:tag name="AS_UNIQUEID" val="21657"/>
</p:tagLst>
</file>

<file path=ppt/tags/tag1530.xml><?xml version="1.0" encoding="utf-8"?>
<p:tagLst xmlns:p="http://schemas.openxmlformats.org/presentationml/2006/main">
  <p:tag name="AS_UNIQUEID" val="579"/>
</p:tagLst>
</file>

<file path=ppt/tags/tag1531.xml><?xml version="1.0" encoding="utf-8"?>
<p:tagLst xmlns:p="http://schemas.openxmlformats.org/presentationml/2006/main">
  <p:tag name="AS_UNIQUEID" val="580"/>
</p:tagLst>
</file>

<file path=ppt/tags/tag1532.xml><?xml version="1.0" encoding="utf-8"?>
<p:tagLst xmlns:p="http://schemas.openxmlformats.org/presentationml/2006/main">
  <p:tag name="AS_UNIQUEID" val="581"/>
</p:tagLst>
</file>

<file path=ppt/tags/tag1533.xml><?xml version="1.0" encoding="utf-8"?>
<p:tagLst xmlns:p="http://schemas.openxmlformats.org/presentationml/2006/main">
  <p:tag name="AS_UNIQUEID" val="582"/>
</p:tagLst>
</file>

<file path=ppt/tags/tag1534.xml><?xml version="1.0" encoding="utf-8"?>
<p:tagLst xmlns:p="http://schemas.openxmlformats.org/presentationml/2006/main">
  <p:tag name="AS_UNIQUEID" val="583"/>
</p:tagLst>
</file>

<file path=ppt/tags/tag1535.xml><?xml version="1.0" encoding="utf-8"?>
<p:tagLst xmlns:p="http://schemas.openxmlformats.org/presentationml/2006/main">
  <p:tag name="AS_UNIQUEID" val="584"/>
</p:tagLst>
</file>

<file path=ppt/tags/tag1536.xml><?xml version="1.0" encoding="utf-8"?>
<p:tagLst xmlns:p="http://schemas.openxmlformats.org/presentationml/2006/main">
  <p:tag name="AS_UNIQUEID" val="585"/>
</p:tagLst>
</file>

<file path=ppt/tags/tag1537.xml><?xml version="1.0" encoding="utf-8"?>
<p:tagLst xmlns:p="http://schemas.openxmlformats.org/presentationml/2006/main">
  <p:tag name="AS_UNIQUEID" val="586"/>
</p:tagLst>
</file>

<file path=ppt/tags/tag1538.xml><?xml version="1.0" encoding="utf-8"?>
<p:tagLst xmlns:p="http://schemas.openxmlformats.org/presentationml/2006/main">
  <p:tag name="AS_UNIQUEID" val="587"/>
</p:tagLst>
</file>

<file path=ppt/tags/tag1539.xml><?xml version="1.0" encoding="utf-8"?>
<p:tagLst xmlns:p="http://schemas.openxmlformats.org/presentationml/2006/main">
  <p:tag name="AS_UNIQUEID" val="588"/>
</p:tagLst>
</file>

<file path=ppt/tags/tag154.xml><?xml version="1.0" encoding="utf-8"?>
<p:tagLst xmlns:p="http://schemas.openxmlformats.org/presentationml/2006/main">
  <p:tag name="AS_UNIQUEID" val="21658"/>
</p:tagLst>
</file>

<file path=ppt/tags/tag1540.xml><?xml version="1.0" encoding="utf-8"?>
<p:tagLst xmlns:p="http://schemas.openxmlformats.org/presentationml/2006/main">
  <p:tag name="AS_UNIQUEID" val="589"/>
</p:tagLst>
</file>

<file path=ppt/tags/tag1541.xml><?xml version="1.0" encoding="utf-8"?>
<p:tagLst xmlns:p="http://schemas.openxmlformats.org/presentationml/2006/main">
  <p:tag name="AS_UNIQUEID" val="590"/>
</p:tagLst>
</file>

<file path=ppt/tags/tag1542.xml><?xml version="1.0" encoding="utf-8"?>
<p:tagLst xmlns:p="http://schemas.openxmlformats.org/presentationml/2006/main">
  <p:tag name="AS_UNIQUEID" val="591"/>
</p:tagLst>
</file>

<file path=ppt/tags/tag1543.xml><?xml version="1.0" encoding="utf-8"?>
<p:tagLst xmlns:p="http://schemas.openxmlformats.org/presentationml/2006/main">
  <p:tag name="AS_UNIQUEID" val="592"/>
</p:tagLst>
</file>

<file path=ppt/tags/tag1544.xml><?xml version="1.0" encoding="utf-8"?>
<p:tagLst xmlns:p="http://schemas.openxmlformats.org/presentationml/2006/main">
  <p:tag name="AS_UNIQUEID" val="593"/>
</p:tagLst>
</file>

<file path=ppt/tags/tag1545.xml><?xml version="1.0" encoding="utf-8"?>
<p:tagLst xmlns:p="http://schemas.openxmlformats.org/presentationml/2006/main">
  <p:tag name="AS_UNIQUEID" val="594"/>
</p:tagLst>
</file>

<file path=ppt/tags/tag1546.xml><?xml version="1.0" encoding="utf-8"?>
<p:tagLst xmlns:p="http://schemas.openxmlformats.org/presentationml/2006/main">
  <p:tag name="AS_UNIQUEID" val="595"/>
</p:tagLst>
</file>

<file path=ppt/tags/tag1547.xml><?xml version="1.0" encoding="utf-8"?>
<p:tagLst xmlns:p="http://schemas.openxmlformats.org/presentationml/2006/main">
  <p:tag name="AS_UNIQUEID" val="596"/>
</p:tagLst>
</file>

<file path=ppt/tags/tag1548.xml><?xml version="1.0" encoding="utf-8"?>
<p:tagLst xmlns:p="http://schemas.openxmlformats.org/presentationml/2006/main">
  <p:tag name="AS_UNIQUEID" val="597"/>
</p:tagLst>
</file>

<file path=ppt/tags/tag1549.xml><?xml version="1.0" encoding="utf-8"?>
<p:tagLst xmlns:p="http://schemas.openxmlformats.org/presentationml/2006/main">
  <p:tag name="AS_UNIQUEID" val="598"/>
</p:tagLst>
</file>

<file path=ppt/tags/tag155.xml><?xml version="1.0" encoding="utf-8"?>
<p:tagLst xmlns:p="http://schemas.openxmlformats.org/presentationml/2006/main">
  <p:tag name="AS_UNIQUEID" val="21659"/>
</p:tagLst>
</file>

<file path=ppt/tags/tag1550.xml><?xml version="1.0" encoding="utf-8"?>
<p:tagLst xmlns:p="http://schemas.openxmlformats.org/presentationml/2006/main">
  <p:tag name="AS_UNIQUEID" val="599"/>
</p:tagLst>
</file>

<file path=ppt/tags/tag1551.xml><?xml version="1.0" encoding="utf-8"?>
<p:tagLst xmlns:p="http://schemas.openxmlformats.org/presentationml/2006/main">
  <p:tag name="AS_UNIQUEID" val="600"/>
</p:tagLst>
</file>

<file path=ppt/tags/tag1552.xml><?xml version="1.0" encoding="utf-8"?>
<p:tagLst xmlns:p="http://schemas.openxmlformats.org/presentationml/2006/main">
  <p:tag name="AS_UNIQUEID" val="601"/>
</p:tagLst>
</file>

<file path=ppt/tags/tag1553.xml><?xml version="1.0" encoding="utf-8"?>
<p:tagLst xmlns:p="http://schemas.openxmlformats.org/presentationml/2006/main">
  <p:tag name="AS_UNIQUEID" val="602"/>
</p:tagLst>
</file>

<file path=ppt/tags/tag1554.xml><?xml version="1.0" encoding="utf-8"?>
<p:tagLst xmlns:p="http://schemas.openxmlformats.org/presentationml/2006/main">
  <p:tag name="AS_UNIQUEID" val="603"/>
</p:tagLst>
</file>

<file path=ppt/tags/tag1555.xml><?xml version="1.0" encoding="utf-8"?>
<p:tagLst xmlns:p="http://schemas.openxmlformats.org/presentationml/2006/main">
  <p:tag name="AS_UNIQUEID" val="604"/>
</p:tagLst>
</file>

<file path=ppt/tags/tag1556.xml><?xml version="1.0" encoding="utf-8"?>
<p:tagLst xmlns:p="http://schemas.openxmlformats.org/presentationml/2006/main">
  <p:tag name="AS_UNIQUEID" val="605"/>
</p:tagLst>
</file>

<file path=ppt/tags/tag1557.xml><?xml version="1.0" encoding="utf-8"?>
<p:tagLst xmlns:p="http://schemas.openxmlformats.org/presentationml/2006/main">
  <p:tag name="AS_UNIQUEID" val="606"/>
</p:tagLst>
</file>

<file path=ppt/tags/tag1558.xml><?xml version="1.0" encoding="utf-8"?>
<p:tagLst xmlns:p="http://schemas.openxmlformats.org/presentationml/2006/main">
  <p:tag name="AS_UNIQUEID" val="607"/>
</p:tagLst>
</file>

<file path=ppt/tags/tag1559.xml><?xml version="1.0" encoding="utf-8"?>
<p:tagLst xmlns:p="http://schemas.openxmlformats.org/presentationml/2006/main">
  <p:tag name="AS_UNIQUEID" val="608"/>
</p:tagLst>
</file>

<file path=ppt/tags/tag156.xml><?xml version="1.0" encoding="utf-8"?>
<p:tagLst xmlns:p="http://schemas.openxmlformats.org/presentationml/2006/main">
  <p:tag name="AS_UNIQUEID" val="21481"/>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60.xml><?xml version="1.0" encoding="utf-8"?>
<p:tagLst xmlns:p="http://schemas.openxmlformats.org/presentationml/2006/main">
  <p:tag name="AS_UNIQUEID" val="609"/>
</p:tagLst>
</file>

<file path=ppt/tags/tag1561.xml><?xml version="1.0" encoding="utf-8"?>
<p:tagLst xmlns:p="http://schemas.openxmlformats.org/presentationml/2006/main">
  <p:tag name="AS_UNIQUEID" val="610"/>
</p:tagLst>
</file>

<file path=ppt/tags/tag1562.xml><?xml version="1.0" encoding="utf-8"?>
<p:tagLst xmlns:p="http://schemas.openxmlformats.org/presentationml/2006/main">
  <p:tag name="AS_UNIQUEID" val="611"/>
</p:tagLst>
</file>

<file path=ppt/tags/tag1563.xml><?xml version="1.0" encoding="utf-8"?>
<p:tagLst xmlns:p="http://schemas.openxmlformats.org/presentationml/2006/main">
  <p:tag name="AS_UNIQUEID" val="612"/>
</p:tagLst>
</file>

<file path=ppt/tags/tag1564.xml><?xml version="1.0" encoding="utf-8"?>
<p:tagLst xmlns:p="http://schemas.openxmlformats.org/presentationml/2006/main">
  <p:tag name="AS_UNIQUEID" val="613"/>
</p:tagLst>
</file>

<file path=ppt/tags/tag1565.xml><?xml version="1.0" encoding="utf-8"?>
<p:tagLst xmlns:p="http://schemas.openxmlformats.org/presentationml/2006/main">
  <p:tag name="AS_UNIQUEID" val="614"/>
</p:tagLst>
</file>

<file path=ppt/tags/tag1566.xml><?xml version="1.0" encoding="utf-8"?>
<p:tagLst xmlns:p="http://schemas.openxmlformats.org/presentationml/2006/main">
  <p:tag name="AS_UNIQUEID" val="615"/>
</p:tagLst>
</file>

<file path=ppt/tags/tag1567.xml><?xml version="1.0" encoding="utf-8"?>
<p:tagLst xmlns:p="http://schemas.openxmlformats.org/presentationml/2006/main">
  <p:tag name="AS_UNIQUEID" val="616"/>
</p:tagLst>
</file>

<file path=ppt/tags/tag1568.xml><?xml version="1.0" encoding="utf-8"?>
<p:tagLst xmlns:p="http://schemas.openxmlformats.org/presentationml/2006/main">
  <p:tag name="AS_UNIQUEID" val="617"/>
</p:tagLst>
</file>

<file path=ppt/tags/tag1569.xml><?xml version="1.0" encoding="utf-8"?>
<p:tagLst xmlns:p="http://schemas.openxmlformats.org/presentationml/2006/main">
  <p:tag name="AS_UNIQUEID" val="618"/>
</p:tagLst>
</file>

<file path=ppt/tags/tag157.xml><?xml version="1.0" encoding="utf-8"?>
<p:tagLst xmlns:p="http://schemas.openxmlformats.org/presentationml/2006/main">
  <p:tag name="AS_UNIQUEID" val="21482"/>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70.xml><?xml version="1.0" encoding="utf-8"?>
<p:tagLst xmlns:p="http://schemas.openxmlformats.org/presentationml/2006/main">
  <p:tag name="AS_UNIQUEID" val="619"/>
</p:tagLst>
</file>

<file path=ppt/tags/tag1571.xml><?xml version="1.0" encoding="utf-8"?>
<p:tagLst xmlns:p="http://schemas.openxmlformats.org/presentationml/2006/main">
  <p:tag name="AS_UNIQUEID" val="620"/>
</p:tagLst>
</file>

<file path=ppt/tags/tag1572.xml><?xml version="1.0" encoding="utf-8"?>
<p:tagLst xmlns:p="http://schemas.openxmlformats.org/presentationml/2006/main">
  <p:tag name="AS_UNIQUEID" val="621"/>
</p:tagLst>
</file>

<file path=ppt/tags/tag1573.xml><?xml version="1.0" encoding="utf-8"?>
<p:tagLst xmlns:p="http://schemas.openxmlformats.org/presentationml/2006/main">
  <p:tag name="AS_UNIQUEID" val="622"/>
</p:tagLst>
</file>

<file path=ppt/tags/tag1574.xml><?xml version="1.0" encoding="utf-8"?>
<p:tagLst xmlns:p="http://schemas.openxmlformats.org/presentationml/2006/main">
  <p:tag name="AS_UNIQUEID" val="623"/>
</p:tagLst>
</file>

<file path=ppt/tags/tag1575.xml><?xml version="1.0" encoding="utf-8"?>
<p:tagLst xmlns:p="http://schemas.openxmlformats.org/presentationml/2006/main">
  <p:tag name="AS_UNIQUEID" val="624"/>
</p:tagLst>
</file>

<file path=ppt/tags/tag1576.xml><?xml version="1.0" encoding="utf-8"?>
<p:tagLst xmlns:p="http://schemas.openxmlformats.org/presentationml/2006/main">
  <p:tag name="AS_UNIQUEID" val="625"/>
</p:tagLst>
</file>

<file path=ppt/tags/tag1577.xml><?xml version="1.0" encoding="utf-8"?>
<p:tagLst xmlns:p="http://schemas.openxmlformats.org/presentationml/2006/main">
  <p:tag name="AS_UNIQUEID" val="626"/>
</p:tagLst>
</file>

<file path=ppt/tags/tag1578.xml><?xml version="1.0" encoding="utf-8"?>
<p:tagLst xmlns:p="http://schemas.openxmlformats.org/presentationml/2006/main">
  <p:tag name="AS_UNIQUEID" val="627"/>
</p:tagLst>
</file>

<file path=ppt/tags/tag1579.xml><?xml version="1.0" encoding="utf-8"?>
<p:tagLst xmlns:p="http://schemas.openxmlformats.org/presentationml/2006/main">
  <p:tag name="AS_UNIQUEID" val="628"/>
</p:tagLst>
</file>

<file path=ppt/tags/tag158.xml><?xml version="1.0" encoding="utf-8"?>
<p:tagLst xmlns:p="http://schemas.openxmlformats.org/presentationml/2006/main">
  <p:tag name="AS_UNIQUEID" val="21483"/>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80.xml><?xml version="1.0" encoding="utf-8"?>
<p:tagLst xmlns:p="http://schemas.openxmlformats.org/presentationml/2006/main">
  <p:tag name="AS_UNIQUEID" val="629"/>
</p:tagLst>
</file>

<file path=ppt/tags/tag1581.xml><?xml version="1.0" encoding="utf-8"?>
<p:tagLst xmlns:p="http://schemas.openxmlformats.org/presentationml/2006/main">
  <p:tag name="AS_UNIQUEID" val="630"/>
</p:tagLst>
</file>

<file path=ppt/tags/tag1582.xml><?xml version="1.0" encoding="utf-8"?>
<p:tagLst xmlns:p="http://schemas.openxmlformats.org/presentationml/2006/main">
  <p:tag name="AS_UNIQUEID" val="631"/>
</p:tagLst>
</file>

<file path=ppt/tags/tag1583.xml><?xml version="1.0" encoding="utf-8"?>
<p:tagLst xmlns:p="http://schemas.openxmlformats.org/presentationml/2006/main">
  <p:tag name="AS_UNIQUEID" val="632"/>
</p:tagLst>
</file>

<file path=ppt/tags/tag1584.xml><?xml version="1.0" encoding="utf-8"?>
<p:tagLst xmlns:p="http://schemas.openxmlformats.org/presentationml/2006/main">
  <p:tag name="AS_UNIQUEID" val="633"/>
</p:tagLst>
</file>

<file path=ppt/tags/tag1585.xml><?xml version="1.0" encoding="utf-8"?>
<p:tagLst xmlns:p="http://schemas.openxmlformats.org/presentationml/2006/main">
  <p:tag name="AS_UNIQUEID" val="634"/>
</p:tagLst>
</file>

<file path=ppt/tags/tag1586.xml><?xml version="1.0" encoding="utf-8"?>
<p:tagLst xmlns:p="http://schemas.openxmlformats.org/presentationml/2006/main">
  <p:tag name="AS_UNIQUEID" val="635"/>
</p:tagLst>
</file>

<file path=ppt/tags/tag1587.xml><?xml version="1.0" encoding="utf-8"?>
<p:tagLst xmlns:p="http://schemas.openxmlformats.org/presentationml/2006/main">
  <p:tag name="AS_UNIQUEID" val="636"/>
</p:tagLst>
</file>

<file path=ppt/tags/tag1588.xml><?xml version="1.0" encoding="utf-8"?>
<p:tagLst xmlns:p="http://schemas.openxmlformats.org/presentationml/2006/main">
  <p:tag name="AS_UNIQUEID" val="637"/>
</p:tagLst>
</file>

<file path=ppt/tags/tag1589.xml><?xml version="1.0" encoding="utf-8"?>
<p:tagLst xmlns:p="http://schemas.openxmlformats.org/presentationml/2006/main">
  <p:tag name="AS_UNIQUEID" val="638"/>
</p:tagLst>
</file>

<file path=ppt/tags/tag159.xml><?xml version="1.0" encoding="utf-8"?>
<p:tagLst xmlns:p="http://schemas.openxmlformats.org/presentationml/2006/main">
  <p:tag name="AS_UNIQUEID" val="21484"/>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590.xml><?xml version="1.0" encoding="utf-8"?>
<p:tagLst xmlns:p="http://schemas.openxmlformats.org/presentationml/2006/main">
  <p:tag name="AS_UNIQUEID" val="639"/>
</p:tagLst>
</file>

<file path=ppt/tags/tag1591.xml><?xml version="1.0" encoding="utf-8"?>
<p:tagLst xmlns:p="http://schemas.openxmlformats.org/presentationml/2006/main">
  <p:tag name="AS_UNIQUEID" val="640"/>
</p:tagLst>
</file>

<file path=ppt/tags/tag1592.xml><?xml version="1.0" encoding="utf-8"?>
<p:tagLst xmlns:p="http://schemas.openxmlformats.org/presentationml/2006/main">
  <p:tag name="AS_UNIQUEID" val="641"/>
</p:tagLst>
</file>

<file path=ppt/tags/tag1593.xml><?xml version="1.0" encoding="utf-8"?>
<p:tagLst xmlns:p="http://schemas.openxmlformats.org/presentationml/2006/main">
  <p:tag name="AS_UNIQUEID" val="642"/>
</p:tagLst>
</file>

<file path=ppt/tags/tag1594.xml><?xml version="1.0" encoding="utf-8"?>
<p:tagLst xmlns:p="http://schemas.openxmlformats.org/presentationml/2006/main">
  <p:tag name="AS_UNIQUEID" val="643"/>
</p:tagLst>
</file>

<file path=ppt/tags/tag1595.xml><?xml version="1.0" encoding="utf-8"?>
<p:tagLst xmlns:p="http://schemas.openxmlformats.org/presentationml/2006/main">
  <p:tag name="AS_UNIQUEID" val="544"/>
</p:tagLst>
</file>

<file path=ppt/tags/tag1596.xml><?xml version="1.0" encoding="utf-8"?>
<p:tagLst xmlns:p="http://schemas.openxmlformats.org/presentationml/2006/main">
  <p:tag name="AS_UNIQUEID" val="545"/>
</p:tagLst>
</file>

<file path=ppt/tags/tag1597.xml><?xml version="1.0" encoding="utf-8"?>
<p:tagLst xmlns:p="http://schemas.openxmlformats.org/presentationml/2006/main">
  <p:tag name="AS_UNIQUEID" val="22028"/>
</p:tagLst>
</file>

<file path=ppt/tags/tag1598.xml><?xml version="1.0" encoding="utf-8"?>
<p:tagLst xmlns:p="http://schemas.openxmlformats.org/presentationml/2006/main">
  <p:tag name="AS_UNIQUEID" val="22029"/>
</p:tagLst>
</file>

<file path=ppt/tags/tag1599.xml><?xml version="1.0" encoding="utf-8"?>
<p:tagLst xmlns:p="http://schemas.openxmlformats.org/presentationml/2006/main">
  <p:tag name="AS_UNIQUEID" val="1695"/>
</p:tagLst>
</file>

<file path=ppt/tags/tag16.xml><?xml version="1.0" encoding="utf-8"?>
<p:tagLst xmlns:p="http://schemas.openxmlformats.org/presentationml/2006/main">
  <p:tag name="AS_UNIQUEID" val="1514"/>
</p:tagLst>
</file>

<file path=ppt/tags/tag160.xml><?xml version="1.0" encoding="utf-8"?>
<p:tagLst xmlns:p="http://schemas.openxmlformats.org/presentationml/2006/main">
  <p:tag name="AS_UNIQUEID" val="2148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1600.xml><?xml version="1.0" encoding="utf-8"?>
<p:tagLst xmlns:p="http://schemas.openxmlformats.org/presentationml/2006/main">
  <p:tag name="AS_UNIQUEID" val="1697"/>
</p:tagLst>
</file>

<file path=ppt/tags/tag1601.xml><?xml version="1.0" encoding="utf-8"?>
<p:tagLst xmlns:p="http://schemas.openxmlformats.org/presentationml/2006/main">
  <p:tag name="AS_UNIQUEID" val="1699"/>
</p:tagLst>
</file>

<file path=ppt/tags/tag1602.xml><?xml version="1.0" encoding="utf-8"?>
<p:tagLst xmlns:p="http://schemas.openxmlformats.org/presentationml/2006/main">
  <p:tag name="AS_UNIQUEID" val="1696"/>
</p:tagLst>
</file>

<file path=ppt/tags/tag1603.xml><?xml version="1.0" encoding="utf-8"?>
<p:tagLst xmlns:p="http://schemas.openxmlformats.org/presentationml/2006/main">
  <p:tag name="AS_UNIQUEID" val="1698"/>
</p:tagLst>
</file>

<file path=ppt/tags/tag1604.xml><?xml version="1.0" encoding="utf-8"?>
<p:tagLst xmlns:p="http://schemas.openxmlformats.org/presentationml/2006/main">
  <p:tag name="AS_UNIQUEID" val="22030"/>
</p:tagLst>
</file>

<file path=ppt/tags/tag1605.xml><?xml version="1.0" encoding="utf-8"?>
<p:tagLst xmlns:p="http://schemas.openxmlformats.org/presentationml/2006/main">
  <p:tag name="AS_UNIQUEID" val="19194"/>
</p:tagLst>
</file>

<file path=ppt/tags/tag1606.xml><?xml version="1.0" encoding="utf-8"?>
<p:tagLst xmlns:p="http://schemas.openxmlformats.org/presentationml/2006/main">
  <p:tag name="AS_UNIQUEID" val="22031"/>
</p:tagLst>
</file>

<file path=ppt/tags/tag1607.xml><?xml version="1.0" encoding="utf-8"?>
<p:tagLst xmlns:p="http://schemas.openxmlformats.org/presentationml/2006/main">
  <p:tag name="AS_UNIQUEID" val="22032"/>
</p:tagLst>
</file>

<file path=ppt/tags/tag1608.xml><?xml version="1.0" encoding="utf-8"?>
<p:tagLst xmlns:p="http://schemas.openxmlformats.org/presentationml/2006/main">
  <p:tag name="AS_UNIQUEID" val="22033"/>
</p:tagLst>
</file>

<file path=ppt/tags/tag1609.xml><?xml version="1.0" encoding="utf-8"?>
<p:tagLst xmlns:p="http://schemas.openxmlformats.org/presentationml/2006/main">
  <p:tag name="AS_UNIQUEID" val="22034"/>
</p:tagLst>
</file>

<file path=ppt/tags/tag161.xml><?xml version="1.0" encoding="utf-8"?>
<p:tagLst xmlns:p="http://schemas.openxmlformats.org/presentationml/2006/main">
  <p:tag name="AS_UNIQUEID" val="2131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10.xml><?xml version="1.0" encoding="utf-8"?>
<p:tagLst xmlns:p="http://schemas.openxmlformats.org/presentationml/2006/main">
  <p:tag name="AS_UNIQUEID" val="22035"/>
</p:tagLst>
</file>

<file path=ppt/tags/tag1611.xml><?xml version="1.0" encoding="utf-8"?>
<p:tagLst xmlns:p="http://schemas.openxmlformats.org/presentationml/2006/main">
  <p:tag name="AS_UNIQUEID" val="22036"/>
</p:tagLst>
</file>

<file path=ppt/tags/tag1612.xml><?xml version="1.0" encoding="utf-8"?>
<p:tagLst xmlns:p="http://schemas.openxmlformats.org/presentationml/2006/main">
  <p:tag name="AS_UNIQUEID" val="22037"/>
</p:tagLst>
</file>

<file path=ppt/tags/tag1613.xml><?xml version="1.0" encoding="utf-8"?>
<p:tagLst xmlns:p="http://schemas.openxmlformats.org/presentationml/2006/main">
  <p:tag name="AS_UNIQUEID" val="22038"/>
</p:tagLst>
</file>

<file path=ppt/tags/tag1614.xml><?xml version="1.0" encoding="utf-8"?>
<p:tagLst xmlns:p="http://schemas.openxmlformats.org/presentationml/2006/main">
  <p:tag name="AS_UNIQUEID" val="22039"/>
</p:tagLst>
</file>

<file path=ppt/tags/tag1615.xml><?xml version="1.0" encoding="utf-8"?>
<p:tagLst xmlns:p="http://schemas.openxmlformats.org/presentationml/2006/main">
  <p:tag name="AS_UNIQUEID" val="16054"/>
</p:tagLst>
</file>

<file path=ppt/tags/tag1616.xml><?xml version="1.0" encoding="utf-8"?>
<p:tagLst xmlns:p="http://schemas.openxmlformats.org/presentationml/2006/main">
  <p:tag name="AS_UNIQUEID" val="16055"/>
</p:tagLst>
</file>

<file path=ppt/tags/tag1617.xml><?xml version="1.0" encoding="utf-8"?>
<p:tagLst xmlns:p="http://schemas.openxmlformats.org/presentationml/2006/main">
  <p:tag name="AS_UNIQUEID" val="16056"/>
</p:tagLst>
</file>

<file path=ppt/tags/tag1618.xml><?xml version="1.0" encoding="utf-8"?>
<p:tagLst xmlns:p="http://schemas.openxmlformats.org/presentationml/2006/main">
  <p:tag name="AS_UNIQUEID" val="22042"/>
</p:tagLst>
</file>

<file path=ppt/tags/tag1619.xml><?xml version="1.0" encoding="utf-8"?>
<p:tagLst xmlns:p="http://schemas.openxmlformats.org/presentationml/2006/main">
  <p:tag name="AS_UNIQUEID" val="22043"/>
</p:tagLst>
</file>

<file path=ppt/tags/tag162.xml><?xml version="1.0" encoding="utf-8"?>
<p:tagLst xmlns:p="http://schemas.openxmlformats.org/presentationml/2006/main">
  <p:tag name="AS_UNIQUEID" val="2131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20.xml><?xml version="1.0" encoding="utf-8"?>
<p:tagLst xmlns:p="http://schemas.openxmlformats.org/presentationml/2006/main">
  <p:tag name="AS_UNIQUEID" val="1695"/>
</p:tagLst>
</file>

<file path=ppt/tags/tag1621.xml><?xml version="1.0" encoding="utf-8"?>
<p:tagLst xmlns:p="http://schemas.openxmlformats.org/presentationml/2006/main">
  <p:tag name="AS_UNIQUEID" val="1697"/>
</p:tagLst>
</file>

<file path=ppt/tags/tag1622.xml><?xml version="1.0" encoding="utf-8"?>
<p:tagLst xmlns:p="http://schemas.openxmlformats.org/presentationml/2006/main">
  <p:tag name="AS_UNIQUEID" val="1699"/>
</p:tagLst>
</file>

<file path=ppt/tags/tag1623.xml><?xml version="1.0" encoding="utf-8"?>
<p:tagLst xmlns:p="http://schemas.openxmlformats.org/presentationml/2006/main">
  <p:tag name="AS_UNIQUEID" val="1696"/>
</p:tagLst>
</file>

<file path=ppt/tags/tag1624.xml><?xml version="1.0" encoding="utf-8"?>
<p:tagLst xmlns:p="http://schemas.openxmlformats.org/presentationml/2006/main">
  <p:tag name="AS_UNIQUEID" val="1698"/>
</p:tagLst>
</file>

<file path=ppt/tags/tag1625.xml><?xml version="1.0" encoding="utf-8"?>
<p:tagLst xmlns:p="http://schemas.openxmlformats.org/presentationml/2006/main">
  <p:tag name="AS_UNIQUEID" val="22044"/>
</p:tagLst>
</file>

<file path=ppt/tags/tag1626.xml><?xml version="1.0" encoding="utf-8"?>
<p:tagLst xmlns:p="http://schemas.openxmlformats.org/presentationml/2006/main">
  <p:tag name="AS_UNIQUEID" val="19194"/>
</p:tagLst>
</file>

<file path=ppt/tags/tag1627.xml><?xml version="1.0" encoding="utf-8"?>
<p:tagLst xmlns:p="http://schemas.openxmlformats.org/presentationml/2006/main">
  <p:tag name="AS_UNIQUEID" val="22045"/>
</p:tagLst>
</file>

<file path=ppt/tags/tag1628.xml><?xml version="1.0" encoding="utf-8"?>
<p:tagLst xmlns:p="http://schemas.openxmlformats.org/presentationml/2006/main">
  <p:tag name="AS_UNIQUEID" val="22046"/>
</p:tagLst>
</file>

<file path=ppt/tags/tag1629.xml><?xml version="1.0" encoding="utf-8"?>
<p:tagLst xmlns:p="http://schemas.openxmlformats.org/presentationml/2006/main">
  <p:tag name="AS_UNIQUEID" val="22047"/>
</p:tagLst>
</file>

<file path=ppt/tags/tag163.xml><?xml version="1.0" encoding="utf-8"?>
<p:tagLst xmlns:p="http://schemas.openxmlformats.org/presentationml/2006/main">
  <p:tag name="AS_UNIQUEID" val="2131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30.xml><?xml version="1.0" encoding="utf-8"?>
<p:tagLst xmlns:p="http://schemas.openxmlformats.org/presentationml/2006/main">
  <p:tag name="AS_UNIQUEID" val="22048"/>
</p:tagLst>
</file>

<file path=ppt/tags/tag1631.xml><?xml version="1.0" encoding="utf-8"?>
<p:tagLst xmlns:p="http://schemas.openxmlformats.org/presentationml/2006/main">
  <p:tag name="AS_UNIQUEID" val="22049"/>
</p:tagLst>
</file>

<file path=ppt/tags/tag1632.xml><?xml version="1.0" encoding="utf-8"?>
<p:tagLst xmlns:p="http://schemas.openxmlformats.org/presentationml/2006/main">
  <p:tag name="AS_UNIQUEID" val="22050"/>
</p:tagLst>
</file>

<file path=ppt/tags/tag1633.xml><?xml version="1.0" encoding="utf-8"?>
<p:tagLst xmlns:p="http://schemas.openxmlformats.org/presentationml/2006/main">
  <p:tag name="AS_UNIQUEID" val="22051"/>
</p:tagLst>
</file>

<file path=ppt/tags/tag1634.xml><?xml version="1.0" encoding="utf-8"?>
<p:tagLst xmlns:p="http://schemas.openxmlformats.org/presentationml/2006/main">
  <p:tag name="AS_UNIQUEID" val="22052"/>
</p:tagLst>
</file>

<file path=ppt/tags/tag1635.xml><?xml version="1.0" encoding="utf-8"?>
<p:tagLst xmlns:p="http://schemas.openxmlformats.org/presentationml/2006/main">
  <p:tag name="AS_UNIQUEID" val="16054"/>
</p:tagLst>
</file>

<file path=ppt/tags/tag1636.xml><?xml version="1.0" encoding="utf-8"?>
<p:tagLst xmlns:p="http://schemas.openxmlformats.org/presentationml/2006/main">
  <p:tag name="AS_UNIQUEID" val="16055"/>
</p:tagLst>
</file>

<file path=ppt/tags/tag1637.xml><?xml version="1.0" encoding="utf-8"?>
<p:tagLst xmlns:p="http://schemas.openxmlformats.org/presentationml/2006/main">
  <p:tag name="AS_UNIQUEID" val="16056"/>
</p:tagLst>
</file>

<file path=ppt/tags/tag1638.xml><?xml version="1.0" encoding="utf-8"?>
<p:tagLst xmlns:p="http://schemas.openxmlformats.org/presentationml/2006/main">
  <p:tag name="AS_UNIQUEID" val="22055"/>
</p:tagLst>
</file>

<file path=ppt/tags/tag1639.xml><?xml version="1.0" encoding="utf-8"?>
<p:tagLst xmlns:p="http://schemas.openxmlformats.org/presentationml/2006/main">
  <p:tag name="AS_UNIQUEID" val="22056"/>
</p:tagLst>
</file>

<file path=ppt/tags/tag164.xml><?xml version="1.0" encoding="utf-8"?>
<p:tagLst xmlns:p="http://schemas.openxmlformats.org/presentationml/2006/main">
  <p:tag name="AS_UNIQUEID" val="21316"/>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40.xml><?xml version="1.0" encoding="utf-8"?>
<p:tagLst xmlns:p="http://schemas.openxmlformats.org/presentationml/2006/main">
  <p:tag name="AS_UNIQUEID" val="1695"/>
</p:tagLst>
</file>

<file path=ppt/tags/tag1641.xml><?xml version="1.0" encoding="utf-8"?>
<p:tagLst xmlns:p="http://schemas.openxmlformats.org/presentationml/2006/main">
  <p:tag name="AS_UNIQUEID" val="1697"/>
</p:tagLst>
</file>

<file path=ppt/tags/tag1642.xml><?xml version="1.0" encoding="utf-8"?>
<p:tagLst xmlns:p="http://schemas.openxmlformats.org/presentationml/2006/main">
  <p:tag name="AS_UNIQUEID" val="1699"/>
</p:tagLst>
</file>

<file path=ppt/tags/tag1643.xml><?xml version="1.0" encoding="utf-8"?>
<p:tagLst xmlns:p="http://schemas.openxmlformats.org/presentationml/2006/main">
  <p:tag name="AS_UNIQUEID" val="1696"/>
</p:tagLst>
</file>

<file path=ppt/tags/tag1644.xml><?xml version="1.0" encoding="utf-8"?>
<p:tagLst xmlns:p="http://schemas.openxmlformats.org/presentationml/2006/main">
  <p:tag name="AS_UNIQUEID" val="1698"/>
</p:tagLst>
</file>

<file path=ppt/tags/tag1645.xml><?xml version="1.0" encoding="utf-8"?>
<p:tagLst xmlns:p="http://schemas.openxmlformats.org/presentationml/2006/main">
  <p:tag name="AS_UNIQUEID" val="22057"/>
</p:tagLst>
</file>

<file path=ppt/tags/tag1646.xml><?xml version="1.0" encoding="utf-8"?>
<p:tagLst xmlns:p="http://schemas.openxmlformats.org/presentationml/2006/main">
  <p:tag name="AS_UNIQUEID" val="19194"/>
</p:tagLst>
</file>

<file path=ppt/tags/tag1647.xml><?xml version="1.0" encoding="utf-8"?>
<p:tagLst xmlns:p="http://schemas.openxmlformats.org/presentationml/2006/main">
  <p:tag name="AS_UNIQUEID" val="6660"/>
</p:tagLst>
</file>

<file path=ppt/tags/tag1648.xml><?xml version="1.0" encoding="utf-8"?>
<p:tagLst xmlns:p="http://schemas.openxmlformats.org/presentationml/2006/main">
  <p:tag name="AS_UNIQUEID" val="6661"/>
</p:tagLst>
</file>

<file path=ppt/tags/tag1649.xml><?xml version="1.0" encoding="utf-8"?>
<p:tagLst xmlns:p="http://schemas.openxmlformats.org/presentationml/2006/main">
  <p:tag name="AS_UNIQUEID" val="6668"/>
</p:tagLst>
</file>

<file path=ppt/tags/tag165.xml><?xml version="1.0" encoding="utf-8"?>
<p:tagLst xmlns:p="http://schemas.openxmlformats.org/presentationml/2006/main">
  <p:tag name="AS_UNIQUEID" val="21663"/>
</p:tagLst>
</file>

<file path=ppt/tags/tag1650.xml><?xml version="1.0" encoding="utf-8"?>
<p:tagLst xmlns:p="http://schemas.openxmlformats.org/presentationml/2006/main">
  <p:tag name="AS_UNIQUEID" val="6669"/>
</p:tagLst>
</file>

<file path=ppt/tags/tag1651.xml><?xml version="1.0" encoding="utf-8"?>
<p:tagLst xmlns:p="http://schemas.openxmlformats.org/presentationml/2006/main">
  <p:tag name="AS_UNIQUEID" val="6670"/>
</p:tagLst>
</file>

<file path=ppt/tags/tag1652.xml><?xml version="1.0" encoding="utf-8"?>
<p:tagLst xmlns:p="http://schemas.openxmlformats.org/presentationml/2006/main">
  <p:tag name="AS_UNIQUEID" val="6671"/>
</p:tagLst>
</file>

<file path=ppt/tags/tag1653.xml><?xml version="1.0" encoding="utf-8"?>
<p:tagLst xmlns:p="http://schemas.openxmlformats.org/presentationml/2006/main">
  <p:tag name="AS_UNIQUEID" val="6672"/>
</p:tagLst>
</file>

<file path=ppt/tags/tag1654.xml><?xml version="1.0" encoding="utf-8"?>
<p:tagLst xmlns:p="http://schemas.openxmlformats.org/presentationml/2006/main">
  <p:tag name="AS_UNIQUEID" val="6673"/>
</p:tagLst>
</file>

<file path=ppt/tags/tag1655.xml><?xml version="1.0" encoding="utf-8"?>
<p:tagLst xmlns:p="http://schemas.openxmlformats.org/presentationml/2006/main">
  <p:tag name="AS_UNIQUEID" val="6674"/>
</p:tagLst>
</file>

<file path=ppt/tags/tag1656.xml><?xml version="1.0" encoding="utf-8"?>
<p:tagLst xmlns:p="http://schemas.openxmlformats.org/presentationml/2006/main">
  <p:tag name="AS_UNIQUEID" val="6675"/>
</p:tagLst>
</file>

<file path=ppt/tags/tag1657.xml><?xml version="1.0" encoding="utf-8"?>
<p:tagLst xmlns:p="http://schemas.openxmlformats.org/presentationml/2006/main">
  <p:tag name="AS_UNIQUEID" val="6676"/>
</p:tagLst>
</file>

<file path=ppt/tags/tag1658.xml><?xml version="1.0" encoding="utf-8"?>
<p:tagLst xmlns:p="http://schemas.openxmlformats.org/presentationml/2006/main">
  <p:tag name="AS_UNIQUEID" val="6657"/>
</p:tagLst>
</file>

<file path=ppt/tags/tag1659.xml><?xml version="1.0" encoding="utf-8"?>
<p:tagLst xmlns:p="http://schemas.openxmlformats.org/presentationml/2006/main">
  <p:tag name="AS_UNIQUEID" val="6658"/>
</p:tagLst>
</file>

<file path=ppt/tags/tag166.xml><?xml version="1.0" encoding="utf-8"?>
<p:tagLst xmlns:p="http://schemas.openxmlformats.org/presentationml/2006/main">
  <p:tag name="AS_UNIQUEID" val="21664"/>
</p:tagLst>
</file>

<file path=ppt/tags/tag1660.xml><?xml version="1.0" encoding="utf-8"?>
<p:tagLst xmlns:p="http://schemas.openxmlformats.org/presentationml/2006/main">
  <p:tag name="AS_UNIQUEID" val="6659"/>
</p:tagLst>
</file>

<file path=ppt/tags/tag1661.xml><?xml version="1.0" encoding="utf-8"?>
<p:tagLst xmlns:p="http://schemas.openxmlformats.org/presentationml/2006/main">
  <p:tag name="AS_UNIQUEID" val="6662"/>
</p:tagLst>
</file>

<file path=ppt/tags/tag1662.xml><?xml version="1.0" encoding="utf-8"?>
<p:tagLst xmlns:p="http://schemas.openxmlformats.org/presentationml/2006/main">
  <p:tag name="AS_UNIQUEID" val="6663"/>
</p:tagLst>
</file>

<file path=ppt/tags/tag1663.xml><?xml version="1.0" encoding="utf-8"?>
<p:tagLst xmlns:p="http://schemas.openxmlformats.org/presentationml/2006/main">
  <p:tag name="AS_UNIQUEID" val="6664"/>
</p:tagLst>
</file>

<file path=ppt/tags/tag1664.xml><?xml version="1.0" encoding="utf-8"?>
<p:tagLst xmlns:p="http://schemas.openxmlformats.org/presentationml/2006/main">
  <p:tag name="AS_UNIQUEID" val="6665"/>
</p:tagLst>
</file>

<file path=ppt/tags/tag1665.xml><?xml version="1.0" encoding="utf-8"?>
<p:tagLst xmlns:p="http://schemas.openxmlformats.org/presentationml/2006/main">
  <p:tag name="AS_UNIQUEID" val="6666"/>
</p:tagLst>
</file>

<file path=ppt/tags/tag1666.xml><?xml version="1.0" encoding="utf-8"?>
<p:tagLst xmlns:p="http://schemas.openxmlformats.org/presentationml/2006/main">
  <p:tag name="AS_UNIQUEID" val="6667"/>
</p:tagLst>
</file>

<file path=ppt/tags/tag1667.xml><?xml version="1.0" encoding="utf-8"?>
<p:tagLst xmlns:p="http://schemas.openxmlformats.org/presentationml/2006/main">
  <p:tag name="AS_UNIQUEID" val="2624"/>
</p:tagLst>
</file>

<file path=ppt/tags/tag1668.xml><?xml version="1.0" encoding="utf-8"?>
<p:tagLst xmlns:p="http://schemas.openxmlformats.org/presentationml/2006/main">
  <p:tag name="AS_UNIQUEID" val="13569"/>
</p:tagLst>
</file>

<file path=ppt/tags/tag1669.xml><?xml version="1.0" encoding="utf-8"?>
<p:tagLst xmlns:p="http://schemas.openxmlformats.org/presentationml/2006/main">
  <p:tag name="AS_UNIQUEID" val="1488"/>
</p:tagLst>
</file>

<file path=ppt/tags/tag167.xml><?xml version="1.0" encoding="utf-8"?>
<p:tagLst xmlns:p="http://schemas.openxmlformats.org/presentationml/2006/main">
  <p:tag name="AS_UNIQUEID" val="21665"/>
</p:tagLst>
</file>

<file path=ppt/tags/tag1670.xml><?xml version="1.0" encoding="utf-8"?>
<p:tagLst xmlns:p="http://schemas.openxmlformats.org/presentationml/2006/main">
  <p:tag name="AS_UNIQUEID" val="13570"/>
</p:tagLst>
</file>

<file path=ppt/tags/tag1671.xml><?xml version="1.0" encoding="utf-8"?>
<p:tagLst xmlns:p="http://schemas.openxmlformats.org/presentationml/2006/main">
  <p:tag name="AS_UNIQUEID" val="16054"/>
</p:tagLst>
</file>

<file path=ppt/tags/tag1672.xml><?xml version="1.0" encoding="utf-8"?>
<p:tagLst xmlns:p="http://schemas.openxmlformats.org/presentationml/2006/main">
  <p:tag name="AS_UNIQUEID" val="16055"/>
</p:tagLst>
</file>

<file path=ppt/tags/tag1673.xml><?xml version="1.0" encoding="utf-8"?>
<p:tagLst xmlns:p="http://schemas.openxmlformats.org/presentationml/2006/main">
  <p:tag name="AS_UNIQUEID" val="16056"/>
</p:tagLst>
</file>

<file path=ppt/tags/tag1674.xml><?xml version="1.0" encoding="utf-8"?>
<p:tagLst xmlns:p="http://schemas.openxmlformats.org/presentationml/2006/main">
  <p:tag name="AS_UNIQUEID" val="22061"/>
</p:tagLst>
</file>

<file path=ppt/tags/tag1675.xml><?xml version="1.0" encoding="utf-8"?>
<p:tagLst xmlns:p="http://schemas.openxmlformats.org/presentationml/2006/main">
  <p:tag name="AS_UNIQUEID" val="22062"/>
</p:tagLst>
</file>

<file path=ppt/tags/tag1676.xml><?xml version="1.0" encoding="utf-8"?>
<p:tagLst xmlns:p="http://schemas.openxmlformats.org/presentationml/2006/main">
  <p:tag name="AS_UNIQUEID" val="22063"/>
</p:tagLst>
</file>

<file path=ppt/tags/tag1677.xml><?xml version="1.0" encoding="utf-8"?>
<p:tagLst xmlns:p="http://schemas.openxmlformats.org/presentationml/2006/main">
  <p:tag name="AS_UNIQUEID" val="22064"/>
</p:tagLst>
</file>

<file path=ppt/tags/tag1678.xml><?xml version="1.0" encoding="utf-8"?>
<p:tagLst xmlns:p="http://schemas.openxmlformats.org/presentationml/2006/main">
  <p:tag name="AS_UNIQUEID" val="22065"/>
</p:tagLst>
</file>

<file path=ppt/tags/tag1679.xml><?xml version="1.0" encoding="utf-8"?>
<p:tagLst xmlns:p="http://schemas.openxmlformats.org/presentationml/2006/main">
  <p:tag name="AS_UNIQUEID" val="1889"/>
</p:tagLst>
</file>

<file path=ppt/tags/tag168.xml><?xml version="1.0" encoding="utf-8"?>
<p:tagLst xmlns:p="http://schemas.openxmlformats.org/presentationml/2006/main">
  <p:tag name="AS_UNIQUEID" val="21666"/>
</p:tagLst>
</file>

<file path=ppt/tags/tag1680.xml><?xml version="1.0" encoding="utf-8"?>
<p:tagLst xmlns:p="http://schemas.openxmlformats.org/presentationml/2006/main">
  <p:tag name="AS_UNIQUEID" val="1897"/>
</p:tagLst>
</file>

<file path=ppt/tags/tag1681.xml><?xml version="1.0" encoding="utf-8"?>
<p:tagLst xmlns:p="http://schemas.openxmlformats.org/presentationml/2006/main">
  <p:tag name="AS_UNIQUEID" val="22066"/>
</p:tagLst>
</file>

<file path=ppt/tags/tag1682.xml><?xml version="1.0" encoding="utf-8"?>
<p:tagLst xmlns:p="http://schemas.openxmlformats.org/presentationml/2006/main">
  <p:tag name="AS_UNIQUEID" val="1890"/>
</p:tagLst>
</file>

<file path=ppt/tags/tag1683.xml><?xml version="1.0" encoding="utf-8"?>
<p:tagLst xmlns:p="http://schemas.openxmlformats.org/presentationml/2006/main">
  <p:tag name="AS_UNIQUEID" val="13945"/>
</p:tagLst>
</file>

<file path=ppt/tags/tag1684.xml><?xml version="1.0" encoding="utf-8"?>
<p:tagLst xmlns:p="http://schemas.openxmlformats.org/presentationml/2006/main">
  <p:tag name="AS_UNIQUEID" val="1890"/>
</p:tagLst>
</file>

<file path=ppt/tags/tag1685.xml><?xml version="1.0" encoding="utf-8"?>
<p:tagLst xmlns:p="http://schemas.openxmlformats.org/presentationml/2006/main">
  <p:tag name="AS_UNIQUEID" val="22067"/>
</p:tagLst>
</file>

<file path=ppt/tags/tag1686.xml><?xml version="1.0" encoding="utf-8"?>
<p:tagLst xmlns:p="http://schemas.openxmlformats.org/presentationml/2006/main">
  <p:tag name="AS_UNIQUEID" val="22068"/>
</p:tagLst>
</file>

<file path=ppt/tags/tag1687.xml><?xml version="1.0" encoding="utf-8"?>
<p:tagLst xmlns:p="http://schemas.openxmlformats.org/presentationml/2006/main">
  <p:tag name="AS_UNIQUEID" val="1890"/>
</p:tagLst>
</file>

<file path=ppt/tags/tag1688.xml><?xml version="1.0" encoding="utf-8"?>
<p:tagLst xmlns:p="http://schemas.openxmlformats.org/presentationml/2006/main">
  <p:tag name="AS_UNIQUEID" val="22069"/>
</p:tagLst>
</file>

<file path=ppt/tags/tag1689.xml><?xml version="1.0" encoding="utf-8"?>
<p:tagLst xmlns:p="http://schemas.openxmlformats.org/presentationml/2006/main">
  <p:tag name="AS_UNIQUEID" val="1897"/>
</p:tagLst>
</file>

<file path=ppt/tags/tag169.xml><?xml version="1.0" encoding="utf-8"?>
<p:tagLst xmlns:p="http://schemas.openxmlformats.org/presentationml/2006/main">
  <p:tag name="AS_UNIQUEID" val="21667"/>
</p:tagLst>
</file>

<file path=ppt/tags/tag1690.xml><?xml version="1.0" encoding="utf-8"?>
<p:tagLst xmlns:p="http://schemas.openxmlformats.org/presentationml/2006/main">
  <p:tag name="AS_UNIQUEID" val="22070"/>
</p:tagLst>
</file>

<file path=ppt/tags/tag1691.xml><?xml version="1.0" encoding="utf-8"?>
<p:tagLst xmlns:p="http://schemas.openxmlformats.org/presentationml/2006/main">
  <p:tag name="AS_UNIQUEID" val="1889"/>
</p:tagLst>
</file>

<file path=ppt/tags/tag1692.xml><?xml version="1.0" encoding="utf-8"?>
<p:tagLst xmlns:p="http://schemas.openxmlformats.org/presentationml/2006/main">
  <p:tag name="AS_UNIQUEID" val="1897"/>
</p:tagLst>
</file>

<file path=ppt/tags/tag1693.xml><?xml version="1.0" encoding="utf-8"?>
<p:tagLst xmlns:p="http://schemas.openxmlformats.org/presentationml/2006/main">
  <p:tag name="AS_UNIQUEID" val="22071"/>
</p:tagLst>
</file>

<file path=ppt/tags/tag1694.xml><?xml version="1.0" encoding="utf-8"?>
<p:tagLst xmlns:p="http://schemas.openxmlformats.org/presentationml/2006/main">
  <p:tag name="AS_UNIQUEID" val="22072"/>
</p:tagLst>
</file>

<file path=ppt/tags/tag1695.xml><?xml version="1.0" encoding="utf-8"?>
<p:tagLst xmlns:p="http://schemas.openxmlformats.org/presentationml/2006/main">
  <p:tag name="AS_UNIQUEID" val="1889"/>
</p:tagLst>
</file>

<file path=ppt/tags/tag1696.xml><?xml version="1.0" encoding="utf-8"?>
<p:tagLst xmlns:p="http://schemas.openxmlformats.org/presentationml/2006/main">
  <p:tag name="AS_UNIQUEID" val="1897"/>
</p:tagLst>
</file>

<file path=ppt/tags/tag1697.xml><?xml version="1.0" encoding="utf-8"?>
<p:tagLst xmlns:p="http://schemas.openxmlformats.org/presentationml/2006/main">
  <p:tag name="AS_UNIQUEID" val="22073"/>
</p:tagLst>
</file>

<file path=ppt/tags/tag1698.xml><?xml version="1.0" encoding="utf-8"?>
<p:tagLst xmlns:p="http://schemas.openxmlformats.org/presentationml/2006/main">
  <p:tag name="AS_UNIQUEID" val="22074"/>
</p:tagLst>
</file>

<file path=ppt/tags/tag1699.xml><?xml version="1.0" encoding="utf-8"?>
<p:tagLst xmlns:p="http://schemas.openxmlformats.org/presentationml/2006/main">
  <p:tag name="AS_UNIQUEID" val="22075"/>
</p:tagLst>
</file>

<file path=ppt/tags/tag17.xml><?xml version="1.0" encoding="utf-8"?>
<p:tagLst xmlns:p="http://schemas.openxmlformats.org/presentationml/2006/main">
  <p:tag name="AS_UNIQUEID" val="1515"/>
</p:tagLst>
</file>

<file path=ppt/tags/tag170.xml><?xml version="1.0" encoding="utf-8"?>
<p:tagLst xmlns:p="http://schemas.openxmlformats.org/presentationml/2006/main">
  <p:tag name="AS_UNIQUEID" val="21668"/>
</p:tagLst>
</file>

<file path=ppt/tags/tag1700.xml><?xml version="1.0" encoding="utf-8"?>
<p:tagLst xmlns:p="http://schemas.openxmlformats.org/presentationml/2006/main">
  <p:tag name="AS_UNIQUEID" val="1889"/>
</p:tagLst>
</file>

<file path=ppt/tags/tag1701.xml><?xml version="1.0" encoding="utf-8"?>
<p:tagLst xmlns:p="http://schemas.openxmlformats.org/presentationml/2006/main">
  <p:tag name="AS_UNIQUEID" val="1897"/>
</p:tagLst>
</file>

<file path=ppt/tags/tag1702.xml><?xml version="1.0" encoding="utf-8"?>
<p:tagLst xmlns:p="http://schemas.openxmlformats.org/presentationml/2006/main">
  <p:tag name="AS_UNIQUEID" val="22076"/>
</p:tagLst>
</file>

<file path=ppt/tags/tag1703.xml><?xml version="1.0" encoding="utf-8"?>
<p:tagLst xmlns:p="http://schemas.openxmlformats.org/presentationml/2006/main">
  <p:tag name="AS_UNIQUEID" val="22077"/>
</p:tagLst>
</file>

<file path=ppt/tags/tag1704.xml><?xml version="1.0" encoding="utf-8"?>
<p:tagLst xmlns:p="http://schemas.openxmlformats.org/presentationml/2006/main">
  <p:tag name="AS_UNIQUEID" val="1889"/>
</p:tagLst>
</file>

<file path=ppt/tags/tag1705.xml><?xml version="1.0" encoding="utf-8"?>
<p:tagLst xmlns:p="http://schemas.openxmlformats.org/presentationml/2006/main">
  <p:tag name="AS_UNIQUEID" val="1897"/>
</p:tagLst>
</file>

<file path=ppt/tags/tag1706.xml><?xml version="1.0" encoding="utf-8"?>
<p:tagLst xmlns:p="http://schemas.openxmlformats.org/presentationml/2006/main">
  <p:tag name="AS_UNIQUEID" val="22078"/>
</p:tagLst>
</file>

<file path=ppt/tags/tag1707.xml><?xml version="1.0" encoding="utf-8"?>
<p:tagLst xmlns:p="http://schemas.openxmlformats.org/presentationml/2006/main">
  <p:tag name="AS_UNIQUEID" val="1889"/>
</p:tagLst>
</file>

<file path=ppt/tags/tag1708.xml><?xml version="1.0" encoding="utf-8"?>
<p:tagLst xmlns:p="http://schemas.openxmlformats.org/presentationml/2006/main">
  <p:tag name="AS_UNIQUEID" val="1897"/>
</p:tagLst>
</file>

<file path=ppt/tags/tag1709.xml><?xml version="1.0" encoding="utf-8"?>
<p:tagLst xmlns:p="http://schemas.openxmlformats.org/presentationml/2006/main">
  <p:tag name="AS_UNIQUEID" val="22079"/>
</p:tagLst>
</file>

<file path=ppt/tags/tag171.xml><?xml version="1.0" encoding="utf-8"?>
<p:tagLst xmlns:p="http://schemas.openxmlformats.org/presentationml/2006/main">
  <p:tag name="AS_UNIQUEID" val="6314"/>
</p:tagLst>
</file>

<file path=ppt/tags/tag1710.xml><?xml version="1.0" encoding="utf-8"?>
<p:tagLst xmlns:p="http://schemas.openxmlformats.org/presentationml/2006/main">
  <p:tag name="AS_UNIQUEID" val="22080"/>
</p:tagLst>
</file>

<file path=ppt/tags/tag1711.xml><?xml version="1.0" encoding="utf-8"?>
<p:tagLst xmlns:p="http://schemas.openxmlformats.org/presentationml/2006/main">
  <p:tag name="AS_UNIQUEID" val="1695"/>
</p:tagLst>
</file>

<file path=ppt/tags/tag1712.xml><?xml version="1.0" encoding="utf-8"?>
<p:tagLst xmlns:p="http://schemas.openxmlformats.org/presentationml/2006/main">
  <p:tag name="AS_UNIQUEID" val="1697"/>
</p:tagLst>
</file>

<file path=ppt/tags/tag1713.xml><?xml version="1.0" encoding="utf-8"?>
<p:tagLst xmlns:p="http://schemas.openxmlformats.org/presentationml/2006/main">
  <p:tag name="AS_UNIQUEID" val="1699"/>
</p:tagLst>
</file>

<file path=ppt/tags/tag1714.xml><?xml version="1.0" encoding="utf-8"?>
<p:tagLst xmlns:p="http://schemas.openxmlformats.org/presentationml/2006/main">
  <p:tag name="AS_UNIQUEID" val="1696"/>
</p:tagLst>
</file>

<file path=ppt/tags/tag1715.xml><?xml version="1.0" encoding="utf-8"?>
<p:tagLst xmlns:p="http://schemas.openxmlformats.org/presentationml/2006/main">
  <p:tag name="AS_UNIQUEID" val="1698"/>
</p:tagLst>
</file>

<file path=ppt/tags/tag1716.xml><?xml version="1.0" encoding="utf-8"?>
<p:tagLst xmlns:p="http://schemas.openxmlformats.org/presentationml/2006/main">
  <p:tag name="AS_UNIQUEID" val="22081"/>
</p:tagLst>
</file>

<file path=ppt/tags/tag1717.xml><?xml version="1.0" encoding="utf-8"?>
<p:tagLst xmlns:p="http://schemas.openxmlformats.org/presentationml/2006/main">
  <p:tag name="AS_UNIQUEID" val="19194"/>
</p:tagLst>
</file>

<file path=ppt/tags/tag1718.xml><?xml version="1.0" encoding="utf-8"?>
<p:tagLst xmlns:p="http://schemas.openxmlformats.org/presentationml/2006/main">
  <p:tag name="KSO_WM_BEAUTIFY_FLAG" val="#wm#"/>
  <p:tag name="KSO_WM_TEMPLATE_CATEGORY" val="custom"/>
  <p:tag name="KSO_WM_TEMPLATE_INDEX" val="20204262"/>
</p:tagLst>
</file>

<file path=ppt/tags/tag1719.xml><?xml version="1.0" encoding="utf-8"?>
<p:tagLst xmlns:p="http://schemas.openxmlformats.org/presentationml/2006/main">
  <p:tag name="AS_UNIQUEID" val="22059"/>
</p:tagLst>
</file>

<file path=ppt/tags/tag172.xml><?xml version="1.0" encoding="utf-8"?>
<p:tagLst xmlns:p="http://schemas.openxmlformats.org/presentationml/2006/main">
  <p:tag name="AS_UNIQUEID" val="6315"/>
</p:tagLst>
</file>

<file path=ppt/tags/tag1720.xml><?xml version="1.0" encoding="utf-8"?>
<p:tagLst xmlns:p="http://schemas.openxmlformats.org/presentationml/2006/main">
  <p:tag name="AS_UNIQUEID" val="22083"/>
</p:tagLst>
</file>

<file path=ppt/tags/tag1721.xml><?xml version="1.0" encoding="utf-8"?>
<p:tagLst xmlns:p="http://schemas.openxmlformats.org/presentationml/2006/main">
  <p:tag name="AS_UNIQUEID" val="22084"/>
</p:tagLst>
</file>

<file path=ppt/tags/tag1722.xml><?xml version="1.0" encoding="utf-8"?>
<p:tagLst xmlns:p="http://schemas.openxmlformats.org/presentationml/2006/main">
  <p:tag name="AS_UNIQUEID" val="22085"/>
</p:tagLst>
</file>

<file path=ppt/tags/tag1723.xml><?xml version="1.0" encoding="utf-8"?>
<p:tagLst xmlns:p="http://schemas.openxmlformats.org/presentationml/2006/main">
  <p:tag name="AS_UNIQUEID" val="9841"/>
</p:tagLst>
</file>

<file path=ppt/tags/tag1724.xml><?xml version="1.0" encoding="utf-8"?>
<p:tagLst xmlns:p="http://schemas.openxmlformats.org/presentationml/2006/main">
  <p:tag name="AS_UNIQUEID" val="9842"/>
  <p:tag name="KSO_WM_BEAUTIFY_FLAG" val=""/>
</p:tagLst>
</file>

<file path=ppt/tags/tag1725.xml><?xml version="1.0" encoding="utf-8"?>
<p:tagLst xmlns:p="http://schemas.openxmlformats.org/presentationml/2006/main">
  <p:tag name="AS_UNIQUEID" val="9845"/>
</p:tagLst>
</file>

<file path=ppt/tags/tag1726.xml><?xml version="1.0" encoding="utf-8"?>
<p:tagLst xmlns:p="http://schemas.openxmlformats.org/presentationml/2006/main">
  <p:tag name="AS_UNIQUEID" val="22086"/>
</p:tagLst>
</file>

<file path=ppt/tags/tag1727.xml><?xml version="1.0" encoding="utf-8"?>
<p:tagLst xmlns:p="http://schemas.openxmlformats.org/presentationml/2006/main">
  <p:tag name="AS_UNIQUEID" val="22087"/>
</p:tagLst>
</file>

<file path=ppt/tags/tag1728.xml><?xml version="1.0" encoding="utf-8"?>
<p:tagLst xmlns:p="http://schemas.openxmlformats.org/presentationml/2006/main">
  <p:tag name="AS_UNIQUEID" val="1695"/>
</p:tagLst>
</file>

<file path=ppt/tags/tag1729.xml><?xml version="1.0" encoding="utf-8"?>
<p:tagLst xmlns:p="http://schemas.openxmlformats.org/presentationml/2006/main">
  <p:tag name="AS_UNIQUEID" val="1697"/>
</p:tagLst>
</file>

<file path=ppt/tags/tag173.xml><?xml version="1.0" encoding="utf-8"?>
<p:tagLst xmlns:p="http://schemas.openxmlformats.org/presentationml/2006/main">
  <p:tag name="AS_UNIQUEID" val="6316"/>
</p:tagLst>
</file>

<file path=ppt/tags/tag1730.xml><?xml version="1.0" encoding="utf-8"?>
<p:tagLst xmlns:p="http://schemas.openxmlformats.org/presentationml/2006/main">
  <p:tag name="AS_UNIQUEID" val="1699"/>
</p:tagLst>
</file>

<file path=ppt/tags/tag1731.xml><?xml version="1.0" encoding="utf-8"?>
<p:tagLst xmlns:p="http://schemas.openxmlformats.org/presentationml/2006/main">
  <p:tag name="AS_UNIQUEID" val="1696"/>
</p:tagLst>
</file>

<file path=ppt/tags/tag1732.xml><?xml version="1.0" encoding="utf-8"?>
<p:tagLst xmlns:p="http://schemas.openxmlformats.org/presentationml/2006/main">
  <p:tag name="AS_UNIQUEID" val="1698"/>
</p:tagLst>
</file>

<file path=ppt/tags/tag1733.xml><?xml version="1.0" encoding="utf-8"?>
<p:tagLst xmlns:p="http://schemas.openxmlformats.org/presentationml/2006/main">
  <p:tag name="AS_UNIQUEID" val="22088"/>
</p:tagLst>
</file>

<file path=ppt/tags/tag1734.xml><?xml version="1.0" encoding="utf-8"?>
<p:tagLst xmlns:p="http://schemas.openxmlformats.org/presentationml/2006/main">
  <p:tag name="AS_UNIQUEID" val="19194"/>
</p:tagLst>
</file>

<file path=ppt/tags/tag1735.xml><?xml version="1.0" encoding="utf-8"?>
<p:tagLst xmlns:p="http://schemas.openxmlformats.org/presentationml/2006/main">
  <p:tag name="AS_UNIQUEID" val="22090"/>
</p:tagLst>
</file>

<file path=ppt/tags/tag1736.xml><?xml version="1.0" encoding="utf-8"?>
<p:tagLst xmlns:p="http://schemas.openxmlformats.org/presentationml/2006/main">
  <p:tag name="AS_UNIQUEID" val="22091"/>
</p:tagLst>
</file>

<file path=ppt/tags/tag1737.xml><?xml version="1.0" encoding="utf-8"?>
<p:tagLst xmlns:p="http://schemas.openxmlformats.org/presentationml/2006/main">
  <p:tag name="AS_UNIQUEID" val="22092"/>
</p:tagLst>
</file>

<file path=ppt/tags/tag1738.xml><?xml version="1.0" encoding="utf-8"?>
<p:tagLst xmlns:p="http://schemas.openxmlformats.org/presentationml/2006/main">
  <p:tag name="AS_UNIQUEID" val="9841"/>
</p:tagLst>
</file>

<file path=ppt/tags/tag1739.xml><?xml version="1.0" encoding="utf-8"?>
<p:tagLst xmlns:p="http://schemas.openxmlformats.org/presentationml/2006/main">
  <p:tag name="AS_UNIQUEID" val="9842"/>
  <p:tag name="KSO_WM_BEAUTIFY_FLAG" val=""/>
</p:tagLst>
</file>

<file path=ppt/tags/tag174.xml><?xml version="1.0" encoding="utf-8"?>
<p:tagLst xmlns:p="http://schemas.openxmlformats.org/presentationml/2006/main">
  <p:tag name="AS_UNIQUEID" val="5345"/>
</p:tagLst>
</file>

<file path=ppt/tags/tag1740.xml><?xml version="1.0" encoding="utf-8"?>
<p:tagLst xmlns:p="http://schemas.openxmlformats.org/presentationml/2006/main">
  <p:tag name="AS_UNIQUEID" val="9845"/>
</p:tagLst>
</file>

<file path=ppt/tags/tag1741.xml><?xml version="1.0" encoding="utf-8"?>
<p:tagLst xmlns:p="http://schemas.openxmlformats.org/presentationml/2006/main">
  <p:tag name="AS_UNIQUEID" val="22093"/>
</p:tagLst>
</file>

<file path=ppt/tags/tag1742.xml><?xml version="1.0" encoding="utf-8"?>
<p:tagLst xmlns:p="http://schemas.openxmlformats.org/presentationml/2006/main">
  <p:tag name="AS_UNIQUEID" val="22094"/>
</p:tagLst>
</file>

<file path=ppt/tags/tag1743.xml><?xml version="1.0" encoding="utf-8"?>
<p:tagLst xmlns:p="http://schemas.openxmlformats.org/presentationml/2006/main">
  <p:tag name="AS_UNIQUEID" val="1695"/>
</p:tagLst>
</file>

<file path=ppt/tags/tag1744.xml><?xml version="1.0" encoding="utf-8"?>
<p:tagLst xmlns:p="http://schemas.openxmlformats.org/presentationml/2006/main">
  <p:tag name="AS_UNIQUEID" val="1697"/>
</p:tagLst>
</file>

<file path=ppt/tags/tag1745.xml><?xml version="1.0" encoding="utf-8"?>
<p:tagLst xmlns:p="http://schemas.openxmlformats.org/presentationml/2006/main">
  <p:tag name="AS_UNIQUEID" val="1699"/>
</p:tagLst>
</file>

<file path=ppt/tags/tag1746.xml><?xml version="1.0" encoding="utf-8"?>
<p:tagLst xmlns:p="http://schemas.openxmlformats.org/presentationml/2006/main">
  <p:tag name="AS_UNIQUEID" val="1696"/>
</p:tagLst>
</file>

<file path=ppt/tags/tag1747.xml><?xml version="1.0" encoding="utf-8"?>
<p:tagLst xmlns:p="http://schemas.openxmlformats.org/presentationml/2006/main">
  <p:tag name="AS_UNIQUEID" val="1698"/>
</p:tagLst>
</file>

<file path=ppt/tags/tag1748.xml><?xml version="1.0" encoding="utf-8"?>
<p:tagLst xmlns:p="http://schemas.openxmlformats.org/presentationml/2006/main">
  <p:tag name="AS_UNIQUEID" val="22095"/>
</p:tagLst>
</file>

<file path=ppt/tags/tag1749.xml><?xml version="1.0" encoding="utf-8"?>
<p:tagLst xmlns:p="http://schemas.openxmlformats.org/presentationml/2006/main">
  <p:tag name="AS_UNIQUEID" val="19194"/>
</p:tagLst>
</file>

<file path=ppt/tags/tag175.xml><?xml version="1.0" encoding="utf-8"?>
<p:tagLst xmlns:p="http://schemas.openxmlformats.org/presentationml/2006/main">
  <p:tag name="AS_UNIQUEID" val="5345"/>
</p:tagLst>
</file>

<file path=ppt/tags/tag1750.xml><?xml version="1.0" encoding="utf-8"?>
<p:tagLst xmlns:p="http://schemas.openxmlformats.org/presentationml/2006/main">
  <p:tag name="AS_UNIQUEID" val="22096"/>
</p:tagLst>
</file>

<file path=ppt/tags/tag1751.xml><?xml version="1.0" encoding="utf-8"?>
<p:tagLst xmlns:p="http://schemas.openxmlformats.org/presentationml/2006/main">
  <p:tag name="AS_UNIQUEID" val="9841"/>
</p:tagLst>
</file>

<file path=ppt/tags/tag1752.xml><?xml version="1.0" encoding="utf-8"?>
<p:tagLst xmlns:p="http://schemas.openxmlformats.org/presentationml/2006/main">
  <p:tag name="AS_UNIQUEID" val="22098"/>
</p:tagLst>
</file>

<file path=ppt/tags/tag1753.xml><?xml version="1.0" encoding="utf-8"?>
<p:tagLst xmlns:p="http://schemas.openxmlformats.org/presentationml/2006/main">
  <p:tag name="AS_UNIQUEID" val="22099"/>
</p:tagLst>
</file>

<file path=ppt/tags/tag1754.xml><?xml version="1.0" encoding="utf-8"?>
<p:tagLst xmlns:p="http://schemas.openxmlformats.org/presentationml/2006/main">
  <p:tag name="AS_UNIQUEID" val="22100"/>
</p:tagLst>
</file>

<file path=ppt/tags/tag1755.xml><?xml version="1.0" encoding="utf-8"?>
<p:tagLst xmlns:p="http://schemas.openxmlformats.org/presentationml/2006/main">
  <p:tag name="AS_UNIQUEID" val="22101"/>
</p:tagLst>
</file>

<file path=ppt/tags/tag1756.xml><?xml version="1.0" encoding="utf-8"?>
<p:tagLst xmlns:p="http://schemas.openxmlformats.org/presentationml/2006/main">
  <p:tag name="AS_UNIQUEID" val="9841"/>
</p:tagLst>
</file>

<file path=ppt/tags/tag1757.xml><?xml version="1.0" encoding="utf-8"?>
<p:tagLst xmlns:p="http://schemas.openxmlformats.org/presentationml/2006/main">
  <p:tag name="AS_UNIQUEID" val="9842"/>
  <p:tag name="KSO_WM_BEAUTIFY_FLAG" val=""/>
</p:tagLst>
</file>

<file path=ppt/tags/tag1758.xml><?xml version="1.0" encoding="utf-8"?>
<p:tagLst xmlns:p="http://schemas.openxmlformats.org/presentationml/2006/main">
  <p:tag name="AS_UNIQUEID" val="9845"/>
</p:tagLst>
</file>

<file path=ppt/tags/tag1759.xml><?xml version="1.0" encoding="utf-8"?>
<p:tagLst xmlns:p="http://schemas.openxmlformats.org/presentationml/2006/main">
  <p:tag name="AS_UNIQUEID" val="22102"/>
</p:tagLst>
</file>

<file path=ppt/tags/tag176.xml><?xml version="1.0" encoding="utf-8"?>
<p:tagLst xmlns:p="http://schemas.openxmlformats.org/presentationml/2006/main">
  <p:tag name="AS_UNIQUEID" val="1646"/>
</p:tagLst>
</file>

<file path=ppt/tags/tag1760.xml><?xml version="1.0" encoding="utf-8"?>
<p:tagLst xmlns:p="http://schemas.openxmlformats.org/presentationml/2006/main">
  <p:tag name="AS_UNIQUEID" val="22103"/>
</p:tagLst>
</file>

<file path=ppt/tags/tag1761.xml><?xml version="1.0" encoding="utf-8"?>
<p:tagLst xmlns:p="http://schemas.openxmlformats.org/presentationml/2006/main">
  <p:tag name="AS_UNIQUEID" val="1695"/>
</p:tagLst>
</file>

<file path=ppt/tags/tag1762.xml><?xml version="1.0" encoding="utf-8"?>
<p:tagLst xmlns:p="http://schemas.openxmlformats.org/presentationml/2006/main">
  <p:tag name="AS_UNIQUEID" val="1697"/>
</p:tagLst>
</file>

<file path=ppt/tags/tag1763.xml><?xml version="1.0" encoding="utf-8"?>
<p:tagLst xmlns:p="http://schemas.openxmlformats.org/presentationml/2006/main">
  <p:tag name="AS_UNIQUEID" val="1699"/>
</p:tagLst>
</file>

<file path=ppt/tags/tag1764.xml><?xml version="1.0" encoding="utf-8"?>
<p:tagLst xmlns:p="http://schemas.openxmlformats.org/presentationml/2006/main">
  <p:tag name="AS_UNIQUEID" val="1696"/>
</p:tagLst>
</file>

<file path=ppt/tags/tag1765.xml><?xml version="1.0" encoding="utf-8"?>
<p:tagLst xmlns:p="http://schemas.openxmlformats.org/presentationml/2006/main">
  <p:tag name="AS_UNIQUEID" val="1698"/>
</p:tagLst>
</file>

<file path=ppt/tags/tag1766.xml><?xml version="1.0" encoding="utf-8"?>
<p:tagLst xmlns:p="http://schemas.openxmlformats.org/presentationml/2006/main">
  <p:tag name="AS_UNIQUEID" val="22104"/>
</p:tagLst>
</file>

<file path=ppt/tags/tag1767.xml><?xml version="1.0" encoding="utf-8"?>
<p:tagLst xmlns:p="http://schemas.openxmlformats.org/presentationml/2006/main">
  <p:tag name="AS_UNIQUEID" val="19194"/>
</p:tagLst>
</file>

<file path=ppt/tags/tag1768.xml><?xml version="1.0" encoding="utf-8"?>
<p:tagLst xmlns:p="http://schemas.openxmlformats.org/presentationml/2006/main">
  <p:tag name="AS_UNIQUEID" val="22105"/>
</p:tagLst>
</file>

<file path=ppt/tags/tag1769.xml><?xml version="1.0" encoding="utf-8"?>
<p:tagLst xmlns:p="http://schemas.openxmlformats.org/presentationml/2006/main">
  <p:tag name="AS_UNIQUEID" val="9841"/>
</p:tagLst>
</file>

<file path=ppt/tags/tag177.xml><?xml version="1.0" encoding="utf-8"?>
<p:tagLst xmlns:p="http://schemas.openxmlformats.org/presentationml/2006/main">
  <p:tag name="AS_UNIQUEID" val="21674"/>
</p:tagLst>
</file>

<file path=ppt/tags/tag1770.xml><?xml version="1.0" encoding="utf-8"?>
<p:tagLst xmlns:p="http://schemas.openxmlformats.org/presentationml/2006/main">
  <p:tag name="AS_UNIQUEID" val="9842"/>
  <p:tag name="KSO_WM_BEAUTIFY_FLAG" val=""/>
</p:tagLst>
</file>

<file path=ppt/tags/tag1771.xml><?xml version="1.0" encoding="utf-8"?>
<p:tagLst xmlns:p="http://schemas.openxmlformats.org/presentationml/2006/main">
  <p:tag name="AS_UNIQUEID" val="9845"/>
</p:tagLst>
</file>

<file path=ppt/tags/tag1772.xml><?xml version="1.0" encoding="utf-8"?>
<p:tagLst xmlns:p="http://schemas.openxmlformats.org/presentationml/2006/main">
  <p:tag name="AS_UNIQUEID" val="22106"/>
</p:tagLst>
</file>

<file path=ppt/tags/tag1773.xml><?xml version="1.0" encoding="utf-8"?>
<p:tagLst xmlns:p="http://schemas.openxmlformats.org/presentationml/2006/main">
  <p:tag name="AS_UNIQUEID" val="9841"/>
</p:tagLst>
</file>

<file path=ppt/tags/tag1774.xml><?xml version="1.0" encoding="utf-8"?>
<p:tagLst xmlns:p="http://schemas.openxmlformats.org/presentationml/2006/main">
  <p:tag name="AS_UNIQUEID" val="9842"/>
  <p:tag name="KSO_WM_BEAUTIFY_FLAG" val=""/>
</p:tagLst>
</file>

<file path=ppt/tags/tag1775.xml><?xml version="1.0" encoding="utf-8"?>
<p:tagLst xmlns:p="http://schemas.openxmlformats.org/presentationml/2006/main">
  <p:tag name="AS_UNIQUEID" val="9845"/>
</p:tagLst>
</file>

<file path=ppt/tags/tag1776.xml><?xml version="1.0" encoding="utf-8"?>
<p:tagLst xmlns:p="http://schemas.openxmlformats.org/presentationml/2006/main">
  <p:tag name="AS_UNIQUEID" val="22108"/>
</p:tagLst>
</file>

<file path=ppt/tags/tag1777.xml><?xml version="1.0" encoding="utf-8"?>
<p:tagLst xmlns:p="http://schemas.openxmlformats.org/presentationml/2006/main">
  <p:tag name="AS_UNIQUEID" val="22109"/>
</p:tagLst>
</file>

<file path=ppt/tags/tag1778.xml><?xml version="1.0" encoding="utf-8"?>
<p:tagLst xmlns:p="http://schemas.openxmlformats.org/presentationml/2006/main">
  <p:tag name="AS_UNIQUEID" val="22110"/>
</p:tagLst>
</file>

<file path=ppt/tags/tag1779.xml><?xml version="1.0" encoding="utf-8"?>
<p:tagLst xmlns:p="http://schemas.openxmlformats.org/presentationml/2006/main">
  <p:tag name="AS_UNIQUEID" val="9841"/>
</p:tagLst>
</file>

<file path=ppt/tags/tag178.xml><?xml version="1.0" encoding="utf-8"?>
<p:tagLst xmlns:p="http://schemas.openxmlformats.org/presentationml/2006/main">
  <p:tag name="AS_UNIQUEID" val="21681"/>
</p:tagLst>
</file>

<file path=ppt/tags/tag1780.xml><?xml version="1.0" encoding="utf-8"?>
<p:tagLst xmlns:p="http://schemas.openxmlformats.org/presentationml/2006/main">
  <p:tag name="AS_UNIQUEID" val="9842"/>
  <p:tag name="KSO_WM_BEAUTIFY_FLAG" val=""/>
</p:tagLst>
</file>

<file path=ppt/tags/tag1781.xml><?xml version="1.0" encoding="utf-8"?>
<p:tagLst xmlns:p="http://schemas.openxmlformats.org/presentationml/2006/main">
  <p:tag name="AS_UNIQUEID" val="9845"/>
</p:tagLst>
</file>

<file path=ppt/tags/tag1782.xml><?xml version="1.0" encoding="utf-8"?>
<p:tagLst xmlns:p="http://schemas.openxmlformats.org/presentationml/2006/main">
  <p:tag name="AS_UNIQUEID" val="22111"/>
</p:tagLst>
</file>

<file path=ppt/tags/tag1783.xml><?xml version="1.0" encoding="utf-8"?>
<p:tagLst xmlns:p="http://schemas.openxmlformats.org/presentationml/2006/main">
  <p:tag name="AS_UNIQUEID" val="22112"/>
</p:tagLst>
</file>

<file path=ppt/tags/tag1784.xml><?xml version="1.0" encoding="utf-8"?>
<p:tagLst xmlns:p="http://schemas.openxmlformats.org/presentationml/2006/main">
  <p:tag name="AS_UNIQUEID" val="1695"/>
</p:tagLst>
</file>

<file path=ppt/tags/tag1785.xml><?xml version="1.0" encoding="utf-8"?>
<p:tagLst xmlns:p="http://schemas.openxmlformats.org/presentationml/2006/main">
  <p:tag name="AS_UNIQUEID" val="1697"/>
</p:tagLst>
</file>

<file path=ppt/tags/tag1786.xml><?xml version="1.0" encoding="utf-8"?>
<p:tagLst xmlns:p="http://schemas.openxmlformats.org/presentationml/2006/main">
  <p:tag name="AS_UNIQUEID" val="1699"/>
</p:tagLst>
</file>

<file path=ppt/tags/tag1787.xml><?xml version="1.0" encoding="utf-8"?>
<p:tagLst xmlns:p="http://schemas.openxmlformats.org/presentationml/2006/main">
  <p:tag name="AS_UNIQUEID" val="1696"/>
</p:tagLst>
</file>

<file path=ppt/tags/tag1788.xml><?xml version="1.0" encoding="utf-8"?>
<p:tagLst xmlns:p="http://schemas.openxmlformats.org/presentationml/2006/main">
  <p:tag name="AS_UNIQUEID" val="1698"/>
</p:tagLst>
</file>

<file path=ppt/tags/tag1789.xml><?xml version="1.0" encoding="utf-8"?>
<p:tagLst xmlns:p="http://schemas.openxmlformats.org/presentationml/2006/main">
  <p:tag name="AS_UNIQUEID" val="22113"/>
</p:tagLst>
</file>

<file path=ppt/tags/tag179.xml><?xml version="1.0" encoding="utf-8"?>
<p:tagLst xmlns:p="http://schemas.openxmlformats.org/presentationml/2006/main">
  <p:tag name="AS_UNIQUEID" val="21682"/>
</p:tagLst>
</file>

<file path=ppt/tags/tag1790.xml><?xml version="1.0" encoding="utf-8"?>
<p:tagLst xmlns:p="http://schemas.openxmlformats.org/presentationml/2006/main">
  <p:tag name="AS_UNIQUEID" val="19194"/>
</p:tagLst>
</file>

<file path=ppt/tags/tag1791.xml><?xml version="1.0" encoding="utf-8"?>
<p:tagLst xmlns:p="http://schemas.openxmlformats.org/presentationml/2006/main">
  <p:tag name="AS_UNIQUEID" val="22115"/>
</p:tagLst>
</file>

<file path=ppt/tags/tag1792.xml><?xml version="1.0" encoding="utf-8"?>
<p:tagLst xmlns:p="http://schemas.openxmlformats.org/presentationml/2006/main">
  <p:tag name="AS_UNIQUEID" val="22116"/>
</p:tagLst>
</file>

<file path=ppt/tags/tag1793.xml><?xml version="1.0" encoding="utf-8"?>
<p:tagLst xmlns:p="http://schemas.openxmlformats.org/presentationml/2006/main">
  <p:tag name="AS_UNIQUEID" val="22117"/>
</p:tagLst>
</file>

<file path=ppt/tags/tag1794.xml><?xml version="1.0" encoding="utf-8"?>
<p:tagLst xmlns:p="http://schemas.openxmlformats.org/presentationml/2006/main">
  <p:tag name="AS_UNIQUEID" val="22118"/>
</p:tagLst>
</file>

<file path=ppt/tags/tag1795.xml><?xml version="1.0" encoding="utf-8"?>
<p:tagLst xmlns:p="http://schemas.openxmlformats.org/presentationml/2006/main">
  <p:tag name="AS_UNIQUEID" val="1695"/>
</p:tagLst>
</file>

<file path=ppt/tags/tag1796.xml><?xml version="1.0" encoding="utf-8"?>
<p:tagLst xmlns:p="http://schemas.openxmlformats.org/presentationml/2006/main">
  <p:tag name="AS_UNIQUEID" val="1697"/>
</p:tagLst>
</file>

<file path=ppt/tags/tag1797.xml><?xml version="1.0" encoding="utf-8"?>
<p:tagLst xmlns:p="http://schemas.openxmlformats.org/presentationml/2006/main">
  <p:tag name="AS_UNIQUEID" val="1699"/>
</p:tagLst>
</file>

<file path=ppt/tags/tag1798.xml><?xml version="1.0" encoding="utf-8"?>
<p:tagLst xmlns:p="http://schemas.openxmlformats.org/presentationml/2006/main">
  <p:tag name="AS_UNIQUEID" val="1696"/>
</p:tagLst>
</file>

<file path=ppt/tags/tag1799.xml><?xml version="1.0" encoding="utf-8"?>
<p:tagLst xmlns:p="http://schemas.openxmlformats.org/presentationml/2006/main">
  <p:tag name="AS_UNIQUEID" val="1698"/>
</p:tagLst>
</file>

<file path=ppt/tags/tag18.xml><?xml version="1.0" encoding="utf-8"?>
<p:tagLst xmlns:p="http://schemas.openxmlformats.org/presentationml/2006/main">
  <p:tag name="AS_UNIQUEID" val="1516"/>
</p:tagLst>
</file>

<file path=ppt/tags/tag180.xml><?xml version="1.0" encoding="utf-8"?>
<p:tagLst xmlns:p="http://schemas.openxmlformats.org/presentationml/2006/main">
  <p:tag name="AS_UNIQUEID" val="21683"/>
  <p:tag name="KSO_WM_BEAUTIFY_FLAG" val=""/>
</p:tagLst>
</file>

<file path=ppt/tags/tag1800.xml><?xml version="1.0" encoding="utf-8"?>
<p:tagLst xmlns:p="http://schemas.openxmlformats.org/presentationml/2006/main">
  <p:tag name="AS_UNIQUEID" val="22119"/>
</p:tagLst>
</file>

<file path=ppt/tags/tag1801.xml><?xml version="1.0" encoding="utf-8"?>
<p:tagLst xmlns:p="http://schemas.openxmlformats.org/presentationml/2006/main">
  <p:tag name="AS_UNIQUEID" val="19194"/>
</p:tagLst>
</file>

<file path=ppt/tags/tag1802.xml><?xml version="1.0" encoding="utf-8"?>
<p:tagLst xmlns:p="http://schemas.openxmlformats.org/presentationml/2006/main">
  <p:tag name="AS_UNIQUEID" val="22120"/>
</p:tagLst>
</file>

<file path=ppt/tags/tag1803.xml><?xml version="1.0" encoding="utf-8"?>
<p:tagLst xmlns:p="http://schemas.openxmlformats.org/presentationml/2006/main">
  <p:tag name="AS_UNIQUEID" val="22121"/>
</p:tagLst>
</file>

<file path=ppt/tags/tag1804.xml><?xml version="1.0" encoding="utf-8"?>
<p:tagLst xmlns:p="http://schemas.openxmlformats.org/presentationml/2006/main">
  <p:tag name="AS_UNIQUEID" val="9841"/>
</p:tagLst>
</file>

<file path=ppt/tags/tag1805.xml><?xml version="1.0" encoding="utf-8"?>
<p:tagLst xmlns:p="http://schemas.openxmlformats.org/presentationml/2006/main">
  <p:tag name="AS_UNIQUEID" val="9842"/>
  <p:tag name="KSO_WM_BEAUTIFY_FLAG" val=""/>
</p:tagLst>
</file>

<file path=ppt/tags/tag1806.xml><?xml version="1.0" encoding="utf-8"?>
<p:tagLst xmlns:p="http://schemas.openxmlformats.org/presentationml/2006/main">
  <p:tag name="AS_UNIQUEID" val="9845"/>
</p:tagLst>
</file>

<file path=ppt/tags/tag1807.xml><?xml version="1.0" encoding="utf-8"?>
<p:tagLst xmlns:p="http://schemas.openxmlformats.org/presentationml/2006/main">
  <p:tag name="AS_UNIQUEID" val="22123"/>
</p:tagLst>
</file>

<file path=ppt/tags/tag1808.xml><?xml version="1.0" encoding="utf-8"?>
<p:tagLst xmlns:p="http://schemas.openxmlformats.org/presentationml/2006/main">
  <p:tag name="AS_UNIQUEID" val="22124"/>
</p:tagLst>
</file>

<file path=ppt/tags/tag1809.xml><?xml version="1.0" encoding="utf-8"?>
<p:tagLst xmlns:p="http://schemas.openxmlformats.org/presentationml/2006/main">
  <p:tag name="AS_UNIQUEID" val="22125"/>
</p:tagLst>
</file>

<file path=ppt/tags/tag181.xml><?xml version="1.0" encoding="utf-8"?>
<p:tagLst xmlns:p="http://schemas.openxmlformats.org/presentationml/2006/main">
  <p:tag name="AS_UNIQUEID" val="21684"/>
</p:tagLst>
</file>

<file path=ppt/tags/tag1810.xml><?xml version="1.0" encoding="utf-8"?>
<p:tagLst xmlns:p="http://schemas.openxmlformats.org/presentationml/2006/main">
  <p:tag name="AS_UNIQUEID" val="9841"/>
</p:tagLst>
</file>

<file path=ppt/tags/tag1811.xml><?xml version="1.0" encoding="utf-8"?>
<p:tagLst xmlns:p="http://schemas.openxmlformats.org/presentationml/2006/main">
  <p:tag name="AS_UNIQUEID" val="9842"/>
  <p:tag name="KSO_WM_BEAUTIFY_FLAG" val=""/>
</p:tagLst>
</file>

<file path=ppt/tags/tag1812.xml><?xml version="1.0" encoding="utf-8"?>
<p:tagLst xmlns:p="http://schemas.openxmlformats.org/presentationml/2006/main">
  <p:tag name="AS_UNIQUEID" val="9845"/>
</p:tagLst>
</file>

<file path=ppt/tags/tag1813.xml><?xml version="1.0" encoding="utf-8"?>
<p:tagLst xmlns:p="http://schemas.openxmlformats.org/presentationml/2006/main">
  <p:tag name="AS_UNIQUEID" val="22126"/>
</p:tagLst>
</file>

<file path=ppt/tags/tag1814.xml><?xml version="1.0" encoding="utf-8"?>
<p:tagLst xmlns:p="http://schemas.openxmlformats.org/presentationml/2006/main">
  <p:tag name="AS_UNIQUEID" val="22127"/>
</p:tagLst>
</file>

<file path=ppt/tags/tag1815.xml><?xml version="1.0" encoding="utf-8"?>
<p:tagLst xmlns:p="http://schemas.openxmlformats.org/presentationml/2006/main">
  <p:tag name="AS_UNIQUEID" val="1695"/>
</p:tagLst>
</file>

<file path=ppt/tags/tag1816.xml><?xml version="1.0" encoding="utf-8"?>
<p:tagLst xmlns:p="http://schemas.openxmlformats.org/presentationml/2006/main">
  <p:tag name="AS_UNIQUEID" val="1697"/>
</p:tagLst>
</file>

<file path=ppt/tags/tag1817.xml><?xml version="1.0" encoding="utf-8"?>
<p:tagLst xmlns:p="http://schemas.openxmlformats.org/presentationml/2006/main">
  <p:tag name="AS_UNIQUEID" val="1699"/>
</p:tagLst>
</file>

<file path=ppt/tags/tag1818.xml><?xml version="1.0" encoding="utf-8"?>
<p:tagLst xmlns:p="http://schemas.openxmlformats.org/presentationml/2006/main">
  <p:tag name="AS_UNIQUEID" val="1696"/>
</p:tagLst>
</file>

<file path=ppt/tags/tag1819.xml><?xml version="1.0" encoding="utf-8"?>
<p:tagLst xmlns:p="http://schemas.openxmlformats.org/presentationml/2006/main">
  <p:tag name="AS_UNIQUEID" val="1698"/>
</p:tagLst>
</file>

<file path=ppt/tags/tag182.xml><?xml version="1.0" encoding="utf-8"?>
<p:tagLst xmlns:p="http://schemas.openxmlformats.org/presentationml/2006/main">
  <p:tag name="AS_UNIQUEID" val="21685"/>
</p:tagLst>
</file>

<file path=ppt/tags/tag1820.xml><?xml version="1.0" encoding="utf-8"?>
<p:tagLst xmlns:p="http://schemas.openxmlformats.org/presentationml/2006/main">
  <p:tag name="AS_UNIQUEID" val="22128"/>
</p:tagLst>
</file>

<file path=ppt/tags/tag1821.xml><?xml version="1.0" encoding="utf-8"?>
<p:tagLst xmlns:p="http://schemas.openxmlformats.org/presentationml/2006/main">
  <p:tag name="AS_UNIQUEID" val="19194"/>
</p:tagLst>
</file>

<file path=ppt/tags/tag1822.xml><?xml version="1.0" encoding="utf-8"?>
<p:tagLst xmlns:p="http://schemas.openxmlformats.org/presentationml/2006/main">
  <p:tag name="AS_UNIQUEID" val="22129"/>
</p:tagLst>
</file>

<file path=ppt/tags/tag1823.xml><?xml version="1.0" encoding="utf-8"?>
<p:tagLst xmlns:p="http://schemas.openxmlformats.org/presentationml/2006/main">
  <p:tag name="AS_UNIQUEID" val="22131"/>
</p:tagLst>
</file>

<file path=ppt/tags/tag1824.xml><?xml version="1.0" encoding="utf-8"?>
<p:tagLst xmlns:p="http://schemas.openxmlformats.org/presentationml/2006/main">
  <p:tag name="AS_UNIQUEID" val="22132"/>
</p:tagLst>
</file>

<file path=ppt/tags/tag1825.xml><?xml version="1.0" encoding="utf-8"?>
<p:tagLst xmlns:p="http://schemas.openxmlformats.org/presentationml/2006/main">
  <p:tag name="AS_UNIQUEID" val="9842"/>
</p:tagLst>
</file>

<file path=ppt/tags/tag1826.xml><?xml version="1.0" encoding="utf-8"?>
<p:tagLst xmlns:p="http://schemas.openxmlformats.org/presentationml/2006/main">
  <p:tag name="AS_UNIQUEID" val="22133"/>
</p:tagLst>
</file>

<file path=ppt/tags/tag1827.xml><?xml version="1.0" encoding="utf-8"?>
<p:tagLst xmlns:p="http://schemas.openxmlformats.org/presentationml/2006/main">
  <p:tag name="AS_UNIQUEID" val="22134"/>
</p:tagLst>
</file>

<file path=ppt/tags/tag1828.xml><?xml version="1.0" encoding="utf-8"?>
<p:tagLst xmlns:p="http://schemas.openxmlformats.org/presentationml/2006/main">
  <p:tag name="AS_UNIQUEID" val="1695"/>
</p:tagLst>
</file>

<file path=ppt/tags/tag1829.xml><?xml version="1.0" encoding="utf-8"?>
<p:tagLst xmlns:p="http://schemas.openxmlformats.org/presentationml/2006/main">
  <p:tag name="AS_UNIQUEID" val="1697"/>
</p:tagLst>
</file>

<file path=ppt/tags/tag183.xml><?xml version="1.0" encoding="utf-8"?>
<p:tagLst xmlns:p="http://schemas.openxmlformats.org/presentationml/2006/main">
  <p:tag name="AS_UNIQUEID" val="21686"/>
</p:tagLst>
</file>

<file path=ppt/tags/tag1830.xml><?xml version="1.0" encoding="utf-8"?>
<p:tagLst xmlns:p="http://schemas.openxmlformats.org/presentationml/2006/main">
  <p:tag name="AS_UNIQUEID" val="1699"/>
</p:tagLst>
</file>

<file path=ppt/tags/tag1831.xml><?xml version="1.0" encoding="utf-8"?>
<p:tagLst xmlns:p="http://schemas.openxmlformats.org/presentationml/2006/main">
  <p:tag name="AS_UNIQUEID" val="1696"/>
</p:tagLst>
</file>

<file path=ppt/tags/tag1832.xml><?xml version="1.0" encoding="utf-8"?>
<p:tagLst xmlns:p="http://schemas.openxmlformats.org/presentationml/2006/main">
  <p:tag name="AS_UNIQUEID" val="1698"/>
</p:tagLst>
</file>

<file path=ppt/tags/tag1833.xml><?xml version="1.0" encoding="utf-8"?>
<p:tagLst xmlns:p="http://schemas.openxmlformats.org/presentationml/2006/main">
  <p:tag name="AS_UNIQUEID" val="22135"/>
</p:tagLst>
</file>

<file path=ppt/tags/tag1834.xml><?xml version="1.0" encoding="utf-8"?>
<p:tagLst xmlns:p="http://schemas.openxmlformats.org/presentationml/2006/main">
  <p:tag name="AS_UNIQUEID" val="19194"/>
</p:tagLst>
</file>

<file path=ppt/tags/tag1835.xml><?xml version="1.0" encoding="utf-8"?>
<p:tagLst xmlns:p="http://schemas.openxmlformats.org/presentationml/2006/main">
  <p:tag name="AS_UNIQUEID" val="22136"/>
</p:tagLst>
</file>

<file path=ppt/tags/tag1836.xml><?xml version="1.0" encoding="utf-8"?>
<p:tagLst xmlns:p="http://schemas.openxmlformats.org/presentationml/2006/main">
  <p:tag name="AS_UNIQUEID" val="22138"/>
</p:tagLst>
</file>

<file path=ppt/tags/tag1837.xml><?xml version="1.0" encoding="utf-8"?>
<p:tagLst xmlns:p="http://schemas.openxmlformats.org/presentationml/2006/main">
  <p:tag name="AS_UNIQUEID" val="22139"/>
</p:tagLst>
</file>

<file path=ppt/tags/tag1838.xml><?xml version="1.0" encoding="utf-8"?>
<p:tagLst xmlns:p="http://schemas.openxmlformats.org/presentationml/2006/main">
  <p:tag name="AS_UNIQUEID" val="22140"/>
  <p:tag name="KSO_WM_BEAUTIFY_FLAG" val=""/>
</p:tagLst>
</file>

<file path=ppt/tags/tag1839.xml><?xml version="1.0" encoding="utf-8"?>
<p:tagLst xmlns:p="http://schemas.openxmlformats.org/presentationml/2006/main">
  <p:tag name="AS_UNIQUEID" val="22141"/>
</p:tagLst>
</file>

<file path=ppt/tags/tag184.xml><?xml version="1.0" encoding="utf-8"?>
<p:tagLst xmlns:p="http://schemas.openxmlformats.org/presentationml/2006/main">
  <p:tag name="AS_UNIQUEID" val="21687"/>
</p:tagLst>
</file>

<file path=ppt/tags/tag1840.xml><?xml version="1.0" encoding="utf-8"?>
<p:tagLst xmlns:p="http://schemas.openxmlformats.org/presentationml/2006/main">
  <p:tag name="AS_UNIQUEID" val="22142"/>
</p:tagLst>
</file>

<file path=ppt/tags/tag1841.xml><?xml version="1.0" encoding="utf-8"?>
<p:tagLst xmlns:p="http://schemas.openxmlformats.org/presentationml/2006/main">
  <p:tag name="AS_UNIQUEID" val="22143"/>
  <p:tag name="KSO_WM_BEAUTIFY_FLAG" val=""/>
</p:tagLst>
</file>

<file path=ppt/tags/tag1842.xml><?xml version="1.0" encoding="utf-8"?>
<p:tagLst xmlns:p="http://schemas.openxmlformats.org/presentationml/2006/main">
  <p:tag name="AS_UNIQUEID" val="22144"/>
</p:tagLst>
</file>

<file path=ppt/tags/tag1843.xml><?xml version="1.0" encoding="utf-8"?>
<p:tagLst xmlns:p="http://schemas.openxmlformats.org/presentationml/2006/main">
  <p:tag name="AS_UNIQUEID" val="22145"/>
</p:tagLst>
</file>

<file path=ppt/tags/tag1844.xml><?xml version="1.0" encoding="utf-8"?>
<p:tagLst xmlns:p="http://schemas.openxmlformats.org/presentationml/2006/main">
  <p:tag name="AS_UNIQUEID" val="22146"/>
</p:tagLst>
</file>

<file path=ppt/tags/tag1845.xml><?xml version="1.0" encoding="utf-8"?>
<p:tagLst xmlns:p="http://schemas.openxmlformats.org/presentationml/2006/main">
  <p:tag name="AS_UNIQUEID" val="22152"/>
</p:tagLst>
</file>

<file path=ppt/tags/tag1846.xml><?xml version="1.0" encoding="utf-8"?>
<p:tagLst xmlns:p="http://schemas.openxmlformats.org/presentationml/2006/main">
  <p:tag name="AS_UNIQUEID" val="22153"/>
</p:tagLst>
</file>

<file path=ppt/tags/tag1847.xml><?xml version="1.0" encoding="utf-8"?>
<p:tagLst xmlns:p="http://schemas.openxmlformats.org/presentationml/2006/main">
  <p:tag name="AS_UNIQUEID" val="22154"/>
</p:tagLst>
</file>

<file path=ppt/tags/tag1848.xml><?xml version="1.0" encoding="utf-8"?>
<p:tagLst xmlns:p="http://schemas.openxmlformats.org/presentationml/2006/main">
  <p:tag name="AS_UNIQUEID" val="22155"/>
</p:tagLst>
</file>

<file path=ppt/tags/tag1849.xml><?xml version="1.0" encoding="utf-8"?>
<p:tagLst xmlns:p="http://schemas.openxmlformats.org/presentationml/2006/main">
  <p:tag name="AS_UNIQUEID" val="22156"/>
</p:tagLst>
</file>

<file path=ppt/tags/tag185.xml><?xml version="1.0" encoding="utf-8"?>
<p:tagLst xmlns:p="http://schemas.openxmlformats.org/presentationml/2006/main">
  <p:tag name="AS_UNIQUEID" val="21688"/>
</p:tagLst>
</file>

<file path=ppt/tags/tag1850.xml><?xml version="1.0" encoding="utf-8"?>
<p:tagLst xmlns:p="http://schemas.openxmlformats.org/presentationml/2006/main">
  <p:tag name="AS_UNIQUEID" val="22157"/>
</p:tagLst>
</file>

<file path=ppt/tags/tag1851.xml><?xml version="1.0" encoding="utf-8"?>
<p:tagLst xmlns:p="http://schemas.openxmlformats.org/presentationml/2006/main">
  <p:tag name="AS_UNIQUEID" val="22158"/>
</p:tagLst>
</file>

<file path=ppt/tags/tag1852.xml><?xml version="1.0" encoding="utf-8"?>
<p:tagLst xmlns:p="http://schemas.openxmlformats.org/presentationml/2006/main">
  <p:tag name="AS_UNIQUEID" val="9841"/>
</p:tagLst>
</file>

<file path=ppt/tags/tag1853.xml><?xml version="1.0" encoding="utf-8"?>
<p:tagLst xmlns:p="http://schemas.openxmlformats.org/presentationml/2006/main">
  <p:tag name="AS_UNIQUEID" val="9842"/>
  <p:tag name="KSO_WM_BEAUTIFY_FLAG" val=""/>
</p:tagLst>
</file>

<file path=ppt/tags/tag1854.xml><?xml version="1.0" encoding="utf-8"?>
<p:tagLst xmlns:p="http://schemas.openxmlformats.org/presentationml/2006/main">
  <p:tag name="AS_UNIQUEID" val="9845"/>
</p:tagLst>
</file>

<file path=ppt/tags/tag1855.xml><?xml version="1.0" encoding="utf-8"?>
<p:tagLst xmlns:p="http://schemas.openxmlformats.org/presentationml/2006/main">
  <p:tag name="AS_UNIQUEID" val="22159"/>
</p:tagLst>
</file>

<file path=ppt/tags/tag1856.xml><?xml version="1.0" encoding="utf-8"?>
<p:tagLst xmlns:p="http://schemas.openxmlformats.org/presentationml/2006/main">
  <p:tag name="AS_UNIQUEID" val="9841"/>
</p:tagLst>
</file>

<file path=ppt/tags/tag1857.xml><?xml version="1.0" encoding="utf-8"?>
<p:tagLst xmlns:p="http://schemas.openxmlformats.org/presentationml/2006/main">
  <p:tag name="AS_UNIQUEID" val="9842"/>
  <p:tag name="KSO_WM_BEAUTIFY_FLAG" val=""/>
</p:tagLst>
</file>

<file path=ppt/tags/tag1858.xml><?xml version="1.0" encoding="utf-8"?>
<p:tagLst xmlns:p="http://schemas.openxmlformats.org/presentationml/2006/main">
  <p:tag name="AS_UNIQUEID" val="9845"/>
</p:tagLst>
</file>

<file path=ppt/tags/tag1859.xml><?xml version="1.0" encoding="utf-8"?>
<p:tagLst xmlns:p="http://schemas.openxmlformats.org/presentationml/2006/main">
  <p:tag name="AS_UNIQUEID" val="22160"/>
</p:tagLst>
</file>

<file path=ppt/tags/tag186.xml><?xml version="1.0" encoding="utf-8"?>
<p:tagLst xmlns:p="http://schemas.openxmlformats.org/presentationml/2006/main">
  <p:tag name="AS_UNIQUEID" val="21689"/>
</p:tagLst>
</file>

<file path=ppt/tags/tag1860.xml><?xml version="1.0" encoding="utf-8"?>
<p:tagLst xmlns:p="http://schemas.openxmlformats.org/presentationml/2006/main">
  <p:tag name="AS_UNIQUEID" val="9841"/>
</p:tagLst>
</file>

<file path=ppt/tags/tag1861.xml><?xml version="1.0" encoding="utf-8"?>
<p:tagLst xmlns:p="http://schemas.openxmlformats.org/presentationml/2006/main">
  <p:tag name="AS_UNIQUEID" val="9842"/>
  <p:tag name="KSO_WM_BEAUTIFY_FLAG" val=""/>
</p:tagLst>
</file>

<file path=ppt/tags/tag1862.xml><?xml version="1.0" encoding="utf-8"?>
<p:tagLst xmlns:p="http://schemas.openxmlformats.org/presentationml/2006/main">
  <p:tag name="AS_UNIQUEID" val="9845"/>
</p:tagLst>
</file>

<file path=ppt/tags/tag1863.xml><?xml version="1.0" encoding="utf-8"?>
<p:tagLst xmlns:p="http://schemas.openxmlformats.org/presentationml/2006/main">
  <p:tag name="AS_UNIQUEID" val="22148"/>
</p:tagLst>
</file>

<file path=ppt/tags/tag1864.xml><?xml version="1.0" encoding="utf-8"?>
<p:tagLst xmlns:p="http://schemas.openxmlformats.org/presentationml/2006/main">
  <p:tag name="AS_UNIQUEID" val="22149"/>
</p:tagLst>
</file>

<file path=ppt/tags/tag1865.xml><?xml version="1.0" encoding="utf-8"?>
<p:tagLst xmlns:p="http://schemas.openxmlformats.org/presentationml/2006/main">
  <p:tag name="AS_UNIQUEID" val="22150"/>
</p:tagLst>
</file>

<file path=ppt/tags/tag1866.xml><?xml version="1.0" encoding="utf-8"?>
<p:tagLst xmlns:p="http://schemas.openxmlformats.org/presentationml/2006/main">
  <p:tag name="AS_UNIQUEID" val="22166"/>
</p:tagLst>
</file>

<file path=ppt/tags/tag1867.xml><?xml version="1.0" encoding="utf-8"?>
<p:tagLst xmlns:p="http://schemas.openxmlformats.org/presentationml/2006/main">
  <p:tag name="AS_UNIQUEID" val="22167"/>
</p:tagLst>
</file>

<file path=ppt/tags/tag1868.xml><?xml version="1.0" encoding="utf-8"?>
<p:tagLst xmlns:p="http://schemas.openxmlformats.org/presentationml/2006/main">
  <p:tag name="AS_UNIQUEID" val="22168"/>
</p:tagLst>
</file>

<file path=ppt/tags/tag1869.xml><?xml version="1.0" encoding="utf-8"?>
<p:tagLst xmlns:p="http://schemas.openxmlformats.org/presentationml/2006/main">
  <p:tag name="AS_UNIQUEID" val="22169"/>
</p:tagLst>
</file>

<file path=ppt/tags/tag187.xml><?xml version="1.0" encoding="utf-8"?>
<p:tagLst xmlns:p="http://schemas.openxmlformats.org/presentationml/2006/main">
  <p:tag name="AS_UNIQUEID" val="21690"/>
</p:tagLst>
</file>

<file path=ppt/tags/tag1870.xml><?xml version="1.0" encoding="utf-8"?>
<p:tagLst xmlns:p="http://schemas.openxmlformats.org/presentationml/2006/main">
  <p:tag name="AS_UNIQUEID" val="22170"/>
</p:tagLst>
</file>

<file path=ppt/tags/tag1871.xml><?xml version="1.0" encoding="utf-8"?>
<p:tagLst xmlns:p="http://schemas.openxmlformats.org/presentationml/2006/main">
  <p:tag name="AS_UNIQUEID" val="22171"/>
</p:tagLst>
</file>

<file path=ppt/tags/tag1872.xml><?xml version="1.0" encoding="utf-8"?>
<p:tagLst xmlns:p="http://schemas.openxmlformats.org/presentationml/2006/main">
  <p:tag name="AS_UNIQUEID" val="22172"/>
</p:tagLst>
</file>

<file path=ppt/tags/tag1873.xml><?xml version="1.0" encoding="utf-8"?>
<p:tagLst xmlns:p="http://schemas.openxmlformats.org/presentationml/2006/main">
  <p:tag name="AS_UNIQUEID" val="22162"/>
</p:tagLst>
</file>

<file path=ppt/tags/tag1874.xml><?xml version="1.0" encoding="utf-8"?>
<p:tagLst xmlns:p="http://schemas.openxmlformats.org/presentationml/2006/main">
  <p:tag name="AS_UNIQUEID" val="22163"/>
</p:tagLst>
</file>

<file path=ppt/tags/tag1875.xml><?xml version="1.0" encoding="utf-8"?>
<p:tagLst xmlns:p="http://schemas.openxmlformats.org/presentationml/2006/main">
  <p:tag name="AS_UNIQUEID" val="22164"/>
</p:tagLst>
</file>

<file path=ppt/tags/tag1876.xml><?xml version="1.0" encoding="utf-8"?>
<p:tagLst xmlns:p="http://schemas.openxmlformats.org/presentationml/2006/main">
  <p:tag name="AS_UNIQUEID" val="22178"/>
</p:tagLst>
</file>

<file path=ppt/tags/tag1877.xml><?xml version="1.0" encoding="utf-8"?>
<p:tagLst xmlns:p="http://schemas.openxmlformats.org/presentationml/2006/main">
  <p:tag name="AS_UNIQUEID" val="22179"/>
</p:tagLst>
</file>

<file path=ppt/tags/tag1878.xml><?xml version="1.0" encoding="utf-8"?>
<p:tagLst xmlns:p="http://schemas.openxmlformats.org/presentationml/2006/main">
  <p:tag name="AS_UNIQUEID" val="22180"/>
</p:tagLst>
</file>

<file path=ppt/tags/tag1879.xml><?xml version="1.0" encoding="utf-8"?>
<p:tagLst xmlns:p="http://schemas.openxmlformats.org/presentationml/2006/main">
  <p:tag name="AS_UNIQUEID" val="22181"/>
</p:tagLst>
</file>

<file path=ppt/tags/tag188.xml><?xml version="1.0" encoding="utf-8"?>
<p:tagLst xmlns:p="http://schemas.openxmlformats.org/presentationml/2006/main">
  <p:tag name="AS_UNIQUEID" val="21691"/>
</p:tagLst>
</file>

<file path=ppt/tags/tag1880.xml><?xml version="1.0" encoding="utf-8"?>
<p:tagLst xmlns:p="http://schemas.openxmlformats.org/presentationml/2006/main">
  <p:tag name="AS_UNIQUEID" val="22182"/>
</p:tagLst>
</file>

<file path=ppt/tags/tag1881.xml><?xml version="1.0" encoding="utf-8"?>
<p:tagLst xmlns:p="http://schemas.openxmlformats.org/presentationml/2006/main">
  <p:tag name="AS_UNIQUEID" val="22183"/>
</p:tagLst>
</file>

<file path=ppt/tags/tag1882.xml><?xml version="1.0" encoding="utf-8"?>
<p:tagLst xmlns:p="http://schemas.openxmlformats.org/presentationml/2006/main">
  <p:tag name="AS_UNIQUEID" val="22184"/>
</p:tagLst>
</file>

<file path=ppt/tags/tag1883.xml><?xml version="1.0" encoding="utf-8"?>
<p:tagLst xmlns:p="http://schemas.openxmlformats.org/presentationml/2006/main">
  <p:tag name="AS_UNIQUEID" val="22185"/>
</p:tagLst>
</file>

<file path=ppt/tags/tag1884.xml><?xml version="1.0" encoding="utf-8"?>
<p:tagLst xmlns:p="http://schemas.openxmlformats.org/presentationml/2006/main">
  <p:tag name="AS_UNIQUEID" val="9841"/>
</p:tagLst>
</file>

<file path=ppt/tags/tag1885.xml><?xml version="1.0" encoding="utf-8"?>
<p:tagLst xmlns:p="http://schemas.openxmlformats.org/presentationml/2006/main">
  <p:tag name="AS_UNIQUEID" val="9842"/>
  <p:tag name="KSO_WM_BEAUTIFY_FLAG" val=""/>
</p:tagLst>
</file>

<file path=ppt/tags/tag1886.xml><?xml version="1.0" encoding="utf-8"?>
<p:tagLst xmlns:p="http://schemas.openxmlformats.org/presentationml/2006/main">
  <p:tag name="AS_UNIQUEID" val="9845"/>
</p:tagLst>
</file>

<file path=ppt/tags/tag1887.xml><?xml version="1.0" encoding="utf-8"?>
<p:tagLst xmlns:p="http://schemas.openxmlformats.org/presentationml/2006/main">
  <p:tag name="AS_UNIQUEID" val="22174"/>
</p:tagLst>
</file>

<file path=ppt/tags/tag1888.xml><?xml version="1.0" encoding="utf-8"?>
<p:tagLst xmlns:p="http://schemas.openxmlformats.org/presentationml/2006/main">
  <p:tag name="AS_UNIQUEID" val="22175"/>
</p:tagLst>
</file>

<file path=ppt/tags/tag1889.xml><?xml version="1.0" encoding="utf-8"?>
<p:tagLst xmlns:p="http://schemas.openxmlformats.org/presentationml/2006/main">
  <p:tag name="AS_UNIQUEID" val="22176"/>
</p:tagLst>
</file>

<file path=ppt/tags/tag189.xml><?xml version="1.0" encoding="utf-8"?>
<p:tagLst xmlns:p="http://schemas.openxmlformats.org/presentationml/2006/main">
  <p:tag name="AS_UNIQUEID" val="21692"/>
</p:tagLst>
</file>

<file path=ppt/tags/tag1890.xml><?xml version="1.0" encoding="utf-8"?>
<p:tagLst xmlns:p="http://schemas.openxmlformats.org/presentationml/2006/main">
  <p:tag name="AS_UNIQUEID" val="22191"/>
</p:tagLst>
</file>

<file path=ppt/tags/tag1891.xml><?xml version="1.0" encoding="utf-8"?>
<p:tagLst xmlns:p="http://schemas.openxmlformats.org/presentationml/2006/main">
  <p:tag name="AS_UNIQUEID" val="22192"/>
</p:tagLst>
</file>

<file path=ppt/tags/tag1892.xml><?xml version="1.0" encoding="utf-8"?>
<p:tagLst xmlns:p="http://schemas.openxmlformats.org/presentationml/2006/main">
  <p:tag name="AS_UNIQUEID" val="22193"/>
</p:tagLst>
</file>

<file path=ppt/tags/tag1893.xml><?xml version="1.0" encoding="utf-8"?>
<p:tagLst xmlns:p="http://schemas.openxmlformats.org/presentationml/2006/main">
  <p:tag name="AS_UNIQUEID" val="22194"/>
</p:tagLst>
</file>

<file path=ppt/tags/tag1894.xml><?xml version="1.0" encoding="utf-8"?>
<p:tagLst xmlns:p="http://schemas.openxmlformats.org/presentationml/2006/main">
  <p:tag name="AS_UNIQUEID" val="22195"/>
</p:tagLst>
</file>

<file path=ppt/tags/tag1895.xml><?xml version="1.0" encoding="utf-8"?>
<p:tagLst xmlns:p="http://schemas.openxmlformats.org/presentationml/2006/main">
  <p:tag name="AS_UNIQUEID" val="22196"/>
</p:tagLst>
</file>

<file path=ppt/tags/tag1896.xml><?xml version="1.0" encoding="utf-8"?>
<p:tagLst xmlns:p="http://schemas.openxmlformats.org/presentationml/2006/main">
  <p:tag name="AS_UNIQUEID" val="22197"/>
</p:tagLst>
</file>

<file path=ppt/tags/tag1897.xml><?xml version="1.0" encoding="utf-8"?>
<p:tagLst xmlns:p="http://schemas.openxmlformats.org/presentationml/2006/main">
  <p:tag name="AS_UNIQUEID" val="9841"/>
</p:tagLst>
</file>

<file path=ppt/tags/tag1898.xml><?xml version="1.0" encoding="utf-8"?>
<p:tagLst xmlns:p="http://schemas.openxmlformats.org/presentationml/2006/main">
  <p:tag name="AS_UNIQUEID" val="9842"/>
  <p:tag name="KSO_WM_BEAUTIFY_FLAG" val=""/>
</p:tagLst>
</file>

<file path=ppt/tags/tag1899.xml><?xml version="1.0" encoding="utf-8"?>
<p:tagLst xmlns:p="http://schemas.openxmlformats.org/presentationml/2006/main">
  <p:tag name="AS_UNIQUEID" val="9845"/>
</p:tagLst>
</file>

<file path=ppt/tags/tag19.xml><?xml version="1.0" encoding="utf-8"?>
<p:tagLst xmlns:p="http://schemas.openxmlformats.org/presentationml/2006/main">
  <p:tag name="AS_UNIQUEID" val="1517"/>
</p:tagLst>
</file>

<file path=ppt/tags/tag190.xml><?xml version="1.0" encoding="utf-8"?>
<p:tagLst xmlns:p="http://schemas.openxmlformats.org/presentationml/2006/main">
  <p:tag name="AS_UNIQUEID" val="21694"/>
</p:tagLst>
</file>

<file path=ppt/tags/tag1900.xml><?xml version="1.0" encoding="utf-8"?>
<p:tagLst xmlns:p="http://schemas.openxmlformats.org/presentationml/2006/main">
  <p:tag name="AS_UNIQUEID" val="22198"/>
</p:tagLst>
</file>

<file path=ppt/tags/tag1901.xml><?xml version="1.0" encoding="utf-8"?>
<p:tagLst xmlns:p="http://schemas.openxmlformats.org/presentationml/2006/main">
  <p:tag name="AS_UNIQUEID" val="22187"/>
</p:tagLst>
</file>

<file path=ppt/tags/tag1902.xml><?xml version="1.0" encoding="utf-8"?>
<p:tagLst xmlns:p="http://schemas.openxmlformats.org/presentationml/2006/main">
  <p:tag name="AS_UNIQUEID" val="22188"/>
</p:tagLst>
</file>

<file path=ppt/tags/tag1903.xml><?xml version="1.0" encoding="utf-8"?>
<p:tagLst xmlns:p="http://schemas.openxmlformats.org/presentationml/2006/main">
  <p:tag name="AS_UNIQUEID" val="22189"/>
</p:tagLst>
</file>

<file path=ppt/tags/tag1904.xml><?xml version="1.0" encoding="utf-8"?>
<p:tagLst xmlns:p="http://schemas.openxmlformats.org/presentationml/2006/main">
  <p:tag name="AS_UNIQUEID" val="22204"/>
</p:tagLst>
</file>

<file path=ppt/tags/tag1905.xml><?xml version="1.0" encoding="utf-8"?>
<p:tagLst xmlns:p="http://schemas.openxmlformats.org/presentationml/2006/main">
  <p:tag name="AS_UNIQUEID" val="22205"/>
</p:tagLst>
</file>

<file path=ppt/tags/tag1906.xml><?xml version="1.0" encoding="utf-8"?>
<p:tagLst xmlns:p="http://schemas.openxmlformats.org/presentationml/2006/main">
  <p:tag name="AS_UNIQUEID" val="22206"/>
</p:tagLst>
</file>

<file path=ppt/tags/tag1907.xml><?xml version="1.0" encoding="utf-8"?>
<p:tagLst xmlns:p="http://schemas.openxmlformats.org/presentationml/2006/main">
  <p:tag name="AS_UNIQUEID" val="22207"/>
</p:tagLst>
</file>

<file path=ppt/tags/tag1908.xml><?xml version="1.0" encoding="utf-8"?>
<p:tagLst xmlns:p="http://schemas.openxmlformats.org/presentationml/2006/main">
  <p:tag name="AS_UNIQUEID" val="22208"/>
</p:tagLst>
</file>

<file path=ppt/tags/tag1909.xml><?xml version="1.0" encoding="utf-8"?>
<p:tagLst xmlns:p="http://schemas.openxmlformats.org/presentationml/2006/main">
  <p:tag name="AS_UNIQUEID" val="22209"/>
</p:tagLst>
</file>

<file path=ppt/tags/tag191.xml><?xml version="1.0" encoding="utf-8"?>
<p:tagLst xmlns:p="http://schemas.openxmlformats.org/presentationml/2006/main">
  <p:tag name="AS_UNIQUEID" val="21677"/>
</p:tagLst>
</file>

<file path=ppt/tags/tag1910.xml><?xml version="1.0" encoding="utf-8"?>
<p:tagLst xmlns:p="http://schemas.openxmlformats.org/presentationml/2006/main">
  <p:tag name="AS_UNIQUEID" val="22210"/>
</p:tagLst>
</file>

<file path=ppt/tags/tag1911.xml><?xml version="1.0" encoding="utf-8"?>
<p:tagLst xmlns:p="http://schemas.openxmlformats.org/presentationml/2006/main">
  <p:tag name="AS_UNIQUEID" val="22211"/>
</p:tagLst>
</file>

<file path=ppt/tags/tag1912.xml><?xml version="1.0" encoding="utf-8"?>
<p:tagLst xmlns:p="http://schemas.openxmlformats.org/presentationml/2006/main">
  <p:tag name="AS_UNIQUEID" val="9841"/>
</p:tagLst>
</file>

<file path=ppt/tags/tag1913.xml><?xml version="1.0" encoding="utf-8"?>
<p:tagLst xmlns:p="http://schemas.openxmlformats.org/presentationml/2006/main">
  <p:tag name="AS_UNIQUEID" val="9842"/>
  <p:tag name="KSO_WM_BEAUTIFY_FLAG" val=""/>
</p:tagLst>
</file>

<file path=ppt/tags/tag1914.xml><?xml version="1.0" encoding="utf-8"?>
<p:tagLst xmlns:p="http://schemas.openxmlformats.org/presentationml/2006/main">
  <p:tag name="AS_UNIQUEID" val="9845"/>
</p:tagLst>
</file>

<file path=ppt/tags/tag1915.xml><?xml version="1.0" encoding="utf-8"?>
<p:tagLst xmlns:p="http://schemas.openxmlformats.org/presentationml/2006/main">
  <p:tag name="AS_UNIQUEID" val="22212"/>
</p:tagLst>
</file>

<file path=ppt/tags/tag1916.xml><?xml version="1.0" encoding="utf-8"?>
<p:tagLst xmlns:p="http://schemas.openxmlformats.org/presentationml/2006/main">
  <p:tag name="AS_UNIQUEID" val="9841"/>
</p:tagLst>
</file>

<file path=ppt/tags/tag1917.xml><?xml version="1.0" encoding="utf-8"?>
<p:tagLst xmlns:p="http://schemas.openxmlformats.org/presentationml/2006/main">
  <p:tag name="AS_UNIQUEID" val="9842"/>
  <p:tag name="KSO_WM_BEAUTIFY_FLAG" val=""/>
</p:tagLst>
</file>

<file path=ppt/tags/tag1918.xml><?xml version="1.0" encoding="utf-8"?>
<p:tagLst xmlns:p="http://schemas.openxmlformats.org/presentationml/2006/main">
  <p:tag name="AS_UNIQUEID" val="9845"/>
</p:tagLst>
</file>

<file path=ppt/tags/tag1919.xml><?xml version="1.0" encoding="utf-8"?>
<p:tagLst xmlns:p="http://schemas.openxmlformats.org/presentationml/2006/main">
  <p:tag name="AS_UNIQUEID" val="22213"/>
</p:tagLst>
</file>

<file path=ppt/tags/tag192.xml><?xml version="1.0" encoding="utf-8"?>
<p:tagLst xmlns:p="http://schemas.openxmlformats.org/presentationml/2006/main">
  <p:tag name="AS_UNIQUEID" val="21678"/>
</p:tagLst>
</file>

<file path=ppt/tags/tag1920.xml><?xml version="1.0" encoding="utf-8"?>
<p:tagLst xmlns:p="http://schemas.openxmlformats.org/presentationml/2006/main">
  <p:tag name="AS_UNIQUEID" val="9841"/>
</p:tagLst>
</file>

<file path=ppt/tags/tag1921.xml><?xml version="1.0" encoding="utf-8"?>
<p:tagLst xmlns:p="http://schemas.openxmlformats.org/presentationml/2006/main">
  <p:tag name="AS_UNIQUEID" val="9842"/>
  <p:tag name="KSO_WM_BEAUTIFY_FLAG" val=""/>
</p:tagLst>
</file>

<file path=ppt/tags/tag1922.xml><?xml version="1.0" encoding="utf-8"?>
<p:tagLst xmlns:p="http://schemas.openxmlformats.org/presentationml/2006/main">
  <p:tag name="AS_UNIQUEID" val="9845"/>
</p:tagLst>
</file>

<file path=ppt/tags/tag1923.xml><?xml version="1.0" encoding="utf-8"?>
<p:tagLst xmlns:p="http://schemas.openxmlformats.org/presentationml/2006/main">
  <p:tag name="AS_UNIQUEID" val="22200"/>
</p:tagLst>
</file>

<file path=ppt/tags/tag1924.xml><?xml version="1.0" encoding="utf-8"?>
<p:tagLst xmlns:p="http://schemas.openxmlformats.org/presentationml/2006/main">
  <p:tag name="AS_UNIQUEID" val="22201"/>
</p:tagLst>
</file>

<file path=ppt/tags/tag1925.xml><?xml version="1.0" encoding="utf-8"?>
<p:tagLst xmlns:p="http://schemas.openxmlformats.org/presentationml/2006/main">
  <p:tag name="AS_UNIQUEID" val="22202"/>
</p:tagLst>
</file>

<file path=ppt/tags/tag1926.xml><?xml version="1.0" encoding="utf-8"?>
<p:tagLst xmlns:p="http://schemas.openxmlformats.org/presentationml/2006/main">
  <p:tag name="AS_UNIQUEID" val="22219"/>
</p:tagLst>
</file>

<file path=ppt/tags/tag1927.xml><?xml version="1.0" encoding="utf-8"?>
<p:tagLst xmlns:p="http://schemas.openxmlformats.org/presentationml/2006/main">
  <p:tag name="AS_UNIQUEID" val="22220"/>
</p:tagLst>
</file>

<file path=ppt/tags/tag1928.xml><?xml version="1.0" encoding="utf-8"?>
<p:tagLst xmlns:p="http://schemas.openxmlformats.org/presentationml/2006/main">
  <p:tag name="AS_UNIQUEID" val="22221"/>
</p:tagLst>
</file>

<file path=ppt/tags/tag1929.xml><?xml version="1.0" encoding="utf-8"?>
<p:tagLst xmlns:p="http://schemas.openxmlformats.org/presentationml/2006/main">
  <p:tag name="AS_UNIQUEID" val="22222"/>
</p:tagLst>
</file>

<file path=ppt/tags/tag193.xml><?xml version="1.0" encoding="utf-8"?>
<p:tagLst xmlns:p="http://schemas.openxmlformats.org/presentationml/2006/main">
  <p:tag name="AS_UNIQUEID" val="21679"/>
</p:tagLst>
</file>

<file path=ppt/tags/tag1930.xml><?xml version="1.0" encoding="utf-8"?>
<p:tagLst xmlns:p="http://schemas.openxmlformats.org/presentationml/2006/main">
  <p:tag name="AS_UNIQUEID" val="22223"/>
</p:tagLst>
</file>

<file path=ppt/tags/tag1931.xml><?xml version="1.0" encoding="utf-8"?>
<p:tagLst xmlns:p="http://schemas.openxmlformats.org/presentationml/2006/main">
  <p:tag name="AS_UNIQUEID" val="22224"/>
</p:tagLst>
</file>

<file path=ppt/tags/tag1932.xml><?xml version="1.0" encoding="utf-8"?>
<p:tagLst xmlns:p="http://schemas.openxmlformats.org/presentationml/2006/main">
  <p:tag name="AS_UNIQUEID" val="22225"/>
</p:tagLst>
</file>

<file path=ppt/tags/tag1933.xml><?xml version="1.0" encoding="utf-8"?>
<p:tagLst xmlns:p="http://schemas.openxmlformats.org/presentationml/2006/main">
  <p:tag name="AS_UNIQUEID" val="9842"/>
  <p:tag name="KSO_WM_BEAUTIFY_FLAG" val=""/>
</p:tagLst>
</file>

<file path=ppt/tags/tag1934.xml><?xml version="1.0" encoding="utf-8"?>
<p:tagLst xmlns:p="http://schemas.openxmlformats.org/presentationml/2006/main">
  <p:tag name="AS_UNIQUEID" val="9841"/>
</p:tagLst>
</file>

<file path=ppt/tags/tag1935.xml><?xml version="1.0" encoding="utf-8"?>
<p:tagLst xmlns:p="http://schemas.openxmlformats.org/presentationml/2006/main">
  <p:tag name="AS_UNIQUEID" val="9845"/>
</p:tagLst>
</file>

<file path=ppt/tags/tag1936.xml><?xml version="1.0" encoding="utf-8"?>
<p:tagLst xmlns:p="http://schemas.openxmlformats.org/presentationml/2006/main">
  <p:tag name="AS_UNIQUEID" val="22226"/>
</p:tagLst>
</file>

<file path=ppt/tags/tag1937.xml><?xml version="1.0" encoding="utf-8"?>
<p:tagLst xmlns:p="http://schemas.openxmlformats.org/presentationml/2006/main">
  <p:tag name="AS_UNIQUEID" val="9842"/>
  <p:tag name="KSO_WM_BEAUTIFY_FLAG" val=""/>
</p:tagLst>
</file>

<file path=ppt/tags/tag1938.xml><?xml version="1.0" encoding="utf-8"?>
<p:tagLst xmlns:p="http://schemas.openxmlformats.org/presentationml/2006/main">
  <p:tag name="AS_UNIQUEID" val="9841"/>
</p:tagLst>
</file>

<file path=ppt/tags/tag1939.xml><?xml version="1.0" encoding="utf-8"?>
<p:tagLst xmlns:p="http://schemas.openxmlformats.org/presentationml/2006/main">
  <p:tag name="AS_UNIQUEID" val="9845"/>
</p:tagLst>
</file>

<file path=ppt/tags/tag194.xml><?xml version="1.0" encoding="utf-8"?>
<p:tagLst xmlns:p="http://schemas.openxmlformats.org/presentationml/2006/main">
  <p:tag name="AS_UNIQUEID" val="21698"/>
</p:tagLst>
</file>

<file path=ppt/tags/tag1940.xml><?xml version="1.0" encoding="utf-8"?>
<p:tagLst xmlns:p="http://schemas.openxmlformats.org/presentationml/2006/main">
  <p:tag name="AS_UNIQUEID" val="22227"/>
</p:tagLst>
</file>

<file path=ppt/tags/tag1941.xml><?xml version="1.0" encoding="utf-8"?>
<p:tagLst xmlns:p="http://schemas.openxmlformats.org/presentationml/2006/main">
  <p:tag name="AS_UNIQUEID" val="9842"/>
  <p:tag name="KSO_WM_BEAUTIFY_FLAG" val=""/>
</p:tagLst>
</file>

<file path=ppt/tags/tag1942.xml><?xml version="1.0" encoding="utf-8"?>
<p:tagLst xmlns:p="http://schemas.openxmlformats.org/presentationml/2006/main">
  <p:tag name="AS_UNIQUEID" val="9841"/>
</p:tagLst>
</file>

<file path=ppt/tags/tag1943.xml><?xml version="1.0" encoding="utf-8"?>
<p:tagLst xmlns:p="http://schemas.openxmlformats.org/presentationml/2006/main">
  <p:tag name="AS_UNIQUEID" val="9845"/>
</p:tagLst>
</file>

<file path=ppt/tags/tag1944.xml><?xml version="1.0" encoding="utf-8"?>
<p:tagLst xmlns:p="http://schemas.openxmlformats.org/presentationml/2006/main">
  <p:tag name="AS_UNIQUEID" val="22215"/>
</p:tagLst>
</file>

<file path=ppt/tags/tag1945.xml><?xml version="1.0" encoding="utf-8"?>
<p:tagLst xmlns:p="http://schemas.openxmlformats.org/presentationml/2006/main">
  <p:tag name="AS_UNIQUEID" val="22216"/>
</p:tagLst>
</file>

<file path=ppt/tags/tag1946.xml><?xml version="1.0" encoding="utf-8"?>
<p:tagLst xmlns:p="http://schemas.openxmlformats.org/presentationml/2006/main">
  <p:tag name="AS_UNIQUEID" val="22217"/>
</p:tagLst>
</file>

<file path=ppt/tags/tag1947.xml><?xml version="1.0" encoding="utf-8"?>
<p:tagLst xmlns:p="http://schemas.openxmlformats.org/presentationml/2006/main">
  <p:tag name="AS_UNIQUEID" val="22229"/>
</p:tagLst>
</file>

<file path=ppt/tags/tag1948.xml><?xml version="1.0" encoding="utf-8"?>
<p:tagLst xmlns:p="http://schemas.openxmlformats.org/presentationml/2006/main">
  <p:tag name="AS_UNIQUEID" val="22230"/>
</p:tagLst>
</file>

<file path=ppt/tags/tag1949.xml><?xml version="1.0" encoding="utf-8"?>
<p:tagLst xmlns:p="http://schemas.openxmlformats.org/presentationml/2006/main">
  <p:tag name="AS_UNIQUEID" val="22231"/>
  <p:tag name="KSO_WM_BEAUTIFY_FLAG" val=""/>
</p:tagLst>
</file>

<file path=ppt/tags/tag195.xml><?xml version="1.0" encoding="utf-8"?>
<p:tagLst xmlns:p="http://schemas.openxmlformats.org/presentationml/2006/main">
  <p:tag name="AS_UNIQUEID" val="21699"/>
</p:tagLst>
</file>

<file path=ppt/tags/tag1950.xml><?xml version="1.0" encoding="utf-8"?>
<p:tagLst xmlns:p="http://schemas.openxmlformats.org/presentationml/2006/main">
  <p:tag name="AS_UNIQUEID" val="22232"/>
</p:tagLst>
</file>

<file path=ppt/tags/tag1951.xml><?xml version="1.0" encoding="utf-8"?>
<p:tagLst xmlns:p="http://schemas.openxmlformats.org/presentationml/2006/main">
  <p:tag name="AS_UNIQUEID" val="22233"/>
</p:tagLst>
</file>

<file path=ppt/tags/tag1952.xml><?xml version="1.0" encoding="utf-8"?>
<p:tagLst xmlns:p="http://schemas.openxmlformats.org/presentationml/2006/main">
  <p:tag name="AS_UNIQUEID" val="22234"/>
  <p:tag name="KSO_WM_BEAUTIFY_FLAG" val=""/>
</p:tagLst>
</file>

<file path=ppt/tags/tag1953.xml><?xml version="1.0" encoding="utf-8"?>
<p:tagLst xmlns:p="http://schemas.openxmlformats.org/presentationml/2006/main">
  <p:tag name="AS_UNIQUEID" val="22235"/>
</p:tagLst>
</file>

<file path=ppt/tags/tag1954.xml><?xml version="1.0" encoding="utf-8"?>
<p:tagLst xmlns:p="http://schemas.openxmlformats.org/presentationml/2006/main">
  <p:tag name="AS_UNIQUEID" val="22236"/>
</p:tagLst>
</file>

<file path=ppt/tags/tag1955.xml><?xml version="1.0" encoding="utf-8"?>
<p:tagLst xmlns:p="http://schemas.openxmlformats.org/presentationml/2006/main">
  <p:tag name="AS_UNIQUEID" val="22237"/>
</p:tagLst>
</file>

<file path=ppt/tags/tag1956.xml><?xml version="1.0" encoding="utf-8"?>
<p:tagLst xmlns:p="http://schemas.openxmlformats.org/presentationml/2006/main">
  <p:tag name="AS_UNIQUEID" val="22243"/>
</p:tagLst>
</file>

<file path=ppt/tags/tag1957.xml><?xml version="1.0" encoding="utf-8"?>
<p:tagLst xmlns:p="http://schemas.openxmlformats.org/presentationml/2006/main">
  <p:tag name="AS_UNIQUEID" val="22244"/>
</p:tagLst>
</file>

<file path=ppt/tags/tag1958.xml><?xml version="1.0" encoding="utf-8"?>
<p:tagLst xmlns:p="http://schemas.openxmlformats.org/presentationml/2006/main">
  <p:tag name="AS_UNIQUEID" val="22245"/>
</p:tagLst>
</file>

<file path=ppt/tags/tag1959.xml><?xml version="1.0" encoding="utf-8"?>
<p:tagLst xmlns:p="http://schemas.openxmlformats.org/presentationml/2006/main">
  <p:tag name="AS_UNIQUEID" val="22246"/>
</p:tagLst>
</file>

<file path=ppt/tags/tag196.xml><?xml version="1.0" encoding="utf-8"?>
<p:tagLst xmlns:p="http://schemas.openxmlformats.org/presentationml/2006/main">
  <p:tag name="AS_UNIQUEID" val="21700"/>
</p:tagLst>
</file>

<file path=ppt/tags/tag1960.xml><?xml version="1.0" encoding="utf-8"?>
<p:tagLst xmlns:p="http://schemas.openxmlformats.org/presentationml/2006/main">
  <p:tag name="AS_UNIQUEID" val="22247"/>
</p:tagLst>
</file>

<file path=ppt/tags/tag1961.xml><?xml version="1.0" encoding="utf-8"?>
<p:tagLst xmlns:p="http://schemas.openxmlformats.org/presentationml/2006/main">
  <p:tag name="AS_UNIQUEID" val="22248"/>
</p:tagLst>
</file>

<file path=ppt/tags/tag1962.xml><?xml version="1.0" encoding="utf-8"?>
<p:tagLst xmlns:p="http://schemas.openxmlformats.org/presentationml/2006/main">
  <p:tag name="AS_UNIQUEID" val="22249"/>
</p:tagLst>
</file>

<file path=ppt/tags/tag1963.xml><?xml version="1.0" encoding="utf-8"?>
<p:tagLst xmlns:p="http://schemas.openxmlformats.org/presentationml/2006/main">
  <p:tag name="AS_UNIQUEID" val="22250"/>
</p:tagLst>
</file>

<file path=ppt/tags/tag1964.xml><?xml version="1.0" encoding="utf-8"?>
<p:tagLst xmlns:p="http://schemas.openxmlformats.org/presentationml/2006/main">
  <p:tag name="AS_UNIQUEID" val="22251"/>
</p:tagLst>
</file>

<file path=ppt/tags/tag1965.xml><?xml version="1.0" encoding="utf-8"?>
<p:tagLst xmlns:p="http://schemas.openxmlformats.org/presentationml/2006/main">
  <p:tag name="AS_UNIQUEID" val="22252"/>
</p:tagLst>
</file>

<file path=ppt/tags/tag1966.xml><?xml version="1.0" encoding="utf-8"?>
<p:tagLst xmlns:p="http://schemas.openxmlformats.org/presentationml/2006/main">
  <p:tag name="AS_UNIQUEID" val="22253"/>
</p:tagLst>
</file>

<file path=ppt/tags/tag1967.xml><?xml version="1.0" encoding="utf-8"?>
<p:tagLst xmlns:p="http://schemas.openxmlformats.org/presentationml/2006/main">
  <p:tag name="AS_UNIQUEID" val="22254"/>
</p:tagLst>
</file>

<file path=ppt/tags/tag1968.xml><?xml version="1.0" encoding="utf-8"?>
<p:tagLst xmlns:p="http://schemas.openxmlformats.org/presentationml/2006/main">
  <p:tag name="AS_UNIQUEID" val="22255"/>
</p:tagLst>
</file>

<file path=ppt/tags/tag1969.xml><?xml version="1.0" encoding="utf-8"?>
<p:tagLst xmlns:p="http://schemas.openxmlformats.org/presentationml/2006/main">
  <p:tag name="AS_UNIQUEID" val="22239"/>
</p:tagLst>
</file>

<file path=ppt/tags/tag197.xml><?xml version="1.0" encoding="utf-8"?>
<p:tagLst xmlns:p="http://schemas.openxmlformats.org/presentationml/2006/main">
  <p:tag name="AS_UNIQUEID" val="21701"/>
  <p:tag name="KSO_WM_DIAGRAM_VIRTUALLY_FRAME" val="{&quot;height&quot;:539.1,&quot;left&quot;:43.45,&quot;top&quot;:31.7,&quot;width&quot;:866.1117322834646}"/>
</p:tagLst>
</file>

<file path=ppt/tags/tag1970.xml><?xml version="1.0" encoding="utf-8"?>
<p:tagLst xmlns:p="http://schemas.openxmlformats.org/presentationml/2006/main">
  <p:tag name="AS_UNIQUEID" val="22240"/>
</p:tagLst>
</file>

<file path=ppt/tags/tag1971.xml><?xml version="1.0" encoding="utf-8"?>
<p:tagLst xmlns:p="http://schemas.openxmlformats.org/presentationml/2006/main">
  <p:tag name="AS_UNIQUEID" val="22241"/>
</p:tagLst>
</file>

<file path=ppt/tags/tag1972.xml><?xml version="1.0" encoding="utf-8"?>
<p:tagLst xmlns:p="http://schemas.openxmlformats.org/presentationml/2006/main">
  <p:tag name="AS_UNIQUEID" val="22261"/>
  <p:tag name="KSO_WM_DIAGRAM_VIRTUALLY_FRAME" val="{&quot;height&quot;:430.5850393700786,&quot;left&quot;:30.28000000000002,&quot;top&quot;:66.07748031496062,&quot;width&quot;:900.2507874015748}"/>
</p:tagLst>
</file>

<file path=ppt/tags/tag1973.xml><?xml version="1.0" encoding="utf-8"?>
<p:tagLst xmlns:p="http://schemas.openxmlformats.org/presentationml/2006/main">
  <p:tag name="AS_UNIQUEID" val="22262"/>
  <p:tag name="KSO_WM_DIAGRAM_VIRTUALLY_FRAME" val="{&quot;height&quot;:430.5850393700786,&quot;left&quot;:30.28000000000002,&quot;top&quot;:66.07748031496062,&quot;width&quot;:900.2507874015748}"/>
</p:tagLst>
</file>

<file path=ppt/tags/tag1974.xml><?xml version="1.0" encoding="utf-8"?>
<p:tagLst xmlns:p="http://schemas.openxmlformats.org/presentationml/2006/main">
  <p:tag name="AS_UNIQUEID" val="22263"/>
</p:tagLst>
</file>

<file path=ppt/tags/tag1975.xml><?xml version="1.0" encoding="utf-8"?>
<p:tagLst xmlns:p="http://schemas.openxmlformats.org/presentationml/2006/main">
  <p:tag name="AS_UNIQUEID" val="22264"/>
</p:tagLst>
</file>

<file path=ppt/tags/tag1976.xml><?xml version="1.0" encoding="utf-8"?>
<p:tagLst xmlns:p="http://schemas.openxmlformats.org/presentationml/2006/main">
  <p:tag name="AS_UNIQUEID" val="22265"/>
</p:tagLst>
</file>

<file path=ppt/tags/tag1977.xml><?xml version="1.0" encoding="utf-8"?>
<p:tagLst xmlns:p="http://schemas.openxmlformats.org/presentationml/2006/main">
  <p:tag name="AS_UNIQUEID" val="22266"/>
</p:tagLst>
</file>

<file path=ppt/tags/tag1978.xml><?xml version="1.0" encoding="utf-8"?>
<p:tagLst xmlns:p="http://schemas.openxmlformats.org/presentationml/2006/main">
  <p:tag name="AS_UNIQUEID" val="22267"/>
</p:tagLst>
</file>

<file path=ppt/tags/tag1979.xml><?xml version="1.0" encoding="utf-8"?>
<p:tagLst xmlns:p="http://schemas.openxmlformats.org/presentationml/2006/main">
  <p:tag name="AS_UNIQUEID" val="22268"/>
</p:tagLst>
</file>

<file path=ppt/tags/tag198.xml><?xml version="1.0" encoding="utf-8"?>
<p:tagLst xmlns:p="http://schemas.openxmlformats.org/presentationml/2006/main">
  <p:tag name="AS_UNIQUEID" val="21702"/>
  <p:tag name="KSO_WM_DIAGRAM_VIRTUALLY_FRAME" val="{&quot;height&quot;:539.1,&quot;left&quot;:43.45,&quot;top&quot;:31.7,&quot;width&quot;:866.1117322834646}"/>
</p:tagLst>
</file>

<file path=ppt/tags/tag1980.xml><?xml version="1.0" encoding="utf-8"?>
<p:tagLst xmlns:p="http://schemas.openxmlformats.org/presentationml/2006/main">
  <p:tag name="AS_UNIQUEID" val="22269"/>
  <p:tag name="KSO_WM_DIAGRAM_VIRTUALLY_FRAME" val="{&quot;height&quot;:430.5850393700786,&quot;left&quot;:30.28000000000002,&quot;top&quot;:66.07748031496062,&quot;width&quot;:900.2507874015748}"/>
</p:tagLst>
</file>

<file path=ppt/tags/tag1981.xml><?xml version="1.0" encoding="utf-8"?>
<p:tagLst xmlns:p="http://schemas.openxmlformats.org/presentationml/2006/main">
  <p:tag name="AS_UNIQUEID" val="22270"/>
  <p:tag name="KSO_WM_DIAGRAM_VIRTUALLY_FRAME" val="{&quot;height&quot;:430.5850393700786,&quot;left&quot;:30.28000000000002,&quot;top&quot;:66.07748031496062,&quot;width&quot;:900.2507874015748}"/>
</p:tagLst>
</file>

<file path=ppt/tags/tag1982.xml><?xml version="1.0" encoding="utf-8"?>
<p:tagLst xmlns:p="http://schemas.openxmlformats.org/presentationml/2006/main">
  <p:tag name="AS_UNIQUEID" val="22257"/>
</p:tagLst>
</file>

<file path=ppt/tags/tag1983.xml><?xml version="1.0" encoding="utf-8"?>
<p:tagLst xmlns:p="http://schemas.openxmlformats.org/presentationml/2006/main">
  <p:tag name="AS_UNIQUEID" val="22258"/>
</p:tagLst>
</file>

<file path=ppt/tags/tag1984.xml><?xml version="1.0" encoding="utf-8"?>
<p:tagLst xmlns:p="http://schemas.openxmlformats.org/presentationml/2006/main">
  <p:tag name="AS_UNIQUEID" val="22259"/>
</p:tagLst>
</file>

<file path=ppt/tags/tag1985.xml><?xml version="1.0" encoding="utf-8"?>
<p:tagLst xmlns:p="http://schemas.openxmlformats.org/presentationml/2006/main">
  <p:tag name="AS_UNIQUEID" val="22276"/>
</p:tagLst>
</file>

<file path=ppt/tags/tag1986.xml><?xml version="1.0" encoding="utf-8"?>
<p:tagLst xmlns:p="http://schemas.openxmlformats.org/presentationml/2006/main">
  <p:tag name="AS_UNIQUEID" val="22277"/>
</p:tagLst>
</file>

<file path=ppt/tags/tag1987.xml><?xml version="1.0" encoding="utf-8"?>
<p:tagLst xmlns:p="http://schemas.openxmlformats.org/presentationml/2006/main">
  <p:tag name="AS_UNIQUEID" val="22278"/>
</p:tagLst>
</file>

<file path=ppt/tags/tag1988.xml><?xml version="1.0" encoding="utf-8"?>
<p:tagLst xmlns:p="http://schemas.openxmlformats.org/presentationml/2006/main">
  <p:tag name="AS_UNIQUEID" val="22279"/>
</p:tagLst>
</file>

<file path=ppt/tags/tag1989.xml><?xml version="1.0" encoding="utf-8"?>
<p:tagLst xmlns:p="http://schemas.openxmlformats.org/presentationml/2006/main">
  <p:tag name="AS_UNIQUEID" val="22280"/>
</p:tagLst>
</file>

<file path=ppt/tags/tag199.xml><?xml version="1.0" encoding="utf-8"?>
<p:tagLst xmlns:p="http://schemas.openxmlformats.org/presentationml/2006/main">
  <p:tag name="AS_UNIQUEID" val="21703"/>
  <p:tag name="KSO_WM_DIAGRAM_VIRTUALLY_FRAME" val="{&quot;height&quot;:539.1,&quot;left&quot;:43.45,&quot;top&quot;:31.7,&quot;width&quot;:866.1117322834646}"/>
</p:tagLst>
</file>

<file path=ppt/tags/tag1990.xml><?xml version="1.0" encoding="utf-8"?>
<p:tagLst xmlns:p="http://schemas.openxmlformats.org/presentationml/2006/main">
  <p:tag name="AS_UNIQUEID" val="22281"/>
</p:tagLst>
</file>

<file path=ppt/tags/tag1991.xml><?xml version="1.0" encoding="utf-8"?>
<p:tagLst xmlns:p="http://schemas.openxmlformats.org/presentationml/2006/main">
  <p:tag name="AS_UNIQUEID" val="22282"/>
</p:tagLst>
</file>

<file path=ppt/tags/tag1992.xml><?xml version="1.0" encoding="utf-8"?>
<p:tagLst xmlns:p="http://schemas.openxmlformats.org/presentationml/2006/main">
  <p:tag name="AS_UNIQUEID" val="22283"/>
</p:tagLst>
</file>

<file path=ppt/tags/tag1993.xml><?xml version="1.0" encoding="utf-8"?>
<p:tagLst xmlns:p="http://schemas.openxmlformats.org/presentationml/2006/main">
  <p:tag name="AS_UNIQUEID" val="22284"/>
</p:tagLst>
</file>

<file path=ppt/tags/tag1994.xml><?xml version="1.0" encoding="utf-8"?>
<p:tagLst xmlns:p="http://schemas.openxmlformats.org/presentationml/2006/main">
  <p:tag name="AS_UNIQUEID" val="510"/>
</p:tagLst>
</file>

<file path=ppt/tags/tag1995.xml><?xml version="1.0" encoding="utf-8"?>
<p:tagLst xmlns:p="http://schemas.openxmlformats.org/presentationml/2006/main">
  <p:tag name="AS_UNIQUEID" val="511"/>
</p:tagLst>
</file>

<file path=ppt/tags/tag1996.xml><?xml version="1.0" encoding="utf-8"?>
<p:tagLst xmlns:p="http://schemas.openxmlformats.org/presentationml/2006/main">
  <p:tag name="AS_UNIQUEID" val="22272"/>
</p:tagLst>
</file>

<file path=ppt/tags/tag1997.xml><?xml version="1.0" encoding="utf-8"?>
<p:tagLst xmlns:p="http://schemas.openxmlformats.org/presentationml/2006/main">
  <p:tag name="AS_UNIQUEID" val="22273"/>
</p:tagLst>
</file>

<file path=ppt/tags/tag1998.xml><?xml version="1.0" encoding="utf-8"?>
<p:tagLst xmlns:p="http://schemas.openxmlformats.org/presentationml/2006/main">
  <p:tag name="AS_UNIQUEID" val="22274"/>
</p:tagLst>
</file>

<file path=ppt/tags/tag1999.xml><?xml version="1.0" encoding="utf-8"?>
<p:tagLst xmlns:p="http://schemas.openxmlformats.org/presentationml/2006/main">
  <p:tag name="AS_UNIQUEID" val="22290"/>
</p:tagLst>
</file>

<file path=ppt/tags/tag2.xml><?xml version="1.0" encoding="utf-8"?>
<p:tagLst xmlns:p="http://schemas.openxmlformats.org/presentationml/2006/main">
  <p:tag name="AS_UNIQUEID" val="1500"/>
</p:tagLst>
</file>

<file path=ppt/tags/tag20.xml><?xml version="1.0" encoding="utf-8"?>
<p:tagLst xmlns:p="http://schemas.openxmlformats.org/presentationml/2006/main">
  <p:tag name="AS_UNIQUEID" val="1518"/>
</p:tagLst>
</file>

<file path=ppt/tags/tag200.xml><?xml version="1.0" encoding="utf-8"?>
<p:tagLst xmlns:p="http://schemas.openxmlformats.org/presentationml/2006/main">
  <p:tag name="AS_UNIQUEID" val="21704"/>
</p:tagLst>
</file>

<file path=ppt/tags/tag2000.xml><?xml version="1.0" encoding="utf-8"?>
<p:tagLst xmlns:p="http://schemas.openxmlformats.org/presentationml/2006/main">
  <p:tag name="AS_UNIQUEID" val="22291"/>
</p:tagLst>
</file>

<file path=ppt/tags/tag2001.xml><?xml version="1.0" encoding="utf-8"?>
<p:tagLst xmlns:p="http://schemas.openxmlformats.org/presentationml/2006/main">
  <p:tag name="AS_UNIQUEID" val="22292"/>
  <p:tag name="KSO_WM_BEAUTIFY_FLAG" val=""/>
</p:tagLst>
</file>

<file path=ppt/tags/tag2002.xml><?xml version="1.0" encoding="utf-8"?>
<p:tagLst xmlns:p="http://schemas.openxmlformats.org/presentationml/2006/main">
  <p:tag name="AS_UNIQUEID" val="22293"/>
</p:tagLst>
</file>

<file path=ppt/tags/tag2003.xml><?xml version="1.0" encoding="utf-8"?>
<p:tagLst xmlns:p="http://schemas.openxmlformats.org/presentationml/2006/main">
  <p:tag name="AS_UNIQUEID" val="22294"/>
</p:tagLst>
</file>

<file path=ppt/tags/tag2004.xml><?xml version="1.0" encoding="utf-8"?>
<p:tagLst xmlns:p="http://schemas.openxmlformats.org/presentationml/2006/main">
  <p:tag name="AS_UNIQUEID" val="22295"/>
</p:tagLst>
</file>

<file path=ppt/tags/tag2005.xml><?xml version="1.0" encoding="utf-8"?>
<p:tagLst xmlns:p="http://schemas.openxmlformats.org/presentationml/2006/main">
  <p:tag name="AS_UNIQUEID" val="22296"/>
</p:tagLst>
</file>

<file path=ppt/tags/tag2006.xml><?xml version="1.0" encoding="utf-8"?>
<p:tagLst xmlns:p="http://schemas.openxmlformats.org/presentationml/2006/main">
  <p:tag name="AS_UNIQUEID" val="22297"/>
</p:tagLst>
</file>

<file path=ppt/tags/tag2007.xml><?xml version="1.0" encoding="utf-8"?>
<p:tagLst xmlns:p="http://schemas.openxmlformats.org/presentationml/2006/main">
  <p:tag name="AS_UNIQUEID" val="22298"/>
</p:tagLst>
</file>

<file path=ppt/tags/tag2008.xml><?xml version="1.0" encoding="utf-8"?>
<p:tagLst xmlns:p="http://schemas.openxmlformats.org/presentationml/2006/main">
  <p:tag name="AS_UNIQUEID" val="22300"/>
</p:tagLst>
</file>

<file path=ppt/tags/tag2009.xml><?xml version="1.0" encoding="utf-8"?>
<p:tagLst xmlns:p="http://schemas.openxmlformats.org/presentationml/2006/main">
  <p:tag name="AS_UNIQUEID" val="22301"/>
</p:tagLst>
</file>

<file path=ppt/tags/tag201.xml><?xml version="1.0" encoding="utf-8"?>
<p:tagLst xmlns:p="http://schemas.openxmlformats.org/presentationml/2006/main">
  <p:tag name="AS_UNIQUEID" val="21705"/>
</p:tagLst>
</file>

<file path=ppt/tags/tag2010.xml><?xml version="1.0" encoding="utf-8"?>
<p:tagLst xmlns:p="http://schemas.openxmlformats.org/presentationml/2006/main">
  <p:tag name="AS_UNIQUEID" val="22286"/>
</p:tagLst>
</file>

<file path=ppt/tags/tag2011.xml><?xml version="1.0" encoding="utf-8"?>
<p:tagLst xmlns:p="http://schemas.openxmlformats.org/presentationml/2006/main">
  <p:tag name="AS_UNIQUEID" val="22287"/>
</p:tagLst>
</file>

<file path=ppt/tags/tag2012.xml><?xml version="1.0" encoding="utf-8"?>
<p:tagLst xmlns:p="http://schemas.openxmlformats.org/presentationml/2006/main">
  <p:tag name="AS_UNIQUEID" val="22288"/>
</p:tagLst>
</file>

<file path=ppt/tags/tag2014.xml><?xml version="1.0" encoding="utf-8"?>
<p:tagLst xmlns:p="http://schemas.openxmlformats.org/presentationml/2006/main">
  <p:tag name="AS_OS" val="Unix 3.10 unknown"/>
  <p:tag name="AS_RELEASE_DATE" val="2023.03.31"/>
  <p:tag name="AS_TITLE" val="Aspose.Slides for Java"/>
  <p:tag name="AS_VERSION" val="23.3"/>
  <p:tag name="COMMONDATA" val="eyJoZGlkIjoiNTllODFhODMwMmJjOGM3YWI4Mjc1YzNhNWQyYjg2NjkifQ=="/>
  <p:tag name="KSO_WPP_MARK_KEY" val="ba8818d8-d26f-4a22-8c40-4f5c5b121078"/>
  <p:tag name="RESOURCE_RECORD_KEY" val="{&quot;13&quot;:[4364947,4700333,4650227,4721720,4364928,20481708,20468905],&quot;29&quot;:[50000162,50000086,50000283]}"/>
</p:tagLst>
</file>

<file path=ppt/tags/tag202.xml><?xml version="1.0" encoding="utf-8"?>
<p:tagLst xmlns:p="http://schemas.openxmlformats.org/presentationml/2006/main">
  <p:tag name="AS_UNIQUEID" val="21706"/>
</p:tagLst>
</file>

<file path=ppt/tags/tag203.xml><?xml version="1.0" encoding="utf-8"?>
<p:tagLst xmlns:p="http://schemas.openxmlformats.org/presentationml/2006/main">
  <p:tag name="AS_UNIQUEID" val="21707"/>
  <p:tag name="KSO_WM_DIAGRAM_VIRTUALLY_FRAME" val="{&quot;height&quot;:539.1,&quot;left&quot;:43.45,&quot;top&quot;:31.7,&quot;width&quot;:866.1117322834646}"/>
</p:tagLst>
</file>

<file path=ppt/tags/tag204.xml><?xml version="1.0" encoding="utf-8"?>
<p:tagLst xmlns:p="http://schemas.openxmlformats.org/presentationml/2006/main">
  <p:tag name="AS_UNIQUEID" val="21708"/>
  <p:tag name="KSO_WM_DIAGRAM_VIRTUALLY_FRAME" val="{&quot;height&quot;:539.1,&quot;left&quot;:43.45,&quot;top&quot;:31.7,&quot;width&quot;:866.1117322834646}"/>
</p:tagLst>
</file>

<file path=ppt/tags/tag205.xml><?xml version="1.0" encoding="utf-8"?>
<p:tagLst xmlns:p="http://schemas.openxmlformats.org/presentationml/2006/main">
  <p:tag name="AS_UNIQUEID" val="21709"/>
  <p:tag name="KSO_WM_DIAGRAM_VIRTUALLY_FRAME" val="{&quot;height&quot;:539.1,&quot;left&quot;:43.45,&quot;top&quot;:31.7,&quot;width&quot;:866.1117322834646}"/>
</p:tagLst>
</file>

<file path=ppt/tags/tag206.xml><?xml version="1.0" encoding="utf-8"?>
<p:tagLst xmlns:p="http://schemas.openxmlformats.org/presentationml/2006/main">
  <p:tag name="AS_UNIQUEID" val="21710"/>
</p:tagLst>
</file>

<file path=ppt/tags/tag207.xml><?xml version="1.0" encoding="utf-8"?>
<p:tagLst xmlns:p="http://schemas.openxmlformats.org/presentationml/2006/main">
  <p:tag name="AS_UNIQUEID" val="21711"/>
  <p:tag name="KSO_WM_DIAGRAM_VIRTUALLY_FRAME" val="{&quot;height&quot;:539.1,&quot;left&quot;:43.45,&quot;top&quot;:31.7,&quot;width&quot;:866.1117322834646}"/>
</p:tagLst>
</file>

<file path=ppt/tags/tag208.xml><?xml version="1.0" encoding="utf-8"?>
<p:tagLst xmlns:p="http://schemas.openxmlformats.org/presentationml/2006/main">
  <p:tag name="AS_UNIQUEID" val="21712"/>
  <p:tag name="KSO_WM_DIAGRAM_VIRTUALLY_FRAME" val="{&quot;height&quot;:539.1,&quot;left&quot;:43.45,&quot;top&quot;:31.7,&quot;width&quot;:866.1117322834646}"/>
</p:tagLst>
</file>

<file path=ppt/tags/tag209.xml><?xml version="1.0" encoding="utf-8"?>
<p:tagLst xmlns:p="http://schemas.openxmlformats.org/presentationml/2006/main">
  <p:tag name="AS_UNIQUEID" val="21713"/>
  <p:tag name="KSO_WM_DIAGRAM_VIRTUALLY_FRAME" val="{&quot;height&quot;:539.1,&quot;left&quot;:43.45,&quot;top&quot;:31.7,&quot;width&quot;:866.1117322834646}"/>
</p:tagLst>
</file>

<file path=ppt/tags/tag21.xml><?xml version="1.0" encoding="utf-8"?>
<p:tagLst xmlns:p="http://schemas.openxmlformats.org/presentationml/2006/main">
  <p:tag name="AS_UNIQUEID" val="1519"/>
</p:tagLst>
</file>

<file path=ppt/tags/tag210.xml><?xml version="1.0" encoding="utf-8"?>
<p:tagLst xmlns:p="http://schemas.openxmlformats.org/presentationml/2006/main">
  <p:tag name="AS_UNIQUEID" val="21714"/>
</p:tagLst>
</file>

<file path=ppt/tags/tag211.xml><?xml version="1.0" encoding="utf-8"?>
<p:tagLst xmlns:p="http://schemas.openxmlformats.org/presentationml/2006/main">
  <p:tag name="AS_UNIQUEID" val="21715"/>
  <p:tag name="KSO_WM_DIAGRAM_VIRTUALLY_FRAME" val="{&quot;height&quot;:539.1,&quot;left&quot;:43.45,&quot;top&quot;:31.7,&quot;width&quot;:866.1117322834646}"/>
</p:tagLst>
</file>

<file path=ppt/tags/tag212.xml><?xml version="1.0" encoding="utf-8"?>
<p:tagLst xmlns:p="http://schemas.openxmlformats.org/presentationml/2006/main">
  <p:tag name="AS_UNIQUEID" val="21716"/>
  <p:tag name="KSO_WM_DIAGRAM_VIRTUALLY_FRAME" val="{&quot;height&quot;:539.1,&quot;left&quot;:43.45,&quot;top&quot;:31.7,&quot;width&quot;:866.1117322834646}"/>
</p:tagLst>
</file>

<file path=ppt/tags/tag213.xml><?xml version="1.0" encoding="utf-8"?>
<p:tagLst xmlns:p="http://schemas.openxmlformats.org/presentationml/2006/main">
  <p:tag name="AS_UNIQUEID" val="21717"/>
  <p:tag name="KSO_WM_DIAGRAM_VIRTUALLY_FRAME" val="{&quot;height&quot;:539.1,&quot;left&quot;:43.45,&quot;top&quot;:31.7,&quot;width&quot;:866.1117322834646}"/>
</p:tagLst>
</file>

<file path=ppt/tags/tag214.xml><?xml version="1.0" encoding="utf-8"?>
<p:tagLst xmlns:p="http://schemas.openxmlformats.org/presentationml/2006/main">
  <p:tag name="AS_UNIQUEID" val="21718"/>
</p:tagLst>
</file>

<file path=ppt/tags/tag215.xml><?xml version="1.0" encoding="utf-8"?>
<p:tagLst xmlns:p="http://schemas.openxmlformats.org/presentationml/2006/main">
  <p:tag name="AS_UNIQUEID" val="21719"/>
</p:tagLst>
</file>

<file path=ppt/tags/tag216.xml><?xml version="1.0" encoding="utf-8"?>
<p:tagLst xmlns:p="http://schemas.openxmlformats.org/presentationml/2006/main">
  <p:tag name="AS_UNIQUEID" val="21720"/>
</p:tagLst>
</file>

<file path=ppt/tags/tag217.xml><?xml version="1.0" encoding="utf-8"?>
<p:tagLst xmlns:p="http://schemas.openxmlformats.org/presentationml/2006/main">
  <p:tag name="AS_UNIQUEID" val="21721"/>
  <p:tag name="KSO_WM_DIAGRAM_VIRTUALLY_FRAME" val="{&quot;height&quot;:539.1,&quot;left&quot;:43.45,&quot;top&quot;:31.7,&quot;width&quot;:866.1117322834646}"/>
</p:tagLst>
</file>

<file path=ppt/tags/tag218.xml><?xml version="1.0" encoding="utf-8"?>
<p:tagLst xmlns:p="http://schemas.openxmlformats.org/presentationml/2006/main">
  <p:tag name="AS_UNIQUEID" val="21722"/>
  <p:tag name="KSO_WM_DIAGRAM_VIRTUALLY_FRAME" val="{&quot;height&quot;:539.1,&quot;left&quot;:43.45,&quot;top&quot;:31.7,&quot;width&quot;:866.1117322834646}"/>
</p:tagLst>
</file>

<file path=ppt/tags/tag219.xml><?xml version="1.0" encoding="utf-8"?>
<p:tagLst xmlns:p="http://schemas.openxmlformats.org/presentationml/2006/main">
  <p:tag name="AS_UNIQUEID" val="21723"/>
  <p:tag name="KSO_WM_DIAGRAM_VIRTUALLY_FRAME" val="{&quot;height&quot;:539.1,&quot;left&quot;:43.45,&quot;top&quot;:31.7,&quot;width&quot;:866.1117322834646}"/>
</p:tagLst>
</file>

<file path=ppt/tags/tag22.xml><?xml version="1.0" encoding="utf-8"?>
<p:tagLst xmlns:p="http://schemas.openxmlformats.org/presentationml/2006/main">
  <p:tag name="AS_UNIQUEID" val="1520"/>
</p:tagLst>
</file>

<file path=ppt/tags/tag220.xml><?xml version="1.0" encoding="utf-8"?>
<p:tagLst xmlns:p="http://schemas.openxmlformats.org/presentationml/2006/main">
  <p:tag name="AS_UNIQUEID" val="21724"/>
</p:tagLst>
</file>

<file path=ppt/tags/tag221.xml><?xml version="1.0" encoding="utf-8"?>
<p:tagLst xmlns:p="http://schemas.openxmlformats.org/presentationml/2006/main">
  <p:tag name="AS_UNIQUEID" val="21725"/>
</p:tagLst>
</file>

<file path=ppt/tags/tag222.xml><?xml version="1.0" encoding="utf-8"?>
<p:tagLst xmlns:p="http://schemas.openxmlformats.org/presentationml/2006/main">
  <p:tag name="AS_UNIQUEID" val="21620"/>
</p:tagLst>
</file>

<file path=ppt/tags/tag223.xml><?xml version="1.0" encoding="utf-8"?>
<p:tagLst xmlns:p="http://schemas.openxmlformats.org/presentationml/2006/main">
  <p:tag name="AS_UNIQUEID" val="21726"/>
</p:tagLst>
</file>

<file path=ppt/tags/tag224.xml><?xml version="1.0" encoding="utf-8"?>
<p:tagLst xmlns:p="http://schemas.openxmlformats.org/presentationml/2006/main">
  <p:tag name="AS_UNIQUEID" val="21727"/>
</p:tagLst>
</file>

<file path=ppt/tags/tag225.xml><?xml version="1.0" encoding="utf-8"?>
<p:tagLst xmlns:p="http://schemas.openxmlformats.org/presentationml/2006/main">
  <p:tag name="AS_UNIQUEID" val="21728"/>
</p:tagLst>
</file>

<file path=ppt/tags/tag226.xml><?xml version="1.0" encoding="utf-8"?>
<p:tagLst xmlns:p="http://schemas.openxmlformats.org/presentationml/2006/main">
  <p:tag name="AS_UNIQUEID" val="21729"/>
</p:tagLst>
</file>

<file path=ppt/tags/tag227.xml><?xml version="1.0" encoding="utf-8"?>
<p:tagLst xmlns:p="http://schemas.openxmlformats.org/presentationml/2006/main">
  <p:tag name="AS_UNIQUEID" val="21696"/>
</p:tagLst>
</file>

<file path=ppt/tags/tag228.xml><?xml version="1.0" encoding="utf-8"?>
<p:tagLst xmlns:p="http://schemas.openxmlformats.org/presentationml/2006/main">
  <p:tag name="AS_UNIQUEID" val="21731"/>
</p:tagLst>
</file>

<file path=ppt/tags/tag229.xml><?xml version="1.0" encoding="utf-8"?>
<p:tagLst xmlns:p="http://schemas.openxmlformats.org/presentationml/2006/main">
  <p:tag name="AS_UNIQUEID" val="21732"/>
</p:tagLst>
</file>

<file path=ppt/tags/tag23.xml><?xml version="1.0" encoding="utf-8"?>
<p:tagLst xmlns:p="http://schemas.openxmlformats.org/presentationml/2006/main">
  <p:tag name="AS_UNIQUEID" val="1522"/>
</p:tagLst>
</file>

<file path=ppt/tags/tag230.xml><?xml version="1.0" encoding="utf-8"?>
<p:tagLst xmlns:p="http://schemas.openxmlformats.org/presentationml/2006/main">
  <p:tag name="AS_UNIQUEID" val="21733"/>
  <p:tag name="KSO_WM_BEAUTIFY_FLAG" val=""/>
</p:tagLst>
</file>

<file path=ppt/tags/tag231.xml><?xml version="1.0" encoding="utf-8"?>
<p:tagLst xmlns:p="http://schemas.openxmlformats.org/presentationml/2006/main">
  <p:tag name="AS_UNIQUEID" val="21734"/>
</p:tagLst>
</file>

<file path=ppt/tags/tag232.xml><?xml version="1.0" encoding="utf-8"?>
<p:tagLst xmlns:p="http://schemas.openxmlformats.org/presentationml/2006/main">
  <p:tag name="AS_UNIQUEID" val="21735"/>
</p:tagLst>
</file>

<file path=ppt/tags/tag233.xml><?xml version="1.0" encoding="utf-8"?>
<p:tagLst xmlns:p="http://schemas.openxmlformats.org/presentationml/2006/main">
  <p:tag name="AS_UNIQUEID" val="21736"/>
  <p:tag name="KSO_WM_BEAUTIFY_FLAG" val=""/>
</p:tagLst>
</file>

<file path=ppt/tags/tag234.xml><?xml version="1.0" encoding="utf-8"?>
<p:tagLst xmlns:p="http://schemas.openxmlformats.org/presentationml/2006/main">
  <p:tag name="AS_UNIQUEID" val="21737"/>
</p:tagLst>
</file>

<file path=ppt/tags/tag235.xml><?xml version="1.0" encoding="utf-8"?>
<p:tagLst xmlns:p="http://schemas.openxmlformats.org/presentationml/2006/main">
  <p:tag name="AS_UNIQUEID" val="21738"/>
</p:tagLst>
</file>

<file path=ppt/tags/tag236.xml><?xml version="1.0" encoding="utf-8"?>
<p:tagLst xmlns:p="http://schemas.openxmlformats.org/presentationml/2006/main">
  <p:tag name="AS_UNIQUEID" val="21739"/>
</p:tagLst>
</file>

<file path=ppt/tags/tag237.xml><?xml version="1.0" encoding="utf-8"?>
<p:tagLst xmlns:p="http://schemas.openxmlformats.org/presentationml/2006/main">
  <p:tag name="AS_UNIQUEID" val="21745"/>
</p:tagLst>
</file>

<file path=ppt/tags/tag238.xml><?xml version="1.0" encoding="utf-8"?>
<p:tagLst xmlns:p="http://schemas.openxmlformats.org/presentationml/2006/main">
  <p:tag name="AS_UNIQUEID" val="21746"/>
</p:tagLst>
</file>

<file path=ppt/tags/tag239.xml><?xml version="1.0" encoding="utf-8"?>
<p:tagLst xmlns:p="http://schemas.openxmlformats.org/presentationml/2006/main">
  <p:tag name="AS_UNIQUEID" val="21747"/>
</p:tagLst>
</file>

<file path=ppt/tags/tag24.xml><?xml version="1.0" encoding="utf-8"?>
<p:tagLst xmlns:p="http://schemas.openxmlformats.org/presentationml/2006/main">
  <p:tag name="AS_UNIQUEID" val="1523"/>
</p:tagLst>
</file>

<file path=ppt/tags/tag240.xml><?xml version="1.0" encoding="utf-8"?>
<p:tagLst xmlns:p="http://schemas.openxmlformats.org/presentationml/2006/main">
  <p:tag name="AS_UNIQUEID" val="21748"/>
</p:tagLst>
</file>

<file path=ppt/tags/tag241.xml><?xml version="1.0" encoding="utf-8"?>
<p:tagLst xmlns:p="http://schemas.openxmlformats.org/presentationml/2006/main">
  <p:tag name="AS_UNIQUEID" val="604"/>
  <p:tag name="KSO_WM_BEAUTIFY_FLAG" val=""/>
  <p:tag name="KSO_WM_UNIT_TABLE_BEAUTIFY" val="smartTable{2b24ae3a-16f8-4fdc-b745-375a58febf4d}"/>
  <p:tag name="TABLE_ENDDRAG_ORIGIN_RECT" val="933*287"/>
  <p:tag name="TABLE_ENDDRAG_RECT" val="5*149*933*287"/>
</p:tagLst>
</file>

<file path=ppt/tags/tag242.xml><?xml version="1.0" encoding="utf-8"?>
<p:tagLst xmlns:p="http://schemas.openxmlformats.org/presentationml/2006/main">
  <p:tag name="AS_UNIQUEID" val="21741"/>
</p:tagLst>
</file>

<file path=ppt/tags/tag243.xml><?xml version="1.0" encoding="utf-8"?>
<p:tagLst xmlns:p="http://schemas.openxmlformats.org/presentationml/2006/main">
  <p:tag name="AS_UNIQUEID" val="21742"/>
</p:tagLst>
</file>

<file path=ppt/tags/tag244.xml><?xml version="1.0" encoding="utf-8"?>
<p:tagLst xmlns:p="http://schemas.openxmlformats.org/presentationml/2006/main">
  <p:tag name="AS_UNIQUEID" val="21743"/>
</p:tagLst>
</file>

<file path=ppt/tags/tag245.xml><?xml version="1.0" encoding="utf-8"?>
<p:tagLst xmlns:p="http://schemas.openxmlformats.org/presentationml/2006/main">
  <p:tag name="AS_UNIQUEID" val="21750"/>
</p:tagLst>
</file>

<file path=ppt/tags/tag246.xml><?xml version="1.0" encoding="utf-8"?>
<p:tagLst xmlns:p="http://schemas.openxmlformats.org/presentationml/2006/main">
  <p:tag name="AS_UNIQUEID" val="21751"/>
</p:tagLst>
</file>

<file path=ppt/tags/tag247.xml><?xml version="1.0" encoding="utf-8"?>
<p:tagLst xmlns:p="http://schemas.openxmlformats.org/presentationml/2006/main">
  <p:tag name="AS_UNIQUEID" val="21752"/>
  <p:tag name="KSO_WM_BEAUTIFY_FLAG" val=""/>
</p:tagLst>
</file>

<file path=ppt/tags/tag248.xml><?xml version="1.0" encoding="utf-8"?>
<p:tagLst xmlns:p="http://schemas.openxmlformats.org/presentationml/2006/main">
  <p:tag name="AS_UNIQUEID" val="21753"/>
</p:tagLst>
</file>

<file path=ppt/tags/tag249.xml><?xml version="1.0" encoding="utf-8"?>
<p:tagLst xmlns:p="http://schemas.openxmlformats.org/presentationml/2006/main">
  <p:tag name="AS_UNIQUEID" val="21754"/>
</p:tagLst>
</file>

<file path=ppt/tags/tag25.xml><?xml version="1.0" encoding="utf-8"?>
<p:tagLst xmlns:p="http://schemas.openxmlformats.org/presentationml/2006/main">
  <p:tag name="AS_UNIQUEID" val="1524"/>
</p:tagLst>
</file>

<file path=ppt/tags/tag250.xml><?xml version="1.0" encoding="utf-8"?>
<p:tagLst xmlns:p="http://schemas.openxmlformats.org/presentationml/2006/main">
  <p:tag name="AS_UNIQUEID" val="21755"/>
  <p:tag name="KSO_WM_BEAUTIFY_FLAG" val=""/>
</p:tagLst>
</file>

<file path=ppt/tags/tag251.xml><?xml version="1.0" encoding="utf-8"?>
<p:tagLst xmlns:p="http://schemas.openxmlformats.org/presentationml/2006/main">
  <p:tag name="AS_UNIQUEID" val="21756"/>
</p:tagLst>
</file>

<file path=ppt/tags/tag252.xml><?xml version="1.0" encoding="utf-8"?>
<p:tagLst xmlns:p="http://schemas.openxmlformats.org/presentationml/2006/main">
  <p:tag name="AS_UNIQUEID" val="21757"/>
</p:tagLst>
</file>

<file path=ppt/tags/tag253.xml><?xml version="1.0" encoding="utf-8"?>
<p:tagLst xmlns:p="http://schemas.openxmlformats.org/presentationml/2006/main">
  <p:tag name="AS_UNIQUEID" val="21758"/>
</p:tagLst>
</file>

<file path=ppt/tags/tag254.xml><?xml version="1.0" encoding="utf-8"?>
<p:tagLst xmlns:p="http://schemas.openxmlformats.org/presentationml/2006/main">
  <p:tag name="AS_UNIQUEID" val="21760"/>
</p:tagLst>
</file>

<file path=ppt/tags/tag255.xml><?xml version="1.0" encoding="utf-8"?>
<p:tagLst xmlns:p="http://schemas.openxmlformats.org/presentationml/2006/main">
  <p:tag name="AS_UNIQUEID" val="21761"/>
</p:tagLst>
</file>

<file path=ppt/tags/tag256.xml><?xml version="1.0" encoding="utf-8"?>
<p:tagLst xmlns:p="http://schemas.openxmlformats.org/presentationml/2006/main">
  <p:tag name="AS_UNIQUEID" val="21763"/>
</p:tagLst>
</file>

<file path=ppt/tags/tag257.xml><?xml version="1.0" encoding="utf-8"?>
<p:tagLst xmlns:p="http://schemas.openxmlformats.org/presentationml/2006/main">
  <p:tag name="AS_UNIQUEID" val="21764"/>
</p:tagLst>
</file>

<file path=ppt/tags/tag258.xml><?xml version="1.0" encoding="utf-8"?>
<p:tagLst xmlns:p="http://schemas.openxmlformats.org/presentationml/2006/main">
  <p:tag name="AS_UNIQUEID" val="21765"/>
  <p:tag name="KSO_WM_BEAUTIFY_FLAG" val=""/>
</p:tagLst>
</file>

<file path=ppt/tags/tag259.xml><?xml version="1.0" encoding="utf-8"?>
<p:tagLst xmlns:p="http://schemas.openxmlformats.org/presentationml/2006/main">
  <p:tag name="AS_UNIQUEID" val="21766"/>
</p:tagLst>
</file>

<file path=ppt/tags/tag26.xml><?xml version="1.0" encoding="utf-8"?>
<p:tagLst xmlns:p="http://schemas.openxmlformats.org/presentationml/2006/main">
  <p:tag name="AS_UNIQUEID" val="1525"/>
</p:tagLst>
</file>

<file path=ppt/tags/tag260.xml><?xml version="1.0" encoding="utf-8"?>
<p:tagLst xmlns:p="http://schemas.openxmlformats.org/presentationml/2006/main">
  <p:tag name="AS_UNIQUEID" val="21767"/>
</p:tagLst>
</file>

<file path=ppt/tags/tag261.xml><?xml version="1.0" encoding="utf-8"?>
<p:tagLst xmlns:p="http://schemas.openxmlformats.org/presentationml/2006/main">
  <p:tag name="AS_UNIQUEID" val="21768"/>
  <p:tag name="KSO_WM_BEAUTIFY_FLAG" val=""/>
</p:tagLst>
</file>

<file path=ppt/tags/tag262.xml><?xml version="1.0" encoding="utf-8"?>
<p:tagLst xmlns:p="http://schemas.openxmlformats.org/presentationml/2006/main">
  <p:tag name="AS_UNIQUEID" val="21769"/>
</p:tagLst>
</file>

<file path=ppt/tags/tag263.xml><?xml version="1.0" encoding="utf-8"?>
<p:tagLst xmlns:p="http://schemas.openxmlformats.org/presentationml/2006/main">
  <p:tag name="AS_UNIQUEID" val="21770"/>
</p:tagLst>
</file>

<file path=ppt/tags/tag264.xml><?xml version="1.0" encoding="utf-8"?>
<p:tagLst xmlns:p="http://schemas.openxmlformats.org/presentationml/2006/main">
  <p:tag name="AS_UNIQUEID" val="21771"/>
</p:tagLst>
</file>

<file path=ppt/tags/tag265.xml><?xml version="1.0" encoding="utf-8"?>
<p:tagLst xmlns:p="http://schemas.openxmlformats.org/presentationml/2006/main">
  <p:tag name="AS_UNIQUEID" val="21774"/>
</p:tagLst>
</file>

<file path=ppt/tags/tag266.xml><?xml version="1.0" encoding="utf-8"?>
<p:tagLst xmlns:p="http://schemas.openxmlformats.org/presentationml/2006/main">
  <p:tag name="AS_UNIQUEID" val="19194"/>
</p:tagLst>
</file>

<file path=ppt/tags/tag267.xml><?xml version="1.0" encoding="utf-8"?>
<p:tagLst xmlns:p="http://schemas.openxmlformats.org/presentationml/2006/main">
  <p:tag name="AS_UNIQUEID" val="1695"/>
</p:tagLst>
</file>

<file path=ppt/tags/tag268.xml><?xml version="1.0" encoding="utf-8"?>
<p:tagLst xmlns:p="http://schemas.openxmlformats.org/presentationml/2006/main">
  <p:tag name="AS_UNIQUEID" val="1697"/>
</p:tagLst>
</file>

<file path=ppt/tags/tag269.xml><?xml version="1.0" encoding="utf-8"?>
<p:tagLst xmlns:p="http://schemas.openxmlformats.org/presentationml/2006/main">
  <p:tag name="AS_UNIQUEID" val="1699"/>
</p:tagLst>
</file>

<file path=ppt/tags/tag27.xml><?xml version="1.0" encoding="utf-8"?>
<p:tagLst xmlns:p="http://schemas.openxmlformats.org/presentationml/2006/main">
  <p:tag name="AS_UNIQUEID" val="1526"/>
</p:tagLst>
</file>

<file path=ppt/tags/tag270.xml><?xml version="1.0" encoding="utf-8"?>
<p:tagLst xmlns:p="http://schemas.openxmlformats.org/presentationml/2006/main">
  <p:tag name="AS_UNIQUEID" val="1696"/>
</p:tagLst>
</file>

<file path=ppt/tags/tag271.xml><?xml version="1.0" encoding="utf-8"?>
<p:tagLst xmlns:p="http://schemas.openxmlformats.org/presentationml/2006/main">
  <p:tag name="AS_UNIQUEID" val="1698"/>
</p:tagLst>
</file>

<file path=ppt/tags/tag272.xml><?xml version="1.0" encoding="utf-8"?>
<p:tagLst xmlns:p="http://schemas.openxmlformats.org/presentationml/2006/main">
  <p:tag name="AS_UNIQUEID" val="21775"/>
</p:tagLst>
</file>

<file path=ppt/tags/tag273.xml><?xml version="1.0" encoding="utf-8"?>
<p:tagLst xmlns:p="http://schemas.openxmlformats.org/presentationml/2006/main">
  <p:tag name="AS_UNIQUEID" val="5096"/>
  <p:tag name="KSO_WM_MEDIACOVER_FLAG" val="1"/>
  <p:tag name="KSO_WM_UNIT_MEDIACOVER_BTN_POS" val="c"/>
  <p:tag name="KSO_WM_UNIT_MEDIACOVER_BTN_STATE" val="1"/>
  <p:tag name="KSO_WM_UNIT_MEDIACOVER_BTN_STYLE" val="ee0bc779c1f3d7f3e90c96344320e69a"/>
  <p:tag name="KSO_WM_UNIT_MEDIACOVER_BTNRECT" val="2854*3506*726*726"/>
  <p:tag name="KSO_WM_UNIT_MEDIACOVER_RGB" val="000000"/>
  <p:tag name="KSO_WM_UNIT_MEDIACOVER_STYLEID" val="1"/>
  <p:tag name="KSO_WM_UNIT_MEDIACOVER_TEXTSTATE" val="0"/>
  <p:tag name="KSO_WM_UNIT_MEDIACOVER_TRANSPARENCY" val="0.5"/>
</p:tagLst>
</file>

<file path=ppt/tags/tag274.xml><?xml version="1.0" encoding="utf-8"?>
<p:tagLst xmlns:p="http://schemas.openxmlformats.org/presentationml/2006/main">
  <p:tag name="AS_UNIQUEID" val="21776"/>
</p:tagLst>
</file>

<file path=ppt/tags/tag275.xml><?xml version="1.0" encoding="utf-8"?>
<p:tagLst xmlns:p="http://schemas.openxmlformats.org/presentationml/2006/main">
  <p:tag name="AS_UNIQUEID" val="21777"/>
</p:tagLst>
</file>

<file path=ppt/tags/tag276.xml><?xml version="1.0" encoding="utf-8"?>
<p:tagLst xmlns:p="http://schemas.openxmlformats.org/presentationml/2006/main">
  <p:tag name="AS_UNIQUEID" val="21778"/>
</p:tagLst>
</file>

<file path=ppt/tags/tag277.xml><?xml version="1.0" encoding="utf-8"?>
<p:tagLst xmlns:p="http://schemas.openxmlformats.org/presentationml/2006/main">
  <p:tag name="AS_UNIQUEID" val="6203"/>
</p:tagLst>
</file>

<file path=ppt/tags/tag278.xml><?xml version="1.0" encoding="utf-8"?>
<p:tagLst xmlns:p="http://schemas.openxmlformats.org/presentationml/2006/main">
  <p:tag name="AS_UNIQUEID" val="5099"/>
</p:tagLst>
</file>

<file path=ppt/tags/tag279.xml><?xml version="1.0" encoding="utf-8"?>
<p:tagLst xmlns:p="http://schemas.openxmlformats.org/presentationml/2006/main">
  <p:tag name="AS_UNIQUEID" val="5120"/>
</p:tagLst>
</file>

<file path=ppt/tags/tag28.xml><?xml version="1.0" encoding="utf-8"?>
<p:tagLst xmlns:p="http://schemas.openxmlformats.org/presentationml/2006/main">
  <p:tag name="AS_UNIQUEID" val="1527"/>
</p:tagLst>
</file>

<file path=ppt/tags/tag280.xml><?xml version="1.0" encoding="utf-8"?>
<p:tagLst xmlns:p="http://schemas.openxmlformats.org/presentationml/2006/main">
  <p:tag name="AS_UNIQUEID" val="15937"/>
</p:tagLst>
</file>

<file path=ppt/tags/tag281.xml><?xml version="1.0" encoding="utf-8"?>
<p:tagLst xmlns:p="http://schemas.openxmlformats.org/presentationml/2006/main">
  <p:tag name="AS_UNIQUEID" val="15938"/>
</p:tagLst>
</file>

<file path=ppt/tags/tag282.xml><?xml version="1.0" encoding="utf-8"?>
<p:tagLst xmlns:p="http://schemas.openxmlformats.org/presentationml/2006/main">
  <p:tag name="AS_UNIQUEID" val="15939"/>
</p:tagLst>
</file>

<file path=ppt/tags/tag283.xml><?xml version="1.0" encoding="utf-8"?>
<p:tagLst xmlns:p="http://schemas.openxmlformats.org/presentationml/2006/main">
  <p:tag name="AS_UNIQUEID" val="21781"/>
</p:tagLst>
</file>

<file path=ppt/tags/tag284.xml><?xml version="1.0" encoding="utf-8"?>
<p:tagLst xmlns:p="http://schemas.openxmlformats.org/presentationml/2006/main">
  <p:tag name="AS_UNIQUEID" val="19194"/>
</p:tagLst>
</file>

<file path=ppt/tags/tag285.xml><?xml version="1.0" encoding="utf-8"?>
<p:tagLst xmlns:p="http://schemas.openxmlformats.org/presentationml/2006/main">
  <p:tag name="AS_UNIQUEID" val="1695"/>
</p:tagLst>
</file>

<file path=ppt/tags/tag286.xml><?xml version="1.0" encoding="utf-8"?>
<p:tagLst xmlns:p="http://schemas.openxmlformats.org/presentationml/2006/main">
  <p:tag name="AS_UNIQUEID" val="1697"/>
</p:tagLst>
</file>

<file path=ppt/tags/tag287.xml><?xml version="1.0" encoding="utf-8"?>
<p:tagLst xmlns:p="http://schemas.openxmlformats.org/presentationml/2006/main">
  <p:tag name="AS_UNIQUEID" val="1699"/>
</p:tagLst>
</file>

<file path=ppt/tags/tag288.xml><?xml version="1.0" encoding="utf-8"?>
<p:tagLst xmlns:p="http://schemas.openxmlformats.org/presentationml/2006/main">
  <p:tag name="AS_UNIQUEID" val="1696"/>
</p:tagLst>
</file>

<file path=ppt/tags/tag289.xml><?xml version="1.0" encoding="utf-8"?>
<p:tagLst xmlns:p="http://schemas.openxmlformats.org/presentationml/2006/main">
  <p:tag name="AS_UNIQUEID" val="1698"/>
</p:tagLst>
</file>

<file path=ppt/tags/tag29.xml><?xml version="1.0" encoding="utf-8"?>
<p:tagLst xmlns:p="http://schemas.openxmlformats.org/presentationml/2006/main">
  <p:tag name="AS_UNIQUEID" val="1528"/>
</p:tagLst>
</file>

<file path=ppt/tags/tag290.xml><?xml version="1.0" encoding="utf-8"?>
<p:tagLst xmlns:p="http://schemas.openxmlformats.org/presentationml/2006/main">
  <p:tag name="AS_UNIQUEID" val="21782"/>
</p:tagLst>
</file>

<file path=ppt/tags/tag291.xml><?xml version="1.0" encoding="utf-8"?>
<p:tagLst xmlns:p="http://schemas.openxmlformats.org/presentationml/2006/main">
  <p:tag name="AS_UNIQUEID" val="514"/>
</p:tagLst>
</file>

<file path=ppt/tags/tag292.xml><?xml version="1.0" encoding="utf-8"?>
<p:tagLst xmlns:p="http://schemas.openxmlformats.org/presentationml/2006/main">
  <p:tag name="AS_UNIQUEID" val="536"/>
</p:tagLst>
</file>

<file path=ppt/tags/tag293.xml><?xml version="1.0" encoding="utf-8"?>
<p:tagLst xmlns:p="http://schemas.openxmlformats.org/presentationml/2006/main">
  <p:tag name="AS_UNIQUEID" val="882"/>
</p:tagLst>
</file>

<file path=ppt/tags/tag294.xml><?xml version="1.0" encoding="utf-8"?>
<p:tagLst xmlns:p="http://schemas.openxmlformats.org/presentationml/2006/main">
  <p:tag name="AS_UNIQUEID" val="13184"/>
</p:tagLst>
</file>

<file path=ppt/tags/tag295.xml><?xml version="1.0" encoding="utf-8"?>
<p:tagLst xmlns:p="http://schemas.openxmlformats.org/presentationml/2006/main">
  <p:tag name="AS_UNIQUEID" val="13202"/>
</p:tagLst>
</file>

<file path=ppt/tags/tag296.xml><?xml version="1.0" encoding="utf-8"?>
<p:tagLst xmlns:p="http://schemas.openxmlformats.org/presentationml/2006/main">
  <p:tag name="AS_UNIQUEID" val="13217"/>
</p:tagLst>
</file>

<file path=ppt/tags/tag297.xml><?xml version="1.0" encoding="utf-8"?>
<p:tagLst xmlns:p="http://schemas.openxmlformats.org/presentationml/2006/main">
  <p:tag name="AS_UNIQUEID" val="13245"/>
</p:tagLst>
</file>

<file path=ppt/tags/tag298.xml><?xml version="1.0" encoding="utf-8"?>
<p:tagLst xmlns:p="http://schemas.openxmlformats.org/presentationml/2006/main">
  <p:tag name="AS_UNIQUEID" val="6216"/>
</p:tagLst>
</file>

<file path=ppt/tags/tag299.xml><?xml version="1.0" encoding="utf-8"?>
<p:tagLst xmlns:p="http://schemas.openxmlformats.org/presentationml/2006/main">
  <p:tag name="AS_UNIQUEID" val="6217"/>
</p:tagLst>
</file>

<file path=ppt/tags/tag3.xml><?xml version="1.0" encoding="utf-8"?>
<p:tagLst xmlns:p="http://schemas.openxmlformats.org/presentationml/2006/main">
  <p:tag name="AS_UNIQUEID" val="1501"/>
</p:tagLst>
</file>

<file path=ppt/tags/tag30.xml><?xml version="1.0" encoding="utf-8"?>
<p:tagLst xmlns:p="http://schemas.openxmlformats.org/presentationml/2006/main">
  <p:tag name="AS_UNIQUEID" val="1529"/>
</p:tagLst>
</file>

<file path=ppt/tags/tag300.xml><?xml version="1.0" encoding="utf-8"?>
<p:tagLst xmlns:p="http://schemas.openxmlformats.org/presentationml/2006/main">
  <p:tag name="AS_UNIQUEID" val="6218"/>
</p:tagLst>
</file>

<file path=ppt/tags/tag301.xml><?xml version="1.0" encoding="utf-8"?>
<p:tagLst xmlns:p="http://schemas.openxmlformats.org/presentationml/2006/main">
  <p:tag name="AS_UNIQUEID" val="6219"/>
</p:tagLst>
</file>

<file path=ppt/tags/tag302.xml><?xml version="1.0" encoding="utf-8"?>
<p:tagLst xmlns:p="http://schemas.openxmlformats.org/presentationml/2006/main">
  <p:tag name="AS_UNIQUEID" val="6220"/>
</p:tagLst>
</file>

<file path=ppt/tags/tag303.xml><?xml version="1.0" encoding="utf-8"?>
<p:tagLst xmlns:p="http://schemas.openxmlformats.org/presentationml/2006/main">
  <p:tag name="AS_UNIQUEID" val="6221"/>
</p:tagLst>
</file>

<file path=ppt/tags/tag304.xml><?xml version="1.0" encoding="utf-8"?>
<p:tagLst xmlns:p="http://schemas.openxmlformats.org/presentationml/2006/main">
  <p:tag name="AS_UNIQUEID" val="6222"/>
</p:tagLst>
</file>

<file path=ppt/tags/tag305.xml><?xml version="1.0" encoding="utf-8"?>
<p:tagLst xmlns:p="http://schemas.openxmlformats.org/presentationml/2006/main">
  <p:tag name="AS_UNIQUEID" val="6223"/>
</p:tagLst>
</file>

<file path=ppt/tags/tag306.xml><?xml version="1.0" encoding="utf-8"?>
<p:tagLst xmlns:p="http://schemas.openxmlformats.org/presentationml/2006/main">
  <p:tag name="AS_UNIQUEID" val="6224"/>
</p:tagLst>
</file>

<file path=ppt/tags/tag307.xml><?xml version="1.0" encoding="utf-8"?>
<p:tagLst xmlns:p="http://schemas.openxmlformats.org/presentationml/2006/main">
  <p:tag name="AS_UNIQUEID" val="6225"/>
</p:tagLst>
</file>

<file path=ppt/tags/tag308.xml><?xml version="1.0" encoding="utf-8"?>
<p:tagLst xmlns:p="http://schemas.openxmlformats.org/presentationml/2006/main">
  <p:tag name="AS_UNIQUEID" val="6226"/>
</p:tagLst>
</file>

<file path=ppt/tags/tag309.xml><?xml version="1.0" encoding="utf-8"?>
<p:tagLst xmlns:p="http://schemas.openxmlformats.org/presentationml/2006/main">
  <p:tag name="AS_UNIQUEID" val="6227"/>
</p:tagLst>
</file>

<file path=ppt/tags/tag31.xml><?xml version="1.0" encoding="utf-8"?>
<p:tagLst xmlns:p="http://schemas.openxmlformats.org/presentationml/2006/main">
  <p:tag name="AS_UNIQUEID" val="1530"/>
</p:tagLst>
</file>

<file path=ppt/tags/tag310.xml><?xml version="1.0" encoding="utf-8"?>
<p:tagLst xmlns:p="http://schemas.openxmlformats.org/presentationml/2006/main">
  <p:tag name="AS_UNIQUEID" val="6228"/>
</p:tagLst>
</file>

<file path=ppt/tags/tag311.xml><?xml version="1.0" encoding="utf-8"?>
<p:tagLst xmlns:p="http://schemas.openxmlformats.org/presentationml/2006/main">
  <p:tag name="AS_UNIQUEID" val="6229"/>
</p:tagLst>
</file>

<file path=ppt/tags/tag312.xml><?xml version="1.0" encoding="utf-8"?>
<p:tagLst xmlns:p="http://schemas.openxmlformats.org/presentationml/2006/main">
  <p:tag name="AS_UNIQUEID" val="6230"/>
</p:tagLst>
</file>

<file path=ppt/tags/tag313.xml><?xml version="1.0" encoding="utf-8"?>
<p:tagLst xmlns:p="http://schemas.openxmlformats.org/presentationml/2006/main">
  <p:tag name="AS_UNIQUEID" val="6231"/>
</p:tagLst>
</file>

<file path=ppt/tags/tag314.xml><?xml version="1.0" encoding="utf-8"?>
<p:tagLst xmlns:p="http://schemas.openxmlformats.org/presentationml/2006/main">
  <p:tag name="AS_UNIQUEID" val="6232"/>
</p:tagLst>
</file>

<file path=ppt/tags/tag315.xml><?xml version="1.0" encoding="utf-8"?>
<p:tagLst xmlns:p="http://schemas.openxmlformats.org/presentationml/2006/main">
  <p:tag name="AS_UNIQUEID" val="6233"/>
</p:tagLst>
</file>

<file path=ppt/tags/tag316.xml><?xml version="1.0" encoding="utf-8"?>
<p:tagLst xmlns:p="http://schemas.openxmlformats.org/presentationml/2006/main">
  <p:tag name="AS_UNIQUEID" val="6234"/>
</p:tagLst>
</file>

<file path=ppt/tags/tag317.xml><?xml version="1.0" encoding="utf-8"?>
<p:tagLst xmlns:p="http://schemas.openxmlformats.org/presentationml/2006/main">
  <p:tag name="AS_UNIQUEID" val="6235"/>
</p:tagLst>
</file>

<file path=ppt/tags/tag318.xml><?xml version="1.0" encoding="utf-8"?>
<p:tagLst xmlns:p="http://schemas.openxmlformats.org/presentationml/2006/main">
  <p:tag name="AS_UNIQUEID" val="6236"/>
</p:tagLst>
</file>

<file path=ppt/tags/tag319.xml><?xml version="1.0" encoding="utf-8"?>
<p:tagLst xmlns:p="http://schemas.openxmlformats.org/presentationml/2006/main">
  <p:tag name="AS_UNIQUEID" val="6237"/>
</p:tagLst>
</file>

<file path=ppt/tags/tag32.xml><?xml version="1.0" encoding="utf-8"?>
<p:tagLst xmlns:p="http://schemas.openxmlformats.org/presentationml/2006/main">
  <p:tag name="AS_UNIQUEID" val="1531"/>
</p:tagLst>
</file>

<file path=ppt/tags/tag320.xml><?xml version="1.0" encoding="utf-8"?>
<p:tagLst xmlns:p="http://schemas.openxmlformats.org/presentationml/2006/main">
  <p:tag name="AS_UNIQUEID" val="6238"/>
</p:tagLst>
</file>

<file path=ppt/tags/tag321.xml><?xml version="1.0" encoding="utf-8"?>
<p:tagLst xmlns:p="http://schemas.openxmlformats.org/presentationml/2006/main">
  <p:tag name="AS_UNIQUEID" val="6239"/>
</p:tagLst>
</file>

<file path=ppt/tags/tag322.xml><?xml version="1.0" encoding="utf-8"?>
<p:tagLst xmlns:p="http://schemas.openxmlformats.org/presentationml/2006/main">
  <p:tag name="AS_UNIQUEID" val="6240"/>
</p:tagLst>
</file>

<file path=ppt/tags/tag323.xml><?xml version="1.0" encoding="utf-8"?>
<p:tagLst xmlns:p="http://schemas.openxmlformats.org/presentationml/2006/main">
  <p:tag name="AS_UNIQUEID" val="6241"/>
</p:tagLst>
</file>

<file path=ppt/tags/tag324.xml><?xml version="1.0" encoding="utf-8"?>
<p:tagLst xmlns:p="http://schemas.openxmlformats.org/presentationml/2006/main">
  <p:tag name="AS_UNIQUEID" val="6242"/>
</p:tagLst>
</file>

<file path=ppt/tags/tag325.xml><?xml version="1.0" encoding="utf-8"?>
<p:tagLst xmlns:p="http://schemas.openxmlformats.org/presentationml/2006/main">
  <p:tag name="AS_UNIQUEID" val="6243"/>
</p:tagLst>
</file>

<file path=ppt/tags/tag326.xml><?xml version="1.0" encoding="utf-8"?>
<p:tagLst xmlns:p="http://schemas.openxmlformats.org/presentationml/2006/main">
  <p:tag name="AS_UNIQUEID" val="6244"/>
</p:tagLst>
</file>

<file path=ppt/tags/tag327.xml><?xml version="1.0" encoding="utf-8"?>
<p:tagLst xmlns:p="http://schemas.openxmlformats.org/presentationml/2006/main">
  <p:tag name="AS_UNIQUEID" val="6245"/>
</p:tagLst>
</file>

<file path=ppt/tags/tag328.xml><?xml version="1.0" encoding="utf-8"?>
<p:tagLst xmlns:p="http://schemas.openxmlformats.org/presentationml/2006/main">
  <p:tag name="AS_UNIQUEID" val="6246"/>
</p:tagLst>
</file>

<file path=ppt/tags/tag329.xml><?xml version="1.0" encoding="utf-8"?>
<p:tagLst xmlns:p="http://schemas.openxmlformats.org/presentationml/2006/main">
  <p:tag name="AS_UNIQUEID" val="21783"/>
</p:tagLst>
</file>

<file path=ppt/tags/tag33.xml><?xml version="1.0" encoding="utf-8"?>
<p:tagLst xmlns:p="http://schemas.openxmlformats.org/presentationml/2006/main">
  <p:tag name="AS_UNIQUEID" val="1532"/>
</p:tagLst>
</file>

<file path=ppt/tags/tag330.xml><?xml version="1.0" encoding="utf-8"?>
<p:tagLst xmlns:p="http://schemas.openxmlformats.org/presentationml/2006/main">
  <p:tag name="AS_UNIQUEID" val="6249"/>
  <p:tag name="KSO_WM_BEAUTIFY_FLAG" val="#wm#"/>
  <p:tag name="KSO_WM_TAG_VERSION" val="1.0"/>
  <p:tag name="KSO_WM_TEMPLATE_CATEGORY" val="mixed"/>
  <p:tag name="KSO_WM_TEMPLATE_INDEX" val="20201947"/>
  <p:tag name="KSO_WM_UNIT_COMPATIBLE" val="0"/>
  <p:tag name="KSO_WM_UNIT_DIAGRAM_ISNUMVISUAL" val="0"/>
  <p:tag name="KSO_WM_UNIT_DIAGRAM_ISREFERUNIT" val="0"/>
  <p:tag name="KSO_WM_UNIT_HIGHLIGHT" val="0"/>
  <p:tag name="KSO_WM_UNIT_ID" val="mixed20201947_149*f*1"/>
  <p:tag name="KSO_WM_UNIT_INDEX" val="1"/>
  <p:tag name="KSO_WM_UNIT_LAYERLEVEL" val="1"/>
  <p:tag name="KSO_WM_UNIT_NOCLEAR" val="1"/>
  <p:tag name="KSO_WM_UNIT_PRESET_TEXT" val="点击此处添加正文，文字是您思想的提炼，为了演示发布的良好效果，请言简意赅的阐述您的观点。&#10;您的正文已经经简明扼要，字字珠玑，但信息却千丝万缕、错综复杂，需要用更多。"/>
  <p:tag name="KSO_WM_UNIT_TEXTBOXSTYLE_GUID" val="{85ed49ff-15d8-4a07-ad55-17bb03a97504}"/>
  <p:tag name="KSO_WM_UNIT_TEXTBOXSTYLE_SHAPETYPE" val="0"/>
  <p:tag name="KSO_WM_UNIT_TEXTBOXSTYLE_TEMPLATEID" val="3132721"/>
  <p:tag name="KSO_WM_UNIT_TEXTBOXSTYLE_TEMPLATETYPE" val="1"/>
  <p:tag name="KSO_WM_UNIT_TEXTBOXSTYLE_TYPE" val="8"/>
  <p:tag name="KSO_WM_UNIT_TYPE" val="f"/>
  <p:tag name="KSO_WM_UNIT_VALUE" val="92"/>
</p:tagLst>
</file>

<file path=ppt/tags/tag331.xml><?xml version="1.0" encoding="utf-8"?>
<p:tagLst xmlns:p="http://schemas.openxmlformats.org/presentationml/2006/main">
  <p:tag name="AS_UNIQUEID" val="21784"/>
</p:tagLst>
</file>

<file path=ppt/tags/tag332.xml><?xml version="1.0" encoding="utf-8"?>
<p:tagLst xmlns:p="http://schemas.openxmlformats.org/presentationml/2006/main">
  <p:tag name="AS_UNIQUEID" val="15937"/>
</p:tagLst>
</file>

<file path=ppt/tags/tag333.xml><?xml version="1.0" encoding="utf-8"?>
<p:tagLst xmlns:p="http://schemas.openxmlformats.org/presentationml/2006/main">
  <p:tag name="AS_UNIQUEID" val="15938"/>
</p:tagLst>
</file>

<file path=ppt/tags/tag334.xml><?xml version="1.0" encoding="utf-8"?>
<p:tagLst xmlns:p="http://schemas.openxmlformats.org/presentationml/2006/main">
  <p:tag name="AS_UNIQUEID" val="15939"/>
</p:tagLst>
</file>

<file path=ppt/tags/tag335.xml><?xml version="1.0" encoding="utf-8"?>
<p:tagLst xmlns:p="http://schemas.openxmlformats.org/presentationml/2006/main">
  <p:tag name="AS_UNIQUEID" val="21787"/>
</p:tagLst>
</file>

<file path=ppt/tags/tag336.xml><?xml version="1.0" encoding="utf-8"?>
<p:tagLst xmlns:p="http://schemas.openxmlformats.org/presentationml/2006/main">
  <p:tag name="AS_UNIQUEID" val="19194"/>
</p:tagLst>
</file>

<file path=ppt/tags/tag337.xml><?xml version="1.0" encoding="utf-8"?>
<p:tagLst xmlns:p="http://schemas.openxmlformats.org/presentationml/2006/main">
  <p:tag name="AS_UNIQUEID" val="1695"/>
</p:tagLst>
</file>

<file path=ppt/tags/tag338.xml><?xml version="1.0" encoding="utf-8"?>
<p:tagLst xmlns:p="http://schemas.openxmlformats.org/presentationml/2006/main">
  <p:tag name="AS_UNIQUEID" val="1697"/>
</p:tagLst>
</file>

<file path=ppt/tags/tag339.xml><?xml version="1.0" encoding="utf-8"?>
<p:tagLst xmlns:p="http://schemas.openxmlformats.org/presentationml/2006/main">
  <p:tag name="AS_UNIQUEID" val="1699"/>
</p:tagLst>
</file>

<file path=ppt/tags/tag34.xml><?xml version="1.0" encoding="utf-8"?>
<p:tagLst xmlns:p="http://schemas.openxmlformats.org/presentationml/2006/main">
  <p:tag name="AS_UNIQUEID" val="1533"/>
</p:tagLst>
</file>

<file path=ppt/tags/tag340.xml><?xml version="1.0" encoding="utf-8"?>
<p:tagLst xmlns:p="http://schemas.openxmlformats.org/presentationml/2006/main">
  <p:tag name="AS_UNIQUEID" val="1696"/>
</p:tagLst>
</file>

<file path=ppt/tags/tag341.xml><?xml version="1.0" encoding="utf-8"?>
<p:tagLst xmlns:p="http://schemas.openxmlformats.org/presentationml/2006/main">
  <p:tag name="AS_UNIQUEID" val="1698"/>
</p:tagLst>
</file>

<file path=ppt/tags/tag342.xml><?xml version="1.0" encoding="utf-8"?>
<p:tagLst xmlns:p="http://schemas.openxmlformats.org/presentationml/2006/main">
  <p:tag name="AS_UNIQUEID" val="21788"/>
</p:tagLst>
</file>

<file path=ppt/tags/tag343.xml><?xml version="1.0" encoding="utf-8"?>
<p:tagLst xmlns:p="http://schemas.openxmlformats.org/presentationml/2006/main">
  <p:tag name="AS_UNIQUEID" val="5191"/>
</p:tagLst>
</file>

<file path=ppt/tags/tag344.xml><?xml version="1.0" encoding="utf-8"?>
<p:tagLst xmlns:p="http://schemas.openxmlformats.org/presentationml/2006/main">
  <p:tag name="AS_UNIQUEID" val="5192"/>
</p:tagLst>
</file>

<file path=ppt/tags/tag345.xml><?xml version="1.0" encoding="utf-8"?>
<p:tagLst xmlns:p="http://schemas.openxmlformats.org/presentationml/2006/main">
  <p:tag name="AS_UNIQUEID" val="882"/>
</p:tagLst>
</file>

<file path=ppt/tags/tag346.xml><?xml version="1.0" encoding="utf-8"?>
<p:tagLst xmlns:p="http://schemas.openxmlformats.org/presentationml/2006/main">
  <p:tag name="AS_UNIQUEID" val="5181"/>
</p:tagLst>
</file>

<file path=ppt/tags/tag347.xml><?xml version="1.0" encoding="utf-8"?>
<p:tagLst xmlns:p="http://schemas.openxmlformats.org/presentationml/2006/main">
  <p:tag name="AS_UNIQUEID" val="5182"/>
</p:tagLst>
</file>

<file path=ppt/tags/tag348.xml><?xml version="1.0" encoding="utf-8"?>
<p:tagLst xmlns:p="http://schemas.openxmlformats.org/presentationml/2006/main">
  <p:tag name="AS_UNIQUEID" val="5183"/>
</p:tagLst>
</file>

<file path=ppt/tags/tag349.xml><?xml version="1.0" encoding="utf-8"?>
<p:tagLst xmlns:p="http://schemas.openxmlformats.org/presentationml/2006/main">
  <p:tag name="AS_UNIQUEID" val="5184"/>
</p:tagLst>
</file>

<file path=ppt/tags/tag35.xml><?xml version="1.0" encoding="utf-8"?>
<p:tagLst xmlns:p="http://schemas.openxmlformats.org/presentationml/2006/main">
  <p:tag name="AS_UNIQUEID" val="1534"/>
</p:tagLst>
</file>

<file path=ppt/tags/tag350.xml><?xml version="1.0" encoding="utf-8"?>
<p:tagLst xmlns:p="http://schemas.openxmlformats.org/presentationml/2006/main">
  <p:tag name="AS_UNIQUEID" val="5185"/>
</p:tagLst>
</file>

<file path=ppt/tags/tag351.xml><?xml version="1.0" encoding="utf-8"?>
<p:tagLst xmlns:p="http://schemas.openxmlformats.org/presentationml/2006/main">
  <p:tag name="AS_UNIQUEID" val="5186"/>
</p:tagLst>
</file>

<file path=ppt/tags/tag352.xml><?xml version="1.0" encoding="utf-8"?>
<p:tagLst xmlns:p="http://schemas.openxmlformats.org/presentationml/2006/main">
  <p:tag name="AS_UNIQUEID" val="5187"/>
</p:tagLst>
</file>

<file path=ppt/tags/tag353.xml><?xml version="1.0" encoding="utf-8"?>
<p:tagLst xmlns:p="http://schemas.openxmlformats.org/presentationml/2006/main">
  <p:tag name="AS_UNIQUEID" val="5188"/>
</p:tagLst>
</file>

<file path=ppt/tags/tag354.xml><?xml version="1.0" encoding="utf-8"?>
<p:tagLst xmlns:p="http://schemas.openxmlformats.org/presentationml/2006/main">
  <p:tag name="AS_UNIQUEID" val="5189"/>
</p:tagLst>
</file>

<file path=ppt/tags/tag355.xml><?xml version="1.0" encoding="utf-8"?>
<p:tagLst xmlns:p="http://schemas.openxmlformats.org/presentationml/2006/main">
  <p:tag name="AS_UNIQUEID" val="21789"/>
</p:tagLst>
</file>

<file path=ppt/tags/tag356.xml><?xml version="1.0" encoding="utf-8"?>
<p:tagLst xmlns:p="http://schemas.openxmlformats.org/presentationml/2006/main">
  <p:tag name="AS_UNIQUEID" val="5193"/>
</p:tagLst>
</file>

<file path=ppt/tags/tag357.xml><?xml version="1.0" encoding="utf-8"?>
<p:tagLst xmlns:p="http://schemas.openxmlformats.org/presentationml/2006/main">
  <p:tag name="AS_UNIQUEID" val="5194"/>
</p:tagLst>
</file>

<file path=ppt/tags/tag358.xml><?xml version="1.0" encoding="utf-8"?>
<p:tagLst xmlns:p="http://schemas.openxmlformats.org/presentationml/2006/main">
  <p:tag name="AS_UNIQUEID" val="5195"/>
</p:tagLst>
</file>

<file path=ppt/tags/tag359.xml><?xml version="1.0" encoding="utf-8"?>
<p:tagLst xmlns:p="http://schemas.openxmlformats.org/presentationml/2006/main">
  <p:tag name="AS_UNIQUEID" val="5196"/>
</p:tagLst>
</file>

<file path=ppt/tags/tag36.xml><?xml version="1.0" encoding="utf-8"?>
<p:tagLst xmlns:p="http://schemas.openxmlformats.org/presentationml/2006/main">
  <p:tag name="AS_UNIQUEID" val="1535"/>
</p:tagLst>
</file>

<file path=ppt/tags/tag360.xml><?xml version="1.0" encoding="utf-8"?>
<p:tagLst xmlns:p="http://schemas.openxmlformats.org/presentationml/2006/main">
  <p:tag name="AS_UNIQUEID" val="5197"/>
</p:tagLst>
</file>

<file path=ppt/tags/tag361.xml><?xml version="1.0" encoding="utf-8"?>
<p:tagLst xmlns:p="http://schemas.openxmlformats.org/presentationml/2006/main">
  <p:tag name="AS_UNIQUEID" val="5198"/>
</p:tagLst>
</file>

<file path=ppt/tags/tag362.xml><?xml version="1.0" encoding="utf-8"?>
<p:tagLst xmlns:p="http://schemas.openxmlformats.org/presentationml/2006/main">
  <p:tag name="AS_UNIQUEID" val="5199"/>
</p:tagLst>
</file>

<file path=ppt/tags/tag363.xml><?xml version="1.0" encoding="utf-8"?>
<p:tagLst xmlns:p="http://schemas.openxmlformats.org/presentationml/2006/main">
  <p:tag name="AS_UNIQUEID" val="5200"/>
</p:tagLst>
</file>

<file path=ppt/tags/tag364.xml><?xml version="1.0" encoding="utf-8"?>
<p:tagLst xmlns:p="http://schemas.openxmlformats.org/presentationml/2006/main">
  <p:tag name="AS_UNIQUEID" val="5205"/>
</p:tagLst>
</file>

<file path=ppt/tags/tag365.xml><?xml version="1.0" encoding="utf-8"?>
<p:tagLst xmlns:p="http://schemas.openxmlformats.org/presentationml/2006/main">
  <p:tag name="AS_UNIQUEID" val="5201"/>
</p:tagLst>
</file>

<file path=ppt/tags/tag366.xml><?xml version="1.0" encoding="utf-8"?>
<p:tagLst xmlns:p="http://schemas.openxmlformats.org/presentationml/2006/main">
  <p:tag name="AS_UNIQUEID" val="5202"/>
</p:tagLst>
</file>

<file path=ppt/tags/tag367.xml><?xml version="1.0" encoding="utf-8"?>
<p:tagLst xmlns:p="http://schemas.openxmlformats.org/presentationml/2006/main">
  <p:tag name="AS_UNIQUEID" val="5203"/>
</p:tagLst>
</file>

<file path=ppt/tags/tag368.xml><?xml version="1.0" encoding="utf-8"?>
<p:tagLst xmlns:p="http://schemas.openxmlformats.org/presentationml/2006/main">
  <p:tag name="AS_UNIQUEID" val="5204"/>
</p:tagLst>
</file>

<file path=ppt/tags/tag369.xml><?xml version="1.0" encoding="utf-8"?>
<p:tagLst xmlns:p="http://schemas.openxmlformats.org/presentationml/2006/main">
  <p:tag name="AS_UNIQUEID" val="15937"/>
</p:tagLst>
</file>

<file path=ppt/tags/tag37.xml><?xml version="1.0" encoding="utf-8"?>
<p:tagLst xmlns:p="http://schemas.openxmlformats.org/presentationml/2006/main">
  <p:tag name="AS_UNIQUEID" val="1536"/>
</p:tagLst>
</file>

<file path=ppt/tags/tag370.xml><?xml version="1.0" encoding="utf-8"?>
<p:tagLst xmlns:p="http://schemas.openxmlformats.org/presentationml/2006/main">
  <p:tag name="AS_UNIQUEID" val="15938"/>
</p:tagLst>
</file>

<file path=ppt/tags/tag371.xml><?xml version="1.0" encoding="utf-8"?>
<p:tagLst xmlns:p="http://schemas.openxmlformats.org/presentationml/2006/main">
  <p:tag name="AS_UNIQUEID" val="15939"/>
</p:tagLst>
</file>

<file path=ppt/tags/tag372.xml><?xml version="1.0" encoding="utf-8"?>
<p:tagLst xmlns:p="http://schemas.openxmlformats.org/presentationml/2006/main">
  <p:tag name="AS_UNIQUEID" val="21792"/>
</p:tagLst>
</file>

<file path=ppt/tags/tag373.xml><?xml version="1.0" encoding="utf-8"?>
<p:tagLst xmlns:p="http://schemas.openxmlformats.org/presentationml/2006/main">
  <p:tag name="AS_UNIQUEID" val="19194"/>
</p:tagLst>
</file>

<file path=ppt/tags/tag374.xml><?xml version="1.0" encoding="utf-8"?>
<p:tagLst xmlns:p="http://schemas.openxmlformats.org/presentationml/2006/main">
  <p:tag name="AS_UNIQUEID" val="1695"/>
</p:tagLst>
</file>

<file path=ppt/tags/tag375.xml><?xml version="1.0" encoding="utf-8"?>
<p:tagLst xmlns:p="http://schemas.openxmlformats.org/presentationml/2006/main">
  <p:tag name="AS_UNIQUEID" val="1697"/>
</p:tagLst>
</file>

<file path=ppt/tags/tag376.xml><?xml version="1.0" encoding="utf-8"?>
<p:tagLst xmlns:p="http://schemas.openxmlformats.org/presentationml/2006/main">
  <p:tag name="AS_UNIQUEID" val="1699"/>
</p:tagLst>
</file>

<file path=ppt/tags/tag377.xml><?xml version="1.0" encoding="utf-8"?>
<p:tagLst xmlns:p="http://schemas.openxmlformats.org/presentationml/2006/main">
  <p:tag name="AS_UNIQUEID" val="1696"/>
</p:tagLst>
</file>

<file path=ppt/tags/tag378.xml><?xml version="1.0" encoding="utf-8"?>
<p:tagLst xmlns:p="http://schemas.openxmlformats.org/presentationml/2006/main">
  <p:tag name="AS_UNIQUEID" val="1698"/>
</p:tagLst>
</file>

<file path=ppt/tags/tag379.xml><?xml version="1.0" encoding="utf-8"?>
<p:tagLst xmlns:p="http://schemas.openxmlformats.org/presentationml/2006/main">
  <p:tag name="AS_UNIQUEID" val="21793"/>
</p:tagLst>
</file>

<file path=ppt/tags/tag38.xml><?xml version="1.0" encoding="utf-8"?>
<p:tagLst xmlns:p="http://schemas.openxmlformats.org/presentationml/2006/main">
  <p:tag name="AS_UNIQUEID" val="1537"/>
</p:tagLst>
</file>

<file path=ppt/tags/tag380.xml><?xml version="1.0" encoding="utf-8"?>
<p:tagLst xmlns:p="http://schemas.openxmlformats.org/presentationml/2006/main">
  <p:tag name="AS_UNIQUEID" val="734"/>
</p:tagLst>
</file>

<file path=ppt/tags/tag381.xml><?xml version="1.0" encoding="utf-8"?>
<p:tagLst xmlns:p="http://schemas.openxmlformats.org/presentationml/2006/main">
  <p:tag name="AS_UNIQUEID" val="738"/>
</p:tagLst>
</file>

<file path=ppt/tags/tag382.xml><?xml version="1.0" encoding="utf-8"?>
<p:tagLst xmlns:p="http://schemas.openxmlformats.org/presentationml/2006/main">
  <p:tag name="AS_UNIQUEID" val="986"/>
</p:tagLst>
</file>

<file path=ppt/tags/tag383.xml><?xml version="1.0" encoding="utf-8"?>
<p:tagLst xmlns:p="http://schemas.openxmlformats.org/presentationml/2006/main">
  <p:tag name="AS_UNIQUEID" val="987"/>
</p:tagLst>
</file>

<file path=ppt/tags/tag384.xml><?xml version="1.0" encoding="utf-8"?>
<p:tagLst xmlns:p="http://schemas.openxmlformats.org/presentationml/2006/main">
  <p:tag name="AS_UNIQUEID" val="538"/>
</p:tagLst>
</file>

<file path=ppt/tags/tag385.xml><?xml version="1.0" encoding="utf-8"?>
<p:tagLst xmlns:p="http://schemas.openxmlformats.org/presentationml/2006/main">
  <p:tag name="AS_UNIQUEID" val="5212"/>
</p:tagLst>
</file>

<file path=ppt/tags/tag386.xml><?xml version="1.0" encoding="utf-8"?>
<p:tagLst xmlns:p="http://schemas.openxmlformats.org/presentationml/2006/main">
  <p:tag name="AS_UNIQUEID" val="15937"/>
</p:tagLst>
</file>

<file path=ppt/tags/tag387.xml><?xml version="1.0" encoding="utf-8"?>
<p:tagLst xmlns:p="http://schemas.openxmlformats.org/presentationml/2006/main">
  <p:tag name="AS_UNIQUEID" val="15938"/>
</p:tagLst>
</file>

<file path=ppt/tags/tag388.xml><?xml version="1.0" encoding="utf-8"?>
<p:tagLst xmlns:p="http://schemas.openxmlformats.org/presentationml/2006/main">
  <p:tag name="AS_UNIQUEID" val="15939"/>
</p:tagLst>
</file>

<file path=ppt/tags/tag389.xml><?xml version="1.0" encoding="utf-8"?>
<p:tagLst xmlns:p="http://schemas.openxmlformats.org/presentationml/2006/main">
  <p:tag name="AS_UNIQUEID" val="21796"/>
</p:tagLst>
</file>

<file path=ppt/tags/tag39.xml><?xml version="1.0" encoding="utf-8"?>
<p:tagLst xmlns:p="http://schemas.openxmlformats.org/presentationml/2006/main">
  <p:tag name="AS_UNIQUEID" val="1538"/>
</p:tagLst>
</file>

<file path=ppt/tags/tag390.xml><?xml version="1.0" encoding="utf-8"?>
<p:tagLst xmlns:p="http://schemas.openxmlformats.org/presentationml/2006/main">
  <p:tag name="AS_UNIQUEID" val="21797"/>
</p:tagLst>
</file>

<file path=ppt/tags/tag391.xml><?xml version="1.0" encoding="utf-8"?>
<p:tagLst xmlns:p="http://schemas.openxmlformats.org/presentationml/2006/main">
  <p:tag name="AS_UNIQUEID" val="19194"/>
</p:tagLst>
</file>

<file path=ppt/tags/tag392.xml><?xml version="1.0" encoding="utf-8"?>
<p:tagLst xmlns:p="http://schemas.openxmlformats.org/presentationml/2006/main">
  <p:tag name="AS_UNIQUEID" val="1695"/>
</p:tagLst>
</file>

<file path=ppt/tags/tag393.xml><?xml version="1.0" encoding="utf-8"?>
<p:tagLst xmlns:p="http://schemas.openxmlformats.org/presentationml/2006/main">
  <p:tag name="AS_UNIQUEID" val="1697"/>
</p:tagLst>
</file>

<file path=ppt/tags/tag394.xml><?xml version="1.0" encoding="utf-8"?>
<p:tagLst xmlns:p="http://schemas.openxmlformats.org/presentationml/2006/main">
  <p:tag name="AS_UNIQUEID" val="1699"/>
</p:tagLst>
</file>

<file path=ppt/tags/tag395.xml><?xml version="1.0" encoding="utf-8"?>
<p:tagLst xmlns:p="http://schemas.openxmlformats.org/presentationml/2006/main">
  <p:tag name="AS_UNIQUEID" val="1696"/>
</p:tagLst>
</file>

<file path=ppt/tags/tag396.xml><?xml version="1.0" encoding="utf-8"?>
<p:tagLst xmlns:p="http://schemas.openxmlformats.org/presentationml/2006/main">
  <p:tag name="AS_UNIQUEID" val="1698"/>
</p:tagLst>
</file>

<file path=ppt/tags/tag397.xml><?xml version="1.0" encoding="utf-8"?>
<p:tagLst xmlns:p="http://schemas.openxmlformats.org/presentationml/2006/main">
  <p:tag name="AS_UNIQUEID" val="21798"/>
</p:tagLst>
</file>

<file path=ppt/tags/tag398.xml><?xml version="1.0" encoding="utf-8"?>
<p:tagLst xmlns:p="http://schemas.openxmlformats.org/presentationml/2006/main">
  <p:tag name="AS_UNIQUEID" val="13622"/>
</p:tagLst>
</file>

<file path=ppt/tags/tag399.xml><?xml version="1.0" encoding="utf-8"?>
<p:tagLst xmlns:p="http://schemas.openxmlformats.org/presentationml/2006/main">
  <p:tag name="AS_UNIQUEID" val="13644"/>
</p:tagLst>
</file>

<file path=ppt/tags/tag4.xml><?xml version="1.0" encoding="utf-8"?>
<p:tagLst xmlns:p="http://schemas.openxmlformats.org/presentationml/2006/main">
  <p:tag name="AS_UNIQUEID" val="1502"/>
</p:tagLst>
</file>

<file path=ppt/tags/tag40.xml><?xml version="1.0" encoding="utf-8"?>
<p:tagLst xmlns:p="http://schemas.openxmlformats.org/presentationml/2006/main">
  <p:tag name="AS_UNIQUEID" val="1540"/>
</p:tagLst>
</file>

<file path=ppt/tags/tag400.xml><?xml version="1.0" encoding="utf-8"?>
<p:tagLst xmlns:p="http://schemas.openxmlformats.org/presentationml/2006/main">
  <p:tag name="AS_UNIQUEID" val="13645"/>
</p:tagLst>
</file>

<file path=ppt/tags/tag401.xml><?xml version="1.0" encoding="utf-8"?>
<p:tagLst xmlns:p="http://schemas.openxmlformats.org/presentationml/2006/main">
  <p:tag name="AS_UNIQUEID" val="13646"/>
</p:tagLst>
</file>

<file path=ppt/tags/tag402.xml><?xml version="1.0" encoding="utf-8"?>
<p:tagLst xmlns:p="http://schemas.openxmlformats.org/presentationml/2006/main">
  <p:tag name="AS_UNIQUEID" val="13647"/>
</p:tagLst>
</file>

<file path=ppt/tags/tag403.xml><?xml version="1.0" encoding="utf-8"?>
<p:tagLst xmlns:p="http://schemas.openxmlformats.org/presentationml/2006/main">
  <p:tag name="AS_UNIQUEID" val="13653"/>
</p:tagLst>
</file>

<file path=ppt/tags/tag404.xml><?xml version="1.0" encoding="utf-8"?>
<p:tagLst xmlns:p="http://schemas.openxmlformats.org/presentationml/2006/main">
  <p:tag name="AS_UNIQUEID" val="13662"/>
</p:tagLst>
</file>

<file path=ppt/tags/tag405.xml><?xml version="1.0" encoding="utf-8"?>
<p:tagLst xmlns:p="http://schemas.openxmlformats.org/presentationml/2006/main">
  <p:tag name="AS_UNIQUEID" val="13663"/>
</p:tagLst>
</file>

<file path=ppt/tags/tag406.xml><?xml version="1.0" encoding="utf-8"?>
<p:tagLst xmlns:p="http://schemas.openxmlformats.org/presentationml/2006/main">
  <p:tag name="AS_UNIQUEID" val="13664"/>
</p:tagLst>
</file>

<file path=ppt/tags/tag407.xml><?xml version="1.0" encoding="utf-8"?>
<p:tagLst xmlns:p="http://schemas.openxmlformats.org/presentationml/2006/main">
  <p:tag name="AS_UNIQUEID" val="538"/>
</p:tagLst>
</file>

<file path=ppt/tags/tag408.xml><?xml version="1.0" encoding="utf-8"?>
<p:tagLst xmlns:p="http://schemas.openxmlformats.org/presentationml/2006/main">
  <p:tag name="AS_UNIQUEID" val="539"/>
</p:tagLst>
</file>

<file path=ppt/tags/tag409.xml><?xml version="1.0" encoding="utf-8"?>
<p:tagLst xmlns:p="http://schemas.openxmlformats.org/presentationml/2006/main">
  <p:tag name="AS_UNIQUEID" val="13617"/>
</p:tagLst>
</file>

<file path=ppt/tags/tag41.xml><?xml version="1.0" encoding="utf-8"?>
<p:tagLst xmlns:p="http://schemas.openxmlformats.org/presentationml/2006/main">
  <p:tag name="AS_UNIQUEID" val="1541"/>
</p:tagLst>
</file>

<file path=ppt/tags/tag410.xml><?xml version="1.0" encoding="utf-8"?>
<p:tagLst xmlns:p="http://schemas.openxmlformats.org/presentationml/2006/main">
  <p:tag name="AS_UNIQUEID" val="13668"/>
</p:tagLst>
</file>

<file path=ppt/tags/tag411.xml><?xml version="1.0" encoding="utf-8"?>
<p:tagLst xmlns:p="http://schemas.openxmlformats.org/presentationml/2006/main">
  <p:tag name="AS_UNIQUEID" val="8804"/>
</p:tagLst>
</file>

<file path=ppt/tags/tag412.xml><?xml version="1.0" encoding="utf-8"?>
<p:tagLst xmlns:p="http://schemas.openxmlformats.org/presentationml/2006/main">
  <p:tag name="AS_UNIQUEID" val="15937"/>
</p:tagLst>
</file>

<file path=ppt/tags/tag413.xml><?xml version="1.0" encoding="utf-8"?>
<p:tagLst xmlns:p="http://schemas.openxmlformats.org/presentationml/2006/main">
  <p:tag name="AS_UNIQUEID" val="15938"/>
</p:tagLst>
</file>

<file path=ppt/tags/tag414.xml><?xml version="1.0" encoding="utf-8"?>
<p:tagLst xmlns:p="http://schemas.openxmlformats.org/presentationml/2006/main">
  <p:tag name="AS_UNIQUEID" val="15939"/>
</p:tagLst>
</file>

<file path=ppt/tags/tag415.xml><?xml version="1.0" encoding="utf-8"?>
<p:tagLst xmlns:p="http://schemas.openxmlformats.org/presentationml/2006/main">
  <p:tag name="AS_UNIQUEID" val="21801"/>
</p:tagLst>
</file>

<file path=ppt/tags/tag416.xml><?xml version="1.0" encoding="utf-8"?>
<p:tagLst xmlns:p="http://schemas.openxmlformats.org/presentationml/2006/main">
  <p:tag name="AS_UNIQUEID" val="19194"/>
</p:tagLst>
</file>

<file path=ppt/tags/tag417.xml><?xml version="1.0" encoding="utf-8"?>
<p:tagLst xmlns:p="http://schemas.openxmlformats.org/presentationml/2006/main">
  <p:tag name="AS_UNIQUEID" val="1695"/>
</p:tagLst>
</file>

<file path=ppt/tags/tag418.xml><?xml version="1.0" encoding="utf-8"?>
<p:tagLst xmlns:p="http://schemas.openxmlformats.org/presentationml/2006/main">
  <p:tag name="AS_UNIQUEID" val="1697"/>
</p:tagLst>
</file>

<file path=ppt/tags/tag419.xml><?xml version="1.0" encoding="utf-8"?>
<p:tagLst xmlns:p="http://schemas.openxmlformats.org/presentationml/2006/main">
  <p:tag name="AS_UNIQUEID" val="1699"/>
</p:tagLst>
</file>

<file path=ppt/tags/tag42.xml><?xml version="1.0" encoding="utf-8"?>
<p:tagLst xmlns:p="http://schemas.openxmlformats.org/presentationml/2006/main">
  <p:tag name="AS_UNIQUEID" val="1542"/>
</p:tagLst>
</file>

<file path=ppt/tags/tag420.xml><?xml version="1.0" encoding="utf-8"?>
<p:tagLst xmlns:p="http://schemas.openxmlformats.org/presentationml/2006/main">
  <p:tag name="AS_UNIQUEID" val="1696"/>
</p:tagLst>
</file>

<file path=ppt/tags/tag421.xml><?xml version="1.0" encoding="utf-8"?>
<p:tagLst xmlns:p="http://schemas.openxmlformats.org/presentationml/2006/main">
  <p:tag name="AS_UNIQUEID" val="1698"/>
</p:tagLst>
</file>

<file path=ppt/tags/tag422.xml><?xml version="1.0" encoding="utf-8"?>
<p:tagLst xmlns:p="http://schemas.openxmlformats.org/presentationml/2006/main">
  <p:tag name="AS_UNIQUEID" val="21802"/>
</p:tagLst>
</file>

<file path=ppt/tags/tag423.xml><?xml version="1.0" encoding="utf-8"?>
<p:tagLst xmlns:p="http://schemas.openxmlformats.org/presentationml/2006/main">
  <p:tag name="AS_UNIQUEID" val="538"/>
</p:tagLst>
</file>

<file path=ppt/tags/tag424.xml><?xml version="1.0" encoding="utf-8"?>
<p:tagLst xmlns:p="http://schemas.openxmlformats.org/presentationml/2006/main">
  <p:tag name="AS_UNIQUEID" val="13727"/>
</p:tagLst>
</file>

<file path=ppt/tags/tag425.xml><?xml version="1.0" encoding="utf-8"?>
<p:tagLst xmlns:p="http://schemas.openxmlformats.org/presentationml/2006/main">
  <p:tag name="AS_UNIQUEID" val="13728"/>
</p:tagLst>
</file>

<file path=ppt/tags/tag426.xml><?xml version="1.0" encoding="utf-8"?>
<p:tagLst xmlns:p="http://schemas.openxmlformats.org/presentationml/2006/main">
  <p:tag name="AS_UNIQUEID" val="13729"/>
</p:tagLst>
</file>

<file path=ppt/tags/tag427.xml><?xml version="1.0" encoding="utf-8"?>
<p:tagLst xmlns:p="http://schemas.openxmlformats.org/presentationml/2006/main">
  <p:tag name="AS_UNIQUEID" val="13730"/>
</p:tagLst>
</file>

<file path=ppt/tags/tag428.xml><?xml version="1.0" encoding="utf-8"?>
<p:tagLst xmlns:p="http://schemas.openxmlformats.org/presentationml/2006/main">
  <p:tag name="AS_UNIQUEID" val="13731"/>
</p:tagLst>
</file>

<file path=ppt/tags/tag429.xml><?xml version="1.0" encoding="utf-8"?>
<p:tagLst xmlns:p="http://schemas.openxmlformats.org/presentationml/2006/main">
  <p:tag name="AS_UNIQUEID" val="13732"/>
</p:tagLst>
</file>

<file path=ppt/tags/tag43.xml><?xml version="1.0" encoding="utf-8"?>
<p:tagLst xmlns:p="http://schemas.openxmlformats.org/presentationml/2006/main">
  <p:tag name="AS_UNIQUEID" val="1543"/>
</p:tagLst>
</file>

<file path=ppt/tags/tag430.xml><?xml version="1.0" encoding="utf-8"?>
<p:tagLst xmlns:p="http://schemas.openxmlformats.org/presentationml/2006/main">
  <p:tag name="AS_UNIQUEID" val="21803"/>
</p:tagLst>
</file>

<file path=ppt/tags/tag431.xml><?xml version="1.0" encoding="utf-8"?>
<p:tagLst xmlns:p="http://schemas.openxmlformats.org/presentationml/2006/main">
  <p:tag name="AS_UNIQUEID" val="21804"/>
</p:tagLst>
</file>

<file path=ppt/tags/tag432.xml><?xml version="1.0" encoding="utf-8"?>
<p:tagLst xmlns:p="http://schemas.openxmlformats.org/presentationml/2006/main">
  <p:tag name="AS_UNIQUEID" val="618"/>
  <p:tag name="KSO_WM_BEAUTIFY_FLAG" val=""/>
</p:tagLst>
</file>

<file path=ppt/tags/tag433.xml><?xml version="1.0" encoding="utf-8"?>
<p:tagLst xmlns:p="http://schemas.openxmlformats.org/presentationml/2006/main">
  <p:tag name="AS_UNIQUEID" val="620"/>
  <p:tag name="KSO_WM_BEAUTIFY_FLAG" val=""/>
</p:tagLst>
</file>

<file path=ppt/tags/tag434.xml><?xml version="1.0" encoding="utf-8"?>
<p:tagLst xmlns:p="http://schemas.openxmlformats.org/presentationml/2006/main">
  <p:tag name="AS_UNIQUEID" val="632"/>
</p:tagLst>
</file>

<file path=ppt/tags/tag435.xml><?xml version="1.0" encoding="utf-8"?>
<p:tagLst xmlns:p="http://schemas.openxmlformats.org/presentationml/2006/main">
  <p:tag name="AS_UNIQUEID" val="633"/>
  <p:tag name="KSO_WM_BEAUTIFY_FLAG" val=""/>
</p:tagLst>
</file>

<file path=ppt/tags/tag436.xml><?xml version="1.0" encoding="utf-8"?>
<p:tagLst xmlns:p="http://schemas.openxmlformats.org/presentationml/2006/main">
  <p:tag name="AS_UNIQUEID" val="634"/>
  <p:tag name="KSO_WM_BEAUTIFY_FLAG" val=""/>
</p:tagLst>
</file>

<file path=ppt/tags/tag437.xml><?xml version="1.0" encoding="utf-8"?>
<p:tagLst xmlns:p="http://schemas.openxmlformats.org/presentationml/2006/main">
  <p:tag name="AS_UNIQUEID" val="635"/>
</p:tagLst>
</file>

<file path=ppt/tags/tag438.xml><?xml version="1.0" encoding="utf-8"?>
<p:tagLst xmlns:p="http://schemas.openxmlformats.org/presentationml/2006/main">
  <p:tag name="AS_UNIQUEID" val="636"/>
  <p:tag name="KSO_WM_BEAUTIFY_FLAG" val=""/>
</p:tagLst>
</file>

<file path=ppt/tags/tag439.xml><?xml version="1.0" encoding="utf-8"?>
<p:tagLst xmlns:p="http://schemas.openxmlformats.org/presentationml/2006/main">
  <p:tag name="AS_UNIQUEID" val="637"/>
  <p:tag name="KSO_WM_BEAUTIFY_FLAG" val=""/>
</p:tagLst>
</file>

<file path=ppt/tags/tag44.xml><?xml version="1.0" encoding="utf-8"?>
<p:tagLst xmlns:p="http://schemas.openxmlformats.org/presentationml/2006/main">
  <p:tag name="AS_UNIQUEID" val="1544"/>
</p:tagLst>
</file>

<file path=ppt/tags/tag440.xml><?xml version="1.0" encoding="utf-8"?>
<p:tagLst xmlns:p="http://schemas.openxmlformats.org/presentationml/2006/main">
  <p:tag name="AS_UNIQUEID" val="638"/>
  <p:tag name="KSO_WM_BEAUTIFY_FLAG" val=""/>
</p:tagLst>
</file>

<file path=ppt/tags/tag441.xml><?xml version="1.0" encoding="utf-8"?>
<p:tagLst xmlns:p="http://schemas.openxmlformats.org/presentationml/2006/main">
  <p:tag name="AS_UNIQUEID" val="639"/>
  <p:tag name="KSO_WM_BEAUTIFY_FLAG" val=""/>
</p:tagLst>
</file>

<file path=ppt/tags/tag442.xml><?xml version="1.0" encoding="utf-8"?>
<p:tagLst xmlns:p="http://schemas.openxmlformats.org/presentationml/2006/main">
  <p:tag name="AS_UNIQUEID" val="642"/>
  <p:tag name="KSO_WM_BEAUTIFY_FLAG" val=""/>
</p:tagLst>
</file>

<file path=ppt/tags/tag443.xml><?xml version="1.0" encoding="utf-8"?>
<p:tagLst xmlns:p="http://schemas.openxmlformats.org/presentationml/2006/main">
  <p:tag name="AS_UNIQUEID" val="621"/>
  <p:tag name="KSO_WM_BEAUTIFY_FLAG" val=""/>
</p:tagLst>
</file>

<file path=ppt/tags/tag444.xml><?xml version="1.0" encoding="utf-8"?>
<p:tagLst xmlns:p="http://schemas.openxmlformats.org/presentationml/2006/main">
  <p:tag name="AS_UNIQUEID" val="622"/>
  <p:tag name="KSO_WM_BEAUTIFY_FLAG" val=""/>
</p:tagLst>
</file>

<file path=ppt/tags/tag445.xml><?xml version="1.0" encoding="utf-8"?>
<p:tagLst xmlns:p="http://schemas.openxmlformats.org/presentationml/2006/main">
  <p:tag name="AS_UNIQUEID" val="625"/>
  <p:tag name="KSO_WM_BEAUTIFY_FLAG" val=""/>
</p:tagLst>
</file>

<file path=ppt/tags/tag446.xml><?xml version="1.0" encoding="utf-8"?>
<p:tagLst xmlns:p="http://schemas.openxmlformats.org/presentationml/2006/main">
  <p:tag name="AS_UNIQUEID" val="626"/>
</p:tagLst>
</file>

<file path=ppt/tags/tag447.xml><?xml version="1.0" encoding="utf-8"?>
<p:tagLst xmlns:p="http://schemas.openxmlformats.org/presentationml/2006/main">
  <p:tag name="AS_UNIQUEID" val="627"/>
  <p:tag name="KSO_WM_BEAUTIFY_FLAG" val=""/>
</p:tagLst>
</file>

<file path=ppt/tags/tag448.xml><?xml version="1.0" encoding="utf-8"?>
<p:tagLst xmlns:p="http://schemas.openxmlformats.org/presentationml/2006/main">
  <p:tag name="AS_UNIQUEID" val="628"/>
  <p:tag name="KSO_WM_BEAUTIFY_FLAG" val=""/>
</p:tagLst>
</file>

<file path=ppt/tags/tag449.xml><?xml version="1.0" encoding="utf-8"?>
<p:tagLst xmlns:p="http://schemas.openxmlformats.org/presentationml/2006/main">
  <p:tag name="AS_UNIQUEID" val="629"/>
</p:tagLst>
</file>

<file path=ppt/tags/tag45.xml><?xml version="1.0" encoding="utf-8"?>
<p:tagLst xmlns:p="http://schemas.openxmlformats.org/presentationml/2006/main">
  <p:tag name="AS_UNIQUEID" val="1545"/>
</p:tagLst>
</file>

<file path=ppt/tags/tag450.xml><?xml version="1.0" encoding="utf-8"?>
<p:tagLst xmlns:p="http://schemas.openxmlformats.org/presentationml/2006/main">
  <p:tag name="AS_UNIQUEID" val="630"/>
  <p:tag name="KSO_WM_BEAUTIFY_FLAG" val=""/>
</p:tagLst>
</file>

<file path=ppt/tags/tag451.xml><?xml version="1.0" encoding="utf-8"?>
<p:tagLst xmlns:p="http://schemas.openxmlformats.org/presentationml/2006/main">
  <p:tag name="AS_UNIQUEID" val="631"/>
  <p:tag name="KSO_WM_BEAUTIFY_FLAG" val=""/>
</p:tagLst>
</file>

<file path=ppt/tags/tag452.xml><?xml version="1.0" encoding="utf-8"?>
<p:tagLst xmlns:p="http://schemas.openxmlformats.org/presentationml/2006/main">
  <p:tag name="AS_UNIQUEID" val="640"/>
  <p:tag name="KSO_WM_BEAUTIFY_FLAG" val=""/>
</p:tagLst>
</file>

<file path=ppt/tags/tag453.xml><?xml version="1.0" encoding="utf-8"?>
<p:tagLst xmlns:p="http://schemas.openxmlformats.org/presentationml/2006/main">
  <p:tag name="AS_UNIQUEID" val="641"/>
  <p:tag name="KSO_WM_BEAUTIFY_FLAG" val=""/>
</p:tagLst>
</file>

<file path=ppt/tags/tag454.xml><?xml version="1.0" encoding="utf-8"?>
<p:tagLst xmlns:p="http://schemas.openxmlformats.org/presentationml/2006/main">
  <p:tag name="AS_UNIQUEID" val="647"/>
  <p:tag name="KSO_WM_BEAUTIFY_FLAG" val=""/>
</p:tagLst>
</file>

<file path=ppt/tags/tag455.xml><?xml version="1.0" encoding="utf-8"?>
<p:tagLst xmlns:p="http://schemas.openxmlformats.org/presentationml/2006/main">
  <p:tag name="AS_UNIQUEID" val="21805"/>
</p:tagLst>
</file>

<file path=ppt/tags/tag456.xml><?xml version="1.0" encoding="utf-8"?>
<p:tagLst xmlns:p="http://schemas.openxmlformats.org/presentationml/2006/main">
  <p:tag name="AS_UNIQUEID" val="692"/>
</p:tagLst>
</file>

<file path=ppt/tags/tag457.xml><?xml version="1.0" encoding="utf-8"?>
<p:tagLst xmlns:p="http://schemas.openxmlformats.org/presentationml/2006/main">
  <p:tag name="AS_UNIQUEID" val="693"/>
  <p:tag name="KSO_WM_BEAUTIFY_FLAG" val=""/>
</p:tagLst>
</file>

<file path=ppt/tags/tag458.xml><?xml version="1.0" encoding="utf-8"?>
<p:tagLst xmlns:p="http://schemas.openxmlformats.org/presentationml/2006/main">
  <p:tag name="AS_UNIQUEID" val="694"/>
  <p:tag name="KSO_WM_BEAUTIFY_FLAG" val=""/>
</p:tagLst>
</file>

<file path=ppt/tags/tag459.xml><?xml version="1.0" encoding="utf-8"?>
<p:tagLst xmlns:p="http://schemas.openxmlformats.org/presentationml/2006/main">
  <p:tag name="AS_UNIQUEID" val="699"/>
  <p:tag name="KSO_WM_BEAUTIFY_FLAG" val=""/>
</p:tagLst>
</file>

<file path=ppt/tags/tag46.xml><?xml version="1.0" encoding="utf-8"?>
<p:tagLst xmlns:p="http://schemas.openxmlformats.org/presentationml/2006/main">
  <p:tag name="AS_UNIQUEID" val="1546"/>
</p:tagLst>
</file>

<file path=ppt/tags/tag460.xml><?xml version="1.0" encoding="utf-8"?>
<p:tagLst xmlns:p="http://schemas.openxmlformats.org/presentationml/2006/main">
  <p:tag name="AS_UNIQUEID" val="702"/>
</p:tagLst>
</file>

<file path=ppt/tags/tag461.xml><?xml version="1.0" encoding="utf-8"?>
<p:tagLst xmlns:p="http://schemas.openxmlformats.org/presentationml/2006/main">
  <p:tag name="AS_UNIQUEID" val="639"/>
  <p:tag name="KSO_WM_BEAUTIFY_FLAG" val=""/>
</p:tagLst>
</file>

<file path=ppt/tags/tag462.xml><?xml version="1.0" encoding="utf-8"?>
<p:tagLst xmlns:p="http://schemas.openxmlformats.org/presentationml/2006/main">
  <p:tag name="AS_UNIQUEID" val="21806"/>
</p:tagLst>
</file>

<file path=ppt/tags/tag463.xml><?xml version="1.0" encoding="utf-8"?>
<p:tagLst xmlns:p="http://schemas.openxmlformats.org/presentationml/2006/main">
  <p:tag name="AS_UNIQUEID" val="639"/>
  <p:tag name="KSO_WM_BEAUTIFY_FLAG" val=""/>
</p:tagLst>
</file>

<file path=ppt/tags/tag464.xml><?xml version="1.0" encoding="utf-8"?>
<p:tagLst xmlns:p="http://schemas.openxmlformats.org/presentationml/2006/main">
  <p:tag name="AS_UNIQUEID" val="539"/>
</p:tagLst>
</file>

<file path=ppt/tags/tag465.xml><?xml version="1.0" encoding="utf-8"?>
<p:tagLst xmlns:p="http://schemas.openxmlformats.org/presentationml/2006/main">
  <p:tag name="AS_UNIQUEID" val="21807"/>
</p:tagLst>
</file>

<file path=ppt/tags/tag466.xml><?xml version="1.0" encoding="utf-8"?>
<p:tagLst xmlns:p="http://schemas.openxmlformats.org/presentationml/2006/main">
  <p:tag name="AS_UNIQUEID" val="695"/>
</p:tagLst>
</file>

<file path=ppt/tags/tag467.xml><?xml version="1.0" encoding="utf-8"?>
<p:tagLst xmlns:p="http://schemas.openxmlformats.org/presentationml/2006/main">
  <p:tag name="AS_UNIQUEID" val="696"/>
  <p:tag name="KSO_WM_BEAUTIFY_FLAG" val=""/>
</p:tagLst>
</file>

<file path=ppt/tags/tag468.xml><?xml version="1.0" encoding="utf-8"?>
<p:tagLst xmlns:p="http://schemas.openxmlformats.org/presentationml/2006/main">
  <p:tag name="AS_UNIQUEID" val="697"/>
  <p:tag name="KSO_WM_BEAUTIFY_FLAG" val=""/>
</p:tagLst>
</file>

<file path=ppt/tags/tag469.xml><?xml version="1.0" encoding="utf-8"?>
<p:tagLst xmlns:p="http://schemas.openxmlformats.org/presentationml/2006/main">
  <p:tag name="AS_UNIQUEID" val="701"/>
  <p:tag name="KSO_WM_BEAUTIFY_FLAG" val=""/>
</p:tagLst>
</file>

<file path=ppt/tags/tag47.xml><?xml version="1.0" encoding="utf-8"?>
<p:tagLst xmlns:p="http://schemas.openxmlformats.org/presentationml/2006/main">
  <p:tag name="AS_UNIQUEID" val="1547"/>
</p:tagLst>
</file>

<file path=ppt/tags/tag470.xml><?xml version="1.0" encoding="utf-8"?>
<p:tagLst xmlns:p="http://schemas.openxmlformats.org/presentationml/2006/main">
  <p:tag name="AS_UNIQUEID" val="713"/>
  <p:tag name="KSO_WM_BEAUTIFY_FLAG" val=""/>
</p:tagLst>
</file>

<file path=ppt/tags/tag471.xml><?xml version="1.0" encoding="utf-8"?>
<p:tagLst xmlns:p="http://schemas.openxmlformats.org/presentationml/2006/main">
  <p:tag name="AS_UNIQUEID" val="21808"/>
</p:tagLst>
</file>

<file path=ppt/tags/tag472.xml><?xml version="1.0" encoding="utf-8"?>
<p:tagLst xmlns:p="http://schemas.openxmlformats.org/presentationml/2006/main">
  <p:tag name="AS_UNIQUEID" val="21809"/>
</p:tagLst>
</file>

<file path=ppt/tags/tag473.xml><?xml version="1.0" encoding="utf-8"?>
<p:tagLst xmlns:p="http://schemas.openxmlformats.org/presentationml/2006/main">
  <p:tag name="AS_UNIQUEID" val="706"/>
</p:tagLst>
</file>

<file path=ppt/tags/tag474.xml><?xml version="1.0" encoding="utf-8"?>
<p:tagLst xmlns:p="http://schemas.openxmlformats.org/presentationml/2006/main">
  <p:tag name="AS_UNIQUEID" val="707"/>
  <p:tag name="KSO_WM_BEAUTIFY_FLAG" val=""/>
</p:tagLst>
</file>

<file path=ppt/tags/tag475.xml><?xml version="1.0" encoding="utf-8"?>
<p:tagLst xmlns:p="http://schemas.openxmlformats.org/presentationml/2006/main">
  <p:tag name="AS_UNIQUEID" val="708"/>
  <p:tag name="KSO_WM_BEAUTIFY_FLAG" val=""/>
</p:tagLst>
</file>

<file path=ppt/tags/tag476.xml><?xml version="1.0" encoding="utf-8"?>
<p:tagLst xmlns:p="http://schemas.openxmlformats.org/presentationml/2006/main">
  <p:tag name="AS_UNIQUEID" val="712"/>
  <p:tag name="KSO_WM_BEAUTIFY_FLAG" val=""/>
</p:tagLst>
</file>

<file path=ppt/tags/tag477.xml><?xml version="1.0" encoding="utf-8"?>
<p:tagLst xmlns:p="http://schemas.openxmlformats.org/presentationml/2006/main">
  <p:tag name="AS_UNIQUEID" val="639"/>
  <p:tag name="KSO_WM_BEAUTIFY_FLAG" val=""/>
</p:tagLst>
</file>

<file path=ppt/tags/tag478.xml><?xml version="1.0" encoding="utf-8"?>
<p:tagLst xmlns:p="http://schemas.openxmlformats.org/presentationml/2006/main">
  <p:tag name="AS_UNIQUEID" val="21810"/>
</p:tagLst>
</file>

<file path=ppt/tags/tag479.xml><?xml version="1.0" encoding="utf-8"?>
<p:tagLst xmlns:p="http://schemas.openxmlformats.org/presentationml/2006/main">
  <p:tag name="AS_UNIQUEID" val="638"/>
  <p:tag name="KSO_WM_BEAUTIFY_FLAG" val=""/>
</p:tagLst>
</file>

<file path=ppt/tags/tag48.xml><?xml version="1.0" encoding="utf-8"?>
<p:tagLst xmlns:p="http://schemas.openxmlformats.org/presentationml/2006/main">
  <p:tag name="AS_UNIQUEID" val="1548"/>
</p:tagLst>
</file>

<file path=ppt/tags/tag480.xml><?xml version="1.0" encoding="utf-8"?>
<p:tagLst xmlns:p="http://schemas.openxmlformats.org/presentationml/2006/main">
  <p:tag name="AS_UNIQUEID" val="647"/>
  <p:tag name="KSO_WM_BEAUTIFY_FLAG" val=""/>
</p:tagLst>
</file>

<file path=ppt/tags/tag481.xml><?xml version="1.0" encoding="utf-8"?>
<p:tagLst xmlns:p="http://schemas.openxmlformats.org/presentationml/2006/main">
  <p:tag name="AS_UNIQUEID" val="21811"/>
</p:tagLst>
</file>

<file path=ppt/tags/tag482.xml><?xml version="1.0" encoding="utf-8"?>
<p:tagLst xmlns:p="http://schemas.openxmlformats.org/presentationml/2006/main">
  <p:tag name="AS_UNIQUEID" val="709"/>
</p:tagLst>
</file>

<file path=ppt/tags/tag483.xml><?xml version="1.0" encoding="utf-8"?>
<p:tagLst xmlns:p="http://schemas.openxmlformats.org/presentationml/2006/main">
  <p:tag name="AS_UNIQUEID" val="710"/>
  <p:tag name="KSO_WM_BEAUTIFY_FLAG" val=""/>
</p:tagLst>
</file>

<file path=ppt/tags/tag484.xml><?xml version="1.0" encoding="utf-8"?>
<p:tagLst xmlns:p="http://schemas.openxmlformats.org/presentationml/2006/main">
  <p:tag name="AS_UNIQUEID" val="711"/>
  <p:tag name="KSO_WM_BEAUTIFY_FLAG" val=""/>
</p:tagLst>
</file>

<file path=ppt/tags/tag485.xml><?xml version="1.0" encoding="utf-8"?>
<p:tagLst xmlns:p="http://schemas.openxmlformats.org/presentationml/2006/main">
  <p:tag name="AS_UNIQUEID" val="717"/>
  <p:tag name="KSO_WM_BEAUTIFY_FLAG" val=""/>
</p:tagLst>
</file>

<file path=ppt/tags/tag486.xml><?xml version="1.0" encoding="utf-8"?>
<p:tagLst xmlns:p="http://schemas.openxmlformats.org/presentationml/2006/main">
  <p:tag name="AS_UNIQUEID" val="13744"/>
</p:tagLst>
</file>

<file path=ppt/tags/tag487.xml><?xml version="1.0" encoding="utf-8"?>
<p:tagLst xmlns:p="http://schemas.openxmlformats.org/presentationml/2006/main">
  <p:tag name="AS_UNIQUEID" val="13745"/>
</p:tagLst>
</file>

<file path=ppt/tags/tag488.xml><?xml version="1.0" encoding="utf-8"?>
<p:tagLst xmlns:p="http://schemas.openxmlformats.org/presentationml/2006/main">
  <p:tag name="AS_UNIQUEID" val="13746"/>
</p:tagLst>
</file>

<file path=ppt/tags/tag489.xml><?xml version="1.0" encoding="utf-8"?>
<p:tagLst xmlns:p="http://schemas.openxmlformats.org/presentationml/2006/main">
  <p:tag name="AS_UNIQUEID" val="21812"/>
</p:tagLst>
</file>

<file path=ppt/tags/tag49.xml><?xml version="1.0" encoding="utf-8"?>
<p:tagLst xmlns:p="http://schemas.openxmlformats.org/presentationml/2006/main">
  <p:tag name="AS_UNIQUEID" val="1549"/>
</p:tagLst>
</file>

<file path=ppt/tags/tag490.xml><?xml version="1.0" encoding="utf-8"?>
<p:tagLst xmlns:p="http://schemas.openxmlformats.org/presentationml/2006/main">
  <p:tag name="AS_UNIQUEID" val="21813"/>
</p:tagLst>
</file>

<file path=ppt/tags/tag491.xml><?xml version="1.0" encoding="utf-8"?>
<p:tagLst xmlns:p="http://schemas.openxmlformats.org/presentationml/2006/main">
  <p:tag name="AS_UNIQUEID" val="13744"/>
</p:tagLst>
</file>

<file path=ppt/tags/tag492.xml><?xml version="1.0" encoding="utf-8"?>
<p:tagLst xmlns:p="http://schemas.openxmlformats.org/presentationml/2006/main">
  <p:tag name="AS_UNIQUEID" val="15937"/>
</p:tagLst>
</file>

<file path=ppt/tags/tag493.xml><?xml version="1.0" encoding="utf-8"?>
<p:tagLst xmlns:p="http://schemas.openxmlformats.org/presentationml/2006/main">
  <p:tag name="AS_UNIQUEID" val="15938"/>
</p:tagLst>
</file>

<file path=ppt/tags/tag494.xml><?xml version="1.0" encoding="utf-8"?>
<p:tagLst xmlns:p="http://schemas.openxmlformats.org/presentationml/2006/main">
  <p:tag name="AS_UNIQUEID" val="15939"/>
</p:tagLst>
</file>

<file path=ppt/tags/tag495.xml><?xml version="1.0" encoding="utf-8"?>
<p:tagLst xmlns:p="http://schemas.openxmlformats.org/presentationml/2006/main">
  <p:tag name="AS_UNIQUEID" val="5549"/>
</p:tagLst>
</file>

<file path=ppt/tags/tag496.xml><?xml version="1.0" encoding="utf-8"?>
<p:tagLst xmlns:p="http://schemas.openxmlformats.org/presentationml/2006/main">
  <p:tag name="AS_UNIQUEID" val="8822"/>
</p:tagLst>
</file>

<file path=ppt/tags/tag497.xml><?xml version="1.0" encoding="utf-8"?>
<p:tagLst xmlns:p="http://schemas.openxmlformats.org/presentationml/2006/main">
  <p:tag name="AS_UNIQUEID" val="8823"/>
</p:tagLst>
</file>

<file path=ppt/tags/tag498.xml><?xml version="1.0" encoding="utf-8"?>
<p:tagLst xmlns:p="http://schemas.openxmlformats.org/presentationml/2006/main">
  <p:tag name="AS_UNIQUEID" val="8824"/>
</p:tagLst>
</file>

<file path=ppt/tags/tag499.xml><?xml version="1.0" encoding="utf-8"?>
<p:tagLst xmlns:p="http://schemas.openxmlformats.org/presentationml/2006/main">
  <p:tag name="AS_UNIQUEID" val="8825"/>
</p:tagLst>
</file>

<file path=ppt/tags/tag5.xml><?xml version="1.0" encoding="utf-8"?>
<p:tagLst xmlns:p="http://schemas.openxmlformats.org/presentationml/2006/main">
  <p:tag name="AS_UNIQUEID" val="1503"/>
</p:tagLst>
</file>

<file path=ppt/tags/tag50.xml><?xml version="1.0" encoding="utf-8"?>
<p:tagLst xmlns:p="http://schemas.openxmlformats.org/presentationml/2006/main">
  <p:tag name="AS_UNIQUEID" val="1550"/>
</p:tagLst>
</file>

<file path=ppt/tags/tag500.xml><?xml version="1.0" encoding="utf-8"?>
<p:tagLst xmlns:p="http://schemas.openxmlformats.org/presentationml/2006/main">
  <p:tag name="AS_UNIQUEID" val="8826"/>
</p:tagLst>
</file>

<file path=ppt/tags/tag501.xml><?xml version="1.0" encoding="utf-8"?>
<p:tagLst xmlns:p="http://schemas.openxmlformats.org/presentationml/2006/main">
  <p:tag name="AS_UNIQUEID" val="8827"/>
</p:tagLst>
</file>

<file path=ppt/tags/tag502.xml><?xml version="1.0" encoding="utf-8"?>
<p:tagLst xmlns:p="http://schemas.openxmlformats.org/presentationml/2006/main">
  <p:tag name="AS_UNIQUEID" val="8828"/>
</p:tagLst>
</file>

<file path=ppt/tags/tag503.xml><?xml version="1.0" encoding="utf-8"?>
<p:tagLst xmlns:p="http://schemas.openxmlformats.org/presentationml/2006/main">
  <p:tag name="AS_UNIQUEID" val="5549"/>
</p:tagLst>
</file>

<file path=ppt/tags/tag504.xml><?xml version="1.0" encoding="utf-8"?>
<p:tagLst xmlns:p="http://schemas.openxmlformats.org/presentationml/2006/main">
  <p:tag name="AS_UNIQUEID" val="8829"/>
</p:tagLst>
</file>

<file path=ppt/tags/tag505.xml><?xml version="1.0" encoding="utf-8"?>
<p:tagLst xmlns:p="http://schemas.openxmlformats.org/presentationml/2006/main">
  <p:tag name="AS_UNIQUEID" val="21815"/>
</p:tagLst>
</file>

<file path=ppt/tags/tag506.xml><?xml version="1.0" encoding="utf-8"?>
<p:tagLst xmlns:p="http://schemas.openxmlformats.org/presentationml/2006/main">
  <p:tag name="AS_UNIQUEID" val="19194"/>
</p:tagLst>
</file>

<file path=ppt/tags/tag507.xml><?xml version="1.0" encoding="utf-8"?>
<p:tagLst xmlns:p="http://schemas.openxmlformats.org/presentationml/2006/main">
  <p:tag name="AS_UNIQUEID" val="1695"/>
</p:tagLst>
</file>

<file path=ppt/tags/tag508.xml><?xml version="1.0" encoding="utf-8"?>
<p:tagLst xmlns:p="http://schemas.openxmlformats.org/presentationml/2006/main">
  <p:tag name="AS_UNIQUEID" val="1697"/>
</p:tagLst>
</file>

<file path=ppt/tags/tag509.xml><?xml version="1.0" encoding="utf-8"?>
<p:tagLst xmlns:p="http://schemas.openxmlformats.org/presentationml/2006/main">
  <p:tag name="AS_UNIQUEID" val="1699"/>
</p:tagLst>
</file>

<file path=ppt/tags/tag51.xml><?xml version="1.0" encoding="utf-8"?>
<p:tagLst xmlns:p="http://schemas.openxmlformats.org/presentationml/2006/main">
  <p:tag name="AS_UNIQUEID" val="1551"/>
</p:tagLst>
</file>

<file path=ppt/tags/tag510.xml><?xml version="1.0" encoding="utf-8"?>
<p:tagLst xmlns:p="http://schemas.openxmlformats.org/presentationml/2006/main">
  <p:tag name="AS_UNIQUEID" val="1696"/>
</p:tagLst>
</file>

<file path=ppt/tags/tag511.xml><?xml version="1.0" encoding="utf-8"?>
<p:tagLst xmlns:p="http://schemas.openxmlformats.org/presentationml/2006/main">
  <p:tag name="AS_UNIQUEID" val="1698"/>
</p:tagLst>
</file>

<file path=ppt/tags/tag512.xml><?xml version="1.0" encoding="utf-8"?>
<p:tagLst xmlns:p="http://schemas.openxmlformats.org/presentationml/2006/main">
  <p:tag name="AS_UNIQUEID" val="21816"/>
</p:tagLst>
</file>

<file path=ppt/tags/tag513.xml><?xml version="1.0" encoding="utf-8"?>
<p:tagLst xmlns:p="http://schemas.openxmlformats.org/presentationml/2006/main">
  <p:tag name="AS_UNIQUEID" val="21819"/>
</p:tagLst>
</file>

<file path=ppt/tags/tag514.xml><?xml version="1.0" encoding="utf-8"?>
<p:tagLst xmlns:p="http://schemas.openxmlformats.org/presentationml/2006/main">
  <p:tag name="AS_UNIQUEID" val="19194"/>
</p:tagLst>
</file>

<file path=ppt/tags/tag515.xml><?xml version="1.0" encoding="utf-8"?>
<p:tagLst xmlns:p="http://schemas.openxmlformats.org/presentationml/2006/main">
  <p:tag name="AS_UNIQUEID" val="1695"/>
</p:tagLst>
</file>

<file path=ppt/tags/tag516.xml><?xml version="1.0" encoding="utf-8"?>
<p:tagLst xmlns:p="http://schemas.openxmlformats.org/presentationml/2006/main">
  <p:tag name="AS_UNIQUEID" val="1697"/>
</p:tagLst>
</file>

<file path=ppt/tags/tag517.xml><?xml version="1.0" encoding="utf-8"?>
<p:tagLst xmlns:p="http://schemas.openxmlformats.org/presentationml/2006/main">
  <p:tag name="AS_UNIQUEID" val="1699"/>
</p:tagLst>
</file>

<file path=ppt/tags/tag518.xml><?xml version="1.0" encoding="utf-8"?>
<p:tagLst xmlns:p="http://schemas.openxmlformats.org/presentationml/2006/main">
  <p:tag name="AS_UNIQUEID" val="1696"/>
</p:tagLst>
</file>

<file path=ppt/tags/tag519.xml><?xml version="1.0" encoding="utf-8"?>
<p:tagLst xmlns:p="http://schemas.openxmlformats.org/presentationml/2006/main">
  <p:tag name="AS_UNIQUEID" val="1698"/>
</p:tagLst>
</file>

<file path=ppt/tags/tag52.xml><?xml version="1.0" encoding="utf-8"?>
<p:tagLst xmlns:p="http://schemas.openxmlformats.org/presentationml/2006/main">
  <p:tag name="AS_UNIQUEID" val="1552"/>
</p:tagLst>
</file>

<file path=ppt/tags/tag520.xml><?xml version="1.0" encoding="utf-8"?>
<p:tagLst xmlns:p="http://schemas.openxmlformats.org/presentationml/2006/main">
  <p:tag name="AS_UNIQUEID" val="21820"/>
</p:tagLst>
</file>

<file path=ppt/tags/tag521.xml><?xml version="1.0" encoding="utf-8"?>
<p:tagLst xmlns:p="http://schemas.openxmlformats.org/presentationml/2006/main">
  <p:tag name="AS_UNIQUEID" val="92"/>
</p:tagLst>
</file>

<file path=ppt/tags/tag522.xml><?xml version="1.0" encoding="utf-8"?>
<p:tagLst xmlns:p="http://schemas.openxmlformats.org/presentationml/2006/main">
  <p:tag name="AS_UNIQUEID" val="93"/>
</p:tagLst>
</file>

<file path=ppt/tags/tag523.xml><?xml version="1.0" encoding="utf-8"?>
<p:tagLst xmlns:p="http://schemas.openxmlformats.org/presentationml/2006/main">
  <p:tag name="AS_UNIQUEID" val="6451"/>
</p:tagLst>
</file>

<file path=ppt/tags/tag524.xml><?xml version="1.0" encoding="utf-8"?>
<p:tagLst xmlns:p="http://schemas.openxmlformats.org/presentationml/2006/main">
  <p:tag name="AS_UNIQUEID" val="120"/>
</p:tagLst>
</file>

<file path=ppt/tags/tag525.xml><?xml version="1.0" encoding="utf-8"?>
<p:tagLst xmlns:p="http://schemas.openxmlformats.org/presentationml/2006/main">
  <p:tag name="AS_UNIQUEID" val="121"/>
</p:tagLst>
</file>

<file path=ppt/tags/tag526.xml><?xml version="1.0" encoding="utf-8"?>
<p:tagLst xmlns:p="http://schemas.openxmlformats.org/presentationml/2006/main">
  <p:tag name="AS_UNIQUEID" val="8888"/>
</p:tagLst>
</file>

<file path=ppt/tags/tag527.xml><?xml version="1.0" encoding="utf-8"?>
<p:tagLst xmlns:p="http://schemas.openxmlformats.org/presentationml/2006/main">
  <p:tag name="AS_UNIQUEID" val="8889"/>
</p:tagLst>
</file>

<file path=ppt/tags/tag528.xml><?xml version="1.0" encoding="utf-8"?>
<p:tagLst xmlns:p="http://schemas.openxmlformats.org/presentationml/2006/main">
  <p:tag name="AS_UNIQUEID" val="8890"/>
</p:tagLst>
</file>

<file path=ppt/tags/tag529.xml><?xml version="1.0" encoding="utf-8"?>
<p:tagLst xmlns:p="http://schemas.openxmlformats.org/presentationml/2006/main">
  <p:tag name="AS_UNIQUEID" val="8891"/>
</p:tagLst>
</file>

<file path=ppt/tags/tag53.xml><?xml version="1.0" encoding="utf-8"?>
<p:tagLst xmlns:p="http://schemas.openxmlformats.org/presentationml/2006/main">
  <p:tag name="AS_UNIQUEID" val="1553"/>
</p:tagLst>
</file>

<file path=ppt/tags/tag530.xml><?xml version="1.0" encoding="utf-8"?>
<p:tagLst xmlns:p="http://schemas.openxmlformats.org/presentationml/2006/main">
  <p:tag name="AS_UNIQUEID" val="8892"/>
</p:tagLst>
</file>

<file path=ppt/tags/tag531.xml><?xml version="1.0" encoding="utf-8"?>
<p:tagLst xmlns:p="http://schemas.openxmlformats.org/presentationml/2006/main">
  <p:tag name="AS_UNIQUEID" val="8893"/>
</p:tagLst>
</file>

<file path=ppt/tags/tag532.xml><?xml version="1.0" encoding="utf-8"?>
<p:tagLst xmlns:p="http://schemas.openxmlformats.org/presentationml/2006/main">
  <p:tag name="AS_UNIQUEID" val="8894"/>
</p:tagLst>
</file>

<file path=ppt/tags/tag533.xml><?xml version="1.0" encoding="utf-8"?>
<p:tagLst xmlns:p="http://schemas.openxmlformats.org/presentationml/2006/main">
  <p:tag name="AS_UNIQUEID" val="8895"/>
</p:tagLst>
</file>

<file path=ppt/tags/tag534.xml><?xml version="1.0" encoding="utf-8"?>
<p:tagLst xmlns:p="http://schemas.openxmlformats.org/presentationml/2006/main">
  <p:tag name="AS_UNIQUEID" val="8896"/>
</p:tagLst>
</file>

<file path=ppt/tags/tag535.xml><?xml version="1.0" encoding="utf-8"?>
<p:tagLst xmlns:p="http://schemas.openxmlformats.org/presentationml/2006/main">
  <p:tag name="AS_UNIQUEID" val="15937"/>
</p:tagLst>
</file>

<file path=ppt/tags/tag536.xml><?xml version="1.0" encoding="utf-8"?>
<p:tagLst xmlns:p="http://schemas.openxmlformats.org/presentationml/2006/main">
  <p:tag name="AS_UNIQUEID" val="15938"/>
</p:tagLst>
</file>

<file path=ppt/tags/tag537.xml><?xml version="1.0" encoding="utf-8"?>
<p:tagLst xmlns:p="http://schemas.openxmlformats.org/presentationml/2006/main">
  <p:tag name="AS_UNIQUEID" val="15939"/>
</p:tagLst>
</file>

<file path=ppt/tags/tag538.xml><?xml version="1.0" encoding="utf-8"?>
<p:tagLst xmlns:p="http://schemas.openxmlformats.org/presentationml/2006/main">
  <p:tag name="AS_UNIQUEID" val="21823"/>
</p:tagLst>
</file>

<file path=ppt/tags/tag539.xml><?xml version="1.0" encoding="utf-8"?>
<p:tagLst xmlns:p="http://schemas.openxmlformats.org/presentationml/2006/main">
  <p:tag name="AS_UNIQUEID" val="19194"/>
</p:tagLst>
</file>

<file path=ppt/tags/tag54.xml><?xml version="1.0" encoding="utf-8"?>
<p:tagLst xmlns:p="http://schemas.openxmlformats.org/presentationml/2006/main">
  <p:tag name="AS_UNIQUEID" val="1554"/>
</p:tagLst>
</file>

<file path=ppt/tags/tag540.xml><?xml version="1.0" encoding="utf-8"?>
<p:tagLst xmlns:p="http://schemas.openxmlformats.org/presentationml/2006/main">
  <p:tag name="AS_UNIQUEID" val="1695"/>
</p:tagLst>
</file>

<file path=ppt/tags/tag541.xml><?xml version="1.0" encoding="utf-8"?>
<p:tagLst xmlns:p="http://schemas.openxmlformats.org/presentationml/2006/main">
  <p:tag name="AS_UNIQUEID" val="1697"/>
</p:tagLst>
</file>

<file path=ppt/tags/tag542.xml><?xml version="1.0" encoding="utf-8"?>
<p:tagLst xmlns:p="http://schemas.openxmlformats.org/presentationml/2006/main">
  <p:tag name="AS_UNIQUEID" val="1699"/>
</p:tagLst>
</file>

<file path=ppt/tags/tag543.xml><?xml version="1.0" encoding="utf-8"?>
<p:tagLst xmlns:p="http://schemas.openxmlformats.org/presentationml/2006/main">
  <p:tag name="AS_UNIQUEID" val="1696"/>
</p:tagLst>
</file>

<file path=ppt/tags/tag544.xml><?xml version="1.0" encoding="utf-8"?>
<p:tagLst xmlns:p="http://schemas.openxmlformats.org/presentationml/2006/main">
  <p:tag name="AS_UNIQUEID" val="1698"/>
</p:tagLst>
</file>

<file path=ppt/tags/tag545.xml><?xml version="1.0" encoding="utf-8"?>
<p:tagLst xmlns:p="http://schemas.openxmlformats.org/presentationml/2006/main">
  <p:tag name="AS_UNIQUEID" val="21824"/>
</p:tagLst>
</file>

<file path=ppt/tags/tag546.xml><?xml version="1.0" encoding="utf-8"?>
<p:tagLst xmlns:p="http://schemas.openxmlformats.org/presentationml/2006/main">
  <p:tag name="AS_UNIQUEID" val="122"/>
</p:tagLst>
</file>

<file path=ppt/tags/tag547.xml><?xml version="1.0" encoding="utf-8"?>
<p:tagLst xmlns:p="http://schemas.openxmlformats.org/presentationml/2006/main">
  <p:tag name="AS_UNIQUEID" val="123"/>
</p:tagLst>
</file>

<file path=ppt/tags/tag548.xml><?xml version="1.0" encoding="utf-8"?>
<p:tagLst xmlns:p="http://schemas.openxmlformats.org/presentationml/2006/main">
  <p:tag name="AS_UNIQUEID" val="6451"/>
</p:tagLst>
</file>

<file path=ppt/tags/tag549.xml><?xml version="1.0" encoding="utf-8"?>
<p:tagLst xmlns:p="http://schemas.openxmlformats.org/presentationml/2006/main">
  <p:tag name="AS_UNIQUEID" val="130"/>
</p:tagLst>
</file>

<file path=ppt/tags/tag55.xml><?xml version="1.0" encoding="utf-8"?>
<p:tagLst xmlns:p="http://schemas.openxmlformats.org/presentationml/2006/main">
  <p:tag name="AS_UNIQUEID" val="1555"/>
</p:tagLst>
</file>

<file path=ppt/tags/tag550.xml><?xml version="1.0" encoding="utf-8"?>
<p:tagLst xmlns:p="http://schemas.openxmlformats.org/presentationml/2006/main">
  <p:tag name="AS_UNIQUEID" val="8907"/>
</p:tagLst>
</file>

<file path=ppt/tags/tag551.xml><?xml version="1.0" encoding="utf-8"?>
<p:tagLst xmlns:p="http://schemas.openxmlformats.org/presentationml/2006/main">
  <p:tag name="AS_UNIQUEID" val="8908"/>
</p:tagLst>
</file>

<file path=ppt/tags/tag552.xml><?xml version="1.0" encoding="utf-8"?>
<p:tagLst xmlns:p="http://schemas.openxmlformats.org/presentationml/2006/main">
  <p:tag name="AS_UNIQUEID" val="8909"/>
</p:tagLst>
</file>

<file path=ppt/tags/tag553.xml><?xml version="1.0" encoding="utf-8"?>
<p:tagLst xmlns:p="http://schemas.openxmlformats.org/presentationml/2006/main">
  <p:tag name="AS_UNIQUEID" val="8910"/>
</p:tagLst>
</file>

<file path=ppt/tags/tag554.xml><?xml version="1.0" encoding="utf-8"?>
<p:tagLst xmlns:p="http://schemas.openxmlformats.org/presentationml/2006/main">
  <p:tag name="AS_UNIQUEID" val="8911"/>
</p:tagLst>
</file>

<file path=ppt/tags/tag555.xml><?xml version="1.0" encoding="utf-8"?>
<p:tagLst xmlns:p="http://schemas.openxmlformats.org/presentationml/2006/main">
  <p:tag name="AS_UNIQUEID" val="8912"/>
</p:tagLst>
</file>

<file path=ppt/tags/tag556.xml><?xml version="1.0" encoding="utf-8"?>
<p:tagLst xmlns:p="http://schemas.openxmlformats.org/presentationml/2006/main">
  <p:tag name="AS_UNIQUEID" val="8913"/>
</p:tagLst>
</file>

<file path=ppt/tags/tag557.xml><?xml version="1.0" encoding="utf-8"?>
<p:tagLst xmlns:p="http://schemas.openxmlformats.org/presentationml/2006/main">
  <p:tag name="AS_UNIQUEID" val="8914"/>
</p:tagLst>
</file>

<file path=ppt/tags/tag558.xml><?xml version="1.0" encoding="utf-8"?>
<p:tagLst xmlns:p="http://schemas.openxmlformats.org/presentationml/2006/main">
  <p:tag name="AS_UNIQUEID" val="8915"/>
</p:tagLst>
</file>

<file path=ppt/tags/tag559.xml><?xml version="1.0" encoding="utf-8"?>
<p:tagLst xmlns:p="http://schemas.openxmlformats.org/presentationml/2006/main">
  <p:tag name="AS_UNIQUEID" val="15937"/>
</p:tagLst>
</file>

<file path=ppt/tags/tag56.xml><?xml version="1.0" encoding="utf-8"?>
<p:tagLst xmlns:p="http://schemas.openxmlformats.org/presentationml/2006/main">
  <p:tag name="AS_UNIQUEID" val="1556"/>
</p:tagLst>
</file>

<file path=ppt/tags/tag560.xml><?xml version="1.0" encoding="utf-8"?>
<p:tagLst xmlns:p="http://schemas.openxmlformats.org/presentationml/2006/main">
  <p:tag name="AS_UNIQUEID" val="15938"/>
</p:tagLst>
</file>

<file path=ppt/tags/tag561.xml><?xml version="1.0" encoding="utf-8"?>
<p:tagLst xmlns:p="http://schemas.openxmlformats.org/presentationml/2006/main">
  <p:tag name="AS_UNIQUEID" val="15939"/>
</p:tagLst>
</file>

<file path=ppt/tags/tag562.xml><?xml version="1.0" encoding="utf-8"?>
<p:tagLst xmlns:p="http://schemas.openxmlformats.org/presentationml/2006/main">
  <p:tag name="AS_UNIQUEID" val="21827"/>
</p:tagLst>
</file>

<file path=ppt/tags/tag563.xml><?xml version="1.0" encoding="utf-8"?>
<p:tagLst xmlns:p="http://schemas.openxmlformats.org/presentationml/2006/main">
  <p:tag name="AS_UNIQUEID" val="19194"/>
</p:tagLst>
</file>

<file path=ppt/tags/tag564.xml><?xml version="1.0" encoding="utf-8"?>
<p:tagLst xmlns:p="http://schemas.openxmlformats.org/presentationml/2006/main">
  <p:tag name="AS_UNIQUEID" val="1695"/>
</p:tagLst>
</file>

<file path=ppt/tags/tag565.xml><?xml version="1.0" encoding="utf-8"?>
<p:tagLst xmlns:p="http://schemas.openxmlformats.org/presentationml/2006/main">
  <p:tag name="AS_UNIQUEID" val="1697"/>
</p:tagLst>
</file>

<file path=ppt/tags/tag566.xml><?xml version="1.0" encoding="utf-8"?>
<p:tagLst xmlns:p="http://schemas.openxmlformats.org/presentationml/2006/main">
  <p:tag name="AS_UNIQUEID" val="1699"/>
</p:tagLst>
</file>

<file path=ppt/tags/tag567.xml><?xml version="1.0" encoding="utf-8"?>
<p:tagLst xmlns:p="http://schemas.openxmlformats.org/presentationml/2006/main">
  <p:tag name="AS_UNIQUEID" val="1696"/>
</p:tagLst>
</file>

<file path=ppt/tags/tag568.xml><?xml version="1.0" encoding="utf-8"?>
<p:tagLst xmlns:p="http://schemas.openxmlformats.org/presentationml/2006/main">
  <p:tag name="AS_UNIQUEID" val="1698"/>
</p:tagLst>
</file>

<file path=ppt/tags/tag569.xml><?xml version="1.0" encoding="utf-8"?>
<p:tagLst xmlns:p="http://schemas.openxmlformats.org/presentationml/2006/main">
  <p:tag name="AS_UNIQUEID" val="21828"/>
</p:tagLst>
</file>

<file path=ppt/tags/tag57.xml><?xml version="1.0" encoding="utf-8"?>
<p:tagLst xmlns:p="http://schemas.openxmlformats.org/presentationml/2006/main">
  <p:tag name="AS_UNIQUEID" val="1557"/>
</p:tagLst>
</file>

<file path=ppt/tags/tag570.xml><?xml version="1.0" encoding="utf-8"?>
<p:tagLst xmlns:p="http://schemas.openxmlformats.org/presentationml/2006/main">
  <p:tag name="AS_UNIQUEID" val="6451"/>
</p:tagLst>
</file>

<file path=ppt/tags/tag571.xml><?xml version="1.0" encoding="utf-8"?>
<p:tagLst xmlns:p="http://schemas.openxmlformats.org/presentationml/2006/main">
  <p:tag name="AS_UNIQUEID" val="112"/>
</p:tagLst>
</file>

<file path=ppt/tags/tag572.xml><?xml version="1.0" encoding="utf-8"?>
<p:tagLst xmlns:p="http://schemas.openxmlformats.org/presentationml/2006/main">
  <p:tag name="AS_UNIQUEID" val="113"/>
</p:tagLst>
</file>

<file path=ppt/tags/tag573.xml><?xml version="1.0" encoding="utf-8"?>
<p:tagLst xmlns:p="http://schemas.openxmlformats.org/presentationml/2006/main">
  <p:tag name="AS_UNIQUEID" val="116"/>
</p:tagLst>
</file>

<file path=ppt/tags/tag574.xml><?xml version="1.0" encoding="utf-8"?>
<p:tagLst xmlns:p="http://schemas.openxmlformats.org/presentationml/2006/main">
  <p:tag name="AS_UNIQUEID" val="117"/>
</p:tagLst>
</file>

<file path=ppt/tags/tag575.xml><?xml version="1.0" encoding="utf-8"?>
<p:tagLst xmlns:p="http://schemas.openxmlformats.org/presentationml/2006/main">
  <p:tag name="AS_UNIQUEID" val="118"/>
</p:tagLst>
</file>

<file path=ppt/tags/tag576.xml><?xml version="1.0" encoding="utf-8"?>
<p:tagLst xmlns:p="http://schemas.openxmlformats.org/presentationml/2006/main">
  <p:tag name="AS_UNIQUEID" val="15937"/>
</p:tagLst>
</file>

<file path=ppt/tags/tag577.xml><?xml version="1.0" encoding="utf-8"?>
<p:tagLst xmlns:p="http://schemas.openxmlformats.org/presentationml/2006/main">
  <p:tag name="AS_UNIQUEID" val="15938"/>
</p:tagLst>
</file>

<file path=ppt/tags/tag578.xml><?xml version="1.0" encoding="utf-8"?>
<p:tagLst xmlns:p="http://schemas.openxmlformats.org/presentationml/2006/main">
  <p:tag name="AS_UNIQUEID" val="15939"/>
</p:tagLst>
</file>

<file path=ppt/tags/tag579.xml><?xml version="1.0" encoding="utf-8"?>
<p:tagLst xmlns:p="http://schemas.openxmlformats.org/presentationml/2006/main">
  <p:tag name="AS_UNIQUEID" val="21831"/>
</p:tagLst>
</file>

<file path=ppt/tags/tag58.xml><?xml version="1.0" encoding="utf-8"?>
<p:tagLst xmlns:p="http://schemas.openxmlformats.org/presentationml/2006/main">
  <p:tag name="AS_UNIQUEID" val="1559"/>
</p:tagLst>
</file>

<file path=ppt/tags/tag580.xml><?xml version="1.0" encoding="utf-8"?>
<p:tagLst xmlns:p="http://schemas.openxmlformats.org/presentationml/2006/main">
  <p:tag name="AS_UNIQUEID" val="19194"/>
</p:tagLst>
</file>

<file path=ppt/tags/tag581.xml><?xml version="1.0" encoding="utf-8"?>
<p:tagLst xmlns:p="http://schemas.openxmlformats.org/presentationml/2006/main">
  <p:tag name="AS_UNIQUEID" val="1695"/>
</p:tagLst>
</file>

<file path=ppt/tags/tag582.xml><?xml version="1.0" encoding="utf-8"?>
<p:tagLst xmlns:p="http://schemas.openxmlformats.org/presentationml/2006/main">
  <p:tag name="AS_UNIQUEID" val="1697"/>
</p:tagLst>
</file>

<file path=ppt/tags/tag583.xml><?xml version="1.0" encoding="utf-8"?>
<p:tagLst xmlns:p="http://schemas.openxmlformats.org/presentationml/2006/main">
  <p:tag name="AS_UNIQUEID" val="1699"/>
</p:tagLst>
</file>

<file path=ppt/tags/tag584.xml><?xml version="1.0" encoding="utf-8"?>
<p:tagLst xmlns:p="http://schemas.openxmlformats.org/presentationml/2006/main">
  <p:tag name="AS_UNIQUEID" val="1696"/>
</p:tagLst>
</file>

<file path=ppt/tags/tag585.xml><?xml version="1.0" encoding="utf-8"?>
<p:tagLst xmlns:p="http://schemas.openxmlformats.org/presentationml/2006/main">
  <p:tag name="AS_UNIQUEID" val="1698"/>
</p:tagLst>
</file>

<file path=ppt/tags/tag586.xml><?xml version="1.0" encoding="utf-8"?>
<p:tagLst xmlns:p="http://schemas.openxmlformats.org/presentationml/2006/main">
  <p:tag name="AS_UNIQUEID" val="21832"/>
</p:tagLst>
</file>

<file path=ppt/tags/tag587.xml><?xml version="1.0" encoding="utf-8"?>
<p:tagLst xmlns:p="http://schemas.openxmlformats.org/presentationml/2006/main">
  <p:tag name="AS_UNIQUEID" val="103"/>
</p:tagLst>
</file>

<file path=ppt/tags/tag588.xml><?xml version="1.0" encoding="utf-8"?>
<p:tagLst xmlns:p="http://schemas.openxmlformats.org/presentationml/2006/main">
  <p:tag name="AS_UNIQUEID" val="6451"/>
</p:tagLst>
</file>

<file path=ppt/tags/tag589.xml><?xml version="1.0" encoding="utf-8"?>
<p:tagLst xmlns:p="http://schemas.openxmlformats.org/presentationml/2006/main">
  <p:tag name="AS_UNIQUEID" val="108"/>
</p:tagLst>
</file>

<file path=ppt/tags/tag59.xml><?xml version="1.0" encoding="utf-8"?>
<p:tagLst xmlns:p="http://schemas.openxmlformats.org/presentationml/2006/main">
  <p:tag name="AS_UNIQUEID" val="1560"/>
</p:tagLst>
</file>

<file path=ppt/tags/tag590.xml><?xml version="1.0" encoding="utf-8"?>
<p:tagLst xmlns:p="http://schemas.openxmlformats.org/presentationml/2006/main">
  <p:tag name="AS_UNIQUEID" val="109"/>
</p:tagLst>
</file>

<file path=ppt/tags/tag591.xml><?xml version="1.0" encoding="utf-8"?>
<p:tagLst xmlns:p="http://schemas.openxmlformats.org/presentationml/2006/main">
  <p:tag name="AS_UNIQUEID" val="110"/>
</p:tagLst>
</file>

<file path=ppt/tags/tag592.xml><?xml version="1.0" encoding="utf-8"?>
<p:tagLst xmlns:p="http://schemas.openxmlformats.org/presentationml/2006/main">
  <p:tag name="AS_UNIQUEID" val="8899"/>
</p:tagLst>
</file>

<file path=ppt/tags/tag593.xml><?xml version="1.0" encoding="utf-8"?>
<p:tagLst xmlns:p="http://schemas.openxmlformats.org/presentationml/2006/main">
  <p:tag name="AS_UNIQUEID" val="8900"/>
</p:tagLst>
</file>

<file path=ppt/tags/tag594.xml><?xml version="1.0" encoding="utf-8"?>
<p:tagLst xmlns:p="http://schemas.openxmlformats.org/presentationml/2006/main">
  <p:tag name="AS_UNIQUEID" val="8901"/>
</p:tagLst>
</file>

<file path=ppt/tags/tag595.xml><?xml version="1.0" encoding="utf-8"?>
<p:tagLst xmlns:p="http://schemas.openxmlformats.org/presentationml/2006/main">
  <p:tag name="AS_UNIQUEID" val="8902"/>
</p:tagLst>
</file>

<file path=ppt/tags/tag596.xml><?xml version="1.0" encoding="utf-8"?>
<p:tagLst xmlns:p="http://schemas.openxmlformats.org/presentationml/2006/main">
  <p:tag name="AS_UNIQUEID" val="8903"/>
</p:tagLst>
</file>

<file path=ppt/tags/tag597.xml><?xml version="1.0" encoding="utf-8"?>
<p:tagLst xmlns:p="http://schemas.openxmlformats.org/presentationml/2006/main">
  <p:tag name="AS_UNIQUEID" val="8904"/>
</p:tagLst>
</file>

<file path=ppt/tags/tag598.xml><?xml version="1.0" encoding="utf-8"?>
<p:tagLst xmlns:p="http://schemas.openxmlformats.org/presentationml/2006/main">
  <p:tag name="AS_UNIQUEID" val="22302"/>
</p:tagLst>
</file>

<file path=ppt/tags/tag599.xml><?xml version="1.0" encoding="utf-8"?>
<p:tagLst xmlns:p="http://schemas.openxmlformats.org/presentationml/2006/main">
  <p:tag name="AS_UNIQUEID" val="15937"/>
</p:tagLst>
</file>

<file path=ppt/tags/tag6.xml><?xml version="1.0" encoding="utf-8"?>
<p:tagLst xmlns:p="http://schemas.openxmlformats.org/presentationml/2006/main">
  <p:tag name="AS_UNIQUEID" val="1504"/>
</p:tagLst>
</file>

<file path=ppt/tags/tag60.xml><?xml version="1.0" encoding="utf-8"?>
<p:tagLst xmlns:p="http://schemas.openxmlformats.org/presentationml/2006/main">
  <p:tag name="AS_UNIQUEID" val="1561"/>
</p:tagLst>
</file>

<file path=ppt/tags/tag600.xml><?xml version="1.0" encoding="utf-8"?>
<p:tagLst xmlns:p="http://schemas.openxmlformats.org/presentationml/2006/main">
  <p:tag name="AS_UNIQUEID" val="15938"/>
</p:tagLst>
</file>

<file path=ppt/tags/tag601.xml><?xml version="1.0" encoding="utf-8"?>
<p:tagLst xmlns:p="http://schemas.openxmlformats.org/presentationml/2006/main">
  <p:tag name="AS_UNIQUEID" val="15939"/>
</p:tagLst>
</file>

<file path=ppt/tags/tag602.xml><?xml version="1.0" encoding="utf-8"?>
<p:tagLst xmlns:p="http://schemas.openxmlformats.org/presentationml/2006/main">
  <p:tag name="AS_UNIQUEID" val="3057"/>
</p:tagLst>
</file>

<file path=ppt/tags/tag603.xml><?xml version="1.0" encoding="utf-8"?>
<p:tagLst xmlns:p="http://schemas.openxmlformats.org/presentationml/2006/main">
  <p:tag name="AS_UNIQUEID" val="21834"/>
</p:tagLst>
</file>

<file path=ppt/tags/tag604.xml><?xml version="1.0" encoding="utf-8"?>
<p:tagLst xmlns:p="http://schemas.openxmlformats.org/presentationml/2006/main">
  <p:tag name="AS_UNIQUEID" val="21835"/>
</p:tagLst>
</file>

<file path=ppt/tags/tag605.xml><?xml version="1.0" encoding="utf-8"?>
<p:tagLst xmlns:p="http://schemas.openxmlformats.org/presentationml/2006/main">
  <p:tag name="AS_UNIQUEID" val="19194"/>
</p:tagLst>
</file>

<file path=ppt/tags/tag606.xml><?xml version="1.0" encoding="utf-8"?>
<p:tagLst xmlns:p="http://schemas.openxmlformats.org/presentationml/2006/main">
  <p:tag name="AS_UNIQUEID" val="1695"/>
</p:tagLst>
</file>

<file path=ppt/tags/tag607.xml><?xml version="1.0" encoding="utf-8"?>
<p:tagLst xmlns:p="http://schemas.openxmlformats.org/presentationml/2006/main">
  <p:tag name="AS_UNIQUEID" val="1697"/>
</p:tagLst>
</file>

<file path=ppt/tags/tag608.xml><?xml version="1.0" encoding="utf-8"?>
<p:tagLst xmlns:p="http://schemas.openxmlformats.org/presentationml/2006/main">
  <p:tag name="AS_UNIQUEID" val="1699"/>
</p:tagLst>
</file>

<file path=ppt/tags/tag609.xml><?xml version="1.0" encoding="utf-8"?>
<p:tagLst xmlns:p="http://schemas.openxmlformats.org/presentationml/2006/main">
  <p:tag name="AS_UNIQUEID" val="1696"/>
</p:tagLst>
</file>

<file path=ppt/tags/tag61.xml><?xml version="1.0" encoding="utf-8"?>
<p:tagLst xmlns:p="http://schemas.openxmlformats.org/presentationml/2006/main">
  <p:tag name="AS_UNIQUEID" val="1562"/>
</p:tagLst>
</file>

<file path=ppt/tags/tag610.xml><?xml version="1.0" encoding="utf-8"?>
<p:tagLst xmlns:p="http://schemas.openxmlformats.org/presentationml/2006/main">
  <p:tag name="AS_UNIQUEID" val="1698"/>
</p:tagLst>
</file>

<file path=ppt/tags/tag611.xml><?xml version="1.0" encoding="utf-8"?>
<p:tagLst xmlns:p="http://schemas.openxmlformats.org/presentationml/2006/main">
  <p:tag name="AS_UNIQUEID" val="21836"/>
</p:tagLst>
</file>

<file path=ppt/tags/tag612.xml><?xml version="1.0" encoding="utf-8"?>
<p:tagLst xmlns:p="http://schemas.openxmlformats.org/presentationml/2006/main">
  <p:tag name="AS_UNIQUEID" val="9867"/>
</p:tagLst>
</file>

<file path=ppt/tags/tag613.xml><?xml version="1.0" encoding="utf-8"?>
<p:tagLst xmlns:p="http://schemas.openxmlformats.org/presentationml/2006/main">
  <p:tag name="AS_UNIQUEID" val="9868"/>
</p:tagLst>
</file>

<file path=ppt/tags/tag614.xml><?xml version="1.0" encoding="utf-8"?>
<p:tagLst xmlns:p="http://schemas.openxmlformats.org/presentationml/2006/main">
  <p:tag name="AS_UNIQUEID" val="21837"/>
</p:tagLst>
</file>

<file path=ppt/tags/tag615.xml><?xml version="1.0" encoding="utf-8"?>
<p:tagLst xmlns:p="http://schemas.openxmlformats.org/presentationml/2006/main">
  <p:tag name="AS_UNIQUEID" val="21838"/>
</p:tagLst>
</file>

<file path=ppt/tags/tag616.xml><?xml version="1.0" encoding="utf-8"?>
<p:tagLst xmlns:p="http://schemas.openxmlformats.org/presentationml/2006/main">
  <p:tag name="AS_UNIQUEID" val="21839"/>
</p:tagLst>
</file>

<file path=ppt/tags/tag617.xml><?xml version="1.0" encoding="utf-8"?>
<p:tagLst xmlns:p="http://schemas.openxmlformats.org/presentationml/2006/main">
  <p:tag name="AS_UNIQUEID" val="122"/>
</p:tagLst>
</file>

<file path=ppt/tags/tag618.xml><?xml version="1.0" encoding="utf-8"?>
<p:tagLst xmlns:p="http://schemas.openxmlformats.org/presentationml/2006/main">
  <p:tag name="AS_UNIQUEID" val="14645"/>
</p:tagLst>
</file>

<file path=ppt/tags/tag619.xml><?xml version="1.0" encoding="utf-8"?>
<p:tagLst xmlns:p="http://schemas.openxmlformats.org/presentationml/2006/main">
  <p:tag name="AS_UNIQUEID" val="21841"/>
</p:tagLst>
</file>

<file path=ppt/tags/tag62.xml><?xml version="1.0" encoding="utf-8"?>
<p:tagLst xmlns:p="http://schemas.openxmlformats.org/presentationml/2006/main">
  <p:tag name="AS_UNIQUEID" val="1563"/>
</p:tagLst>
</file>

<file path=ppt/tags/tag620.xml><?xml version="1.0" encoding="utf-8"?>
<p:tagLst xmlns:p="http://schemas.openxmlformats.org/presentationml/2006/main">
  <p:tag name="AS_UNIQUEID" val="19194"/>
</p:tagLst>
</file>

<file path=ppt/tags/tag621.xml><?xml version="1.0" encoding="utf-8"?>
<p:tagLst xmlns:p="http://schemas.openxmlformats.org/presentationml/2006/main">
  <p:tag name="AS_UNIQUEID" val="1695"/>
</p:tagLst>
</file>

<file path=ppt/tags/tag622.xml><?xml version="1.0" encoding="utf-8"?>
<p:tagLst xmlns:p="http://schemas.openxmlformats.org/presentationml/2006/main">
  <p:tag name="AS_UNIQUEID" val="1697"/>
</p:tagLst>
</file>

<file path=ppt/tags/tag623.xml><?xml version="1.0" encoding="utf-8"?>
<p:tagLst xmlns:p="http://schemas.openxmlformats.org/presentationml/2006/main">
  <p:tag name="AS_UNIQUEID" val="1699"/>
</p:tagLst>
</file>

<file path=ppt/tags/tag624.xml><?xml version="1.0" encoding="utf-8"?>
<p:tagLst xmlns:p="http://schemas.openxmlformats.org/presentationml/2006/main">
  <p:tag name="AS_UNIQUEID" val="1696"/>
</p:tagLst>
</file>

<file path=ppt/tags/tag625.xml><?xml version="1.0" encoding="utf-8"?>
<p:tagLst xmlns:p="http://schemas.openxmlformats.org/presentationml/2006/main">
  <p:tag name="AS_UNIQUEID" val="1698"/>
</p:tagLst>
</file>

<file path=ppt/tags/tag626.xml><?xml version="1.0" encoding="utf-8"?>
<p:tagLst xmlns:p="http://schemas.openxmlformats.org/presentationml/2006/main">
  <p:tag name="AS_UNIQUEID" val="21842"/>
</p:tagLst>
</file>

<file path=ppt/tags/tag627.xml><?xml version="1.0" encoding="utf-8"?>
<p:tagLst xmlns:p="http://schemas.openxmlformats.org/presentationml/2006/main">
  <p:tag name="AS_UNIQUEID" val="21843"/>
</p:tagLst>
</file>

<file path=ppt/tags/tag628.xml><?xml version="1.0" encoding="utf-8"?>
<p:tagLst xmlns:p="http://schemas.openxmlformats.org/presentationml/2006/main">
  <p:tag name="AS_UNIQUEID" val="21844"/>
</p:tagLst>
</file>

<file path=ppt/tags/tag629.xml><?xml version="1.0" encoding="utf-8"?>
<p:tagLst xmlns:p="http://schemas.openxmlformats.org/presentationml/2006/main">
  <p:tag name="AS_UNIQUEID" val="21845"/>
</p:tagLst>
</file>

<file path=ppt/tags/tag63.xml><?xml version="1.0" encoding="utf-8"?>
<p:tagLst xmlns:p="http://schemas.openxmlformats.org/presentationml/2006/main">
  <p:tag name="AS_UNIQUEID" val="1564"/>
</p:tagLst>
</file>

<file path=ppt/tags/tag630.xml><?xml version="1.0" encoding="utf-8"?>
<p:tagLst xmlns:p="http://schemas.openxmlformats.org/presentationml/2006/main">
  <p:tag name="AS_UNIQUEID" val="21846"/>
</p:tagLst>
</file>

<file path=ppt/tags/tag631.xml><?xml version="1.0" encoding="utf-8"?>
<p:tagLst xmlns:p="http://schemas.openxmlformats.org/presentationml/2006/main">
  <p:tag name="AS_UNIQUEID" val="21847"/>
</p:tagLst>
</file>

<file path=ppt/tags/tag632.xml><?xml version="1.0" encoding="utf-8"?>
<p:tagLst xmlns:p="http://schemas.openxmlformats.org/presentationml/2006/main">
  <p:tag name="AS_UNIQUEID" val="21848"/>
</p:tagLst>
</file>

<file path=ppt/tags/tag633.xml><?xml version="1.0" encoding="utf-8"?>
<p:tagLst xmlns:p="http://schemas.openxmlformats.org/presentationml/2006/main">
  <p:tag name="AS_UNIQUEID" val="21849"/>
</p:tagLst>
</file>

<file path=ppt/tags/tag634.xml><?xml version="1.0" encoding="utf-8"?>
<p:tagLst xmlns:p="http://schemas.openxmlformats.org/presentationml/2006/main">
  <p:tag name="AS_UNIQUEID" val="6451"/>
</p:tagLst>
</file>

<file path=ppt/tags/tag635.xml><?xml version="1.0" encoding="utf-8"?>
<p:tagLst xmlns:p="http://schemas.openxmlformats.org/presentationml/2006/main">
  <p:tag name="AS_UNIQUEID" val="21850"/>
</p:tagLst>
</file>

<file path=ppt/tags/tag636.xml><?xml version="1.0" encoding="utf-8"?>
<p:tagLst xmlns:p="http://schemas.openxmlformats.org/presentationml/2006/main">
  <p:tag name="AS_UNIQUEID" val="21851"/>
</p:tagLst>
</file>

<file path=ppt/tags/tag637.xml><?xml version="1.0" encoding="utf-8"?>
<p:tagLst xmlns:p="http://schemas.openxmlformats.org/presentationml/2006/main">
  <p:tag name="AS_UNIQUEID" val="76"/>
  <p:tag name="KSO_WM_BEAUTIFY_FLAG" val=""/>
</p:tagLst>
</file>

<file path=ppt/tags/tag638.xml><?xml version="1.0" encoding="utf-8"?>
<p:tagLst xmlns:p="http://schemas.openxmlformats.org/presentationml/2006/main">
  <p:tag name="AS_UNIQUEID" val="13293"/>
</p:tagLst>
</file>

<file path=ppt/tags/tag639.xml><?xml version="1.0" encoding="utf-8"?>
<p:tagLst xmlns:p="http://schemas.openxmlformats.org/presentationml/2006/main">
  <p:tag name="AS_UNIQUEID" val="13294"/>
</p:tagLst>
</file>

<file path=ppt/tags/tag64.xml><?xml version="1.0" encoding="utf-8"?>
<p:tagLst xmlns:p="http://schemas.openxmlformats.org/presentationml/2006/main">
  <p:tag name="AS_UNIQUEID" val="1565"/>
</p:tagLst>
</file>

<file path=ppt/tags/tag640.xml><?xml version="1.0" encoding="utf-8"?>
<p:tagLst xmlns:p="http://schemas.openxmlformats.org/presentationml/2006/main">
  <p:tag name="AS_UNIQUEID" val="9933"/>
</p:tagLst>
</file>

<file path=ppt/tags/tag641.xml><?xml version="1.0" encoding="utf-8"?>
<p:tagLst xmlns:p="http://schemas.openxmlformats.org/presentationml/2006/main">
  <p:tag name="AS_UNIQUEID" val="13295"/>
</p:tagLst>
</file>

<file path=ppt/tags/tag642.xml><?xml version="1.0" encoding="utf-8"?>
<p:tagLst xmlns:p="http://schemas.openxmlformats.org/presentationml/2006/main">
  <p:tag name="AS_UNIQUEID" val="13296"/>
</p:tagLst>
</file>

<file path=ppt/tags/tag643.xml><?xml version="1.0" encoding="utf-8"?>
<p:tagLst xmlns:p="http://schemas.openxmlformats.org/presentationml/2006/main">
  <p:tag name="AS_UNIQUEID" val="13297"/>
</p:tagLst>
</file>

<file path=ppt/tags/tag644.xml><?xml version="1.0" encoding="utf-8"?>
<p:tagLst xmlns:p="http://schemas.openxmlformats.org/presentationml/2006/main">
  <p:tag name="AS_UNIQUEID" val="9933"/>
</p:tagLst>
</file>

<file path=ppt/tags/tag645.xml><?xml version="1.0" encoding="utf-8"?>
<p:tagLst xmlns:p="http://schemas.openxmlformats.org/presentationml/2006/main">
  <p:tag name="AS_UNIQUEID" val="9933"/>
</p:tagLst>
</file>

<file path=ppt/tags/tag646.xml><?xml version="1.0" encoding="utf-8"?>
<p:tagLst xmlns:p="http://schemas.openxmlformats.org/presentationml/2006/main">
  <p:tag name="AS_UNIQUEID" val="9933"/>
</p:tagLst>
</file>

<file path=ppt/tags/tag647.xml><?xml version="1.0" encoding="utf-8"?>
<p:tagLst xmlns:p="http://schemas.openxmlformats.org/presentationml/2006/main">
  <p:tag name="AS_UNIQUEID" val="13298"/>
</p:tagLst>
</file>

<file path=ppt/tags/tag648.xml><?xml version="1.0" encoding="utf-8"?>
<p:tagLst xmlns:p="http://schemas.openxmlformats.org/presentationml/2006/main">
  <p:tag name="AS_UNIQUEID" val="13299"/>
</p:tagLst>
</file>

<file path=ppt/tags/tag649.xml><?xml version="1.0" encoding="utf-8"?>
<p:tagLst xmlns:p="http://schemas.openxmlformats.org/presentationml/2006/main">
  <p:tag name="AS_UNIQUEID" val="13300"/>
</p:tagLst>
</file>

<file path=ppt/tags/tag65.xml><?xml version="1.0" encoding="utf-8"?>
<p:tagLst xmlns:p="http://schemas.openxmlformats.org/presentationml/2006/main">
  <p:tag name="AS_UNIQUEID" val="1566"/>
</p:tagLst>
</file>

<file path=ppt/tags/tag650.xml><?xml version="1.0" encoding="utf-8"?>
<p:tagLst xmlns:p="http://schemas.openxmlformats.org/presentationml/2006/main">
  <p:tag name="AS_UNIQUEID" val="10239"/>
</p:tagLst>
</file>

<file path=ppt/tags/tag651.xml><?xml version="1.0" encoding="utf-8"?>
<p:tagLst xmlns:p="http://schemas.openxmlformats.org/presentationml/2006/main">
  <p:tag name="AS_UNIQUEID" val="13301"/>
</p:tagLst>
</file>

<file path=ppt/tags/tag652.xml><?xml version="1.0" encoding="utf-8"?>
<p:tagLst xmlns:p="http://schemas.openxmlformats.org/presentationml/2006/main">
  <p:tag name="AS_UNIQUEID" val="21853"/>
</p:tagLst>
</file>

<file path=ppt/tags/tag653.xml><?xml version="1.0" encoding="utf-8"?>
<p:tagLst xmlns:p="http://schemas.openxmlformats.org/presentationml/2006/main">
  <p:tag name="AS_UNIQUEID" val="19194"/>
</p:tagLst>
</file>

<file path=ppt/tags/tag654.xml><?xml version="1.0" encoding="utf-8"?>
<p:tagLst xmlns:p="http://schemas.openxmlformats.org/presentationml/2006/main">
  <p:tag name="AS_UNIQUEID" val="1695"/>
</p:tagLst>
</file>

<file path=ppt/tags/tag655.xml><?xml version="1.0" encoding="utf-8"?>
<p:tagLst xmlns:p="http://schemas.openxmlformats.org/presentationml/2006/main">
  <p:tag name="AS_UNIQUEID" val="1697"/>
</p:tagLst>
</file>

<file path=ppt/tags/tag656.xml><?xml version="1.0" encoding="utf-8"?>
<p:tagLst xmlns:p="http://schemas.openxmlformats.org/presentationml/2006/main">
  <p:tag name="AS_UNIQUEID" val="1699"/>
</p:tagLst>
</file>

<file path=ppt/tags/tag657.xml><?xml version="1.0" encoding="utf-8"?>
<p:tagLst xmlns:p="http://schemas.openxmlformats.org/presentationml/2006/main">
  <p:tag name="AS_UNIQUEID" val="1696"/>
</p:tagLst>
</file>

<file path=ppt/tags/tag658.xml><?xml version="1.0" encoding="utf-8"?>
<p:tagLst xmlns:p="http://schemas.openxmlformats.org/presentationml/2006/main">
  <p:tag name="AS_UNIQUEID" val="1698"/>
</p:tagLst>
</file>

<file path=ppt/tags/tag659.xml><?xml version="1.0" encoding="utf-8"?>
<p:tagLst xmlns:p="http://schemas.openxmlformats.org/presentationml/2006/main">
  <p:tag name="AS_UNIQUEID" val="21854"/>
</p:tagLst>
</file>

<file path=ppt/tags/tag66.xml><?xml version="1.0" encoding="utf-8"?>
<p:tagLst xmlns:p="http://schemas.openxmlformats.org/presentationml/2006/main">
  <p:tag name="AS_UNIQUEID" val="1567"/>
</p:tagLst>
</file>

<file path=ppt/tags/tag660.xml><?xml version="1.0" encoding="utf-8"?>
<p:tagLst xmlns:p="http://schemas.openxmlformats.org/presentationml/2006/main">
  <p:tag name="AS_UNIQUEID" val="13305"/>
</p:tagLst>
</file>

<file path=ppt/tags/tag661.xml><?xml version="1.0" encoding="utf-8"?>
<p:tagLst xmlns:p="http://schemas.openxmlformats.org/presentationml/2006/main">
  <p:tag name="AS_UNIQUEID" val="10130"/>
</p:tagLst>
</file>

<file path=ppt/tags/tag662.xml><?xml version="1.0" encoding="utf-8"?>
<p:tagLst xmlns:p="http://schemas.openxmlformats.org/presentationml/2006/main">
  <p:tag name="AS_UNIQUEID" val="10131"/>
</p:tagLst>
</file>

<file path=ppt/tags/tag663.xml><?xml version="1.0" encoding="utf-8"?>
<p:tagLst xmlns:p="http://schemas.openxmlformats.org/presentationml/2006/main">
  <p:tag name="AS_UNIQUEID" val="10133"/>
</p:tagLst>
</file>

<file path=ppt/tags/tag664.xml><?xml version="1.0" encoding="utf-8"?>
<p:tagLst xmlns:p="http://schemas.openxmlformats.org/presentationml/2006/main">
  <p:tag name="AS_UNIQUEID" val="10134"/>
</p:tagLst>
</file>

<file path=ppt/tags/tag665.xml><?xml version="1.0" encoding="utf-8"?>
<p:tagLst xmlns:p="http://schemas.openxmlformats.org/presentationml/2006/main">
  <p:tag name="AS_UNIQUEID" val="10135"/>
</p:tagLst>
</file>

<file path=ppt/tags/tag666.xml><?xml version="1.0" encoding="utf-8"?>
<p:tagLst xmlns:p="http://schemas.openxmlformats.org/presentationml/2006/main">
  <p:tag name="AS_UNIQUEID" val="10136"/>
</p:tagLst>
</file>

<file path=ppt/tags/tag667.xml><?xml version="1.0" encoding="utf-8"?>
<p:tagLst xmlns:p="http://schemas.openxmlformats.org/presentationml/2006/main">
  <p:tag name="AS_UNIQUEID" val="10137"/>
</p:tagLst>
</file>

<file path=ppt/tags/tag668.xml><?xml version="1.0" encoding="utf-8"?>
<p:tagLst xmlns:p="http://schemas.openxmlformats.org/presentationml/2006/main">
  <p:tag name="AS_UNIQUEID" val="10138"/>
</p:tagLst>
</file>

<file path=ppt/tags/tag669.xml><?xml version="1.0" encoding="utf-8"?>
<p:tagLst xmlns:p="http://schemas.openxmlformats.org/presentationml/2006/main">
  <p:tag name="AS_UNIQUEID" val="10139"/>
</p:tagLst>
</file>

<file path=ppt/tags/tag67.xml><?xml version="1.0" encoding="utf-8"?>
<p:tagLst xmlns:p="http://schemas.openxmlformats.org/presentationml/2006/main">
  <p:tag name="AS_UNIQUEID" val="1568"/>
</p:tagLst>
</file>

<file path=ppt/tags/tag670.xml><?xml version="1.0" encoding="utf-8"?>
<p:tagLst xmlns:p="http://schemas.openxmlformats.org/presentationml/2006/main">
  <p:tag name="AS_UNIQUEID" val="10140"/>
</p:tagLst>
</file>

<file path=ppt/tags/tag671.xml><?xml version="1.0" encoding="utf-8"?>
<p:tagLst xmlns:p="http://schemas.openxmlformats.org/presentationml/2006/main">
  <p:tag name="AS_UNIQUEID" val="10141"/>
</p:tagLst>
</file>

<file path=ppt/tags/tag672.xml><?xml version="1.0" encoding="utf-8"?>
<p:tagLst xmlns:p="http://schemas.openxmlformats.org/presentationml/2006/main">
  <p:tag name="AS_UNIQUEID" val="10143"/>
</p:tagLst>
</file>

<file path=ppt/tags/tag673.xml><?xml version="1.0" encoding="utf-8"?>
<p:tagLst xmlns:p="http://schemas.openxmlformats.org/presentationml/2006/main">
  <p:tag name="AS_UNIQUEID" val="10144"/>
</p:tagLst>
</file>

<file path=ppt/tags/tag674.xml><?xml version="1.0" encoding="utf-8"?>
<p:tagLst xmlns:p="http://schemas.openxmlformats.org/presentationml/2006/main">
  <p:tag name="AS_UNIQUEID" val="10145"/>
</p:tagLst>
</file>

<file path=ppt/tags/tag675.xml><?xml version="1.0" encoding="utf-8"?>
<p:tagLst xmlns:p="http://schemas.openxmlformats.org/presentationml/2006/main">
  <p:tag name="AS_UNIQUEID" val="10146"/>
</p:tagLst>
</file>

<file path=ppt/tags/tag676.xml><?xml version="1.0" encoding="utf-8"?>
<p:tagLst xmlns:p="http://schemas.openxmlformats.org/presentationml/2006/main">
  <p:tag name="AS_UNIQUEID" val="10147"/>
</p:tagLst>
</file>

<file path=ppt/tags/tag677.xml><?xml version="1.0" encoding="utf-8"?>
<p:tagLst xmlns:p="http://schemas.openxmlformats.org/presentationml/2006/main">
  <p:tag name="AS_UNIQUEID" val="10148"/>
</p:tagLst>
</file>

<file path=ppt/tags/tag678.xml><?xml version="1.0" encoding="utf-8"?>
<p:tagLst xmlns:p="http://schemas.openxmlformats.org/presentationml/2006/main">
  <p:tag name="AS_UNIQUEID" val="10149"/>
</p:tagLst>
</file>

<file path=ppt/tags/tag679.xml><?xml version="1.0" encoding="utf-8"?>
<p:tagLst xmlns:p="http://schemas.openxmlformats.org/presentationml/2006/main">
  <p:tag name="AS_UNIQUEID" val="10150"/>
</p:tagLst>
</file>

<file path=ppt/tags/tag68.xml><?xml version="1.0" encoding="utf-8"?>
<p:tagLst xmlns:p="http://schemas.openxmlformats.org/presentationml/2006/main">
  <p:tag name="AS_UNIQUEID" val="1569"/>
</p:tagLst>
</file>

<file path=ppt/tags/tag680.xml><?xml version="1.0" encoding="utf-8"?>
<p:tagLst xmlns:p="http://schemas.openxmlformats.org/presentationml/2006/main">
  <p:tag name="AS_UNIQUEID" val="10151"/>
</p:tagLst>
</file>

<file path=ppt/tags/tag681.xml><?xml version="1.0" encoding="utf-8"?>
<p:tagLst xmlns:p="http://schemas.openxmlformats.org/presentationml/2006/main">
  <p:tag name="AS_UNIQUEID" val="10152"/>
</p:tagLst>
</file>

<file path=ppt/tags/tag682.xml><?xml version="1.0" encoding="utf-8"?>
<p:tagLst xmlns:p="http://schemas.openxmlformats.org/presentationml/2006/main">
  <p:tag name="AS_UNIQUEID" val="10153"/>
</p:tagLst>
</file>

<file path=ppt/tags/tag683.xml><?xml version="1.0" encoding="utf-8"?>
<p:tagLst xmlns:p="http://schemas.openxmlformats.org/presentationml/2006/main">
  <p:tag name="AS_UNIQUEID" val="10154"/>
</p:tagLst>
</file>

<file path=ppt/tags/tag684.xml><?xml version="1.0" encoding="utf-8"?>
<p:tagLst xmlns:p="http://schemas.openxmlformats.org/presentationml/2006/main">
  <p:tag name="AS_UNIQUEID" val="10155"/>
</p:tagLst>
</file>

<file path=ppt/tags/tag685.xml><?xml version="1.0" encoding="utf-8"?>
<p:tagLst xmlns:p="http://schemas.openxmlformats.org/presentationml/2006/main">
  <p:tag name="AS_UNIQUEID" val="10156"/>
</p:tagLst>
</file>

<file path=ppt/tags/tag686.xml><?xml version="1.0" encoding="utf-8"?>
<p:tagLst xmlns:p="http://schemas.openxmlformats.org/presentationml/2006/main">
  <p:tag name="AS_UNIQUEID" val="10157"/>
</p:tagLst>
</file>

<file path=ppt/tags/tag687.xml><?xml version="1.0" encoding="utf-8"?>
<p:tagLst xmlns:p="http://schemas.openxmlformats.org/presentationml/2006/main">
  <p:tag name="AS_UNIQUEID" val="10158"/>
</p:tagLst>
</file>

<file path=ppt/tags/tag688.xml><?xml version="1.0" encoding="utf-8"?>
<p:tagLst xmlns:p="http://schemas.openxmlformats.org/presentationml/2006/main">
  <p:tag name="AS_UNIQUEID" val="10159"/>
</p:tagLst>
</file>

<file path=ppt/tags/tag689.xml><?xml version="1.0" encoding="utf-8"?>
<p:tagLst xmlns:p="http://schemas.openxmlformats.org/presentationml/2006/main">
  <p:tag name="AS_UNIQUEID" val="10160"/>
</p:tagLst>
</file>

<file path=ppt/tags/tag69.xml><?xml version="1.0" encoding="utf-8"?>
<p:tagLst xmlns:p="http://schemas.openxmlformats.org/presentationml/2006/main">
  <p:tag name="AS_UNIQUEID" val="1570"/>
</p:tagLst>
</file>

<file path=ppt/tags/tag690.xml><?xml version="1.0" encoding="utf-8"?>
<p:tagLst xmlns:p="http://schemas.openxmlformats.org/presentationml/2006/main">
  <p:tag name="AS_UNIQUEID" val="10162"/>
</p:tagLst>
</file>

<file path=ppt/tags/tag691.xml><?xml version="1.0" encoding="utf-8"?>
<p:tagLst xmlns:p="http://schemas.openxmlformats.org/presentationml/2006/main">
  <p:tag name="AS_UNIQUEID" val="10168"/>
</p:tagLst>
</file>

<file path=ppt/tags/tag692.xml><?xml version="1.0" encoding="utf-8"?>
<p:tagLst xmlns:p="http://schemas.openxmlformats.org/presentationml/2006/main">
  <p:tag name="AS_UNIQUEID" val="10169"/>
</p:tagLst>
</file>

<file path=ppt/tags/tag693.xml><?xml version="1.0" encoding="utf-8"?>
<p:tagLst xmlns:p="http://schemas.openxmlformats.org/presentationml/2006/main">
  <p:tag name="AS_UNIQUEID" val="10170"/>
</p:tagLst>
</file>

<file path=ppt/tags/tag694.xml><?xml version="1.0" encoding="utf-8"?>
<p:tagLst xmlns:p="http://schemas.openxmlformats.org/presentationml/2006/main">
  <p:tag name="AS_UNIQUEID" val="10171"/>
</p:tagLst>
</file>

<file path=ppt/tags/tag695.xml><?xml version="1.0" encoding="utf-8"?>
<p:tagLst xmlns:p="http://schemas.openxmlformats.org/presentationml/2006/main">
  <p:tag name="AS_UNIQUEID" val="10172"/>
</p:tagLst>
</file>

<file path=ppt/tags/tag696.xml><?xml version="1.0" encoding="utf-8"?>
<p:tagLst xmlns:p="http://schemas.openxmlformats.org/presentationml/2006/main">
  <p:tag name="AS_UNIQUEID" val="10173"/>
</p:tagLst>
</file>

<file path=ppt/tags/tag697.xml><?xml version="1.0" encoding="utf-8"?>
<p:tagLst xmlns:p="http://schemas.openxmlformats.org/presentationml/2006/main">
  <p:tag name="AS_UNIQUEID" val="10174"/>
</p:tagLst>
</file>

<file path=ppt/tags/tag698.xml><?xml version="1.0" encoding="utf-8"?>
<p:tagLst xmlns:p="http://schemas.openxmlformats.org/presentationml/2006/main">
  <p:tag name="AS_UNIQUEID" val="10175"/>
</p:tagLst>
</file>

<file path=ppt/tags/tag699.xml><?xml version="1.0" encoding="utf-8"?>
<p:tagLst xmlns:p="http://schemas.openxmlformats.org/presentationml/2006/main">
  <p:tag name="AS_UNIQUEID" val="10176"/>
</p:tagLst>
</file>

<file path=ppt/tags/tag7.xml><?xml version="1.0" encoding="utf-8"?>
<p:tagLst xmlns:p="http://schemas.openxmlformats.org/presentationml/2006/main">
  <p:tag name="AS_UNIQUEID" val="1505"/>
</p:tagLst>
</file>

<file path=ppt/tags/tag70.xml><?xml version="1.0" encoding="utf-8"?>
<p:tagLst xmlns:p="http://schemas.openxmlformats.org/presentationml/2006/main">
  <p:tag name="AS_UNIQUEID" val="1571"/>
</p:tagLst>
</file>

<file path=ppt/tags/tag700.xml><?xml version="1.0" encoding="utf-8"?>
<p:tagLst xmlns:p="http://schemas.openxmlformats.org/presentationml/2006/main">
  <p:tag name="AS_UNIQUEID" val="10177"/>
</p:tagLst>
</file>

<file path=ppt/tags/tag701.xml><?xml version="1.0" encoding="utf-8"?>
<p:tagLst xmlns:p="http://schemas.openxmlformats.org/presentationml/2006/main">
  <p:tag name="AS_UNIQUEID" val="10178"/>
</p:tagLst>
</file>

<file path=ppt/tags/tag702.xml><?xml version="1.0" encoding="utf-8"?>
<p:tagLst xmlns:p="http://schemas.openxmlformats.org/presentationml/2006/main">
  <p:tag name="AS_UNIQUEID" val="10179"/>
</p:tagLst>
</file>

<file path=ppt/tags/tag703.xml><?xml version="1.0" encoding="utf-8"?>
<p:tagLst xmlns:p="http://schemas.openxmlformats.org/presentationml/2006/main">
  <p:tag name="AS_UNIQUEID" val="10180"/>
</p:tagLst>
</file>

<file path=ppt/tags/tag704.xml><?xml version="1.0" encoding="utf-8"?>
<p:tagLst xmlns:p="http://schemas.openxmlformats.org/presentationml/2006/main">
  <p:tag name="AS_UNIQUEID" val="10181"/>
</p:tagLst>
</file>

<file path=ppt/tags/tag705.xml><?xml version="1.0" encoding="utf-8"?>
<p:tagLst xmlns:p="http://schemas.openxmlformats.org/presentationml/2006/main">
  <p:tag name="AS_UNIQUEID" val="10182"/>
</p:tagLst>
</file>

<file path=ppt/tags/tag706.xml><?xml version="1.0" encoding="utf-8"?>
<p:tagLst xmlns:p="http://schemas.openxmlformats.org/presentationml/2006/main">
  <p:tag name="AS_UNIQUEID" val="10183"/>
</p:tagLst>
</file>

<file path=ppt/tags/tag707.xml><?xml version="1.0" encoding="utf-8"?>
<p:tagLst xmlns:p="http://schemas.openxmlformats.org/presentationml/2006/main">
  <p:tag name="AS_UNIQUEID" val="10184"/>
</p:tagLst>
</file>

<file path=ppt/tags/tag708.xml><?xml version="1.0" encoding="utf-8"?>
<p:tagLst xmlns:p="http://schemas.openxmlformats.org/presentationml/2006/main">
  <p:tag name="AS_UNIQUEID" val="10185"/>
</p:tagLst>
</file>

<file path=ppt/tags/tag709.xml><?xml version="1.0" encoding="utf-8"?>
<p:tagLst xmlns:p="http://schemas.openxmlformats.org/presentationml/2006/main">
  <p:tag name="AS_UNIQUEID" val="10186"/>
</p:tagLst>
</file>

<file path=ppt/tags/tag71.xml><?xml version="1.0" encoding="utf-8"?>
<p:tagLst xmlns:p="http://schemas.openxmlformats.org/presentationml/2006/main">
  <p:tag name="AS_UNIQUEID" val="1572"/>
</p:tagLst>
</file>

<file path=ppt/tags/tag710.xml><?xml version="1.0" encoding="utf-8"?>
<p:tagLst xmlns:p="http://schemas.openxmlformats.org/presentationml/2006/main">
  <p:tag name="AS_UNIQUEID" val="10187"/>
</p:tagLst>
</file>

<file path=ppt/tags/tag711.xml><?xml version="1.0" encoding="utf-8"?>
<p:tagLst xmlns:p="http://schemas.openxmlformats.org/presentationml/2006/main">
  <p:tag name="AS_UNIQUEID" val="10188"/>
</p:tagLst>
</file>

<file path=ppt/tags/tag712.xml><?xml version="1.0" encoding="utf-8"?>
<p:tagLst xmlns:p="http://schemas.openxmlformats.org/presentationml/2006/main">
  <p:tag name="AS_UNIQUEID" val="10189"/>
</p:tagLst>
</file>

<file path=ppt/tags/tag713.xml><?xml version="1.0" encoding="utf-8"?>
<p:tagLst xmlns:p="http://schemas.openxmlformats.org/presentationml/2006/main">
  <p:tag name="AS_UNIQUEID" val="10190"/>
</p:tagLst>
</file>

<file path=ppt/tags/tag714.xml><?xml version="1.0" encoding="utf-8"?>
<p:tagLst xmlns:p="http://schemas.openxmlformats.org/presentationml/2006/main">
  <p:tag name="AS_UNIQUEID" val="10191"/>
</p:tagLst>
</file>

<file path=ppt/tags/tag715.xml><?xml version="1.0" encoding="utf-8"?>
<p:tagLst xmlns:p="http://schemas.openxmlformats.org/presentationml/2006/main">
  <p:tag name="AS_UNIQUEID" val="10192"/>
</p:tagLst>
</file>

<file path=ppt/tags/tag716.xml><?xml version="1.0" encoding="utf-8"?>
<p:tagLst xmlns:p="http://schemas.openxmlformats.org/presentationml/2006/main">
  <p:tag name="AS_UNIQUEID" val="10193"/>
</p:tagLst>
</file>

<file path=ppt/tags/tag717.xml><?xml version="1.0" encoding="utf-8"?>
<p:tagLst xmlns:p="http://schemas.openxmlformats.org/presentationml/2006/main">
  <p:tag name="AS_UNIQUEID" val="10194"/>
</p:tagLst>
</file>

<file path=ppt/tags/tag718.xml><?xml version="1.0" encoding="utf-8"?>
<p:tagLst xmlns:p="http://schemas.openxmlformats.org/presentationml/2006/main">
  <p:tag name="AS_UNIQUEID" val="10195"/>
</p:tagLst>
</file>

<file path=ppt/tags/tag719.xml><?xml version="1.0" encoding="utf-8"?>
<p:tagLst xmlns:p="http://schemas.openxmlformats.org/presentationml/2006/main">
  <p:tag name="AS_UNIQUEID" val="10196"/>
</p:tagLst>
</file>

<file path=ppt/tags/tag72.xml><?xml version="1.0" encoding="utf-8"?>
<p:tagLst xmlns:p="http://schemas.openxmlformats.org/presentationml/2006/main">
  <p:tag name="AS_UNIQUEID" val="1573"/>
</p:tagLst>
</file>

<file path=ppt/tags/tag720.xml><?xml version="1.0" encoding="utf-8"?>
<p:tagLst xmlns:p="http://schemas.openxmlformats.org/presentationml/2006/main">
  <p:tag name="AS_UNIQUEID" val="10197"/>
</p:tagLst>
</file>

<file path=ppt/tags/tag721.xml><?xml version="1.0" encoding="utf-8"?>
<p:tagLst xmlns:p="http://schemas.openxmlformats.org/presentationml/2006/main">
  <p:tag name="AS_UNIQUEID" val="10198"/>
</p:tagLst>
</file>

<file path=ppt/tags/tag722.xml><?xml version="1.0" encoding="utf-8"?>
<p:tagLst xmlns:p="http://schemas.openxmlformats.org/presentationml/2006/main">
  <p:tag name="AS_UNIQUEID" val="10199"/>
</p:tagLst>
</file>

<file path=ppt/tags/tag723.xml><?xml version="1.0" encoding="utf-8"?>
<p:tagLst xmlns:p="http://schemas.openxmlformats.org/presentationml/2006/main">
  <p:tag name="AS_UNIQUEID" val="10200"/>
</p:tagLst>
</file>

<file path=ppt/tags/tag724.xml><?xml version="1.0" encoding="utf-8"?>
<p:tagLst xmlns:p="http://schemas.openxmlformats.org/presentationml/2006/main">
  <p:tag name="AS_UNIQUEID" val="10201"/>
</p:tagLst>
</file>

<file path=ppt/tags/tag725.xml><?xml version="1.0" encoding="utf-8"?>
<p:tagLst xmlns:p="http://schemas.openxmlformats.org/presentationml/2006/main">
  <p:tag name="AS_UNIQUEID" val="10202"/>
</p:tagLst>
</file>

<file path=ppt/tags/tag726.xml><?xml version="1.0" encoding="utf-8"?>
<p:tagLst xmlns:p="http://schemas.openxmlformats.org/presentationml/2006/main">
  <p:tag name="AS_UNIQUEID" val="10203"/>
</p:tagLst>
</file>

<file path=ppt/tags/tag727.xml><?xml version="1.0" encoding="utf-8"?>
<p:tagLst xmlns:p="http://schemas.openxmlformats.org/presentationml/2006/main">
  <p:tag name="AS_UNIQUEID" val="10204"/>
</p:tagLst>
</file>

<file path=ppt/tags/tag728.xml><?xml version="1.0" encoding="utf-8"?>
<p:tagLst xmlns:p="http://schemas.openxmlformats.org/presentationml/2006/main">
  <p:tag name="AS_UNIQUEID" val="10205"/>
</p:tagLst>
</file>

<file path=ppt/tags/tag729.xml><?xml version="1.0" encoding="utf-8"?>
<p:tagLst xmlns:p="http://schemas.openxmlformats.org/presentationml/2006/main">
  <p:tag name="AS_UNIQUEID" val="10206"/>
</p:tagLst>
</file>

<file path=ppt/tags/tag73.xml><?xml version="1.0" encoding="utf-8"?>
<p:tagLst xmlns:p="http://schemas.openxmlformats.org/presentationml/2006/main">
  <p:tag name="AS_UNIQUEID" val="1574"/>
</p:tagLst>
</file>

<file path=ppt/tags/tag730.xml><?xml version="1.0" encoding="utf-8"?>
<p:tagLst xmlns:p="http://schemas.openxmlformats.org/presentationml/2006/main">
  <p:tag name="AS_UNIQUEID" val="10207"/>
</p:tagLst>
</file>

<file path=ppt/tags/tag731.xml><?xml version="1.0" encoding="utf-8"?>
<p:tagLst xmlns:p="http://schemas.openxmlformats.org/presentationml/2006/main">
  <p:tag name="AS_UNIQUEID" val="10208"/>
</p:tagLst>
</file>

<file path=ppt/tags/tag732.xml><?xml version="1.0" encoding="utf-8"?>
<p:tagLst xmlns:p="http://schemas.openxmlformats.org/presentationml/2006/main">
  <p:tag name="AS_UNIQUEID" val="10209"/>
</p:tagLst>
</file>

<file path=ppt/tags/tag733.xml><?xml version="1.0" encoding="utf-8"?>
<p:tagLst xmlns:p="http://schemas.openxmlformats.org/presentationml/2006/main">
  <p:tag name="AS_UNIQUEID" val="10210"/>
</p:tagLst>
</file>

<file path=ppt/tags/tag734.xml><?xml version="1.0" encoding="utf-8"?>
<p:tagLst xmlns:p="http://schemas.openxmlformats.org/presentationml/2006/main">
  <p:tag name="AS_UNIQUEID" val="10211"/>
</p:tagLst>
</file>

<file path=ppt/tags/tag735.xml><?xml version="1.0" encoding="utf-8"?>
<p:tagLst xmlns:p="http://schemas.openxmlformats.org/presentationml/2006/main">
  <p:tag name="AS_UNIQUEID" val="10214"/>
</p:tagLst>
</file>

<file path=ppt/tags/tag736.xml><?xml version="1.0" encoding="utf-8"?>
<p:tagLst xmlns:p="http://schemas.openxmlformats.org/presentationml/2006/main">
  <p:tag name="AS_UNIQUEID" val="10215"/>
</p:tagLst>
</file>

<file path=ppt/tags/tag737.xml><?xml version="1.0" encoding="utf-8"?>
<p:tagLst xmlns:p="http://schemas.openxmlformats.org/presentationml/2006/main">
  <p:tag name="AS_UNIQUEID" val="10216"/>
</p:tagLst>
</file>

<file path=ppt/tags/tag738.xml><?xml version="1.0" encoding="utf-8"?>
<p:tagLst xmlns:p="http://schemas.openxmlformats.org/presentationml/2006/main">
  <p:tag name="AS_UNIQUEID" val="10217"/>
</p:tagLst>
</file>

<file path=ppt/tags/tag739.xml><?xml version="1.0" encoding="utf-8"?>
<p:tagLst xmlns:p="http://schemas.openxmlformats.org/presentationml/2006/main">
  <p:tag name="AS_UNIQUEID" val="10218"/>
</p:tagLst>
</file>

<file path=ppt/tags/tag74.xml><?xml version="1.0" encoding="utf-8"?>
<p:tagLst xmlns:p="http://schemas.openxmlformats.org/presentationml/2006/main">
  <p:tag name="AS_UNIQUEID" val="1575"/>
</p:tagLst>
</file>

<file path=ppt/tags/tag740.xml><?xml version="1.0" encoding="utf-8"?>
<p:tagLst xmlns:p="http://schemas.openxmlformats.org/presentationml/2006/main">
  <p:tag name="AS_UNIQUEID" val="10219"/>
</p:tagLst>
</file>

<file path=ppt/tags/tag741.xml><?xml version="1.0" encoding="utf-8"?>
<p:tagLst xmlns:p="http://schemas.openxmlformats.org/presentationml/2006/main">
  <p:tag name="AS_UNIQUEID" val="10220"/>
</p:tagLst>
</file>

<file path=ppt/tags/tag742.xml><?xml version="1.0" encoding="utf-8"?>
<p:tagLst xmlns:p="http://schemas.openxmlformats.org/presentationml/2006/main">
  <p:tag name="AS_UNIQUEID" val="10222"/>
</p:tagLst>
</file>

<file path=ppt/tags/tag743.xml><?xml version="1.0" encoding="utf-8"?>
<p:tagLst xmlns:p="http://schemas.openxmlformats.org/presentationml/2006/main">
  <p:tag name="AS_UNIQUEID" val="10223"/>
</p:tagLst>
</file>

<file path=ppt/tags/tag744.xml><?xml version="1.0" encoding="utf-8"?>
<p:tagLst xmlns:p="http://schemas.openxmlformats.org/presentationml/2006/main">
  <p:tag name="AS_UNIQUEID" val="10142"/>
</p:tagLst>
</file>

<file path=ppt/tags/tag745.xml><?xml version="1.0" encoding="utf-8"?>
<p:tagLst xmlns:p="http://schemas.openxmlformats.org/presentationml/2006/main">
  <p:tag name="AS_UNIQUEID" val="10132"/>
</p:tagLst>
</file>

<file path=ppt/tags/tag746.xml><?xml version="1.0" encoding="utf-8"?>
<p:tagLst xmlns:p="http://schemas.openxmlformats.org/presentationml/2006/main">
  <p:tag name="AS_UNIQUEID" val="10161"/>
</p:tagLst>
</file>

<file path=ppt/tags/tag747.xml><?xml version="1.0" encoding="utf-8"?>
<p:tagLst xmlns:p="http://schemas.openxmlformats.org/presentationml/2006/main">
  <p:tag name="AS_UNIQUEID" val="10163"/>
</p:tagLst>
</file>

<file path=ppt/tags/tag748.xml><?xml version="1.0" encoding="utf-8"?>
<p:tagLst xmlns:p="http://schemas.openxmlformats.org/presentationml/2006/main">
  <p:tag name="AS_UNIQUEID" val="10164"/>
</p:tagLst>
</file>

<file path=ppt/tags/tag749.xml><?xml version="1.0" encoding="utf-8"?>
<p:tagLst xmlns:p="http://schemas.openxmlformats.org/presentationml/2006/main">
  <p:tag name="AS_UNIQUEID" val="10165"/>
</p:tagLst>
</file>

<file path=ppt/tags/tag75.xml><?xml version="1.0" encoding="utf-8"?>
<p:tagLst xmlns:p="http://schemas.openxmlformats.org/presentationml/2006/main">
  <p:tag name="AS_UNIQUEID" val="1577"/>
</p:tagLst>
</file>

<file path=ppt/tags/tag750.xml><?xml version="1.0" encoding="utf-8"?>
<p:tagLst xmlns:p="http://schemas.openxmlformats.org/presentationml/2006/main">
  <p:tag name="AS_UNIQUEID" val="10166"/>
</p:tagLst>
</file>

<file path=ppt/tags/tag751.xml><?xml version="1.0" encoding="utf-8"?>
<p:tagLst xmlns:p="http://schemas.openxmlformats.org/presentationml/2006/main">
  <p:tag name="AS_UNIQUEID" val="10167"/>
</p:tagLst>
</file>

<file path=ppt/tags/tag752.xml><?xml version="1.0" encoding="utf-8"?>
<p:tagLst xmlns:p="http://schemas.openxmlformats.org/presentationml/2006/main">
  <p:tag name="AS_UNIQUEID" val="10212"/>
</p:tagLst>
</file>

<file path=ppt/tags/tag753.xml><?xml version="1.0" encoding="utf-8"?>
<p:tagLst xmlns:p="http://schemas.openxmlformats.org/presentationml/2006/main">
  <p:tag name="AS_UNIQUEID" val="10213"/>
</p:tagLst>
</file>

<file path=ppt/tags/tag754.xml><?xml version="1.0" encoding="utf-8"?>
<p:tagLst xmlns:p="http://schemas.openxmlformats.org/presentationml/2006/main">
  <p:tag name="AS_UNIQUEID" val="10224"/>
</p:tagLst>
</file>

<file path=ppt/tags/tag755.xml><?xml version="1.0" encoding="utf-8"?>
<p:tagLst xmlns:p="http://schemas.openxmlformats.org/presentationml/2006/main">
  <p:tag name="AS_UNIQUEID" val="10225"/>
</p:tagLst>
</file>

<file path=ppt/tags/tag756.xml><?xml version="1.0" encoding="utf-8"?>
<p:tagLst xmlns:p="http://schemas.openxmlformats.org/presentationml/2006/main">
  <p:tag name="AS_UNIQUEID" val="10226"/>
</p:tagLst>
</file>

<file path=ppt/tags/tag757.xml><?xml version="1.0" encoding="utf-8"?>
<p:tagLst xmlns:p="http://schemas.openxmlformats.org/presentationml/2006/main">
  <p:tag name="AS_UNIQUEID" val="10227"/>
</p:tagLst>
</file>

<file path=ppt/tags/tag758.xml><?xml version="1.0" encoding="utf-8"?>
<p:tagLst xmlns:p="http://schemas.openxmlformats.org/presentationml/2006/main">
  <p:tag name="AS_UNIQUEID" val="10228"/>
</p:tagLst>
</file>

<file path=ppt/tags/tag759.xml><?xml version="1.0" encoding="utf-8"?>
<p:tagLst xmlns:p="http://schemas.openxmlformats.org/presentationml/2006/main">
  <p:tag name="AS_UNIQUEID" val="10229"/>
</p:tagLst>
</file>

<file path=ppt/tags/tag76.xml><?xml version="1.0" encoding="utf-8"?>
<p:tagLst xmlns:p="http://schemas.openxmlformats.org/presentationml/2006/main">
  <p:tag name="AS_UNIQUEID" val="1578"/>
</p:tagLst>
</file>

<file path=ppt/tags/tag760.xml><?xml version="1.0" encoding="utf-8"?>
<p:tagLst xmlns:p="http://schemas.openxmlformats.org/presentationml/2006/main">
  <p:tag name="AS_UNIQUEID" val="10230"/>
</p:tagLst>
</file>

<file path=ppt/tags/tag761.xml><?xml version="1.0" encoding="utf-8"?>
<p:tagLst xmlns:p="http://schemas.openxmlformats.org/presentationml/2006/main">
  <p:tag name="AS_UNIQUEID" val="10231"/>
</p:tagLst>
</file>

<file path=ppt/tags/tag762.xml><?xml version="1.0" encoding="utf-8"?>
<p:tagLst xmlns:p="http://schemas.openxmlformats.org/presentationml/2006/main">
  <p:tag name="AS_UNIQUEID" val="10232"/>
</p:tagLst>
</file>

<file path=ppt/tags/tag763.xml><?xml version="1.0" encoding="utf-8"?>
<p:tagLst xmlns:p="http://schemas.openxmlformats.org/presentationml/2006/main">
  <p:tag name="AS_UNIQUEID" val="10233"/>
</p:tagLst>
</file>

<file path=ppt/tags/tag764.xml><?xml version="1.0" encoding="utf-8"?>
<p:tagLst xmlns:p="http://schemas.openxmlformats.org/presentationml/2006/main">
  <p:tag name="AS_UNIQUEID" val="10234"/>
</p:tagLst>
</file>

<file path=ppt/tags/tag765.xml><?xml version="1.0" encoding="utf-8"?>
<p:tagLst xmlns:p="http://schemas.openxmlformats.org/presentationml/2006/main">
  <p:tag name="AS_UNIQUEID" val="10237"/>
</p:tagLst>
</file>

<file path=ppt/tags/tag766.xml><?xml version="1.0" encoding="utf-8"?>
<p:tagLst xmlns:p="http://schemas.openxmlformats.org/presentationml/2006/main">
  <p:tag name="AS_UNIQUEID" val="10242"/>
</p:tagLst>
</file>

<file path=ppt/tags/tag767.xml><?xml version="1.0" encoding="utf-8"?>
<p:tagLst xmlns:p="http://schemas.openxmlformats.org/presentationml/2006/main">
  <p:tag name="AS_UNIQUEID" val="13306"/>
</p:tagLst>
</file>

<file path=ppt/tags/tag768.xml><?xml version="1.0" encoding="utf-8"?>
<p:tagLst xmlns:p="http://schemas.openxmlformats.org/presentationml/2006/main">
  <p:tag name="AS_UNIQUEID" val="10239"/>
</p:tagLst>
</file>

<file path=ppt/tags/tag769.xml><?xml version="1.0" encoding="utf-8"?>
<p:tagLst xmlns:p="http://schemas.openxmlformats.org/presentationml/2006/main">
  <p:tag name="AS_UNIQUEID" val="13307"/>
</p:tagLst>
</file>

<file path=ppt/tags/tag77.xml><?xml version="1.0" encoding="utf-8"?>
<p:tagLst xmlns:p="http://schemas.openxmlformats.org/presentationml/2006/main">
  <p:tag name="AS_UNIQUEID" val="1579"/>
</p:tagLst>
</file>

<file path=ppt/tags/tag770.xml><?xml version="1.0" encoding="utf-8"?>
<p:tagLst xmlns:p="http://schemas.openxmlformats.org/presentationml/2006/main">
  <p:tag name="AS_UNIQUEID" val="13308"/>
</p:tagLst>
</file>

<file path=ppt/tags/tag771.xml><?xml version="1.0" encoding="utf-8"?>
<p:tagLst xmlns:p="http://schemas.openxmlformats.org/presentationml/2006/main">
  <p:tag name="AS_UNIQUEID" val="10241"/>
</p:tagLst>
</file>

<file path=ppt/tags/tag772.xml><?xml version="1.0" encoding="utf-8"?>
<p:tagLst xmlns:p="http://schemas.openxmlformats.org/presentationml/2006/main">
  <p:tag name="AS_UNIQUEID" val="13309"/>
</p:tagLst>
</file>

<file path=ppt/tags/tag773.xml><?xml version="1.0" encoding="utf-8"?>
<p:tagLst xmlns:p="http://schemas.openxmlformats.org/presentationml/2006/main">
  <p:tag name="AS_UNIQUEID" val="13310"/>
</p:tagLst>
</file>

<file path=ppt/tags/tag774.xml><?xml version="1.0" encoding="utf-8"?>
<p:tagLst xmlns:p="http://schemas.openxmlformats.org/presentationml/2006/main">
  <p:tag name="AS_UNIQUEID" val="10240"/>
</p:tagLst>
</file>

<file path=ppt/tags/tag775.xml><?xml version="1.0" encoding="utf-8"?>
<p:tagLst xmlns:p="http://schemas.openxmlformats.org/presentationml/2006/main">
  <p:tag name="AS_UNIQUEID" val="13311"/>
</p:tagLst>
</file>

<file path=ppt/tags/tag776.xml><?xml version="1.0" encoding="utf-8"?>
<p:tagLst xmlns:p="http://schemas.openxmlformats.org/presentationml/2006/main">
  <p:tag name="AS_UNIQUEID" val="13312"/>
</p:tagLst>
</file>

<file path=ppt/tags/tag777.xml><?xml version="1.0" encoding="utf-8"?>
<p:tagLst xmlns:p="http://schemas.openxmlformats.org/presentationml/2006/main">
  <p:tag name="AS_UNIQUEID" val="13313"/>
</p:tagLst>
</file>

<file path=ppt/tags/tag778.xml><?xml version="1.0" encoding="utf-8"?>
<p:tagLst xmlns:p="http://schemas.openxmlformats.org/presentationml/2006/main">
  <p:tag name="AS_UNIQUEID" val="10246"/>
</p:tagLst>
</file>

<file path=ppt/tags/tag779.xml><?xml version="1.0" encoding="utf-8"?>
<p:tagLst xmlns:p="http://schemas.openxmlformats.org/presentationml/2006/main">
  <p:tag name="AS_UNIQUEID" val="10241"/>
</p:tagLst>
</file>

<file path=ppt/tags/tag78.xml><?xml version="1.0" encoding="utf-8"?>
<p:tagLst xmlns:p="http://schemas.openxmlformats.org/presentationml/2006/main">
  <p:tag name="AS_UNIQUEID" val="1580"/>
</p:tagLst>
</file>

<file path=ppt/tags/tag780.xml><?xml version="1.0" encoding="utf-8"?>
<p:tagLst xmlns:p="http://schemas.openxmlformats.org/presentationml/2006/main">
  <p:tag name="AS_UNIQUEID" val="9933"/>
</p:tagLst>
</file>

<file path=ppt/tags/tag781.xml><?xml version="1.0" encoding="utf-8"?>
<p:tagLst xmlns:p="http://schemas.openxmlformats.org/presentationml/2006/main">
  <p:tag name="AS_UNIQUEID" val="9933"/>
</p:tagLst>
</file>

<file path=ppt/tags/tag782.xml><?xml version="1.0" encoding="utf-8"?>
<p:tagLst xmlns:p="http://schemas.openxmlformats.org/presentationml/2006/main">
  <p:tag name="AS_UNIQUEID" val="9933"/>
</p:tagLst>
</file>

<file path=ppt/tags/tag783.xml><?xml version="1.0" encoding="utf-8"?>
<p:tagLst xmlns:p="http://schemas.openxmlformats.org/presentationml/2006/main">
  <p:tag name="AS_UNIQUEID" val="9933"/>
</p:tagLst>
</file>

<file path=ppt/tags/tag784.xml><?xml version="1.0" encoding="utf-8"?>
<p:tagLst xmlns:p="http://schemas.openxmlformats.org/presentationml/2006/main">
  <p:tag name="AS_UNIQUEID" val="13314"/>
</p:tagLst>
</file>

<file path=ppt/tags/tag785.xml><?xml version="1.0" encoding="utf-8"?>
<p:tagLst xmlns:p="http://schemas.openxmlformats.org/presentationml/2006/main">
  <p:tag name="AS_UNIQUEID" val="9933"/>
</p:tagLst>
</file>

<file path=ppt/tags/tag786.xml><?xml version="1.0" encoding="utf-8"?>
<p:tagLst xmlns:p="http://schemas.openxmlformats.org/presentationml/2006/main">
  <p:tag name="AS_UNIQUEID" val="21856"/>
</p:tagLst>
</file>

<file path=ppt/tags/tag787.xml><?xml version="1.0" encoding="utf-8"?>
<p:tagLst xmlns:p="http://schemas.openxmlformats.org/presentationml/2006/main">
  <p:tag name="AS_UNIQUEID" val="19194"/>
</p:tagLst>
</file>

<file path=ppt/tags/tag788.xml><?xml version="1.0" encoding="utf-8"?>
<p:tagLst xmlns:p="http://schemas.openxmlformats.org/presentationml/2006/main">
  <p:tag name="AS_UNIQUEID" val="1695"/>
</p:tagLst>
</file>

<file path=ppt/tags/tag789.xml><?xml version="1.0" encoding="utf-8"?>
<p:tagLst xmlns:p="http://schemas.openxmlformats.org/presentationml/2006/main">
  <p:tag name="AS_UNIQUEID" val="1697"/>
</p:tagLst>
</file>

<file path=ppt/tags/tag79.xml><?xml version="1.0" encoding="utf-8"?>
<p:tagLst xmlns:p="http://schemas.openxmlformats.org/presentationml/2006/main">
  <p:tag name="AS_UNIQUEID" val="1581"/>
</p:tagLst>
</file>

<file path=ppt/tags/tag790.xml><?xml version="1.0" encoding="utf-8"?>
<p:tagLst xmlns:p="http://schemas.openxmlformats.org/presentationml/2006/main">
  <p:tag name="AS_UNIQUEID" val="1699"/>
</p:tagLst>
</file>

<file path=ppt/tags/tag791.xml><?xml version="1.0" encoding="utf-8"?>
<p:tagLst xmlns:p="http://schemas.openxmlformats.org/presentationml/2006/main">
  <p:tag name="AS_UNIQUEID" val="1696"/>
</p:tagLst>
</file>

<file path=ppt/tags/tag792.xml><?xml version="1.0" encoding="utf-8"?>
<p:tagLst xmlns:p="http://schemas.openxmlformats.org/presentationml/2006/main">
  <p:tag name="AS_UNIQUEID" val="1698"/>
</p:tagLst>
</file>

<file path=ppt/tags/tag793.xml><?xml version="1.0" encoding="utf-8"?>
<p:tagLst xmlns:p="http://schemas.openxmlformats.org/presentationml/2006/main">
  <p:tag name="AS_UNIQUEID" val="21857"/>
</p:tagLst>
</file>

<file path=ppt/tags/tag794.xml><?xml version="1.0" encoding="utf-8"?>
<p:tagLst xmlns:p="http://schemas.openxmlformats.org/presentationml/2006/main">
  <p:tag name="AS_UNIQUEID" val="13293"/>
</p:tagLst>
</file>

<file path=ppt/tags/tag795.xml><?xml version="1.0" encoding="utf-8"?>
<p:tagLst xmlns:p="http://schemas.openxmlformats.org/presentationml/2006/main">
  <p:tag name="AS_UNIQUEID" val="13318"/>
</p:tagLst>
</file>

<file path=ppt/tags/tag796.xml><?xml version="1.0" encoding="utf-8"?>
<p:tagLst xmlns:p="http://schemas.openxmlformats.org/presentationml/2006/main">
  <p:tag name="AS_UNIQUEID" val="10224"/>
</p:tagLst>
</file>

<file path=ppt/tags/tag797.xml><?xml version="1.0" encoding="utf-8"?>
<p:tagLst xmlns:p="http://schemas.openxmlformats.org/presentationml/2006/main">
  <p:tag name="AS_UNIQUEID" val="13319"/>
</p:tagLst>
</file>

<file path=ppt/tags/tag798.xml><?xml version="1.0" encoding="utf-8"?>
<p:tagLst xmlns:p="http://schemas.openxmlformats.org/presentationml/2006/main">
  <p:tag name="AS_UNIQUEID" val="10239"/>
</p:tagLst>
</file>

<file path=ppt/tags/tag799.xml><?xml version="1.0" encoding="utf-8"?>
<p:tagLst xmlns:p="http://schemas.openxmlformats.org/presentationml/2006/main">
  <p:tag name="AS_UNIQUEID" val="13320"/>
</p:tagLst>
</file>

<file path=ppt/tags/tag8.xml><?xml version="1.0" encoding="utf-8"?>
<p:tagLst xmlns:p="http://schemas.openxmlformats.org/presentationml/2006/main">
  <p:tag name="AS_UNIQUEID" val="1506"/>
</p:tagLst>
</file>

<file path=ppt/tags/tag80.xml><?xml version="1.0" encoding="utf-8"?>
<p:tagLst xmlns:p="http://schemas.openxmlformats.org/presentationml/2006/main">
  <p:tag name="AS_UNIQUEID" val="1582"/>
</p:tagLst>
</file>

<file path=ppt/tags/tag800.xml><?xml version="1.0" encoding="utf-8"?>
<p:tagLst xmlns:p="http://schemas.openxmlformats.org/presentationml/2006/main">
  <p:tag name="AS_UNIQUEID" val="13321"/>
</p:tagLst>
</file>

<file path=ppt/tags/tag801.xml><?xml version="1.0" encoding="utf-8"?>
<p:tagLst xmlns:p="http://schemas.openxmlformats.org/presentationml/2006/main">
  <p:tag name="AS_UNIQUEID" val="10241"/>
</p:tagLst>
</file>

<file path=ppt/tags/tag802.xml><?xml version="1.0" encoding="utf-8"?>
<p:tagLst xmlns:p="http://schemas.openxmlformats.org/presentationml/2006/main">
  <p:tag name="AS_UNIQUEID" val="13322"/>
</p:tagLst>
</file>

<file path=ppt/tags/tag803.xml><?xml version="1.0" encoding="utf-8"?>
<p:tagLst xmlns:p="http://schemas.openxmlformats.org/presentationml/2006/main">
  <p:tag name="AS_UNIQUEID" val="13323"/>
</p:tagLst>
</file>

<file path=ppt/tags/tag804.xml><?xml version="1.0" encoding="utf-8"?>
<p:tagLst xmlns:p="http://schemas.openxmlformats.org/presentationml/2006/main">
  <p:tag name="AS_UNIQUEID" val="10240"/>
</p:tagLst>
</file>

<file path=ppt/tags/tag805.xml><?xml version="1.0" encoding="utf-8"?>
<p:tagLst xmlns:p="http://schemas.openxmlformats.org/presentationml/2006/main">
  <p:tag name="AS_UNIQUEID" val="13324"/>
</p:tagLst>
</file>

<file path=ppt/tags/tag806.xml><?xml version="1.0" encoding="utf-8"?>
<p:tagLst xmlns:p="http://schemas.openxmlformats.org/presentationml/2006/main">
  <p:tag name="AS_UNIQUEID" val="10130"/>
</p:tagLst>
</file>

<file path=ppt/tags/tag807.xml><?xml version="1.0" encoding="utf-8"?>
<p:tagLst xmlns:p="http://schemas.openxmlformats.org/presentationml/2006/main">
  <p:tag name="AS_UNIQUEID" val="10131"/>
</p:tagLst>
</file>

<file path=ppt/tags/tag808.xml><?xml version="1.0" encoding="utf-8"?>
<p:tagLst xmlns:p="http://schemas.openxmlformats.org/presentationml/2006/main">
  <p:tag name="AS_UNIQUEID" val="10133"/>
</p:tagLst>
</file>

<file path=ppt/tags/tag809.xml><?xml version="1.0" encoding="utf-8"?>
<p:tagLst xmlns:p="http://schemas.openxmlformats.org/presentationml/2006/main">
  <p:tag name="AS_UNIQUEID" val="10134"/>
</p:tagLst>
</file>

<file path=ppt/tags/tag81.xml><?xml version="1.0" encoding="utf-8"?>
<p:tagLst xmlns:p="http://schemas.openxmlformats.org/presentationml/2006/main">
  <p:tag name="AS_UNIQUEID" val="1583"/>
</p:tagLst>
</file>

<file path=ppt/tags/tag810.xml><?xml version="1.0" encoding="utf-8"?>
<p:tagLst xmlns:p="http://schemas.openxmlformats.org/presentationml/2006/main">
  <p:tag name="AS_UNIQUEID" val="10135"/>
</p:tagLst>
</file>

<file path=ppt/tags/tag811.xml><?xml version="1.0" encoding="utf-8"?>
<p:tagLst xmlns:p="http://schemas.openxmlformats.org/presentationml/2006/main">
  <p:tag name="AS_UNIQUEID" val="10136"/>
</p:tagLst>
</file>

<file path=ppt/tags/tag812.xml><?xml version="1.0" encoding="utf-8"?>
<p:tagLst xmlns:p="http://schemas.openxmlformats.org/presentationml/2006/main">
  <p:tag name="AS_UNIQUEID" val="10137"/>
</p:tagLst>
</file>

<file path=ppt/tags/tag813.xml><?xml version="1.0" encoding="utf-8"?>
<p:tagLst xmlns:p="http://schemas.openxmlformats.org/presentationml/2006/main">
  <p:tag name="AS_UNIQUEID" val="10138"/>
</p:tagLst>
</file>

<file path=ppt/tags/tag814.xml><?xml version="1.0" encoding="utf-8"?>
<p:tagLst xmlns:p="http://schemas.openxmlformats.org/presentationml/2006/main">
  <p:tag name="AS_UNIQUEID" val="10139"/>
</p:tagLst>
</file>

<file path=ppt/tags/tag815.xml><?xml version="1.0" encoding="utf-8"?>
<p:tagLst xmlns:p="http://schemas.openxmlformats.org/presentationml/2006/main">
  <p:tag name="AS_UNIQUEID" val="10140"/>
</p:tagLst>
</file>

<file path=ppt/tags/tag816.xml><?xml version="1.0" encoding="utf-8"?>
<p:tagLst xmlns:p="http://schemas.openxmlformats.org/presentationml/2006/main">
  <p:tag name="AS_UNIQUEID" val="10141"/>
</p:tagLst>
</file>

<file path=ppt/tags/tag817.xml><?xml version="1.0" encoding="utf-8"?>
<p:tagLst xmlns:p="http://schemas.openxmlformats.org/presentationml/2006/main">
  <p:tag name="AS_UNIQUEID" val="10143"/>
</p:tagLst>
</file>

<file path=ppt/tags/tag818.xml><?xml version="1.0" encoding="utf-8"?>
<p:tagLst xmlns:p="http://schemas.openxmlformats.org/presentationml/2006/main">
  <p:tag name="AS_UNIQUEID" val="10144"/>
</p:tagLst>
</file>

<file path=ppt/tags/tag819.xml><?xml version="1.0" encoding="utf-8"?>
<p:tagLst xmlns:p="http://schemas.openxmlformats.org/presentationml/2006/main">
  <p:tag name="AS_UNIQUEID" val="10145"/>
</p:tagLst>
</file>

<file path=ppt/tags/tag82.xml><?xml version="1.0" encoding="utf-8"?>
<p:tagLst xmlns:p="http://schemas.openxmlformats.org/presentationml/2006/main">
  <p:tag name="AS_UNIQUEID" val="1584"/>
</p:tagLst>
</file>

<file path=ppt/tags/tag820.xml><?xml version="1.0" encoding="utf-8"?>
<p:tagLst xmlns:p="http://schemas.openxmlformats.org/presentationml/2006/main">
  <p:tag name="AS_UNIQUEID" val="10146"/>
</p:tagLst>
</file>

<file path=ppt/tags/tag821.xml><?xml version="1.0" encoding="utf-8"?>
<p:tagLst xmlns:p="http://schemas.openxmlformats.org/presentationml/2006/main">
  <p:tag name="AS_UNIQUEID" val="10147"/>
</p:tagLst>
</file>

<file path=ppt/tags/tag822.xml><?xml version="1.0" encoding="utf-8"?>
<p:tagLst xmlns:p="http://schemas.openxmlformats.org/presentationml/2006/main">
  <p:tag name="AS_UNIQUEID" val="10148"/>
</p:tagLst>
</file>

<file path=ppt/tags/tag823.xml><?xml version="1.0" encoding="utf-8"?>
<p:tagLst xmlns:p="http://schemas.openxmlformats.org/presentationml/2006/main">
  <p:tag name="AS_UNIQUEID" val="10149"/>
</p:tagLst>
</file>

<file path=ppt/tags/tag824.xml><?xml version="1.0" encoding="utf-8"?>
<p:tagLst xmlns:p="http://schemas.openxmlformats.org/presentationml/2006/main">
  <p:tag name="AS_UNIQUEID" val="10150"/>
</p:tagLst>
</file>

<file path=ppt/tags/tag825.xml><?xml version="1.0" encoding="utf-8"?>
<p:tagLst xmlns:p="http://schemas.openxmlformats.org/presentationml/2006/main">
  <p:tag name="AS_UNIQUEID" val="10151"/>
</p:tagLst>
</file>

<file path=ppt/tags/tag826.xml><?xml version="1.0" encoding="utf-8"?>
<p:tagLst xmlns:p="http://schemas.openxmlformats.org/presentationml/2006/main">
  <p:tag name="AS_UNIQUEID" val="10152"/>
</p:tagLst>
</file>

<file path=ppt/tags/tag827.xml><?xml version="1.0" encoding="utf-8"?>
<p:tagLst xmlns:p="http://schemas.openxmlformats.org/presentationml/2006/main">
  <p:tag name="AS_UNIQUEID" val="10153"/>
</p:tagLst>
</file>

<file path=ppt/tags/tag828.xml><?xml version="1.0" encoding="utf-8"?>
<p:tagLst xmlns:p="http://schemas.openxmlformats.org/presentationml/2006/main">
  <p:tag name="AS_UNIQUEID" val="10154"/>
</p:tagLst>
</file>

<file path=ppt/tags/tag829.xml><?xml version="1.0" encoding="utf-8"?>
<p:tagLst xmlns:p="http://schemas.openxmlformats.org/presentationml/2006/main">
  <p:tag name="AS_UNIQUEID" val="10155"/>
</p:tagLst>
</file>

<file path=ppt/tags/tag83.xml><?xml version="1.0" encoding="utf-8"?>
<p:tagLst xmlns:p="http://schemas.openxmlformats.org/presentationml/2006/main">
  <p:tag name="AS_UNIQUEID" val="1585"/>
</p:tagLst>
</file>

<file path=ppt/tags/tag830.xml><?xml version="1.0" encoding="utf-8"?>
<p:tagLst xmlns:p="http://schemas.openxmlformats.org/presentationml/2006/main">
  <p:tag name="AS_UNIQUEID" val="10156"/>
</p:tagLst>
</file>

<file path=ppt/tags/tag831.xml><?xml version="1.0" encoding="utf-8"?>
<p:tagLst xmlns:p="http://schemas.openxmlformats.org/presentationml/2006/main">
  <p:tag name="AS_UNIQUEID" val="10157"/>
</p:tagLst>
</file>

<file path=ppt/tags/tag832.xml><?xml version="1.0" encoding="utf-8"?>
<p:tagLst xmlns:p="http://schemas.openxmlformats.org/presentationml/2006/main">
  <p:tag name="AS_UNIQUEID" val="10158"/>
</p:tagLst>
</file>

<file path=ppt/tags/tag833.xml><?xml version="1.0" encoding="utf-8"?>
<p:tagLst xmlns:p="http://schemas.openxmlformats.org/presentationml/2006/main">
  <p:tag name="AS_UNIQUEID" val="10159"/>
</p:tagLst>
</file>

<file path=ppt/tags/tag834.xml><?xml version="1.0" encoding="utf-8"?>
<p:tagLst xmlns:p="http://schemas.openxmlformats.org/presentationml/2006/main">
  <p:tag name="AS_UNIQUEID" val="10160"/>
</p:tagLst>
</file>

<file path=ppt/tags/tag835.xml><?xml version="1.0" encoding="utf-8"?>
<p:tagLst xmlns:p="http://schemas.openxmlformats.org/presentationml/2006/main">
  <p:tag name="AS_UNIQUEID" val="10162"/>
</p:tagLst>
</file>

<file path=ppt/tags/tag836.xml><?xml version="1.0" encoding="utf-8"?>
<p:tagLst xmlns:p="http://schemas.openxmlformats.org/presentationml/2006/main">
  <p:tag name="AS_UNIQUEID" val="10168"/>
</p:tagLst>
</file>

<file path=ppt/tags/tag837.xml><?xml version="1.0" encoding="utf-8"?>
<p:tagLst xmlns:p="http://schemas.openxmlformats.org/presentationml/2006/main">
  <p:tag name="AS_UNIQUEID" val="10169"/>
</p:tagLst>
</file>

<file path=ppt/tags/tag838.xml><?xml version="1.0" encoding="utf-8"?>
<p:tagLst xmlns:p="http://schemas.openxmlformats.org/presentationml/2006/main">
  <p:tag name="AS_UNIQUEID" val="10170"/>
</p:tagLst>
</file>

<file path=ppt/tags/tag839.xml><?xml version="1.0" encoding="utf-8"?>
<p:tagLst xmlns:p="http://schemas.openxmlformats.org/presentationml/2006/main">
  <p:tag name="AS_UNIQUEID" val="10171"/>
</p:tagLst>
</file>

<file path=ppt/tags/tag84.xml><?xml version="1.0" encoding="utf-8"?>
<p:tagLst xmlns:p="http://schemas.openxmlformats.org/presentationml/2006/main">
  <p:tag name="AS_UNIQUEID" val="1586"/>
</p:tagLst>
</file>

<file path=ppt/tags/tag840.xml><?xml version="1.0" encoding="utf-8"?>
<p:tagLst xmlns:p="http://schemas.openxmlformats.org/presentationml/2006/main">
  <p:tag name="AS_UNIQUEID" val="10172"/>
</p:tagLst>
</file>

<file path=ppt/tags/tag841.xml><?xml version="1.0" encoding="utf-8"?>
<p:tagLst xmlns:p="http://schemas.openxmlformats.org/presentationml/2006/main">
  <p:tag name="AS_UNIQUEID" val="10173"/>
</p:tagLst>
</file>

<file path=ppt/tags/tag842.xml><?xml version="1.0" encoding="utf-8"?>
<p:tagLst xmlns:p="http://schemas.openxmlformats.org/presentationml/2006/main">
  <p:tag name="AS_UNIQUEID" val="10174"/>
</p:tagLst>
</file>

<file path=ppt/tags/tag843.xml><?xml version="1.0" encoding="utf-8"?>
<p:tagLst xmlns:p="http://schemas.openxmlformats.org/presentationml/2006/main">
  <p:tag name="AS_UNIQUEID" val="10175"/>
</p:tagLst>
</file>

<file path=ppt/tags/tag844.xml><?xml version="1.0" encoding="utf-8"?>
<p:tagLst xmlns:p="http://schemas.openxmlformats.org/presentationml/2006/main">
  <p:tag name="AS_UNIQUEID" val="10176"/>
</p:tagLst>
</file>

<file path=ppt/tags/tag845.xml><?xml version="1.0" encoding="utf-8"?>
<p:tagLst xmlns:p="http://schemas.openxmlformats.org/presentationml/2006/main">
  <p:tag name="AS_UNIQUEID" val="10177"/>
</p:tagLst>
</file>

<file path=ppt/tags/tag846.xml><?xml version="1.0" encoding="utf-8"?>
<p:tagLst xmlns:p="http://schemas.openxmlformats.org/presentationml/2006/main">
  <p:tag name="AS_UNIQUEID" val="10178"/>
</p:tagLst>
</file>

<file path=ppt/tags/tag847.xml><?xml version="1.0" encoding="utf-8"?>
<p:tagLst xmlns:p="http://schemas.openxmlformats.org/presentationml/2006/main">
  <p:tag name="AS_UNIQUEID" val="10179"/>
</p:tagLst>
</file>

<file path=ppt/tags/tag848.xml><?xml version="1.0" encoding="utf-8"?>
<p:tagLst xmlns:p="http://schemas.openxmlformats.org/presentationml/2006/main">
  <p:tag name="AS_UNIQUEID" val="10180"/>
</p:tagLst>
</file>

<file path=ppt/tags/tag849.xml><?xml version="1.0" encoding="utf-8"?>
<p:tagLst xmlns:p="http://schemas.openxmlformats.org/presentationml/2006/main">
  <p:tag name="AS_UNIQUEID" val="10181"/>
</p:tagLst>
</file>

<file path=ppt/tags/tag85.xml><?xml version="1.0" encoding="utf-8"?>
<p:tagLst xmlns:p="http://schemas.openxmlformats.org/presentationml/2006/main">
  <p:tag name="AS_UNIQUEID" val="1587"/>
</p:tagLst>
</file>

<file path=ppt/tags/tag850.xml><?xml version="1.0" encoding="utf-8"?>
<p:tagLst xmlns:p="http://schemas.openxmlformats.org/presentationml/2006/main">
  <p:tag name="AS_UNIQUEID" val="10182"/>
</p:tagLst>
</file>

<file path=ppt/tags/tag851.xml><?xml version="1.0" encoding="utf-8"?>
<p:tagLst xmlns:p="http://schemas.openxmlformats.org/presentationml/2006/main">
  <p:tag name="AS_UNIQUEID" val="10183"/>
</p:tagLst>
</file>

<file path=ppt/tags/tag852.xml><?xml version="1.0" encoding="utf-8"?>
<p:tagLst xmlns:p="http://schemas.openxmlformats.org/presentationml/2006/main">
  <p:tag name="AS_UNIQUEID" val="10184"/>
</p:tagLst>
</file>

<file path=ppt/tags/tag853.xml><?xml version="1.0" encoding="utf-8"?>
<p:tagLst xmlns:p="http://schemas.openxmlformats.org/presentationml/2006/main">
  <p:tag name="AS_UNIQUEID" val="10185"/>
</p:tagLst>
</file>

<file path=ppt/tags/tag854.xml><?xml version="1.0" encoding="utf-8"?>
<p:tagLst xmlns:p="http://schemas.openxmlformats.org/presentationml/2006/main">
  <p:tag name="AS_UNIQUEID" val="10186"/>
</p:tagLst>
</file>

<file path=ppt/tags/tag855.xml><?xml version="1.0" encoding="utf-8"?>
<p:tagLst xmlns:p="http://schemas.openxmlformats.org/presentationml/2006/main">
  <p:tag name="AS_UNIQUEID" val="10187"/>
</p:tagLst>
</file>

<file path=ppt/tags/tag856.xml><?xml version="1.0" encoding="utf-8"?>
<p:tagLst xmlns:p="http://schemas.openxmlformats.org/presentationml/2006/main">
  <p:tag name="AS_UNIQUEID" val="10188"/>
</p:tagLst>
</file>

<file path=ppt/tags/tag857.xml><?xml version="1.0" encoding="utf-8"?>
<p:tagLst xmlns:p="http://schemas.openxmlformats.org/presentationml/2006/main">
  <p:tag name="AS_UNIQUEID" val="10189"/>
</p:tagLst>
</file>

<file path=ppt/tags/tag858.xml><?xml version="1.0" encoding="utf-8"?>
<p:tagLst xmlns:p="http://schemas.openxmlformats.org/presentationml/2006/main">
  <p:tag name="AS_UNIQUEID" val="10190"/>
</p:tagLst>
</file>

<file path=ppt/tags/tag859.xml><?xml version="1.0" encoding="utf-8"?>
<p:tagLst xmlns:p="http://schemas.openxmlformats.org/presentationml/2006/main">
  <p:tag name="AS_UNIQUEID" val="10191"/>
</p:tagLst>
</file>

<file path=ppt/tags/tag86.xml><?xml version="1.0" encoding="utf-8"?>
<p:tagLst xmlns:p="http://schemas.openxmlformats.org/presentationml/2006/main">
  <p:tag name="AS_UNIQUEID" val="1588"/>
</p:tagLst>
</file>

<file path=ppt/tags/tag860.xml><?xml version="1.0" encoding="utf-8"?>
<p:tagLst xmlns:p="http://schemas.openxmlformats.org/presentationml/2006/main">
  <p:tag name="AS_UNIQUEID" val="10192"/>
</p:tagLst>
</file>

<file path=ppt/tags/tag861.xml><?xml version="1.0" encoding="utf-8"?>
<p:tagLst xmlns:p="http://schemas.openxmlformats.org/presentationml/2006/main">
  <p:tag name="AS_UNIQUEID" val="10193"/>
</p:tagLst>
</file>

<file path=ppt/tags/tag862.xml><?xml version="1.0" encoding="utf-8"?>
<p:tagLst xmlns:p="http://schemas.openxmlformats.org/presentationml/2006/main">
  <p:tag name="AS_UNIQUEID" val="10194"/>
</p:tagLst>
</file>

<file path=ppt/tags/tag863.xml><?xml version="1.0" encoding="utf-8"?>
<p:tagLst xmlns:p="http://schemas.openxmlformats.org/presentationml/2006/main">
  <p:tag name="AS_UNIQUEID" val="10195"/>
</p:tagLst>
</file>

<file path=ppt/tags/tag864.xml><?xml version="1.0" encoding="utf-8"?>
<p:tagLst xmlns:p="http://schemas.openxmlformats.org/presentationml/2006/main">
  <p:tag name="AS_UNIQUEID" val="10196"/>
</p:tagLst>
</file>

<file path=ppt/tags/tag865.xml><?xml version="1.0" encoding="utf-8"?>
<p:tagLst xmlns:p="http://schemas.openxmlformats.org/presentationml/2006/main">
  <p:tag name="AS_UNIQUEID" val="10197"/>
</p:tagLst>
</file>

<file path=ppt/tags/tag866.xml><?xml version="1.0" encoding="utf-8"?>
<p:tagLst xmlns:p="http://schemas.openxmlformats.org/presentationml/2006/main">
  <p:tag name="AS_UNIQUEID" val="10198"/>
</p:tagLst>
</file>

<file path=ppt/tags/tag867.xml><?xml version="1.0" encoding="utf-8"?>
<p:tagLst xmlns:p="http://schemas.openxmlformats.org/presentationml/2006/main">
  <p:tag name="AS_UNIQUEID" val="10199"/>
</p:tagLst>
</file>

<file path=ppt/tags/tag868.xml><?xml version="1.0" encoding="utf-8"?>
<p:tagLst xmlns:p="http://schemas.openxmlformats.org/presentationml/2006/main">
  <p:tag name="AS_UNIQUEID" val="10200"/>
</p:tagLst>
</file>

<file path=ppt/tags/tag869.xml><?xml version="1.0" encoding="utf-8"?>
<p:tagLst xmlns:p="http://schemas.openxmlformats.org/presentationml/2006/main">
  <p:tag name="AS_UNIQUEID" val="10201"/>
</p:tagLst>
</file>

<file path=ppt/tags/tag87.xml><?xml version="1.0" encoding="utf-8"?>
<p:tagLst xmlns:p="http://schemas.openxmlformats.org/presentationml/2006/main">
  <p:tag name="AS_UNIQUEID" val="1589"/>
</p:tagLst>
</file>

<file path=ppt/tags/tag870.xml><?xml version="1.0" encoding="utf-8"?>
<p:tagLst xmlns:p="http://schemas.openxmlformats.org/presentationml/2006/main">
  <p:tag name="AS_UNIQUEID" val="10202"/>
</p:tagLst>
</file>

<file path=ppt/tags/tag871.xml><?xml version="1.0" encoding="utf-8"?>
<p:tagLst xmlns:p="http://schemas.openxmlformats.org/presentationml/2006/main">
  <p:tag name="AS_UNIQUEID" val="10203"/>
</p:tagLst>
</file>

<file path=ppt/tags/tag872.xml><?xml version="1.0" encoding="utf-8"?>
<p:tagLst xmlns:p="http://schemas.openxmlformats.org/presentationml/2006/main">
  <p:tag name="AS_UNIQUEID" val="10204"/>
</p:tagLst>
</file>

<file path=ppt/tags/tag873.xml><?xml version="1.0" encoding="utf-8"?>
<p:tagLst xmlns:p="http://schemas.openxmlformats.org/presentationml/2006/main">
  <p:tag name="AS_UNIQUEID" val="10205"/>
</p:tagLst>
</file>

<file path=ppt/tags/tag874.xml><?xml version="1.0" encoding="utf-8"?>
<p:tagLst xmlns:p="http://schemas.openxmlformats.org/presentationml/2006/main">
  <p:tag name="AS_UNIQUEID" val="10206"/>
</p:tagLst>
</file>

<file path=ppt/tags/tag875.xml><?xml version="1.0" encoding="utf-8"?>
<p:tagLst xmlns:p="http://schemas.openxmlformats.org/presentationml/2006/main">
  <p:tag name="AS_UNIQUEID" val="10207"/>
</p:tagLst>
</file>

<file path=ppt/tags/tag876.xml><?xml version="1.0" encoding="utf-8"?>
<p:tagLst xmlns:p="http://schemas.openxmlformats.org/presentationml/2006/main">
  <p:tag name="AS_UNIQUEID" val="10208"/>
</p:tagLst>
</file>

<file path=ppt/tags/tag877.xml><?xml version="1.0" encoding="utf-8"?>
<p:tagLst xmlns:p="http://schemas.openxmlformats.org/presentationml/2006/main">
  <p:tag name="AS_UNIQUEID" val="10209"/>
</p:tagLst>
</file>

<file path=ppt/tags/tag878.xml><?xml version="1.0" encoding="utf-8"?>
<p:tagLst xmlns:p="http://schemas.openxmlformats.org/presentationml/2006/main">
  <p:tag name="AS_UNIQUEID" val="10210"/>
</p:tagLst>
</file>

<file path=ppt/tags/tag879.xml><?xml version="1.0" encoding="utf-8"?>
<p:tagLst xmlns:p="http://schemas.openxmlformats.org/presentationml/2006/main">
  <p:tag name="AS_UNIQUEID" val="10211"/>
</p:tagLst>
</file>

<file path=ppt/tags/tag88.xml><?xml version="1.0" encoding="utf-8"?>
<p:tagLst xmlns:p="http://schemas.openxmlformats.org/presentationml/2006/main">
  <p:tag name="AS_UNIQUEID" val="1590"/>
</p:tagLst>
</file>

<file path=ppt/tags/tag880.xml><?xml version="1.0" encoding="utf-8"?>
<p:tagLst xmlns:p="http://schemas.openxmlformats.org/presentationml/2006/main">
  <p:tag name="AS_UNIQUEID" val="10212"/>
</p:tagLst>
</file>

<file path=ppt/tags/tag881.xml><?xml version="1.0" encoding="utf-8"?>
<p:tagLst xmlns:p="http://schemas.openxmlformats.org/presentationml/2006/main">
  <p:tag name="AS_UNIQUEID" val="10214"/>
</p:tagLst>
</file>

<file path=ppt/tags/tag882.xml><?xml version="1.0" encoding="utf-8"?>
<p:tagLst xmlns:p="http://schemas.openxmlformats.org/presentationml/2006/main">
  <p:tag name="AS_UNIQUEID" val="10215"/>
</p:tagLst>
</file>

<file path=ppt/tags/tag883.xml><?xml version="1.0" encoding="utf-8"?>
<p:tagLst xmlns:p="http://schemas.openxmlformats.org/presentationml/2006/main">
  <p:tag name="AS_UNIQUEID" val="10216"/>
</p:tagLst>
</file>

<file path=ppt/tags/tag884.xml><?xml version="1.0" encoding="utf-8"?>
<p:tagLst xmlns:p="http://schemas.openxmlformats.org/presentationml/2006/main">
  <p:tag name="AS_UNIQUEID" val="10217"/>
</p:tagLst>
</file>

<file path=ppt/tags/tag885.xml><?xml version="1.0" encoding="utf-8"?>
<p:tagLst xmlns:p="http://schemas.openxmlformats.org/presentationml/2006/main">
  <p:tag name="AS_UNIQUEID" val="10218"/>
</p:tagLst>
</file>

<file path=ppt/tags/tag886.xml><?xml version="1.0" encoding="utf-8"?>
<p:tagLst xmlns:p="http://schemas.openxmlformats.org/presentationml/2006/main">
  <p:tag name="AS_UNIQUEID" val="10219"/>
</p:tagLst>
</file>

<file path=ppt/tags/tag887.xml><?xml version="1.0" encoding="utf-8"?>
<p:tagLst xmlns:p="http://schemas.openxmlformats.org/presentationml/2006/main">
  <p:tag name="AS_UNIQUEID" val="10220"/>
</p:tagLst>
</file>

<file path=ppt/tags/tag888.xml><?xml version="1.0" encoding="utf-8"?>
<p:tagLst xmlns:p="http://schemas.openxmlformats.org/presentationml/2006/main">
  <p:tag name="AS_UNIQUEID" val="10222"/>
</p:tagLst>
</file>

<file path=ppt/tags/tag889.xml><?xml version="1.0" encoding="utf-8"?>
<p:tagLst xmlns:p="http://schemas.openxmlformats.org/presentationml/2006/main">
  <p:tag name="AS_UNIQUEID" val="10223"/>
</p:tagLst>
</file>

<file path=ppt/tags/tag89.xml><?xml version="1.0" encoding="utf-8"?>
<p:tagLst xmlns:p="http://schemas.openxmlformats.org/presentationml/2006/main">
  <p:tag name="AS_UNIQUEID" val="1591"/>
</p:tagLst>
</file>

<file path=ppt/tags/tag890.xml><?xml version="1.0" encoding="utf-8"?>
<p:tagLst xmlns:p="http://schemas.openxmlformats.org/presentationml/2006/main">
  <p:tag name="AS_UNIQUEID" val="10142"/>
</p:tagLst>
</file>

<file path=ppt/tags/tag891.xml><?xml version="1.0" encoding="utf-8"?>
<p:tagLst xmlns:p="http://schemas.openxmlformats.org/presentationml/2006/main">
  <p:tag name="AS_UNIQUEID" val="13325"/>
</p:tagLst>
</file>

<file path=ppt/tags/tag892.xml><?xml version="1.0" encoding="utf-8"?>
<p:tagLst xmlns:p="http://schemas.openxmlformats.org/presentationml/2006/main">
  <p:tag name="AS_UNIQUEID" val="9933"/>
</p:tagLst>
</file>

<file path=ppt/tags/tag893.xml><?xml version="1.0" encoding="utf-8"?>
<p:tagLst xmlns:p="http://schemas.openxmlformats.org/presentationml/2006/main">
  <p:tag name="AS_UNIQUEID" val="9933"/>
</p:tagLst>
</file>

<file path=ppt/tags/tag894.xml><?xml version="1.0" encoding="utf-8"?>
<p:tagLst xmlns:p="http://schemas.openxmlformats.org/presentationml/2006/main">
  <p:tag name="AS_UNIQUEID" val="9933"/>
</p:tagLst>
</file>

<file path=ppt/tags/tag895.xml><?xml version="1.0" encoding="utf-8"?>
<p:tagLst xmlns:p="http://schemas.openxmlformats.org/presentationml/2006/main">
  <p:tag name="AS_UNIQUEID" val="13326"/>
</p:tagLst>
</file>

<file path=ppt/tags/tag896.xml><?xml version="1.0" encoding="utf-8"?>
<p:tagLst xmlns:p="http://schemas.openxmlformats.org/presentationml/2006/main">
  <p:tag name="AS_UNIQUEID" val="10132"/>
</p:tagLst>
</file>

<file path=ppt/tags/tag897.xml><?xml version="1.0" encoding="utf-8"?>
<p:tagLst xmlns:p="http://schemas.openxmlformats.org/presentationml/2006/main">
  <p:tag name="AS_UNIQUEID" val="10161"/>
</p:tagLst>
</file>

<file path=ppt/tags/tag898.xml><?xml version="1.0" encoding="utf-8"?>
<p:tagLst xmlns:p="http://schemas.openxmlformats.org/presentationml/2006/main">
  <p:tag name="AS_UNIQUEID" val="10163"/>
</p:tagLst>
</file>

<file path=ppt/tags/tag899.xml><?xml version="1.0" encoding="utf-8"?>
<p:tagLst xmlns:p="http://schemas.openxmlformats.org/presentationml/2006/main">
  <p:tag name="AS_UNIQUEID" val="10164"/>
</p:tagLst>
</file>

<file path=ppt/tags/tag9.xml><?xml version="1.0" encoding="utf-8"?>
<p:tagLst xmlns:p="http://schemas.openxmlformats.org/presentationml/2006/main">
  <p:tag name="AS_UNIQUEID" val="1507"/>
</p:tagLst>
</file>

<file path=ppt/tags/tag90.xml><?xml version="1.0" encoding="utf-8"?>
<p:tagLst xmlns:p="http://schemas.openxmlformats.org/presentationml/2006/main">
  <p:tag name="AS_UNIQUEID" val="1592"/>
</p:tagLst>
</file>

<file path=ppt/tags/tag900.xml><?xml version="1.0" encoding="utf-8"?>
<p:tagLst xmlns:p="http://schemas.openxmlformats.org/presentationml/2006/main">
  <p:tag name="AS_UNIQUEID" val="10165"/>
</p:tagLst>
</file>

<file path=ppt/tags/tag901.xml><?xml version="1.0" encoding="utf-8"?>
<p:tagLst xmlns:p="http://schemas.openxmlformats.org/presentationml/2006/main">
  <p:tag name="AS_UNIQUEID" val="10166"/>
</p:tagLst>
</file>

<file path=ppt/tags/tag902.xml><?xml version="1.0" encoding="utf-8"?>
<p:tagLst xmlns:p="http://schemas.openxmlformats.org/presentationml/2006/main">
  <p:tag name="AS_UNIQUEID" val="10167"/>
</p:tagLst>
</file>

<file path=ppt/tags/tag903.xml><?xml version="1.0" encoding="utf-8"?>
<p:tagLst xmlns:p="http://schemas.openxmlformats.org/presentationml/2006/main">
  <p:tag name="AS_UNIQUEID" val="10213"/>
</p:tagLst>
</file>

<file path=ppt/tags/tag904.xml><?xml version="1.0" encoding="utf-8"?>
<p:tagLst xmlns:p="http://schemas.openxmlformats.org/presentationml/2006/main">
  <p:tag name="AS_UNIQUEID" val="10225"/>
</p:tagLst>
</file>

<file path=ppt/tags/tag905.xml><?xml version="1.0" encoding="utf-8"?>
<p:tagLst xmlns:p="http://schemas.openxmlformats.org/presentationml/2006/main">
  <p:tag name="AS_UNIQUEID" val="10226"/>
</p:tagLst>
</file>

<file path=ppt/tags/tag906.xml><?xml version="1.0" encoding="utf-8"?>
<p:tagLst xmlns:p="http://schemas.openxmlformats.org/presentationml/2006/main">
  <p:tag name="AS_UNIQUEID" val="10227"/>
</p:tagLst>
</file>

<file path=ppt/tags/tag907.xml><?xml version="1.0" encoding="utf-8"?>
<p:tagLst xmlns:p="http://schemas.openxmlformats.org/presentationml/2006/main">
  <p:tag name="AS_UNIQUEID" val="10228"/>
</p:tagLst>
</file>

<file path=ppt/tags/tag908.xml><?xml version="1.0" encoding="utf-8"?>
<p:tagLst xmlns:p="http://schemas.openxmlformats.org/presentationml/2006/main">
  <p:tag name="AS_UNIQUEID" val="10229"/>
</p:tagLst>
</file>

<file path=ppt/tags/tag909.xml><?xml version="1.0" encoding="utf-8"?>
<p:tagLst xmlns:p="http://schemas.openxmlformats.org/presentationml/2006/main">
  <p:tag name="AS_UNIQUEID" val="10230"/>
</p:tagLst>
</file>

<file path=ppt/tags/tag91.xml><?xml version="1.0" encoding="utf-8"?>
<p:tagLst xmlns:p="http://schemas.openxmlformats.org/presentationml/2006/main">
  <p:tag name="AS_UNIQUEID" val="1593"/>
</p:tagLst>
</file>

<file path=ppt/tags/tag910.xml><?xml version="1.0" encoding="utf-8"?>
<p:tagLst xmlns:p="http://schemas.openxmlformats.org/presentationml/2006/main">
  <p:tag name="AS_UNIQUEID" val="10231"/>
</p:tagLst>
</file>

<file path=ppt/tags/tag911.xml><?xml version="1.0" encoding="utf-8"?>
<p:tagLst xmlns:p="http://schemas.openxmlformats.org/presentationml/2006/main">
  <p:tag name="AS_UNIQUEID" val="10232"/>
</p:tagLst>
</file>

<file path=ppt/tags/tag912.xml><?xml version="1.0" encoding="utf-8"?>
<p:tagLst xmlns:p="http://schemas.openxmlformats.org/presentationml/2006/main">
  <p:tag name="AS_UNIQUEID" val="10233"/>
</p:tagLst>
</file>

<file path=ppt/tags/tag913.xml><?xml version="1.0" encoding="utf-8"?>
<p:tagLst xmlns:p="http://schemas.openxmlformats.org/presentationml/2006/main">
  <p:tag name="AS_UNIQUEID" val="10234"/>
</p:tagLst>
</file>

<file path=ppt/tags/tag914.xml><?xml version="1.0" encoding="utf-8"?>
<p:tagLst xmlns:p="http://schemas.openxmlformats.org/presentationml/2006/main">
  <p:tag name="AS_UNIQUEID" val="10246"/>
</p:tagLst>
</file>

<file path=ppt/tags/tag915.xml><?xml version="1.0" encoding="utf-8"?>
<p:tagLst xmlns:p="http://schemas.openxmlformats.org/presentationml/2006/main">
  <p:tag name="AS_UNIQUEID" val="10241"/>
</p:tagLst>
</file>

<file path=ppt/tags/tag916.xml><?xml version="1.0" encoding="utf-8"?>
<p:tagLst xmlns:p="http://schemas.openxmlformats.org/presentationml/2006/main">
  <p:tag name="AS_UNIQUEID" val="9933"/>
</p:tagLst>
</file>

<file path=ppt/tags/tag917.xml><?xml version="1.0" encoding="utf-8"?>
<p:tagLst xmlns:p="http://schemas.openxmlformats.org/presentationml/2006/main">
  <p:tag name="AS_UNIQUEID" val="13327"/>
</p:tagLst>
</file>

<file path=ppt/tags/tag918.xml><?xml version="1.0" encoding="utf-8"?>
<p:tagLst xmlns:p="http://schemas.openxmlformats.org/presentationml/2006/main">
  <p:tag name="AS_UNIQUEID" val="10237"/>
</p:tagLst>
</file>

<file path=ppt/tags/tag919.xml><?xml version="1.0" encoding="utf-8"?>
<p:tagLst xmlns:p="http://schemas.openxmlformats.org/presentationml/2006/main">
  <p:tag name="AS_UNIQUEID" val="10242"/>
</p:tagLst>
</file>

<file path=ppt/tags/tag92.xml><?xml version="1.0" encoding="utf-8"?>
<p:tagLst xmlns:p="http://schemas.openxmlformats.org/presentationml/2006/main">
  <p:tag name="AS_UNIQUEID" val="1594"/>
</p:tagLst>
</file>

<file path=ppt/tags/tag920.xml><?xml version="1.0" encoding="utf-8"?>
<p:tagLst xmlns:p="http://schemas.openxmlformats.org/presentationml/2006/main">
  <p:tag name="AS_UNIQUEID" val="9933"/>
</p:tagLst>
</file>

<file path=ppt/tags/tag921.xml><?xml version="1.0" encoding="utf-8"?>
<p:tagLst xmlns:p="http://schemas.openxmlformats.org/presentationml/2006/main">
  <p:tag name="AS_UNIQUEID" val="10364"/>
</p:tagLst>
</file>

<file path=ppt/tags/tag922.xml><?xml version="1.0" encoding="utf-8"?>
<p:tagLst xmlns:p="http://schemas.openxmlformats.org/presentationml/2006/main">
  <p:tag name="AS_UNIQUEID" val="21859"/>
</p:tagLst>
</file>

<file path=ppt/tags/tag923.xml><?xml version="1.0" encoding="utf-8"?>
<p:tagLst xmlns:p="http://schemas.openxmlformats.org/presentationml/2006/main">
  <p:tag name="AS_UNIQUEID" val="19194"/>
</p:tagLst>
</file>

<file path=ppt/tags/tag924.xml><?xml version="1.0" encoding="utf-8"?>
<p:tagLst xmlns:p="http://schemas.openxmlformats.org/presentationml/2006/main">
  <p:tag name="AS_UNIQUEID" val="1695"/>
</p:tagLst>
</file>

<file path=ppt/tags/tag925.xml><?xml version="1.0" encoding="utf-8"?>
<p:tagLst xmlns:p="http://schemas.openxmlformats.org/presentationml/2006/main">
  <p:tag name="AS_UNIQUEID" val="1697"/>
</p:tagLst>
</file>

<file path=ppt/tags/tag926.xml><?xml version="1.0" encoding="utf-8"?>
<p:tagLst xmlns:p="http://schemas.openxmlformats.org/presentationml/2006/main">
  <p:tag name="AS_UNIQUEID" val="1699"/>
</p:tagLst>
</file>

<file path=ppt/tags/tag927.xml><?xml version="1.0" encoding="utf-8"?>
<p:tagLst xmlns:p="http://schemas.openxmlformats.org/presentationml/2006/main">
  <p:tag name="AS_UNIQUEID" val="1696"/>
</p:tagLst>
</file>

<file path=ppt/tags/tag928.xml><?xml version="1.0" encoding="utf-8"?>
<p:tagLst xmlns:p="http://schemas.openxmlformats.org/presentationml/2006/main">
  <p:tag name="AS_UNIQUEID" val="1698"/>
</p:tagLst>
</file>

<file path=ppt/tags/tag929.xml><?xml version="1.0" encoding="utf-8"?>
<p:tagLst xmlns:p="http://schemas.openxmlformats.org/presentationml/2006/main">
  <p:tag name="AS_UNIQUEID" val="21860"/>
</p:tagLst>
</file>

<file path=ppt/tags/tag93.xml><?xml version="1.0" encoding="utf-8"?>
<p:tagLst xmlns:p="http://schemas.openxmlformats.org/presentationml/2006/main">
  <p:tag name="AS_UNIQUEID" val="1595"/>
</p:tagLst>
</file>

<file path=ppt/tags/tag930.xml><?xml version="1.0" encoding="utf-8"?>
<p:tagLst xmlns:p="http://schemas.openxmlformats.org/presentationml/2006/main">
  <p:tag name="AS_UNIQUEID" val="13293"/>
</p:tagLst>
</file>

<file path=ppt/tags/tag931.xml><?xml version="1.0" encoding="utf-8"?>
<p:tagLst xmlns:p="http://schemas.openxmlformats.org/presentationml/2006/main">
  <p:tag name="AS_UNIQUEID" val="13306"/>
</p:tagLst>
</file>

<file path=ppt/tags/tag932.xml><?xml version="1.0" encoding="utf-8"?>
<p:tagLst xmlns:p="http://schemas.openxmlformats.org/presentationml/2006/main">
  <p:tag name="AS_UNIQUEID" val="21862"/>
</p:tagLst>
</file>

<file path=ppt/tags/tag933.xml><?xml version="1.0" encoding="utf-8"?>
<p:tagLst xmlns:p="http://schemas.openxmlformats.org/presentationml/2006/main">
  <p:tag name="AS_UNIQUEID" val="19194"/>
</p:tagLst>
</file>

<file path=ppt/tags/tag934.xml><?xml version="1.0" encoding="utf-8"?>
<p:tagLst xmlns:p="http://schemas.openxmlformats.org/presentationml/2006/main">
  <p:tag name="AS_UNIQUEID" val="1695"/>
</p:tagLst>
</file>

<file path=ppt/tags/tag935.xml><?xml version="1.0" encoding="utf-8"?>
<p:tagLst xmlns:p="http://schemas.openxmlformats.org/presentationml/2006/main">
  <p:tag name="AS_UNIQUEID" val="1697"/>
</p:tagLst>
</file>

<file path=ppt/tags/tag936.xml><?xml version="1.0" encoding="utf-8"?>
<p:tagLst xmlns:p="http://schemas.openxmlformats.org/presentationml/2006/main">
  <p:tag name="AS_UNIQUEID" val="1699"/>
</p:tagLst>
</file>

<file path=ppt/tags/tag937.xml><?xml version="1.0" encoding="utf-8"?>
<p:tagLst xmlns:p="http://schemas.openxmlformats.org/presentationml/2006/main">
  <p:tag name="AS_UNIQUEID" val="1696"/>
</p:tagLst>
</file>

<file path=ppt/tags/tag938.xml><?xml version="1.0" encoding="utf-8"?>
<p:tagLst xmlns:p="http://schemas.openxmlformats.org/presentationml/2006/main">
  <p:tag name="AS_UNIQUEID" val="1698"/>
</p:tagLst>
</file>

<file path=ppt/tags/tag939.xml><?xml version="1.0" encoding="utf-8"?>
<p:tagLst xmlns:p="http://schemas.openxmlformats.org/presentationml/2006/main">
  <p:tag name="AS_UNIQUEID" val="21863"/>
</p:tagLst>
</file>

<file path=ppt/tags/tag94.xml><?xml version="1.0" encoding="utf-8"?>
<p:tagLst xmlns:p="http://schemas.openxmlformats.org/presentationml/2006/main">
  <p:tag name="AS_UNIQUEID" val="1596"/>
</p:tagLst>
</file>

<file path=ppt/tags/tag940.xml><?xml version="1.0" encoding="utf-8"?>
<p:tagLst xmlns:p="http://schemas.openxmlformats.org/presentationml/2006/main">
  <p:tag name="AS_UNIQUEID" val="21864"/>
</p:tagLst>
</file>

<file path=ppt/tags/tag941.xml><?xml version="1.0" encoding="utf-8"?>
<p:tagLst xmlns:p="http://schemas.openxmlformats.org/presentationml/2006/main">
  <p:tag name="AS_UNIQUEID" val="21865"/>
</p:tagLst>
</file>

<file path=ppt/tags/tag942.xml><?xml version="1.0" encoding="utf-8"?>
<p:tagLst xmlns:p="http://schemas.openxmlformats.org/presentationml/2006/main">
  <p:tag name="AS_UNIQUEID" val="21866"/>
</p:tagLst>
</file>

<file path=ppt/tags/tag943.xml><?xml version="1.0" encoding="utf-8"?>
<p:tagLst xmlns:p="http://schemas.openxmlformats.org/presentationml/2006/main">
  <p:tag name="AS_UNIQUEID" val="21867"/>
</p:tagLst>
</file>

<file path=ppt/tags/tag944.xml><?xml version="1.0" encoding="utf-8"?>
<p:tagLst xmlns:p="http://schemas.openxmlformats.org/presentationml/2006/main">
  <p:tag name="AS_UNIQUEID" val="21868"/>
</p:tagLst>
</file>

<file path=ppt/tags/tag945.xml><?xml version="1.0" encoding="utf-8"?>
<p:tagLst xmlns:p="http://schemas.openxmlformats.org/presentationml/2006/main">
  <p:tag name="AS_UNIQUEID" val="21869"/>
</p:tagLst>
</file>

<file path=ppt/tags/tag946.xml><?xml version="1.0" encoding="utf-8"?>
<p:tagLst xmlns:p="http://schemas.openxmlformats.org/presentationml/2006/main">
  <p:tag name="AS_UNIQUEID" val="21870"/>
</p:tagLst>
</file>

<file path=ppt/tags/tag947.xml><?xml version="1.0" encoding="utf-8"?>
<p:tagLst xmlns:p="http://schemas.openxmlformats.org/presentationml/2006/main">
  <p:tag name="AS_UNIQUEID" val="21872"/>
</p:tagLst>
</file>

<file path=ppt/tags/tag948.xml><?xml version="1.0" encoding="utf-8"?>
<p:tagLst xmlns:p="http://schemas.openxmlformats.org/presentationml/2006/main">
  <p:tag name="AS_UNIQUEID" val="21873"/>
</p:tagLst>
</file>

<file path=ppt/tags/tag949.xml><?xml version="1.0" encoding="utf-8"?>
<p:tagLst xmlns:p="http://schemas.openxmlformats.org/presentationml/2006/main">
  <p:tag name="AS_UNIQUEID" val="21874"/>
</p:tagLst>
</file>

<file path=ppt/tags/tag95.xml><?xml version="1.0" encoding="utf-8"?>
<p:tagLst xmlns:p="http://schemas.openxmlformats.org/presentationml/2006/main">
  <p:tag name="AS_UNIQUEID" val="1597"/>
</p:tagLst>
</file>

<file path=ppt/tags/tag950.xml><?xml version="1.0" encoding="utf-8"?>
<p:tagLst xmlns:p="http://schemas.openxmlformats.org/presentationml/2006/main">
  <p:tag name="AS_UNIQUEID" val="21875"/>
</p:tagLst>
</file>

<file path=ppt/tags/tag951.xml><?xml version="1.0" encoding="utf-8"?>
<p:tagLst xmlns:p="http://schemas.openxmlformats.org/presentationml/2006/main">
  <p:tag name="AS_UNIQUEID" val="9841"/>
</p:tagLst>
</file>

<file path=ppt/tags/tag952.xml><?xml version="1.0" encoding="utf-8"?>
<p:tagLst xmlns:p="http://schemas.openxmlformats.org/presentationml/2006/main">
  <p:tag name="AS_UNIQUEID" val="9842"/>
  <p:tag name="KSO_WM_BEAUTIFY_FLAG" val=""/>
</p:tagLst>
</file>

<file path=ppt/tags/tag953.xml><?xml version="1.0" encoding="utf-8"?>
<p:tagLst xmlns:p="http://schemas.openxmlformats.org/presentationml/2006/main">
  <p:tag name="AS_UNIQUEID" val="9845"/>
</p:tagLst>
</file>

<file path=ppt/tags/tag954.xml><?xml version="1.0" encoding="utf-8"?>
<p:tagLst xmlns:p="http://schemas.openxmlformats.org/presentationml/2006/main">
  <p:tag name="AS_UNIQUEID" val="21876"/>
</p:tagLst>
</file>

<file path=ppt/tags/tag955.xml><?xml version="1.0" encoding="utf-8"?>
<p:tagLst xmlns:p="http://schemas.openxmlformats.org/presentationml/2006/main">
  <p:tag name="AS_UNIQUEID" val="19194"/>
</p:tagLst>
</file>

<file path=ppt/tags/tag956.xml><?xml version="1.0" encoding="utf-8"?>
<p:tagLst xmlns:p="http://schemas.openxmlformats.org/presentationml/2006/main">
  <p:tag name="AS_UNIQUEID" val="1695"/>
</p:tagLst>
</file>

<file path=ppt/tags/tag957.xml><?xml version="1.0" encoding="utf-8"?>
<p:tagLst xmlns:p="http://schemas.openxmlformats.org/presentationml/2006/main">
  <p:tag name="AS_UNIQUEID" val="1697"/>
</p:tagLst>
</file>

<file path=ppt/tags/tag958.xml><?xml version="1.0" encoding="utf-8"?>
<p:tagLst xmlns:p="http://schemas.openxmlformats.org/presentationml/2006/main">
  <p:tag name="AS_UNIQUEID" val="1699"/>
</p:tagLst>
</file>

<file path=ppt/tags/tag959.xml><?xml version="1.0" encoding="utf-8"?>
<p:tagLst xmlns:p="http://schemas.openxmlformats.org/presentationml/2006/main">
  <p:tag name="AS_UNIQUEID" val="1696"/>
</p:tagLst>
</file>

<file path=ppt/tags/tag96.xml><?xml version="1.0" encoding="utf-8"?>
<p:tagLst xmlns:p="http://schemas.openxmlformats.org/presentationml/2006/main">
  <p:tag name="AS_UNIQUEID" val="1599"/>
</p:tagLst>
</file>

<file path=ppt/tags/tag960.xml><?xml version="1.0" encoding="utf-8"?>
<p:tagLst xmlns:p="http://schemas.openxmlformats.org/presentationml/2006/main">
  <p:tag name="AS_UNIQUEID" val="1698"/>
</p:tagLst>
</file>

<file path=ppt/tags/tag961.xml><?xml version="1.0" encoding="utf-8"?>
<p:tagLst xmlns:p="http://schemas.openxmlformats.org/presentationml/2006/main">
  <p:tag name="AS_UNIQUEID" val="21877"/>
</p:tagLst>
</file>

<file path=ppt/tags/tag962.xml><?xml version="1.0" encoding="utf-8"?>
<p:tagLst xmlns:p="http://schemas.openxmlformats.org/presentationml/2006/main">
  <p:tag name="AS_UNIQUEID" val="21878"/>
</p:tagLst>
</file>

<file path=ppt/tags/tag963.xml><?xml version="1.0" encoding="utf-8"?>
<p:tagLst xmlns:p="http://schemas.openxmlformats.org/presentationml/2006/main">
  <p:tag name="AS_UNIQUEID" val="9841"/>
</p:tagLst>
</file>

<file path=ppt/tags/tag964.xml><?xml version="1.0" encoding="utf-8"?>
<p:tagLst xmlns:p="http://schemas.openxmlformats.org/presentationml/2006/main">
  <p:tag name="AS_UNIQUEID" val="9842"/>
  <p:tag name="KSO_WM_BEAUTIFY_FLAG" val=""/>
</p:tagLst>
</file>

<file path=ppt/tags/tag965.xml><?xml version="1.0" encoding="utf-8"?>
<p:tagLst xmlns:p="http://schemas.openxmlformats.org/presentationml/2006/main">
  <p:tag name="AS_UNIQUEID" val="9845"/>
</p:tagLst>
</file>

<file path=ppt/tags/tag966.xml><?xml version="1.0" encoding="utf-8"?>
<p:tagLst xmlns:p="http://schemas.openxmlformats.org/presentationml/2006/main">
  <p:tag name="AS_UNIQUEID" val="21879"/>
</p:tagLst>
</file>

<file path=ppt/tags/tag967.xml><?xml version="1.0" encoding="utf-8"?>
<p:tagLst xmlns:p="http://schemas.openxmlformats.org/presentationml/2006/main">
  <p:tag name="AS_UNIQUEID" val="9841"/>
</p:tagLst>
</file>

<file path=ppt/tags/tag968.xml><?xml version="1.0" encoding="utf-8"?>
<p:tagLst xmlns:p="http://schemas.openxmlformats.org/presentationml/2006/main">
  <p:tag name="AS_UNIQUEID" val="9842"/>
  <p:tag name="KSO_WM_BEAUTIFY_FLAG" val=""/>
</p:tagLst>
</file>

<file path=ppt/tags/tag969.xml><?xml version="1.0" encoding="utf-8"?>
<p:tagLst xmlns:p="http://schemas.openxmlformats.org/presentationml/2006/main">
  <p:tag name="AS_UNIQUEID" val="9845"/>
</p:tagLst>
</file>

<file path=ppt/tags/tag97.xml><?xml version="1.0" encoding="utf-8"?>
<p:tagLst xmlns:p="http://schemas.openxmlformats.org/presentationml/2006/main">
  <p:tag name="AS_UNIQUEID" val="1600"/>
</p:tagLst>
</file>

<file path=ppt/tags/tag970.xml><?xml version="1.0" encoding="utf-8"?>
<p:tagLst xmlns:p="http://schemas.openxmlformats.org/presentationml/2006/main">
  <p:tag name="KSO_WM_BEAUTIFY_FLAG" val="#wm#"/>
  <p:tag name="KSO_WM_TEMPLATE_CATEGORY" val="custom"/>
  <p:tag name="KSO_WM_TEMPLATE_INDEX" val="20204262"/>
</p:tagLst>
</file>

<file path=ppt/tags/tag971.xml><?xml version="1.0" encoding="utf-8"?>
<p:tagLst xmlns:p="http://schemas.openxmlformats.org/presentationml/2006/main">
  <p:tag name="AS_UNIQUEID" val="21881"/>
</p:tagLst>
</file>

<file path=ppt/tags/tag972.xml><?xml version="1.0" encoding="utf-8"?>
<p:tagLst xmlns:p="http://schemas.openxmlformats.org/presentationml/2006/main">
  <p:tag name="AS_UNIQUEID" val="21882"/>
</p:tagLst>
</file>

<file path=ppt/tags/tag973.xml><?xml version="1.0" encoding="utf-8"?>
<p:tagLst xmlns:p="http://schemas.openxmlformats.org/presentationml/2006/main">
  <p:tag name="AS_UNIQUEID" val="21883"/>
</p:tagLst>
</file>

<file path=ppt/tags/tag974.xml><?xml version="1.0" encoding="utf-8"?>
<p:tagLst xmlns:p="http://schemas.openxmlformats.org/presentationml/2006/main">
  <p:tag name="AS_UNIQUEID" val="21884"/>
</p:tagLst>
</file>

<file path=ppt/tags/tag975.xml><?xml version="1.0" encoding="utf-8"?>
<p:tagLst xmlns:p="http://schemas.openxmlformats.org/presentationml/2006/main">
  <p:tag name="AS_UNIQUEID" val="9841"/>
</p:tagLst>
</file>

<file path=ppt/tags/tag976.xml><?xml version="1.0" encoding="utf-8"?>
<p:tagLst xmlns:p="http://schemas.openxmlformats.org/presentationml/2006/main">
  <p:tag name="AS_UNIQUEID" val="9842"/>
  <p:tag name="KSO_WM_BEAUTIFY_FLAG" val=""/>
</p:tagLst>
</file>

<file path=ppt/tags/tag977.xml><?xml version="1.0" encoding="utf-8"?>
<p:tagLst xmlns:p="http://schemas.openxmlformats.org/presentationml/2006/main">
  <p:tag name="AS_UNIQUEID" val="9845"/>
</p:tagLst>
</file>

<file path=ppt/tags/tag978.xml><?xml version="1.0" encoding="utf-8"?>
<p:tagLst xmlns:p="http://schemas.openxmlformats.org/presentationml/2006/main">
  <p:tag name="AS_UNIQUEID" val="21885"/>
</p:tagLst>
</file>

<file path=ppt/tags/tag979.xml><?xml version="1.0" encoding="utf-8"?>
<p:tagLst xmlns:p="http://schemas.openxmlformats.org/presentationml/2006/main">
  <p:tag name="AS_UNIQUEID" val="9841"/>
</p:tagLst>
</file>

<file path=ppt/tags/tag98.xml><?xml version="1.0" encoding="utf-8"?>
<p:tagLst xmlns:p="http://schemas.openxmlformats.org/presentationml/2006/main">
  <p:tag name="AS_UNIQUEID" val="1601"/>
</p:tagLst>
</file>

<file path=ppt/tags/tag980.xml><?xml version="1.0" encoding="utf-8"?>
<p:tagLst xmlns:p="http://schemas.openxmlformats.org/presentationml/2006/main">
  <p:tag name="AS_UNIQUEID" val="9842"/>
  <p:tag name="KSO_WM_BEAUTIFY_FLAG" val=""/>
</p:tagLst>
</file>

<file path=ppt/tags/tag981.xml><?xml version="1.0" encoding="utf-8"?>
<p:tagLst xmlns:p="http://schemas.openxmlformats.org/presentationml/2006/main">
  <p:tag name="AS_UNIQUEID" val="9845"/>
</p:tagLst>
</file>

<file path=ppt/tags/tag982.xml><?xml version="1.0" encoding="utf-8"?>
<p:tagLst xmlns:p="http://schemas.openxmlformats.org/presentationml/2006/main">
  <p:tag name="AS_UNIQUEID" val="21886"/>
</p:tagLst>
</file>

<file path=ppt/tags/tag983.xml><?xml version="1.0" encoding="utf-8"?>
<p:tagLst xmlns:p="http://schemas.openxmlformats.org/presentationml/2006/main">
  <p:tag name="AS_UNIQUEID" val="9841"/>
</p:tagLst>
</file>

<file path=ppt/tags/tag984.xml><?xml version="1.0" encoding="utf-8"?>
<p:tagLst xmlns:p="http://schemas.openxmlformats.org/presentationml/2006/main">
  <p:tag name="AS_UNIQUEID" val="9842"/>
  <p:tag name="KSO_WM_BEAUTIFY_FLAG" val=""/>
</p:tagLst>
</file>

<file path=ppt/tags/tag985.xml><?xml version="1.0" encoding="utf-8"?>
<p:tagLst xmlns:p="http://schemas.openxmlformats.org/presentationml/2006/main">
  <p:tag name="AS_UNIQUEID" val="9845"/>
</p:tagLst>
</file>

<file path=ppt/tags/tag986.xml><?xml version="1.0" encoding="utf-8"?>
<p:tagLst xmlns:p="http://schemas.openxmlformats.org/presentationml/2006/main">
  <p:tag name="AS_UNIQUEID" val="21887"/>
</p:tagLst>
</file>

<file path=ppt/tags/tag987.xml><?xml version="1.0" encoding="utf-8"?>
<p:tagLst xmlns:p="http://schemas.openxmlformats.org/presentationml/2006/main">
  <p:tag name="AS_UNIQUEID" val="19194"/>
</p:tagLst>
</file>

<file path=ppt/tags/tag988.xml><?xml version="1.0" encoding="utf-8"?>
<p:tagLst xmlns:p="http://schemas.openxmlformats.org/presentationml/2006/main">
  <p:tag name="AS_UNIQUEID" val="1695"/>
</p:tagLst>
</file>

<file path=ppt/tags/tag989.xml><?xml version="1.0" encoding="utf-8"?>
<p:tagLst xmlns:p="http://schemas.openxmlformats.org/presentationml/2006/main">
  <p:tag name="AS_UNIQUEID" val="1697"/>
</p:tagLst>
</file>

<file path=ppt/tags/tag99.xml><?xml version="1.0" encoding="utf-8"?>
<p:tagLst xmlns:p="http://schemas.openxmlformats.org/presentationml/2006/main">
  <p:tag name="AS_UNIQUEID" val="1602"/>
</p:tagLst>
</file>

<file path=ppt/tags/tag990.xml><?xml version="1.0" encoding="utf-8"?>
<p:tagLst xmlns:p="http://schemas.openxmlformats.org/presentationml/2006/main">
  <p:tag name="AS_UNIQUEID" val="1699"/>
</p:tagLst>
</file>

<file path=ppt/tags/tag991.xml><?xml version="1.0" encoding="utf-8"?>
<p:tagLst xmlns:p="http://schemas.openxmlformats.org/presentationml/2006/main">
  <p:tag name="AS_UNIQUEID" val="1696"/>
</p:tagLst>
</file>

<file path=ppt/tags/tag992.xml><?xml version="1.0" encoding="utf-8"?>
<p:tagLst xmlns:p="http://schemas.openxmlformats.org/presentationml/2006/main">
  <p:tag name="AS_UNIQUEID" val="1698"/>
</p:tagLst>
</file>

<file path=ppt/tags/tag993.xml><?xml version="1.0" encoding="utf-8"?>
<p:tagLst xmlns:p="http://schemas.openxmlformats.org/presentationml/2006/main">
  <p:tag name="AS_UNIQUEID" val="21888"/>
</p:tagLst>
</file>

<file path=ppt/tags/tag994.xml><?xml version="1.0" encoding="utf-8"?>
<p:tagLst xmlns:p="http://schemas.openxmlformats.org/presentationml/2006/main">
  <p:tag name="AS_UNIQUEID" val="21890"/>
</p:tagLst>
</file>

<file path=ppt/tags/tag995.xml><?xml version="1.0" encoding="utf-8"?>
<p:tagLst xmlns:p="http://schemas.openxmlformats.org/presentationml/2006/main">
  <p:tag name="AS_UNIQUEID" val="21891"/>
</p:tagLst>
</file>

<file path=ppt/tags/tag996.xml><?xml version="1.0" encoding="utf-8"?>
<p:tagLst xmlns:p="http://schemas.openxmlformats.org/presentationml/2006/main">
  <p:tag name="AS_UNIQUEID" val="21892"/>
</p:tagLst>
</file>

<file path=ppt/tags/tag997.xml><?xml version="1.0" encoding="utf-8"?>
<p:tagLst xmlns:p="http://schemas.openxmlformats.org/presentationml/2006/main">
  <p:tag name="AS_UNIQUEID" val="9841"/>
</p:tagLst>
</file>

<file path=ppt/tags/tag998.xml><?xml version="1.0" encoding="utf-8"?>
<p:tagLst xmlns:p="http://schemas.openxmlformats.org/presentationml/2006/main">
  <p:tag name="AS_UNIQUEID" val="9842"/>
  <p:tag name="KSO_WM_BEAUTIFY_FLAG" val=""/>
</p:tagLst>
</file>

<file path=ppt/tags/tag999.xml><?xml version="1.0" encoding="utf-8"?>
<p:tagLst xmlns:p="http://schemas.openxmlformats.org/presentationml/2006/main">
  <p:tag name="AS_UNIQUEID" val="9845"/>
</p:tagLst>
</file>

<file path=ppt/theme/theme1.xml><?xml version="1.0" encoding="utf-8"?>
<a:theme xmlns:a="http://schemas.openxmlformats.org/drawingml/2006/mai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g43ohbu">
      <a:majorFont>
        <a:latin typeface="Times New Roman"/>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vert="eaVert" wrap="square" rtlCol="0">
        <a:noAutofit/>
      </a:bodyPr>
      <a:lstStyle>
        <a:defPPr>
          <a:defRPr lang="zh-CN" altLang="en-US" sz="2000" b="1">
            <a:latin typeface="微软雅黑" panose="020B0503020204020204" pitchFamily="34" charset="-122"/>
            <a:ea typeface="微软雅黑" panose="020B0503020204020204" pitchFamily="34" charset="-122"/>
            <a:cs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等线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等线"/>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customXml/item1.xml><?xml version="1.0" encoding="utf-8"?>
<s:customData xmlns="http://www.wps.cn/officeDocument/2013/wpsCustomData" xmlns:s="http://www.wps.cn/officeDocument/2013/wpsCustomData">
  <extobjs>
    <extobj name="F35B0BEE-F18A-47BB-8FCB-E00DA2F2635D-1">
      <extobjdata type="F35B0BEE-F18A-47BB-8FCB-E00DA2F2635D" data="ewoJIkRlc2lnbklkIiA6ICJhNjc2MTQ5Zi0xMTk0LTQ0YzQtYjMzYy1jNmZiMTk4YjVkOTciCn0K"/>
    </extobj>
    <extobj name="F35B0BEE-F18A-47BB-8FCB-E00DA2F2635D-2">
      <extobjdata type="F35B0BEE-F18A-47BB-8FCB-E00DA2F2635D" data="ewoJIkRlc2lnbklkIiA6ICJhNjc2MTQ5Zi0xMTk0LTQ0YzQtYjMzYy1jNmZiMTk4YjVkOTciCn0K"/>
    </extobj>
    <extobj name="F35B0BEE-F18A-47BB-8FCB-E00DA2F2635D-3">
      <extobjdata type="F35B0BEE-F18A-47BB-8FCB-E00DA2F2635D" data="ewoJIkRlc2lnbklkIiA6ICJhNjc2MTQ5Zi0xMTk0LTQ0YzQtYjMzYy1jNmZiMTk4YjVkOTciCn0K"/>
    </extobj>
    <extobj name="F35B0BEE-F18A-47BB-8FCB-E00DA2F2635D-4">
      <extobjdata type="F35B0BEE-F18A-47BB-8FCB-E00DA2F2635D" data="ewoJIkRlc2lnbklkIiA6ICJhNjc2MTQ5Zi0xMTk0LTQ0YzQtYjMzYy1jNmZiMTk4YjVkOTciCn0K"/>
    </extobj>
    <extobj name="F35B0BEE-F18A-47BB-8FCB-E00DA2F2635D-5">
      <extobjdata type="F35B0BEE-F18A-47BB-8FCB-E00DA2F2635D" data="ewoJIkRlc2lnbklkIiA6ICJhNjc2MTQ5Zi0xMTk0LTQ0YzQtYjMzYy1jNmZiMTk4YjVkOTciCn0K"/>
    </extobj>
    <extobj name="F35B0BEE-F18A-47BB-8FCB-E00DA2F2635D-6">
      <extobjdata type="F35B0BEE-F18A-47BB-8FCB-E00DA2F2635D" data="ewoJIkRlc2lnbklkIiA6ICJhNjc2MTQ5Zi0xMTk0LTQ0YzQtYjMzYy1jNmZiMTk4YjVkOTciCn0K"/>
    </extobj>
    <extobj name="F35B0BEE-F18A-47BB-8FCB-E00DA2F2635D-7">
      <extobjdata type="F35B0BEE-F18A-47BB-8FCB-E00DA2F2635D" data="ewoJIkRlc2lnbklkIiA6ICJhNjc2MTQ5Zi0xMTk0LTQ0YzQtYjMzYy1jNmZiMTk4YjVkOTciCn0K"/>
    </extobj>
  </extobjs>
</s:customData>
</file>

<file path=customXml/itemProps2013.xml><?xml version="1.0" encoding="utf-8"?>
<ds:datastoreItem xmlns:ds="http://schemas.openxmlformats.org/officeDocument/2006/customXml" ds:itemID="s:customData">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otalTime>0</TotalTime>
  <Words>16211</Words>
  <Application>WPS 演示</Application>
  <PresentationFormat/>
  <Paragraphs>1769</Paragraphs>
  <Slides>72</Slides>
  <Notes>36</Notes>
  <HiddenSlides>0</HiddenSlides>
  <MMClips>1</MMClips>
  <ScaleCrop>false</ScaleCrop>
  <HeadingPairs>
    <vt:vector size="6" baseType="variant">
      <vt:variant>
        <vt:lpstr>已用的字体</vt:lpstr>
      </vt:variant>
      <vt:variant>
        <vt:i4>31</vt:i4>
      </vt:variant>
      <vt:variant>
        <vt:lpstr>主题</vt:lpstr>
      </vt:variant>
      <vt:variant>
        <vt:i4>1</vt:i4>
      </vt:variant>
      <vt:variant>
        <vt:lpstr>幻灯片标题</vt:lpstr>
      </vt:variant>
      <vt:variant>
        <vt:i4>72</vt:i4>
      </vt:variant>
    </vt:vector>
  </HeadingPairs>
  <TitlesOfParts>
    <vt:vector size="104" baseType="lpstr">
      <vt:lpstr>Arial</vt:lpstr>
      <vt:lpstr>宋体</vt:lpstr>
      <vt:lpstr>Wingdings</vt:lpstr>
      <vt:lpstr>微软雅黑</vt:lpstr>
      <vt:lpstr>Calibri</vt:lpstr>
      <vt:lpstr>Calibri</vt:lpstr>
      <vt:lpstr>Calibri</vt:lpstr>
      <vt:lpstr>微软雅黑</vt:lpstr>
      <vt:lpstr>Arial</vt:lpstr>
      <vt:lpstr>隶书</vt:lpstr>
      <vt:lpstr>思源黑体 CN Normal</vt:lpstr>
      <vt:lpstr>黑体</vt:lpstr>
      <vt:lpstr>Calibri</vt:lpstr>
      <vt:lpstr>Wingdings</vt:lpstr>
      <vt:lpstr>华文楷体</vt:lpstr>
      <vt:lpstr>Times New Roman</vt:lpstr>
      <vt:lpstr>Arial Unicode MS</vt:lpstr>
      <vt:lpstr>等线</vt:lpstr>
      <vt:lpstr>Times New Roman</vt:lpstr>
      <vt:lpstr>仿宋</vt:lpstr>
      <vt:lpstr>Wingdings 2</vt:lpstr>
      <vt:lpstr>Courier New</vt:lpstr>
      <vt:lpstr>楷体</vt:lpstr>
      <vt:lpstr>Arial Black</vt:lpstr>
      <vt:lpstr>印品黑体</vt:lpstr>
      <vt:lpstr>华文中宋</vt:lpstr>
      <vt:lpstr>幼圆</vt:lpstr>
      <vt:lpstr>文鼎CS大宋</vt:lpstr>
      <vt:lpstr>方正粗黑宋简体</vt:lpstr>
      <vt:lpstr>Times New Roman</vt:lpstr>
      <vt:lpstr>思源黑体 CN (标题)</vt:lpstr>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rbm.xkw.com</dc:creator>
  <cp:lastModifiedBy>龙强</cp:lastModifiedBy>
  <cp:revision>3</cp:revision>
  <cp:lastPrinted>2025-07-18T15:30:00Z</cp:lastPrinted>
  <dcterms:created xsi:type="dcterms:W3CDTF">2025-07-18T15:30:00Z</dcterms:created>
  <dcterms:modified xsi:type="dcterms:W3CDTF">2026-04-12T11:36:19Z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284F7FA6D6C34C119780AE28554A1112_12</vt:lpwstr>
  </property>
  <property fmtid="{D5CDD505-2E9C-101B-9397-08002B2CF9AE}" pid="7" name="KSOProductBuildVer">
    <vt:lpwstr>2052-12.1.0.23542</vt:lpwstr>
  </property>
</Properties>
</file>