
<file path=[Content_Types].xml><?xml version="1.0" encoding="utf-8"?>
<Types xmlns="http://schemas.openxmlformats.org/package/2006/content-types">
  <Default Extension="xml" ContentType="application/xml"/>
  <Default Extension="jpeg" ContentType="image/jpeg"/>
  <Default Extension="JPG" ContentType="image/.jpg"/>
  <Default Extension="vml" ContentType="application/vnd.openxmlformats-officedocument.vmlDrawing"/>
  <Default Extension="bin" ContentType="application/vnd.openxmlformats-officedocument.oleObject"/>
  <Default Extension="wav" ContentType="audio/x-wav"/>
  <Default Extension="png" ContentType="image/png"/>
  <Default Extension="gif" ContentType="image/gif"/>
  <Default Extension="wmf" ContentType="image/x-wmf"/>
  <Default Extension="mp4" ContentType="video/mp4"/>
  <Default Extension="rels" ContentType="application/vnd.openxmlformats-package.relationships+xml"/>
  <Override PartName="/customXml/itemProps2326.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23.svg" ContentType="image/svg+xml"/>
  <Override PartName="/ppt/media/image54.svg" ContentType="image/svg+xml"/>
  <Override PartName="/ppt/media/image6.svg" ContentType="image/svg+xml"/>
  <Override PartName="/ppt/media/image63.svg" ContentType="image/svg+xml"/>
  <Override PartName="/ppt/media/image77.svg" ContentType="image/svg+xml"/>
  <Override PartName="/ppt/media/image9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tags/tag1319.xml" ContentType="application/vnd.openxmlformats-officedocument.presentationml.tags+xml"/>
  <Override PartName="/ppt/tags/tag132.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xml" ContentType="application/vnd.openxmlformats-officedocument.presentationml.tags+xml"/>
  <Override PartName="/ppt/tags/tag1330.xml" ContentType="application/vnd.openxmlformats-officedocument.presentationml.tags+xml"/>
  <Override PartName="/ppt/tags/tag1331.xml" ContentType="application/vnd.openxmlformats-officedocument.presentationml.tags+xml"/>
  <Override PartName="/ppt/tags/tag1332.xml" ContentType="application/vnd.openxmlformats-officedocument.presentationml.tags+xml"/>
  <Override PartName="/ppt/tags/tag1333.xml" ContentType="application/vnd.openxmlformats-officedocument.presentationml.tags+xml"/>
  <Override PartName="/ppt/tags/tag1334.xml" ContentType="application/vnd.openxmlformats-officedocument.presentationml.tags+xml"/>
  <Override PartName="/ppt/tags/tag1335.xml" ContentType="application/vnd.openxmlformats-officedocument.presentationml.tags+xml"/>
  <Override PartName="/ppt/tags/tag1336.xml" ContentType="application/vnd.openxmlformats-officedocument.presentationml.tags+xml"/>
  <Override PartName="/ppt/tags/tag1337.xml" ContentType="application/vnd.openxmlformats-officedocument.presentationml.tags+xml"/>
  <Override PartName="/ppt/tags/tag1338.xml" ContentType="application/vnd.openxmlformats-officedocument.presentationml.tags+xml"/>
  <Override PartName="/ppt/tags/tag1339.xml" ContentType="application/vnd.openxmlformats-officedocument.presentationml.tags+xml"/>
  <Override PartName="/ppt/tags/tag134.xml" ContentType="application/vnd.openxmlformats-officedocument.presentationml.tags+xml"/>
  <Override PartName="/ppt/tags/tag1340.xml" ContentType="application/vnd.openxmlformats-officedocument.presentationml.tags+xml"/>
  <Override PartName="/ppt/tags/tag1341.xml" ContentType="application/vnd.openxmlformats-officedocument.presentationml.tags+xml"/>
  <Override PartName="/ppt/tags/tag1342.xml" ContentType="application/vnd.openxmlformats-officedocument.presentationml.tags+xml"/>
  <Override PartName="/ppt/tags/tag1343.xml" ContentType="application/vnd.openxmlformats-officedocument.presentationml.tags+xml"/>
  <Override PartName="/ppt/tags/tag1344.xml" ContentType="application/vnd.openxmlformats-officedocument.presentationml.tags+xml"/>
  <Override PartName="/ppt/tags/tag1345.xml" ContentType="application/vnd.openxmlformats-officedocument.presentationml.tags+xml"/>
  <Override PartName="/ppt/tags/tag1346.xml" ContentType="application/vnd.openxmlformats-officedocument.presentationml.tags+xml"/>
  <Override PartName="/ppt/tags/tag1347.xml" ContentType="application/vnd.openxmlformats-officedocument.presentationml.tags+xml"/>
  <Override PartName="/ppt/tags/tag1348.xml" ContentType="application/vnd.openxmlformats-officedocument.presentationml.tags+xml"/>
  <Override PartName="/ppt/tags/tag1349.xml" ContentType="application/vnd.openxmlformats-officedocument.presentationml.tags+xml"/>
  <Override PartName="/ppt/tags/tag135.xml" ContentType="application/vnd.openxmlformats-officedocument.presentationml.tags+xml"/>
  <Override PartName="/ppt/tags/tag1350.xml" ContentType="application/vnd.openxmlformats-officedocument.presentationml.tags+xml"/>
  <Override PartName="/ppt/tags/tag1351.xml" ContentType="application/vnd.openxmlformats-officedocument.presentationml.tags+xml"/>
  <Override PartName="/ppt/tags/tag1352.xml" ContentType="application/vnd.openxmlformats-officedocument.presentationml.tags+xml"/>
  <Override PartName="/ppt/tags/tag1353.xml" ContentType="application/vnd.openxmlformats-officedocument.presentationml.tags+xml"/>
  <Override PartName="/ppt/tags/tag1354.xml" ContentType="application/vnd.openxmlformats-officedocument.presentationml.tags+xml"/>
  <Override PartName="/ppt/tags/tag1355.xml" ContentType="application/vnd.openxmlformats-officedocument.presentationml.tags+xml"/>
  <Override PartName="/ppt/tags/tag1356.xml" ContentType="application/vnd.openxmlformats-officedocument.presentationml.tags+xml"/>
  <Override PartName="/ppt/tags/tag1357.xml" ContentType="application/vnd.openxmlformats-officedocument.presentationml.tags+xml"/>
  <Override PartName="/ppt/tags/tag1358.xml" ContentType="application/vnd.openxmlformats-officedocument.presentationml.tags+xml"/>
  <Override PartName="/ppt/tags/tag1359.xml" ContentType="application/vnd.openxmlformats-officedocument.presentationml.tags+xml"/>
  <Override PartName="/ppt/tags/tag136.xml" ContentType="application/vnd.openxmlformats-officedocument.presentationml.tags+xml"/>
  <Override PartName="/ppt/tags/tag1360.xml" ContentType="application/vnd.openxmlformats-officedocument.presentationml.tags+xml"/>
  <Override PartName="/ppt/tags/tag1361.xml" ContentType="application/vnd.openxmlformats-officedocument.presentationml.tags+xml"/>
  <Override PartName="/ppt/tags/tag1362.xml" ContentType="application/vnd.openxmlformats-officedocument.presentationml.tags+xml"/>
  <Override PartName="/ppt/tags/tag1363.xml" ContentType="application/vnd.openxmlformats-officedocument.presentationml.tags+xml"/>
  <Override PartName="/ppt/tags/tag1364.xml" ContentType="application/vnd.openxmlformats-officedocument.presentationml.tags+xml"/>
  <Override PartName="/ppt/tags/tag1365.xml" ContentType="application/vnd.openxmlformats-officedocument.presentationml.tags+xml"/>
  <Override PartName="/ppt/tags/tag1366.xml" ContentType="application/vnd.openxmlformats-officedocument.presentationml.tags+xml"/>
  <Override PartName="/ppt/tags/tag1367.xml" ContentType="application/vnd.openxmlformats-officedocument.presentationml.tags+xml"/>
  <Override PartName="/ppt/tags/tag1368.xml" ContentType="application/vnd.openxmlformats-officedocument.presentationml.tags+xml"/>
  <Override PartName="/ppt/tags/tag1369.xml" ContentType="application/vnd.openxmlformats-officedocument.presentationml.tags+xml"/>
  <Override PartName="/ppt/tags/tag137.xml" ContentType="application/vnd.openxmlformats-officedocument.presentationml.tags+xml"/>
  <Override PartName="/ppt/tags/tag1370.xml" ContentType="application/vnd.openxmlformats-officedocument.presentationml.tags+xml"/>
  <Override PartName="/ppt/tags/tag1371.xml" ContentType="application/vnd.openxmlformats-officedocument.presentationml.tags+xml"/>
  <Override PartName="/ppt/tags/tag1372.xml" ContentType="application/vnd.openxmlformats-officedocument.presentationml.tags+xml"/>
  <Override PartName="/ppt/tags/tag1373.xml" ContentType="application/vnd.openxmlformats-officedocument.presentationml.tags+xml"/>
  <Override PartName="/ppt/tags/tag1374.xml" ContentType="application/vnd.openxmlformats-officedocument.presentationml.tags+xml"/>
  <Override PartName="/ppt/tags/tag1375.xml" ContentType="application/vnd.openxmlformats-officedocument.presentationml.tags+xml"/>
  <Override PartName="/ppt/tags/tag1376.xml" ContentType="application/vnd.openxmlformats-officedocument.presentationml.tags+xml"/>
  <Override PartName="/ppt/tags/tag1377.xml" ContentType="application/vnd.openxmlformats-officedocument.presentationml.tags+xml"/>
  <Override PartName="/ppt/tags/tag1378.xml" ContentType="application/vnd.openxmlformats-officedocument.presentationml.tags+xml"/>
  <Override PartName="/ppt/tags/tag1379.xml" ContentType="application/vnd.openxmlformats-officedocument.presentationml.tags+xml"/>
  <Override PartName="/ppt/tags/tag138.xml" ContentType="application/vnd.openxmlformats-officedocument.presentationml.tags+xml"/>
  <Override PartName="/ppt/tags/tag1380.xml" ContentType="application/vnd.openxmlformats-officedocument.presentationml.tags+xml"/>
  <Override PartName="/ppt/tags/tag1381.xml" ContentType="application/vnd.openxmlformats-officedocument.presentationml.tags+xml"/>
  <Override PartName="/ppt/tags/tag1382.xml" ContentType="application/vnd.openxmlformats-officedocument.presentationml.tags+xml"/>
  <Override PartName="/ppt/tags/tag1383.xml" ContentType="application/vnd.openxmlformats-officedocument.presentationml.tags+xml"/>
  <Override PartName="/ppt/tags/tag1384.xml" ContentType="application/vnd.openxmlformats-officedocument.presentationml.tags+xml"/>
  <Override PartName="/ppt/tags/tag1385.xml" ContentType="application/vnd.openxmlformats-officedocument.presentationml.tags+xml"/>
  <Override PartName="/ppt/tags/tag1386.xml" ContentType="application/vnd.openxmlformats-officedocument.presentationml.tags+xml"/>
  <Override PartName="/ppt/tags/tag1387.xml" ContentType="application/vnd.openxmlformats-officedocument.presentationml.tags+xml"/>
  <Override PartName="/ppt/tags/tag1388.xml" ContentType="application/vnd.openxmlformats-officedocument.presentationml.tags+xml"/>
  <Override PartName="/ppt/tags/tag1389.xml" ContentType="application/vnd.openxmlformats-officedocument.presentationml.tags+xml"/>
  <Override PartName="/ppt/tags/tag139.xml" ContentType="application/vnd.openxmlformats-officedocument.presentationml.tags+xml"/>
  <Override PartName="/ppt/tags/tag1390.xml" ContentType="application/vnd.openxmlformats-officedocument.presentationml.tags+xml"/>
  <Override PartName="/ppt/tags/tag1391.xml" ContentType="application/vnd.openxmlformats-officedocument.presentationml.tags+xml"/>
  <Override PartName="/ppt/tags/tag1392.xml" ContentType="application/vnd.openxmlformats-officedocument.presentationml.tags+xml"/>
  <Override PartName="/ppt/tags/tag1393.xml" ContentType="application/vnd.openxmlformats-officedocument.presentationml.tags+xml"/>
  <Override PartName="/ppt/tags/tag1394.xml" ContentType="application/vnd.openxmlformats-officedocument.presentationml.tags+xml"/>
  <Override PartName="/ppt/tags/tag1395.xml" ContentType="application/vnd.openxmlformats-officedocument.presentationml.tags+xml"/>
  <Override PartName="/ppt/tags/tag1396.xml" ContentType="application/vnd.openxmlformats-officedocument.presentationml.tags+xml"/>
  <Override PartName="/ppt/tags/tag1397.xml" ContentType="application/vnd.openxmlformats-officedocument.presentationml.tags+xml"/>
  <Override PartName="/ppt/tags/tag1398.xml" ContentType="application/vnd.openxmlformats-officedocument.presentationml.tags+xml"/>
  <Override PartName="/ppt/tags/tag139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00.xml" ContentType="application/vnd.openxmlformats-officedocument.presentationml.tags+xml"/>
  <Override PartName="/ppt/tags/tag1401.xml" ContentType="application/vnd.openxmlformats-officedocument.presentationml.tags+xml"/>
  <Override PartName="/ppt/tags/tag1402.xml" ContentType="application/vnd.openxmlformats-officedocument.presentationml.tags+xml"/>
  <Override PartName="/ppt/tags/tag1403.xml" ContentType="application/vnd.openxmlformats-officedocument.presentationml.tags+xml"/>
  <Override PartName="/ppt/tags/tag1404.xml" ContentType="application/vnd.openxmlformats-officedocument.presentationml.tags+xml"/>
  <Override PartName="/ppt/tags/tag1405.xml" ContentType="application/vnd.openxmlformats-officedocument.presentationml.tags+xml"/>
  <Override PartName="/ppt/tags/tag1406.xml" ContentType="application/vnd.openxmlformats-officedocument.presentationml.tags+xml"/>
  <Override PartName="/ppt/tags/tag1407.xml" ContentType="application/vnd.openxmlformats-officedocument.presentationml.tags+xml"/>
  <Override PartName="/ppt/tags/tag1408.xml" ContentType="application/vnd.openxmlformats-officedocument.presentationml.tags+xml"/>
  <Override PartName="/ppt/tags/tag1409.xml" ContentType="application/vnd.openxmlformats-officedocument.presentationml.tags+xml"/>
  <Override PartName="/ppt/tags/tag141.xml" ContentType="application/vnd.openxmlformats-officedocument.presentationml.tags+xml"/>
  <Override PartName="/ppt/tags/tag1410.xml" ContentType="application/vnd.openxmlformats-officedocument.presentationml.tags+xml"/>
  <Override PartName="/ppt/tags/tag1411.xml" ContentType="application/vnd.openxmlformats-officedocument.presentationml.tags+xml"/>
  <Override PartName="/ppt/tags/tag1412.xml" ContentType="application/vnd.openxmlformats-officedocument.presentationml.tags+xml"/>
  <Override PartName="/ppt/tags/tag1413.xml" ContentType="application/vnd.openxmlformats-officedocument.presentationml.tags+xml"/>
  <Override PartName="/ppt/tags/tag1414.xml" ContentType="application/vnd.openxmlformats-officedocument.presentationml.tags+xml"/>
  <Override PartName="/ppt/tags/tag1415.xml" ContentType="application/vnd.openxmlformats-officedocument.presentationml.tags+xml"/>
  <Override PartName="/ppt/tags/tag1416.xml" ContentType="application/vnd.openxmlformats-officedocument.presentationml.tags+xml"/>
  <Override PartName="/ppt/tags/tag1417.xml" ContentType="application/vnd.openxmlformats-officedocument.presentationml.tags+xml"/>
  <Override PartName="/ppt/tags/tag1418.xml" ContentType="application/vnd.openxmlformats-officedocument.presentationml.tags+xml"/>
  <Override PartName="/ppt/tags/tag1419.xml" ContentType="application/vnd.openxmlformats-officedocument.presentationml.tags+xml"/>
  <Override PartName="/ppt/tags/tag142.xml" ContentType="application/vnd.openxmlformats-officedocument.presentationml.tags+xml"/>
  <Override PartName="/ppt/tags/tag1420.xml" ContentType="application/vnd.openxmlformats-officedocument.presentationml.tags+xml"/>
  <Override PartName="/ppt/tags/tag1421.xml" ContentType="application/vnd.openxmlformats-officedocument.presentationml.tags+xml"/>
  <Override PartName="/ppt/tags/tag1422.xml" ContentType="application/vnd.openxmlformats-officedocument.presentationml.tags+xml"/>
  <Override PartName="/ppt/tags/tag1423.xml" ContentType="application/vnd.openxmlformats-officedocument.presentationml.tags+xml"/>
  <Override PartName="/ppt/tags/tag1424.xml" ContentType="application/vnd.openxmlformats-officedocument.presentationml.tags+xml"/>
  <Override PartName="/ppt/tags/tag1425.xml" ContentType="application/vnd.openxmlformats-officedocument.presentationml.tags+xml"/>
  <Override PartName="/ppt/tags/tag1426.xml" ContentType="application/vnd.openxmlformats-officedocument.presentationml.tags+xml"/>
  <Override PartName="/ppt/tags/tag1427.xml" ContentType="application/vnd.openxmlformats-officedocument.presentationml.tags+xml"/>
  <Override PartName="/ppt/tags/tag1428.xml" ContentType="application/vnd.openxmlformats-officedocument.presentationml.tags+xml"/>
  <Override PartName="/ppt/tags/tag1429.xml" ContentType="application/vnd.openxmlformats-officedocument.presentationml.tags+xml"/>
  <Override PartName="/ppt/tags/tag143.xml" ContentType="application/vnd.openxmlformats-officedocument.presentationml.tags+xml"/>
  <Override PartName="/ppt/tags/tag1430.xml" ContentType="application/vnd.openxmlformats-officedocument.presentationml.tags+xml"/>
  <Override PartName="/ppt/tags/tag1431.xml" ContentType="application/vnd.openxmlformats-officedocument.presentationml.tags+xml"/>
  <Override PartName="/ppt/tags/tag1432.xml" ContentType="application/vnd.openxmlformats-officedocument.presentationml.tags+xml"/>
  <Override PartName="/ppt/tags/tag1433.xml" ContentType="application/vnd.openxmlformats-officedocument.presentationml.tags+xml"/>
  <Override PartName="/ppt/tags/tag1434.xml" ContentType="application/vnd.openxmlformats-officedocument.presentationml.tags+xml"/>
  <Override PartName="/ppt/tags/tag1435.xml" ContentType="application/vnd.openxmlformats-officedocument.presentationml.tags+xml"/>
  <Override PartName="/ppt/tags/tag1436.xml" ContentType="application/vnd.openxmlformats-officedocument.presentationml.tags+xml"/>
  <Override PartName="/ppt/tags/tag1437.xml" ContentType="application/vnd.openxmlformats-officedocument.presentationml.tags+xml"/>
  <Override PartName="/ppt/tags/tag1438.xml" ContentType="application/vnd.openxmlformats-officedocument.presentationml.tags+xml"/>
  <Override PartName="/ppt/tags/tag1439.xml" ContentType="application/vnd.openxmlformats-officedocument.presentationml.tags+xml"/>
  <Override PartName="/ppt/tags/tag144.xml" ContentType="application/vnd.openxmlformats-officedocument.presentationml.tags+xml"/>
  <Override PartName="/ppt/tags/tag1440.xml" ContentType="application/vnd.openxmlformats-officedocument.presentationml.tags+xml"/>
  <Override PartName="/ppt/tags/tag1441.xml" ContentType="application/vnd.openxmlformats-officedocument.presentationml.tags+xml"/>
  <Override PartName="/ppt/tags/tag1442.xml" ContentType="application/vnd.openxmlformats-officedocument.presentationml.tags+xml"/>
  <Override PartName="/ppt/tags/tag1443.xml" ContentType="application/vnd.openxmlformats-officedocument.presentationml.tags+xml"/>
  <Override PartName="/ppt/tags/tag1444.xml" ContentType="application/vnd.openxmlformats-officedocument.presentationml.tags+xml"/>
  <Override PartName="/ppt/tags/tag1445.xml" ContentType="application/vnd.openxmlformats-officedocument.presentationml.tags+xml"/>
  <Override PartName="/ppt/tags/tag1446.xml" ContentType="application/vnd.openxmlformats-officedocument.presentationml.tags+xml"/>
  <Override PartName="/ppt/tags/tag1447.xml" ContentType="application/vnd.openxmlformats-officedocument.presentationml.tags+xml"/>
  <Override PartName="/ppt/tags/tag1448.xml" ContentType="application/vnd.openxmlformats-officedocument.presentationml.tags+xml"/>
  <Override PartName="/ppt/tags/tag1449.xml" ContentType="application/vnd.openxmlformats-officedocument.presentationml.tags+xml"/>
  <Override PartName="/ppt/tags/tag145.xml" ContentType="application/vnd.openxmlformats-officedocument.presentationml.tags+xml"/>
  <Override PartName="/ppt/tags/tag1450.xml" ContentType="application/vnd.openxmlformats-officedocument.presentationml.tags+xml"/>
  <Override PartName="/ppt/tags/tag1451.xml" ContentType="application/vnd.openxmlformats-officedocument.presentationml.tags+xml"/>
  <Override PartName="/ppt/tags/tag1452.xml" ContentType="application/vnd.openxmlformats-officedocument.presentationml.tags+xml"/>
  <Override PartName="/ppt/tags/tag1453.xml" ContentType="application/vnd.openxmlformats-officedocument.presentationml.tags+xml"/>
  <Override PartName="/ppt/tags/tag1454.xml" ContentType="application/vnd.openxmlformats-officedocument.presentationml.tags+xml"/>
  <Override PartName="/ppt/tags/tag1455.xml" ContentType="application/vnd.openxmlformats-officedocument.presentationml.tags+xml"/>
  <Override PartName="/ppt/tags/tag1456.xml" ContentType="application/vnd.openxmlformats-officedocument.presentationml.tags+xml"/>
  <Override PartName="/ppt/tags/tag1457.xml" ContentType="application/vnd.openxmlformats-officedocument.presentationml.tags+xml"/>
  <Override PartName="/ppt/tags/tag1458.xml" ContentType="application/vnd.openxmlformats-officedocument.presentationml.tags+xml"/>
  <Override PartName="/ppt/tags/tag1459.xml" ContentType="application/vnd.openxmlformats-officedocument.presentationml.tags+xml"/>
  <Override PartName="/ppt/tags/tag146.xml" ContentType="application/vnd.openxmlformats-officedocument.presentationml.tags+xml"/>
  <Override PartName="/ppt/tags/tag1460.xml" ContentType="application/vnd.openxmlformats-officedocument.presentationml.tags+xml"/>
  <Override PartName="/ppt/tags/tag1461.xml" ContentType="application/vnd.openxmlformats-officedocument.presentationml.tags+xml"/>
  <Override PartName="/ppt/tags/tag1462.xml" ContentType="application/vnd.openxmlformats-officedocument.presentationml.tags+xml"/>
  <Override PartName="/ppt/tags/tag1463.xml" ContentType="application/vnd.openxmlformats-officedocument.presentationml.tags+xml"/>
  <Override PartName="/ppt/tags/tag1464.xml" ContentType="application/vnd.openxmlformats-officedocument.presentationml.tags+xml"/>
  <Override PartName="/ppt/tags/tag1465.xml" ContentType="application/vnd.openxmlformats-officedocument.presentationml.tags+xml"/>
  <Override PartName="/ppt/tags/tag1466.xml" ContentType="application/vnd.openxmlformats-officedocument.presentationml.tags+xml"/>
  <Override PartName="/ppt/tags/tag1467.xml" ContentType="application/vnd.openxmlformats-officedocument.presentationml.tags+xml"/>
  <Override PartName="/ppt/tags/tag1468.xml" ContentType="application/vnd.openxmlformats-officedocument.presentationml.tags+xml"/>
  <Override PartName="/ppt/tags/tag1469.xml" ContentType="application/vnd.openxmlformats-officedocument.presentationml.tags+xml"/>
  <Override PartName="/ppt/tags/tag147.xml" ContentType="application/vnd.openxmlformats-officedocument.presentationml.tags+xml"/>
  <Override PartName="/ppt/tags/tag1470.xml" ContentType="application/vnd.openxmlformats-officedocument.presentationml.tags+xml"/>
  <Override PartName="/ppt/tags/tag1471.xml" ContentType="application/vnd.openxmlformats-officedocument.presentationml.tags+xml"/>
  <Override PartName="/ppt/tags/tag1472.xml" ContentType="application/vnd.openxmlformats-officedocument.presentationml.tags+xml"/>
  <Override PartName="/ppt/tags/tag1473.xml" ContentType="application/vnd.openxmlformats-officedocument.presentationml.tags+xml"/>
  <Override PartName="/ppt/tags/tag1474.xml" ContentType="application/vnd.openxmlformats-officedocument.presentationml.tags+xml"/>
  <Override PartName="/ppt/tags/tag1475.xml" ContentType="application/vnd.openxmlformats-officedocument.presentationml.tags+xml"/>
  <Override PartName="/ppt/tags/tag1476.xml" ContentType="application/vnd.openxmlformats-officedocument.presentationml.tags+xml"/>
  <Override PartName="/ppt/tags/tag1477.xml" ContentType="application/vnd.openxmlformats-officedocument.presentationml.tags+xml"/>
  <Override PartName="/ppt/tags/tag1478.xml" ContentType="application/vnd.openxmlformats-officedocument.presentationml.tags+xml"/>
  <Override PartName="/ppt/tags/tag1479.xml" ContentType="application/vnd.openxmlformats-officedocument.presentationml.tags+xml"/>
  <Override PartName="/ppt/tags/tag148.xml" ContentType="application/vnd.openxmlformats-officedocument.presentationml.tags+xml"/>
  <Override PartName="/ppt/tags/tag1480.xml" ContentType="application/vnd.openxmlformats-officedocument.presentationml.tags+xml"/>
  <Override PartName="/ppt/tags/tag1481.xml" ContentType="application/vnd.openxmlformats-officedocument.presentationml.tags+xml"/>
  <Override PartName="/ppt/tags/tag1482.xml" ContentType="application/vnd.openxmlformats-officedocument.presentationml.tags+xml"/>
  <Override PartName="/ppt/tags/tag1483.xml" ContentType="application/vnd.openxmlformats-officedocument.presentationml.tags+xml"/>
  <Override PartName="/ppt/tags/tag1484.xml" ContentType="application/vnd.openxmlformats-officedocument.presentationml.tags+xml"/>
  <Override PartName="/ppt/tags/tag1485.xml" ContentType="application/vnd.openxmlformats-officedocument.presentationml.tags+xml"/>
  <Override PartName="/ppt/tags/tag1486.xml" ContentType="application/vnd.openxmlformats-officedocument.presentationml.tags+xml"/>
  <Override PartName="/ppt/tags/tag1487.xml" ContentType="application/vnd.openxmlformats-officedocument.presentationml.tags+xml"/>
  <Override PartName="/ppt/tags/tag1488.xml" ContentType="application/vnd.openxmlformats-officedocument.presentationml.tags+xml"/>
  <Override PartName="/ppt/tags/tag1489.xml" ContentType="application/vnd.openxmlformats-officedocument.presentationml.tags+xml"/>
  <Override PartName="/ppt/tags/tag149.xml" ContentType="application/vnd.openxmlformats-officedocument.presentationml.tags+xml"/>
  <Override PartName="/ppt/tags/tag1490.xml" ContentType="application/vnd.openxmlformats-officedocument.presentationml.tags+xml"/>
  <Override PartName="/ppt/tags/tag1491.xml" ContentType="application/vnd.openxmlformats-officedocument.presentationml.tags+xml"/>
  <Override PartName="/ppt/tags/tag1492.xml" ContentType="application/vnd.openxmlformats-officedocument.presentationml.tags+xml"/>
  <Override PartName="/ppt/tags/tag1493.xml" ContentType="application/vnd.openxmlformats-officedocument.presentationml.tags+xml"/>
  <Override PartName="/ppt/tags/tag1494.xml" ContentType="application/vnd.openxmlformats-officedocument.presentationml.tags+xml"/>
  <Override PartName="/ppt/tags/tag1495.xml" ContentType="application/vnd.openxmlformats-officedocument.presentationml.tags+xml"/>
  <Override PartName="/ppt/tags/tag1496.xml" ContentType="application/vnd.openxmlformats-officedocument.presentationml.tags+xml"/>
  <Override PartName="/ppt/tags/tag1497.xml" ContentType="application/vnd.openxmlformats-officedocument.presentationml.tags+xml"/>
  <Override PartName="/ppt/tags/tag1498.xml" ContentType="application/vnd.openxmlformats-officedocument.presentationml.tags+xml"/>
  <Override PartName="/ppt/tags/tag149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00.xml" ContentType="application/vnd.openxmlformats-officedocument.presentationml.tags+xml"/>
  <Override PartName="/ppt/tags/tag1501.xml" ContentType="application/vnd.openxmlformats-officedocument.presentationml.tags+xml"/>
  <Override PartName="/ppt/tags/tag1502.xml" ContentType="application/vnd.openxmlformats-officedocument.presentationml.tags+xml"/>
  <Override PartName="/ppt/tags/tag1503.xml" ContentType="application/vnd.openxmlformats-officedocument.presentationml.tags+xml"/>
  <Override PartName="/ppt/tags/tag1504.xml" ContentType="application/vnd.openxmlformats-officedocument.presentationml.tags+xml"/>
  <Override PartName="/ppt/tags/tag1505.xml" ContentType="application/vnd.openxmlformats-officedocument.presentationml.tags+xml"/>
  <Override PartName="/ppt/tags/tag1506.xml" ContentType="application/vnd.openxmlformats-officedocument.presentationml.tags+xml"/>
  <Override PartName="/ppt/tags/tag1507.xml" ContentType="application/vnd.openxmlformats-officedocument.presentationml.tags+xml"/>
  <Override PartName="/ppt/tags/tag1508.xml" ContentType="application/vnd.openxmlformats-officedocument.presentationml.tags+xml"/>
  <Override PartName="/ppt/tags/tag1509.xml" ContentType="application/vnd.openxmlformats-officedocument.presentationml.tags+xml"/>
  <Override PartName="/ppt/tags/tag151.xml" ContentType="application/vnd.openxmlformats-officedocument.presentationml.tags+xml"/>
  <Override PartName="/ppt/tags/tag1510.xml" ContentType="application/vnd.openxmlformats-officedocument.presentationml.tags+xml"/>
  <Override PartName="/ppt/tags/tag1511.xml" ContentType="application/vnd.openxmlformats-officedocument.presentationml.tags+xml"/>
  <Override PartName="/ppt/tags/tag1512.xml" ContentType="application/vnd.openxmlformats-officedocument.presentationml.tags+xml"/>
  <Override PartName="/ppt/tags/tag1513.xml" ContentType="application/vnd.openxmlformats-officedocument.presentationml.tags+xml"/>
  <Override PartName="/ppt/tags/tag1514.xml" ContentType="application/vnd.openxmlformats-officedocument.presentationml.tags+xml"/>
  <Override PartName="/ppt/tags/tag1515.xml" ContentType="application/vnd.openxmlformats-officedocument.presentationml.tags+xml"/>
  <Override PartName="/ppt/tags/tag1516.xml" ContentType="application/vnd.openxmlformats-officedocument.presentationml.tags+xml"/>
  <Override PartName="/ppt/tags/tag1517.xml" ContentType="application/vnd.openxmlformats-officedocument.presentationml.tags+xml"/>
  <Override PartName="/ppt/tags/tag1518.xml" ContentType="application/vnd.openxmlformats-officedocument.presentationml.tags+xml"/>
  <Override PartName="/ppt/tags/tag1519.xml" ContentType="application/vnd.openxmlformats-officedocument.presentationml.tags+xml"/>
  <Override PartName="/ppt/tags/tag152.xml" ContentType="application/vnd.openxmlformats-officedocument.presentationml.tags+xml"/>
  <Override PartName="/ppt/tags/tag1520.xml" ContentType="application/vnd.openxmlformats-officedocument.presentationml.tags+xml"/>
  <Override PartName="/ppt/tags/tag1521.xml" ContentType="application/vnd.openxmlformats-officedocument.presentationml.tags+xml"/>
  <Override PartName="/ppt/tags/tag1522.xml" ContentType="application/vnd.openxmlformats-officedocument.presentationml.tags+xml"/>
  <Override PartName="/ppt/tags/tag1523.xml" ContentType="application/vnd.openxmlformats-officedocument.presentationml.tags+xml"/>
  <Override PartName="/ppt/tags/tag1524.xml" ContentType="application/vnd.openxmlformats-officedocument.presentationml.tags+xml"/>
  <Override PartName="/ppt/tags/tag1525.xml" ContentType="application/vnd.openxmlformats-officedocument.presentationml.tags+xml"/>
  <Override PartName="/ppt/tags/tag1526.xml" ContentType="application/vnd.openxmlformats-officedocument.presentationml.tags+xml"/>
  <Override PartName="/ppt/tags/tag1527.xml" ContentType="application/vnd.openxmlformats-officedocument.presentationml.tags+xml"/>
  <Override PartName="/ppt/tags/tag1528.xml" ContentType="application/vnd.openxmlformats-officedocument.presentationml.tags+xml"/>
  <Override PartName="/ppt/tags/tag1529.xml" ContentType="application/vnd.openxmlformats-officedocument.presentationml.tags+xml"/>
  <Override PartName="/ppt/tags/tag153.xml" ContentType="application/vnd.openxmlformats-officedocument.presentationml.tags+xml"/>
  <Override PartName="/ppt/tags/tag1530.xml" ContentType="application/vnd.openxmlformats-officedocument.presentationml.tags+xml"/>
  <Override PartName="/ppt/tags/tag1531.xml" ContentType="application/vnd.openxmlformats-officedocument.presentationml.tags+xml"/>
  <Override PartName="/ppt/tags/tag1532.xml" ContentType="application/vnd.openxmlformats-officedocument.presentationml.tags+xml"/>
  <Override PartName="/ppt/tags/tag1533.xml" ContentType="application/vnd.openxmlformats-officedocument.presentationml.tags+xml"/>
  <Override PartName="/ppt/tags/tag1534.xml" ContentType="application/vnd.openxmlformats-officedocument.presentationml.tags+xml"/>
  <Override PartName="/ppt/tags/tag1535.xml" ContentType="application/vnd.openxmlformats-officedocument.presentationml.tags+xml"/>
  <Override PartName="/ppt/tags/tag1536.xml" ContentType="application/vnd.openxmlformats-officedocument.presentationml.tags+xml"/>
  <Override PartName="/ppt/tags/tag1537.xml" ContentType="application/vnd.openxmlformats-officedocument.presentationml.tags+xml"/>
  <Override PartName="/ppt/tags/tag1538.xml" ContentType="application/vnd.openxmlformats-officedocument.presentationml.tags+xml"/>
  <Override PartName="/ppt/tags/tag1539.xml" ContentType="application/vnd.openxmlformats-officedocument.presentationml.tags+xml"/>
  <Override PartName="/ppt/tags/tag154.xml" ContentType="application/vnd.openxmlformats-officedocument.presentationml.tags+xml"/>
  <Override PartName="/ppt/tags/tag1540.xml" ContentType="application/vnd.openxmlformats-officedocument.presentationml.tags+xml"/>
  <Override PartName="/ppt/tags/tag1541.xml" ContentType="application/vnd.openxmlformats-officedocument.presentationml.tags+xml"/>
  <Override PartName="/ppt/tags/tag1542.xml" ContentType="application/vnd.openxmlformats-officedocument.presentationml.tags+xml"/>
  <Override PartName="/ppt/tags/tag1543.xml" ContentType="application/vnd.openxmlformats-officedocument.presentationml.tags+xml"/>
  <Override PartName="/ppt/tags/tag1544.xml" ContentType="application/vnd.openxmlformats-officedocument.presentationml.tags+xml"/>
  <Override PartName="/ppt/tags/tag1545.xml" ContentType="application/vnd.openxmlformats-officedocument.presentationml.tags+xml"/>
  <Override PartName="/ppt/tags/tag1546.xml" ContentType="application/vnd.openxmlformats-officedocument.presentationml.tags+xml"/>
  <Override PartName="/ppt/tags/tag1547.xml" ContentType="application/vnd.openxmlformats-officedocument.presentationml.tags+xml"/>
  <Override PartName="/ppt/tags/tag1548.xml" ContentType="application/vnd.openxmlformats-officedocument.presentationml.tags+xml"/>
  <Override PartName="/ppt/tags/tag1549.xml" ContentType="application/vnd.openxmlformats-officedocument.presentationml.tags+xml"/>
  <Override PartName="/ppt/tags/tag155.xml" ContentType="application/vnd.openxmlformats-officedocument.presentationml.tags+xml"/>
  <Override PartName="/ppt/tags/tag1550.xml" ContentType="application/vnd.openxmlformats-officedocument.presentationml.tags+xml"/>
  <Override PartName="/ppt/tags/tag1551.xml" ContentType="application/vnd.openxmlformats-officedocument.presentationml.tags+xml"/>
  <Override PartName="/ppt/tags/tag1552.xml" ContentType="application/vnd.openxmlformats-officedocument.presentationml.tags+xml"/>
  <Override PartName="/ppt/tags/tag1553.xml" ContentType="application/vnd.openxmlformats-officedocument.presentationml.tags+xml"/>
  <Override PartName="/ppt/tags/tag1554.xml" ContentType="application/vnd.openxmlformats-officedocument.presentationml.tags+xml"/>
  <Override PartName="/ppt/tags/tag1555.xml" ContentType="application/vnd.openxmlformats-officedocument.presentationml.tags+xml"/>
  <Override PartName="/ppt/tags/tag1556.xml" ContentType="application/vnd.openxmlformats-officedocument.presentationml.tags+xml"/>
  <Override PartName="/ppt/tags/tag1557.xml" ContentType="application/vnd.openxmlformats-officedocument.presentationml.tags+xml"/>
  <Override PartName="/ppt/tags/tag1558.xml" ContentType="application/vnd.openxmlformats-officedocument.presentationml.tags+xml"/>
  <Override PartName="/ppt/tags/tag1559.xml" ContentType="application/vnd.openxmlformats-officedocument.presentationml.tags+xml"/>
  <Override PartName="/ppt/tags/tag156.xml" ContentType="application/vnd.openxmlformats-officedocument.presentationml.tags+xml"/>
  <Override PartName="/ppt/tags/tag1560.xml" ContentType="application/vnd.openxmlformats-officedocument.presentationml.tags+xml"/>
  <Override PartName="/ppt/tags/tag1561.xml" ContentType="application/vnd.openxmlformats-officedocument.presentationml.tags+xml"/>
  <Override PartName="/ppt/tags/tag1562.xml" ContentType="application/vnd.openxmlformats-officedocument.presentationml.tags+xml"/>
  <Override PartName="/ppt/tags/tag1563.xml" ContentType="application/vnd.openxmlformats-officedocument.presentationml.tags+xml"/>
  <Override PartName="/ppt/tags/tag1564.xml" ContentType="application/vnd.openxmlformats-officedocument.presentationml.tags+xml"/>
  <Override PartName="/ppt/tags/tag1565.xml" ContentType="application/vnd.openxmlformats-officedocument.presentationml.tags+xml"/>
  <Override PartName="/ppt/tags/tag1566.xml" ContentType="application/vnd.openxmlformats-officedocument.presentationml.tags+xml"/>
  <Override PartName="/ppt/tags/tag1567.xml" ContentType="application/vnd.openxmlformats-officedocument.presentationml.tags+xml"/>
  <Override PartName="/ppt/tags/tag1568.xml" ContentType="application/vnd.openxmlformats-officedocument.presentationml.tags+xml"/>
  <Override PartName="/ppt/tags/tag1569.xml" ContentType="application/vnd.openxmlformats-officedocument.presentationml.tags+xml"/>
  <Override PartName="/ppt/tags/tag157.xml" ContentType="application/vnd.openxmlformats-officedocument.presentationml.tags+xml"/>
  <Override PartName="/ppt/tags/tag1570.xml" ContentType="application/vnd.openxmlformats-officedocument.presentationml.tags+xml"/>
  <Override PartName="/ppt/tags/tag1571.xml" ContentType="application/vnd.openxmlformats-officedocument.presentationml.tags+xml"/>
  <Override PartName="/ppt/tags/tag1572.xml" ContentType="application/vnd.openxmlformats-officedocument.presentationml.tags+xml"/>
  <Override PartName="/ppt/tags/tag1573.xml" ContentType="application/vnd.openxmlformats-officedocument.presentationml.tags+xml"/>
  <Override PartName="/ppt/tags/tag1574.xml" ContentType="application/vnd.openxmlformats-officedocument.presentationml.tags+xml"/>
  <Override PartName="/ppt/tags/tag1575.xml" ContentType="application/vnd.openxmlformats-officedocument.presentationml.tags+xml"/>
  <Override PartName="/ppt/tags/tag1576.xml" ContentType="application/vnd.openxmlformats-officedocument.presentationml.tags+xml"/>
  <Override PartName="/ppt/tags/tag1577.xml" ContentType="application/vnd.openxmlformats-officedocument.presentationml.tags+xml"/>
  <Override PartName="/ppt/tags/tag1578.xml" ContentType="application/vnd.openxmlformats-officedocument.presentationml.tags+xml"/>
  <Override PartName="/ppt/tags/tag1579.xml" ContentType="application/vnd.openxmlformats-officedocument.presentationml.tags+xml"/>
  <Override PartName="/ppt/tags/tag158.xml" ContentType="application/vnd.openxmlformats-officedocument.presentationml.tags+xml"/>
  <Override PartName="/ppt/tags/tag1580.xml" ContentType="application/vnd.openxmlformats-officedocument.presentationml.tags+xml"/>
  <Override PartName="/ppt/tags/tag1581.xml" ContentType="application/vnd.openxmlformats-officedocument.presentationml.tags+xml"/>
  <Override PartName="/ppt/tags/tag1582.xml" ContentType="application/vnd.openxmlformats-officedocument.presentationml.tags+xml"/>
  <Override PartName="/ppt/tags/tag1583.xml" ContentType="application/vnd.openxmlformats-officedocument.presentationml.tags+xml"/>
  <Override PartName="/ppt/tags/tag1584.xml" ContentType="application/vnd.openxmlformats-officedocument.presentationml.tags+xml"/>
  <Override PartName="/ppt/tags/tag1585.xml" ContentType="application/vnd.openxmlformats-officedocument.presentationml.tags+xml"/>
  <Override PartName="/ppt/tags/tag1586.xml" ContentType="application/vnd.openxmlformats-officedocument.presentationml.tags+xml"/>
  <Override PartName="/ppt/tags/tag1587.xml" ContentType="application/vnd.openxmlformats-officedocument.presentationml.tags+xml"/>
  <Override PartName="/ppt/tags/tag1588.xml" ContentType="application/vnd.openxmlformats-officedocument.presentationml.tags+xml"/>
  <Override PartName="/ppt/tags/tag1589.xml" ContentType="application/vnd.openxmlformats-officedocument.presentationml.tags+xml"/>
  <Override PartName="/ppt/tags/tag159.xml" ContentType="application/vnd.openxmlformats-officedocument.presentationml.tags+xml"/>
  <Override PartName="/ppt/tags/tag1590.xml" ContentType="application/vnd.openxmlformats-officedocument.presentationml.tags+xml"/>
  <Override PartName="/ppt/tags/tag1591.xml" ContentType="application/vnd.openxmlformats-officedocument.presentationml.tags+xml"/>
  <Override PartName="/ppt/tags/tag1592.xml" ContentType="application/vnd.openxmlformats-officedocument.presentationml.tags+xml"/>
  <Override PartName="/ppt/tags/tag1593.xml" ContentType="application/vnd.openxmlformats-officedocument.presentationml.tags+xml"/>
  <Override PartName="/ppt/tags/tag1594.xml" ContentType="application/vnd.openxmlformats-officedocument.presentationml.tags+xml"/>
  <Override PartName="/ppt/tags/tag1595.xml" ContentType="application/vnd.openxmlformats-officedocument.presentationml.tags+xml"/>
  <Override PartName="/ppt/tags/tag1596.xml" ContentType="application/vnd.openxmlformats-officedocument.presentationml.tags+xml"/>
  <Override PartName="/ppt/tags/tag1597.xml" ContentType="application/vnd.openxmlformats-officedocument.presentationml.tags+xml"/>
  <Override PartName="/ppt/tags/tag1598.xml" ContentType="application/vnd.openxmlformats-officedocument.presentationml.tags+xml"/>
  <Override PartName="/ppt/tags/tag159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00.xml" ContentType="application/vnd.openxmlformats-officedocument.presentationml.tags+xml"/>
  <Override PartName="/ppt/tags/tag1601.xml" ContentType="application/vnd.openxmlformats-officedocument.presentationml.tags+xml"/>
  <Override PartName="/ppt/tags/tag1602.xml" ContentType="application/vnd.openxmlformats-officedocument.presentationml.tags+xml"/>
  <Override PartName="/ppt/tags/tag1603.xml" ContentType="application/vnd.openxmlformats-officedocument.presentationml.tags+xml"/>
  <Override PartName="/ppt/tags/tag1604.xml" ContentType="application/vnd.openxmlformats-officedocument.presentationml.tags+xml"/>
  <Override PartName="/ppt/tags/tag1605.xml" ContentType="application/vnd.openxmlformats-officedocument.presentationml.tags+xml"/>
  <Override PartName="/ppt/tags/tag1606.xml" ContentType="application/vnd.openxmlformats-officedocument.presentationml.tags+xml"/>
  <Override PartName="/ppt/tags/tag1607.xml" ContentType="application/vnd.openxmlformats-officedocument.presentationml.tags+xml"/>
  <Override PartName="/ppt/tags/tag1608.xml" ContentType="application/vnd.openxmlformats-officedocument.presentationml.tags+xml"/>
  <Override PartName="/ppt/tags/tag1609.xml" ContentType="application/vnd.openxmlformats-officedocument.presentationml.tags+xml"/>
  <Override PartName="/ppt/tags/tag161.xml" ContentType="application/vnd.openxmlformats-officedocument.presentationml.tags+xml"/>
  <Override PartName="/ppt/tags/tag1610.xml" ContentType="application/vnd.openxmlformats-officedocument.presentationml.tags+xml"/>
  <Override PartName="/ppt/tags/tag1611.xml" ContentType="application/vnd.openxmlformats-officedocument.presentationml.tags+xml"/>
  <Override PartName="/ppt/tags/tag1612.xml" ContentType="application/vnd.openxmlformats-officedocument.presentationml.tags+xml"/>
  <Override PartName="/ppt/tags/tag1613.xml" ContentType="application/vnd.openxmlformats-officedocument.presentationml.tags+xml"/>
  <Override PartName="/ppt/tags/tag1614.xml" ContentType="application/vnd.openxmlformats-officedocument.presentationml.tags+xml"/>
  <Override PartName="/ppt/tags/tag1615.xml" ContentType="application/vnd.openxmlformats-officedocument.presentationml.tags+xml"/>
  <Override PartName="/ppt/tags/tag1616.xml" ContentType="application/vnd.openxmlformats-officedocument.presentationml.tags+xml"/>
  <Override PartName="/ppt/tags/tag1617.xml" ContentType="application/vnd.openxmlformats-officedocument.presentationml.tags+xml"/>
  <Override PartName="/ppt/tags/tag1618.xml" ContentType="application/vnd.openxmlformats-officedocument.presentationml.tags+xml"/>
  <Override PartName="/ppt/tags/tag1619.xml" ContentType="application/vnd.openxmlformats-officedocument.presentationml.tags+xml"/>
  <Override PartName="/ppt/tags/tag162.xml" ContentType="application/vnd.openxmlformats-officedocument.presentationml.tags+xml"/>
  <Override PartName="/ppt/tags/tag1620.xml" ContentType="application/vnd.openxmlformats-officedocument.presentationml.tags+xml"/>
  <Override PartName="/ppt/tags/tag1621.xml" ContentType="application/vnd.openxmlformats-officedocument.presentationml.tags+xml"/>
  <Override PartName="/ppt/tags/tag1622.xml" ContentType="application/vnd.openxmlformats-officedocument.presentationml.tags+xml"/>
  <Override PartName="/ppt/tags/tag1623.xml" ContentType="application/vnd.openxmlformats-officedocument.presentationml.tags+xml"/>
  <Override PartName="/ppt/tags/tag1624.xml" ContentType="application/vnd.openxmlformats-officedocument.presentationml.tags+xml"/>
  <Override PartName="/ppt/tags/tag1625.xml" ContentType="application/vnd.openxmlformats-officedocument.presentationml.tags+xml"/>
  <Override PartName="/ppt/tags/tag1626.xml" ContentType="application/vnd.openxmlformats-officedocument.presentationml.tags+xml"/>
  <Override PartName="/ppt/tags/tag1627.xml" ContentType="application/vnd.openxmlformats-officedocument.presentationml.tags+xml"/>
  <Override PartName="/ppt/tags/tag1628.xml" ContentType="application/vnd.openxmlformats-officedocument.presentationml.tags+xml"/>
  <Override PartName="/ppt/tags/tag1629.xml" ContentType="application/vnd.openxmlformats-officedocument.presentationml.tags+xml"/>
  <Override PartName="/ppt/tags/tag163.xml" ContentType="application/vnd.openxmlformats-officedocument.presentationml.tags+xml"/>
  <Override PartName="/ppt/tags/tag1630.xml" ContentType="application/vnd.openxmlformats-officedocument.presentationml.tags+xml"/>
  <Override PartName="/ppt/tags/tag1631.xml" ContentType="application/vnd.openxmlformats-officedocument.presentationml.tags+xml"/>
  <Override PartName="/ppt/tags/tag1632.xml" ContentType="application/vnd.openxmlformats-officedocument.presentationml.tags+xml"/>
  <Override PartName="/ppt/tags/tag1633.xml" ContentType="application/vnd.openxmlformats-officedocument.presentationml.tags+xml"/>
  <Override PartName="/ppt/tags/tag1634.xml" ContentType="application/vnd.openxmlformats-officedocument.presentationml.tags+xml"/>
  <Override PartName="/ppt/tags/tag1635.xml" ContentType="application/vnd.openxmlformats-officedocument.presentationml.tags+xml"/>
  <Override PartName="/ppt/tags/tag1636.xml" ContentType="application/vnd.openxmlformats-officedocument.presentationml.tags+xml"/>
  <Override PartName="/ppt/tags/tag1637.xml" ContentType="application/vnd.openxmlformats-officedocument.presentationml.tags+xml"/>
  <Override PartName="/ppt/tags/tag1638.xml" ContentType="application/vnd.openxmlformats-officedocument.presentationml.tags+xml"/>
  <Override PartName="/ppt/tags/tag1639.xml" ContentType="application/vnd.openxmlformats-officedocument.presentationml.tags+xml"/>
  <Override PartName="/ppt/tags/tag164.xml" ContentType="application/vnd.openxmlformats-officedocument.presentationml.tags+xml"/>
  <Override PartName="/ppt/tags/tag1640.xml" ContentType="application/vnd.openxmlformats-officedocument.presentationml.tags+xml"/>
  <Override PartName="/ppt/tags/tag1641.xml" ContentType="application/vnd.openxmlformats-officedocument.presentationml.tags+xml"/>
  <Override PartName="/ppt/tags/tag1642.xml" ContentType="application/vnd.openxmlformats-officedocument.presentationml.tags+xml"/>
  <Override PartName="/ppt/tags/tag1643.xml" ContentType="application/vnd.openxmlformats-officedocument.presentationml.tags+xml"/>
  <Override PartName="/ppt/tags/tag1644.xml" ContentType="application/vnd.openxmlformats-officedocument.presentationml.tags+xml"/>
  <Override PartName="/ppt/tags/tag1645.xml" ContentType="application/vnd.openxmlformats-officedocument.presentationml.tags+xml"/>
  <Override PartName="/ppt/tags/tag1646.xml" ContentType="application/vnd.openxmlformats-officedocument.presentationml.tags+xml"/>
  <Override PartName="/ppt/tags/tag1647.xml" ContentType="application/vnd.openxmlformats-officedocument.presentationml.tags+xml"/>
  <Override PartName="/ppt/tags/tag1648.xml" ContentType="application/vnd.openxmlformats-officedocument.presentationml.tags+xml"/>
  <Override PartName="/ppt/tags/tag1649.xml" ContentType="application/vnd.openxmlformats-officedocument.presentationml.tags+xml"/>
  <Override PartName="/ppt/tags/tag165.xml" ContentType="application/vnd.openxmlformats-officedocument.presentationml.tags+xml"/>
  <Override PartName="/ppt/tags/tag1650.xml" ContentType="application/vnd.openxmlformats-officedocument.presentationml.tags+xml"/>
  <Override PartName="/ppt/tags/tag1651.xml" ContentType="application/vnd.openxmlformats-officedocument.presentationml.tags+xml"/>
  <Override PartName="/ppt/tags/tag1652.xml" ContentType="application/vnd.openxmlformats-officedocument.presentationml.tags+xml"/>
  <Override PartName="/ppt/tags/tag1653.xml" ContentType="application/vnd.openxmlformats-officedocument.presentationml.tags+xml"/>
  <Override PartName="/ppt/tags/tag1654.xml" ContentType="application/vnd.openxmlformats-officedocument.presentationml.tags+xml"/>
  <Override PartName="/ppt/tags/tag1655.xml" ContentType="application/vnd.openxmlformats-officedocument.presentationml.tags+xml"/>
  <Override PartName="/ppt/tags/tag1656.xml" ContentType="application/vnd.openxmlformats-officedocument.presentationml.tags+xml"/>
  <Override PartName="/ppt/tags/tag1657.xml" ContentType="application/vnd.openxmlformats-officedocument.presentationml.tags+xml"/>
  <Override PartName="/ppt/tags/tag1658.xml" ContentType="application/vnd.openxmlformats-officedocument.presentationml.tags+xml"/>
  <Override PartName="/ppt/tags/tag1659.xml" ContentType="application/vnd.openxmlformats-officedocument.presentationml.tags+xml"/>
  <Override PartName="/ppt/tags/tag166.xml" ContentType="application/vnd.openxmlformats-officedocument.presentationml.tags+xml"/>
  <Override PartName="/ppt/tags/tag1660.xml" ContentType="application/vnd.openxmlformats-officedocument.presentationml.tags+xml"/>
  <Override PartName="/ppt/tags/tag1661.xml" ContentType="application/vnd.openxmlformats-officedocument.presentationml.tags+xml"/>
  <Override PartName="/ppt/tags/tag1662.xml" ContentType="application/vnd.openxmlformats-officedocument.presentationml.tags+xml"/>
  <Override PartName="/ppt/tags/tag1663.xml" ContentType="application/vnd.openxmlformats-officedocument.presentationml.tags+xml"/>
  <Override PartName="/ppt/tags/tag1664.xml" ContentType="application/vnd.openxmlformats-officedocument.presentationml.tags+xml"/>
  <Override PartName="/ppt/tags/tag1665.xml" ContentType="application/vnd.openxmlformats-officedocument.presentationml.tags+xml"/>
  <Override PartName="/ppt/tags/tag1666.xml" ContentType="application/vnd.openxmlformats-officedocument.presentationml.tags+xml"/>
  <Override PartName="/ppt/tags/tag1667.xml" ContentType="application/vnd.openxmlformats-officedocument.presentationml.tags+xml"/>
  <Override PartName="/ppt/tags/tag1668.xml" ContentType="application/vnd.openxmlformats-officedocument.presentationml.tags+xml"/>
  <Override PartName="/ppt/tags/tag1669.xml" ContentType="application/vnd.openxmlformats-officedocument.presentationml.tags+xml"/>
  <Override PartName="/ppt/tags/tag167.xml" ContentType="application/vnd.openxmlformats-officedocument.presentationml.tags+xml"/>
  <Override PartName="/ppt/tags/tag1670.xml" ContentType="application/vnd.openxmlformats-officedocument.presentationml.tags+xml"/>
  <Override PartName="/ppt/tags/tag1671.xml" ContentType="application/vnd.openxmlformats-officedocument.presentationml.tags+xml"/>
  <Override PartName="/ppt/tags/tag1672.xml" ContentType="application/vnd.openxmlformats-officedocument.presentationml.tags+xml"/>
  <Override PartName="/ppt/tags/tag1673.xml" ContentType="application/vnd.openxmlformats-officedocument.presentationml.tags+xml"/>
  <Override PartName="/ppt/tags/tag1674.xml" ContentType="application/vnd.openxmlformats-officedocument.presentationml.tags+xml"/>
  <Override PartName="/ppt/tags/tag1675.xml" ContentType="application/vnd.openxmlformats-officedocument.presentationml.tags+xml"/>
  <Override PartName="/ppt/tags/tag1676.xml" ContentType="application/vnd.openxmlformats-officedocument.presentationml.tags+xml"/>
  <Override PartName="/ppt/tags/tag1677.xml" ContentType="application/vnd.openxmlformats-officedocument.presentationml.tags+xml"/>
  <Override PartName="/ppt/tags/tag1678.xml" ContentType="application/vnd.openxmlformats-officedocument.presentationml.tags+xml"/>
  <Override PartName="/ppt/tags/tag1679.xml" ContentType="application/vnd.openxmlformats-officedocument.presentationml.tags+xml"/>
  <Override PartName="/ppt/tags/tag168.xml" ContentType="application/vnd.openxmlformats-officedocument.presentationml.tags+xml"/>
  <Override PartName="/ppt/tags/tag1680.xml" ContentType="application/vnd.openxmlformats-officedocument.presentationml.tags+xml"/>
  <Override PartName="/ppt/tags/tag1681.xml" ContentType="application/vnd.openxmlformats-officedocument.presentationml.tags+xml"/>
  <Override PartName="/ppt/tags/tag1682.xml" ContentType="application/vnd.openxmlformats-officedocument.presentationml.tags+xml"/>
  <Override PartName="/ppt/tags/tag1683.xml" ContentType="application/vnd.openxmlformats-officedocument.presentationml.tags+xml"/>
  <Override PartName="/ppt/tags/tag1684.xml" ContentType="application/vnd.openxmlformats-officedocument.presentationml.tags+xml"/>
  <Override PartName="/ppt/tags/tag1685.xml" ContentType="application/vnd.openxmlformats-officedocument.presentationml.tags+xml"/>
  <Override PartName="/ppt/tags/tag1686.xml" ContentType="application/vnd.openxmlformats-officedocument.presentationml.tags+xml"/>
  <Override PartName="/ppt/tags/tag1687.xml" ContentType="application/vnd.openxmlformats-officedocument.presentationml.tags+xml"/>
  <Override PartName="/ppt/tags/tag1688.xml" ContentType="application/vnd.openxmlformats-officedocument.presentationml.tags+xml"/>
  <Override PartName="/ppt/tags/tag1689.xml" ContentType="application/vnd.openxmlformats-officedocument.presentationml.tags+xml"/>
  <Override PartName="/ppt/tags/tag169.xml" ContentType="application/vnd.openxmlformats-officedocument.presentationml.tags+xml"/>
  <Override PartName="/ppt/tags/tag1690.xml" ContentType="application/vnd.openxmlformats-officedocument.presentationml.tags+xml"/>
  <Override PartName="/ppt/tags/tag1691.xml" ContentType="application/vnd.openxmlformats-officedocument.presentationml.tags+xml"/>
  <Override PartName="/ppt/tags/tag1692.xml" ContentType="application/vnd.openxmlformats-officedocument.presentationml.tags+xml"/>
  <Override PartName="/ppt/tags/tag1693.xml" ContentType="application/vnd.openxmlformats-officedocument.presentationml.tags+xml"/>
  <Override PartName="/ppt/tags/tag1694.xml" ContentType="application/vnd.openxmlformats-officedocument.presentationml.tags+xml"/>
  <Override PartName="/ppt/tags/tag1695.xml" ContentType="application/vnd.openxmlformats-officedocument.presentationml.tags+xml"/>
  <Override PartName="/ppt/tags/tag1696.xml" ContentType="application/vnd.openxmlformats-officedocument.presentationml.tags+xml"/>
  <Override PartName="/ppt/tags/tag1697.xml" ContentType="application/vnd.openxmlformats-officedocument.presentationml.tags+xml"/>
  <Override PartName="/ppt/tags/tag1698.xml" ContentType="application/vnd.openxmlformats-officedocument.presentationml.tags+xml"/>
  <Override PartName="/ppt/tags/tag169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00.xml" ContentType="application/vnd.openxmlformats-officedocument.presentationml.tags+xml"/>
  <Override PartName="/ppt/tags/tag1701.xml" ContentType="application/vnd.openxmlformats-officedocument.presentationml.tags+xml"/>
  <Override PartName="/ppt/tags/tag1702.xml" ContentType="application/vnd.openxmlformats-officedocument.presentationml.tags+xml"/>
  <Override PartName="/ppt/tags/tag1703.xml" ContentType="application/vnd.openxmlformats-officedocument.presentationml.tags+xml"/>
  <Override PartName="/ppt/tags/tag1704.xml" ContentType="application/vnd.openxmlformats-officedocument.presentationml.tags+xml"/>
  <Override PartName="/ppt/tags/tag1705.xml" ContentType="application/vnd.openxmlformats-officedocument.presentationml.tags+xml"/>
  <Override PartName="/ppt/tags/tag1706.xml" ContentType="application/vnd.openxmlformats-officedocument.presentationml.tags+xml"/>
  <Override PartName="/ppt/tags/tag1707.xml" ContentType="application/vnd.openxmlformats-officedocument.presentationml.tags+xml"/>
  <Override PartName="/ppt/tags/tag1708.xml" ContentType="application/vnd.openxmlformats-officedocument.presentationml.tags+xml"/>
  <Override PartName="/ppt/tags/tag1709.xml" ContentType="application/vnd.openxmlformats-officedocument.presentationml.tags+xml"/>
  <Override PartName="/ppt/tags/tag171.xml" ContentType="application/vnd.openxmlformats-officedocument.presentationml.tags+xml"/>
  <Override PartName="/ppt/tags/tag1710.xml" ContentType="application/vnd.openxmlformats-officedocument.presentationml.tags+xml"/>
  <Override PartName="/ppt/tags/tag1711.xml" ContentType="application/vnd.openxmlformats-officedocument.presentationml.tags+xml"/>
  <Override PartName="/ppt/tags/tag1712.xml" ContentType="application/vnd.openxmlformats-officedocument.presentationml.tags+xml"/>
  <Override PartName="/ppt/tags/tag1713.xml" ContentType="application/vnd.openxmlformats-officedocument.presentationml.tags+xml"/>
  <Override PartName="/ppt/tags/tag1714.xml" ContentType="application/vnd.openxmlformats-officedocument.presentationml.tags+xml"/>
  <Override PartName="/ppt/tags/tag1715.xml" ContentType="application/vnd.openxmlformats-officedocument.presentationml.tags+xml"/>
  <Override PartName="/ppt/tags/tag1716.xml" ContentType="application/vnd.openxmlformats-officedocument.presentationml.tags+xml"/>
  <Override PartName="/ppt/tags/tag1717.xml" ContentType="application/vnd.openxmlformats-officedocument.presentationml.tags+xml"/>
  <Override PartName="/ppt/tags/tag1718.xml" ContentType="application/vnd.openxmlformats-officedocument.presentationml.tags+xml"/>
  <Override PartName="/ppt/tags/tag1719.xml" ContentType="application/vnd.openxmlformats-officedocument.presentationml.tags+xml"/>
  <Override PartName="/ppt/tags/tag172.xml" ContentType="application/vnd.openxmlformats-officedocument.presentationml.tags+xml"/>
  <Override PartName="/ppt/tags/tag1720.xml" ContentType="application/vnd.openxmlformats-officedocument.presentationml.tags+xml"/>
  <Override PartName="/ppt/tags/tag1721.xml" ContentType="application/vnd.openxmlformats-officedocument.presentationml.tags+xml"/>
  <Override PartName="/ppt/tags/tag1722.xml" ContentType="application/vnd.openxmlformats-officedocument.presentationml.tags+xml"/>
  <Override PartName="/ppt/tags/tag1723.xml" ContentType="application/vnd.openxmlformats-officedocument.presentationml.tags+xml"/>
  <Override PartName="/ppt/tags/tag1724.xml" ContentType="application/vnd.openxmlformats-officedocument.presentationml.tags+xml"/>
  <Override PartName="/ppt/tags/tag1725.xml" ContentType="application/vnd.openxmlformats-officedocument.presentationml.tags+xml"/>
  <Override PartName="/ppt/tags/tag1726.xml" ContentType="application/vnd.openxmlformats-officedocument.presentationml.tags+xml"/>
  <Override PartName="/ppt/tags/tag1727.xml" ContentType="application/vnd.openxmlformats-officedocument.presentationml.tags+xml"/>
  <Override PartName="/ppt/tags/tag1728.xml" ContentType="application/vnd.openxmlformats-officedocument.presentationml.tags+xml"/>
  <Override PartName="/ppt/tags/tag1729.xml" ContentType="application/vnd.openxmlformats-officedocument.presentationml.tags+xml"/>
  <Override PartName="/ppt/tags/tag173.xml" ContentType="application/vnd.openxmlformats-officedocument.presentationml.tags+xml"/>
  <Override PartName="/ppt/tags/tag1730.xml" ContentType="application/vnd.openxmlformats-officedocument.presentationml.tags+xml"/>
  <Override PartName="/ppt/tags/tag1731.xml" ContentType="application/vnd.openxmlformats-officedocument.presentationml.tags+xml"/>
  <Override PartName="/ppt/tags/tag1732.xml" ContentType="application/vnd.openxmlformats-officedocument.presentationml.tags+xml"/>
  <Override PartName="/ppt/tags/tag1733.xml" ContentType="application/vnd.openxmlformats-officedocument.presentationml.tags+xml"/>
  <Override PartName="/ppt/tags/tag1734.xml" ContentType="application/vnd.openxmlformats-officedocument.presentationml.tags+xml"/>
  <Override PartName="/ppt/tags/tag1735.xml" ContentType="application/vnd.openxmlformats-officedocument.presentationml.tags+xml"/>
  <Override PartName="/ppt/tags/tag1736.xml" ContentType="application/vnd.openxmlformats-officedocument.presentationml.tags+xml"/>
  <Override PartName="/ppt/tags/tag1737.xml" ContentType="application/vnd.openxmlformats-officedocument.presentationml.tags+xml"/>
  <Override PartName="/ppt/tags/tag1738.xml" ContentType="application/vnd.openxmlformats-officedocument.presentationml.tags+xml"/>
  <Override PartName="/ppt/tags/tag1739.xml" ContentType="application/vnd.openxmlformats-officedocument.presentationml.tags+xml"/>
  <Override PartName="/ppt/tags/tag174.xml" ContentType="application/vnd.openxmlformats-officedocument.presentationml.tags+xml"/>
  <Override PartName="/ppt/tags/tag1740.xml" ContentType="application/vnd.openxmlformats-officedocument.presentationml.tags+xml"/>
  <Override PartName="/ppt/tags/tag1741.xml" ContentType="application/vnd.openxmlformats-officedocument.presentationml.tags+xml"/>
  <Override PartName="/ppt/tags/tag1742.xml" ContentType="application/vnd.openxmlformats-officedocument.presentationml.tags+xml"/>
  <Override PartName="/ppt/tags/tag1743.xml" ContentType="application/vnd.openxmlformats-officedocument.presentationml.tags+xml"/>
  <Override PartName="/ppt/tags/tag1744.xml" ContentType="application/vnd.openxmlformats-officedocument.presentationml.tags+xml"/>
  <Override PartName="/ppt/tags/tag1745.xml" ContentType="application/vnd.openxmlformats-officedocument.presentationml.tags+xml"/>
  <Override PartName="/ppt/tags/tag1746.xml" ContentType="application/vnd.openxmlformats-officedocument.presentationml.tags+xml"/>
  <Override PartName="/ppt/tags/tag1747.xml" ContentType="application/vnd.openxmlformats-officedocument.presentationml.tags+xml"/>
  <Override PartName="/ppt/tags/tag1748.xml" ContentType="application/vnd.openxmlformats-officedocument.presentationml.tags+xml"/>
  <Override PartName="/ppt/tags/tag1749.xml" ContentType="application/vnd.openxmlformats-officedocument.presentationml.tags+xml"/>
  <Override PartName="/ppt/tags/tag175.xml" ContentType="application/vnd.openxmlformats-officedocument.presentationml.tags+xml"/>
  <Override PartName="/ppt/tags/tag1750.xml" ContentType="application/vnd.openxmlformats-officedocument.presentationml.tags+xml"/>
  <Override PartName="/ppt/tags/tag1751.xml" ContentType="application/vnd.openxmlformats-officedocument.presentationml.tags+xml"/>
  <Override PartName="/ppt/tags/tag1752.xml" ContentType="application/vnd.openxmlformats-officedocument.presentationml.tags+xml"/>
  <Override PartName="/ppt/tags/tag1753.xml" ContentType="application/vnd.openxmlformats-officedocument.presentationml.tags+xml"/>
  <Override PartName="/ppt/tags/tag1754.xml" ContentType="application/vnd.openxmlformats-officedocument.presentationml.tags+xml"/>
  <Override PartName="/ppt/tags/tag1755.xml" ContentType="application/vnd.openxmlformats-officedocument.presentationml.tags+xml"/>
  <Override PartName="/ppt/tags/tag1756.xml" ContentType="application/vnd.openxmlformats-officedocument.presentationml.tags+xml"/>
  <Override PartName="/ppt/tags/tag1757.xml" ContentType="application/vnd.openxmlformats-officedocument.presentationml.tags+xml"/>
  <Override PartName="/ppt/tags/tag1758.xml" ContentType="application/vnd.openxmlformats-officedocument.presentationml.tags+xml"/>
  <Override PartName="/ppt/tags/tag1759.xml" ContentType="application/vnd.openxmlformats-officedocument.presentationml.tags+xml"/>
  <Override PartName="/ppt/tags/tag176.xml" ContentType="application/vnd.openxmlformats-officedocument.presentationml.tags+xml"/>
  <Override PartName="/ppt/tags/tag1760.xml" ContentType="application/vnd.openxmlformats-officedocument.presentationml.tags+xml"/>
  <Override PartName="/ppt/tags/tag1761.xml" ContentType="application/vnd.openxmlformats-officedocument.presentationml.tags+xml"/>
  <Override PartName="/ppt/tags/tag1762.xml" ContentType="application/vnd.openxmlformats-officedocument.presentationml.tags+xml"/>
  <Override PartName="/ppt/tags/tag1763.xml" ContentType="application/vnd.openxmlformats-officedocument.presentationml.tags+xml"/>
  <Override PartName="/ppt/tags/tag1764.xml" ContentType="application/vnd.openxmlformats-officedocument.presentationml.tags+xml"/>
  <Override PartName="/ppt/tags/tag1765.xml" ContentType="application/vnd.openxmlformats-officedocument.presentationml.tags+xml"/>
  <Override PartName="/ppt/tags/tag1766.xml" ContentType="application/vnd.openxmlformats-officedocument.presentationml.tags+xml"/>
  <Override PartName="/ppt/tags/tag1767.xml" ContentType="application/vnd.openxmlformats-officedocument.presentationml.tags+xml"/>
  <Override PartName="/ppt/tags/tag1768.xml" ContentType="application/vnd.openxmlformats-officedocument.presentationml.tags+xml"/>
  <Override PartName="/ppt/tags/tag1769.xml" ContentType="application/vnd.openxmlformats-officedocument.presentationml.tags+xml"/>
  <Override PartName="/ppt/tags/tag177.xml" ContentType="application/vnd.openxmlformats-officedocument.presentationml.tags+xml"/>
  <Override PartName="/ppt/tags/tag1770.xml" ContentType="application/vnd.openxmlformats-officedocument.presentationml.tags+xml"/>
  <Override PartName="/ppt/tags/tag1771.xml" ContentType="application/vnd.openxmlformats-officedocument.presentationml.tags+xml"/>
  <Override PartName="/ppt/tags/tag1772.xml" ContentType="application/vnd.openxmlformats-officedocument.presentationml.tags+xml"/>
  <Override PartName="/ppt/tags/tag1773.xml" ContentType="application/vnd.openxmlformats-officedocument.presentationml.tags+xml"/>
  <Override PartName="/ppt/tags/tag1774.xml" ContentType="application/vnd.openxmlformats-officedocument.presentationml.tags+xml"/>
  <Override PartName="/ppt/tags/tag1775.xml" ContentType="application/vnd.openxmlformats-officedocument.presentationml.tags+xml"/>
  <Override PartName="/ppt/tags/tag1776.xml" ContentType="application/vnd.openxmlformats-officedocument.presentationml.tags+xml"/>
  <Override PartName="/ppt/tags/tag1777.xml" ContentType="application/vnd.openxmlformats-officedocument.presentationml.tags+xml"/>
  <Override PartName="/ppt/tags/tag1778.xml" ContentType="application/vnd.openxmlformats-officedocument.presentationml.tags+xml"/>
  <Override PartName="/ppt/tags/tag1779.xml" ContentType="application/vnd.openxmlformats-officedocument.presentationml.tags+xml"/>
  <Override PartName="/ppt/tags/tag178.xml" ContentType="application/vnd.openxmlformats-officedocument.presentationml.tags+xml"/>
  <Override PartName="/ppt/tags/tag1780.xml" ContentType="application/vnd.openxmlformats-officedocument.presentationml.tags+xml"/>
  <Override PartName="/ppt/tags/tag1781.xml" ContentType="application/vnd.openxmlformats-officedocument.presentationml.tags+xml"/>
  <Override PartName="/ppt/tags/tag1782.xml" ContentType="application/vnd.openxmlformats-officedocument.presentationml.tags+xml"/>
  <Override PartName="/ppt/tags/tag1783.xml" ContentType="application/vnd.openxmlformats-officedocument.presentationml.tags+xml"/>
  <Override PartName="/ppt/tags/tag1784.xml" ContentType="application/vnd.openxmlformats-officedocument.presentationml.tags+xml"/>
  <Override PartName="/ppt/tags/tag1785.xml" ContentType="application/vnd.openxmlformats-officedocument.presentationml.tags+xml"/>
  <Override PartName="/ppt/tags/tag1786.xml" ContentType="application/vnd.openxmlformats-officedocument.presentationml.tags+xml"/>
  <Override PartName="/ppt/tags/tag1787.xml" ContentType="application/vnd.openxmlformats-officedocument.presentationml.tags+xml"/>
  <Override PartName="/ppt/tags/tag1788.xml" ContentType="application/vnd.openxmlformats-officedocument.presentationml.tags+xml"/>
  <Override PartName="/ppt/tags/tag1789.xml" ContentType="application/vnd.openxmlformats-officedocument.presentationml.tags+xml"/>
  <Override PartName="/ppt/tags/tag179.xml" ContentType="application/vnd.openxmlformats-officedocument.presentationml.tags+xml"/>
  <Override PartName="/ppt/tags/tag1790.xml" ContentType="application/vnd.openxmlformats-officedocument.presentationml.tags+xml"/>
  <Override PartName="/ppt/tags/tag1791.xml" ContentType="application/vnd.openxmlformats-officedocument.presentationml.tags+xml"/>
  <Override PartName="/ppt/tags/tag1792.xml" ContentType="application/vnd.openxmlformats-officedocument.presentationml.tags+xml"/>
  <Override PartName="/ppt/tags/tag1793.xml" ContentType="application/vnd.openxmlformats-officedocument.presentationml.tags+xml"/>
  <Override PartName="/ppt/tags/tag1794.xml" ContentType="application/vnd.openxmlformats-officedocument.presentationml.tags+xml"/>
  <Override PartName="/ppt/tags/tag1795.xml" ContentType="application/vnd.openxmlformats-officedocument.presentationml.tags+xml"/>
  <Override PartName="/ppt/tags/tag1796.xml" ContentType="application/vnd.openxmlformats-officedocument.presentationml.tags+xml"/>
  <Override PartName="/ppt/tags/tag1797.xml" ContentType="application/vnd.openxmlformats-officedocument.presentationml.tags+xml"/>
  <Override PartName="/ppt/tags/tag1798.xml" ContentType="application/vnd.openxmlformats-officedocument.presentationml.tags+xml"/>
  <Override PartName="/ppt/tags/tag179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00.xml" ContentType="application/vnd.openxmlformats-officedocument.presentationml.tags+xml"/>
  <Override PartName="/ppt/tags/tag1801.xml" ContentType="application/vnd.openxmlformats-officedocument.presentationml.tags+xml"/>
  <Override PartName="/ppt/tags/tag1802.xml" ContentType="application/vnd.openxmlformats-officedocument.presentationml.tags+xml"/>
  <Override PartName="/ppt/tags/tag1803.xml" ContentType="application/vnd.openxmlformats-officedocument.presentationml.tags+xml"/>
  <Override PartName="/ppt/tags/tag1804.xml" ContentType="application/vnd.openxmlformats-officedocument.presentationml.tags+xml"/>
  <Override PartName="/ppt/tags/tag1805.xml" ContentType="application/vnd.openxmlformats-officedocument.presentationml.tags+xml"/>
  <Override PartName="/ppt/tags/tag1806.xml" ContentType="application/vnd.openxmlformats-officedocument.presentationml.tags+xml"/>
  <Override PartName="/ppt/tags/tag1807.xml" ContentType="application/vnd.openxmlformats-officedocument.presentationml.tags+xml"/>
  <Override PartName="/ppt/tags/tag1808.xml" ContentType="application/vnd.openxmlformats-officedocument.presentationml.tags+xml"/>
  <Override PartName="/ppt/tags/tag1809.xml" ContentType="application/vnd.openxmlformats-officedocument.presentationml.tags+xml"/>
  <Override PartName="/ppt/tags/tag181.xml" ContentType="application/vnd.openxmlformats-officedocument.presentationml.tags+xml"/>
  <Override PartName="/ppt/tags/tag1810.xml" ContentType="application/vnd.openxmlformats-officedocument.presentationml.tags+xml"/>
  <Override PartName="/ppt/tags/tag1811.xml" ContentType="application/vnd.openxmlformats-officedocument.presentationml.tags+xml"/>
  <Override PartName="/ppt/tags/tag1812.xml" ContentType="application/vnd.openxmlformats-officedocument.presentationml.tags+xml"/>
  <Override PartName="/ppt/tags/tag1813.xml" ContentType="application/vnd.openxmlformats-officedocument.presentationml.tags+xml"/>
  <Override PartName="/ppt/tags/tag1814.xml" ContentType="application/vnd.openxmlformats-officedocument.presentationml.tags+xml"/>
  <Override PartName="/ppt/tags/tag1815.xml" ContentType="application/vnd.openxmlformats-officedocument.presentationml.tags+xml"/>
  <Override PartName="/ppt/tags/tag1816.xml" ContentType="application/vnd.openxmlformats-officedocument.presentationml.tags+xml"/>
  <Override PartName="/ppt/tags/tag1817.xml" ContentType="application/vnd.openxmlformats-officedocument.presentationml.tags+xml"/>
  <Override PartName="/ppt/tags/tag1818.xml" ContentType="application/vnd.openxmlformats-officedocument.presentationml.tags+xml"/>
  <Override PartName="/ppt/tags/tag1819.xml" ContentType="application/vnd.openxmlformats-officedocument.presentationml.tags+xml"/>
  <Override PartName="/ppt/tags/tag182.xml" ContentType="application/vnd.openxmlformats-officedocument.presentationml.tags+xml"/>
  <Override PartName="/ppt/tags/tag1820.xml" ContentType="application/vnd.openxmlformats-officedocument.presentationml.tags+xml"/>
  <Override PartName="/ppt/tags/tag1821.xml" ContentType="application/vnd.openxmlformats-officedocument.presentationml.tags+xml"/>
  <Override PartName="/ppt/tags/tag1822.xml" ContentType="application/vnd.openxmlformats-officedocument.presentationml.tags+xml"/>
  <Override PartName="/ppt/tags/tag1823.xml" ContentType="application/vnd.openxmlformats-officedocument.presentationml.tags+xml"/>
  <Override PartName="/ppt/tags/tag1824.xml" ContentType="application/vnd.openxmlformats-officedocument.presentationml.tags+xml"/>
  <Override PartName="/ppt/tags/tag1825.xml" ContentType="application/vnd.openxmlformats-officedocument.presentationml.tags+xml"/>
  <Override PartName="/ppt/tags/tag1826.xml" ContentType="application/vnd.openxmlformats-officedocument.presentationml.tags+xml"/>
  <Override PartName="/ppt/tags/tag1827.xml" ContentType="application/vnd.openxmlformats-officedocument.presentationml.tags+xml"/>
  <Override PartName="/ppt/tags/tag1828.xml" ContentType="application/vnd.openxmlformats-officedocument.presentationml.tags+xml"/>
  <Override PartName="/ppt/tags/tag1829.xml" ContentType="application/vnd.openxmlformats-officedocument.presentationml.tags+xml"/>
  <Override PartName="/ppt/tags/tag183.xml" ContentType="application/vnd.openxmlformats-officedocument.presentationml.tags+xml"/>
  <Override PartName="/ppt/tags/tag1830.xml" ContentType="application/vnd.openxmlformats-officedocument.presentationml.tags+xml"/>
  <Override PartName="/ppt/tags/tag1831.xml" ContentType="application/vnd.openxmlformats-officedocument.presentationml.tags+xml"/>
  <Override PartName="/ppt/tags/tag1832.xml" ContentType="application/vnd.openxmlformats-officedocument.presentationml.tags+xml"/>
  <Override PartName="/ppt/tags/tag1833.xml" ContentType="application/vnd.openxmlformats-officedocument.presentationml.tags+xml"/>
  <Override PartName="/ppt/tags/tag1834.xml" ContentType="application/vnd.openxmlformats-officedocument.presentationml.tags+xml"/>
  <Override PartName="/ppt/tags/tag1835.xml" ContentType="application/vnd.openxmlformats-officedocument.presentationml.tags+xml"/>
  <Override PartName="/ppt/tags/tag1836.xml" ContentType="application/vnd.openxmlformats-officedocument.presentationml.tags+xml"/>
  <Override PartName="/ppt/tags/tag1837.xml" ContentType="application/vnd.openxmlformats-officedocument.presentationml.tags+xml"/>
  <Override PartName="/ppt/tags/tag1838.xml" ContentType="application/vnd.openxmlformats-officedocument.presentationml.tags+xml"/>
  <Override PartName="/ppt/tags/tag1839.xml" ContentType="application/vnd.openxmlformats-officedocument.presentationml.tags+xml"/>
  <Override PartName="/ppt/tags/tag184.xml" ContentType="application/vnd.openxmlformats-officedocument.presentationml.tags+xml"/>
  <Override PartName="/ppt/tags/tag1840.xml" ContentType="application/vnd.openxmlformats-officedocument.presentationml.tags+xml"/>
  <Override PartName="/ppt/tags/tag1841.xml" ContentType="application/vnd.openxmlformats-officedocument.presentationml.tags+xml"/>
  <Override PartName="/ppt/tags/tag1842.xml" ContentType="application/vnd.openxmlformats-officedocument.presentationml.tags+xml"/>
  <Override PartName="/ppt/tags/tag1843.xml" ContentType="application/vnd.openxmlformats-officedocument.presentationml.tags+xml"/>
  <Override PartName="/ppt/tags/tag1844.xml" ContentType="application/vnd.openxmlformats-officedocument.presentationml.tags+xml"/>
  <Override PartName="/ppt/tags/tag1845.xml" ContentType="application/vnd.openxmlformats-officedocument.presentationml.tags+xml"/>
  <Override PartName="/ppt/tags/tag1846.xml" ContentType="application/vnd.openxmlformats-officedocument.presentationml.tags+xml"/>
  <Override PartName="/ppt/tags/tag1847.xml" ContentType="application/vnd.openxmlformats-officedocument.presentationml.tags+xml"/>
  <Override PartName="/ppt/tags/tag1848.xml" ContentType="application/vnd.openxmlformats-officedocument.presentationml.tags+xml"/>
  <Override PartName="/ppt/tags/tag1849.xml" ContentType="application/vnd.openxmlformats-officedocument.presentationml.tags+xml"/>
  <Override PartName="/ppt/tags/tag185.xml" ContentType="application/vnd.openxmlformats-officedocument.presentationml.tags+xml"/>
  <Override PartName="/ppt/tags/tag1850.xml" ContentType="application/vnd.openxmlformats-officedocument.presentationml.tags+xml"/>
  <Override PartName="/ppt/tags/tag1851.xml" ContentType="application/vnd.openxmlformats-officedocument.presentationml.tags+xml"/>
  <Override PartName="/ppt/tags/tag1852.xml" ContentType="application/vnd.openxmlformats-officedocument.presentationml.tags+xml"/>
  <Override PartName="/ppt/tags/tag1853.xml" ContentType="application/vnd.openxmlformats-officedocument.presentationml.tags+xml"/>
  <Override PartName="/ppt/tags/tag1854.xml" ContentType="application/vnd.openxmlformats-officedocument.presentationml.tags+xml"/>
  <Override PartName="/ppt/tags/tag1855.xml" ContentType="application/vnd.openxmlformats-officedocument.presentationml.tags+xml"/>
  <Override PartName="/ppt/tags/tag1856.xml" ContentType="application/vnd.openxmlformats-officedocument.presentationml.tags+xml"/>
  <Override PartName="/ppt/tags/tag1857.xml" ContentType="application/vnd.openxmlformats-officedocument.presentationml.tags+xml"/>
  <Override PartName="/ppt/tags/tag1858.xml" ContentType="application/vnd.openxmlformats-officedocument.presentationml.tags+xml"/>
  <Override PartName="/ppt/tags/tag1859.xml" ContentType="application/vnd.openxmlformats-officedocument.presentationml.tags+xml"/>
  <Override PartName="/ppt/tags/tag186.xml" ContentType="application/vnd.openxmlformats-officedocument.presentationml.tags+xml"/>
  <Override PartName="/ppt/tags/tag1860.xml" ContentType="application/vnd.openxmlformats-officedocument.presentationml.tags+xml"/>
  <Override PartName="/ppt/tags/tag1861.xml" ContentType="application/vnd.openxmlformats-officedocument.presentationml.tags+xml"/>
  <Override PartName="/ppt/tags/tag1862.xml" ContentType="application/vnd.openxmlformats-officedocument.presentationml.tags+xml"/>
  <Override PartName="/ppt/tags/tag1863.xml" ContentType="application/vnd.openxmlformats-officedocument.presentationml.tags+xml"/>
  <Override PartName="/ppt/tags/tag1864.xml" ContentType="application/vnd.openxmlformats-officedocument.presentationml.tags+xml"/>
  <Override PartName="/ppt/tags/tag1865.xml" ContentType="application/vnd.openxmlformats-officedocument.presentationml.tags+xml"/>
  <Override PartName="/ppt/tags/tag1866.xml" ContentType="application/vnd.openxmlformats-officedocument.presentationml.tags+xml"/>
  <Override PartName="/ppt/tags/tag1867.xml" ContentType="application/vnd.openxmlformats-officedocument.presentationml.tags+xml"/>
  <Override PartName="/ppt/tags/tag1868.xml" ContentType="application/vnd.openxmlformats-officedocument.presentationml.tags+xml"/>
  <Override PartName="/ppt/tags/tag1869.xml" ContentType="application/vnd.openxmlformats-officedocument.presentationml.tags+xml"/>
  <Override PartName="/ppt/tags/tag187.xml" ContentType="application/vnd.openxmlformats-officedocument.presentationml.tags+xml"/>
  <Override PartName="/ppt/tags/tag1870.xml" ContentType="application/vnd.openxmlformats-officedocument.presentationml.tags+xml"/>
  <Override PartName="/ppt/tags/tag1871.xml" ContentType="application/vnd.openxmlformats-officedocument.presentationml.tags+xml"/>
  <Override PartName="/ppt/tags/tag1872.xml" ContentType="application/vnd.openxmlformats-officedocument.presentationml.tags+xml"/>
  <Override PartName="/ppt/tags/tag1873.xml" ContentType="application/vnd.openxmlformats-officedocument.presentationml.tags+xml"/>
  <Override PartName="/ppt/tags/tag1874.xml" ContentType="application/vnd.openxmlformats-officedocument.presentationml.tags+xml"/>
  <Override PartName="/ppt/tags/tag1875.xml" ContentType="application/vnd.openxmlformats-officedocument.presentationml.tags+xml"/>
  <Override PartName="/ppt/tags/tag1876.xml" ContentType="application/vnd.openxmlformats-officedocument.presentationml.tags+xml"/>
  <Override PartName="/ppt/tags/tag1877.xml" ContentType="application/vnd.openxmlformats-officedocument.presentationml.tags+xml"/>
  <Override PartName="/ppt/tags/tag1878.xml" ContentType="application/vnd.openxmlformats-officedocument.presentationml.tags+xml"/>
  <Override PartName="/ppt/tags/tag1879.xml" ContentType="application/vnd.openxmlformats-officedocument.presentationml.tags+xml"/>
  <Override PartName="/ppt/tags/tag188.xml" ContentType="application/vnd.openxmlformats-officedocument.presentationml.tags+xml"/>
  <Override PartName="/ppt/tags/tag1880.xml" ContentType="application/vnd.openxmlformats-officedocument.presentationml.tags+xml"/>
  <Override PartName="/ppt/tags/tag1881.xml" ContentType="application/vnd.openxmlformats-officedocument.presentationml.tags+xml"/>
  <Override PartName="/ppt/tags/tag1882.xml" ContentType="application/vnd.openxmlformats-officedocument.presentationml.tags+xml"/>
  <Override PartName="/ppt/tags/tag1883.xml" ContentType="application/vnd.openxmlformats-officedocument.presentationml.tags+xml"/>
  <Override PartName="/ppt/tags/tag1884.xml" ContentType="application/vnd.openxmlformats-officedocument.presentationml.tags+xml"/>
  <Override PartName="/ppt/tags/tag1885.xml" ContentType="application/vnd.openxmlformats-officedocument.presentationml.tags+xml"/>
  <Override PartName="/ppt/tags/tag1886.xml" ContentType="application/vnd.openxmlformats-officedocument.presentationml.tags+xml"/>
  <Override PartName="/ppt/tags/tag1887.xml" ContentType="application/vnd.openxmlformats-officedocument.presentationml.tags+xml"/>
  <Override PartName="/ppt/tags/tag1888.xml" ContentType="application/vnd.openxmlformats-officedocument.presentationml.tags+xml"/>
  <Override PartName="/ppt/tags/tag1889.xml" ContentType="application/vnd.openxmlformats-officedocument.presentationml.tags+xml"/>
  <Override PartName="/ppt/tags/tag189.xml" ContentType="application/vnd.openxmlformats-officedocument.presentationml.tags+xml"/>
  <Override PartName="/ppt/tags/tag1890.xml" ContentType="application/vnd.openxmlformats-officedocument.presentationml.tags+xml"/>
  <Override PartName="/ppt/tags/tag1891.xml" ContentType="application/vnd.openxmlformats-officedocument.presentationml.tags+xml"/>
  <Override PartName="/ppt/tags/tag1892.xml" ContentType="application/vnd.openxmlformats-officedocument.presentationml.tags+xml"/>
  <Override PartName="/ppt/tags/tag1893.xml" ContentType="application/vnd.openxmlformats-officedocument.presentationml.tags+xml"/>
  <Override PartName="/ppt/tags/tag1894.xml" ContentType="application/vnd.openxmlformats-officedocument.presentationml.tags+xml"/>
  <Override PartName="/ppt/tags/tag1895.xml" ContentType="application/vnd.openxmlformats-officedocument.presentationml.tags+xml"/>
  <Override PartName="/ppt/tags/tag1896.xml" ContentType="application/vnd.openxmlformats-officedocument.presentationml.tags+xml"/>
  <Override PartName="/ppt/tags/tag1897.xml" ContentType="application/vnd.openxmlformats-officedocument.presentationml.tags+xml"/>
  <Override PartName="/ppt/tags/tag1898.xml" ContentType="application/vnd.openxmlformats-officedocument.presentationml.tags+xml"/>
  <Override PartName="/ppt/tags/tag189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00.xml" ContentType="application/vnd.openxmlformats-officedocument.presentationml.tags+xml"/>
  <Override PartName="/ppt/tags/tag1901.xml" ContentType="application/vnd.openxmlformats-officedocument.presentationml.tags+xml"/>
  <Override PartName="/ppt/tags/tag1902.xml" ContentType="application/vnd.openxmlformats-officedocument.presentationml.tags+xml"/>
  <Override PartName="/ppt/tags/tag1903.xml" ContentType="application/vnd.openxmlformats-officedocument.presentationml.tags+xml"/>
  <Override PartName="/ppt/tags/tag1904.xml" ContentType="application/vnd.openxmlformats-officedocument.presentationml.tags+xml"/>
  <Override PartName="/ppt/tags/tag1905.xml" ContentType="application/vnd.openxmlformats-officedocument.presentationml.tags+xml"/>
  <Override PartName="/ppt/tags/tag1906.xml" ContentType="application/vnd.openxmlformats-officedocument.presentationml.tags+xml"/>
  <Override PartName="/ppt/tags/tag1907.xml" ContentType="application/vnd.openxmlformats-officedocument.presentationml.tags+xml"/>
  <Override PartName="/ppt/tags/tag1908.xml" ContentType="application/vnd.openxmlformats-officedocument.presentationml.tags+xml"/>
  <Override PartName="/ppt/tags/tag1909.xml" ContentType="application/vnd.openxmlformats-officedocument.presentationml.tags+xml"/>
  <Override PartName="/ppt/tags/tag191.xml" ContentType="application/vnd.openxmlformats-officedocument.presentationml.tags+xml"/>
  <Override PartName="/ppt/tags/tag1910.xml" ContentType="application/vnd.openxmlformats-officedocument.presentationml.tags+xml"/>
  <Override PartName="/ppt/tags/tag1911.xml" ContentType="application/vnd.openxmlformats-officedocument.presentationml.tags+xml"/>
  <Override PartName="/ppt/tags/tag1912.xml" ContentType="application/vnd.openxmlformats-officedocument.presentationml.tags+xml"/>
  <Override PartName="/ppt/tags/tag1913.xml" ContentType="application/vnd.openxmlformats-officedocument.presentationml.tags+xml"/>
  <Override PartName="/ppt/tags/tag1914.xml" ContentType="application/vnd.openxmlformats-officedocument.presentationml.tags+xml"/>
  <Override PartName="/ppt/tags/tag1915.xml" ContentType="application/vnd.openxmlformats-officedocument.presentationml.tags+xml"/>
  <Override PartName="/ppt/tags/tag1916.xml" ContentType="application/vnd.openxmlformats-officedocument.presentationml.tags+xml"/>
  <Override PartName="/ppt/tags/tag1917.xml" ContentType="application/vnd.openxmlformats-officedocument.presentationml.tags+xml"/>
  <Override PartName="/ppt/tags/tag1918.xml" ContentType="application/vnd.openxmlformats-officedocument.presentationml.tags+xml"/>
  <Override PartName="/ppt/tags/tag1919.xml" ContentType="application/vnd.openxmlformats-officedocument.presentationml.tags+xml"/>
  <Override PartName="/ppt/tags/tag192.xml" ContentType="application/vnd.openxmlformats-officedocument.presentationml.tags+xml"/>
  <Override PartName="/ppt/tags/tag1920.xml" ContentType="application/vnd.openxmlformats-officedocument.presentationml.tags+xml"/>
  <Override PartName="/ppt/tags/tag1921.xml" ContentType="application/vnd.openxmlformats-officedocument.presentationml.tags+xml"/>
  <Override PartName="/ppt/tags/tag1922.xml" ContentType="application/vnd.openxmlformats-officedocument.presentationml.tags+xml"/>
  <Override PartName="/ppt/tags/tag1923.xml" ContentType="application/vnd.openxmlformats-officedocument.presentationml.tags+xml"/>
  <Override PartName="/ppt/tags/tag1924.xml" ContentType="application/vnd.openxmlformats-officedocument.presentationml.tags+xml"/>
  <Override PartName="/ppt/tags/tag1925.xml" ContentType="application/vnd.openxmlformats-officedocument.presentationml.tags+xml"/>
  <Override PartName="/ppt/tags/tag1926.xml" ContentType="application/vnd.openxmlformats-officedocument.presentationml.tags+xml"/>
  <Override PartName="/ppt/tags/tag1927.xml" ContentType="application/vnd.openxmlformats-officedocument.presentationml.tags+xml"/>
  <Override PartName="/ppt/tags/tag1928.xml" ContentType="application/vnd.openxmlformats-officedocument.presentationml.tags+xml"/>
  <Override PartName="/ppt/tags/tag1929.xml" ContentType="application/vnd.openxmlformats-officedocument.presentationml.tags+xml"/>
  <Override PartName="/ppt/tags/tag193.xml" ContentType="application/vnd.openxmlformats-officedocument.presentationml.tags+xml"/>
  <Override PartName="/ppt/tags/tag1930.xml" ContentType="application/vnd.openxmlformats-officedocument.presentationml.tags+xml"/>
  <Override PartName="/ppt/tags/tag1931.xml" ContentType="application/vnd.openxmlformats-officedocument.presentationml.tags+xml"/>
  <Override PartName="/ppt/tags/tag1932.xml" ContentType="application/vnd.openxmlformats-officedocument.presentationml.tags+xml"/>
  <Override PartName="/ppt/tags/tag1933.xml" ContentType="application/vnd.openxmlformats-officedocument.presentationml.tags+xml"/>
  <Override PartName="/ppt/tags/tag1934.xml" ContentType="application/vnd.openxmlformats-officedocument.presentationml.tags+xml"/>
  <Override PartName="/ppt/tags/tag1935.xml" ContentType="application/vnd.openxmlformats-officedocument.presentationml.tags+xml"/>
  <Override PartName="/ppt/tags/tag1936.xml" ContentType="application/vnd.openxmlformats-officedocument.presentationml.tags+xml"/>
  <Override PartName="/ppt/tags/tag1937.xml" ContentType="application/vnd.openxmlformats-officedocument.presentationml.tags+xml"/>
  <Override PartName="/ppt/tags/tag1938.xml" ContentType="application/vnd.openxmlformats-officedocument.presentationml.tags+xml"/>
  <Override PartName="/ppt/tags/tag1939.xml" ContentType="application/vnd.openxmlformats-officedocument.presentationml.tags+xml"/>
  <Override PartName="/ppt/tags/tag194.xml" ContentType="application/vnd.openxmlformats-officedocument.presentationml.tags+xml"/>
  <Override PartName="/ppt/tags/tag1940.xml" ContentType="application/vnd.openxmlformats-officedocument.presentationml.tags+xml"/>
  <Override PartName="/ppt/tags/tag1941.xml" ContentType="application/vnd.openxmlformats-officedocument.presentationml.tags+xml"/>
  <Override PartName="/ppt/tags/tag1942.xml" ContentType="application/vnd.openxmlformats-officedocument.presentationml.tags+xml"/>
  <Override PartName="/ppt/tags/tag1943.xml" ContentType="application/vnd.openxmlformats-officedocument.presentationml.tags+xml"/>
  <Override PartName="/ppt/tags/tag1944.xml" ContentType="application/vnd.openxmlformats-officedocument.presentationml.tags+xml"/>
  <Override PartName="/ppt/tags/tag1945.xml" ContentType="application/vnd.openxmlformats-officedocument.presentationml.tags+xml"/>
  <Override PartName="/ppt/tags/tag1946.xml" ContentType="application/vnd.openxmlformats-officedocument.presentationml.tags+xml"/>
  <Override PartName="/ppt/tags/tag1947.xml" ContentType="application/vnd.openxmlformats-officedocument.presentationml.tags+xml"/>
  <Override PartName="/ppt/tags/tag1948.xml" ContentType="application/vnd.openxmlformats-officedocument.presentationml.tags+xml"/>
  <Override PartName="/ppt/tags/tag1949.xml" ContentType="application/vnd.openxmlformats-officedocument.presentationml.tags+xml"/>
  <Override PartName="/ppt/tags/tag195.xml" ContentType="application/vnd.openxmlformats-officedocument.presentationml.tags+xml"/>
  <Override PartName="/ppt/tags/tag1950.xml" ContentType="application/vnd.openxmlformats-officedocument.presentationml.tags+xml"/>
  <Override PartName="/ppt/tags/tag1951.xml" ContentType="application/vnd.openxmlformats-officedocument.presentationml.tags+xml"/>
  <Override PartName="/ppt/tags/tag1952.xml" ContentType="application/vnd.openxmlformats-officedocument.presentationml.tags+xml"/>
  <Override PartName="/ppt/tags/tag1953.xml" ContentType="application/vnd.openxmlformats-officedocument.presentationml.tags+xml"/>
  <Override PartName="/ppt/tags/tag1954.xml" ContentType="application/vnd.openxmlformats-officedocument.presentationml.tags+xml"/>
  <Override PartName="/ppt/tags/tag1955.xml" ContentType="application/vnd.openxmlformats-officedocument.presentationml.tags+xml"/>
  <Override PartName="/ppt/tags/tag1956.xml" ContentType="application/vnd.openxmlformats-officedocument.presentationml.tags+xml"/>
  <Override PartName="/ppt/tags/tag1957.xml" ContentType="application/vnd.openxmlformats-officedocument.presentationml.tags+xml"/>
  <Override PartName="/ppt/tags/tag1958.xml" ContentType="application/vnd.openxmlformats-officedocument.presentationml.tags+xml"/>
  <Override PartName="/ppt/tags/tag1959.xml" ContentType="application/vnd.openxmlformats-officedocument.presentationml.tags+xml"/>
  <Override PartName="/ppt/tags/tag196.xml" ContentType="application/vnd.openxmlformats-officedocument.presentationml.tags+xml"/>
  <Override PartName="/ppt/tags/tag1960.xml" ContentType="application/vnd.openxmlformats-officedocument.presentationml.tags+xml"/>
  <Override PartName="/ppt/tags/tag1961.xml" ContentType="application/vnd.openxmlformats-officedocument.presentationml.tags+xml"/>
  <Override PartName="/ppt/tags/tag1962.xml" ContentType="application/vnd.openxmlformats-officedocument.presentationml.tags+xml"/>
  <Override PartName="/ppt/tags/tag1963.xml" ContentType="application/vnd.openxmlformats-officedocument.presentationml.tags+xml"/>
  <Override PartName="/ppt/tags/tag1964.xml" ContentType="application/vnd.openxmlformats-officedocument.presentationml.tags+xml"/>
  <Override PartName="/ppt/tags/tag1965.xml" ContentType="application/vnd.openxmlformats-officedocument.presentationml.tags+xml"/>
  <Override PartName="/ppt/tags/tag1966.xml" ContentType="application/vnd.openxmlformats-officedocument.presentationml.tags+xml"/>
  <Override PartName="/ppt/tags/tag1967.xml" ContentType="application/vnd.openxmlformats-officedocument.presentationml.tags+xml"/>
  <Override PartName="/ppt/tags/tag1968.xml" ContentType="application/vnd.openxmlformats-officedocument.presentationml.tags+xml"/>
  <Override PartName="/ppt/tags/tag1969.xml" ContentType="application/vnd.openxmlformats-officedocument.presentationml.tags+xml"/>
  <Override PartName="/ppt/tags/tag197.xml" ContentType="application/vnd.openxmlformats-officedocument.presentationml.tags+xml"/>
  <Override PartName="/ppt/tags/tag1970.xml" ContentType="application/vnd.openxmlformats-officedocument.presentationml.tags+xml"/>
  <Override PartName="/ppt/tags/tag1971.xml" ContentType="application/vnd.openxmlformats-officedocument.presentationml.tags+xml"/>
  <Override PartName="/ppt/tags/tag1972.xml" ContentType="application/vnd.openxmlformats-officedocument.presentationml.tags+xml"/>
  <Override PartName="/ppt/tags/tag1973.xml" ContentType="application/vnd.openxmlformats-officedocument.presentationml.tags+xml"/>
  <Override PartName="/ppt/tags/tag1974.xml" ContentType="application/vnd.openxmlformats-officedocument.presentationml.tags+xml"/>
  <Override PartName="/ppt/tags/tag1975.xml" ContentType="application/vnd.openxmlformats-officedocument.presentationml.tags+xml"/>
  <Override PartName="/ppt/tags/tag1976.xml" ContentType="application/vnd.openxmlformats-officedocument.presentationml.tags+xml"/>
  <Override PartName="/ppt/tags/tag1977.xml" ContentType="application/vnd.openxmlformats-officedocument.presentationml.tags+xml"/>
  <Override PartName="/ppt/tags/tag1978.xml" ContentType="application/vnd.openxmlformats-officedocument.presentationml.tags+xml"/>
  <Override PartName="/ppt/tags/tag1979.xml" ContentType="application/vnd.openxmlformats-officedocument.presentationml.tags+xml"/>
  <Override PartName="/ppt/tags/tag198.xml" ContentType="application/vnd.openxmlformats-officedocument.presentationml.tags+xml"/>
  <Override PartName="/ppt/tags/tag1980.xml" ContentType="application/vnd.openxmlformats-officedocument.presentationml.tags+xml"/>
  <Override PartName="/ppt/tags/tag1981.xml" ContentType="application/vnd.openxmlformats-officedocument.presentationml.tags+xml"/>
  <Override PartName="/ppt/tags/tag1982.xml" ContentType="application/vnd.openxmlformats-officedocument.presentationml.tags+xml"/>
  <Override PartName="/ppt/tags/tag1983.xml" ContentType="application/vnd.openxmlformats-officedocument.presentationml.tags+xml"/>
  <Override PartName="/ppt/tags/tag1984.xml" ContentType="application/vnd.openxmlformats-officedocument.presentationml.tags+xml"/>
  <Override PartName="/ppt/tags/tag1985.xml" ContentType="application/vnd.openxmlformats-officedocument.presentationml.tags+xml"/>
  <Override PartName="/ppt/tags/tag1986.xml" ContentType="application/vnd.openxmlformats-officedocument.presentationml.tags+xml"/>
  <Override PartName="/ppt/tags/tag1987.xml" ContentType="application/vnd.openxmlformats-officedocument.presentationml.tags+xml"/>
  <Override PartName="/ppt/tags/tag1988.xml" ContentType="application/vnd.openxmlformats-officedocument.presentationml.tags+xml"/>
  <Override PartName="/ppt/tags/tag1989.xml" ContentType="application/vnd.openxmlformats-officedocument.presentationml.tags+xml"/>
  <Override PartName="/ppt/tags/tag199.xml" ContentType="application/vnd.openxmlformats-officedocument.presentationml.tags+xml"/>
  <Override PartName="/ppt/tags/tag1990.xml" ContentType="application/vnd.openxmlformats-officedocument.presentationml.tags+xml"/>
  <Override PartName="/ppt/tags/tag1991.xml" ContentType="application/vnd.openxmlformats-officedocument.presentationml.tags+xml"/>
  <Override PartName="/ppt/tags/tag1992.xml" ContentType="application/vnd.openxmlformats-officedocument.presentationml.tags+xml"/>
  <Override PartName="/ppt/tags/tag1993.xml" ContentType="application/vnd.openxmlformats-officedocument.presentationml.tags+xml"/>
  <Override PartName="/ppt/tags/tag1994.xml" ContentType="application/vnd.openxmlformats-officedocument.presentationml.tags+xml"/>
  <Override PartName="/ppt/tags/tag1995.xml" ContentType="application/vnd.openxmlformats-officedocument.presentationml.tags+xml"/>
  <Override PartName="/ppt/tags/tag1996.xml" ContentType="application/vnd.openxmlformats-officedocument.presentationml.tags+xml"/>
  <Override PartName="/ppt/tags/tag1997.xml" ContentType="application/vnd.openxmlformats-officedocument.presentationml.tags+xml"/>
  <Override PartName="/ppt/tags/tag1998.xml" ContentType="application/vnd.openxmlformats-officedocument.presentationml.tags+xml"/>
  <Override PartName="/ppt/tags/tag19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00.xml" ContentType="application/vnd.openxmlformats-officedocument.presentationml.tags+xml"/>
  <Override PartName="/ppt/tags/tag2001.xml" ContentType="application/vnd.openxmlformats-officedocument.presentationml.tags+xml"/>
  <Override PartName="/ppt/tags/tag2002.xml" ContentType="application/vnd.openxmlformats-officedocument.presentationml.tags+xml"/>
  <Override PartName="/ppt/tags/tag2003.xml" ContentType="application/vnd.openxmlformats-officedocument.presentationml.tags+xml"/>
  <Override PartName="/ppt/tags/tag2004.xml" ContentType="application/vnd.openxmlformats-officedocument.presentationml.tags+xml"/>
  <Override PartName="/ppt/tags/tag2005.xml" ContentType="application/vnd.openxmlformats-officedocument.presentationml.tags+xml"/>
  <Override PartName="/ppt/tags/tag2006.xml" ContentType="application/vnd.openxmlformats-officedocument.presentationml.tags+xml"/>
  <Override PartName="/ppt/tags/tag2007.xml" ContentType="application/vnd.openxmlformats-officedocument.presentationml.tags+xml"/>
  <Override PartName="/ppt/tags/tag2008.xml" ContentType="application/vnd.openxmlformats-officedocument.presentationml.tags+xml"/>
  <Override PartName="/ppt/tags/tag2009.xml" ContentType="application/vnd.openxmlformats-officedocument.presentationml.tags+xml"/>
  <Override PartName="/ppt/tags/tag201.xml" ContentType="application/vnd.openxmlformats-officedocument.presentationml.tags+xml"/>
  <Override PartName="/ppt/tags/tag2010.xml" ContentType="application/vnd.openxmlformats-officedocument.presentationml.tags+xml"/>
  <Override PartName="/ppt/tags/tag2011.xml" ContentType="application/vnd.openxmlformats-officedocument.presentationml.tags+xml"/>
  <Override PartName="/ppt/tags/tag2012.xml" ContentType="application/vnd.openxmlformats-officedocument.presentationml.tags+xml"/>
  <Override PartName="/ppt/tags/tag2013.xml" ContentType="application/vnd.openxmlformats-officedocument.presentationml.tags+xml"/>
  <Override PartName="/ppt/tags/tag2014.xml" ContentType="application/vnd.openxmlformats-officedocument.presentationml.tags+xml"/>
  <Override PartName="/ppt/tags/tag2015.xml" ContentType="application/vnd.openxmlformats-officedocument.presentationml.tags+xml"/>
  <Override PartName="/ppt/tags/tag2016.xml" ContentType="application/vnd.openxmlformats-officedocument.presentationml.tags+xml"/>
  <Override PartName="/ppt/tags/tag2017.xml" ContentType="application/vnd.openxmlformats-officedocument.presentationml.tags+xml"/>
  <Override PartName="/ppt/tags/tag2018.xml" ContentType="application/vnd.openxmlformats-officedocument.presentationml.tags+xml"/>
  <Override PartName="/ppt/tags/tag2019.xml" ContentType="application/vnd.openxmlformats-officedocument.presentationml.tags+xml"/>
  <Override PartName="/ppt/tags/tag202.xml" ContentType="application/vnd.openxmlformats-officedocument.presentationml.tags+xml"/>
  <Override PartName="/ppt/tags/tag2020.xml" ContentType="application/vnd.openxmlformats-officedocument.presentationml.tags+xml"/>
  <Override PartName="/ppt/tags/tag2021.xml" ContentType="application/vnd.openxmlformats-officedocument.presentationml.tags+xml"/>
  <Override PartName="/ppt/tags/tag2022.xml" ContentType="application/vnd.openxmlformats-officedocument.presentationml.tags+xml"/>
  <Override PartName="/ppt/tags/tag2023.xml" ContentType="application/vnd.openxmlformats-officedocument.presentationml.tags+xml"/>
  <Override PartName="/ppt/tags/tag2024.xml" ContentType="application/vnd.openxmlformats-officedocument.presentationml.tags+xml"/>
  <Override PartName="/ppt/tags/tag2025.xml" ContentType="application/vnd.openxmlformats-officedocument.presentationml.tags+xml"/>
  <Override PartName="/ppt/tags/tag2026.xml" ContentType="application/vnd.openxmlformats-officedocument.presentationml.tags+xml"/>
  <Override PartName="/ppt/tags/tag2027.xml" ContentType="application/vnd.openxmlformats-officedocument.presentationml.tags+xml"/>
  <Override PartName="/ppt/tags/tag2028.xml" ContentType="application/vnd.openxmlformats-officedocument.presentationml.tags+xml"/>
  <Override PartName="/ppt/tags/tag2029.xml" ContentType="application/vnd.openxmlformats-officedocument.presentationml.tags+xml"/>
  <Override PartName="/ppt/tags/tag203.xml" ContentType="application/vnd.openxmlformats-officedocument.presentationml.tags+xml"/>
  <Override PartName="/ppt/tags/tag2030.xml" ContentType="application/vnd.openxmlformats-officedocument.presentationml.tags+xml"/>
  <Override PartName="/ppt/tags/tag2031.xml" ContentType="application/vnd.openxmlformats-officedocument.presentationml.tags+xml"/>
  <Override PartName="/ppt/tags/tag2032.xml" ContentType="application/vnd.openxmlformats-officedocument.presentationml.tags+xml"/>
  <Override PartName="/ppt/tags/tag2033.xml" ContentType="application/vnd.openxmlformats-officedocument.presentationml.tags+xml"/>
  <Override PartName="/ppt/tags/tag2034.xml" ContentType="application/vnd.openxmlformats-officedocument.presentationml.tags+xml"/>
  <Override PartName="/ppt/tags/tag2035.xml" ContentType="application/vnd.openxmlformats-officedocument.presentationml.tags+xml"/>
  <Override PartName="/ppt/tags/tag2036.xml" ContentType="application/vnd.openxmlformats-officedocument.presentationml.tags+xml"/>
  <Override PartName="/ppt/tags/tag2037.xml" ContentType="application/vnd.openxmlformats-officedocument.presentationml.tags+xml"/>
  <Override PartName="/ppt/tags/tag2038.xml" ContentType="application/vnd.openxmlformats-officedocument.presentationml.tags+xml"/>
  <Override PartName="/ppt/tags/tag2039.xml" ContentType="application/vnd.openxmlformats-officedocument.presentationml.tags+xml"/>
  <Override PartName="/ppt/tags/tag204.xml" ContentType="application/vnd.openxmlformats-officedocument.presentationml.tags+xml"/>
  <Override PartName="/ppt/tags/tag2040.xml" ContentType="application/vnd.openxmlformats-officedocument.presentationml.tags+xml"/>
  <Override PartName="/ppt/tags/tag2041.xml" ContentType="application/vnd.openxmlformats-officedocument.presentationml.tags+xml"/>
  <Override PartName="/ppt/tags/tag2042.xml" ContentType="application/vnd.openxmlformats-officedocument.presentationml.tags+xml"/>
  <Override PartName="/ppt/tags/tag2043.xml" ContentType="application/vnd.openxmlformats-officedocument.presentationml.tags+xml"/>
  <Override PartName="/ppt/tags/tag2044.xml" ContentType="application/vnd.openxmlformats-officedocument.presentationml.tags+xml"/>
  <Override PartName="/ppt/tags/tag2045.xml" ContentType="application/vnd.openxmlformats-officedocument.presentationml.tags+xml"/>
  <Override PartName="/ppt/tags/tag2046.xml" ContentType="application/vnd.openxmlformats-officedocument.presentationml.tags+xml"/>
  <Override PartName="/ppt/tags/tag2047.xml" ContentType="application/vnd.openxmlformats-officedocument.presentationml.tags+xml"/>
  <Override PartName="/ppt/tags/tag2048.xml" ContentType="application/vnd.openxmlformats-officedocument.presentationml.tags+xml"/>
  <Override PartName="/ppt/tags/tag2049.xml" ContentType="application/vnd.openxmlformats-officedocument.presentationml.tags+xml"/>
  <Override PartName="/ppt/tags/tag205.xml" ContentType="application/vnd.openxmlformats-officedocument.presentationml.tags+xml"/>
  <Override PartName="/ppt/tags/tag2050.xml" ContentType="application/vnd.openxmlformats-officedocument.presentationml.tags+xml"/>
  <Override PartName="/ppt/tags/tag2051.xml" ContentType="application/vnd.openxmlformats-officedocument.presentationml.tags+xml"/>
  <Override PartName="/ppt/tags/tag2052.xml" ContentType="application/vnd.openxmlformats-officedocument.presentationml.tags+xml"/>
  <Override PartName="/ppt/tags/tag2053.xml" ContentType="application/vnd.openxmlformats-officedocument.presentationml.tags+xml"/>
  <Override PartName="/ppt/tags/tag2054.xml" ContentType="application/vnd.openxmlformats-officedocument.presentationml.tags+xml"/>
  <Override PartName="/ppt/tags/tag2055.xml" ContentType="application/vnd.openxmlformats-officedocument.presentationml.tags+xml"/>
  <Override PartName="/ppt/tags/tag2056.xml" ContentType="application/vnd.openxmlformats-officedocument.presentationml.tags+xml"/>
  <Override PartName="/ppt/tags/tag2057.xml" ContentType="application/vnd.openxmlformats-officedocument.presentationml.tags+xml"/>
  <Override PartName="/ppt/tags/tag2058.xml" ContentType="application/vnd.openxmlformats-officedocument.presentationml.tags+xml"/>
  <Override PartName="/ppt/tags/tag2059.xml" ContentType="application/vnd.openxmlformats-officedocument.presentationml.tags+xml"/>
  <Override PartName="/ppt/tags/tag206.xml" ContentType="application/vnd.openxmlformats-officedocument.presentationml.tags+xml"/>
  <Override PartName="/ppt/tags/tag2060.xml" ContentType="application/vnd.openxmlformats-officedocument.presentationml.tags+xml"/>
  <Override PartName="/ppt/tags/tag2061.xml" ContentType="application/vnd.openxmlformats-officedocument.presentationml.tags+xml"/>
  <Override PartName="/ppt/tags/tag2062.xml" ContentType="application/vnd.openxmlformats-officedocument.presentationml.tags+xml"/>
  <Override PartName="/ppt/tags/tag2063.xml" ContentType="application/vnd.openxmlformats-officedocument.presentationml.tags+xml"/>
  <Override PartName="/ppt/tags/tag2064.xml" ContentType="application/vnd.openxmlformats-officedocument.presentationml.tags+xml"/>
  <Override PartName="/ppt/tags/tag2065.xml" ContentType="application/vnd.openxmlformats-officedocument.presentationml.tags+xml"/>
  <Override PartName="/ppt/tags/tag2066.xml" ContentType="application/vnd.openxmlformats-officedocument.presentationml.tags+xml"/>
  <Override PartName="/ppt/tags/tag2067.xml" ContentType="application/vnd.openxmlformats-officedocument.presentationml.tags+xml"/>
  <Override PartName="/ppt/tags/tag2068.xml" ContentType="application/vnd.openxmlformats-officedocument.presentationml.tags+xml"/>
  <Override PartName="/ppt/tags/tag2069.xml" ContentType="application/vnd.openxmlformats-officedocument.presentationml.tags+xml"/>
  <Override PartName="/ppt/tags/tag207.xml" ContentType="application/vnd.openxmlformats-officedocument.presentationml.tags+xml"/>
  <Override PartName="/ppt/tags/tag2070.xml" ContentType="application/vnd.openxmlformats-officedocument.presentationml.tags+xml"/>
  <Override PartName="/ppt/tags/tag2071.xml" ContentType="application/vnd.openxmlformats-officedocument.presentationml.tags+xml"/>
  <Override PartName="/ppt/tags/tag2072.xml" ContentType="application/vnd.openxmlformats-officedocument.presentationml.tags+xml"/>
  <Override PartName="/ppt/tags/tag2073.xml" ContentType="application/vnd.openxmlformats-officedocument.presentationml.tags+xml"/>
  <Override PartName="/ppt/tags/tag2074.xml" ContentType="application/vnd.openxmlformats-officedocument.presentationml.tags+xml"/>
  <Override PartName="/ppt/tags/tag2075.xml" ContentType="application/vnd.openxmlformats-officedocument.presentationml.tags+xml"/>
  <Override PartName="/ppt/tags/tag2076.xml" ContentType="application/vnd.openxmlformats-officedocument.presentationml.tags+xml"/>
  <Override PartName="/ppt/tags/tag2077.xml" ContentType="application/vnd.openxmlformats-officedocument.presentationml.tags+xml"/>
  <Override PartName="/ppt/tags/tag2078.xml" ContentType="application/vnd.openxmlformats-officedocument.presentationml.tags+xml"/>
  <Override PartName="/ppt/tags/tag2079.xml" ContentType="application/vnd.openxmlformats-officedocument.presentationml.tags+xml"/>
  <Override PartName="/ppt/tags/tag208.xml" ContentType="application/vnd.openxmlformats-officedocument.presentationml.tags+xml"/>
  <Override PartName="/ppt/tags/tag2080.xml" ContentType="application/vnd.openxmlformats-officedocument.presentationml.tags+xml"/>
  <Override PartName="/ppt/tags/tag2081.xml" ContentType="application/vnd.openxmlformats-officedocument.presentationml.tags+xml"/>
  <Override PartName="/ppt/tags/tag2082.xml" ContentType="application/vnd.openxmlformats-officedocument.presentationml.tags+xml"/>
  <Override PartName="/ppt/tags/tag2083.xml" ContentType="application/vnd.openxmlformats-officedocument.presentationml.tags+xml"/>
  <Override PartName="/ppt/tags/tag2084.xml" ContentType="application/vnd.openxmlformats-officedocument.presentationml.tags+xml"/>
  <Override PartName="/ppt/tags/tag2085.xml" ContentType="application/vnd.openxmlformats-officedocument.presentationml.tags+xml"/>
  <Override PartName="/ppt/tags/tag2086.xml" ContentType="application/vnd.openxmlformats-officedocument.presentationml.tags+xml"/>
  <Override PartName="/ppt/tags/tag2087.xml" ContentType="application/vnd.openxmlformats-officedocument.presentationml.tags+xml"/>
  <Override PartName="/ppt/tags/tag2088.xml" ContentType="application/vnd.openxmlformats-officedocument.presentationml.tags+xml"/>
  <Override PartName="/ppt/tags/tag2089.xml" ContentType="application/vnd.openxmlformats-officedocument.presentationml.tags+xml"/>
  <Override PartName="/ppt/tags/tag209.xml" ContentType="application/vnd.openxmlformats-officedocument.presentationml.tags+xml"/>
  <Override PartName="/ppt/tags/tag2090.xml" ContentType="application/vnd.openxmlformats-officedocument.presentationml.tags+xml"/>
  <Override PartName="/ppt/tags/tag2091.xml" ContentType="application/vnd.openxmlformats-officedocument.presentationml.tags+xml"/>
  <Override PartName="/ppt/tags/tag2092.xml" ContentType="application/vnd.openxmlformats-officedocument.presentationml.tags+xml"/>
  <Override PartName="/ppt/tags/tag2093.xml" ContentType="application/vnd.openxmlformats-officedocument.presentationml.tags+xml"/>
  <Override PartName="/ppt/tags/tag2094.xml" ContentType="application/vnd.openxmlformats-officedocument.presentationml.tags+xml"/>
  <Override PartName="/ppt/tags/tag2095.xml" ContentType="application/vnd.openxmlformats-officedocument.presentationml.tags+xml"/>
  <Override PartName="/ppt/tags/tag2096.xml" ContentType="application/vnd.openxmlformats-officedocument.presentationml.tags+xml"/>
  <Override PartName="/ppt/tags/tag2097.xml" ContentType="application/vnd.openxmlformats-officedocument.presentationml.tags+xml"/>
  <Override PartName="/ppt/tags/tag2098.xml" ContentType="application/vnd.openxmlformats-officedocument.presentationml.tags+xml"/>
  <Override PartName="/ppt/tags/tag209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00.xml" ContentType="application/vnd.openxmlformats-officedocument.presentationml.tags+xml"/>
  <Override PartName="/ppt/tags/tag2101.xml" ContentType="application/vnd.openxmlformats-officedocument.presentationml.tags+xml"/>
  <Override PartName="/ppt/tags/tag2102.xml" ContentType="application/vnd.openxmlformats-officedocument.presentationml.tags+xml"/>
  <Override PartName="/ppt/tags/tag2103.xml" ContentType="application/vnd.openxmlformats-officedocument.presentationml.tags+xml"/>
  <Override PartName="/ppt/tags/tag2104.xml" ContentType="application/vnd.openxmlformats-officedocument.presentationml.tags+xml"/>
  <Override PartName="/ppt/tags/tag2105.xml" ContentType="application/vnd.openxmlformats-officedocument.presentationml.tags+xml"/>
  <Override PartName="/ppt/tags/tag2106.xml" ContentType="application/vnd.openxmlformats-officedocument.presentationml.tags+xml"/>
  <Override PartName="/ppt/tags/tag2107.xml" ContentType="application/vnd.openxmlformats-officedocument.presentationml.tags+xml"/>
  <Override PartName="/ppt/tags/tag2108.xml" ContentType="application/vnd.openxmlformats-officedocument.presentationml.tags+xml"/>
  <Override PartName="/ppt/tags/tag2109.xml" ContentType="application/vnd.openxmlformats-officedocument.presentationml.tags+xml"/>
  <Override PartName="/ppt/tags/tag211.xml" ContentType="application/vnd.openxmlformats-officedocument.presentationml.tags+xml"/>
  <Override PartName="/ppt/tags/tag2110.xml" ContentType="application/vnd.openxmlformats-officedocument.presentationml.tags+xml"/>
  <Override PartName="/ppt/tags/tag2111.xml" ContentType="application/vnd.openxmlformats-officedocument.presentationml.tags+xml"/>
  <Override PartName="/ppt/tags/tag2112.xml" ContentType="application/vnd.openxmlformats-officedocument.presentationml.tags+xml"/>
  <Override PartName="/ppt/tags/tag2113.xml" ContentType="application/vnd.openxmlformats-officedocument.presentationml.tags+xml"/>
  <Override PartName="/ppt/tags/tag2114.xml" ContentType="application/vnd.openxmlformats-officedocument.presentationml.tags+xml"/>
  <Override PartName="/ppt/tags/tag2115.xml" ContentType="application/vnd.openxmlformats-officedocument.presentationml.tags+xml"/>
  <Override PartName="/ppt/tags/tag2116.xml" ContentType="application/vnd.openxmlformats-officedocument.presentationml.tags+xml"/>
  <Override PartName="/ppt/tags/tag2117.xml" ContentType="application/vnd.openxmlformats-officedocument.presentationml.tags+xml"/>
  <Override PartName="/ppt/tags/tag2118.xml" ContentType="application/vnd.openxmlformats-officedocument.presentationml.tags+xml"/>
  <Override PartName="/ppt/tags/tag2119.xml" ContentType="application/vnd.openxmlformats-officedocument.presentationml.tags+xml"/>
  <Override PartName="/ppt/tags/tag212.xml" ContentType="application/vnd.openxmlformats-officedocument.presentationml.tags+xml"/>
  <Override PartName="/ppt/tags/tag2120.xml" ContentType="application/vnd.openxmlformats-officedocument.presentationml.tags+xml"/>
  <Override PartName="/ppt/tags/tag2121.xml" ContentType="application/vnd.openxmlformats-officedocument.presentationml.tags+xml"/>
  <Override PartName="/ppt/tags/tag2122.xml" ContentType="application/vnd.openxmlformats-officedocument.presentationml.tags+xml"/>
  <Override PartName="/ppt/tags/tag2123.xml" ContentType="application/vnd.openxmlformats-officedocument.presentationml.tags+xml"/>
  <Override PartName="/ppt/tags/tag2124.xml" ContentType="application/vnd.openxmlformats-officedocument.presentationml.tags+xml"/>
  <Override PartName="/ppt/tags/tag2125.xml" ContentType="application/vnd.openxmlformats-officedocument.presentationml.tags+xml"/>
  <Override PartName="/ppt/tags/tag2126.xml" ContentType="application/vnd.openxmlformats-officedocument.presentationml.tags+xml"/>
  <Override PartName="/ppt/tags/tag2127.xml" ContentType="application/vnd.openxmlformats-officedocument.presentationml.tags+xml"/>
  <Override PartName="/ppt/tags/tag2128.xml" ContentType="application/vnd.openxmlformats-officedocument.presentationml.tags+xml"/>
  <Override PartName="/ppt/tags/tag2129.xml" ContentType="application/vnd.openxmlformats-officedocument.presentationml.tags+xml"/>
  <Override PartName="/ppt/tags/tag213.xml" ContentType="application/vnd.openxmlformats-officedocument.presentationml.tags+xml"/>
  <Override PartName="/ppt/tags/tag2130.xml" ContentType="application/vnd.openxmlformats-officedocument.presentationml.tags+xml"/>
  <Override PartName="/ppt/tags/tag2131.xml" ContentType="application/vnd.openxmlformats-officedocument.presentationml.tags+xml"/>
  <Override PartName="/ppt/tags/tag2132.xml" ContentType="application/vnd.openxmlformats-officedocument.presentationml.tags+xml"/>
  <Override PartName="/ppt/tags/tag2133.xml" ContentType="application/vnd.openxmlformats-officedocument.presentationml.tags+xml"/>
  <Override PartName="/ppt/tags/tag2134.xml" ContentType="application/vnd.openxmlformats-officedocument.presentationml.tags+xml"/>
  <Override PartName="/ppt/tags/tag2135.xml" ContentType="application/vnd.openxmlformats-officedocument.presentationml.tags+xml"/>
  <Override PartName="/ppt/tags/tag2136.xml" ContentType="application/vnd.openxmlformats-officedocument.presentationml.tags+xml"/>
  <Override PartName="/ppt/tags/tag2137.xml" ContentType="application/vnd.openxmlformats-officedocument.presentationml.tags+xml"/>
  <Override PartName="/ppt/tags/tag2138.xml" ContentType="application/vnd.openxmlformats-officedocument.presentationml.tags+xml"/>
  <Override PartName="/ppt/tags/tag2139.xml" ContentType="application/vnd.openxmlformats-officedocument.presentationml.tags+xml"/>
  <Override PartName="/ppt/tags/tag214.xml" ContentType="application/vnd.openxmlformats-officedocument.presentationml.tags+xml"/>
  <Override PartName="/ppt/tags/tag2140.xml" ContentType="application/vnd.openxmlformats-officedocument.presentationml.tags+xml"/>
  <Override PartName="/ppt/tags/tag2141.xml" ContentType="application/vnd.openxmlformats-officedocument.presentationml.tags+xml"/>
  <Override PartName="/ppt/tags/tag2142.xml" ContentType="application/vnd.openxmlformats-officedocument.presentationml.tags+xml"/>
  <Override PartName="/ppt/tags/tag2143.xml" ContentType="application/vnd.openxmlformats-officedocument.presentationml.tags+xml"/>
  <Override PartName="/ppt/tags/tag2144.xml" ContentType="application/vnd.openxmlformats-officedocument.presentationml.tags+xml"/>
  <Override PartName="/ppt/tags/tag2145.xml" ContentType="application/vnd.openxmlformats-officedocument.presentationml.tags+xml"/>
  <Override PartName="/ppt/tags/tag2146.xml" ContentType="application/vnd.openxmlformats-officedocument.presentationml.tags+xml"/>
  <Override PartName="/ppt/tags/tag2147.xml" ContentType="application/vnd.openxmlformats-officedocument.presentationml.tags+xml"/>
  <Override PartName="/ppt/tags/tag2148.xml" ContentType="application/vnd.openxmlformats-officedocument.presentationml.tags+xml"/>
  <Override PartName="/ppt/tags/tag2149.xml" ContentType="application/vnd.openxmlformats-officedocument.presentationml.tags+xml"/>
  <Override PartName="/ppt/tags/tag215.xml" ContentType="application/vnd.openxmlformats-officedocument.presentationml.tags+xml"/>
  <Override PartName="/ppt/tags/tag2150.xml" ContentType="application/vnd.openxmlformats-officedocument.presentationml.tags+xml"/>
  <Override PartName="/ppt/tags/tag2151.xml" ContentType="application/vnd.openxmlformats-officedocument.presentationml.tags+xml"/>
  <Override PartName="/ppt/tags/tag2152.xml" ContentType="application/vnd.openxmlformats-officedocument.presentationml.tags+xml"/>
  <Override PartName="/ppt/tags/tag2153.xml" ContentType="application/vnd.openxmlformats-officedocument.presentationml.tags+xml"/>
  <Override PartName="/ppt/tags/tag2154.xml" ContentType="application/vnd.openxmlformats-officedocument.presentationml.tags+xml"/>
  <Override PartName="/ppt/tags/tag2155.xml" ContentType="application/vnd.openxmlformats-officedocument.presentationml.tags+xml"/>
  <Override PartName="/ppt/tags/tag2156.xml" ContentType="application/vnd.openxmlformats-officedocument.presentationml.tags+xml"/>
  <Override PartName="/ppt/tags/tag2157.xml" ContentType="application/vnd.openxmlformats-officedocument.presentationml.tags+xml"/>
  <Override PartName="/ppt/tags/tag2158.xml" ContentType="application/vnd.openxmlformats-officedocument.presentationml.tags+xml"/>
  <Override PartName="/ppt/tags/tag2159.xml" ContentType="application/vnd.openxmlformats-officedocument.presentationml.tags+xml"/>
  <Override PartName="/ppt/tags/tag216.xml" ContentType="application/vnd.openxmlformats-officedocument.presentationml.tags+xml"/>
  <Override PartName="/ppt/tags/tag2160.xml" ContentType="application/vnd.openxmlformats-officedocument.presentationml.tags+xml"/>
  <Override PartName="/ppt/tags/tag2161.xml" ContentType="application/vnd.openxmlformats-officedocument.presentationml.tags+xml"/>
  <Override PartName="/ppt/tags/tag2162.xml" ContentType="application/vnd.openxmlformats-officedocument.presentationml.tags+xml"/>
  <Override PartName="/ppt/tags/tag2163.xml" ContentType="application/vnd.openxmlformats-officedocument.presentationml.tags+xml"/>
  <Override PartName="/ppt/tags/tag2164.xml" ContentType="application/vnd.openxmlformats-officedocument.presentationml.tags+xml"/>
  <Override PartName="/ppt/tags/tag2165.xml" ContentType="application/vnd.openxmlformats-officedocument.presentationml.tags+xml"/>
  <Override PartName="/ppt/tags/tag2166.xml" ContentType="application/vnd.openxmlformats-officedocument.presentationml.tags+xml"/>
  <Override PartName="/ppt/tags/tag2167.xml" ContentType="application/vnd.openxmlformats-officedocument.presentationml.tags+xml"/>
  <Override PartName="/ppt/tags/tag2168.xml" ContentType="application/vnd.openxmlformats-officedocument.presentationml.tags+xml"/>
  <Override PartName="/ppt/tags/tag2169.xml" ContentType="application/vnd.openxmlformats-officedocument.presentationml.tags+xml"/>
  <Override PartName="/ppt/tags/tag217.xml" ContentType="application/vnd.openxmlformats-officedocument.presentationml.tags+xml"/>
  <Override PartName="/ppt/tags/tag2170.xml" ContentType="application/vnd.openxmlformats-officedocument.presentationml.tags+xml"/>
  <Override PartName="/ppt/tags/tag2171.xml" ContentType="application/vnd.openxmlformats-officedocument.presentationml.tags+xml"/>
  <Override PartName="/ppt/tags/tag2172.xml" ContentType="application/vnd.openxmlformats-officedocument.presentationml.tags+xml"/>
  <Override PartName="/ppt/tags/tag2173.xml" ContentType="application/vnd.openxmlformats-officedocument.presentationml.tags+xml"/>
  <Override PartName="/ppt/tags/tag2174.xml" ContentType="application/vnd.openxmlformats-officedocument.presentationml.tags+xml"/>
  <Override PartName="/ppt/tags/tag2175.xml" ContentType="application/vnd.openxmlformats-officedocument.presentationml.tags+xml"/>
  <Override PartName="/ppt/tags/tag2176.xml" ContentType="application/vnd.openxmlformats-officedocument.presentationml.tags+xml"/>
  <Override PartName="/ppt/tags/tag2177.xml" ContentType="application/vnd.openxmlformats-officedocument.presentationml.tags+xml"/>
  <Override PartName="/ppt/tags/tag2178.xml" ContentType="application/vnd.openxmlformats-officedocument.presentationml.tags+xml"/>
  <Override PartName="/ppt/tags/tag2179.xml" ContentType="application/vnd.openxmlformats-officedocument.presentationml.tags+xml"/>
  <Override PartName="/ppt/tags/tag218.xml" ContentType="application/vnd.openxmlformats-officedocument.presentationml.tags+xml"/>
  <Override PartName="/ppt/tags/tag2180.xml" ContentType="application/vnd.openxmlformats-officedocument.presentationml.tags+xml"/>
  <Override PartName="/ppt/tags/tag2181.xml" ContentType="application/vnd.openxmlformats-officedocument.presentationml.tags+xml"/>
  <Override PartName="/ppt/tags/tag2182.xml" ContentType="application/vnd.openxmlformats-officedocument.presentationml.tags+xml"/>
  <Override PartName="/ppt/tags/tag2183.xml" ContentType="application/vnd.openxmlformats-officedocument.presentationml.tags+xml"/>
  <Override PartName="/ppt/tags/tag2184.xml" ContentType="application/vnd.openxmlformats-officedocument.presentationml.tags+xml"/>
  <Override PartName="/ppt/tags/tag2185.xml" ContentType="application/vnd.openxmlformats-officedocument.presentationml.tags+xml"/>
  <Override PartName="/ppt/tags/tag2186.xml" ContentType="application/vnd.openxmlformats-officedocument.presentationml.tags+xml"/>
  <Override PartName="/ppt/tags/tag2187.xml" ContentType="application/vnd.openxmlformats-officedocument.presentationml.tags+xml"/>
  <Override PartName="/ppt/tags/tag2188.xml" ContentType="application/vnd.openxmlformats-officedocument.presentationml.tags+xml"/>
  <Override PartName="/ppt/tags/tag2189.xml" ContentType="application/vnd.openxmlformats-officedocument.presentationml.tags+xml"/>
  <Override PartName="/ppt/tags/tag219.xml" ContentType="application/vnd.openxmlformats-officedocument.presentationml.tags+xml"/>
  <Override PartName="/ppt/tags/tag2190.xml" ContentType="application/vnd.openxmlformats-officedocument.presentationml.tags+xml"/>
  <Override PartName="/ppt/tags/tag2191.xml" ContentType="application/vnd.openxmlformats-officedocument.presentationml.tags+xml"/>
  <Override PartName="/ppt/tags/tag2192.xml" ContentType="application/vnd.openxmlformats-officedocument.presentationml.tags+xml"/>
  <Override PartName="/ppt/tags/tag2193.xml" ContentType="application/vnd.openxmlformats-officedocument.presentationml.tags+xml"/>
  <Override PartName="/ppt/tags/tag2194.xml" ContentType="application/vnd.openxmlformats-officedocument.presentationml.tags+xml"/>
  <Override PartName="/ppt/tags/tag2195.xml" ContentType="application/vnd.openxmlformats-officedocument.presentationml.tags+xml"/>
  <Override PartName="/ppt/tags/tag2196.xml" ContentType="application/vnd.openxmlformats-officedocument.presentationml.tags+xml"/>
  <Override PartName="/ppt/tags/tag2197.xml" ContentType="application/vnd.openxmlformats-officedocument.presentationml.tags+xml"/>
  <Override PartName="/ppt/tags/tag2198.xml" ContentType="application/vnd.openxmlformats-officedocument.presentationml.tags+xml"/>
  <Override PartName="/ppt/tags/tag219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00.xml" ContentType="application/vnd.openxmlformats-officedocument.presentationml.tags+xml"/>
  <Override PartName="/ppt/tags/tag2201.xml" ContentType="application/vnd.openxmlformats-officedocument.presentationml.tags+xml"/>
  <Override PartName="/ppt/tags/tag2202.xml" ContentType="application/vnd.openxmlformats-officedocument.presentationml.tags+xml"/>
  <Override PartName="/ppt/tags/tag2203.xml" ContentType="application/vnd.openxmlformats-officedocument.presentationml.tags+xml"/>
  <Override PartName="/ppt/tags/tag2204.xml" ContentType="application/vnd.openxmlformats-officedocument.presentationml.tags+xml"/>
  <Override PartName="/ppt/tags/tag2205.xml" ContentType="application/vnd.openxmlformats-officedocument.presentationml.tags+xml"/>
  <Override PartName="/ppt/tags/tag2206.xml" ContentType="application/vnd.openxmlformats-officedocument.presentationml.tags+xml"/>
  <Override PartName="/ppt/tags/tag2207.xml" ContentType="application/vnd.openxmlformats-officedocument.presentationml.tags+xml"/>
  <Override PartName="/ppt/tags/tag2208.xml" ContentType="application/vnd.openxmlformats-officedocument.presentationml.tags+xml"/>
  <Override PartName="/ppt/tags/tag2209.xml" ContentType="application/vnd.openxmlformats-officedocument.presentationml.tags+xml"/>
  <Override PartName="/ppt/tags/tag221.xml" ContentType="application/vnd.openxmlformats-officedocument.presentationml.tags+xml"/>
  <Override PartName="/ppt/tags/tag2210.xml" ContentType="application/vnd.openxmlformats-officedocument.presentationml.tags+xml"/>
  <Override PartName="/ppt/tags/tag2211.xml" ContentType="application/vnd.openxmlformats-officedocument.presentationml.tags+xml"/>
  <Override PartName="/ppt/tags/tag2212.xml" ContentType="application/vnd.openxmlformats-officedocument.presentationml.tags+xml"/>
  <Override PartName="/ppt/tags/tag2213.xml" ContentType="application/vnd.openxmlformats-officedocument.presentationml.tags+xml"/>
  <Override PartName="/ppt/tags/tag2214.xml" ContentType="application/vnd.openxmlformats-officedocument.presentationml.tags+xml"/>
  <Override PartName="/ppt/tags/tag2215.xml" ContentType="application/vnd.openxmlformats-officedocument.presentationml.tags+xml"/>
  <Override PartName="/ppt/tags/tag2216.xml" ContentType="application/vnd.openxmlformats-officedocument.presentationml.tags+xml"/>
  <Override PartName="/ppt/tags/tag2217.xml" ContentType="application/vnd.openxmlformats-officedocument.presentationml.tags+xml"/>
  <Override PartName="/ppt/tags/tag2218.xml" ContentType="application/vnd.openxmlformats-officedocument.presentationml.tags+xml"/>
  <Override PartName="/ppt/tags/tag2219.xml" ContentType="application/vnd.openxmlformats-officedocument.presentationml.tags+xml"/>
  <Override PartName="/ppt/tags/tag222.xml" ContentType="application/vnd.openxmlformats-officedocument.presentationml.tags+xml"/>
  <Override PartName="/ppt/tags/tag2220.xml" ContentType="application/vnd.openxmlformats-officedocument.presentationml.tags+xml"/>
  <Override PartName="/ppt/tags/tag2221.xml" ContentType="application/vnd.openxmlformats-officedocument.presentationml.tags+xml"/>
  <Override PartName="/ppt/tags/tag2222.xml" ContentType="application/vnd.openxmlformats-officedocument.presentationml.tags+xml"/>
  <Override PartName="/ppt/tags/tag2223.xml" ContentType="application/vnd.openxmlformats-officedocument.presentationml.tags+xml"/>
  <Override PartName="/ppt/tags/tag2224.xml" ContentType="application/vnd.openxmlformats-officedocument.presentationml.tags+xml"/>
  <Override PartName="/ppt/tags/tag2225.xml" ContentType="application/vnd.openxmlformats-officedocument.presentationml.tags+xml"/>
  <Override PartName="/ppt/tags/tag2226.xml" ContentType="application/vnd.openxmlformats-officedocument.presentationml.tags+xml"/>
  <Override PartName="/ppt/tags/tag2227.xml" ContentType="application/vnd.openxmlformats-officedocument.presentationml.tags+xml"/>
  <Override PartName="/ppt/tags/tag2228.xml" ContentType="application/vnd.openxmlformats-officedocument.presentationml.tags+xml"/>
  <Override PartName="/ppt/tags/tag2229.xml" ContentType="application/vnd.openxmlformats-officedocument.presentationml.tags+xml"/>
  <Override PartName="/ppt/tags/tag223.xml" ContentType="application/vnd.openxmlformats-officedocument.presentationml.tags+xml"/>
  <Override PartName="/ppt/tags/tag2230.xml" ContentType="application/vnd.openxmlformats-officedocument.presentationml.tags+xml"/>
  <Override PartName="/ppt/tags/tag2231.xml" ContentType="application/vnd.openxmlformats-officedocument.presentationml.tags+xml"/>
  <Override PartName="/ppt/tags/tag2232.xml" ContentType="application/vnd.openxmlformats-officedocument.presentationml.tags+xml"/>
  <Override PartName="/ppt/tags/tag2233.xml" ContentType="application/vnd.openxmlformats-officedocument.presentationml.tags+xml"/>
  <Override PartName="/ppt/tags/tag2234.xml" ContentType="application/vnd.openxmlformats-officedocument.presentationml.tags+xml"/>
  <Override PartName="/ppt/tags/tag2235.xml" ContentType="application/vnd.openxmlformats-officedocument.presentationml.tags+xml"/>
  <Override PartName="/ppt/tags/tag2236.xml" ContentType="application/vnd.openxmlformats-officedocument.presentationml.tags+xml"/>
  <Override PartName="/ppt/tags/tag2237.xml" ContentType="application/vnd.openxmlformats-officedocument.presentationml.tags+xml"/>
  <Override PartName="/ppt/tags/tag2238.xml" ContentType="application/vnd.openxmlformats-officedocument.presentationml.tags+xml"/>
  <Override PartName="/ppt/tags/tag2239.xml" ContentType="application/vnd.openxmlformats-officedocument.presentationml.tags+xml"/>
  <Override PartName="/ppt/tags/tag224.xml" ContentType="application/vnd.openxmlformats-officedocument.presentationml.tags+xml"/>
  <Override PartName="/ppt/tags/tag2240.xml" ContentType="application/vnd.openxmlformats-officedocument.presentationml.tags+xml"/>
  <Override PartName="/ppt/tags/tag2241.xml" ContentType="application/vnd.openxmlformats-officedocument.presentationml.tags+xml"/>
  <Override PartName="/ppt/tags/tag2242.xml" ContentType="application/vnd.openxmlformats-officedocument.presentationml.tags+xml"/>
  <Override PartName="/ppt/tags/tag2243.xml" ContentType="application/vnd.openxmlformats-officedocument.presentationml.tags+xml"/>
  <Override PartName="/ppt/tags/tag2244.xml" ContentType="application/vnd.openxmlformats-officedocument.presentationml.tags+xml"/>
  <Override PartName="/ppt/tags/tag2245.xml" ContentType="application/vnd.openxmlformats-officedocument.presentationml.tags+xml"/>
  <Override PartName="/ppt/tags/tag2246.xml" ContentType="application/vnd.openxmlformats-officedocument.presentationml.tags+xml"/>
  <Override PartName="/ppt/tags/tag2247.xml" ContentType="application/vnd.openxmlformats-officedocument.presentationml.tags+xml"/>
  <Override PartName="/ppt/tags/tag2248.xml" ContentType="application/vnd.openxmlformats-officedocument.presentationml.tags+xml"/>
  <Override PartName="/ppt/tags/tag2249.xml" ContentType="application/vnd.openxmlformats-officedocument.presentationml.tags+xml"/>
  <Override PartName="/ppt/tags/tag225.xml" ContentType="application/vnd.openxmlformats-officedocument.presentationml.tags+xml"/>
  <Override PartName="/ppt/tags/tag2250.xml" ContentType="application/vnd.openxmlformats-officedocument.presentationml.tags+xml"/>
  <Override PartName="/ppt/tags/tag2251.xml" ContentType="application/vnd.openxmlformats-officedocument.presentationml.tags+xml"/>
  <Override PartName="/ppt/tags/tag2252.xml" ContentType="application/vnd.openxmlformats-officedocument.presentationml.tags+xml"/>
  <Override PartName="/ppt/tags/tag2253.xml" ContentType="application/vnd.openxmlformats-officedocument.presentationml.tags+xml"/>
  <Override PartName="/ppt/tags/tag2254.xml" ContentType="application/vnd.openxmlformats-officedocument.presentationml.tags+xml"/>
  <Override PartName="/ppt/tags/tag2255.xml" ContentType="application/vnd.openxmlformats-officedocument.presentationml.tags+xml"/>
  <Override PartName="/ppt/tags/tag2256.xml" ContentType="application/vnd.openxmlformats-officedocument.presentationml.tags+xml"/>
  <Override PartName="/ppt/tags/tag2257.xml" ContentType="application/vnd.openxmlformats-officedocument.presentationml.tags+xml"/>
  <Override PartName="/ppt/tags/tag2258.xml" ContentType="application/vnd.openxmlformats-officedocument.presentationml.tags+xml"/>
  <Override PartName="/ppt/tags/tag2259.xml" ContentType="application/vnd.openxmlformats-officedocument.presentationml.tags+xml"/>
  <Override PartName="/ppt/tags/tag226.xml" ContentType="application/vnd.openxmlformats-officedocument.presentationml.tags+xml"/>
  <Override PartName="/ppt/tags/tag2260.xml" ContentType="application/vnd.openxmlformats-officedocument.presentationml.tags+xml"/>
  <Override PartName="/ppt/tags/tag2261.xml" ContentType="application/vnd.openxmlformats-officedocument.presentationml.tags+xml"/>
  <Override PartName="/ppt/tags/tag2262.xml" ContentType="application/vnd.openxmlformats-officedocument.presentationml.tags+xml"/>
  <Override PartName="/ppt/tags/tag2263.xml" ContentType="application/vnd.openxmlformats-officedocument.presentationml.tags+xml"/>
  <Override PartName="/ppt/tags/tag2264.xml" ContentType="application/vnd.openxmlformats-officedocument.presentationml.tags+xml"/>
  <Override PartName="/ppt/tags/tag2265.xml" ContentType="application/vnd.openxmlformats-officedocument.presentationml.tags+xml"/>
  <Override PartName="/ppt/tags/tag2266.xml" ContentType="application/vnd.openxmlformats-officedocument.presentationml.tags+xml"/>
  <Override PartName="/ppt/tags/tag2267.xml" ContentType="application/vnd.openxmlformats-officedocument.presentationml.tags+xml"/>
  <Override PartName="/ppt/tags/tag2268.xml" ContentType="application/vnd.openxmlformats-officedocument.presentationml.tags+xml"/>
  <Override PartName="/ppt/tags/tag2269.xml" ContentType="application/vnd.openxmlformats-officedocument.presentationml.tags+xml"/>
  <Override PartName="/ppt/tags/tag227.xml" ContentType="application/vnd.openxmlformats-officedocument.presentationml.tags+xml"/>
  <Override PartName="/ppt/tags/tag2270.xml" ContentType="application/vnd.openxmlformats-officedocument.presentationml.tags+xml"/>
  <Override PartName="/ppt/tags/tag2271.xml" ContentType="application/vnd.openxmlformats-officedocument.presentationml.tags+xml"/>
  <Override PartName="/ppt/tags/tag2272.xml" ContentType="application/vnd.openxmlformats-officedocument.presentationml.tags+xml"/>
  <Override PartName="/ppt/tags/tag2273.xml" ContentType="application/vnd.openxmlformats-officedocument.presentationml.tags+xml"/>
  <Override PartName="/ppt/tags/tag2274.xml" ContentType="application/vnd.openxmlformats-officedocument.presentationml.tags+xml"/>
  <Override PartName="/ppt/tags/tag2275.xml" ContentType="application/vnd.openxmlformats-officedocument.presentationml.tags+xml"/>
  <Override PartName="/ppt/tags/tag2276.xml" ContentType="application/vnd.openxmlformats-officedocument.presentationml.tags+xml"/>
  <Override PartName="/ppt/tags/tag2277.xml" ContentType="application/vnd.openxmlformats-officedocument.presentationml.tags+xml"/>
  <Override PartName="/ppt/tags/tag2278.xml" ContentType="application/vnd.openxmlformats-officedocument.presentationml.tags+xml"/>
  <Override PartName="/ppt/tags/tag2279.xml" ContentType="application/vnd.openxmlformats-officedocument.presentationml.tags+xml"/>
  <Override PartName="/ppt/tags/tag228.xml" ContentType="application/vnd.openxmlformats-officedocument.presentationml.tags+xml"/>
  <Override PartName="/ppt/tags/tag2280.xml" ContentType="application/vnd.openxmlformats-officedocument.presentationml.tags+xml"/>
  <Override PartName="/ppt/tags/tag2281.xml" ContentType="application/vnd.openxmlformats-officedocument.presentationml.tags+xml"/>
  <Override PartName="/ppt/tags/tag2282.xml" ContentType="application/vnd.openxmlformats-officedocument.presentationml.tags+xml"/>
  <Override PartName="/ppt/tags/tag2283.xml" ContentType="application/vnd.openxmlformats-officedocument.presentationml.tags+xml"/>
  <Override PartName="/ppt/tags/tag2284.xml" ContentType="application/vnd.openxmlformats-officedocument.presentationml.tags+xml"/>
  <Override PartName="/ppt/tags/tag2285.xml" ContentType="application/vnd.openxmlformats-officedocument.presentationml.tags+xml"/>
  <Override PartName="/ppt/tags/tag2286.xml" ContentType="application/vnd.openxmlformats-officedocument.presentationml.tags+xml"/>
  <Override PartName="/ppt/tags/tag2287.xml" ContentType="application/vnd.openxmlformats-officedocument.presentationml.tags+xml"/>
  <Override PartName="/ppt/tags/tag2288.xml" ContentType="application/vnd.openxmlformats-officedocument.presentationml.tags+xml"/>
  <Override PartName="/ppt/tags/tag2289.xml" ContentType="application/vnd.openxmlformats-officedocument.presentationml.tags+xml"/>
  <Override PartName="/ppt/tags/tag229.xml" ContentType="application/vnd.openxmlformats-officedocument.presentationml.tags+xml"/>
  <Override PartName="/ppt/tags/tag2290.xml" ContentType="application/vnd.openxmlformats-officedocument.presentationml.tags+xml"/>
  <Override PartName="/ppt/tags/tag2291.xml" ContentType="application/vnd.openxmlformats-officedocument.presentationml.tags+xml"/>
  <Override PartName="/ppt/tags/tag2292.xml" ContentType="application/vnd.openxmlformats-officedocument.presentationml.tags+xml"/>
  <Override PartName="/ppt/tags/tag2293.xml" ContentType="application/vnd.openxmlformats-officedocument.presentationml.tags+xml"/>
  <Override PartName="/ppt/tags/tag2294.xml" ContentType="application/vnd.openxmlformats-officedocument.presentationml.tags+xml"/>
  <Override PartName="/ppt/tags/tag2295.xml" ContentType="application/vnd.openxmlformats-officedocument.presentationml.tags+xml"/>
  <Override PartName="/ppt/tags/tag2296.xml" ContentType="application/vnd.openxmlformats-officedocument.presentationml.tags+xml"/>
  <Override PartName="/ppt/tags/tag2297.xml" ContentType="application/vnd.openxmlformats-officedocument.presentationml.tags+xml"/>
  <Override PartName="/ppt/tags/tag2298.xml" ContentType="application/vnd.openxmlformats-officedocument.presentationml.tags+xml"/>
  <Override PartName="/ppt/tags/tag229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00.xml" ContentType="application/vnd.openxmlformats-officedocument.presentationml.tags+xml"/>
  <Override PartName="/ppt/tags/tag2301.xml" ContentType="application/vnd.openxmlformats-officedocument.presentationml.tags+xml"/>
  <Override PartName="/ppt/tags/tag2302.xml" ContentType="application/vnd.openxmlformats-officedocument.presentationml.tags+xml"/>
  <Override PartName="/ppt/tags/tag2303.xml" ContentType="application/vnd.openxmlformats-officedocument.presentationml.tags+xml"/>
  <Override PartName="/ppt/tags/tag2304.xml" ContentType="application/vnd.openxmlformats-officedocument.presentationml.tags+xml"/>
  <Override PartName="/ppt/tags/tag2305.xml" ContentType="application/vnd.openxmlformats-officedocument.presentationml.tags+xml"/>
  <Override PartName="/ppt/tags/tag2306.xml" ContentType="application/vnd.openxmlformats-officedocument.presentationml.tags+xml"/>
  <Override PartName="/ppt/tags/tag2307.xml" ContentType="application/vnd.openxmlformats-officedocument.presentationml.tags+xml"/>
  <Override PartName="/ppt/tags/tag2308.xml" ContentType="application/vnd.openxmlformats-officedocument.presentationml.tags+xml"/>
  <Override PartName="/ppt/tags/tag2309.xml" ContentType="application/vnd.openxmlformats-officedocument.presentationml.tags+xml"/>
  <Override PartName="/ppt/tags/tag231.xml" ContentType="application/vnd.openxmlformats-officedocument.presentationml.tags+xml"/>
  <Override PartName="/ppt/tags/tag2310.xml" ContentType="application/vnd.openxmlformats-officedocument.presentationml.tags+xml"/>
  <Override PartName="/ppt/tags/tag2311.xml" ContentType="application/vnd.openxmlformats-officedocument.presentationml.tags+xml"/>
  <Override PartName="/ppt/tags/tag2312.xml" ContentType="application/vnd.openxmlformats-officedocument.presentationml.tags+xml"/>
  <Override PartName="/ppt/tags/tag2313.xml" ContentType="application/vnd.openxmlformats-officedocument.presentationml.tags+xml"/>
  <Override PartName="/ppt/tags/tag2314.xml" ContentType="application/vnd.openxmlformats-officedocument.presentationml.tags+xml"/>
  <Override PartName="/ppt/tags/tag2315.xml" ContentType="application/vnd.openxmlformats-officedocument.presentationml.tags+xml"/>
  <Override PartName="/ppt/tags/tag2316.xml" ContentType="application/vnd.openxmlformats-officedocument.presentationml.tags+xml"/>
  <Override PartName="/ppt/tags/tag2317.xml" ContentType="application/vnd.openxmlformats-officedocument.presentationml.tags+xml"/>
  <Override PartName="/ppt/tags/tag2318.xml" ContentType="application/vnd.openxmlformats-officedocument.presentationml.tags+xml"/>
  <Override PartName="/ppt/tags/tag2319.xml" ContentType="application/vnd.openxmlformats-officedocument.presentationml.tags+xml"/>
  <Override PartName="/ppt/tags/tag232.xml" ContentType="application/vnd.openxmlformats-officedocument.presentationml.tags+xml"/>
  <Override PartName="/ppt/tags/tag2320.xml" ContentType="application/vnd.openxmlformats-officedocument.presentationml.tags+xml"/>
  <Override PartName="/ppt/tags/tag2321.xml" ContentType="application/vnd.openxmlformats-officedocument.presentationml.tags+xml"/>
  <Override PartName="/ppt/tags/tag2322.xml" ContentType="application/vnd.openxmlformats-officedocument.presentationml.tags+xml"/>
  <Override PartName="/ppt/tags/tag2323.xml" ContentType="application/vnd.openxmlformats-officedocument.presentationml.tags+xml"/>
  <Override PartName="/ppt/tags/tag2324.xml" ContentType="application/vnd.openxmlformats-officedocument.presentationml.tags+xml"/>
  <Override PartName="/ppt/tags/tag2325.xml" ContentType="application/vnd.openxmlformats-officedocument.presentationml.tags+xml"/>
  <Override PartName="/ppt/tags/tag2327.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398" r:id="rId3"/>
    <p:sldId id="406" r:id="rId5"/>
    <p:sldId id="399" r:id="rId6"/>
    <p:sldId id="400" r:id="rId7"/>
    <p:sldId id="402" r:id="rId8"/>
    <p:sldId id="1122" r:id="rId9"/>
    <p:sldId id="405" r:id="rId10"/>
    <p:sldId id="1171" r:id="rId11"/>
    <p:sldId id="1172" r:id="rId12"/>
    <p:sldId id="1178" r:id="rId13"/>
    <p:sldId id="1174" r:id="rId14"/>
    <p:sldId id="1179" r:id="rId15"/>
    <p:sldId id="1180" r:id="rId16"/>
    <p:sldId id="1181" r:id="rId17"/>
    <p:sldId id="1182" r:id="rId18"/>
    <p:sldId id="1175" r:id="rId19"/>
    <p:sldId id="1185" r:id="rId20"/>
    <p:sldId id="1184" r:id="rId21"/>
    <p:sldId id="1186" r:id="rId22"/>
    <p:sldId id="1189" r:id="rId23"/>
    <p:sldId id="1191" r:id="rId24"/>
    <p:sldId id="1192" r:id="rId25"/>
    <p:sldId id="1193" r:id="rId26"/>
    <p:sldId id="1194" r:id="rId27"/>
    <p:sldId id="1195" r:id="rId28"/>
    <p:sldId id="1196" r:id="rId29"/>
    <p:sldId id="1197" r:id="rId30"/>
    <p:sldId id="1198" r:id="rId31"/>
    <p:sldId id="1199" r:id="rId32"/>
    <p:sldId id="1200" r:id="rId33"/>
    <p:sldId id="1201" r:id="rId34"/>
    <p:sldId id="1202" r:id="rId35"/>
    <p:sldId id="1203" r:id="rId36"/>
    <p:sldId id="1204" r:id="rId37"/>
    <p:sldId id="1206" r:id="rId38"/>
    <p:sldId id="1207" r:id="rId39"/>
    <p:sldId id="1205" r:id="rId40"/>
    <p:sldId id="1187" r:id="rId41"/>
    <p:sldId id="1188" r:id="rId42"/>
    <p:sldId id="805" r:id="rId43"/>
    <p:sldId id="806" r:id="rId44"/>
    <p:sldId id="807" r:id="rId45"/>
    <p:sldId id="801" r:id="rId46"/>
    <p:sldId id="808" r:id="rId47"/>
    <p:sldId id="1145" r:id="rId48"/>
    <p:sldId id="1146" r:id="rId49"/>
    <p:sldId id="1147" r:id="rId50"/>
    <p:sldId id="1176" r:id="rId51"/>
    <p:sldId id="1214" r:id="rId52"/>
    <p:sldId id="1215" r:id="rId53"/>
    <p:sldId id="1216" r:id="rId54"/>
    <p:sldId id="1210" r:id="rId55"/>
    <p:sldId id="1217" r:id="rId56"/>
    <p:sldId id="1218" r:id="rId57"/>
    <p:sldId id="1219" r:id="rId58"/>
    <p:sldId id="1220" r:id="rId59"/>
    <p:sldId id="1221" r:id="rId60"/>
    <p:sldId id="1222" r:id="rId61"/>
    <p:sldId id="1223" r:id="rId62"/>
    <p:sldId id="1227" r:id="rId63"/>
    <p:sldId id="1226" r:id="rId64"/>
    <p:sldId id="1177" r:id="rId65"/>
    <p:sldId id="1231" r:id="rId66"/>
    <p:sldId id="1232" r:id="rId67"/>
    <p:sldId id="1233" r:id="rId68"/>
    <p:sldId id="1229" r:id="rId69"/>
    <p:sldId id="1235" r:id="rId70"/>
    <p:sldId id="1230" r:id="rId71"/>
    <p:sldId id="1234" r:id="rId72"/>
    <p:sldId id="636" r:id="rId73"/>
    <p:sldId id="637" r:id="rId74"/>
    <p:sldId id="638" r:id="rId75"/>
    <p:sldId id="764" r:id="rId76"/>
    <p:sldId id="765" r:id="rId77"/>
    <p:sldId id="766" r:id="rId78"/>
    <p:sldId id="1154" r:id="rId79"/>
    <p:sldId id="453" r:id="rId80"/>
    <p:sldId id="549" r:id="rId81"/>
    <p:sldId id="454" r:id="rId82"/>
    <p:sldId id="555" r:id="rId83"/>
    <p:sldId id="639" r:id="rId84"/>
    <p:sldId id="640" r:id="rId85"/>
    <p:sldId id="1119" r:id="rId86"/>
    <p:sldId id="476" r:id="rId87"/>
    <p:sldId id="477" r:id="rId88"/>
    <p:sldId id="1067" r:id="rId89"/>
    <p:sldId id="565" r:id="rId90"/>
    <p:sldId id="567" r:id="rId91"/>
  </p:sldIdLst>
  <p:sldSz cx="12192000" cy="6858000"/>
  <p:notesSz cx="6858000" cy="12192000"/>
  <p:custDataLst>
    <p:tags r:id="rId98"/>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30" userDrawn="1">
          <p15:clr>
            <a:srgbClr val="A4A3A4"/>
          </p15:clr>
        </p15:guide>
        <p15:guide id="2" pos="3900" userDrawn="1">
          <p15:clr>
            <a:srgbClr val="A4A3A4"/>
          </p15:clr>
        </p15:guide>
        <p15:guide id="3" orient="horz" pos="527" userDrawn="1">
          <p15:clr>
            <a:srgbClr val="A4A3A4"/>
          </p15:clr>
        </p15:guide>
        <p15:guide id="4" pos="310" userDrawn="1">
          <p15:clr>
            <a:srgbClr val="A4A3A4"/>
          </p15:clr>
        </p15:guide>
        <p15:guide id="5" pos="7053" userDrawn="1">
          <p15:clr>
            <a:srgbClr val="A4A3A4"/>
          </p15:clr>
        </p15:guide>
        <p15:guide id="6" orient="horz" pos="674" userDrawn="1">
          <p15:clr>
            <a:srgbClr val="A4A3A4"/>
          </p15:clr>
        </p15:guide>
        <p15:guide id="7" pos="1714" userDrawn="1">
          <p15:clr>
            <a:srgbClr val="A4A3A4"/>
          </p15:clr>
        </p15:guide>
        <p15:guide id="8" orient="horz" pos="2031" userDrawn="1">
          <p15:clr>
            <a:srgbClr val="A4A3A4"/>
          </p15:clr>
        </p15:guide>
        <p15:guide id="9" orient="horz" pos="4050" userDrawn="1">
          <p15:clr>
            <a:srgbClr val="A4A3A4"/>
          </p15:clr>
        </p15:guide>
        <p15:guide id="10" orient="horz" pos="174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道环 李" initials="道环" lastIdx="0" clrIdx="0"/>
  <p:cmAuthor id="0" name="Administrator" initials="A" lastIdx="0" clrIdx="0"/>
  <p:cmAuthor id="2" name="郭小球~" initials="郭小球~" lastIdx="0" clrIdx="1"/>
  <p:cmAuthor id="3" name="shx" initials="s" lastIdx="0" clrIdx="0"/>
  <p:cmAuthor id="4" name="Lenovo" initials="L" lastIdx="0" clrIdx="2"/>
  <p:cmAuthor id="5" name="宋洁然" initials="宋" lastIdx="0" clrIdx="1"/>
  <p:cmAuthor id="6" name="ming qiu" initials="m" lastIdx="0" clrIdx="1"/>
  <p:cmAuthor id="7" name="1206988966@qq.com" initials="1" lastIdx="0" clrIdx="2"/>
  <p:cmAuthor id="8" name="姜伟光" initials="姜" lastIdx="0" clrIdx="0"/>
  <p:cmAuthor id="9" name="作者" initials="作" lastIdx="0" clrIdx="24"/>
  <p:cmAuthor id="10" name="yyyaogd@126.com" initials="y" lastIdx="0" clrIdx="0"/>
  <p:cmAuthor id="11" name="wucj" initials="w" lastIdx="0" clrIdx="0"/>
  <p:cmAuthor id="12" name="SkyUser" initials="S" lastIdx="0" clrIdx="0"/>
  <p:cmAuthor id="13" name="54410" initials="5" lastIdx="0" clrIdx="12"/>
  <p:cmAuthor id="14" name="珠珠的电脑" initials="珠" lastIdx="0" clrIdx="13"/>
  <p:cmAuthor id="15" name="admin" initials="a" lastIdx="0" clrIdx="14"/>
  <p:cmAuthor id="17" name="86187" initials="8" lastIdx="0" clrIdx="16"/>
  <p:cmAuthor id="18" name="宁鹏鹏" initials="宁" lastIdx="0" clrIdx="17"/>
  <p:cmAuthor id="16" name="aurora" initials="a" lastIdx="0" clrIdx="15"/>
  <p:cmAuthor id="22" name="cuisyz" initials="c" lastIdx="0" clrIdx="1"/>
  <p:cmAuthor id="23" name="Hiupan" initials="H" lastIdx="0" clrIdx="2"/>
  <p:cmAuthor id="21" name="薛 华林" initials="薛" lastIdx="0" clrIdx="0"/>
  <p:cmAuthor id="76" name="朱 昌花" initials="朱" lastIdx="0" clrIdx="25"/>
  <p:cmAuthor id="25" name="林文苗" initials="林" lastIdx="0" clrIdx="24"/>
  <p:cmAuthor id="19" name="d'y" initials="d" lastIdx="0" clrIdx="18"/>
  <p:cmAuthor id="302335242" name="泡沬" initials="泡" lastIdx="0" clrIdx="21"/>
  <p:cmAuthor id="2001" name="骆倩怡_Znauj26B" initials="authorId_382814100" lastIdx="0" clrIdx="0"/>
  <p:cmAuthor id="24" name="HIAPAD" initials="H" lastIdx="0" clrIdx="23"/>
  <p:cmAuthor id="20" name="Matebook 14" initials="M" lastIdx="0" clrIdx="19"/>
  <p:cmAuthor id="191839276" name="偲" initials="偲" lastIdx="0" clrIdx="29"/>
  <p:cmAuthor id="27" name="谢丹凤" initials="谢" lastIdx="0" clrIdx="26"/>
  <p:cmAuthor id="701" name="未知用户419" initials="未" lastIdx="0" clrIdx="0"/>
  <p:cmAuthor id="702" name="未知用户425" initials="未" lastIdx="0" clrIdx="0"/>
  <p:cmAuthor id="703" name="未知用户426" initials="未" lastIdx="0" clrIdx="0"/>
  <p:cmAuthor id="704" name="未知用户427" initials="未" lastIdx="0" clrIdx="1"/>
  <p:cmAuthor id="705" name="未知用户428" initials="未" lastIdx="0" clrIdx="0"/>
  <p:cmAuthor id="706" name="未知用户429" initials="未" lastIdx="0" clrIdx="0"/>
  <p:cmAuthor id="707" name="未知用户430" initials="未" lastIdx="0" clrIdx="0"/>
  <p:cmAuthor id="708" name="未知用户431" initials="未" lastIdx="0" clrIdx="0"/>
  <p:cmAuthor id="709" name="未知用户432" initials="未" lastIdx="0" clrIdx="0"/>
  <p:cmAuthor id="710" name="未知用户433" initials="未" lastIdx="0" clrIdx="0"/>
  <p:cmAuthor id="711" name="未知用户434" initials="未" lastIdx="0" clrIdx="0"/>
  <p:cmAuthor id="712" name="未知用户435" initials="未" lastIdx="0" clrIdx="0"/>
  <p:cmAuthor id="713" name="未知用户436" initials="未" lastIdx="0" clrIdx="0"/>
  <p:cmAuthor id="714" name="未知用户437" initials="未" lastIdx="0" clrIdx="0"/>
  <p:cmAuthor id="715" name="未知用户438" initials="未" lastIdx="0" clrIdx="0"/>
  <p:cmAuthor id="716" name="未知用户417" initials="未" lastIdx="0" clrIdx="0"/>
  <p:cmAuthor id="717" name="未知用户439" initials="未" lastIdx="0" clrIdx="0"/>
  <p:cmAuthor id="718" name="未知用户440" initials="未" lastIdx="0" clrIdx="0"/>
  <p:cmAuthor id="719" name="未知用户441" initials="未" lastIdx="0" clrIdx="0"/>
  <p:cmAuthor id="720" name="未知用户442" initials="未" lastIdx="0" clrIdx="0"/>
  <p:cmAuthor id="721" name="未知用户443" initials="未" lastIdx="0" clrIdx="1"/>
  <p:cmAuthor id="722" name="未知用户444" initials="未" lastIdx="0" clrIdx="0"/>
  <p:cmAuthor id="723" name="未知用户445" initials="未" lastIdx="0" clrIdx="0"/>
  <p:cmAuthor id="724" name="未知用户446" initials="未" lastIdx="0" clrIdx="0"/>
  <p:cmAuthor id="725" name="未知用户447" initials="未" lastIdx="0" clrIdx="0"/>
  <p:cmAuthor id="726" name="未知用户448" initials="未" lastIdx="0" clrIdx="0"/>
  <p:cmAuthor id="26" name="ansen emma" initials="a" lastIdx="0" clrIdx="18"/>
  <p:cmAuthor id="728" name="谢静波" initials="谢" lastIdx="0" clrIdx="727"/>
  <p:cmAuthor id="28" name="WHTP" initials="W" lastIdx="0" clrIdx="20"/>
  <p:cmAuthor id="29" name="w" initials="w" lastIdx="0" clrIdx="0"/>
  <p:cmAuthor id="730" name="zhang li" initials="z" lastIdx="0" clrIdx="138"/>
  <p:cmAuthor id="30" name="余潇迎" initials="余" lastIdx="0" clrIdx="0"/>
  <p:cmAuthor id="31" name="FrogPrince1121" initials="F" lastIdx="0" clrIdx="1"/>
  <p:cmAuthor id="32" name="未知用户12" initials="未" lastIdx="0" clrIdx="0"/>
  <p:cmAuthor id="33" name="jiansheng li" initials="j" lastIdx="0" clrIdx="0"/>
  <p:cmAuthor id="34" name="李增增" initials="李" lastIdx="0" clrIdx="2"/>
  <p:cmAuthor id="35" name="video" initials="v" lastIdx="0" clrIdx="0"/>
  <p:cmAuthor id="36" name="郭禹希" initials="郭" lastIdx="0" clrIdx="0"/>
  <p:cmAuthor id="37" name="YZB" initials="Y" lastIdx="0" clrIdx="15"/>
  <p:cmAuthor id="38" name="yiwei zhu" initials="y" lastIdx="0" clrIdx="0"/>
  <p:cmAuthor id="39" name="吕震" initials="吕" lastIdx="0" clrIdx="0"/>
  <p:cmAuthor id="40" name="吴岩" initials="吴" lastIdx="0" clrIdx="0"/>
  <p:cmAuthor id="41" name="陈 橙橙" initials="陈" lastIdx="0" clrIdx="21"/>
  <p:cmAuthor id="42" name="我" initials="我" lastIdx="0" clrIdx="32"/>
  <p:cmAuthor id="43" name="User" initials="U" lastIdx="0" clrIdx="0"/>
  <p:cmAuthor id="44" name="catlaohu" initials="c" lastIdx="0" clrIdx="0"/>
  <p:cmAuthor id="45" name="??" initials="?" lastIdx="0" clrIdx="0"/>
  <p:cmAuthor id="46" name="hy-tkyl" initials="h" lastIdx="0" clrIdx="0"/>
  <p:cmAuthor id="47" name="821375975@qq.com" initials="8" lastIdx="0" clrIdx="23"/>
  <p:cmAuthor id="748" name="殷 积波" initials="殷" lastIdx="0" clrIdx="22"/>
  <p:cmAuthor id="48" name="用户" initials="用" lastIdx="0" clrIdx="0"/>
  <p:cmAuthor id="749" name="启浩" initials="启" lastIdx="0" clrIdx="0"/>
  <p:cmAuthor id="49" name="幺以谦" initials="幺" lastIdx="0" clrIdx="1"/>
  <p:cmAuthor id="750" name="袨?嗴?傤?" initials="袨" lastIdx="0" clrIdx="0"/>
  <p:cmAuthor id="50" name="志龙 姜" initials="志" lastIdx="0" clrIdx="0"/>
  <p:cmAuthor id="751" name="林玲 郑" initials="林" lastIdx="0" clrIdx="0"/>
  <p:cmAuthor id="51" name="潈ऎ䕨அ" initials="潈" lastIdx="0" clrIdx="0"/>
  <p:cmAuthor id="752" name="554154816@qq.com" initials="5" lastIdx="0" clrIdx="0"/>
  <p:cmAuthor id="52" name="YANGS-PC" initials="Y" lastIdx="0" clrIdx="0"/>
  <p:cmAuthor id="753" name="未知用户192" initials="未" lastIdx="0" clrIdx="0"/>
  <p:cmAuthor id="53" name="庞宝国" initials="庞" lastIdx="0" clrIdx="0"/>
  <p:cmAuthor id="54" name="pangyt" initials="p" lastIdx="0" clrIdx="1"/>
  <p:cmAuthor id="55" name="apple" initials="a" lastIdx="0" clrIdx="0"/>
  <p:cmAuthor id="56" name="卫天一" initials="卫" lastIdx="0" clrIdx="0"/>
  <p:cmAuthor id="757" name="崔冶鸣（内蒙古英才管培生）" initials="崔" lastIdx="0" clrIdx="0"/>
  <p:cmAuthor id="57" name="万户网络" initials="万" lastIdx="0" clrIdx="0"/>
  <p:cmAuthor id="58" name="未知用户20" initials="未" lastIdx="0" clrIdx="0"/>
  <p:cmAuthor id="759" name="张逸晨" initials="张" lastIdx="0" clrIdx="0"/>
  <p:cmAuthor id="59" name="孙璐璐" initials="孙" lastIdx="0" clrIdx="0"/>
  <p:cmAuthor id="60" name="新萝卜家园" initials="新" lastIdx="0" clrIdx="0"/>
  <p:cmAuthor id="61" name="1003776019@qq.com" initials="1" lastIdx="0" clrIdx="33"/>
  <p:cmAuthor id="762" name="张洁01-lhq" initials="张" lastIdx="0" clrIdx="0"/>
  <p:cmAuthor id="62" name="Jinyi" initials="J" lastIdx="0" clrIdx="2"/>
  <p:cmAuthor id="763" name="池依曼" initials="池" lastIdx="0" clrIdx="72"/>
  <p:cmAuthor id="764" name="未知用户219" initials="未" lastIdx="0" clrIdx="0"/>
  <p:cmAuthor id="64" name="tkuser" initials="t" lastIdx="0" clrIdx="0"/>
  <p:cmAuthor id="765" name="未知用户230" initials="未" lastIdx="0" clrIdx="0"/>
  <p:cmAuthor id="65" name="江涛 李" initials="江" lastIdx="0" clrIdx="0"/>
  <p:cmAuthor id="766" name="未知用户231" initials="未" lastIdx="0" clrIdx="0"/>
  <p:cmAuthor id="66" name="杨国" initials="杨" lastIdx="0" clrIdx="0"/>
  <p:cmAuthor id="767" name="未知用户232" initials="未" lastIdx="0" clrIdx="0"/>
  <p:cmAuthor id="67" name="HaoshuaiWu" initials="H" lastIdx="0" clrIdx="0"/>
  <p:cmAuthor id="768" name="未知用户237" initials="未" lastIdx="0" clrIdx="0"/>
  <p:cmAuthor id="68" name="刘承刚" initials="刘" lastIdx="0" clrIdx="2"/>
  <p:cmAuthor id="769" name="未知用户226" initials="未" lastIdx="0" clrIdx="0"/>
  <p:cmAuthor id="69" name="史璐瑶" initials="史" lastIdx="0" clrIdx="23"/>
  <p:cmAuthor id="770" name="亚运 曹" initials="亚" lastIdx="0" clrIdx="2"/>
  <p:cmAuthor id="70" name="wangcz2" initials="w" lastIdx="0" clrIdx="0"/>
  <p:cmAuthor id="71" name="tianan" initials="t" lastIdx="0" clrIdx="5"/>
  <p:cmAuthor id="772" name="张正明" initials="张" lastIdx="0" clrIdx="0"/>
  <p:cmAuthor id="72" name="Microsoft" initials="M" lastIdx="0" clrIdx="0"/>
  <p:cmAuthor id="773" name="FANG SUN" initials="F" lastIdx="0" clrIdx="4"/>
  <p:cmAuthor id="73" name="未知用户14" initials="未" lastIdx="0" clrIdx="2"/>
  <p:cmAuthor id="774" name="富德生命人寿" initials="富" lastIdx="0" clrIdx="0"/>
  <p:cmAuthor id="74" name="Sky123.Org" initials="S" lastIdx="0" clrIdx="0"/>
  <p:cmAuthor id="775" name="袁缘" initials="袁" lastIdx="0" clrIdx="0"/>
  <p:cmAuthor id="75" name="zhouyiming" initials="z" lastIdx="0" clrIdx="0"/>
  <p:cmAuthor id="776" name="未知用户416" initials="未" lastIdx="0" clrIdx="0"/>
  <p:cmAuthor id="777" name="未知用户404" initials="未" lastIdx="0" clrIdx="0"/>
  <p:cmAuthor id="77" name=" " initials=" " lastIdx="0" clrIdx="1"/>
  <p:cmAuthor id="778" name="未知用户408" initials="未" lastIdx="0" clrIdx="1"/>
  <p:cmAuthor id="78" name="徐 宁" initials="徐" lastIdx="0" clrIdx="0"/>
  <p:cmAuthor id="779" name="未知用户409" initials="未" lastIdx="0" clrIdx="0"/>
  <p:cmAuthor id="79" name="QBOSSCHEN" initials="Q" lastIdx="0" clrIdx="0"/>
  <p:cmAuthor id="780" name="未知用户412" initials="未" lastIdx="0" clrIdx="1"/>
  <p:cmAuthor id="80" name="Calvin G" initials="C" lastIdx="0" clrIdx="0"/>
  <p:cmAuthor id="781" name="未知用户413" initials="未" lastIdx="0" clrIdx="0"/>
  <p:cmAuthor id="81" name="张莹" initials="张" lastIdx="0" clrIdx="0"/>
  <p:cmAuthor id="782" name="未知用户414" initials="未" lastIdx="0" clrIdx="0"/>
  <p:cmAuthor id="82" name="MC SYSTEM" initials="M" lastIdx="0" clrIdx="0"/>
  <p:cmAuthor id="783" name="未知用户415" initials="未" lastIdx="0" clrIdx="0"/>
  <p:cmAuthor id="83" name="spring_ren" initials="s" lastIdx="0" clrIdx="1"/>
  <p:cmAuthor id="784" name="未知用户215" initials="未" lastIdx="0" clrIdx="0"/>
  <p:cmAuthor id="84" name="user" initials="u" lastIdx="0" clrIdx="0"/>
  <p:cmAuthor id="785" name="未知用户217" initials="未" lastIdx="0" clrIdx="0"/>
  <p:cmAuthor id="85" name="李璐---寿险总公司营销管理部" initials="李" lastIdx="0" clrIdx="0"/>
  <p:cmAuthor id="786" name="未知用户261" initials="未" lastIdx="0" clrIdx="0"/>
  <p:cmAuthor id="86" name="xuqing" initials="x" lastIdx="0" clrIdx="0"/>
  <p:cmAuthor id="787" name="未知用户371" initials="未" lastIdx="0" clrIdx="0"/>
  <p:cmAuthor id="87" name="王顶" initials="王" lastIdx="0" clrIdx="0"/>
  <p:cmAuthor id="788" name="未知用户370" initials="未" lastIdx="0" clrIdx="0"/>
  <p:cmAuthor id="88" name="王 金谦" initials="王" lastIdx="0" clrIdx="21"/>
  <p:cmAuthor id="789" name="未知用户347" initials="未" lastIdx="0" clrIdx="0"/>
  <p:cmAuthor id="790" name="未知用户348" initials="未" lastIdx="0" clrIdx="0"/>
  <p:cmAuthor id="90" name="caoyq0624" initials="c" lastIdx="0" clrIdx="0"/>
  <p:cmAuthor id="791" name="未知用户286" initials="未" lastIdx="0" clrIdx="0"/>
  <p:cmAuthor id="91" name="wangyuan20" initials="w" lastIdx="0" clrIdx="1"/>
  <p:cmAuthor id="792" name="未知用户373" initials="未" lastIdx="0" clrIdx="0"/>
  <p:cmAuthor id="92" name="easonyoun" initials="e" lastIdx="0" clrIdx="0"/>
  <p:cmAuthor id="793" name="未知用户350" initials="未" lastIdx="0" clrIdx="0"/>
  <p:cmAuthor id="93" name="董苗苗" initials="董" lastIdx="0" clrIdx="1"/>
  <p:cmAuthor id="794" name="未知用户218" initials="未" lastIdx="0" clrIdx="0"/>
  <p:cmAuthor id="94" name="何慧丽" initials="何" lastIdx="0" clrIdx="0"/>
  <p:cmAuthor id="795" name="未知用户351" initials="未" lastIdx="0" clrIdx="0"/>
  <p:cmAuthor id="95" name="Chen" initials="C" lastIdx="0" clrIdx="94"/>
  <p:cmAuthor id="796" name="未知用户352" initials="未" lastIdx="0" clrIdx="1"/>
  <p:cmAuthor id="96" name="Mz" initials="M" lastIdx="0" clrIdx="0"/>
  <p:cmAuthor id="797" name="未知用户353" initials="未" lastIdx="0" clrIdx="0"/>
  <p:cmAuthor id="97" name="齐涛" initials="齐" lastIdx="0" clrIdx="0"/>
  <p:cmAuthor id="798" name="未知用户354" initials="未" lastIdx="0" clrIdx="0"/>
  <p:cmAuthor id="98" name="Microsoft Office 用户" initials="M" lastIdx="0" clrIdx="0"/>
  <p:cmAuthor id="799" name="未知用户355" initials="未" lastIdx="0" clrIdx="0"/>
  <p:cmAuthor id="99" name="季玉洁" initials="季" lastIdx="0" clrIdx="0"/>
  <p:cmAuthor id="800" name="未知用户356" initials="未" lastIdx="0" clrIdx="0"/>
  <p:cmAuthor id="100" name="陈树权" initials="陈" lastIdx="0" clrIdx="0"/>
  <p:cmAuthor id="801" name="未知用户378" initials="未" lastIdx="0" clrIdx="0"/>
  <p:cmAuthor id="101" name="八妹" initials="八" lastIdx="0" clrIdx="0"/>
  <p:cmAuthor id="802" name="未知用户357" initials="未" lastIdx="0" clrIdx="0"/>
  <p:cmAuthor id="102" name="方朝军/产品推动室/产品开发推广部/总公司" initials="方" lastIdx="0" clrIdx="0"/>
  <p:cmAuthor id="803" name="未知用户362" initials="未" lastIdx="0" clrIdx="0"/>
  <p:cmAuthor id="103" name="zq" initials="z" lastIdx="0" clrIdx="0"/>
  <p:cmAuthor id="804" name="未知用户363" initials="未" lastIdx="0" clrIdx="0"/>
  <p:cmAuthor id="104" name="刘 思蜀" initials="刘" lastIdx="0" clrIdx="0"/>
  <p:cmAuthor id="805" name="未知用户374" initials="未" lastIdx="0" clrIdx="0"/>
  <p:cmAuthor id="105" name="Ms" initials="M" lastIdx="0" clrIdx="0"/>
  <p:cmAuthor id="806" name="未知用户375" initials="未" lastIdx="0" clrIdx="0"/>
  <p:cmAuthor id="106" name="sdzz-syy" initials="s" lastIdx="0" clrIdx="0"/>
  <p:cmAuthor id="807" name="未知用户369" initials="未" lastIdx="0" clrIdx="0"/>
  <p:cmAuthor id="808" name="未知用户376" initials="未" lastIdx="0" clrIdx="0"/>
  <p:cmAuthor id="809" name="未知用户377" initials="未" lastIdx="0" clrIdx="0"/>
  <p:cmAuthor id="810" name="未知用户372" initials="未" lastIdx="0" clrIdx="1"/>
  <p:cmAuthor id="110" name="未知用户11" initials="未" lastIdx="0" clrIdx="0"/>
  <p:cmAuthor id="811" name="Xzjd" initials="X" lastIdx="0" clrIdx="0"/>
  <p:cmAuthor id="111" name="Lenovo User" initials="L" lastIdx="0" clrIdx="0"/>
  <p:cmAuthor id="112" name="冯炳辰/业务管理部/私人银行部/总行机关/ABC" initials="冯" lastIdx="0" clrIdx="0"/>
  <p:cmAuthor id="113" name="谢俊/技术总监室/软件开发中心/总行机关/ABC" initials="谢" lastIdx="0" clrIdx="2"/>
  <p:cmAuthor id="814" name="未知用户466" initials="未" lastIdx="0" clrIdx="0"/>
  <p:cmAuthor id="114" name="CN=谢俊/OU=技术总监室/OU=软件开发中心/OU=总行机关/O=ABC" initials="C" lastIdx="0" clrIdx="3"/>
  <p:cmAuthor id="815" name="未知用户460" initials="未" lastIdx="0" clrIdx="0"/>
  <p:cmAuthor id="115" name="赖强/技术总监室/软件开发中心/总行机关/ABC" initials="赖" lastIdx="0" clrIdx="2"/>
  <p:cmAuthor id="816" name="未知用户454" initials="未" lastIdx="0" clrIdx="0"/>
  <p:cmAuthor id="116" name="未知用户9" initials="未" lastIdx="0" clrIdx="0"/>
  <p:cmAuthor id="817" name="未知用户461" initials="未" lastIdx="0" clrIdx="0"/>
  <p:cmAuthor id="117" name="49254" initials="4" lastIdx="0" clrIdx="0"/>
  <p:cmAuthor id="818" name="未知用户455" initials="未" lastIdx="0" clrIdx="0"/>
  <p:cmAuthor id="118" name="lgp" initials="l" lastIdx="0" clrIdx="0"/>
  <p:cmAuthor id="819" name="未知用户462" initials="未" lastIdx="0" clrIdx="0"/>
  <p:cmAuthor id="119" name="沛斯 钟" initials="沛" lastIdx="0" clrIdx="2"/>
  <p:cmAuthor id="820" name="未知用户465" initials="未" lastIdx="0" clrIdx="5"/>
  <p:cmAuthor id="120" name="wangsc" initials="w" lastIdx="0" clrIdx="34"/>
  <p:cmAuthor id="821" name="未知用户457" initials="未" lastIdx="0" clrIdx="0"/>
  <p:cmAuthor id="121" name="马妍" initials="马" lastIdx="0" clrIdx="0"/>
  <p:cmAuthor id="822" name="未知用户450" initials="未" lastIdx="0" clrIdx="0"/>
  <p:cmAuthor id="122" name="yanqiqi-lgd" initials="y" lastIdx="0" clrIdx="5"/>
  <p:cmAuthor id="823" name="未知用户463" initials="未" lastIdx="0" clrIdx="18"/>
  <p:cmAuthor id="123" name="547716734@qq.com" initials="5" lastIdx="0" clrIdx="0"/>
  <p:cmAuthor id="824" name="未知用户467" initials="未" lastIdx="0" clrIdx="0"/>
  <p:cmAuthor id="124" name="shuaibing" initials="s" lastIdx="0" clrIdx="0"/>
  <p:cmAuthor id="825" name="未知用户468" initials="未" lastIdx="0" clrIdx="0"/>
  <p:cmAuthor id="125" name="贺龙" initials="贺" lastIdx="0" clrIdx="0"/>
  <p:cmAuthor id="826" name="未知用户469" initials="未" lastIdx="0" clrIdx="0"/>
  <p:cmAuthor id="126" name="个险部" initials="个" lastIdx="0" clrIdx="0"/>
  <p:cmAuthor id="827" name="未知用户458" initials="未" lastIdx="0" clrIdx="0"/>
  <p:cmAuthor id="127" name="林 声洋" initials="林" lastIdx="0" clrIdx="0"/>
  <p:cmAuthor id="828" name="未知用户470" initials="未" lastIdx="0" clrIdx="0"/>
  <p:cmAuthor id="128" name="Ray" initials="R" lastIdx="0" clrIdx="0"/>
  <p:cmAuthor id="829" name="未知用户471" initials="未" lastIdx="0" clrIdx="0"/>
  <p:cmAuthor id="129" name="zhengzhong" initials="z" lastIdx="0" clrIdx="0"/>
  <p:cmAuthor id="830" name="未知用户472" initials="未" lastIdx="0" clrIdx="0"/>
  <p:cmAuthor id="130" name="ydx2003new@163.com" initials="y" lastIdx="0" clrIdx="0"/>
  <p:cmAuthor id="831" name="未知用户473" initials="未" lastIdx="0" clrIdx="0"/>
  <p:cmAuthor id="131" name="肖 雷" initials="肖" lastIdx="0" clrIdx="0"/>
  <p:cmAuthor id="832" name="未知用户235" initials="未" lastIdx="0" clrIdx="1"/>
  <p:cmAuthor id="132" name="gongxuan" initials="g" lastIdx="0" clrIdx="0"/>
  <p:cmAuthor id="833" name="未知用户453" initials="未" lastIdx="0" clrIdx="0"/>
  <p:cmAuthor id="133" name="zhuqy3" initials="z" lastIdx="0" clrIdx="0"/>
  <p:cmAuthor id="834" name="未知用户474" initials="未" lastIdx="0" clrIdx="0"/>
  <p:cmAuthor id="134" name="雷庭" initials="雷" lastIdx="0" clrIdx="0"/>
  <p:cmAuthor id="835" name="未知用户475" initials="未" lastIdx="0" clrIdx="0"/>
  <p:cmAuthor id="135" name="未知用户10" initials="未" lastIdx="0" clrIdx="0"/>
  <p:cmAuthor id="836" name="未知用户476" initials="未" lastIdx="0" clrIdx="0"/>
  <p:cmAuthor id="136" name="wpp" initials="w" lastIdx="0" clrIdx="0"/>
  <p:cmAuthor id="837" name="未知用户459" initials="未" lastIdx="0" clrIdx="1"/>
  <p:cmAuthor id="137" name="asuse" initials="a" lastIdx="0" clrIdx="0"/>
  <p:cmAuthor id="838" name="未知用户489" initials="未" lastIdx="0" clrIdx="0"/>
  <p:cmAuthor id="138" name="lin lin" initials="l" lastIdx="0" clrIdx="0"/>
  <p:cmAuthor id="839" name="未知用户488" initials="未" lastIdx="0" clrIdx="0"/>
  <p:cmAuthor id="139" name="nieyp" initials="n" lastIdx="0" clrIdx="0"/>
  <p:cmAuthor id="840" name="未知用户490" initials="未" lastIdx="0" clrIdx="0"/>
  <p:cmAuthor id="140" name="未知用户16" initials="未" lastIdx="0" clrIdx="0"/>
  <p:cmAuthor id="841" name="未知用户477" initials="未" lastIdx="0" clrIdx="0"/>
  <p:cmAuthor id="141" name="China" initials="C" lastIdx="0" clrIdx="0"/>
  <p:cmAuthor id="842" name="未知用户478" initials="未" lastIdx="0" clrIdx="0"/>
  <p:cmAuthor id="142" name="AbuSina" initials="A" lastIdx="0" clrIdx="0"/>
  <p:cmAuthor id="843" name="未知用户479" initials="未" lastIdx="0" clrIdx="8"/>
  <p:cmAuthor id="143" name="zhengwen" initials="z" lastIdx="0" clrIdx="0"/>
  <p:cmAuthor id="844" name="未知用户480" initials="未" lastIdx="0" clrIdx="0"/>
  <p:cmAuthor id="144" name="Wanwei Liang" initials="W" lastIdx="0" clrIdx="0"/>
  <p:cmAuthor id="845" name="未知用户481" initials="未" lastIdx="0" clrIdx="0"/>
  <p:cmAuthor id="145" name="chinalife" initials="c" lastIdx="0" clrIdx="0"/>
  <p:cmAuthor id="846" name="未知用户482" initials="未" lastIdx="0" clrIdx="0"/>
  <p:cmAuthor id="146" name="刘莹" initials="刘" lastIdx="0" clrIdx="2"/>
  <p:cmAuthor id="847" name="未知用户483" initials="未" lastIdx="0" clrIdx="0"/>
  <p:cmAuthor id="147" name="彭凯" initials="彭" lastIdx="0" clrIdx="1"/>
  <p:cmAuthor id="848" name="未知用户484" initials="未" lastIdx="0" clrIdx="0"/>
  <p:cmAuthor id="148" name="Sky.Wang" initials="S" lastIdx="0" clrIdx="0"/>
  <p:cmAuthor id="849" name="未知用户485" initials="未" lastIdx="0" clrIdx="0"/>
  <p:cmAuthor id="149" name="黄元" initials="黄" lastIdx="0" clrIdx="1"/>
  <p:cmAuthor id="850" name="未知用户486" initials="未" lastIdx="0" clrIdx="0"/>
  <p:cmAuthor id="150" name="总公司培训部" initials="总" lastIdx="0" clrIdx="9"/>
  <p:cmAuthor id="851" name="未知用户452" initials="未" lastIdx="0" clrIdx="0"/>
  <p:cmAuthor id="151" name="sunxp002" initials="s" lastIdx="0" clrIdx="0"/>
  <p:cmAuthor id="852" name="未知用户456" initials="未" lastIdx="0" clrIdx="0"/>
  <p:cmAuthor id="152" name="杨姗" initials="杨" lastIdx="0" clrIdx="1"/>
  <p:cmAuthor id="853" name="未知用户464" initials="未" lastIdx="0" clrIdx="0"/>
  <p:cmAuthor id="153" name="未知用户15" initials="未" lastIdx="0" clrIdx="0"/>
  <p:cmAuthor id="854" name="未知用户487" initials="未" lastIdx="0" clrIdx="0"/>
  <p:cmAuthor id="154" name="严之" initials="严" lastIdx="0" clrIdx="0"/>
  <p:cmAuthor id="861" name="seki" initials="s" lastIdx="0" clrIdx="0"/>
  <p:cmAuthor id="161" name="未知用户17" initials="未" lastIdx="0" clrIdx="21"/>
  <p:cmAuthor id="163" name="91huhang" initials="9" lastIdx="0" clrIdx="0"/>
  <p:cmAuthor id="164" name="未知用户89" initials="未" lastIdx="0" clrIdx="0"/>
  <p:cmAuthor id="165" name="未知用户90" initials="未" lastIdx="0" clrIdx="0"/>
  <p:cmAuthor id="166" name="未知用户80" initials="未" lastIdx="0" clrIdx="0"/>
  <p:cmAuthor id="167" name="ProMedican" initials="P" lastIdx="0" clrIdx="1"/>
  <p:cmAuthor id="168" name="未知用户103" initials="未" lastIdx="0" clrIdx="0"/>
  <p:cmAuthor id="169" name="未知用户104" initials="未" lastIdx="0" clrIdx="0"/>
  <p:cmAuthor id="170" name="未知用户87" initials="未" lastIdx="0" clrIdx="0"/>
  <p:cmAuthor id="171" name="未知用户47" initials="未" lastIdx="0" clrIdx="0"/>
  <p:cmAuthor id="172" name="未知用户92" initials="未" lastIdx="0" clrIdx="0"/>
  <p:cmAuthor id="49837067" name="刘浩" initials="刘" lastIdx="0" clrIdx="0"/>
  <p:cmAuthor id="174" name="ht guo" initials="h" lastIdx="0" clrIdx="1"/>
  <p:cmAuthor id="49837068" name="Vivian Liu" initials="VL" lastIdx="0" clrIdx="1"/>
  <p:cmAuthor id="175" name="cuizijin01" initials="c" lastIdx="0" clrIdx="2"/>
  <p:cmAuthor id="49837069" name="程玉珍" initials="程" lastIdx="0" clrIdx="143"/>
  <p:cmAuthor id="49837070" name="yang" initials="y" lastIdx="0" clrIdx="144"/>
  <p:cmAuthor id="177" name="孙青川" initials="孙" lastIdx="0" clrIdx="1"/>
  <p:cmAuthor id="49837071" name="孙 澍" initials="孙" lastIdx="0" clrIdx="207"/>
  <p:cmAuthor id="178" name="未知用户52" initials="未" lastIdx="0" clrIdx="1"/>
  <p:cmAuthor id="179" name="未知用户85" initials="未" lastIdx="0" clrIdx="0"/>
  <p:cmAuthor id="180" name="Windows" initials="W" lastIdx="0" clrIdx="3"/>
  <p:cmAuthor id="181" name="松 李" initials="松" lastIdx="0" clrIdx="4"/>
  <p:cmAuthor id="182" name="b1487" initials="b" lastIdx="0" clrIdx="0"/>
  <p:cmAuthor id="183" name="郭书含" initials="郭" lastIdx="0" clrIdx="0"/>
  <p:cmAuthor id="184" name="sivaram" initials="s" lastIdx="0" clrIdx="0"/>
  <p:cmAuthor id="185" name="пользователь Microsoft Office" initials="п" lastIdx="0" clrIdx="0"/>
  <p:cmAuthor id="186" name="刘淼" initials="刘" lastIdx="0" clrIdx="6"/>
  <p:cmAuthor id="187" name="Office 365" initials="O" lastIdx="0" clrIdx="0"/>
  <p:cmAuthor id="188" name="1716266060@qq.com" initials="1" lastIdx="0" clrIdx="0"/>
  <p:cmAuthor id="189" name="程学春 cxc" initials="程" lastIdx="0" clrIdx="0"/>
  <p:cmAuthor id="190" name="chenli8" initials="c" lastIdx="0" clrIdx="0"/>
  <p:cmAuthor id="191" name="448097321@qq.com" initials="4" lastIdx="0" clrIdx="0"/>
  <p:cmAuthor id="192" name="zhumin1" initials="z" lastIdx="0" clrIdx="1"/>
  <p:cmAuthor id="193" name="FS" initials="F" lastIdx="0" clrIdx="0"/>
  <p:cmAuthor id="194" name="Temp" initials="T" lastIdx="0" clrIdx="0"/>
  <p:cmAuthor id="195" name="刘岸亮" initials="刘" lastIdx="0" clrIdx="0"/>
  <p:cmAuthor id="196" name="雍中婧" initials="雍" lastIdx="0" clrIdx="0"/>
  <p:cmAuthor id="197" name="任斐" initials="任" lastIdx="0" clrIdx="1"/>
  <p:cmAuthor id="198" name="未知用户33" initials="未" lastIdx="0" clrIdx="0"/>
  <p:cmAuthor id="199" name="未知用户34" initials="未" lastIdx="0" clrIdx="1"/>
  <p:cmAuthor id="200" name="未知用户25" initials="未" lastIdx="0" clrIdx="0"/>
  <p:cmAuthor id="201" name="未知用户26" initials="未" lastIdx="0" clrIdx="0"/>
  <p:cmAuthor id="202" name="未知用户48" initials="未" lastIdx="0" clrIdx="0"/>
  <p:cmAuthor id="203" name="未知用户27" initials="未" lastIdx="0" clrIdx="0"/>
  <p:cmAuthor id="204" name="未知用户28" initials="未" lastIdx="0" clrIdx="0"/>
  <p:cmAuthor id="205" name="未知用户29" initials="未" lastIdx="0" clrIdx="0"/>
  <p:cmAuthor id="206" name="未知用户30" initials="未" lastIdx="0" clrIdx="0"/>
  <p:cmAuthor id="207" name="未知用户31" initials="未" lastIdx="0" clrIdx="1"/>
  <p:cmAuthor id="208" name="未知用户35" initials="未" lastIdx="0" clrIdx="6"/>
  <p:cmAuthor id="209" name="未知用户39" initials="未" lastIdx="0" clrIdx="0"/>
  <p:cmAuthor id="210" name="未知用户40" initials="未" lastIdx="0" clrIdx="1"/>
  <p:cmAuthor id="211" name="未知用户41" initials="未" lastIdx="0" clrIdx="0"/>
  <p:cmAuthor id="212" name="未知用户43" initials="未" lastIdx="0" clrIdx="1"/>
  <p:cmAuthor id="213" name="未知用户44" initials="未" lastIdx="0" clrIdx="0"/>
  <p:cmAuthor id="214" name="未知用户45" initials="未" lastIdx="0" clrIdx="0"/>
  <p:cmAuthor id="215" name="王雅静" initials="王" lastIdx="0" clrIdx="0"/>
  <p:cmAuthor id="216" name="sun frank" initials="s" lastIdx="0" clrIdx="0"/>
  <p:cmAuthor id="217" name="zhao wei" initials="z" lastIdx="0" clrIdx="0"/>
  <p:cmAuthor id="218" name="徐 伟钦" initials="徐" lastIdx="0" clrIdx="0"/>
  <p:cmAuthor id="219" name="韩冰" initials="韩" lastIdx="0" clrIdx="0"/>
  <p:cmAuthor id="220" name="李昕玫" initials="李" lastIdx="0" clrIdx="0"/>
  <p:cmAuthor id="221" name="lianxing liao" initials="l" lastIdx="0" clrIdx="0"/>
  <p:cmAuthor id="222" name="未知用户" initials="未" lastIdx="0" clrIdx="0"/>
  <p:cmAuthor id="223" name="yangysh" initials="y" lastIdx="0" clrIdx="0"/>
  <p:cmAuthor id="224" name="未知用户46" initials="未" lastIdx="0" clrIdx="2"/>
  <p:cmAuthor id="226" name="JAMES 杨" initials="J" lastIdx="0" clrIdx="6"/>
  <p:cmAuthor id="227" name="闫志深" initials="闫" lastIdx="0" clrIdx="0"/>
  <p:cmAuthor id="235" name="梁潇-lhq" initials="梁" lastIdx="0" clrIdx="0"/>
  <p:cmAuthor id="236" name="未知用户21" initials="未" lastIdx="0" clrIdx="0"/>
  <p:cmAuthor id="237" name="未知用户22" initials="未" lastIdx="0" clrIdx="0"/>
  <p:cmAuthor id="238" name="未知用户18" initials="未" lastIdx="0" clrIdx="0"/>
  <p:cmAuthor id="240" name="2819264246@qq.com" initials="2" lastIdx="0" clrIdx="22"/>
  <p:cmAuthor id="243" name="Poseidon" initials="P" lastIdx="0" clrIdx="0"/>
  <p:cmAuthor id="248" name="ZZC" initials="Z" lastIdx="0" clrIdx="1"/>
  <p:cmAuthor id="249" name="李晨曦" initials="李" lastIdx="0" clrIdx="0"/>
  <p:cmAuthor id="250" name="Bonan Qi" initials="B" lastIdx="0" clrIdx="0"/>
  <p:cmAuthor id="251" name="yaoxiaojun" initials="y" lastIdx="0" clrIdx="0"/>
  <p:cmAuthor id="253" name="朱雪松" initials="朱" lastIdx="0" clrIdx="2"/>
  <p:cmAuthor id="254" name="周涛" initials="周" lastIdx="0" clrIdx="0"/>
  <p:cmAuthor id="257" name="张洲萌" initials="张" lastIdx="0" clrIdx="23"/>
  <p:cmAuthor id="259" name="Vagun Vagun" initials="V" lastIdx="0" clrIdx="0"/>
  <p:cmAuthor id="260" name="李秋静" initials="李" lastIdx="0" clrIdx="1"/>
  <p:cmAuthor id="261" name="陈林" initials="陈" lastIdx="0" clrIdx="0"/>
  <p:cmAuthor id="262" name="Author" initials="A" lastIdx="0" clrIdx="2"/>
  <p:cmAuthor id="263" name="张梦莞" initials="张" lastIdx="0" clrIdx="27"/>
  <p:cmAuthor id="265" name="程诗媛" initials="程" lastIdx="0" clrIdx="1"/>
  <p:cmAuthor id="266" name="未知用户36" initials="未" lastIdx="0" clrIdx="0"/>
  <p:cmAuthor id="267" name="未知用户148" initials="未" lastIdx="0" clrIdx="0"/>
  <p:cmAuthor id="268" name="未知用户163" initials="未" lastIdx="0" clrIdx="0"/>
  <p:cmAuthor id="269" name="未知用户151" initials="未" lastIdx="0" clrIdx="1"/>
  <p:cmAuthor id="270" name="未知用户152" initials="未" lastIdx="0" clrIdx="0"/>
  <p:cmAuthor id="271" name="未知用户164" initials="未" lastIdx="0" clrIdx="1"/>
  <p:cmAuthor id="272" name="未知用户153" initials="未" lastIdx="0" clrIdx="0"/>
  <p:cmAuthor id="273" name="未知用户154" initials="未" lastIdx="0" clrIdx="0"/>
  <p:cmAuthor id="274" name="未知用户155" initials="未" lastIdx="0" clrIdx="0"/>
  <p:cmAuthor id="275" name="未知用户156" initials="未" lastIdx="0" clrIdx="0"/>
  <p:cmAuthor id="276" name="未知用户157" initials="未" lastIdx="0" clrIdx="0"/>
  <p:cmAuthor id="277" name="未知用户158" initials="未" lastIdx="0" clrIdx="0"/>
  <p:cmAuthor id="278" name="未知用户159" initials="未" lastIdx="0" clrIdx="0"/>
  <p:cmAuthor id="279" name="未知用户160" initials="未" lastIdx="0" clrIdx="0"/>
  <p:cmAuthor id="280" name="未知用户161" initials="未" lastIdx="0" clrIdx="0"/>
  <p:cmAuthor id="281" name="未知用户162" initials="未" lastIdx="0" clrIdx="0"/>
  <p:cmAuthor id="282" name="未知用户149" initials="未" lastIdx="0" clrIdx="0"/>
  <p:cmAuthor id="283" name="未知用户146" initials="未" lastIdx="0" clrIdx="21"/>
  <p:cmAuthor id="284" name="未知用户147" initials="未" lastIdx="0" clrIdx="0"/>
  <p:cmAuthor id="285" name="未知用户37" initials="未" lastIdx="0" clrIdx="2"/>
  <p:cmAuthor id="286" name="未知用户23" initials="未" lastIdx="0" clrIdx="0"/>
  <p:cmAuthor id="287" name="未知用户19" initials="未" lastIdx="0" clrIdx="0"/>
  <p:cmAuthor id="288" name="刘仕俭" initials="刘" lastIdx="0" clrIdx="0"/>
  <p:cmAuthor id="289" name="Changing Zhuang" initials="C" lastIdx="0" clrIdx="1"/>
  <p:cmAuthor id="290" name="未知用户177" initials="未" lastIdx="0" clrIdx="0"/>
  <p:cmAuthor id="291" name="未知用户178" initials="未" lastIdx="0" clrIdx="0"/>
  <p:cmAuthor id="292" name="未知用户179" initials="未" lastIdx="0" clrIdx="0"/>
  <p:cmAuthor id="293" name="未知用户180" initials="未" lastIdx="0" clrIdx="0"/>
  <p:cmAuthor id="294" name="未知用户181" initials="未" lastIdx="0" clrIdx="1"/>
  <p:cmAuthor id="295" name="未知用户182" initials="未" lastIdx="0" clrIdx="0"/>
  <p:cmAuthor id="296" name="未知用户183" initials="未" lastIdx="0" clrIdx="0"/>
  <p:cmAuthor id="297" name="未知用户184" initials="未" lastIdx="0" clrIdx="0"/>
  <p:cmAuthor id="298" name="未知用户187" initials="未" lastIdx="0" clrIdx="0"/>
  <p:cmAuthor id="299" name="未知用户185" initials="未" lastIdx="0" clrIdx="21"/>
  <p:cmAuthor id="300" name="未知用户186" initials="未" lastIdx="0" clrIdx="0"/>
  <p:cmAuthor id="301" name="哒哒 熊猫" initials="哒" lastIdx="0" clrIdx="0"/>
  <p:cmAuthor id="302" name="Yun-Ting Tseng" initials="Y" lastIdx="0" clrIdx="0"/>
  <p:cmAuthor id="303" name="Miss 豆" initials="M" lastIdx="0" clrIdx="0"/>
  <p:cmAuthor id="304" name="G" initials="G" lastIdx="0" clrIdx="22"/>
  <p:cmAuthor id="307" name="未知用户108" initials="未" lastIdx="0" clrIdx="0"/>
  <p:cmAuthor id="308" name="未知用户72" initials="未" lastIdx="0" clrIdx="0"/>
  <p:cmAuthor id="309" name="未知用户73" initials="未" lastIdx="0" clrIdx="0"/>
  <p:cmAuthor id="310" name="未知用户74" initials="未" lastIdx="0" clrIdx="0"/>
  <p:cmAuthor id="311" name="未知用户110" initials="未" lastIdx="0" clrIdx="0"/>
  <p:cmAuthor id="312" name="未知用户77" initials="未" lastIdx="0" clrIdx="0"/>
  <p:cmAuthor id="313" name="86139" initials="8" lastIdx="0" clrIdx="0"/>
  <p:cmAuthor id="314" name="朴鹏-lhq" initials="朴" lastIdx="0" clrIdx="18"/>
  <p:cmAuthor id="315" name="吕 阔" initials="吕" lastIdx="0" clrIdx="22"/>
  <p:cmAuthor id="316" name="ozg106" initials="o" lastIdx="0" clrIdx="92"/>
  <p:cmAuthor id="317" name="冰箱" initials="冰" lastIdx="0" clrIdx="0"/>
  <p:cmAuthor id="318" name="lixun" initials="l" lastIdx="0" clrIdx="16"/>
  <p:cmAuthor id="319" name="Isabella" initials="I" lastIdx="0" clrIdx="4"/>
  <p:cmAuthor id="320" name="倚海听风" initials="倚" lastIdx="0" clrIdx="21"/>
  <p:cmAuthor id="321" name="CodonMedical" initials="C" lastIdx="0" clrIdx="2"/>
  <p:cmAuthor id="322" name="Yvonne Lin" initials="Y" lastIdx="0" clrIdx="3"/>
  <p:cmAuthor id="323" name="Gallivan, John-Paul {MDAO~Basel}" initials="G" lastIdx="0" clrIdx="4"/>
  <p:cmAuthor id="324" name="Helms, Hans-Joachim {MDBA~Basel}" initials="H" lastIdx="0" clrIdx="5"/>
  <p:cmAuthor id="325" name="Codon Medical" initials="C" lastIdx="0" clrIdx="6"/>
  <p:cmAuthor id="326" name="Petersen, Jenny {MDBD~South San Francisco}" initials="P" lastIdx="0" clrIdx="7"/>
  <p:cmAuthor id="327" name="刘风香" initials="刘" lastIdx="0" clrIdx="20"/>
  <p:cmAuthor id="328" name="feng wei" initials="f" lastIdx="0" clrIdx="0"/>
  <p:cmAuthor id="329" name="Meredith Kalish" initials="M" lastIdx="0" clrIdx="10"/>
  <p:cmAuthor id="330" name="Mary Beattie" initials="M" lastIdx="0" clrIdx="11"/>
  <p:cmAuthor id="331" name="Melanie Smitt" initials="M" lastIdx="0" clrIdx="12"/>
  <p:cmAuthor id="332" name="Andrea Michels" initials="A" lastIdx="0" clrIdx="13"/>
  <p:cmAuthor id="333" name="Daniel Clyde (HI)" initials="D" lastIdx="0" clrIdx="0"/>
  <p:cmAuthor id="334" name="Fitzpatrick, Nicole {MGAO~Basel}" initials="F" lastIdx="0" clrIdx="1"/>
  <p:cmAuthor id="335" name="Kate Rijnen" initials="K" lastIdx="0" clrIdx="2"/>
  <p:cmAuthor id="336" name="Mark McGregor (HI)" initials="M" lastIdx="0" clrIdx="3"/>
  <p:cmAuthor id="337" name="Machackova, Zuzana {MDAO~Basel}" initials="M" lastIdx="0" clrIdx="5"/>
  <p:cmAuthor id="338" name="Franca, Ryan {MDAO~Basel}" initials="F" lastIdx="0" clrIdx="6"/>
  <p:cmAuthor id="339" name="Bart Baranowski (HI)" initials="B" lastIdx="0" clrIdx="7"/>
  <p:cmAuthor id="340" name="Helen Keyworth (HI)" initials="H" lastIdx="0" clrIdx="8"/>
  <p:cmAuthor id="341" name="Louise Adamson (HI)" initials="L" lastIdx="0" clrIdx="9"/>
  <p:cmAuthor id="342" name="Andrew Moss (HI)" initials="A" lastIdx="0" clrIdx="10"/>
  <p:cmAuthor id="343" name="David Morgan (HI)" initials="D" lastIdx="0" clrIdx="11"/>
  <p:cmAuthor id="344" name="Kate Sillitoe (HI)" initials="K" lastIdx="0" clrIdx="12"/>
  <p:cmAuthor id="345" name="孟轩君" initials="孟" lastIdx="0" clrIdx="0"/>
  <p:cmAuthor id="346" name="hpguan" initials="h" lastIdx="0" clrIdx="0"/>
  <p:cmAuthor id="347" name="miaott" initials="m" lastIdx="0" clrIdx="195"/>
  <p:cmAuthor id="349" name="zhaoby01" initials="z" lastIdx="0" clrIdx="6"/>
  <p:cmAuthor id="350" name="Lydia" initials="L" lastIdx="0" clrIdx="0"/>
  <p:cmAuthor id="351" name="fengyuan03" initials="f" lastIdx="0" clrIdx="1"/>
  <p:cmAuthor id="352" name="古二蛋" initials="古" lastIdx="0" clrIdx="2"/>
  <p:cmAuthor id="353" name="xusha" initials="x" lastIdx="0" clrIdx="2"/>
  <p:cmAuthor id="354" name="李 东科" initials="李" lastIdx="0" clrIdx="35"/>
  <p:cmAuthor id="355" name="甘源" initials="甘" lastIdx="0" clrIdx="0"/>
  <p:cmAuthor id="356" name="何富军" initials="何" lastIdx="0" clrIdx="0"/>
  <p:cmAuthor id="357" name="闫秀丽" initials="闫" lastIdx="0" clrIdx="0"/>
  <p:cmAuthor id="358" name="fafa" initials="f" lastIdx="0" clrIdx="1"/>
  <p:cmAuthor id="359" name="qatr130" initials="q" lastIdx="0" clrIdx="0"/>
  <p:cmAuthor id="360" name="袁正海" initials="袁" lastIdx="0" clrIdx="0"/>
  <p:cmAuthor id="361" name="未知用户84" initials="未" lastIdx="0" clrIdx="0"/>
  <p:cmAuthor id="362" name="未知用户88" initials="未" lastIdx="0" clrIdx="0"/>
  <p:cmAuthor id="364" name="未知用户93" initials="未" lastIdx="0" clrIdx="0"/>
  <p:cmAuthor id="365" name="未知用户94" initials="未" lastIdx="0" clrIdx="0"/>
  <p:cmAuthor id="366" name="未知用户95" initials="未" lastIdx="0" clrIdx="0"/>
  <p:cmAuthor id="367" name="未知用户96" initials="未" lastIdx="0" clrIdx="1"/>
  <p:cmAuthor id="368" name="未知用户99" initials="未" lastIdx="0" clrIdx="0"/>
  <p:cmAuthor id="369" name="橙子" initials="橙" lastIdx="0" clrIdx="1"/>
  <p:cmAuthor id="370" name="加 林" initials="加" lastIdx="0" clrIdx="0"/>
  <p:cmAuthor id="371" name="wenle369@sina.com" initials="w" lastIdx="0" clrIdx="0"/>
  <p:cmAuthor id="372" name="未知用户418" initials="未" lastIdx="0" clrIdx="0"/>
  <p:cmAuthor id="373" name="未知用户271" initials="未" lastIdx="0" clrIdx="0"/>
  <p:cmAuthor id="374" name="think" initials="t" lastIdx="0" clrIdx="0"/>
  <p:cmAuthor id="375" name="过 去" initials="过" lastIdx="0" clrIdx="0"/>
  <p:cmAuthor id="376" name="ChinaUser" initials="C" lastIdx="0" clrIdx="0"/>
  <p:cmAuthor id="377" name="未知用户75" initials="未" lastIdx="0" clrIdx="0"/>
  <p:cmAuthor id="378" name="未知用户76" initials="未" lastIdx="0" clrIdx="0"/>
  <p:cmAuthor id="379" name="linkplus" initials="l" lastIdx="0" clrIdx="0"/>
  <p:cmAuthor id="380" name="未知用户118" initials="未" lastIdx="0" clrIdx="0"/>
  <p:cmAuthor id="381" name="未知用户119" initials="未" lastIdx="0" clrIdx="0"/>
  <p:cmAuthor id="382" name="未知用户120" initials="未" lastIdx="0" clrIdx="1"/>
  <p:cmAuthor id="383" name="未知用户121" initials="未" lastIdx="0" clrIdx="0"/>
  <p:cmAuthor id="384" name="未知用户122" initials="未" lastIdx="0" clrIdx="0"/>
  <p:cmAuthor id="385" name="未知用户123" initials="未" lastIdx="0" clrIdx="0"/>
  <p:cmAuthor id="386" name="未知用户124" initials="未" lastIdx="0" clrIdx="0"/>
  <p:cmAuthor id="387" name="未知用户125" initials="未" lastIdx="0" clrIdx="0"/>
  <p:cmAuthor id="388" name="未知用户126" initials="未" lastIdx="0" clrIdx="0"/>
  <p:cmAuthor id="389" name="未知用户127" initials="未" lastIdx="0" clrIdx="0"/>
  <p:cmAuthor id="390" name="未知用户128" initials="未" lastIdx="0" clrIdx="0"/>
  <p:cmAuthor id="391" name="未知用户129" initials="未" lastIdx="0" clrIdx="8"/>
  <p:cmAuthor id="392" name="未知用户130" initials="未" lastIdx="0" clrIdx="0"/>
  <p:cmAuthor id="393" name="未知用户131" initials="未" lastIdx="0" clrIdx="0"/>
  <p:cmAuthor id="394" name="未知用户132" initials="未" lastIdx="0" clrIdx="0"/>
  <p:cmAuthor id="395" name="未知用户133" initials="未" lastIdx="0" clrIdx="0"/>
  <p:cmAuthor id="396" name="未知用户134" initials="未" lastIdx="0" clrIdx="0"/>
  <p:cmAuthor id="397" name="未知用户135" initials="未" lastIdx="0" clrIdx="0"/>
  <p:cmAuthor id="398" name="未知用户136" initials="未" lastIdx="0" clrIdx="0"/>
  <p:cmAuthor id="399" name="未知用户137" initials="未" lastIdx="0" clrIdx="0"/>
  <p:cmAuthor id="400" name="未知用户138" initials="未" lastIdx="0" clrIdx="0"/>
  <p:cmAuthor id="401" name="未知用户141" initials="未" lastIdx="0" clrIdx="0"/>
  <p:cmAuthor id="402" name="未知用户142" initials="未" lastIdx="0" clrIdx="1"/>
  <p:cmAuthor id="403" name="未知用户143" initials="未" lastIdx="0" clrIdx="0"/>
  <p:cmAuthor id="404" name="未知用户144" initials="未" lastIdx="0" clrIdx="0"/>
  <p:cmAuthor id="405" name="未知用户145" initials="未" lastIdx="0" clrIdx="0"/>
  <p:cmAuthor id="406" name="未知用户114" initials="未" lastIdx="0" clrIdx="0"/>
  <p:cmAuthor id="407" name="未知用户115" initials="未" lastIdx="0" clrIdx="1"/>
  <p:cmAuthor id="408" name="未知用户116" initials="未" lastIdx="0" clrIdx="0"/>
  <p:cmAuthor id="409" name="未知用户117" initials="未" lastIdx="0" clrIdx="0"/>
  <p:cmAuthor id="410" name="未知用户139" initials="未" lastIdx="0" clrIdx="0"/>
  <p:cmAuthor id="411" name="未知用户188" initials="未" lastIdx="0" clrIdx="0"/>
  <p:cmAuthor id="412" name="未知用户189" initials="未" lastIdx="0" clrIdx="0"/>
  <p:cmAuthor id="413" name="未知用户165" initials="未" lastIdx="0" clrIdx="0"/>
  <p:cmAuthor id="414" name="未知用户166" initials="未" lastIdx="0" clrIdx="0"/>
  <p:cmAuthor id="415" name="未知用户167" initials="未" lastIdx="0" clrIdx="0"/>
  <p:cmAuthor id="416" name="未知用户168" initials="未" lastIdx="0" clrIdx="8"/>
  <p:cmAuthor id="417" name="未知用户169" initials="未" lastIdx="0" clrIdx="0"/>
  <p:cmAuthor id="418" name="未知用户170" initials="未" lastIdx="0" clrIdx="0"/>
  <p:cmAuthor id="419" name="未知用户171" initials="未" lastIdx="0" clrIdx="0"/>
  <p:cmAuthor id="420" name="未知用户172" initials="未" lastIdx="0" clrIdx="0"/>
  <p:cmAuthor id="421" name="未知用户173" initials="未" lastIdx="0" clrIdx="0"/>
  <p:cmAuthor id="422" name="未知用户174" initials="未" lastIdx="0" clrIdx="0"/>
  <p:cmAuthor id="423" name="未知用户175" initials="未" lastIdx="0" clrIdx="0"/>
  <p:cmAuthor id="424" name="未知用户176" initials="未" lastIdx="0" clrIdx="0"/>
  <p:cmAuthor id="425" name="未知用户68" initials="未" lastIdx="0" clrIdx="0"/>
  <p:cmAuthor id="426" name="未知用户65" initials="未" lastIdx="0" clrIdx="0"/>
  <p:cmAuthor id="427" name="alen" initials="a" lastIdx="0" clrIdx="0"/>
  <p:cmAuthor id="428" name="USER" initials="U" lastIdx="0" clrIdx="0"/>
  <p:cmAuthor id="429" name="王 一鸣" initials="王" lastIdx="0" clrIdx="0"/>
  <p:cmAuthor id="430" name="Well Li" initials="W" lastIdx="0" clrIdx="0"/>
  <p:cmAuthor id="431" name="任俊宣" initials="任" lastIdx="0" clrIdx="6"/>
  <p:cmAuthor id="432" name="未知用户198" initials="未" lastIdx="0" clrIdx="0"/>
  <p:cmAuthor id="433" name="未知用户150" initials="未" lastIdx="0" clrIdx="0"/>
  <p:cmAuthor id="434" name="未知用户220" initials="未" lastIdx="0" clrIdx="0"/>
  <p:cmAuthor id="435" name="未知用户221" initials="未" lastIdx="0" clrIdx="0"/>
  <p:cmAuthor id="436" name="未知用户199" initials="未" lastIdx="0" clrIdx="1"/>
  <p:cmAuthor id="437" name="未知用户200" initials="未" lastIdx="0" clrIdx="0"/>
  <p:cmAuthor id="438" name="未知用户201" initials="未" lastIdx="0" clrIdx="1"/>
  <p:cmAuthor id="439" name="未知用户214" initials="未" lastIdx="0" clrIdx="0"/>
  <p:cmAuthor id="440" name="未知用户216" initials="未" lastIdx="0" clrIdx="0"/>
  <p:cmAuthor id="441" name="未知用户202" initials="未" lastIdx="0" clrIdx="0"/>
  <p:cmAuthor id="442" name="未知用户203" initials="未" lastIdx="0" clrIdx="0"/>
  <p:cmAuthor id="443" name="未知用户204" initials="未" lastIdx="0" clrIdx="0"/>
  <p:cmAuthor id="444" name="未知用户205" initials="未" lastIdx="0" clrIdx="0"/>
  <p:cmAuthor id="445" name="未知用户206" initials="未" lastIdx="0" clrIdx="0"/>
  <p:cmAuthor id="446" name="未知用户207" initials="未" lastIdx="0" clrIdx="0"/>
  <p:cmAuthor id="447" name="未知用户208" initials="未" lastIdx="0" clrIdx="0"/>
  <p:cmAuthor id="448" name="未知用户209" initials="未" lastIdx="0" clrIdx="0"/>
  <p:cmAuthor id="449" name="未知用户210" initials="未" lastIdx="0" clrIdx="0"/>
  <p:cmAuthor id="450" name="未知用户213" initials="未" lastIdx="0" clrIdx="2"/>
  <p:cmAuthor id="451" name="未知用户211" initials="未" lastIdx="0" clrIdx="0"/>
  <p:cmAuthor id="452" name="?定义" initials="?" lastIdx="0" clrIdx="0"/>
  <p:cmAuthor id="453" name="sxp" initials="s" lastIdx="0" clrIdx="2"/>
  <p:cmAuthor id="454" name="allan" initials="a" lastIdx="0" clrIdx="0"/>
  <p:cmAuthor id="455" name="qiuzq02" initials="q" lastIdx="0" clrIdx="81"/>
  <p:cmAuthor id="457" name="mawei19" initials="m" lastIdx="0" clrIdx="21"/>
  <p:cmAuthor id="459" name="李红钢" initials="李" lastIdx="0" clrIdx="458"/>
  <p:cmAuthor id="460" name="McGlasson, Louise" initials="M" lastIdx="0" clrIdx="0"/>
  <p:cmAuthor id="516" name="未知用户197" initials="未" lastIdx="0" clrIdx="1"/>
  <p:cmAuthor id="558" name="未知用户337" initials="未" lastIdx="0" clrIdx="0"/>
  <p:cmAuthor id="559" name="未知用户336" initials="未" lastIdx="0" clrIdx="0"/>
  <p:cmAuthor id="560" name="未知用户318" initials="未" lastIdx="0" clrIdx="1"/>
  <p:cmAuthor id="562" name="未知用户320" initials="未" lastIdx="0" clrIdx="0"/>
  <p:cmAuthor id="564" name="未知用户322" initials="未" lastIdx="0" clrIdx="0"/>
  <p:cmAuthor id="565" name="未知用户323" initials="未" lastIdx="0" clrIdx="0"/>
  <p:cmAuthor id="566" name="未知用户287" initials="未" lastIdx="0" clrIdx="0"/>
  <p:cmAuthor id="567" name="未知用户324" initials="未" lastIdx="0" clrIdx="0"/>
  <p:cmAuthor id="568" name="未知用户325" initials="未" lastIdx="0" clrIdx="0"/>
  <p:cmAuthor id="569" name="未知用户290" initials="未" lastIdx="0" clrIdx="0"/>
  <p:cmAuthor id="570" name="未知用户291" initials="未" lastIdx="0" clrIdx="0"/>
  <p:cmAuthor id="571" name="未知用户292" initials="未" lastIdx="0" clrIdx="0"/>
  <p:cmAuthor id="572" name="未知用户293" initials="未" lastIdx="0" clrIdx="0"/>
  <p:cmAuthor id="573" name="未知用户294" initials="未" lastIdx="0" clrIdx="1"/>
  <p:cmAuthor id="574" name="未知用户295" initials="未" lastIdx="0" clrIdx="0"/>
  <p:cmAuthor id="575" name="未知用户326" initials="未" lastIdx="0" clrIdx="0"/>
  <p:cmAuthor id="576" name="未知用户327" initials="未" lastIdx="0" clrIdx="0"/>
  <p:cmAuthor id="577" name="未知用户328" initials="未" lastIdx="0" clrIdx="0"/>
  <p:cmAuthor id="578" name="未知用户299" initials="未" lastIdx="0" clrIdx="0"/>
  <p:cmAuthor id="579" name="未知用户300" initials="未" lastIdx="0" clrIdx="0"/>
  <p:cmAuthor id="580" name="未知用户301" initials="未" lastIdx="0" clrIdx="0"/>
  <p:cmAuthor id="581" name="未知用户302" initials="未" lastIdx="0" clrIdx="1"/>
  <p:cmAuthor id="582" name="未知用户303" initials="未" lastIdx="0" clrIdx="0"/>
  <p:cmAuthor id="583" name="未知用户304" initials="未" lastIdx="0" clrIdx="35"/>
  <p:cmAuthor id="584" name="未知用户305" initials="未" lastIdx="0" clrIdx="0"/>
  <p:cmAuthor id="585" name="未知用户306" initials="未" lastIdx="0" clrIdx="0"/>
  <p:cmAuthor id="586" name="未知用户222" initials="未" lastIdx="0" clrIdx="1"/>
  <p:cmAuthor id="587" name="未知用户224" initials="未" lastIdx="0" clrIdx="0"/>
  <p:cmAuthor id="588" name="未知用户332" initials="未" lastIdx="0" clrIdx="0"/>
  <p:cmAuthor id="589" name="未知用户309" initials="未" lastIdx="0" clrIdx="0"/>
  <p:cmAuthor id="590" name="未知用户310" initials="未" lastIdx="0" clrIdx="21"/>
  <p:cmAuthor id="591" name="未知用户311" initials="未" lastIdx="0" clrIdx="0"/>
  <p:cmAuthor id="592" name="未知用户312" initials="未" lastIdx="0" clrIdx="1"/>
  <p:cmAuthor id="593" name="未知用户313" initials="未" lastIdx="0" clrIdx="0"/>
  <p:cmAuthor id="594" name="未知用户335" initials="未" lastIdx="0" clrIdx="0"/>
  <p:cmAuthor id="595" name="未知用户316" initials="未" lastIdx="0" clrIdx="0"/>
  <p:cmAuthor id="596" name="未知用户277" initials="未" lastIdx="0" clrIdx="0"/>
  <p:cmAuthor id="597" name="未知用户278" initials="未" lastIdx="0" clrIdx="0"/>
  <p:cmAuthor id="598" name="未知用户272" initials="未" lastIdx="0" clrIdx="0"/>
  <p:cmAuthor id="2000" name="张静_QZZvv2Aj" initials="authorId_625078060" lastIdx="0" clrIdx="95"/>
  <p:cmAuthor id="599" name="未知用户273" initials="未" lastIdx="0" clrIdx="0"/>
  <p:cmAuthor id="600" name="未知用户279" initials="未" lastIdx="0" clrIdx="1"/>
  <p:cmAuthor id="601" name="未知用户233" initials="未" lastIdx="0" clrIdx="0"/>
  <p:cmAuthor id="602" name="未知用户229" initials="未" lastIdx="0" clrIdx="0"/>
  <p:cmAuthor id="603" name="未知用户234" initials="未" lastIdx="0" clrIdx="0"/>
  <p:cmAuthor id="604" name="未知用户274" initials="未" lastIdx="0" clrIdx="0"/>
  <p:cmAuthor id="605" name="未知用户236" initials="未" lastIdx="0" clrIdx="0"/>
  <p:cmAuthor id="606" name="未知用户280" initials="未" lastIdx="0" clrIdx="0"/>
  <p:cmAuthor id="607" name="未知用户238" initials="未" lastIdx="0" clrIdx="21"/>
  <p:cmAuthor id="608" name="未知用户239" initials="未" lastIdx="0" clrIdx="0"/>
  <p:cmAuthor id="609" name="未知用户240" initials="未" lastIdx="0" clrIdx="1"/>
  <p:cmAuthor id="610" name="未知用户241" initials="未" lastIdx="0" clrIdx="0"/>
  <p:cmAuthor id="611" name="未知用户242" initials="未" lastIdx="0" clrIdx="0"/>
  <p:cmAuthor id="612" name="未知用户243" initials="未" lastIdx="0" clrIdx="0"/>
  <p:cmAuthor id="613" name="未知用户244" initials="未" lastIdx="0" clrIdx="0"/>
  <p:cmAuthor id="614" name="未知用户245" initials="未" lastIdx="0" clrIdx="0"/>
  <p:cmAuthor id="615" name="未知用户246" initials="未" lastIdx="0" clrIdx="1"/>
  <p:cmAuthor id="616" name="未知用户247" initials="未" lastIdx="0" clrIdx="0"/>
  <p:cmAuthor id="617" name="未知用户248" initials="未" lastIdx="0" clrIdx="0"/>
  <p:cmAuthor id="618" name="未知用户249" initials="未" lastIdx="0" clrIdx="0"/>
  <p:cmAuthor id="619" name="未知用户250" initials="未" lastIdx="0" clrIdx="0"/>
  <p:cmAuthor id="620" name="未知用户251" initials="未" lastIdx="0" clrIdx="0"/>
  <p:cmAuthor id="621" name="未知用户252" initials="未" lastIdx="0" clrIdx="0"/>
  <p:cmAuthor id="622" name="未知用户253" initials="未" lastIdx="0" clrIdx="0"/>
  <p:cmAuthor id="623" name="未知用户254" initials="未" lastIdx="0" clrIdx="0"/>
  <p:cmAuthor id="624" name="未知用户255" initials="未" lastIdx="0" clrIdx="0"/>
  <p:cmAuthor id="625" name="未知用户256" initials="未" lastIdx="0" clrIdx="0"/>
  <p:cmAuthor id="626" name="未知用户257" initials="未" lastIdx="0" clrIdx="0"/>
  <p:cmAuthor id="627" name="未知用户258" initials="未" lastIdx="0" clrIdx="0"/>
  <p:cmAuthor id="628" name="未知用户259" initials="未" lastIdx="0" clrIdx="1"/>
  <p:cmAuthor id="629" name="未知用户260" initials="未" lastIdx="0" clrIdx="0"/>
  <p:cmAuthor id="630" name="未知用户275" initials="未" lastIdx="0" clrIdx="0"/>
  <p:cmAuthor id="631" name="未知用户276" initials="未" lastIdx="0" clrIdx="0"/>
  <p:cmAuthor id="632" name="未知用户263" initials="未" lastIdx="0" clrIdx="0"/>
  <p:cmAuthor id="633" name="未知用户264" initials="未" lastIdx="0" clrIdx="0"/>
  <p:cmAuthor id="634" name="未知用户265" initials="未" lastIdx="0" clrIdx="0"/>
  <p:cmAuthor id="635" name="未知用户266" initials="未" lastIdx="0" clrIdx="1"/>
  <p:cmAuthor id="636" name="未知用户267" initials="未" lastIdx="0" clrIdx="0"/>
  <p:cmAuthor id="637" name="未知用户268" initials="未" lastIdx="0" clrIdx="35"/>
  <p:cmAuthor id="638" name="未知用户269" initials="未" lastIdx="0" clrIdx="0"/>
  <p:cmAuthor id="639" name="未知用户270" initials="未" lastIdx="0" clrIdx="0"/>
  <p:cmAuthor id="640" name="未知用户193" initials="未" lastIdx="0" clrIdx="0"/>
  <p:cmAuthor id="641" name="未知用户195" initials="未" lastIdx="0" clrIdx="0"/>
  <p:cmAuthor id="642" name="未知用户196" initials="未" lastIdx="0" clrIdx="0"/>
  <p:cmAuthor id="643" name="未知用户358" initials="未" lastIdx="0" clrIdx="0"/>
  <p:cmAuthor id="644" name="未知用户359" initials="未" lastIdx="0" clrIdx="0"/>
  <p:cmAuthor id="645" name="未知用户360" initials="未" lastIdx="0" clrIdx="0"/>
  <p:cmAuthor id="646" name="未知用户361" initials="未" lastIdx="0" clrIdx="0"/>
  <p:cmAuthor id="647" name="未知用户364" initials="未" lastIdx="0" clrIdx="0"/>
  <p:cmAuthor id="648" name="未知用户288" initials="未" lastIdx="0" clrIdx="0"/>
  <p:cmAuthor id="649" name="未知用户297" initials="未" lastIdx="0" clrIdx="0"/>
  <p:cmAuthor id="650" name="未知用户298" initials="未" lastIdx="0" clrIdx="1"/>
  <p:cmAuthor id="651" name="未知用户307" initials="未" lastIdx="0" clrIdx="0"/>
  <p:cmAuthor id="652" name="未知用户308" initials="未" lastIdx="0" clrIdx="0"/>
  <p:cmAuthor id="653" name="未知用户315" initials="未" lastIdx="0" clrIdx="0"/>
  <p:cmAuthor id="654" name="未知用户317" initials="未" lastIdx="0" clrIdx="0"/>
  <p:cmAuthor id="655" name="未知用户329" initials="未" lastIdx="0" clrIdx="0"/>
  <p:cmAuthor id="656" name="未知用户333" initials="未" lastIdx="0" clrIdx="0"/>
  <p:cmAuthor id="657" name="未知用户334" initials="未" lastIdx="0" clrIdx="0"/>
  <p:cmAuthor id="658" name="未知用户340" initials="未" lastIdx="0" clrIdx="0"/>
  <p:cmAuthor id="659" name="未知用户341" initials="未" lastIdx="0" clrIdx="0"/>
  <p:cmAuthor id="660" name="未知用户342" initials="未" lastIdx="0" clrIdx="0"/>
  <p:cmAuthor id="661" name="未知用户343" initials="未" lastIdx="0" clrIdx="0"/>
  <p:cmAuthor id="662" name="未知用户344" initials="未" lastIdx="0" clrIdx="0"/>
  <p:cmAuthor id="663" name="未知用户345" initials="未" lastIdx="0" clrIdx="1"/>
  <p:cmAuthor id="664" name="未知用户365" initials="未" lastIdx="0" clrIdx="0"/>
  <p:cmAuthor id="665" name="未知用户366" initials="未" lastIdx="0" clrIdx="0"/>
  <p:cmAuthor id="666" name="未知用户367" initials="未" lastIdx="0" clrIdx="0"/>
  <p:cmAuthor id="667" name="未知用户368" initials="未" lastIdx="0" clrIdx="0"/>
  <p:cmAuthor id="668" name="未知用户403" initials="未" lastIdx="0" clrIdx="0"/>
  <p:cmAuthor id="669" name="未知用户402" initials="未" lastIdx="0" clrIdx="0"/>
  <p:cmAuthor id="670" name="未知用户379" initials="未" lastIdx="0" clrIdx="0"/>
  <p:cmAuthor id="671" name="未知用户380" initials="未" lastIdx="0" clrIdx="0"/>
  <p:cmAuthor id="672" name="未知用户405" initials="未" lastIdx="0" clrIdx="0"/>
  <p:cmAuthor id="673" name="未知用户382" initials="未" lastIdx="0" clrIdx="0"/>
  <p:cmAuthor id="674" name="未知用户383" initials="未" lastIdx="0" clrIdx="0"/>
  <p:cmAuthor id="675" name="未知用户384" initials="未" lastIdx="0" clrIdx="1"/>
  <p:cmAuthor id="676" name="未知用户385" initials="未" lastIdx="0" clrIdx="0"/>
  <p:cmAuthor id="677" name="未知用户386" initials="未" lastIdx="0" clrIdx="0"/>
  <p:cmAuthor id="678" name="未知用户387" initials="未" lastIdx="0" clrIdx="0"/>
  <p:cmAuthor id="679" name="未知用户388" initials="未" lastIdx="0" clrIdx="0"/>
  <p:cmAuthor id="680" name="未知用户411" initials="未" lastIdx="0" clrIdx="0"/>
  <p:cmAuthor id="681" name="未知用户389" initials="未" lastIdx="0" clrIdx="0"/>
  <p:cmAuthor id="682" name="未知用户390" initials="未" lastIdx="0" clrIdx="0"/>
  <p:cmAuthor id="683" name="未知用户391" initials="未" lastIdx="0" clrIdx="0"/>
  <p:cmAuthor id="684" name="未知用户392" initials="未" lastIdx="0" clrIdx="0"/>
  <p:cmAuthor id="685" name="未知用户393" initials="未" lastIdx="0" clrIdx="0"/>
  <p:cmAuthor id="686" name="未知用户394" initials="未" lastIdx="0" clrIdx="0"/>
  <p:cmAuthor id="687" name="未知用户395" initials="未" lastIdx="0" clrIdx="0"/>
  <p:cmAuthor id="688" name="未知用户396" initials="未" lastIdx="0" clrIdx="0"/>
  <p:cmAuthor id="689" name="未知用户406" initials="未" lastIdx="0" clrIdx="0"/>
  <p:cmAuthor id="690" name="未知用户397" initials="未" lastIdx="0" clrIdx="1"/>
  <p:cmAuthor id="691" name="未知用户407" initials="未" lastIdx="0" clrIdx="0"/>
  <p:cmAuthor id="692" name="未知用户398" initials="未" lastIdx="0" clrIdx="0"/>
  <p:cmAuthor id="693" name="未知用户399" initials="未" lastIdx="0" clrIdx="0"/>
  <p:cmAuthor id="694" name="未知用户400" initials="未" lastIdx="0" clrIdx="0"/>
  <p:cmAuthor id="695" name="未知用户401" initials="未" lastIdx="0" clrIdx="0"/>
  <p:cmAuthor id="696" name="未知用户420" initials="未" lastIdx="0" clrIdx="0"/>
  <p:cmAuthor id="697" name="未知用户421" initials="未" lastIdx="0" clrIdx="0"/>
  <p:cmAuthor id="698" name="未知用户422" initials="未" lastIdx="0" clrIdx="0"/>
  <p:cmAuthor id="699" name="未知用户423" initials="未" lastIdx="0" clrIdx="0"/>
  <p:cmAuthor id="700" name="未知用户424" initials="未" lastIdx="0" clrIdx="0"/>
  <p:cmAuthor id="282818018" name="迪" initials="迪" lastIdx="0" clrIdx="30"/>
  <p:cmAuthor id="1367494780" name="ciwei" initials="c" lastIdx="0" clrIdx="4"/>
  <p:cmAuthor id="1239498692" name="遥星" initials="遥" lastIdx="0" clrIdx="25"/>
  <p:cmAuthor id="443341179" name="猫小喵" initials="猫" lastIdx="0" clrIdx="16"/>
  <p:cmAuthor id="289870448" name="Luo" initials="L" lastIdx="0" clrIdx="23"/>
  <p:cmAuthor id="368832498" name="小蜂蜜@柠檬膏" initials="小" lastIdx="0" clrIdx="26"/>
  <p:cmAuthor id="764379307" name="小龙哈皮" initials="小" lastIdx="0" clrIdx="22"/>
  <p:cmAuthor id="717503864" name="彭彭" initials="彭" lastIdx="0" clrIdx="2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00" autoAdjust="0"/>
    <p:restoredTop sz="94610"/>
  </p:normalViewPr>
  <p:slideViewPr>
    <p:cSldViewPr snapToGrid="0" snapToObjects="1" showGuides="1">
      <p:cViewPr>
        <p:scale>
          <a:sx n="75" d="100"/>
          <a:sy n="75" d="100"/>
        </p:scale>
        <p:origin x="444" y="774"/>
      </p:cViewPr>
      <p:guideLst>
        <p:guide orient="horz" pos="1230"/>
        <p:guide pos="3900"/>
        <p:guide orient="horz" pos="527"/>
        <p:guide pos="310"/>
        <p:guide pos="7053"/>
        <p:guide orient="horz" pos="674"/>
        <p:guide pos="1714"/>
        <p:guide orient="horz" pos="2031"/>
        <p:guide orient="horz" pos="4050"/>
        <p:guide orient="horz" pos="1747"/>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1" d="100"/>
          <a:sy n="1" d="100"/>
        </p:scale>
        <p:origin x="0" y="0"/>
      </p:cViewPr>
      <p:guideLst/>
    </p:cSldViewPr>
  </p:notesViewPr>
  <p:gridSpacing cx="76200" cy="76200"/>
</p:viewPr>
</file>

<file path=ppt/_rels/presentation.xml.rels><?xml version="1.0" encoding="UTF-8" standalone="yes"?>
<Relationships xmlns="http://schemas.openxmlformats.org/package/2006/relationships"><Relationship Id="rId98" Type="http://schemas.openxmlformats.org/officeDocument/2006/relationships/tags" Target="tags/tag2327.xml"/><Relationship Id="rId97" Type="http://schemas.openxmlformats.org/officeDocument/2006/relationships/customXml" Target="../customXml/item1.xml"/><Relationship Id="rId96" Type="http://schemas.openxmlformats.org/officeDocument/2006/relationships/customXmlProps" Target="../customXml/itemProps2326.xml"/><Relationship Id="rId95" Type="http://schemas.openxmlformats.org/officeDocument/2006/relationships/commentAuthors" Target="commentAuthors.xml"/><Relationship Id="rId94" Type="http://schemas.openxmlformats.org/officeDocument/2006/relationships/tableStyles" Target="tableStyles.xml"/><Relationship Id="rId93" Type="http://schemas.openxmlformats.org/officeDocument/2006/relationships/viewProps" Target="viewProps.xml"/><Relationship Id="rId92" Type="http://schemas.openxmlformats.org/officeDocument/2006/relationships/presProps" Target="presProps.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200.xml"/><Relationship Id="rId4" Type="http://schemas.openxmlformats.org/officeDocument/2006/relationships/tags" Target="../tags/tag199.xml"/><Relationship Id="rId3" Type="http://schemas.openxmlformats.org/officeDocument/2006/relationships/tags" Target="../tags/tag198.xml"/><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5" Type="http://schemas.openxmlformats.org/officeDocument/2006/relationships/tags" Target="../tags/tag834.xml"/><Relationship Id="rId4" Type="http://schemas.openxmlformats.org/officeDocument/2006/relationships/tags" Target="../tags/tag833.xml"/><Relationship Id="rId3" Type="http://schemas.openxmlformats.org/officeDocument/2006/relationships/tags" Target="../tags/tag832.xml"/><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1.xml.rels><?xml version="1.0" encoding="UTF-8" standalone="yes"?>
<Relationships xmlns="http://schemas.openxmlformats.org/package/2006/relationships"><Relationship Id="rId5" Type="http://schemas.openxmlformats.org/officeDocument/2006/relationships/tags" Target="../tags/tag869.xml"/><Relationship Id="rId4" Type="http://schemas.openxmlformats.org/officeDocument/2006/relationships/tags" Target="../tags/tag868.xml"/><Relationship Id="rId3" Type="http://schemas.openxmlformats.org/officeDocument/2006/relationships/tags" Target="../tags/tag867.xml"/><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2.xml.rels><?xml version="1.0" encoding="UTF-8" standalone="yes"?>
<Relationships xmlns="http://schemas.openxmlformats.org/package/2006/relationships"><Relationship Id="rId5" Type="http://schemas.openxmlformats.org/officeDocument/2006/relationships/tags" Target="../tags/tag895.xml"/><Relationship Id="rId4" Type="http://schemas.openxmlformats.org/officeDocument/2006/relationships/tags" Target="../tags/tag894.xml"/><Relationship Id="rId3" Type="http://schemas.openxmlformats.org/officeDocument/2006/relationships/tags" Target="../tags/tag893.xml"/><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3.xml.rels><?xml version="1.0" encoding="UTF-8" standalone="yes"?>
<Relationships xmlns="http://schemas.openxmlformats.org/package/2006/relationships"><Relationship Id="rId5" Type="http://schemas.openxmlformats.org/officeDocument/2006/relationships/tags" Target="../tags/tag919.xml"/><Relationship Id="rId4" Type="http://schemas.openxmlformats.org/officeDocument/2006/relationships/tags" Target="../tags/tag918.xml"/><Relationship Id="rId3" Type="http://schemas.openxmlformats.org/officeDocument/2006/relationships/tags" Target="../tags/tag917.xml"/><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14.xml.rels><?xml version="1.0" encoding="UTF-8" standalone="yes"?>
<Relationships xmlns="http://schemas.openxmlformats.org/package/2006/relationships"><Relationship Id="rId5" Type="http://schemas.openxmlformats.org/officeDocument/2006/relationships/tags" Target="../tags/tag964.xml"/><Relationship Id="rId4" Type="http://schemas.openxmlformats.org/officeDocument/2006/relationships/tags" Target="../tags/tag963.xml"/><Relationship Id="rId3" Type="http://schemas.openxmlformats.org/officeDocument/2006/relationships/tags" Target="../tags/tag962.xml"/><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15.xml.rels><?xml version="1.0" encoding="UTF-8" standalone="yes"?>
<Relationships xmlns="http://schemas.openxmlformats.org/package/2006/relationships"><Relationship Id="rId5" Type="http://schemas.openxmlformats.org/officeDocument/2006/relationships/tags" Target="../tags/tag991.xml"/><Relationship Id="rId4" Type="http://schemas.openxmlformats.org/officeDocument/2006/relationships/tags" Target="../tags/tag990.xml"/><Relationship Id="rId3" Type="http://schemas.openxmlformats.org/officeDocument/2006/relationships/tags" Target="../tags/tag989.xml"/><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16.xml.rels><?xml version="1.0" encoding="UTF-8" standalone="yes"?>
<Relationships xmlns="http://schemas.openxmlformats.org/package/2006/relationships"><Relationship Id="rId5" Type="http://schemas.openxmlformats.org/officeDocument/2006/relationships/tags" Target="../tags/tag1015.xml"/><Relationship Id="rId4" Type="http://schemas.openxmlformats.org/officeDocument/2006/relationships/tags" Target="../tags/tag1014.xml"/><Relationship Id="rId3" Type="http://schemas.openxmlformats.org/officeDocument/2006/relationships/tags" Target="../tags/tag1013.xml"/><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17.xml.rels><?xml version="1.0" encoding="UTF-8" standalone="yes"?>
<Relationships xmlns="http://schemas.openxmlformats.org/package/2006/relationships"><Relationship Id="rId5" Type="http://schemas.openxmlformats.org/officeDocument/2006/relationships/tags" Target="../tags/tag1081.xml"/><Relationship Id="rId4" Type="http://schemas.openxmlformats.org/officeDocument/2006/relationships/tags" Target="../tags/tag1080.xml"/><Relationship Id="rId3" Type="http://schemas.openxmlformats.org/officeDocument/2006/relationships/tags" Target="../tags/tag1079.xml"/><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18.xml.rels><?xml version="1.0" encoding="UTF-8" standalone="yes"?>
<Relationships xmlns="http://schemas.openxmlformats.org/package/2006/relationships"><Relationship Id="rId5" Type="http://schemas.openxmlformats.org/officeDocument/2006/relationships/tags" Target="../tags/tag1129.xml"/><Relationship Id="rId4" Type="http://schemas.openxmlformats.org/officeDocument/2006/relationships/tags" Target="../tags/tag1128.xml"/><Relationship Id="rId3" Type="http://schemas.openxmlformats.org/officeDocument/2006/relationships/tags" Target="../tags/tag1127.xml"/><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19.xml.rels><?xml version="1.0" encoding="UTF-8" standalone="yes"?>
<Relationships xmlns="http://schemas.openxmlformats.org/package/2006/relationships"><Relationship Id="rId5" Type="http://schemas.openxmlformats.org/officeDocument/2006/relationships/tags" Target="../tags/tag1174.xml"/><Relationship Id="rId4" Type="http://schemas.openxmlformats.org/officeDocument/2006/relationships/tags" Target="../tags/tag1173.xml"/><Relationship Id="rId3" Type="http://schemas.openxmlformats.org/officeDocument/2006/relationships/tags" Target="../tags/tag1172.xml"/><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2.xml.rels><?xml version="1.0" encoding="UTF-8" standalone="yes"?>
<Relationships xmlns="http://schemas.openxmlformats.org/package/2006/relationships"><Relationship Id="rId3" Type="http://schemas.openxmlformats.org/officeDocument/2006/relationships/tags" Target="../tags/tag234.xml"/><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5" Type="http://schemas.openxmlformats.org/officeDocument/2006/relationships/tags" Target="../tags/tag1405.xml"/><Relationship Id="rId4" Type="http://schemas.openxmlformats.org/officeDocument/2006/relationships/tags" Target="../tags/tag1404.xml"/><Relationship Id="rId3" Type="http://schemas.openxmlformats.org/officeDocument/2006/relationships/tags" Target="../tags/tag1403.xml"/><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21.xml.rels><?xml version="1.0" encoding="UTF-8" standalone="yes"?>
<Relationships xmlns="http://schemas.openxmlformats.org/package/2006/relationships"><Relationship Id="rId5" Type="http://schemas.openxmlformats.org/officeDocument/2006/relationships/tags" Target="../tags/tag1439.xml"/><Relationship Id="rId4" Type="http://schemas.openxmlformats.org/officeDocument/2006/relationships/tags" Target="../tags/tag1438.xml"/><Relationship Id="rId3" Type="http://schemas.openxmlformats.org/officeDocument/2006/relationships/tags" Target="../tags/tag1437.xml"/><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22.xml.rels><?xml version="1.0" encoding="UTF-8" standalone="yes"?>
<Relationships xmlns="http://schemas.openxmlformats.org/package/2006/relationships"><Relationship Id="rId5" Type="http://schemas.openxmlformats.org/officeDocument/2006/relationships/tags" Target="../tags/tag1719.xml"/><Relationship Id="rId4" Type="http://schemas.openxmlformats.org/officeDocument/2006/relationships/tags" Target="../tags/tag1718.xml"/><Relationship Id="rId3" Type="http://schemas.openxmlformats.org/officeDocument/2006/relationships/tags" Target="../tags/tag1717.xml"/><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23.xml.rels><?xml version="1.0" encoding="UTF-8" standalone="yes"?>
<Relationships xmlns="http://schemas.openxmlformats.org/package/2006/relationships"><Relationship Id="rId5" Type="http://schemas.openxmlformats.org/officeDocument/2006/relationships/tags" Target="../tags/tag1745.xml"/><Relationship Id="rId4" Type="http://schemas.openxmlformats.org/officeDocument/2006/relationships/tags" Target="../tags/tag1744.xml"/><Relationship Id="rId3" Type="http://schemas.openxmlformats.org/officeDocument/2006/relationships/tags" Target="../tags/tag1743.xml"/><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24.xml.rels><?xml version="1.0" encoding="UTF-8" standalone="yes"?>
<Relationships xmlns="http://schemas.openxmlformats.org/package/2006/relationships"><Relationship Id="rId3" Type="http://schemas.openxmlformats.org/officeDocument/2006/relationships/tags" Target="../tags/tag1767.xml"/><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25.xml.rels><?xml version="1.0" encoding="UTF-8" standalone="yes"?>
<Relationships xmlns="http://schemas.openxmlformats.org/package/2006/relationships"><Relationship Id="rId5" Type="http://schemas.openxmlformats.org/officeDocument/2006/relationships/tags" Target="../tags/tag1859.xml"/><Relationship Id="rId4" Type="http://schemas.openxmlformats.org/officeDocument/2006/relationships/tags" Target="../tags/tag1858.xml"/><Relationship Id="rId3" Type="http://schemas.openxmlformats.org/officeDocument/2006/relationships/tags" Target="../tags/tag1857.xml"/><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26.xml.rels><?xml version="1.0" encoding="UTF-8" standalone="yes"?>
<Relationships xmlns="http://schemas.openxmlformats.org/package/2006/relationships"><Relationship Id="rId5" Type="http://schemas.openxmlformats.org/officeDocument/2006/relationships/tags" Target="../tags/tag1897.xml"/><Relationship Id="rId4" Type="http://schemas.openxmlformats.org/officeDocument/2006/relationships/tags" Target="../tags/tag1896.xml"/><Relationship Id="rId3" Type="http://schemas.openxmlformats.org/officeDocument/2006/relationships/tags" Target="../tags/tag1895.xml"/><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27.xml.rels><?xml version="1.0" encoding="UTF-8" standalone="yes"?>
<Relationships xmlns="http://schemas.openxmlformats.org/package/2006/relationships"><Relationship Id="rId5" Type="http://schemas.openxmlformats.org/officeDocument/2006/relationships/tags" Target="../tags/tag1925.xml"/><Relationship Id="rId4" Type="http://schemas.openxmlformats.org/officeDocument/2006/relationships/tags" Target="../tags/tag1924.xml"/><Relationship Id="rId3" Type="http://schemas.openxmlformats.org/officeDocument/2006/relationships/tags" Target="../tags/tag1923.xml"/><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28.xml.rels><?xml version="1.0" encoding="UTF-8" standalone="yes"?>
<Relationships xmlns="http://schemas.openxmlformats.org/package/2006/relationships"><Relationship Id="rId5" Type="http://schemas.openxmlformats.org/officeDocument/2006/relationships/tags" Target="../tags/tag2155.xml"/><Relationship Id="rId4" Type="http://schemas.openxmlformats.org/officeDocument/2006/relationships/tags" Target="../tags/tag2154.xml"/><Relationship Id="rId3" Type="http://schemas.openxmlformats.org/officeDocument/2006/relationships/tags" Target="../tags/tag2153.xml"/><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29.xml.rels><?xml version="1.0" encoding="UTF-8" standalone="yes"?>
<Relationships xmlns="http://schemas.openxmlformats.org/package/2006/relationships"><Relationship Id="rId5" Type="http://schemas.openxmlformats.org/officeDocument/2006/relationships/tags" Target="../tags/tag2168.xml"/><Relationship Id="rId4" Type="http://schemas.openxmlformats.org/officeDocument/2006/relationships/tags" Target="../tags/tag2167.xml"/><Relationship Id="rId3" Type="http://schemas.openxmlformats.org/officeDocument/2006/relationships/tags" Target="../tags/tag2166.xml"/><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251.xml"/><Relationship Id="rId4" Type="http://schemas.openxmlformats.org/officeDocument/2006/relationships/tags" Target="../tags/tag250.xml"/><Relationship Id="rId3" Type="http://schemas.openxmlformats.org/officeDocument/2006/relationships/tags" Target="../tags/tag249.xml"/><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5" Type="http://schemas.openxmlformats.org/officeDocument/2006/relationships/tags" Target="../tags/tag2190.xml"/><Relationship Id="rId4" Type="http://schemas.openxmlformats.org/officeDocument/2006/relationships/tags" Target="../tags/tag2189.xml"/><Relationship Id="rId3" Type="http://schemas.openxmlformats.org/officeDocument/2006/relationships/tags" Target="../tags/tag2188.xml"/><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31.xml.rels><?xml version="1.0" encoding="UTF-8" standalone="yes"?>
<Relationships xmlns="http://schemas.openxmlformats.org/package/2006/relationships"><Relationship Id="rId5" Type="http://schemas.openxmlformats.org/officeDocument/2006/relationships/tags" Target="../tags/tag2203.xml"/><Relationship Id="rId4" Type="http://schemas.openxmlformats.org/officeDocument/2006/relationships/tags" Target="../tags/tag2202.xml"/><Relationship Id="rId3" Type="http://schemas.openxmlformats.org/officeDocument/2006/relationships/tags" Target="../tags/tag2201.xml"/><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32.xml.rels><?xml version="1.0" encoding="UTF-8" standalone="yes"?>
<Relationships xmlns="http://schemas.openxmlformats.org/package/2006/relationships"><Relationship Id="rId5" Type="http://schemas.openxmlformats.org/officeDocument/2006/relationships/tags" Target="../tags/tag2228.xml"/><Relationship Id="rId4" Type="http://schemas.openxmlformats.org/officeDocument/2006/relationships/tags" Target="../tags/tag2227.xml"/><Relationship Id="rId3" Type="http://schemas.openxmlformats.org/officeDocument/2006/relationships/tags" Target="../tags/tag2226.xml"/><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33.xml.rels><?xml version="1.0" encoding="UTF-8" standalone="yes"?>
<Relationships xmlns="http://schemas.openxmlformats.org/package/2006/relationships"><Relationship Id="rId5" Type="http://schemas.openxmlformats.org/officeDocument/2006/relationships/tags" Target="../tags/tag2253.xml"/><Relationship Id="rId4" Type="http://schemas.openxmlformats.org/officeDocument/2006/relationships/tags" Target="../tags/tag2252.xml"/><Relationship Id="rId3" Type="http://schemas.openxmlformats.org/officeDocument/2006/relationships/tags" Target="../tags/tag2251.xml"/><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34.xml.rels><?xml version="1.0" encoding="UTF-8" standalone="yes"?>
<Relationships xmlns="http://schemas.openxmlformats.org/package/2006/relationships"><Relationship Id="rId5" Type="http://schemas.openxmlformats.org/officeDocument/2006/relationships/tags" Target="../tags/tag2279.xml"/><Relationship Id="rId4" Type="http://schemas.openxmlformats.org/officeDocument/2006/relationships/tags" Target="../tags/tag2278.xml"/><Relationship Id="rId3" Type="http://schemas.openxmlformats.org/officeDocument/2006/relationships/tags" Target="../tags/tag2277.xml"/><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35.xml.rels><?xml version="1.0" encoding="UTF-8" standalone="yes"?>
<Relationships xmlns="http://schemas.openxmlformats.org/package/2006/relationships"><Relationship Id="rId5" Type="http://schemas.openxmlformats.org/officeDocument/2006/relationships/tags" Target="../tags/tag2293.xml"/><Relationship Id="rId4" Type="http://schemas.openxmlformats.org/officeDocument/2006/relationships/tags" Target="../tags/tag2292.xml"/><Relationship Id="rId3" Type="http://schemas.openxmlformats.org/officeDocument/2006/relationships/tags" Target="../tags/tag2291.xml"/><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36.xml.rels><?xml version="1.0" encoding="UTF-8" standalone="yes"?>
<Relationships xmlns="http://schemas.openxmlformats.org/package/2006/relationships"><Relationship Id="rId5" Type="http://schemas.openxmlformats.org/officeDocument/2006/relationships/tags" Target="../tags/tag2310.xml"/><Relationship Id="rId4" Type="http://schemas.openxmlformats.org/officeDocument/2006/relationships/tags" Target="../tags/tag2309.xml"/><Relationship Id="rId3" Type="http://schemas.openxmlformats.org/officeDocument/2006/relationships/tags" Target="../tags/tag2308.xml"/><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37.xml.rels><?xml version="1.0" encoding="UTF-8" standalone="yes"?>
<Relationships xmlns="http://schemas.openxmlformats.org/package/2006/relationships"><Relationship Id="rId5" Type="http://schemas.openxmlformats.org/officeDocument/2006/relationships/tags" Target="../tags/tag2325.xml"/><Relationship Id="rId4" Type="http://schemas.openxmlformats.org/officeDocument/2006/relationships/tags" Target="../tags/tag2324.xml"/><Relationship Id="rId3" Type="http://schemas.openxmlformats.org/officeDocument/2006/relationships/tags" Target="../tags/tag2323.xml"/><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4.xml.rels><?xml version="1.0" encoding="UTF-8" standalone="yes"?>
<Relationships xmlns="http://schemas.openxmlformats.org/package/2006/relationships"><Relationship Id="rId4" Type="http://schemas.openxmlformats.org/officeDocument/2006/relationships/tags" Target="../tags/tag435.xml"/><Relationship Id="rId3" Type="http://schemas.openxmlformats.org/officeDocument/2006/relationships/tags" Target="../tags/tag434.xml"/><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4" Type="http://schemas.openxmlformats.org/officeDocument/2006/relationships/tags" Target="../tags/tag462.xml"/><Relationship Id="rId3" Type="http://schemas.openxmlformats.org/officeDocument/2006/relationships/tags" Target="../tags/tag461.xml"/><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5" Type="http://schemas.openxmlformats.org/officeDocument/2006/relationships/tags" Target="../tags/tag651.xml"/><Relationship Id="rId4" Type="http://schemas.openxmlformats.org/officeDocument/2006/relationships/tags" Target="../tags/tag650.xml"/><Relationship Id="rId3" Type="http://schemas.openxmlformats.org/officeDocument/2006/relationships/tags" Target="../tags/tag649.xml"/><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7.xml.rels><?xml version="1.0" encoding="UTF-8" standalone="yes"?>
<Relationships xmlns="http://schemas.openxmlformats.org/package/2006/relationships"><Relationship Id="rId5" Type="http://schemas.openxmlformats.org/officeDocument/2006/relationships/tags" Target="../tags/tag680.xml"/><Relationship Id="rId4" Type="http://schemas.openxmlformats.org/officeDocument/2006/relationships/tags" Target="../tags/tag679.xml"/><Relationship Id="rId3" Type="http://schemas.openxmlformats.org/officeDocument/2006/relationships/tags" Target="../tags/tag678.xml"/><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8.xml.rels><?xml version="1.0" encoding="UTF-8" standalone="yes"?>
<Relationships xmlns="http://schemas.openxmlformats.org/package/2006/relationships"><Relationship Id="rId5" Type="http://schemas.openxmlformats.org/officeDocument/2006/relationships/tags" Target="../tags/tag757.xml"/><Relationship Id="rId4" Type="http://schemas.openxmlformats.org/officeDocument/2006/relationships/tags" Target="../tags/tag756.xml"/><Relationship Id="rId3" Type="http://schemas.openxmlformats.org/officeDocument/2006/relationships/tags" Target="../tags/tag755.xml"/><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5" Type="http://schemas.openxmlformats.org/officeDocument/2006/relationships/tags" Target="../tags/tag807.xml"/><Relationship Id="rId4" Type="http://schemas.openxmlformats.org/officeDocument/2006/relationships/tags" Target="../tags/tag806.xml"/><Relationship Id="rId3" Type="http://schemas.openxmlformats.org/officeDocument/2006/relationships/tags" Target="../tags/tag805.xml"/><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latin typeface="宋体" panose="02010600030101010101" pitchFamily="2" charset="-122"/>
                <a:ea typeface="宋体" panose="02010600030101010101" pitchFamily="2" charset="-122"/>
                <a:cs typeface="Arial" panose="020B0604020202020204"/>
              </a:rPr>
            </a:fld>
            <a:endParaRPr kumimoji="0" lang="zh-CN" altLang="en-US" sz="1200" b="0"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Arial" panose="020B0604020202020204"/>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238" name=""/>
        <p:cNvGrpSpPr/>
        <p:nvPr/>
      </p:nvGrpSpPr>
      <p:grpSpPr>
        <a:xfrm>
          <a:off x="0" y="0"/>
          <a:ext cx="0" cy="0"/>
          <a:chOff x="0" y="0"/>
          <a:chExt cx="0" cy="0"/>
        </a:xfrm>
      </p:grpSpPr>
      <p:sp>
        <p:nvSpPr>
          <p:cNvPr id="1049138" name="幻灯片图像占位符 1"/>
          <p:cNvSpPr>
            <a:spLocks noGrp="1" noRot="1" noChangeAspect="1"/>
          </p:cNvSpPr>
          <p:nvPr>
            <p:ph type="sldImg"/>
            <p:custDataLst>
              <p:tags r:id="rId3"/>
            </p:custDataLst>
          </p:nvPr>
        </p:nvSpPr>
        <p:spPr/>
      </p:sp>
      <p:sp>
        <p:nvSpPr>
          <p:cNvPr id="1049139" name="备注占位符 2"/>
          <p:cNvSpPr txBox="1">
            <a:spLocks noGrp="1"/>
          </p:cNvSpPr>
          <p:nvPr>
            <p:ph type="body" idx="1"/>
            <p:custDataLst>
              <p:tags r:id="rId4"/>
            </p:custDataLst>
          </p:nvPr>
        </p:nvSpPr>
        <p:spPr/>
        <p:txBody>
          <a:bodyPr/>
          <a:lstStyle/>
          <a:p>
            <a:endParaRPr lang="zh-CN" altLang="en-US"/>
          </a:p>
        </p:txBody>
      </p:sp>
      <p:sp>
        <p:nvSpPr>
          <p:cNvPr id="1049140" name="灯片编号占位符 3"/>
          <p:cNvSpPr>
            <a:spLocks noGrp="1"/>
          </p:cNvSpPr>
          <p:nvPr>
            <p:ph type="sldNum" sz="quarter" idx="10"/>
            <p:custDataLst>
              <p:tags r:id="rId5"/>
            </p:custDataLst>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244" name=""/>
        <p:cNvGrpSpPr/>
        <p:nvPr/>
      </p:nvGrpSpPr>
      <p:grpSpPr>
        <a:xfrm>
          <a:off x="0" y="0"/>
          <a:ext cx="0" cy="0"/>
          <a:chOff x="0" y="0"/>
          <a:chExt cx="0" cy="0"/>
        </a:xfrm>
      </p:grpSpPr>
      <p:sp>
        <p:nvSpPr>
          <p:cNvPr id="1049160" name="幻灯片图像占位符 1"/>
          <p:cNvSpPr>
            <a:spLocks noGrp="1" noRot="1" noChangeAspect="1"/>
          </p:cNvSpPr>
          <p:nvPr>
            <p:ph type="sldImg"/>
            <p:custDataLst>
              <p:tags r:id="rId3"/>
            </p:custDataLst>
          </p:nvPr>
        </p:nvSpPr>
        <p:spPr/>
      </p:sp>
      <p:sp>
        <p:nvSpPr>
          <p:cNvPr id="1049161" name="备注占位符 2"/>
          <p:cNvSpPr txBox="1">
            <a:spLocks noGrp="1"/>
          </p:cNvSpPr>
          <p:nvPr>
            <p:ph type="body" idx="1"/>
            <p:custDataLst>
              <p:tags r:id="rId4"/>
            </p:custDataLst>
          </p:nvPr>
        </p:nvSpPr>
        <p:spPr/>
        <p:txBody>
          <a:bodyPr/>
          <a:lstStyle/>
          <a:p>
            <a:endParaRPr lang="zh-CN" altLang="en-US"/>
          </a:p>
        </p:txBody>
      </p:sp>
      <p:sp>
        <p:nvSpPr>
          <p:cNvPr id="1049162" name="灯片编号占位符 3"/>
          <p:cNvSpPr>
            <a:spLocks noGrp="1"/>
          </p:cNvSpPr>
          <p:nvPr>
            <p:ph type="sldNum" sz="quarter" idx="10"/>
            <p:custDataLst>
              <p:tags r:id="rId5"/>
            </p:custDataLst>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b="1" smtClean="0">
              <a:latin typeface="黑体" panose="02010609060101010101" charset="-122"/>
              <a:ea typeface="黑体" panose="02010609060101010101" charset="-122"/>
              <a:cs typeface="黑体" panose="02010609060101010101" charset="-122"/>
              <a:sym typeface="+mn-ea"/>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b="1">
              <a:solidFill>
                <a:schemeClr val="accent1"/>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sym typeface="宋体" panose="02010600030101010101" pitchFamily="2" charset="-122"/>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275" name=""/>
        <p:cNvGrpSpPr/>
        <p:nvPr/>
      </p:nvGrpSpPr>
      <p:grpSpPr>
        <a:xfrm>
          <a:off x="0" y="0"/>
          <a:ext cx="0" cy="0"/>
          <a:chOff x="0" y="0"/>
          <a:chExt cx="0" cy="0"/>
        </a:xfrm>
      </p:grpSpPr>
      <p:sp>
        <p:nvSpPr>
          <p:cNvPr id="1049262" name="幻灯片图像占位符 1"/>
          <p:cNvSpPr>
            <a:spLocks noGrp="1" noRot="1" noChangeAspect="1"/>
          </p:cNvSpPr>
          <p:nvPr>
            <p:ph type="sldImg"/>
            <p:custDataLst>
              <p:tags r:id="rId3"/>
            </p:custDataLst>
          </p:nvPr>
        </p:nvSpPr>
        <p:spPr/>
      </p:sp>
      <p:sp>
        <p:nvSpPr>
          <p:cNvPr id="1049263" name="备注占位符 2"/>
          <p:cNvSpPr txBox="1">
            <a:spLocks noGrp="1"/>
          </p:cNvSpPr>
          <p:nvPr>
            <p:ph type="body" idx="1"/>
            <p:custDataLst>
              <p:tags r:id="rId4"/>
            </p:custDataLst>
          </p:nvPr>
        </p:nvSpPr>
        <p:spPr/>
        <p:txBody>
          <a:bodyPr/>
          <a:lstStyle/>
          <a:p>
            <a:endParaRPr lang="zh-CN" altLang="en-US"/>
          </a:p>
        </p:txBody>
      </p:sp>
      <p:sp>
        <p:nvSpPr>
          <p:cNvPr id="1049264" name="灯片编号占位符 3"/>
          <p:cNvSpPr>
            <a:spLocks noGrp="1"/>
          </p:cNvSpPr>
          <p:nvPr>
            <p:ph type="sldNum" sz="quarter" idx="10"/>
            <p:custDataLst>
              <p:tags r:id="rId5"/>
            </p:custDataLst>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幻灯片图像占位符 1"/>
          <p:cNvSpPr/>
          <p:nvPr>
            <p:ph type="sldImg" idx="4294967295"/>
            <p:custDataLst>
              <p:tags r:id="rId3"/>
            </p:custDataLst>
          </p:nvPr>
        </p:nvSpPr>
        <p:spPr>
          <a:xfrm>
            <a:off x="685800" y="1143000"/>
            <a:ext cx="5486400" cy="3086100"/>
          </a:xfrm>
          <a:prstGeom prst="rect">
            <a:avLst/>
          </a:prstGeom>
          <a:noFill/>
          <a:ln w="12700">
            <a:bevel/>
          </a:ln>
        </p:spPr>
      </p:sp>
      <p:sp>
        <p:nvSpPr>
          <p:cNvPr id="40962" name="备注占位符 2"/>
          <p:cNvSpPr txBox="1"/>
          <p:nvPr>
            <p:ph type="body" idx="1"/>
            <p:custDataLst>
              <p:tags r:id="rId4"/>
            </p:custDataLst>
          </p:nvPr>
        </p:nvSpPr>
        <p:spPr>
          <a:xfrm>
            <a:off x="685800" y="4400550"/>
            <a:ext cx="5486400" cy="3600450"/>
          </a:xfrm>
          <a:prstGeom prst="rect">
            <a:avLst/>
          </a:prstGeom>
          <a:noFill/>
          <a:ln>
            <a:miter lim="800000"/>
          </a:ln>
        </p:spPr>
        <p:txBody>
          <a:bodyPr vert="horz" lIns="91440" tIns="45720" rIns="91440" bIns="45720" anchor="t" anchorCtr="0"/>
          <a:lstStyle>
            <a:lvl1pPr marL="0" indent="0" algn="l" defTabSz="914400" rtl="0" eaLnBrk="1" fontAlgn="base" hangingPunct="1">
              <a:lnSpc>
                <a:spcPct val="100000"/>
              </a:lnSpc>
              <a:spcBef>
                <a:spcPct val="0"/>
              </a:spcBef>
              <a:spcAft>
                <a:spcPct val="0"/>
              </a:spcAft>
              <a:buClrTx/>
              <a:buSzTx/>
              <a:buFontTx/>
              <a:buNone/>
              <a:defRPr lang="en-US" altLang="en-US" sz="1200">
                <a:solidFill>
                  <a:schemeClr val="tx1"/>
                </a:solidFill>
                <a:latin typeface="等线" panose="02010600030101010101" charset="-122"/>
              </a:defRPr>
            </a:lvl1pPr>
            <a:lvl2pPr marL="457200" indent="0" algn="l" defTabSz="914400" rtl="0" eaLnBrk="1" fontAlgn="base" hangingPunct="1">
              <a:lnSpc>
                <a:spcPct val="100000"/>
              </a:lnSpc>
              <a:spcBef>
                <a:spcPct val="0"/>
              </a:spcBef>
              <a:spcAft>
                <a:spcPct val="0"/>
              </a:spcAft>
              <a:buClrTx/>
              <a:buSzTx/>
              <a:buFontTx/>
              <a:buNone/>
              <a:defRPr lang="en-US" altLang="en-US" sz="1200">
                <a:solidFill>
                  <a:schemeClr val="tx1"/>
                </a:solidFill>
                <a:latin typeface="等线" panose="02010600030101010101" charset="-122"/>
              </a:defRPr>
            </a:lvl2pPr>
            <a:lvl3pPr marL="914400" indent="0" algn="l" defTabSz="914400" rtl="0" eaLnBrk="1" fontAlgn="base" hangingPunct="1">
              <a:lnSpc>
                <a:spcPct val="100000"/>
              </a:lnSpc>
              <a:spcBef>
                <a:spcPct val="0"/>
              </a:spcBef>
              <a:spcAft>
                <a:spcPct val="0"/>
              </a:spcAft>
              <a:buClrTx/>
              <a:buSzTx/>
              <a:buFontTx/>
              <a:buNone/>
              <a:defRPr lang="en-US" altLang="en-US" sz="1200">
                <a:solidFill>
                  <a:schemeClr val="tx1"/>
                </a:solidFill>
                <a:latin typeface="等线" panose="02010600030101010101" charset="-122"/>
              </a:defRPr>
            </a:lvl3pPr>
            <a:lvl4pPr marL="1371600" indent="0" algn="l" defTabSz="914400" rtl="0" eaLnBrk="1" fontAlgn="base" hangingPunct="1">
              <a:lnSpc>
                <a:spcPct val="100000"/>
              </a:lnSpc>
              <a:spcBef>
                <a:spcPct val="0"/>
              </a:spcBef>
              <a:spcAft>
                <a:spcPct val="0"/>
              </a:spcAft>
              <a:buClrTx/>
              <a:buSzTx/>
              <a:buFontTx/>
              <a:buNone/>
              <a:defRPr lang="en-US" altLang="en-US" sz="1200">
                <a:solidFill>
                  <a:schemeClr val="tx1"/>
                </a:solidFill>
                <a:latin typeface="等线" panose="02010600030101010101" charset="-122"/>
              </a:defRPr>
            </a:lvl4pPr>
            <a:lvl5pPr marL="1828800" indent="0" algn="l" defTabSz="914400" rtl="0" eaLnBrk="1" fontAlgn="base" hangingPunct="1">
              <a:lnSpc>
                <a:spcPct val="100000"/>
              </a:lnSpc>
              <a:spcBef>
                <a:spcPct val="0"/>
              </a:spcBef>
              <a:spcAft>
                <a:spcPct val="0"/>
              </a:spcAft>
              <a:buClrTx/>
              <a:buSzTx/>
              <a:buFontTx/>
              <a:buNone/>
              <a:defRPr lang="en-US" altLang="en-US" sz="1200">
                <a:solidFill>
                  <a:schemeClr val="tx1"/>
                </a:solidFill>
                <a:latin typeface="等线" panose="02010600030101010101" charset="-122"/>
              </a:defRPr>
            </a:lvl5pPr>
          </a:lstStyle>
          <a:p>
            <a:pPr lvl="0"/>
            <a:endParaRPr lang="zh-CN" altLang="en-US">
              <a:ea typeface="等线" panose="02010600030101010101" charset="-122"/>
            </a:endParaRPr>
          </a:p>
        </p:txBody>
      </p:sp>
      <p:sp>
        <p:nvSpPr>
          <p:cNvPr id="40963" name="灯片编号占位符 3"/>
          <p:cNvSpPr/>
          <p:nvPr>
            <p:ph type="sldNum"/>
            <p:custDataLst>
              <p:tags r:id="rId5"/>
            </p:custDataLst>
          </p:nvPr>
        </p:nvSpPr>
        <p:spPr>
          <a:xfrm>
            <a:off x="3884612" y="8685212"/>
            <a:ext cx="2971800" cy="458788"/>
          </a:xfrm>
          <a:prstGeom prst="rect">
            <a:avLst/>
          </a:prstGeom>
          <a:noFill/>
          <a:ln>
            <a:noFill/>
            <a:miter lim="800000"/>
          </a:ln>
        </p:spPr>
        <p:txBody>
          <a:bodyPr vert="horz" lIns="91440" tIns="45720" rIns="91440" bIns="45720" anchor="b" anchorCtr="0"/>
          <a:lstStyle>
            <a:defPPr>
              <a:defRPr lang="en-US"/>
            </a:defPPr>
            <a:lvl1pPr marL="0" indent="0" algn="l" defTabSz="914400" rtl="0" eaLnBrk="1" fontAlgn="base" latinLnBrk="0" hangingPunct="1">
              <a:lnSpc>
                <a:spcPct val="100000"/>
              </a:lnSpc>
              <a:spcBef>
                <a:spcPct val="0"/>
              </a:spcBef>
              <a:spcAft>
                <a:spcPct val="0"/>
              </a:spcAft>
              <a:buClrTx/>
              <a:buSzTx/>
              <a:buFontTx/>
              <a:buNone/>
              <a:defRPr lang="en-US" altLang="en-US" sz="1800" kern="1200">
                <a:solidFill>
                  <a:schemeClr val="tx1"/>
                </a:solidFill>
                <a:latin typeface="+mn-lt"/>
                <a:ea typeface="+mn-ea"/>
                <a:cs typeface="+mn-cs"/>
              </a:defRPr>
            </a:lvl1pPr>
            <a:lvl2pPr marL="457200" indent="0" algn="l" defTabSz="914400" rtl="0" eaLnBrk="1" fontAlgn="base" latinLnBrk="0" hangingPunct="1">
              <a:lnSpc>
                <a:spcPct val="100000"/>
              </a:lnSpc>
              <a:spcBef>
                <a:spcPct val="0"/>
              </a:spcBef>
              <a:spcAft>
                <a:spcPct val="0"/>
              </a:spcAft>
              <a:buClrTx/>
              <a:buSzTx/>
              <a:buFontTx/>
              <a:buNone/>
              <a:defRPr lang="en-US" altLang="en-US" sz="1800" kern="1200">
                <a:solidFill>
                  <a:schemeClr val="tx1"/>
                </a:solidFill>
                <a:latin typeface="+mn-lt"/>
                <a:ea typeface="+mn-ea"/>
                <a:cs typeface="+mn-cs"/>
              </a:defRPr>
            </a:lvl2pPr>
            <a:lvl3pPr marL="914400" indent="0" algn="l" defTabSz="914400" rtl="0" eaLnBrk="1" fontAlgn="base" latinLnBrk="0" hangingPunct="1">
              <a:lnSpc>
                <a:spcPct val="100000"/>
              </a:lnSpc>
              <a:spcBef>
                <a:spcPct val="0"/>
              </a:spcBef>
              <a:spcAft>
                <a:spcPct val="0"/>
              </a:spcAft>
              <a:buClrTx/>
              <a:buSzTx/>
              <a:buFontTx/>
              <a:buNone/>
              <a:defRPr lang="en-US" altLang="en-US" sz="1800" kern="1200">
                <a:solidFill>
                  <a:schemeClr val="tx1"/>
                </a:solidFill>
                <a:latin typeface="+mn-lt"/>
                <a:ea typeface="+mn-ea"/>
                <a:cs typeface="+mn-cs"/>
              </a:defRPr>
            </a:lvl3pPr>
            <a:lvl4pPr marL="1371600" indent="0" algn="l" defTabSz="914400" rtl="0" eaLnBrk="1" fontAlgn="base" latinLnBrk="0" hangingPunct="1">
              <a:lnSpc>
                <a:spcPct val="100000"/>
              </a:lnSpc>
              <a:spcBef>
                <a:spcPct val="0"/>
              </a:spcBef>
              <a:spcAft>
                <a:spcPct val="0"/>
              </a:spcAft>
              <a:buClrTx/>
              <a:buSzTx/>
              <a:buFontTx/>
              <a:buNone/>
              <a:defRPr lang="en-US" altLang="en-US" sz="1800" kern="1200">
                <a:solidFill>
                  <a:schemeClr val="tx1"/>
                </a:solidFill>
                <a:latin typeface="+mn-lt"/>
                <a:ea typeface="+mn-ea"/>
                <a:cs typeface="+mn-cs"/>
              </a:defRPr>
            </a:lvl4pPr>
            <a:lvl5pPr marL="1828800" indent="0" algn="l" defTabSz="914400" rtl="0" eaLnBrk="1" fontAlgn="base" latinLnBrk="0" hangingPunct="1">
              <a:lnSpc>
                <a:spcPct val="100000"/>
              </a:lnSpc>
              <a:spcBef>
                <a:spcPct val="0"/>
              </a:spcBef>
              <a:spcAft>
                <a:spcPct val="0"/>
              </a:spcAft>
              <a:buClrTx/>
              <a:buSzTx/>
              <a:buFontTx/>
              <a:buNone/>
              <a:defRPr lang="en-US" altLang="en-US" sz="1800" kern="1200">
                <a:solidFill>
                  <a:schemeClr val="tx1"/>
                </a:solidFill>
                <a:latin typeface="+mn-lt"/>
                <a:ea typeface="+mn-ea"/>
                <a:cs typeface="+mn-cs"/>
              </a:defRPr>
            </a:lvl5pPr>
            <a:lvl6pPr marL="2286000" algn="l" defTabSz="914400" rtl="0" eaLnBrk="1" latinLnBrk="0" hangingPunct="1">
              <a:defRPr lang="en-US" altLang="en-US" sz="1800" kern="1200">
                <a:solidFill>
                  <a:schemeClr val="tx1"/>
                </a:solidFill>
                <a:latin typeface="+mn-lt"/>
                <a:ea typeface="+mn-ea"/>
                <a:cs typeface="+mn-cs"/>
              </a:defRPr>
            </a:lvl6pPr>
            <a:lvl7pPr marL="2743200" algn="l" defTabSz="914400" rtl="0" eaLnBrk="1" latinLnBrk="0" hangingPunct="1">
              <a:defRPr lang="en-US" altLang="en-US" sz="1800" kern="1200">
                <a:solidFill>
                  <a:schemeClr val="tx1"/>
                </a:solidFill>
                <a:latin typeface="+mn-lt"/>
                <a:ea typeface="+mn-ea"/>
                <a:cs typeface="+mn-cs"/>
              </a:defRPr>
            </a:lvl7pPr>
            <a:lvl8pPr marL="3200400" algn="l" defTabSz="914400" rtl="0" eaLnBrk="1" latinLnBrk="0" hangingPunct="1">
              <a:defRPr lang="en-US" altLang="en-US" sz="1800" kern="1200">
                <a:solidFill>
                  <a:schemeClr val="tx1"/>
                </a:solidFill>
                <a:latin typeface="+mn-lt"/>
                <a:ea typeface="+mn-ea"/>
                <a:cs typeface="+mn-cs"/>
              </a:defRPr>
            </a:lvl8pPr>
            <a:lvl9pPr marL="3657600" algn="l" defTabSz="914400" rtl="0" eaLnBrk="1" latinLnBrk="0" hangingPunct="1">
              <a:defRPr lang="en-US" altLang="en-US" sz="1800" kern="1200">
                <a:solidFill>
                  <a:schemeClr val="tx1"/>
                </a:solidFill>
                <a:latin typeface="+mn-lt"/>
                <a:ea typeface="+mn-ea"/>
                <a:cs typeface="+mn-cs"/>
              </a:defRPr>
            </a:lvl9pPr>
          </a:lstStyle>
          <a:p>
            <a:pPr lvl="0" algn="r"/>
            <a:fld id="{79E049DC-8621-4695-8400-D39887281D1C}" type="slidenum">
              <a:rPr lang="zh-CN" altLang="en-US" sz="1200"/>
            </a:fld>
            <a:endParaRPr lang="zh-CN" alt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幻灯片图像占位符 1"/>
          <p:cNvSpPr>
            <a:spLocks noGrp="1" noRot="1" noChangeAspect="1" noTextEdit="1"/>
          </p:cNvSpPr>
          <p:nvPr>
            <p:ph type="sldImg"/>
            <p:custDataLst>
              <p:tags r:id="rId3"/>
            </p:custDataLst>
          </p:nvPr>
        </p:nvSpPr>
        <p:spPr>
          <a:ln>
            <a:solidFill>
              <a:srgbClr val="000000">
                <a:alpha val="100000"/>
              </a:srgbClr>
            </a:solidFill>
            <a:miter lim="800000"/>
          </a:ln>
        </p:spPr>
      </p:sp>
      <p:sp>
        <p:nvSpPr>
          <p:cNvPr id="159747" name="备注占位符 2"/>
          <p:cNvSpPr txBox="1">
            <a:spLocks noGrp="1"/>
          </p:cNvSpPr>
          <p:nvPr>
            <p:ph type="body" idx="1"/>
            <p:custDataLst>
              <p:tags r:id="rId4"/>
            </p:custDataLst>
          </p:nvPr>
        </p:nvSpPr>
        <p:spPr>
          <a:noFill/>
          <a:ln>
            <a:noFill/>
          </a:ln>
        </p:spPr>
        <p:txBody>
          <a:bodyPr wrap="square" lIns="91440" tIns="45720" rIns="91440" bIns="45720" anchor="t"/>
          <a:lstStyle/>
          <a:p>
            <a:pPr lvl="0"/>
            <a:r>
              <a:rPr lang="zh-CN" altLang="en-US">
                <a:solidFill>
                  <a:srgbClr val="0000FF"/>
                </a:solidFill>
                <a:latin typeface="Times New Roman" panose="02020603050405020304"/>
                <a:ea typeface="黑体" panose="02010609060101010101" charset="-122"/>
              </a:rPr>
              <a:t>解析　内分泌腺细胞能进行新陈代谢，当然也能产生酶．激素的化学本质并非都是蛋白质，如性激素为固醇类，A项错误；酶催化作用的实质是降低化学反应的活化能，激素具有调节作用，激素与靶细胞结合后，可以调节靶细胞的代谢，B项正确。</a:t>
            </a:r>
            <a:endParaRPr lang="zh-CN" altLang="en-US">
              <a:solidFill>
                <a:srgbClr val="0000FF"/>
              </a:solidFill>
              <a:latin typeface="Times New Roman" panose="02020603050405020304"/>
              <a:ea typeface="黑体" panose="02010609060101010101" charset="-122"/>
            </a:endParaRPr>
          </a:p>
        </p:txBody>
      </p:sp>
      <p:sp>
        <p:nvSpPr>
          <p:cNvPr id="4" name="灯片编号占位符 3"/>
          <p:cNvSpPr txBox="1">
            <a:spLocks noGrp="1"/>
          </p:cNvSpPr>
          <p:nvPr>
            <p:ph type="sldNum" sz="quarter" idx="10"/>
            <p:custDataLst>
              <p:tags r:id="rId5"/>
            </p:custDataLst>
          </p:nvPr>
        </p:nvSpPr>
        <p:spPr>
          <a:noFill/>
        </p:spPr>
        <p:txBody>
          <a:bodyPr lIns="91440" tIns="45720" rIns="91440" bIns="45720" rtlCol="0" anchor="b"/>
          <a:lstStyle/>
          <a:p>
            <a:pPr lvl="0" algn="r" eaLnBrk="1" hangingPunct="1"/>
            <a:fld id="{9A0DB2DC-4C9A-4742-B13C-FB6460FD3503}" type="slidenum">
              <a:rPr lang="zh-CN" altLang="en-US" sz="1200">
                <a:latin typeface="Calibri" panose="020F0502020204030204"/>
              </a:rPr>
            </a:fld>
            <a:endParaRPr lang="zh-CN" altLang="en-US" sz="1200">
              <a:latin typeface="Calibri" panose="020F0502020204030204"/>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txBox="1">
            <a:spLocks noGrp="1"/>
          </p:cNvSpPr>
          <p:nvPr>
            <p:ph type="body" sz="quarter"/>
            <p:custDataLst>
              <p:tags r:id="rId3"/>
            </p:custDataLst>
          </p:nvPr>
        </p:nvSpPr>
        <p:spPr>
          <a:xfrm>
            <a:off x="662016" y="5242000"/>
            <a:ext cx="5296132" cy="4288909"/>
          </a:xfrm>
          <a:prstGeom prst="rect">
            <a:avLst/>
          </a:prstGeom>
        </p:spPr>
        <p:txBody>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b="1">
              <a:solidFill>
                <a:schemeClr val="accent1"/>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sym typeface="宋体" panose="02010600030101010101" pitchFamily="2" charset="-122"/>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en-US" altLang="zh-CN" b="1">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a:xfrm>
            <a:off x="381000" y="685800"/>
            <a:ext cx="6096000" cy="3429000"/>
          </a:xfrm>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0E21FD59-C920-460C-B1C9-0346C59420B0}"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txBox="1">
            <a:spLocks noGrp="1"/>
          </p:cNvSpPr>
          <p:nvPr>
            <p:ph type="body" sz="quarter"/>
            <p:custDataLst>
              <p:tags r:id="rId3"/>
            </p:custDataLst>
          </p:nvPr>
        </p:nvSpPr>
        <p:spPr>
          <a:xfrm>
            <a:off x="662016" y="5242000"/>
            <a:ext cx="5296132" cy="4288909"/>
          </a:xfrm>
          <a:prstGeom prst="rect">
            <a:avLst/>
          </a:prstGeom>
        </p:spPr>
        <p:txBody>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FD08506B-9B3B-4C1A-A0F6-1CA095B9508D}"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r>
              <a:rPr lang="zh-CN" altLang="en-US"/>
              <a:t>开火车</a:t>
            </a:r>
            <a:endParaRPr lang="zh-CN" altLang="en-US"/>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latin typeface="宋体" panose="02010600030101010101" pitchFamily="2" charset="-122"/>
                <a:ea typeface="宋体" panose="02010600030101010101" pitchFamily="2" charset="-122"/>
                <a:cs typeface="Arial" panose="020B0604020202020204"/>
              </a:rPr>
            </a:fld>
            <a:endParaRPr kumimoji="0" lang="zh-CN" altLang="en-US" sz="1200" b="0"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Arial" panose="020B0604020202020204"/>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文本占位符 2"/>
          <p:cNvSpPr txBox="1">
            <a:spLocks noGrp="1"/>
          </p:cNvSpPr>
          <p:nvPr>
            <p:ph type="body" idx="1"/>
            <p:custDataLst>
              <p:tags r:id="rId4"/>
            </p:custDataLst>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文本占位符 2"/>
          <p:cNvSpPr txBox="1">
            <a:spLocks noGrp="1"/>
          </p:cNvSpPr>
          <p:nvPr>
            <p:ph type="body" idx="1"/>
            <p:custDataLst>
              <p:tags r:id="rId4"/>
            </p:custDataLst>
          </p:nvPr>
        </p:nvSpPr>
        <p:spPr/>
        <p:txBody>
          <a:bodyPr/>
          <a:lstStyle/>
          <a:p>
            <a:r>
              <a:rPr lang="zh-CN" altLang="en-US"/>
              <a:t>文字表征不够直观指引操作，可以转化为图或表格形式</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zh-CN" b="1" kern="100">
              <a:solidFill>
                <a:srgbClr val="0000FF"/>
              </a:solidFill>
              <a:highlight>
                <a:srgbClr val="FFFF00"/>
              </a:highlight>
              <a:latin typeface="微软雅黑" panose="020B0503020204020204" pitchFamily="34" charset="-122"/>
              <a:ea typeface="微软雅黑" panose="020B0503020204020204" pitchFamily="34" charset="-122"/>
              <a:cs typeface="Times New Roman" panose="02020603050405020304" charset="0"/>
              <a:sym typeface="宋体" panose="02010600030101010101" pitchFamily="2" charset="-122"/>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a:xfrm>
            <a:off x="685800" y="1143000"/>
            <a:ext cx="5486400" cy="3086100"/>
          </a:xfrm>
        </p:spPr>
      </p:sp>
      <p:sp>
        <p:nvSpPr>
          <p:cNvPr id="3" name="备注占位符 2"/>
          <p:cNvSpPr txBox="1">
            <a:spLocks noGrp="1"/>
          </p:cNvSpPr>
          <p:nvPr>
            <p:ph type="body" idx="1"/>
            <p:custDataLst>
              <p:tags r:id="rId4"/>
            </p:custDataLst>
          </p:nvPr>
        </p:nvSpPr>
        <p:spPr/>
        <p:txBody>
          <a:bodyPr/>
          <a:lstStyle/>
          <a:p>
            <a:r>
              <a:rPr lang="zh-CN" altLang="zh-CN" b="1" kern="100">
                <a:latin typeface="微软雅黑" panose="020B0503020204020204" pitchFamily="34" charset="-122"/>
                <a:ea typeface="微软雅黑" panose="020B0503020204020204" pitchFamily="34" charset="-122"/>
                <a:cs typeface="微软雅黑" panose="020B0503020204020204" pitchFamily="34" charset="-120"/>
                <a:sym typeface="+mn-ea"/>
              </a:rPr>
              <a:t>从酶的化学本质上来讲，绝大多数的酶是蛋白质，少数的酶是RNA。所以对酶本质的鉴定常常是变相地考查蛋白质或RNA的鉴定方法。</a:t>
            </a:r>
            <a:endParaRPr lang="zh-CN" altLang="zh-CN" b="1" kern="100">
              <a:latin typeface="微软雅黑" panose="020B0503020204020204" pitchFamily="34" charset="-122"/>
              <a:ea typeface="微软雅黑" panose="020B0503020204020204" pitchFamily="34" charset="-122"/>
              <a:cs typeface="微软雅黑" panose="020B0503020204020204" pitchFamily="34" charset="-120"/>
              <a:sym typeface="+mn-ea"/>
            </a:endParaRPr>
          </a:p>
          <a:p>
            <a:r>
              <a:rPr lang="zh-CN" altLang="zh-CN" b="1" kern="100">
                <a:latin typeface="微软雅黑" panose="020B0503020204020204" pitchFamily="34" charset="-122"/>
                <a:ea typeface="微软雅黑" panose="020B0503020204020204" pitchFamily="34" charset="-122"/>
                <a:cs typeface="微软雅黑" panose="020B0503020204020204" pitchFamily="34" charset="-120"/>
                <a:sym typeface="+mn-ea"/>
              </a:rPr>
              <a:t>酶必须保持正常的结构才能发挥催化作用，因此可以分别利用蛋白酶和RNA酶处理某酶，再观察其功能是否受影响来确定该酶的本质。此方案中的某种酶不能是蛋白酶。</a:t>
            </a:r>
            <a:endParaRPr lang="zh-CN" altLang="zh-CN" b="1" kern="100">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 name="灯片编号占位符 3"/>
          <p:cNvSpPr>
            <a:spLocks noGrp="1"/>
          </p:cNvSpPr>
          <p:nvPr>
            <p:ph type="sldNum" sz="quarter" idx="10"/>
            <p:custDataLst>
              <p:tags r:id="rId5"/>
            </p:custDataLst>
          </p:nvPr>
        </p:nvSpPr>
        <p:spPr/>
        <p:txBody>
          <a:bodyPr/>
          <a:lstStyle/>
          <a:p>
            <a:fld id="{AF3A1EC7-69F3-4752-BC1B-FA5AEE4D79EC}"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幻灯片图像占位符 1"/>
          <p:cNvSpPr/>
          <p:nvPr>
            <p:ph type="sldImg" idx="4294967295"/>
            <p:custDataLst>
              <p:tags r:id="rId3"/>
            </p:custDataLst>
          </p:nvPr>
        </p:nvSpPr>
        <p:spPr>
          <a:xfrm>
            <a:off x="685800" y="1143000"/>
            <a:ext cx="5486400" cy="3086100"/>
          </a:xfrm>
          <a:prstGeom prst="rect">
            <a:avLst/>
          </a:prstGeom>
          <a:noFill/>
          <a:ln w="12700">
            <a:bevel/>
          </a:ln>
        </p:spPr>
      </p:sp>
      <p:sp>
        <p:nvSpPr>
          <p:cNvPr id="10242" name="备注占位符 2"/>
          <p:cNvSpPr txBox="1"/>
          <p:nvPr>
            <p:ph type="body" idx="1"/>
            <p:custDataLst>
              <p:tags r:id="rId4"/>
            </p:custDataLst>
          </p:nvPr>
        </p:nvSpPr>
        <p:spPr>
          <a:xfrm>
            <a:off x="685800" y="4400550"/>
            <a:ext cx="5486400" cy="3600450"/>
          </a:xfrm>
          <a:prstGeom prst="rect">
            <a:avLst/>
          </a:prstGeom>
          <a:noFill/>
          <a:ln>
            <a:miter lim="800000"/>
          </a:ln>
        </p:spPr>
        <p:txBody>
          <a:bodyPr vert="horz" lIns="91440" tIns="45720" rIns="91440" bIns="45720" anchor="t" anchorCtr="0"/>
          <a:lstStyle>
            <a:lvl1pPr marL="0" indent="0" algn="l" defTabSz="914400" rtl="0" eaLnBrk="1" fontAlgn="base" hangingPunct="1">
              <a:lnSpc>
                <a:spcPct val="100000"/>
              </a:lnSpc>
              <a:spcBef>
                <a:spcPct val="0"/>
              </a:spcBef>
              <a:spcAft>
                <a:spcPct val="0"/>
              </a:spcAft>
              <a:buClrTx/>
              <a:buSzTx/>
              <a:buFontTx/>
              <a:buNone/>
              <a:defRPr lang="en-US" altLang="en-US" sz="1200">
                <a:solidFill>
                  <a:schemeClr val="tx1"/>
                </a:solidFill>
                <a:latin typeface="等线" panose="02010600030101010101" charset="-122"/>
              </a:defRPr>
            </a:lvl1pPr>
            <a:lvl2pPr marL="457200" indent="0" algn="l" defTabSz="914400" rtl="0" eaLnBrk="1" fontAlgn="base" hangingPunct="1">
              <a:lnSpc>
                <a:spcPct val="100000"/>
              </a:lnSpc>
              <a:spcBef>
                <a:spcPct val="0"/>
              </a:spcBef>
              <a:spcAft>
                <a:spcPct val="0"/>
              </a:spcAft>
              <a:buClrTx/>
              <a:buSzTx/>
              <a:buFontTx/>
              <a:buNone/>
              <a:defRPr lang="en-US" altLang="en-US" sz="1200">
                <a:solidFill>
                  <a:schemeClr val="tx1"/>
                </a:solidFill>
                <a:latin typeface="等线" panose="02010600030101010101" charset="-122"/>
              </a:defRPr>
            </a:lvl2pPr>
            <a:lvl3pPr marL="914400" indent="0" algn="l" defTabSz="914400" rtl="0" eaLnBrk="1" fontAlgn="base" hangingPunct="1">
              <a:lnSpc>
                <a:spcPct val="100000"/>
              </a:lnSpc>
              <a:spcBef>
                <a:spcPct val="0"/>
              </a:spcBef>
              <a:spcAft>
                <a:spcPct val="0"/>
              </a:spcAft>
              <a:buClrTx/>
              <a:buSzTx/>
              <a:buFontTx/>
              <a:buNone/>
              <a:defRPr lang="en-US" altLang="en-US" sz="1200">
                <a:solidFill>
                  <a:schemeClr val="tx1"/>
                </a:solidFill>
                <a:latin typeface="等线" panose="02010600030101010101" charset="-122"/>
              </a:defRPr>
            </a:lvl3pPr>
            <a:lvl4pPr marL="1371600" indent="0" algn="l" defTabSz="914400" rtl="0" eaLnBrk="1" fontAlgn="base" hangingPunct="1">
              <a:lnSpc>
                <a:spcPct val="100000"/>
              </a:lnSpc>
              <a:spcBef>
                <a:spcPct val="0"/>
              </a:spcBef>
              <a:spcAft>
                <a:spcPct val="0"/>
              </a:spcAft>
              <a:buClrTx/>
              <a:buSzTx/>
              <a:buFontTx/>
              <a:buNone/>
              <a:defRPr lang="en-US" altLang="en-US" sz="1200">
                <a:solidFill>
                  <a:schemeClr val="tx1"/>
                </a:solidFill>
                <a:latin typeface="等线" panose="02010600030101010101" charset="-122"/>
              </a:defRPr>
            </a:lvl4pPr>
            <a:lvl5pPr marL="1828800" indent="0" algn="l" defTabSz="914400" rtl="0" eaLnBrk="1" fontAlgn="base" hangingPunct="1">
              <a:lnSpc>
                <a:spcPct val="100000"/>
              </a:lnSpc>
              <a:spcBef>
                <a:spcPct val="0"/>
              </a:spcBef>
              <a:spcAft>
                <a:spcPct val="0"/>
              </a:spcAft>
              <a:buClrTx/>
              <a:buSzTx/>
              <a:buFontTx/>
              <a:buNone/>
              <a:defRPr lang="en-US" altLang="en-US" sz="1200">
                <a:solidFill>
                  <a:schemeClr val="tx1"/>
                </a:solidFill>
                <a:latin typeface="等线" panose="02010600030101010101" charset="-122"/>
              </a:defRPr>
            </a:lvl5pPr>
          </a:lstStyle>
          <a:p>
            <a:pPr lvl="0"/>
            <a:r>
              <a:rPr lang="zh-CN" b="1">
                <a:latin typeface="微软雅黑" panose="020B0503020204020204" pitchFamily="34" charset="-122"/>
                <a:ea typeface="微软雅黑" panose="020B0503020204020204" pitchFamily="34" charset="-122"/>
                <a:sym typeface="+mn-ea"/>
              </a:rPr>
              <a:t>如何证明酶具有专一性？</a:t>
            </a:r>
            <a:endParaRPr lang="zh-CN" b="1">
              <a:latin typeface="微软雅黑" panose="020B0503020204020204" pitchFamily="34" charset="-122"/>
              <a:ea typeface="微软雅黑" panose="020B0503020204020204" pitchFamily="34" charset="-122"/>
              <a:sym typeface="+mn-ea"/>
            </a:endParaRPr>
          </a:p>
        </p:txBody>
      </p:sp>
      <p:sp>
        <p:nvSpPr>
          <p:cNvPr id="10243" name="灯片编号占位符 3"/>
          <p:cNvSpPr/>
          <p:nvPr>
            <p:ph type="sldNum"/>
            <p:custDataLst>
              <p:tags r:id="rId5"/>
            </p:custDataLst>
          </p:nvPr>
        </p:nvSpPr>
        <p:spPr>
          <a:xfrm>
            <a:off x="3884612" y="8685212"/>
            <a:ext cx="2971800" cy="458788"/>
          </a:xfrm>
          <a:prstGeom prst="rect">
            <a:avLst/>
          </a:prstGeom>
          <a:noFill/>
          <a:ln>
            <a:noFill/>
            <a:miter lim="800000"/>
          </a:ln>
        </p:spPr>
        <p:txBody>
          <a:bodyPr vert="horz" lIns="91440" tIns="45720" rIns="91440" bIns="45720" anchor="b" anchorCtr="0"/>
          <a:lstStyle>
            <a:defPPr>
              <a:defRPr lang="en-US"/>
            </a:defPPr>
            <a:lvl1pPr marL="0" indent="0" algn="l" defTabSz="914400" rtl="0" eaLnBrk="1" fontAlgn="base" latinLnBrk="0" hangingPunct="1">
              <a:lnSpc>
                <a:spcPct val="100000"/>
              </a:lnSpc>
              <a:spcBef>
                <a:spcPct val="0"/>
              </a:spcBef>
              <a:spcAft>
                <a:spcPct val="0"/>
              </a:spcAft>
              <a:buClrTx/>
              <a:buSzTx/>
              <a:buFontTx/>
              <a:buNone/>
              <a:defRPr lang="en-US" altLang="en-US" sz="1800" kern="1200">
                <a:solidFill>
                  <a:schemeClr val="tx1"/>
                </a:solidFill>
                <a:latin typeface="+mn-lt"/>
                <a:ea typeface="+mn-ea"/>
                <a:cs typeface="+mn-cs"/>
              </a:defRPr>
            </a:lvl1pPr>
            <a:lvl2pPr marL="457200" indent="0" algn="l" defTabSz="914400" rtl="0" eaLnBrk="1" fontAlgn="base" latinLnBrk="0" hangingPunct="1">
              <a:lnSpc>
                <a:spcPct val="100000"/>
              </a:lnSpc>
              <a:spcBef>
                <a:spcPct val="0"/>
              </a:spcBef>
              <a:spcAft>
                <a:spcPct val="0"/>
              </a:spcAft>
              <a:buClrTx/>
              <a:buSzTx/>
              <a:buFontTx/>
              <a:buNone/>
              <a:defRPr lang="en-US" altLang="en-US" sz="1800" kern="1200">
                <a:solidFill>
                  <a:schemeClr val="tx1"/>
                </a:solidFill>
                <a:latin typeface="+mn-lt"/>
                <a:ea typeface="+mn-ea"/>
                <a:cs typeface="+mn-cs"/>
              </a:defRPr>
            </a:lvl2pPr>
            <a:lvl3pPr marL="914400" indent="0" algn="l" defTabSz="914400" rtl="0" eaLnBrk="1" fontAlgn="base" latinLnBrk="0" hangingPunct="1">
              <a:lnSpc>
                <a:spcPct val="100000"/>
              </a:lnSpc>
              <a:spcBef>
                <a:spcPct val="0"/>
              </a:spcBef>
              <a:spcAft>
                <a:spcPct val="0"/>
              </a:spcAft>
              <a:buClrTx/>
              <a:buSzTx/>
              <a:buFontTx/>
              <a:buNone/>
              <a:defRPr lang="en-US" altLang="en-US" sz="1800" kern="1200">
                <a:solidFill>
                  <a:schemeClr val="tx1"/>
                </a:solidFill>
                <a:latin typeface="+mn-lt"/>
                <a:ea typeface="+mn-ea"/>
                <a:cs typeface="+mn-cs"/>
              </a:defRPr>
            </a:lvl3pPr>
            <a:lvl4pPr marL="1371600" indent="0" algn="l" defTabSz="914400" rtl="0" eaLnBrk="1" fontAlgn="base" latinLnBrk="0" hangingPunct="1">
              <a:lnSpc>
                <a:spcPct val="100000"/>
              </a:lnSpc>
              <a:spcBef>
                <a:spcPct val="0"/>
              </a:spcBef>
              <a:spcAft>
                <a:spcPct val="0"/>
              </a:spcAft>
              <a:buClrTx/>
              <a:buSzTx/>
              <a:buFontTx/>
              <a:buNone/>
              <a:defRPr lang="en-US" altLang="en-US" sz="1800" kern="1200">
                <a:solidFill>
                  <a:schemeClr val="tx1"/>
                </a:solidFill>
                <a:latin typeface="+mn-lt"/>
                <a:ea typeface="+mn-ea"/>
                <a:cs typeface="+mn-cs"/>
              </a:defRPr>
            </a:lvl4pPr>
            <a:lvl5pPr marL="1828800" indent="0" algn="l" defTabSz="914400" rtl="0" eaLnBrk="1" fontAlgn="base" latinLnBrk="0" hangingPunct="1">
              <a:lnSpc>
                <a:spcPct val="100000"/>
              </a:lnSpc>
              <a:spcBef>
                <a:spcPct val="0"/>
              </a:spcBef>
              <a:spcAft>
                <a:spcPct val="0"/>
              </a:spcAft>
              <a:buClrTx/>
              <a:buSzTx/>
              <a:buFontTx/>
              <a:buNone/>
              <a:defRPr lang="en-US" altLang="en-US" sz="1800" kern="1200">
                <a:solidFill>
                  <a:schemeClr val="tx1"/>
                </a:solidFill>
                <a:latin typeface="+mn-lt"/>
                <a:ea typeface="+mn-ea"/>
                <a:cs typeface="+mn-cs"/>
              </a:defRPr>
            </a:lvl5pPr>
            <a:lvl6pPr marL="2286000" algn="l" defTabSz="914400" rtl="0" eaLnBrk="1" latinLnBrk="0" hangingPunct="1">
              <a:defRPr lang="en-US" altLang="en-US" sz="1800" kern="1200">
                <a:solidFill>
                  <a:schemeClr val="tx1"/>
                </a:solidFill>
                <a:latin typeface="+mn-lt"/>
                <a:ea typeface="+mn-ea"/>
                <a:cs typeface="+mn-cs"/>
              </a:defRPr>
            </a:lvl6pPr>
            <a:lvl7pPr marL="2743200" algn="l" defTabSz="914400" rtl="0" eaLnBrk="1" latinLnBrk="0" hangingPunct="1">
              <a:defRPr lang="en-US" altLang="en-US" sz="1800" kern="1200">
                <a:solidFill>
                  <a:schemeClr val="tx1"/>
                </a:solidFill>
                <a:latin typeface="+mn-lt"/>
                <a:ea typeface="+mn-ea"/>
                <a:cs typeface="+mn-cs"/>
              </a:defRPr>
            </a:lvl7pPr>
            <a:lvl8pPr marL="3200400" algn="l" defTabSz="914400" rtl="0" eaLnBrk="1" latinLnBrk="0" hangingPunct="1">
              <a:defRPr lang="en-US" altLang="en-US" sz="1800" kern="1200">
                <a:solidFill>
                  <a:schemeClr val="tx1"/>
                </a:solidFill>
                <a:latin typeface="+mn-lt"/>
                <a:ea typeface="+mn-ea"/>
                <a:cs typeface="+mn-cs"/>
              </a:defRPr>
            </a:lvl8pPr>
            <a:lvl9pPr marL="3657600" algn="l" defTabSz="914400" rtl="0" eaLnBrk="1" latinLnBrk="0" hangingPunct="1">
              <a:defRPr lang="en-US" altLang="en-US" sz="1800" kern="1200">
                <a:solidFill>
                  <a:schemeClr val="tx1"/>
                </a:solidFill>
                <a:latin typeface="+mn-lt"/>
                <a:ea typeface="+mn-ea"/>
                <a:cs typeface="+mn-cs"/>
              </a:defRPr>
            </a:lvl9pPr>
          </a:lstStyle>
          <a:p>
            <a:pPr lvl="0" algn="r"/>
            <a:fld id="{35BC15E4-55A8-4D6C-9045-07FD54C4AA98}" type="slidenum">
              <a:rPr lang="zh-CN" altLang="en-US" sz="1200"/>
            </a:fld>
            <a:endParaRPr lang="zh-CN"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235" name=""/>
        <p:cNvGrpSpPr/>
        <p:nvPr/>
      </p:nvGrpSpPr>
      <p:grpSpPr>
        <a:xfrm>
          <a:off x="0" y="0"/>
          <a:ext cx="0" cy="0"/>
          <a:chOff x="0" y="0"/>
          <a:chExt cx="0" cy="0"/>
        </a:xfrm>
      </p:grpSpPr>
      <p:sp>
        <p:nvSpPr>
          <p:cNvPr id="1049122" name="幻灯片图像占位符 1"/>
          <p:cNvSpPr>
            <a:spLocks noGrp="1" noRot="1" noChangeAspect="1"/>
          </p:cNvSpPr>
          <p:nvPr>
            <p:ph type="sldImg"/>
            <p:custDataLst>
              <p:tags r:id="rId3"/>
            </p:custDataLst>
          </p:nvPr>
        </p:nvSpPr>
        <p:spPr/>
      </p:sp>
      <p:sp>
        <p:nvSpPr>
          <p:cNvPr id="1049123" name="备注占位符 2"/>
          <p:cNvSpPr txBox="1">
            <a:spLocks noGrp="1"/>
          </p:cNvSpPr>
          <p:nvPr>
            <p:ph type="body" idx="1"/>
            <p:custDataLst>
              <p:tags r:id="rId4"/>
            </p:custDataLst>
          </p:nvPr>
        </p:nvSpPr>
        <p:spPr/>
        <p:txBody>
          <a:bodyPr/>
          <a:lstStyle/>
          <a:p>
            <a:endParaRPr lang="zh-CN" altLang="en-US"/>
          </a:p>
        </p:txBody>
      </p:sp>
      <p:sp>
        <p:nvSpPr>
          <p:cNvPr id="1049124" name="灯片编号占位符 3"/>
          <p:cNvSpPr>
            <a:spLocks noGrp="1"/>
          </p:cNvSpPr>
          <p:nvPr>
            <p:ph type="sldNum" sz="quarter" idx="10"/>
            <p:custDataLst>
              <p:tags r:id="rId5"/>
            </p:custDataLst>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ags" Target="../tags/tag134.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ags" Target="../tags/tag135.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ags" Target="../tags/tag136.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5" Type="http://schemas.openxmlformats.org/officeDocument/2006/relationships/tags" Target="../tags/tag140.xml"/><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4" Type="http://schemas.openxmlformats.org/officeDocument/2006/relationships/tags" Target="../tags/tag143.xml"/><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148.xml"/><Relationship Id="rId5" Type="http://schemas.openxmlformats.org/officeDocument/2006/relationships/tags" Target="../tags/tag147.xml"/><Relationship Id="rId4" Type="http://schemas.openxmlformats.org/officeDocument/2006/relationships/tags" Target="../tags/tag146.xml"/><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151.xml"/><Relationship Id="rId3" Type="http://schemas.openxmlformats.org/officeDocument/2006/relationships/tags" Target="../tags/tag150.xml"/><Relationship Id="rId2" Type="http://schemas.openxmlformats.org/officeDocument/2006/relationships/tags" Target="../tags/tag149.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5" Type="http://schemas.openxmlformats.org/officeDocument/2006/relationships/tags" Target="../tags/tag155.xml"/><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160.xml"/><Relationship Id="rId5" Type="http://schemas.openxmlformats.org/officeDocument/2006/relationships/tags" Target="../tags/tag159.xml"/><Relationship Id="rId4" Type="http://schemas.openxmlformats.org/officeDocument/2006/relationships/tags" Target="../tags/tag158.xml"/><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164.xml"/><Relationship Id="rId4" Type="http://schemas.openxmlformats.org/officeDocument/2006/relationships/tags" Target="../tags/tag163.xml"/><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7" Type="http://schemas.openxmlformats.org/officeDocument/2006/relationships/tags" Target="../tags/tag170.xml"/><Relationship Id="rId6" Type="http://schemas.openxmlformats.org/officeDocument/2006/relationships/tags" Target="../tags/tag169.xml"/><Relationship Id="rId5" Type="http://schemas.openxmlformats.org/officeDocument/2006/relationships/tags" Target="../tags/tag168.xml"/><Relationship Id="rId4" Type="http://schemas.openxmlformats.org/officeDocument/2006/relationships/tags" Target="../tags/tag167.xml"/><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4" Type="http://schemas.openxmlformats.org/officeDocument/2006/relationships/tags" Target="../tags/tag173.xml"/><Relationship Id="rId3" Type="http://schemas.openxmlformats.org/officeDocument/2006/relationships/tags" Target="../tags/tag172.xml"/><Relationship Id="rId2" Type="http://schemas.openxmlformats.org/officeDocument/2006/relationships/tags" Target="../tags/tag171.xml"/><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175.xml"/><Relationship Id="rId2" Type="http://schemas.openxmlformats.org/officeDocument/2006/relationships/tags" Target="../tags/tag174.xml"/><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ags" Target="../tags/tag176.xml"/><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5" Type="http://schemas.openxmlformats.org/officeDocument/2006/relationships/tags" Target="../tags/tag180.xml"/><Relationship Id="rId4" Type="http://schemas.openxmlformats.org/officeDocument/2006/relationships/tags" Target="../tags/tag179.xml"/><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image" Target="../media/image3.png"/><Relationship Id="rId4" Type="http://schemas.openxmlformats.org/officeDocument/2006/relationships/tags" Target="../tags/tag3.xml"/><Relationship Id="rId3" Type="http://schemas.openxmlformats.org/officeDocument/2006/relationships/image" Target="../media/image2.png"/><Relationship Id="rId25" Type="http://schemas.openxmlformats.org/officeDocument/2006/relationships/tags" Target="../tags/tag22.xml"/><Relationship Id="rId24" Type="http://schemas.openxmlformats.org/officeDocument/2006/relationships/tags" Target="../tags/tag21.xml"/><Relationship Id="rId23" Type="http://schemas.openxmlformats.org/officeDocument/2006/relationships/tags" Target="../tags/tag20.xml"/><Relationship Id="rId22" Type="http://schemas.openxmlformats.org/officeDocument/2006/relationships/tags" Target="../tags/tag19.xml"/><Relationship Id="rId21" Type="http://schemas.openxmlformats.org/officeDocument/2006/relationships/tags" Target="../tags/tag18.xml"/><Relationship Id="rId20" Type="http://schemas.openxmlformats.org/officeDocument/2006/relationships/tags" Target="../tags/tag17.xml"/><Relationship Id="rId2" Type="http://schemas.openxmlformats.org/officeDocument/2006/relationships/tags" Target="../tags/tag2.xml"/><Relationship Id="rId19" Type="http://schemas.openxmlformats.org/officeDocument/2006/relationships/tags" Target="../tags/tag16.xml"/><Relationship Id="rId18" Type="http://schemas.openxmlformats.org/officeDocument/2006/relationships/tags" Target="../tags/tag15.xml"/><Relationship Id="rId17" Type="http://schemas.openxmlformats.org/officeDocument/2006/relationships/tags" Target="../tags/tag14.xml"/><Relationship Id="rId16" Type="http://schemas.openxmlformats.org/officeDocument/2006/relationships/tags" Target="../tags/tag13.xml"/><Relationship Id="rId15" Type="http://schemas.openxmlformats.org/officeDocument/2006/relationships/tags" Target="../tags/tag12.xml"/><Relationship Id="rId14" Type="http://schemas.openxmlformats.org/officeDocument/2006/relationships/tags" Target="../tags/tag11.xml"/><Relationship Id="rId13" Type="http://schemas.openxmlformats.org/officeDocument/2006/relationships/tags" Target="../tags/tag10.xml"/><Relationship Id="rId12" Type="http://schemas.openxmlformats.org/officeDocument/2006/relationships/tags" Target="../tags/tag9.xml"/><Relationship Id="rId11" Type="http://schemas.openxmlformats.org/officeDocument/2006/relationships/image" Target="../media/image4.png"/><Relationship Id="rId10" Type="http://schemas.openxmlformats.org/officeDocument/2006/relationships/tags" Target="../tags/tag8.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4" Type="http://schemas.openxmlformats.org/officeDocument/2006/relationships/tags" Target="../tags/tag183.xml"/><Relationship Id="rId3" Type="http://schemas.openxmlformats.org/officeDocument/2006/relationships/tags" Target="../tags/tag182.xml"/><Relationship Id="rId2" Type="http://schemas.openxmlformats.org/officeDocument/2006/relationships/tags" Target="../tags/tag18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28.xml"/><Relationship Id="rId8" Type="http://schemas.openxmlformats.org/officeDocument/2006/relationships/tags" Target="../tags/tag27.xml"/><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image" Target="../media/image6.svg"/><Relationship Id="rId20" Type="http://schemas.openxmlformats.org/officeDocument/2006/relationships/tags" Target="../tags/tag39.xml"/><Relationship Id="rId2" Type="http://schemas.openxmlformats.org/officeDocument/2006/relationships/image" Target="../media/image5.png"/><Relationship Id="rId19" Type="http://schemas.openxmlformats.org/officeDocument/2006/relationships/tags" Target="../tags/tag38.xml"/><Relationship Id="rId18" Type="http://schemas.openxmlformats.org/officeDocument/2006/relationships/tags" Target="../tags/tag37.xml"/><Relationship Id="rId17" Type="http://schemas.openxmlformats.org/officeDocument/2006/relationships/tags" Target="../tags/tag36.xml"/><Relationship Id="rId16" Type="http://schemas.openxmlformats.org/officeDocument/2006/relationships/tags" Target="../tags/tag35.xml"/><Relationship Id="rId15" Type="http://schemas.openxmlformats.org/officeDocument/2006/relationships/tags" Target="../tags/tag34.xml"/><Relationship Id="rId14" Type="http://schemas.openxmlformats.org/officeDocument/2006/relationships/tags" Target="../tags/tag33.xml"/><Relationship Id="rId13" Type="http://schemas.openxmlformats.org/officeDocument/2006/relationships/tags" Target="../tags/tag32.xml"/><Relationship Id="rId12" Type="http://schemas.openxmlformats.org/officeDocument/2006/relationships/tags" Target="../tags/tag31.xml"/><Relationship Id="rId11" Type="http://schemas.openxmlformats.org/officeDocument/2006/relationships/tags" Target="../tags/tag30.xml"/><Relationship Id="rId10" Type="http://schemas.openxmlformats.org/officeDocument/2006/relationships/tags" Target="../tags/tag29.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46.xml"/><Relationship Id="rId8" Type="http://schemas.openxmlformats.org/officeDocument/2006/relationships/tags" Target="../tags/tag45.xml"/><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image" Target="../media/image7.png"/><Relationship Id="rId20" Type="http://schemas.openxmlformats.org/officeDocument/2006/relationships/tags" Target="../tags/tag57.xml"/><Relationship Id="rId2" Type="http://schemas.openxmlformats.org/officeDocument/2006/relationships/tags" Target="../tags/tag40.xml"/><Relationship Id="rId19" Type="http://schemas.openxmlformats.org/officeDocument/2006/relationships/tags" Target="../tags/tag56.xml"/><Relationship Id="rId18" Type="http://schemas.openxmlformats.org/officeDocument/2006/relationships/tags" Target="../tags/tag55.xml"/><Relationship Id="rId17" Type="http://schemas.openxmlformats.org/officeDocument/2006/relationships/tags" Target="../tags/tag54.xml"/><Relationship Id="rId16" Type="http://schemas.openxmlformats.org/officeDocument/2006/relationships/tags" Target="../tags/tag53.xml"/><Relationship Id="rId15" Type="http://schemas.openxmlformats.org/officeDocument/2006/relationships/tags" Target="../tags/tag52.xml"/><Relationship Id="rId14" Type="http://schemas.openxmlformats.org/officeDocument/2006/relationships/tags" Target="../tags/tag51.xml"/><Relationship Id="rId13" Type="http://schemas.openxmlformats.org/officeDocument/2006/relationships/tags" Target="../tags/tag50.xml"/><Relationship Id="rId12" Type="http://schemas.openxmlformats.org/officeDocument/2006/relationships/tags" Target="../tags/tag49.xml"/><Relationship Id="rId11" Type="http://schemas.openxmlformats.org/officeDocument/2006/relationships/tags" Target="../tags/tag48.xml"/><Relationship Id="rId10" Type="http://schemas.openxmlformats.org/officeDocument/2006/relationships/tags" Target="../tags/tag47.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image" Target="../media/image6.svg"/><Relationship Id="rId20" Type="http://schemas.openxmlformats.org/officeDocument/2006/relationships/tags" Target="../tags/tag74.xml"/><Relationship Id="rId2" Type="http://schemas.openxmlformats.org/officeDocument/2006/relationships/image" Target="../media/image5.png"/><Relationship Id="rId19" Type="http://schemas.openxmlformats.org/officeDocument/2006/relationships/tags" Target="../tags/tag73.xml"/><Relationship Id="rId18" Type="http://schemas.openxmlformats.org/officeDocument/2006/relationships/tags" Target="../tags/tag72.xml"/><Relationship Id="rId17" Type="http://schemas.openxmlformats.org/officeDocument/2006/relationships/tags" Target="../tags/tag71.xml"/><Relationship Id="rId16" Type="http://schemas.openxmlformats.org/officeDocument/2006/relationships/tags" Target="../tags/tag70.xml"/><Relationship Id="rId15" Type="http://schemas.openxmlformats.org/officeDocument/2006/relationships/tags" Target="../tags/tag69.xml"/><Relationship Id="rId14" Type="http://schemas.openxmlformats.org/officeDocument/2006/relationships/tags" Target="../tags/tag68.xml"/><Relationship Id="rId13" Type="http://schemas.openxmlformats.org/officeDocument/2006/relationships/tags" Target="../tags/tag67.xml"/><Relationship Id="rId12" Type="http://schemas.openxmlformats.org/officeDocument/2006/relationships/tags" Target="../tags/tag66.xml"/><Relationship Id="rId11" Type="http://schemas.openxmlformats.org/officeDocument/2006/relationships/tags" Target="../tags/tag65.xml"/><Relationship Id="rId10" Type="http://schemas.openxmlformats.org/officeDocument/2006/relationships/tags" Target="../tags/tag64.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80.xml"/><Relationship Id="rId8" Type="http://schemas.openxmlformats.org/officeDocument/2006/relationships/tags" Target="../tags/tag79.xml"/><Relationship Id="rId7" Type="http://schemas.openxmlformats.org/officeDocument/2006/relationships/tags" Target="../tags/tag78.xml"/><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image" Target="../media/image6.svg"/><Relationship Id="rId24" Type="http://schemas.openxmlformats.org/officeDocument/2006/relationships/tags" Target="../tags/tag95.xml"/><Relationship Id="rId23" Type="http://schemas.openxmlformats.org/officeDocument/2006/relationships/tags" Target="../tags/tag94.xml"/><Relationship Id="rId22" Type="http://schemas.openxmlformats.org/officeDocument/2006/relationships/tags" Target="../tags/tag93.xml"/><Relationship Id="rId21" Type="http://schemas.openxmlformats.org/officeDocument/2006/relationships/tags" Target="../tags/tag92.xml"/><Relationship Id="rId20" Type="http://schemas.openxmlformats.org/officeDocument/2006/relationships/tags" Target="../tags/tag91.xml"/><Relationship Id="rId2" Type="http://schemas.openxmlformats.org/officeDocument/2006/relationships/image" Target="../media/image5.png"/><Relationship Id="rId19" Type="http://schemas.openxmlformats.org/officeDocument/2006/relationships/tags" Target="../tags/tag90.xml"/><Relationship Id="rId18" Type="http://schemas.openxmlformats.org/officeDocument/2006/relationships/tags" Target="../tags/tag89.xml"/><Relationship Id="rId17" Type="http://schemas.openxmlformats.org/officeDocument/2006/relationships/tags" Target="../tags/tag88.xml"/><Relationship Id="rId16" Type="http://schemas.openxmlformats.org/officeDocument/2006/relationships/tags" Target="../tags/tag87.xml"/><Relationship Id="rId15" Type="http://schemas.openxmlformats.org/officeDocument/2006/relationships/tags" Target="../tags/tag86.xml"/><Relationship Id="rId14" Type="http://schemas.openxmlformats.org/officeDocument/2006/relationships/tags" Target="../tags/tag85.xml"/><Relationship Id="rId13" Type="http://schemas.openxmlformats.org/officeDocument/2006/relationships/tags" Target="../tags/tag84.xml"/><Relationship Id="rId12" Type="http://schemas.openxmlformats.org/officeDocument/2006/relationships/tags" Target="../tags/tag83.xml"/><Relationship Id="rId11" Type="http://schemas.openxmlformats.org/officeDocument/2006/relationships/tags" Target="../tags/tag82.xml"/><Relationship Id="rId10" Type="http://schemas.openxmlformats.org/officeDocument/2006/relationships/tags" Target="../tags/tag8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101.xml"/><Relationship Id="rId8" Type="http://schemas.openxmlformats.org/officeDocument/2006/relationships/tags" Target="../tags/tag100.xml"/><Relationship Id="rId7" Type="http://schemas.openxmlformats.org/officeDocument/2006/relationships/tags" Target="../tags/tag99.xml"/><Relationship Id="rId6" Type="http://schemas.openxmlformats.org/officeDocument/2006/relationships/tags" Target="../tags/tag98.xml"/><Relationship Id="rId5" Type="http://schemas.openxmlformats.org/officeDocument/2006/relationships/tags" Target="../tags/tag97.xml"/><Relationship Id="rId4" Type="http://schemas.openxmlformats.org/officeDocument/2006/relationships/tags" Target="../tags/tag96.xml"/><Relationship Id="rId3" Type="http://schemas.openxmlformats.org/officeDocument/2006/relationships/image" Target="../media/image6.svg"/><Relationship Id="rId24" Type="http://schemas.openxmlformats.org/officeDocument/2006/relationships/tags" Target="../tags/tag116.xml"/><Relationship Id="rId23" Type="http://schemas.openxmlformats.org/officeDocument/2006/relationships/tags" Target="../tags/tag115.xml"/><Relationship Id="rId22" Type="http://schemas.openxmlformats.org/officeDocument/2006/relationships/tags" Target="../tags/tag114.xml"/><Relationship Id="rId21" Type="http://schemas.openxmlformats.org/officeDocument/2006/relationships/tags" Target="../tags/tag113.xml"/><Relationship Id="rId20" Type="http://schemas.openxmlformats.org/officeDocument/2006/relationships/tags" Target="../tags/tag112.xml"/><Relationship Id="rId2" Type="http://schemas.openxmlformats.org/officeDocument/2006/relationships/image" Target="../media/image5.png"/><Relationship Id="rId19" Type="http://schemas.openxmlformats.org/officeDocument/2006/relationships/tags" Target="../tags/tag111.xml"/><Relationship Id="rId18" Type="http://schemas.openxmlformats.org/officeDocument/2006/relationships/tags" Target="../tags/tag110.xml"/><Relationship Id="rId17" Type="http://schemas.openxmlformats.org/officeDocument/2006/relationships/tags" Target="../tags/tag109.xml"/><Relationship Id="rId16" Type="http://schemas.openxmlformats.org/officeDocument/2006/relationships/tags" Target="../tags/tag108.xml"/><Relationship Id="rId15" Type="http://schemas.openxmlformats.org/officeDocument/2006/relationships/tags" Target="../tags/tag107.xml"/><Relationship Id="rId14" Type="http://schemas.openxmlformats.org/officeDocument/2006/relationships/tags" Target="../tags/tag106.xml"/><Relationship Id="rId13" Type="http://schemas.openxmlformats.org/officeDocument/2006/relationships/tags" Target="../tags/tag105.xml"/><Relationship Id="rId12" Type="http://schemas.openxmlformats.org/officeDocument/2006/relationships/tags" Target="../tags/tag104.xml"/><Relationship Id="rId11" Type="http://schemas.openxmlformats.org/officeDocument/2006/relationships/tags" Target="../tags/tag103.xml"/><Relationship Id="rId10" Type="http://schemas.openxmlformats.org/officeDocument/2006/relationships/tags" Target="../tags/tag10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9" Type="http://schemas.openxmlformats.org/officeDocument/2006/relationships/tags" Target="../tags/tag122.xml"/><Relationship Id="rId8" Type="http://schemas.openxmlformats.org/officeDocument/2006/relationships/tags" Target="../tags/tag121.xml"/><Relationship Id="rId7" Type="http://schemas.openxmlformats.org/officeDocument/2006/relationships/tags" Target="../tags/tag120.xml"/><Relationship Id="rId6" Type="http://schemas.openxmlformats.org/officeDocument/2006/relationships/tags" Target="../tags/tag119.xml"/><Relationship Id="rId5" Type="http://schemas.openxmlformats.org/officeDocument/2006/relationships/tags" Target="../tags/tag118.xml"/><Relationship Id="rId4" Type="http://schemas.openxmlformats.org/officeDocument/2006/relationships/tags" Target="../tags/tag117.xml"/><Relationship Id="rId3" Type="http://schemas.openxmlformats.org/officeDocument/2006/relationships/image" Target="../media/image6.svg"/><Relationship Id="rId20" Type="http://schemas.openxmlformats.org/officeDocument/2006/relationships/tags" Target="../tags/tag133.xml"/><Relationship Id="rId2" Type="http://schemas.openxmlformats.org/officeDocument/2006/relationships/image" Target="../media/image5.png"/><Relationship Id="rId19" Type="http://schemas.openxmlformats.org/officeDocument/2006/relationships/tags" Target="../tags/tag132.xml"/><Relationship Id="rId18" Type="http://schemas.openxmlformats.org/officeDocument/2006/relationships/tags" Target="../tags/tag131.xml"/><Relationship Id="rId17" Type="http://schemas.openxmlformats.org/officeDocument/2006/relationships/tags" Target="../tags/tag130.xml"/><Relationship Id="rId16" Type="http://schemas.openxmlformats.org/officeDocument/2006/relationships/tags" Target="../tags/tag129.xml"/><Relationship Id="rId15" Type="http://schemas.openxmlformats.org/officeDocument/2006/relationships/tags" Target="../tags/tag128.xml"/><Relationship Id="rId14" Type="http://schemas.openxmlformats.org/officeDocument/2006/relationships/tags" Target="../tags/tag127.xml"/><Relationship Id="rId13" Type="http://schemas.openxmlformats.org/officeDocument/2006/relationships/tags" Target="../tags/tag126.xml"/><Relationship Id="rId12" Type="http://schemas.openxmlformats.org/officeDocument/2006/relationships/tags" Target="../tags/tag125.xml"/><Relationship Id="rId11" Type="http://schemas.openxmlformats.org/officeDocument/2006/relationships/tags" Target="../tags/tag124.xml"/><Relationship Id="rId10" Type="http://schemas.openxmlformats.org/officeDocument/2006/relationships/tags" Target="../tags/tag12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p:spTree>
      <p:nvGrpSpPr>
        <p:cNvPr id="1" name=""/>
        <p:cNvGrpSpPr/>
        <p:nvPr/>
      </p:nvGrpSpPr>
      <p:grpSpPr>
        <a:xfrm>
          <a:off x="0" y="0"/>
          <a:ext cx="0" cy="0"/>
          <a:chOff x="0" y="0"/>
          <a:chExt cx="0" cy="0"/>
        </a:xfrm>
      </p:grpSpPr>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ckCover">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内容1#q1=1,2,3,4,5">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内容1#q1=1,2,3,4,5,6,7">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grpSp>
        <p:nvGrpSpPr>
          <p:cNvPr id="3" name="组合 2"/>
          <p:cNvGrpSpPr/>
          <p:nvPr userDrawn="1">
            <p:custDataLst>
              <p:tags r:id="rId2"/>
            </p:custDataLst>
          </p:nvPr>
        </p:nvGrpSpPr>
        <p:grpSpPr>
          <a:xfrm>
            <a:off x="110314" y="56919"/>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9588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rPr>
                <a:t>体系构建</a:t>
              </a:r>
              <a:r>
                <a:rPr kumimoji="0" lang="en-US" altLang="zh-CN" sz="28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rPr>
                <a:t>思维领航</a:t>
              </a:r>
              <a:endParaRPr kumimoji="0" lang="zh-CN" altLang="en-US" sz="28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userDrawn="1">
            <p:custDataLst>
              <p:tags r:id="rId5"/>
            </p:custDataLst>
          </p:nvPr>
        </p:nvSpPr>
        <p:spPr>
          <a:xfrm>
            <a:off x="0" y="6684645"/>
            <a:ext cx="12192000" cy="17335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grpSp>
        <p:nvGrpSpPr>
          <p:cNvPr id="34" name="组合 33"/>
          <p:cNvGrpSpPr/>
          <p:nvPr>
            <p:custDataLst>
              <p:tags r:id="rId2"/>
            </p:custDataLst>
          </p:nvPr>
        </p:nvGrpSpPr>
        <p:grpSpPr>
          <a:xfrm>
            <a:off x="8799830" y="244475"/>
            <a:ext cx="3244215" cy="460375"/>
            <a:chOff x="13811" y="415"/>
            <a:chExt cx="5109" cy="725"/>
          </a:xfrm>
        </p:grpSpPr>
        <p:sp>
          <p:nvSpPr>
            <p:cNvPr id="26" name="文本框 25"/>
            <p:cNvSpPr txBox="1"/>
            <p:nvPr>
              <p:custDataLst>
                <p:tags r:id="rId3"/>
              </p:custDataLst>
            </p:nvPr>
          </p:nvSpPr>
          <p:spPr>
            <a:xfrm>
              <a:off x="16610" y="415"/>
              <a:ext cx="2310" cy="725"/>
            </a:xfrm>
            <a:prstGeom prst="rect">
              <a:avLst/>
            </a:prstGeom>
            <a:noFill/>
            <a:ln w="12700" cap="rnd" cmpd="sng">
              <a:solidFill>
                <a:schemeClr val="accent3"/>
              </a:solidFill>
              <a:prstDash val="solid"/>
            </a:ln>
          </p:spPr>
          <p:txBody>
            <a:bodyPr wrap="square" rtlCol="0">
              <a:spAutoFit/>
            </a:bodyPr>
            <a:lstStyle/>
            <a:p>
              <a:r>
                <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考向研析</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5" name="文本框 24"/>
            <p:cNvSpPr txBox="1"/>
            <p:nvPr>
              <p:custDataLst>
                <p:tags r:id="rId4"/>
              </p:custDataLst>
            </p:nvPr>
          </p:nvSpPr>
          <p:spPr>
            <a:xfrm>
              <a:off x="13811" y="415"/>
              <a:ext cx="2351" cy="725"/>
            </a:xfrm>
            <a:prstGeom prst="rect">
              <a:avLst/>
            </a:prstGeom>
            <a:noFill/>
            <a:ln w="28575" cap="rnd" cmpd="sng">
              <a:solidFill>
                <a:schemeClr val="accent1">
                  <a:shade val="50000"/>
                  <a:alpha val="61000"/>
                </a:schemeClr>
              </a:solidFill>
              <a:prstDash val="solid"/>
            </a:ln>
          </p:spPr>
          <p:txBody>
            <a:bodyPr wrap="square" rtlCol="0">
              <a:spAutoFit/>
            </a:bodyPr>
            <a:lstStyle/>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0"/>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grpSp>
        <p:nvGrpSpPr>
          <p:cNvPr id="34" name="组合 33"/>
          <p:cNvGrpSpPr/>
          <p:nvPr>
            <p:custDataLst>
              <p:tags r:id="rId2"/>
            </p:custDataLst>
          </p:nvPr>
        </p:nvGrpSpPr>
        <p:grpSpPr>
          <a:xfrm>
            <a:off x="126365" y="244475"/>
            <a:ext cx="11938635" cy="6613525"/>
            <a:chOff x="152" y="415"/>
            <a:chExt cx="18801" cy="10415"/>
          </a:xfrm>
        </p:grpSpPr>
        <p:sp>
          <p:nvSpPr>
            <p:cNvPr id="26" name="文本框 25"/>
            <p:cNvSpPr txBox="1"/>
            <p:nvPr>
              <p:custDataLst>
                <p:tags r:id="rId3"/>
              </p:custDataLst>
            </p:nvPr>
          </p:nvSpPr>
          <p:spPr>
            <a:xfrm>
              <a:off x="16610" y="415"/>
              <a:ext cx="2310" cy="725"/>
            </a:xfrm>
            <a:prstGeom prst="rect">
              <a:avLst/>
            </a:prstGeom>
            <a:noFill/>
            <a:ln w="12700" cap="rnd" cmpd="sng">
              <a:solidFill>
                <a:schemeClr val="accent3"/>
              </a:solidFill>
              <a:prstDash val="solid"/>
            </a:ln>
          </p:spPr>
          <p:txBody>
            <a:bodyPr wrap="square" rtlCol="0">
              <a:spAutoFit/>
            </a:bodyPr>
            <a:lstStyle/>
            <a:p>
              <a:r>
                <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考向研析</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5" name="文本框 24"/>
            <p:cNvSpPr txBox="1"/>
            <p:nvPr>
              <p:custDataLst>
                <p:tags r:id="rId4"/>
              </p:custDataLst>
            </p:nvPr>
          </p:nvSpPr>
          <p:spPr>
            <a:xfrm>
              <a:off x="13811" y="415"/>
              <a:ext cx="2351" cy="725"/>
            </a:xfrm>
            <a:prstGeom prst="rect">
              <a:avLst/>
            </a:prstGeom>
            <a:noFill/>
            <a:ln w="28575" cap="rnd" cmpd="sng">
              <a:solidFill>
                <a:schemeClr val="accent1">
                  <a:shade val="50000"/>
                  <a:alpha val="61000"/>
                </a:schemeClr>
              </a:solidFill>
              <a:prstDash val="solid"/>
            </a:ln>
          </p:spPr>
          <p:txBody>
            <a:bodyPr wrap="square" rtlCol="0">
              <a:spAutoFit/>
            </a:bodyPr>
            <a:lstStyle/>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0"/>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7" name="矩形 26"/>
            <p:cNvSpPr/>
            <p:nvPr>
              <p:custDataLst>
                <p:tags r:id="rId5"/>
              </p:custDataLst>
            </p:nvPr>
          </p:nvSpPr>
          <p:spPr>
            <a:xfrm>
              <a:off x="152" y="1141"/>
              <a:ext cx="18801" cy="9689"/>
            </a:xfrm>
            <a:prstGeom prst="rect">
              <a:avLst/>
            </a:prstGeom>
            <a:solidFill>
              <a:schemeClr val="bg2">
                <a:alpha val="1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sp>
        <p:nvSpPr>
          <p:cNvPr id="2" name="文本框 1"/>
          <p:cNvSpPr txBox="1"/>
          <p:nvPr userDrawn="1">
            <p:custDataLst>
              <p:tags r:id="rId6"/>
            </p:custDataLst>
          </p:nvPr>
        </p:nvSpPr>
        <p:spPr>
          <a:xfrm>
            <a:off x="3613150" y="2185670"/>
            <a:ext cx="3403600" cy="880110"/>
          </a:xfrm>
          <a:prstGeom prst="rect">
            <a:avLst/>
          </a:prstGeom>
          <a:noFill/>
        </p:spPr>
        <p:txBody>
          <a:bodyPr vert="horz" wrap="square" rtlCol="0">
            <a:noAutofit/>
          </a:bodyPr>
          <a:lstStyle/>
          <a:p>
            <a:endParaRPr lang="zh-CN" altLang="en-US" sz="2000" b="1">
              <a:latin typeface="微软雅黑" panose="020B0503020204020204" pitchFamily="34" charset="-122"/>
              <a:ea typeface="微软雅黑" panose="020B0503020204020204" pitchFamily="34" charset="-122"/>
              <a:cs typeface="微软雅黑" panose="020B0503020204020204" pitchFamily="34" charset="-120"/>
            </a:endParaRPr>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2_空白">
    <p:spTree>
      <p:nvGrpSpPr>
        <p:cNvPr id="1" name=""/>
        <p:cNvGrpSpPr/>
        <p:nvPr/>
      </p:nvGrpSpPr>
      <p:grpSpPr>
        <a:xfrm>
          <a:off x="0" y="0"/>
          <a:ext cx="0" cy="0"/>
          <a:chOff x="0" y="0"/>
          <a:chExt cx="0" cy="0"/>
        </a:xfrm>
      </p:grpSpPr>
      <p:grpSp>
        <p:nvGrpSpPr>
          <p:cNvPr id="34" name="组合 33"/>
          <p:cNvGrpSpPr/>
          <p:nvPr>
            <p:custDataLst>
              <p:tags r:id="rId2"/>
            </p:custDataLst>
          </p:nvPr>
        </p:nvGrpSpPr>
        <p:grpSpPr>
          <a:xfrm>
            <a:off x="8763635" y="263525"/>
            <a:ext cx="3244215" cy="460375"/>
            <a:chOff x="13801" y="415"/>
            <a:chExt cx="5109" cy="725"/>
          </a:xfrm>
        </p:grpSpPr>
        <p:sp>
          <p:nvSpPr>
            <p:cNvPr id="26" name="文本框 25"/>
            <p:cNvSpPr txBox="1"/>
            <p:nvPr>
              <p:custDataLst>
                <p:tags r:id="rId3"/>
              </p:custDataLst>
            </p:nvPr>
          </p:nvSpPr>
          <p:spPr>
            <a:xfrm>
              <a:off x="16600" y="415"/>
              <a:ext cx="2310" cy="725"/>
            </a:xfrm>
            <a:prstGeom prst="rect">
              <a:avLst/>
            </a:prstGeom>
            <a:noFill/>
            <a:ln w="28575" cap="rnd" cmpd="sng">
              <a:solidFill>
                <a:schemeClr val="accent1">
                  <a:lumMod val="75000"/>
                  <a:alpha val="61000"/>
                </a:schemeClr>
              </a:solidFill>
              <a:prstDash val="solid"/>
            </a:ln>
          </p:spPr>
          <p:txBody>
            <a:bodyPr wrap="square" rtlCol="0">
              <a:spAutoFit/>
            </a:bodyPr>
            <a:lstStyle/>
            <a:p>
              <a:r>
                <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0"/>
                  <a:sym typeface="+mn-ea"/>
                </a:rPr>
                <a:t>考向研析</a:t>
              </a:r>
              <a:endPar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5" name="文本框 24"/>
            <p:cNvSpPr txBox="1"/>
            <p:nvPr>
              <p:custDataLst>
                <p:tags r:id="rId4"/>
              </p:custDataLst>
            </p:nvPr>
          </p:nvSpPr>
          <p:spPr>
            <a:xfrm>
              <a:off x="13801" y="415"/>
              <a:ext cx="2351" cy="725"/>
            </a:xfrm>
            <a:prstGeom prst="rect">
              <a:avLst/>
            </a:prstGeom>
            <a:noFill/>
            <a:ln w="28575" cap="rnd" cmpd="sng">
              <a:solidFill>
                <a:schemeClr val="accent3">
                  <a:alpha val="61000"/>
                </a:schemeClr>
              </a:solidFill>
              <a:prstDash val="solid"/>
            </a:ln>
          </p:spPr>
          <p:txBody>
            <a:bodyPr wrap="square" rtlCol="0">
              <a:spAutoFit/>
            </a:bodyPr>
            <a:lstStyle/>
            <a:p>
              <a:r>
                <a:rPr lang="zh-CN" altLang="en-US" sz="2400" b="1">
                  <a:solidFill>
                    <a:schemeClr val="bg2">
                      <a:lumMod val="7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
    <p:spTree>
      <p:nvGrpSpPr>
        <p:cNvPr id="1" name=""/>
        <p:cNvGrpSpPr/>
        <p:nvPr/>
      </p:nvGrpSpPr>
      <p:grpSpPr>
        <a:xfrm>
          <a:off x="0" y="0"/>
          <a:ext cx="0" cy="0"/>
          <a:chOff x="0" y="0"/>
          <a:chExt cx="0" cy="0"/>
        </a:xfrm>
      </p:grpSpPr>
      <p:pic>
        <p:nvPicPr>
          <p:cNvPr id="2" name="Hexin Shape 2" descr="preencoded.png"/>
          <p:cNvPicPr>
            <a:picLocks noChangeAspect="1"/>
          </p:cNvPicPr>
          <p:nvPr userDrawn="1">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grpSp>
        <p:nvGrpSpPr>
          <p:cNvPr id="34" name="组合 33"/>
          <p:cNvGrpSpPr/>
          <p:nvPr>
            <p:custDataLst>
              <p:tags r:id="rId2"/>
            </p:custDataLst>
          </p:nvPr>
        </p:nvGrpSpPr>
        <p:grpSpPr>
          <a:xfrm>
            <a:off x="96520" y="263525"/>
            <a:ext cx="11938635" cy="6613525"/>
            <a:chOff x="152" y="415"/>
            <a:chExt cx="18801" cy="10415"/>
          </a:xfrm>
        </p:grpSpPr>
        <p:sp>
          <p:nvSpPr>
            <p:cNvPr id="26" name="文本框 25"/>
            <p:cNvSpPr txBox="1"/>
            <p:nvPr>
              <p:custDataLst>
                <p:tags r:id="rId3"/>
              </p:custDataLst>
            </p:nvPr>
          </p:nvSpPr>
          <p:spPr>
            <a:xfrm>
              <a:off x="16600" y="415"/>
              <a:ext cx="2310" cy="725"/>
            </a:xfrm>
            <a:prstGeom prst="rect">
              <a:avLst/>
            </a:prstGeom>
            <a:noFill/>
            <a:ln w="28575" cap="rnd" cmpd="sng">
              <a:solidFill>
                <a:schemeClr val="accent1">
                  <a:lumMod val="75000"/>
                  <a:alpha val="61000"/>
                </a:schemeClr>
              </a:solidFill>
              <a:prstDash val="solid"/>
            </a:ln>
          </p:spPr>
          <p:txBody>
            <a:bodyPr wrap="square" rtlCol="0">
              <a:spAutoFit/>
            </a:bodyPr>
            <a:lstStyle/>
            <a:p>
              <a:r>
                <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0"/>
                  <a:sym typeface="+mn-ea"/>
                </a:rPr>
                <a:t>考向研析</a:t>
              </a:r>
              <a:endPar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5" name="文本框 24"/>
            <p:cNvSpPr txBox="1"/>
            <p:nvPr>
              <p:custDataLst>
                <p:tags r:id="rId4"/>
              </p:custDataLst>
            </p:nvPr>
          </p:nvSpPr>
          <p:spPr>
            <a:xfrm>
              <a:off x="13801" y="415"/>
              <a:ext cx="2351" cy="725"/>
            </a:xfrm>
            <a:prstGeom prst="rect">
              <a:avLst/>
            </a:prstGeom>
            <a:noFill/>
            <a:ln w="28575" cap="rnd" cmpd="sng">
              <a:solidFill>
                <a:schemeClr val="accent3">
                  <a:alpha val="61000"/>
                </a:schemeClr>
              </a:solidFill>
              <a:prstDash val="solid"/>
            </a:ln>
          </p:spPr>
          <p:txBody>
            <a:bodyPr wrap="square" rtlCol="0">
              <a:spAutoFit/>
            </a:bodyPr>
            <a:lstStyle/>
            <a:p>
              <a:r>
                <a:rPr lang="zh-CN" altLang="en-US" sz="2400" b="1">
                  <a:solidFill>
                    <a:schemeClr val="bg2">
                      <a:lumMod val="7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7" name="矩形 26"/>
            <p:cNvSpPr/>
            <p:nvPr>
              <p:custDataLst>
                <p:tags r:id="rId5"/>
              </p:custDataLst>
            </p:nvPr>
          </p:nvSpPr>
          <p:spPr>
            <a:xfrm>
              <a:off x="152" y="1141"/>
              <a:ext cx="18801" cy="9689"/>
            </a:xfrm>
            <a:prstGeom prst="rect">
              <a:avLst/>
            </a:prstGeom>
            <a:solidFill>
              <a:schemeClr val="bg2">
                <a:alpha val="1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6" name="日期占位符 15"/>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18" name="灯片编号占位符 17"/>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8200" y="365125"/>
            <a:ext cx="10515600" cy="1325563"/>
          </a:xfrm>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custDataLst>
              <p:tags r:id="rId5"/>
            </p:custDataLst>
          </p:nvPr>
        </p:nvSpPr>
        <p:spPr>
          <a:xfrm>
            <a:off x="838200" y="6356350"/>
            <a:ext cx="2743200" cy="365125"/>
          </a:xfrm>
        </p:spPr>
        <p:txBody>
          <a:bodyPr/>
          <a:lstStyle/>
          <a:p>
            <a:fld id="{C3F43290-5189-4C37-A931-22416A0CFF42}"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custDataLst>
              <p:tags r:id="rId7"/>
            </p:custDataLst>
          </p:nvPr>
        </p:nvSpPr>
        <p:spPr>
          <a:xfrm>
            <a:off x="8610600" y="6356350"/>
            <a:ext cx="2743200" cy="365125"/>
          </a:xfrm>
        </p:spPr>
        <p:txBody>
          <a:bodyPr/>
          <a:lstStyle/>
          <a:p>
            <a:fld id="{390D4B35-1930-4C0E-A7D8-8B216E2C2E9D}" type="slidenum">
              <a:rPr lang="zh-CN" altLang="en-US" smtClean="0"/>
            </a:fld>
            <a:endParaRPr lang="zh-CN" altLang="en-US"/>
          </a:p>
        </p:txBody>
      </p:sp>
    </p:spTree>
  </p:cSld>
  <p:clrMapOvr>
    <a:masterClrMapping/>
  </p:clrMapOvr>
  <p:transition/>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空白板式">
    <p:spTree>
      <p:nvGrpSpPr>
        <p:cNvPr id="1" name=""/>
        <p:cNvGrpSpPr/>
        <p:nvPr/>
      </p:nvGrpSpPr>
      <p:grpSpPr>
        <a:xfrm>
          <a:off x="0" y="0"/>
          <a:ext cx="0" cy="0"/>
          <a:chOff x="0" y="0"/>
          <a:chExt cx="0" cy="0"/>
        </a:xfrm>
      </p:grpSpPr>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838200" y="6356350"/>
            <a:ext cx="2743200" cy="365125"/>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610600" y="6356350"/>
            <a:ext cx="2743200" cy="365125"/>
          </a:xfrm>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
        <p:nvSpPr>
          <p:cNvPr id="14" name="Text Placeholder 7"/>
          <p:cNvSpPr txBox="1"/>
          <p:nvPr userDrawn="1">
            <p:custDataLst>
              <p:tags r:id="rId2"/>
            </p:custDataLst>
          </p:nvPr>
        </p:nvSpPr>
        <p:spPr>
          <a:xfrm>
            <a:off x="-61691" y="39533"/>
            <a:ext cx="1666427" cy="5526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zh-CN" altLang="en-US" sz="2800" b="1" smtClean="0">
                <a:solidFill>
                  <a:schemeClr val="bg1"/>
                </a:solidFill>
                <a:latin typeface="隶书" panose="02010509060101010101" pitchFamily="49" charset="-122"/>
                <a:ea typeface="隶书" panose="02010509060101010101" pitchFamily="49" charset="-122"/>
                <a:cs typeface="+mn-ea"/>
                <a:sym typeface="+mn-lt"/>
              </a:rPr>
              <a:t>考点一</a:t>
            </a:r>
            <a:endParaRPr lang="en-US" altLang="zh-CN" sz="2800" b="1">
              <a:solidFill>
                <a:schemeClr val="bg1"/>
              </a:solidFill>
              <a:latin typeface="隶书" panose="02010509060101010101" pitchFamily="49" charset="-122"/>
              <a:ea typeface="隶书" panose="02010509060101010101" pitchFamily="49" charset="-122"/>
              <a:cs typeface="+mn-ea"/>
              <a:sym typeface="+mn-lt"/>
            </a:endParaRPr>
          </a:p>
        </p:txBody>
      </p:sp>
      <p:sp>
        <p:nvSpPr>
          <p:cNvPr id="18" name="Text Placeholder 7"/>
          <p:cNvSpPr txBox="1"/>
          <p:nvPr userDrawn="1">
            <p:custDataLst>
              <p:tags r:id="rId3"/>
            </p:custDataLst>
          </p:nvPr>
        </p:nvSpPr>
        <p:spPr>
          <a:xfrm>
            <a:off x="-56702" y="77580"/>
            <a:ext cx="1447352" cy="5526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zh-CN" altLang="en-US" sz="2800" b="1" smtClean="0">
                <a:solidFill>
                  <a:schemeClr val="bg1"/>
                </a:solidFill>
                <a:latin typeface="隶书" panose="02010509060101010101" pitchFamily="49" charset="-122"/>
                <a:ea typeface="隶书" panose="02010509060101010101" pitchFamily="49" charset="-122"/>
                <a:cs typeface="+mn-ea"/>
                <a:sym typeface="+mn-lt"/>
              </a:rPr>
              <a:t>考点一</a:t>
            </a:r>
            <a:endParaRPr lang="en-US" altLang="zh-CN" sz="2800" b="1">
              <a:solidFill>
                <a:schemeClr val="bg1"/>
              </a:solidFill>
              <a:latin typeface="隶书" panose="02010509060101010101" pitchFamily="49" charset="-122"/>
              <a:ea typeface="隶书" panose="02010509060101010101" pitchFamily="49" charset="-122"/>
              <a:cs typeface="+mn-ea"/>
              <a:sym typeface="+mn-lt"/>
            </a:endParaRP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稻壳儿：耗崽设计1">
    <p:spTree>
      <p:nvGrpSpPr>
        <p:cNvPr id="1" name=""/>
        <p:cNvGrpSpPr/>
        <p:nvPr/>
      </p:nvGrpSpPr>
      <p:grpSpPr>
        <a:xfrm>
          <a:off x="0" y="0"/>
          <a:ext cx="0" cy="0"/>
          <a:chOff x="0" y="0"/>
          <a:chExt cx="0" cy="0"/>
        </a:xfrm>
      </p:grpSpPr>
      <p:pic>
        <p:nvPicPr>
          <p:cNvPr id="7" name="图片 6"/>
          <p:cNvPicPr>
            <a:picLocks noChangeAspect="1"/>
          </p:cNvPicPr>
          <p:nvPr userDrawn="1">
            <p:custDataLst>
              <p:tags r:id="rId2"/>
            </p:custDataLst>
          </p:nvPr>
        </p:nvPicPr>
        <p:blipFill>
          <a:blip r:embed="rId3"/>
          <a:stretch>
            <a:fillRect/>
          </a:stretch>
        </p:blipFill>
        <p:spPr>
          <a:xfrm rot="16200000">
            <a:off x="2667000" y="-2666999"/>
            <a:ext cx="6857999" cy="12191998"/>
          </a:xfrm>
          <a:prstGeom prst="rect">
            <a:avLst/>
          </a:prstGeom>
        </p:spPr>
      </p:pic>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0"/>
            <a:ext cx="10852237" cy="441964"/>
          </a:xfrm>
        </p:spPr>
        <p:txBody>
          <a:bodyPr/>
          <a:lstStyle>
            <a:lvl1pPr>
              <a:defRPr baseline="0">
                <a:solidFill>
                  <a:schemeClr val="tx1"/>
                </a:solidFill>
                <a:latin typeface="Arial" panose="020B0604020202020204" pitchFamily="34" charset="0"/>
                <a:ea typeface="隶书" panose="02010509060101010101" pitchFamily="49"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a:xfrm>
            <a:off x="879742" y="6349833"/>
            <a:ext cx="2700000" cy="316800"/>
          </a:xfrm>
        </p:spPr>
        <p:txBody>
          <a:bodyPr/>
          <a:lstStyle>
            <a:lvl1pPr>
              <a:defRPr>
                <a:latin typeface="Arial" panose="020B0604020202020204" pitchFamily="34" charset="0"/>
                <a:ea typeface="隶书" panose="02010509060101010101" pitchFamily="49" charset="-122"/>
                <a:cs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49833"/>
            <a:ext cx="3960000" cy="316800"/>
          </a:xfrm>
        </p:spPr>
        <p:txBody>
          <a:bodyPr/>
          <a:lstStyle>
            <a:lvl1pPr>
              <a:defRPr>
                <a:latin typeface="Arial" panose="020B0604020202020204" pitchFamily="34" charset="0"/>
                <a:ea typeface="隶书" panose="02010509060101010101" pitchFamily="49" charset="-122"/>
                <a:cs typeface="隶书" panose="02010509060101010101" pitchFamily="49" charset="-122"/>
              </a:defRPr>
            </a:lvl1pPr>
          </a:lstStyle>
          <a:p>
            <a:endParaRPr lang="zh-CN" altLang="en-US"/>
          </a:p>
        </p:txBody>
      </p:sp>
      <p:sp>
        <p:nvSpPr>
          <p:cNvPr id="5" name="灯片编号占位符 4"/>
          <p:cNvSpPr>
            <a:spLocks noGrp="1"/>
          </p:cNvSpPr>
          <p:nvPr>
            <p:ph type="sldNum" sz="quarter" idx="12"/>
            <p:custDataLst>
              <p:tags r:id="rId5"/>
            </p:custDataLst>
          </p:nvPr>
        </p:nvSpPr>
        <p:spPr>
          <a:xfrm>
            <a:off x="8610600" y="6349833"/>
            <a:ext cx="2700000" cy="316800"/>
          </a:xfrm>
        </p:spPr>
        <p:txBody>
          <a:bodyPr/>
          <a:lstStyle>
            <a:lvl1pPr>
              <a:defRPr>
                <a:latin typeface="Arial" panose="020B0604020202020204" pitchFamily="34" charset="0"/>
                <a:ea typeface="隶书" panose="02010509060101010101" pitchFamily="49" charset="-122"/>
                <a:cs typeface="隶书"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目录">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pic>
        <p:nvPicPr>
          <p:cNvPr id="3" name="Hexin Shape 3" descr="preencoded.png"/>
          <p:cNvPicPr>
            <a:picLocks noChangeAspect="1"/>
          </p:cNvPicPr>
          <p:nvPr>
            <p:custDataLst>
              <p:tags r:id="rId4"/>
            </p:custDataLst>
          </p:nvPr>
        </p:nvPicPr>
        <p:blipFill>
          <a:blip r:embed="rId5"/>
          <a:stretch>
            <a:fillRect/>
          </a:stretch>
        </p:blipFill>
        <p:spPr>
          <a:xfrm>
            <a:off x="548640" y="3163824"/>
            <a:ext cx="2011680" cy="2450592"/>
          </a:xfrm>
          <a:prstGeom prst="rect">
            <a:avLst/>
          </a:prstGeom>
        </p:spPr>
      </p:pic>
      <p:pic>
        <p:nvPicPr>
          <p:cNvPr id="4" name="Hexin Shape 4" descr="preencoded.png"/>
          <p:cNvPicPr>
            <a:picLocks noChangeAspect="1"/>
          </p:cNvPicPr>
          <p:nvPr>
            <p:custDataLst>
              <p:tags r:id="rId6"/>
            </p:custDataLst>
          </p:nvPr>
        </p:nvPicPr>
        <p:blipFill>
          <a:blip r:embed="rId5"/>
          <a:stretch>
            <a:fillRect/>
          </a:stretch>
        </p:blipFill>
        <p:spPr>
          <a:xfrm>
            <a:off x="2779776" y="3163824"/>
            <a:ext cx="2011680" cy="2450592"/>
          </a:xfrm>
          <a:prstGeom prst="rect">
            <a:avLst/>
          </a:prstGeom>
        </p:spPr>
      </p:pic>
      <p:pic>
        <p:nvPicPr>
          <p:cNvPr id="5" name="Hexin Shape 5" descr="preencoded.png"/>
          <p:cNvPicPr>
            <a:picLocks noChangeAspect="1"/>
          </p:cNvPicPr>
          <p:nvPr>
            <p:custDataLst>
              <p:tags r:id="rId7"/>
            </p:custDataLst>
          </p:nvPr>
        </p:nvPicPr>
        <p:blipFill>
          <a:blip r:embed="rId5"/>
          <a:stretch>
            <a:fillRect/>
          </a:stretch>
        </p:blipFill>
        <p:spPr>
          <a:xfrm>
            <a:off x="5001768" y="3163824"/>
            <a:ext cx="2011680" cy="2450592"/>
          </a:xfrm>
          <a:prstGeom prst="rect">
            <a:avLst/>
          </a:prstGeom>
        </p:spPr>
      </p:pic>
      <p:pic>
        <p:nvPicPr>
          <p:cNvPr id="6" name="Hexin Shape 6" descr="preencoded.png"/>
          <p:cNvPicPr>
            <a:picLocks noChangeAspect="1"/>
          </p:cNvPicPr>
          <p:nvPr>
            <p:custDataLst>
              <p:tags r:id="rId8"/>
            </p:custDataLst>
          </p:nvPr>
        </p:nvPicPr>
        <p:blipFill>
          <a:blip r:embed="rId5"/>
          <a:stretch>
            <a:fillRect/>
          </a:stretch>
        </p:blipFill>
        <p:spPr>
          <a:xfrm>
            <a:off x="7232904" y="3163824"/>
            <a:ext cx="2011680" cy="2450592"/>
          </a:xfrm>
          <a:prstGeom prst="rect">
            <a:avLst/>
          </a:prstGeom>
        </p:spPr>
      </p:pic>
      <p:pic>
        <p:nvPicPr>
          <p:cNvPr id="7" name="Hexin Shape 7" descr="preencoded.png"/>
          <p:cNvPicPr>
            <a:picLocks noChangeAspect="1"/>
          </p:cNvPicPr>
          <p:nvPr>
            <p:custDataLst>
              <p:tags r:id="rId9"/>
            </p:custDataLst>
          </p:nvPr>
        </p:nvPicPr>
        <p:blipFill>
          <a:blip r:embed="rId5"/>
          <a:stretch>
            <a:fillRect/>
          </a:stretch>
        </p:blipFill>
        <p:spPr>
          <a:xfrm>
            <a:off x="9518904" y="3163824"/>
            <a:ext cx="2011680" cy="2450592"/>
          </a:xfrm>
          <a:prstGeom prst="rect">
            <a:avLst/>
          </a:prstGeom>
        </p:spPr>
      </p:pic>
      <p:pic>
        <p:nvPicPr>
          <p:cNvPr id="8" name="Hexin Shape 8" descr="preencoded.png"/>
          <p:cNvPicPr>
            <a:picLocks noChangeAspect="1"/>
          </p:cNvPicPr>
          <p:nvPr>
            <p:custDataLst>
              <p:tags r:id="rId10"/>
            </p:custDataLst>
          </p:nvPr>
        </p:nvPicPr>
        <p:blipFill>
          <a:blip r:embed="rId11"/>
          <a:stretch>
            <a:fillRect/>
          </a:stretch>
        </p:blipFill>
        <p:spPr>
          <a:xfrm>
            <a:off x="960120" y="3429000"/>
            <a:ext cx="1188720" cy="1188720"/>
          </a:xfrm>
          <a:prstGeom prst="rect">
            <a:avLst/>
          </a:prstGeom>
        </p:spPr>
      </p:pic>
      <p:pic>
        <p:nvPicPr>
          <p:cNvPr id="9" name="Hexin Shape 9" descr="preencoded.png"/>
          <p:cNvPicPr>
            <a:picLocks noChangeAspect="1"/>
          </p:cNvPicPr>
          <p:nvPr>
            <p:custDataLst>
              <p:tags r:id="rId12"/>
            </p:custDataLst>
          </p:nvPr>
        </p:nvPicPr>
        <p:blipFill>
          <a:blip r:embed="rId11"/>
          <a:stretch>
            <a:fillRect/>
          </a:stretch>
        </p:blipFill>
        <p:spPr>
          <a:xfrm>
            <a:off x="3172968" y="3429000"/>
            <a:ext cx="1188720" cy="1188720"/>
          </a:xfrm>
          <a:prstGeom prst="rect">
            <a:avLst/>
          </a:prstGeom>
        </p:spPr>
      </p:pic>
      <p:pic>
        <p:nvPicPr>
          <p:cNvPr id="10" name="Hexin Shape 10" descr="preencoded.png"/>
          <p:cNvPicPr>
            <a:picLocks noChangeAspect="1"/>
          </p:cNvPicPr>
          <p:nvPr>
            <p:custDataLst>
              <p:tags r:id="rId13"/>
            </p:custDataLst>
          </p:nvPr>
        </p:nvPicPr>
        <p:blipFill>
          <a:blip r:embed="rId11"/>
          <a:stretch>
            <a:fillRect/>
          </a:stretch>
        </p:blipFill>
        <p:spPr>
          <a:xfrm>
            <a:off x="5413248" y="3429000"/>
            <a:ext cx="1188720" cy="1188720"/>
          </a:xfrm>
          <a:prstGeom prst="rect">
            <a:avLst/>
          </a:prstGeom>
        </p:spPr>
      </p:pic>
      <p:pic>
        <p:nvPicPr>
          <p:cNvPr id="11" name="Hexin Shape 11" descr="preencoded.png"/>
          <p:cNvPicPr>
            <a:picLocks noChangeAspect="1"/>
          </p:cNvPicPr>
          <p:nvPr>
            <p:custDataLst>
              <p:tags r:id="rId14"/>
            </p:custDataLst>
          </p:nvPr>
        </p:nvPicPr>
        <p:blipFill>
          <a:blip r:embed="rId11"/>
          <a:stretch>
            <a:fillRect/>
          </a:stretch>
        </p:blipFill>
        <p:spPr>
          <a:xfrm>
            <a:off x="7690104" y="3429000"/>
            <a:ext cx="1188720" cy="1188720"/>
          </a:xfrm>
          <a:prstGeom prst="rect">
            <a:avLst/>
          </a:prstGeom>
        </p:spPr>
      </p:pic>
      <p:pic>
        <p:nvPicPr>
          <p:cNvPr id="12" name="Hexin Shape 12" descr="preencoded.png"/>
          <p:cNvPicPr>
            <a:picLocks noChangeAspect="1"/>
          </p:cNvPicPr>
          <p:nvPr>
            <p:custDataLst>
              <p:tags r:id="rId15"/>
            </p:custDataLst>
          </p:nvPr>
        </p:nvPicPr>
        <p:blipFill>
          <a:blip r:embed="rId11"/>
          <a:stretch>
            <a:fillRect/>
          </a:stretch>
        </p:blipFill>
        <p:spPr>
          <a:xfrm>
            <a:off x="9921240" y="3429000"/>
            <a:ext cx="1188720" cy="1188720"/>
          </a:xfrm>
          <a:prstGeom prst="rect">
            <a:avLst/>
          </a:prstGeom>
        </p:spPr>
      </p:pic>
      <p:sp>
        <p:nvSpPr>
          <p:cNvPr id="13" name="Hexin Shape 13"/>
          <p:cNvSpPr/>
          <p:nvPr>
            <p:custDataLst>
              <p:tags r:id="rId16"/>
            </p:custDataLst>
          </p:nvPr>
        </p:nvSpPr>
        <p:spPr>
          <a:xfrm>
            <a:off x="1088136"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01</a:t>
            </a:r>
            <a:endParaRPr lang="en-US" sz="3600"/>
          </a:p>
        </p:txBody>
      </p:sp>
      <p:sp>
        <p:nvSpPr>
          <p:cNvPr id="14" name="Hexin Shape 14"/>
          <p:cNvSpPr/>
          <p:nvPr>
            <p:custDataLst>
              <p:tags r:id="rId17"/>
            </p:custDataLst>
          </p:nvPr>
        </p:nvSpPr>
        <p:spPr>
          <a:xfrm>
            <a:off x="3319272"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02</a:t>
            </a:r>
            <a:endParaRPr lang="en-US" sz="3600"/>
          </a:p>
        </p:txBody>
      </p:sp>
      <p:sp>
        <p:nvSpPr>
          <p:cNvPr id="15" name="Hexin Shape 15"/>
          <p:cNvSpPr/>
          <p:nvPr>
            <p:custDataLst>
              <p:tags r:id="rId18"/>
            </p:custDataLst>
          </p:nvPr>
        </p:nvSpPr>
        <p:spPr>
          <a:xfrm>
            <a:off x="5541264"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03</a:t>
            </a:r>
            <a:endParaRPr lang="en-US" sz="3600"/>
          </a:p>
        </p:txBody>
      </p:sp>
      <p:sp>
        <p:nvSpPr>
          <p:cNvPr id="16" name="Hexin Shape 16"/>
          <p:cNvSpPr/>
          <p:nvPr>
            <p:custDataLst>
              <p:tags r:id="rId19"/>
            </p:custDataLst>
          </p:nvPr>
        </p:nvSpPr>
        <p:spPr>
          <a:xfrm>
            <a:off x="7772400"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04</a:t>
            </a:r>
            <a:endParaRPr lang="en-US" sz="3600"/>
          </a:p>
        </p:txBody>
      </p:sp>
      <p:sp>
        <p:nvSpPr>
          <p:cNvPr id="17" name="Hexin Shape 17"/>
          <p:cNvSpPr/>
          <p:nvPr>
            <p:custDataLst>
              <p:tags r:id="rId20"/>
            </p:custDataLst>
          </p:nvPr>
        </p:nvSpPr>
        <p:spPr>
          <a:xfrm>
            <a:off x="10049256"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05</a:t>
            </a:r>
            <a:endParaRPr lang="en-US" sz="3600"/>
          </a:p>
        </p:txBody>
      </p:sp>
      <p:sp>
        <p:nvSpPr>
          <p:cNvPr id="18" name="Hexin Shape 18"/>
          <p:cNvSpPr/>
          <p:nvPr>
            <p:custDataLst>
              <p:tags r:id="rId21"/>
            </p:custDataLst>
          </p:nvPr>
        </p:nvSpPr>
        <p:spPr>
          <a:xfrm>
            <a:off x="548640"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考情分析</a:t>
            </a:r>
            <a:endParaRPr lang="en-US" sz="3200"/>
          </a:p>
        </p:txBody>
      </p:sp>
      <p:sp>
        <p:nvSpPr>
          <p:cNvPr id="19" name="Hexin Shape 19"/>
          <p:cNvSpPr/>
          <p:nvPr>
            <p:custDataLst>
              <p:tags r:id="rId22"/>
            </p:custDataLst>
          </p:nvPr>
        </p:nvSpPr>
        <p:spPr>
          <a:xfrm>
            <a:off x="2779776"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知识建构</a:t>
            </a:r>
            <a:endParaRPr lang="en-US" sz="3200"/>
          </a:p>
        </p:txBody>
      </p:sp>
      <p:sp>
        <p:nvSpPr>
          <p:cNvPr id="20" name="Hexin Shape 20"/>
          <p:cNvSpPr/>
          <p:nvPr>
            <p:custDataLst>
              <p:tags r:id="rId23"/>
            </p:custDataLst>
          </p:nvPr>
        </p:nvSpPr>
        <p:spPr>
          <a:xfrm>
            <a:off x="5001768"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真题研析</a:t>
            </a:r>
            <a:endParaRPr lang="en-US" sz="3200"/>
          </a:p>
        </p:txBody>
      </p:sp>
      <p:sp>
        <p:nvSpPr>
          <p:cNvPr id="21" name="Hexin Shape 21"/>
          <p:cNvSpPr/>
          <p:nvPr>
            <p:custDataLst>
              <p:tags r:id="rId24"/>
            </p:custDataLst>
          </p:nvPr>
        </p:nvSpPr>
        <p:spPr>
          <a:xfrm>
            <a:off x="7232904"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核心提炼</a:t>
            </a:r>
            <a:endParaRPr lang="en-US" sz="3200"/>
          </a:p>
        </p:txBody>
      </p:sp>
      <p:sp>
        <p:nvSpPr>
          <p:cNvPr id="22" name="Hexin Shape 22"/>
          <p:cNvSpPr/>
          <p:nvPr>
            <p:custDataLst>
              <p:tags r:id="rId25"/>
            </p:custDataLst>
          </p:nvPr>
        </p:nvSpPr>
        <p:spPr>
          <a:xfrm>
            <a:off x="9518904"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题型归纳</a:t>
            </a:r>
            <a:endParaRPr lang="en-US" sz="3200"/>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1_节标题">
    <p:spTree>
      <p:nvGrpSpPr>
        <p:cNvPr id="1" name=""/>
        <p:cNvGrpSpPr/>
        <p:nvPr/>
      </p:nvGrpSpPr>
      <p:grpSpPr>
        <a:xfrm>
          <a:off x="0" y="0"/>
          <a:ext cx="0" cy="0"/>
          <a:chOff x="0" y="0"/>
          <a:chExt cx="0" cy="0"/>
        </a:xfrm>
      </p:grpSpPr>
      <p:sp>
        <p:nvSpPr>
          <p:cNvPr id="2" name="任意多边形: 形状 1"/>
          <p:cNvSpPr/>
          <p:nvPr userDrawn="1">
            <p:custDataLst>
              <p:tags r:id="rId2"/>
            </p:custDataLst>
          </p:nvPr>
        </p:nvSpPr>
        <p:spPr>
          <a:xfrm>
            <a:off x="107950" y="56515"/>
            <a:ext cx="1985645" cy="695960"/>
          </a:xfrm>
          <a:custGeom>
            <a:avLst/>
            <a:gdLst>
              <a:gd name="connsiteX0" fmla="*/ 290325 w 1314450"/>
              <a:gd name="connsiteY0" fmla="*/ 0 h 1466850"/>
              <a:gd name="connsiteX1" fmla="*/ 1044450 w 1314450"/>
              <a:gd name="connsiteY1" fmla="*/ 0 h 1466850"/>
              <a:gd name="connsiteX2" fmla="*/ 1314450 w 1314450"/>
              <a:gd name="connsiteY2" fmla="*/ 270000 h 1466850"/>
              <a:gd name="connsiteX3" fmla="*/ 1314450 w 1314450"/>
              <a:gd name="connsiteY3" fmla="*/ 1196850 h 1466850"/>
              <a:gd name="connsiteX4" fmla="*/ 1044450 w 1314450"/>
              <a:gd name="connsiteY4" fmla="*/ 1466850 h 1466850"/>
              <a:gd name="connsiteX5" fmla="*/ 290325 w 1314450"/>
              <a:gd name="connsiteY5" fmla="*/ 1466850 h 1466850"/>
              <a:gd name="connsiteX6" fmla="*/ 20325 w 1314450"/>
              <a:gd name="connsiteY6" fmla="*/ 1196850 h 1466850"/>
              <a:gd name="connsiteX7" fmla="*/ 0 w 1314450"/>
              <a:gd name="connsiteY7" fmla="*/ 1198899 h 1466850"/>
              <a:gd name="connsiteX8" fmla="*/ 0 w 1314450"/>
              <a:gd name="connsiteY8" fmla="*/ 267951 h 1466850"/>
              <a:gd name="connsiteX9" fmla="*/ 20325 w 1314450"/>
              <a:gd name="connsiteY9" fmla="*/ 270000 h 1466850"/>
              <a:gd name="connsiteX10" fmla="*/ 290325 w 1314450"/>
              <a:gd name="connsiteY10" fmla="*/ 0 h 14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4450" h="1466850">
                <a:moveTo>
                  <a:pt x="290325" y="0"/>
                </a:moveTo>
                <a:lnTo>
                  <a:pt x="1044450" y="0"/>
                </a:lnTo>
                <a:cubicBezTo>
                  <a:pt x="1044450" y="149117"/>
                  <a:pt x="1165333" y="270000"/>
                  <a:pt x="1314450" y="270000"/>
                </a:cubicBezTo>
                <a:lnTo>
                  <a:pt x="1314450" y="1196850"/>
                </a:lnTo>
                <a:cubicBezTo>
                  <a:pt x="1165333" y="1196850"/>
                  <a:pt x="1044450" y="1317733"/>
                  <a:pt x="1044450" y="1466850"/>
                </a:cubicBezTo>
                <a:lnTo>
                  <a:pt x="290325" y="1466850"/>
                </a:lnTo>
                <a:cubicBezTo>
                  <a:pt x="290325" y="1317733"/>
                  <a:pt x="169442" y="1196850"/>
                  <a:pt x="20325" y="1196850"/>
                </a:cubicBezTo>
                <a:lnTo>
                  <a:pt x="0" y="1198899"/>
                </a:lnTo>
                <a:lnTo>
                  <a:pt x="0" y="267951"/>
                </a:lnTo>
                <a:lnTo>
                  <a:pt x="20325" y="270000"/>
                </a:lnTo>
                <a:cubicBezTo>
                  <a:pt x="169442" y="270000"/>
                  <a:pt x="290325" y="149117"/>
                  <a:pt x="290325" y="0"/>
                </a:cubicBezTo>
                <a:close/>
              </a:path>
            </a:pathLst>
          </a:custGeom>
          <a:solidFill>
            <a:schemeClr val="accent3">
              <a:lumMod val="50000"/>
            </a:schemeClr>
          </a:solidFill>
          <a:ln w="38100">
            <a:noFill/>
          </a:ln>
          <a:effectLst>
            <a:outerShdw blurRad="50800" dist="38100" dir="5400000" algn="t"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24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方正俊黑简体_粗" panose="02010600030101010101" pitchFamily="2" charset="-122"/>
              <a:ea typeface="方正俊黑简体_粗" panose="02010600030101010101" pitchFamily="2" charset="-122"/>
            </a:endParaRPr>
          </a:p>
        </p:txBody>
      </p:sp>
      <p:sp>
        <p:nvSpPr>
          <p:cNvPr id="16" name="文本框 15" descr="7b0a20202020227461726765744d6f64756c65223a20226b6f6e6c696e65666f6e7473220a7d0a"/>
          <p:cNvSpPr txBox="1"/>
          <p:nvPr userDrawn="1">
            <p:custDataLst>
              <p:tags r:id="rId3"/>
            </p:custDataLst>
          </p:nvPr>
        </p:nvSpPr>
        <p:spPr>
          <a:xfrm>
            <a:off x="452755" y="123825"/>
            <a:ext cx="1593215" cy="583565"/>
          </a:xfrm>
          <a:prstGeom prst="rect">
            <a:avLst/>
          </a:prstGeom>
          <a:noFill/>
        </p:spPr>
        <p:txBody>
          <a:bodyPr wrap="square" rtlCol="0">
            <a:spAutoFit/>
          </a:bodyPr>
          <a:lstStyle/>
          <a:p>
            <a:pPr>
              <a:buClrTx/>
              <a:buSzTx/>
              <a:buFontTx/>
            </a:pPr>
            <a:r>
              <a:rPr lang="zh-CN" sz="3200" b="1">
                <a:solidFill>
                  <a:schemeClr val="bg1"/>
                </a:solidFill>
                <a:latin typeface="+mn-ea"/>
                <a:sym typeface="+mn-ea"/>
              </a:rPr>
              <a:t>任务一</a:t>
            </a:r>
            <a:endParaRPr lang="zh-CN" sz="3200" b="1">
              <a:solidFill>
                <a:schemeClr val="bg1"/>
              </a:solidFill>
              <a:latin typeface="+mn-ea"/>
              <a:sym typeface="+mn-ea"/>
            </a:endParaRPr>
          </a:p>
        </p:txBody>
      </p:sp>
      <p:sp>
        <p:nvSpPr>
          <p:cNvPr id="3" name="文本框 2" descr="7b0a20202020227461726765744d6f64756c65223a20226b6f6e6c696e65666f6e7473220a7d0a"/>
          <p:cNvSpPr txBox="1"/>
          <p:nvPr userDrawn="1">
            <p:custDataLst>
              <p:tags r:id="rId4"/>
            </p:custDataLst>
          </p:nvPr>
        </p:nvSpPr>
        <p:spPr>
          <a:xfrm>
            <a:off x="2203450" y="123825"/>
            <a:ext cx="2868295" cy="583565"/>
          </a:xfrm>
          <a:prstGeom prst="rect">
            <a:avLst/>
          </a:prstGeom>
          <a:noFill/>
        </p:spPr>
        <p:txBody>
          <a:bodyPr wrap="square" rtlCol="0">
            <a:spAutoFit/>
          </a:bodyPr>
          <a:lstStyle/>
          <a:p>
            <a:pPr>
              <a:buClrTx/>
              <a:buSzTx/>
              <a:buFontTx/>
            </a:pPr>
            <a:r>
              <a:rPr lang="zh-CN" sz="32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rPr>
              <a:t>夯基</a:t>
            </a:r>
            <a:r>
              <a:rPr lang="en-US" altLang="zh-CN" sz="32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rPr>
              <a:t>·</a:t>
            </a:r>
            <a:r>
              <a:rPr lang="zh-CN" altLang="en-US" sz="32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rPr>
              <a:t>考点讲解</a:t>
            </a:r>
            <a:endParaRPr lang="zh-CN" altLang="en-US" sz="32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none" lIns="0" tIns="0" rIns="0" bIns="0" rtlCol="0">
              <a:spAutoFit/>
            </a:bodyPr>
            <a:lstStyle/>
            <a:p>
              <a:pPr algn="just">
                <a:lnSpc>
                  <a:spcPct val="120000"/>
                </a:lnSpc>
              </a:pPr>
              <a:r>
                <a:rPr lang="zh-CN" altLang="en-US" sz="2800" b="1">
                  <a:solidFill>
                    <a:srgbClr val="FE5305"/>
                  </a:solidFill>
                  <a:latin typeface="微软雅黑" panose="020B0503020204020204" pitchFamily="34" charset="-122"/>
                  <a:ea typeface="微软雅黑" panose="020B0503020204020204" pitchFamily="34" charset="-122"/>
                </a:rPr>
                <a:t>考情透视</a:t>
              </a:r>
              <a:r>
                <a:rPr lang="en-US" altLang="zh-CN" sz="2800" b="1">
                  <a:solidFill>
                    <a:srgbClr val="FE5305"/>
                  </a:solidFill>
                  <a:latin typeface="微软雅黑" panose="020B0503020204020204" pitchFamily="34" charset="-122"/>
                  <a:ea typeface="微软雅黑" panose="020B0503020204020204" pitchFamily="34" charset="-122"/>
                </a:rPr>
                <a:t>·</a:t>
              </a:r>
              <a:r>
                <a:rPr lang="zh-CN" altLang="en-US" sz="2800" b="1">
                  <a:solidFill>
                    <a:srgbClr val="FE5305"/>
                  </a:solidFill>
                  <a:latin typeface="微软雅黑" panose="020B0503020204020204" pitchFamily="34" charset="-122"/>
                  <a:ea typeface="微软雅黑" panose="020B0503020204020204" pitchFamily="34" charset="-122"/>
                </a:rPr>
                <a:t>目标导航</a:t>
              </a:r>
              <a:endParaRPr lang="zh-CN" altLang="en-US" sz="2800" b="1">
                <a:solidFill>
                  <a:srgbClr val="FE5305"/>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FE53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FE53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内容">
    <p:spTree>
      <p:nvGrpSpPr>
        <p:cNvPr id="1" name=""/>
        <p:cNvGrpSpPr/>
        <p:nvPr/>
      </p:nvGrpSpPr>
      <p:grpSpPr>
        <a:xfrm>
          <a:off x="0" y="0"/>
          <a:ext cx="0" cy="0"/>
          <a:chOff x="0" y="0"/>
          <a:chExt cx="0" cy="0"/>
        </a:xfrm>
      </p:grpSpPr>
      <p:pic>
        <p:nvPicPr>
          <p:cNvPr id="22" name="图片 21"/>
          <p:cNvPicPr>
            <a:picLocks noChangeAspect="1"/>
          </p:cNvPicPr>
          <p:nvPr userDrawn="1">
            <p:custDataLst>
              <p:tags r:id="rId2"/>
            </p:custDataLst>
          </p:nvPr>
        </p:nvPicPr>
        <p:blipFill>
          <a:blip r:embed="rId3"/>
          <a:stretch>
            <a:fillRect/>
          </a:stretch>
        </p:blipFill>
        <p:spPr>
          <a:xfrm>
            <a:off x="0" y="0"/>
            <a:ext cx="12192000" cy="6857999"/>
          </a:xfrm>
          <a:prstGeom prst="rect">
            <a:avLst/>
          </a:prstGeom>
        </p:spPr>
      </p:pic>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none" lIns="0" tIns="0" rIns="0" bIns="0" rtlCol="0">
              <a:spAutoFit/>
            </a:bodyPr>
            <a:lstStyle/>
            <a:p>
              <a:pPr algn="just">
                <a:lnSpc>
                  <a:spcPct val="120000"/>
                </a:lnSpc>
              </a:pPr>
              <a:r>
                <a:rPr lang="zh-CN" altLang="en-US" sz="2800" b="1">
                  <a:solidFill>
                    <a:srgbClr val="00A8B0"/>
                  </a:solidFill>
                  <a:latin typeface="微软雅黑" panose="020B0503020204020204" pitchFamily="34" charset="-122"/>
                  <a:ea typeface="微软雅黑" panose="020B0503020204020204" pitchFamily="34" charset="-122"/>
                </a:rPr>
                <a:t>知识导图</a:t>
              </a:r>
              <a:r>
                <a:rPr lang="en-US" altLang="zh-CN" sz="2800" b="1">
                  <a:solidFill>
                    <a:srgbClr val="00A8B0"/>
                  </a:solidFill>
                  <a:latin typeface="微软雅黑" panose="020B0503020204020204" pitchFamily="34" charset="-122"/>
                  <a:ea typeface="微软雅黑" panose="020B0503020204020204" pitchFamily="34" charset="-122"/>
                </a:rPr>
                <a:t>·</a:t>
              </a:r>
              <a:r>
                <a:rPr lang="zh-CN" altLang="en-US" sz="2800" b="1">
                  <a:solidFill>
                    <a:srgbClr val="00A8B0"/>
                  </a:solidFill>
                  <a:latin typeface="微软雅黑" panose="020B0503020204020204" pitchFamily="34" charset="-122"/>
                  <a:ea typeface="微软雅黑" panose="020B0503020204020204" pitchFamily="34" charset="-122"/>
                </a:rPr>
                <a:t>思维引航</a:t>
              </a:r>
              <a:endParaRPr lang="zh-CN" altLang="en-US" sz="2800" b="1">
                <a:solidFill>
                  <a:srgbClr val="00A8B0"/>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00A8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00A8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AC39FF"/>
                  </a:solidFill>
                  <a:latin typeface="微软雅黑" panose="020B0503020204020204" pitchFamily="34" charset="-122"/>
                  <a:ea typeface="微软雅黑" panose="020B0503020204020204" pitchFamily="34" charset="-122"/>
                </a:rPr>
                <a:t>考点突破</a:t>
              </a:r>
              <a:r>
                <a:rPr lang="en-US" altLang="zh-CN" sz="2800" b="1">
                  <a:solidFill>
                    <a:srgbClr val="AC39FF"/>
                  </a:solidFill>
                  <a:latin typeface="微软雅黑" panose="020B0503020204020204" pitchFamily="34" charset="-122"/>
                  <a:ea typeface="微软雅黑" panose="020B0503020204020204" pitchFamily="34" charset="-122"/>
                </a:rPr>
                <a:t>·</a:t>
              </a:r>
              <a:r>
                <a:rPr lang="zh-CN" altLang="en-US" sz="2800" b="1">
                  <a:solidFill>
                    <a:srgbClr val="AC39FF"/>
                  </a:solidFill>
                  <a:latin typeface="微软雅黑" panose="020B0503020204020204" pitchFamily="34" charset="-122"/>
                  <a:ea typeface="微软雅黑" panose="020B0503020204020204" pitchFamily="34" charset="-122"/>
                </a:rPr>
                <a:t>考法探究</a:t>
              </a:r>
              <a:endParaRPr lang="zh-CN" altLang="en-US" sz="2800" b="1">
                <a:solidFill>
                  <a:srgbClr val="AC39FF"/>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5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AC39FF"/>
                  </a:solidFill>
                  <a:latin typeface="微软雅黑" panose="020B0503020204020204" pitchFamily="34" charset="-122"/>
                  <a:ea typeface="微软雅黑" panose="020B0503020204020204" pitchFamily="34" charset="-122"/>
                </a:rPr>
                <a:t>考点突破</a:t>
              </a:r>
              <a:r>
                <a:rPr lang="en-US" altLang="zh-CN" sz="2800" b="1">
                  <a:solidFill>
                    <a:srgbClr val="AC39FF"/>
                  </a:solidFill>
                  <a:latin typeface="微软雅黑" panose="020B0503020204020204" pitchFamily="34" charset="-122"/>
                  <a:ea typeface="微软雅黑" panose="020B0503020204020204" pitchFamily="34" charset="-122"/>
                </a:rPr>
                <a:t>·</a:t>
              </a:r>
              <a:r>
                <a:rPr lang="zh-CN" altLang="en-US" sz="2800" b="1">
                  <a:solidFill>
                    <a:srgbClr val="AC39FF"/>
                  </a:solidFill>
                  <a:latin typeface="微软雅黑" panose="020B0503020204020204" pitchFamily="34" charset="-122"/>
                  <a:ea typeface="微软雅黑" panose="020B0503020204020204" pitchFamily="34" charset="-122"/>
                </a:rPr>
                <a:t>考法探究</a:t>
              </a:r>
              <a:endParaRPr lang="zh-CN" altLang="en-US" sz="2800" b="1">
                <a:solidFill>
                  <a:srgbClr val="AC39FF"/>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 name="组合 19"/>
          <p:cNvGrpSpPr/>
          <p:nvPr userDrawn="1">
            <p:custDataLst>
              <p:tags r:id="rId21"/>
            </p:custDataLst>
          </p:nvPr>
        </p:nvGrpSpPr>
        <p:grpSpPr>
          <a:xfrm>
            <a:off x="413171" y="1135136"/>
            <a:ext cx="11365659" cy="506742"/>
            <a:chOff x="431220" y="1311468"/>
            <a:chExt cx="11365659" cy="506742"/>
          </a:xfrm>
        </p:grpSpPr>
        <p:sp>
          <p:nvSpPr>
            <p:cNvPr id="21" name="任意多边形: 形状 20"/>
            <p:cNvSpPr/>
            <p:nvPr>
              <p:custDataLst>
                <p:tags r:id="rId22"/>
              </p:custDataLst>
            </p:nvPr>
          </p:nvSpPr>
          <p:spPr>
            <a:xfrm>
              <a:off x="431220" y="1311468"/>
              <a:ext cx="2131511" cy="506742"/>
            </a:xfrm>
            <a:custGeom>
              <a:avLst/>
              <a:gdLst>
                <a:gd name="connsiteX0" fmla="*/ 253371 w 2131511"/>
                <a:gd name="connsiteY0" fmla="*/ 0 h 506742"/>
                <a:gd name="connsiteX1" fmla="*/ 2131511 w 2131511"/>
                <a:gd name="connsiteY1" fmla="*/ 0 h 506742"/>
                <a:gd name="connsiteX2" fmla="*/ 2131511 w 2131511"/>
                <a:gd name="connsiteY2" fmla="*/ 506742 h 506742"/>
                <a:gd name="connsiteX3" fmla="*/ 253371 w 2131511"/>
                <a:gd name="connsiteY3" fmla="*/ 506742 h 506742"/>
                <a:gd name="connsiteX4" fmla="*/ 0 w 2131511"/>
                <a:gd name="connsiteY4" fmla="*/ 253371 h 506742"/>
                <a:gd name="connsiteX5" fmla="*/ 253371 w 2131511"/>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1511" h="506742">
                  <a:moveTo>
                    <a:pt x="253371" y="0"/>
                  </a:moveTo>
                  <a:lnTo>
                    <a:pt x="2131511" y="0"/>
                  </a:lnTo>
                  <a:lnTo>
                    <a:pt x="2131511" y="506742"/>
                  </a:lnTo>
                  <a:lnTo>
                    <a:pt x="253371" y="506742"/>
                  </a:lnTo>
                  <a:cubicBezTo>
                    <a:pt x="113438" y="506742"/>
                    <a:pt x="0" y="393304"/>
                    <a:pt x="0" y="253371"/>
                  </a:cubicBezTo>
                  <a:cubicBezTo>
                    <a:pt x="0" y="113438"/>
                    <a:pt x="113438" y="0"/>
                    <a:pt x="253371" y="0"/>
                  </a:cubicBezTo>
                  <a:close/>
                </a:path>
              </a:pathLst>
            </a:custGeom>
            <a:solidFill>
              <a:srgbClr val="663CC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Hexin Shape 2"/>
            <p:cNvSpPr/>
            <p:nvPr>
              <p:custDataLst>
                <p:tags r:id="rId23"/>
              </p:custDataLst>
            </p:nvPr>
          </p:nvSpPr>
          <p:spPr>
            <a:xfrm>
              <a:off x="795501" y="1311468"/>
              <a:ext cx="1538883" cy="506742"/>
            </a:xfrm>
            <a:prstGeom prst="rect">
              <a:avLst/>
            </a:prstGeom>
            <a:noFill/>
          </p:spPr>
          <p:txBody>
            <a:bodyPr wrap="none" lIns="0" tIns="0" rIns="0" bIns="0" rtlCol="0" anchor="t">
              <a:spAutoFit/>
            </a:bodyPr>
            <a:lstStyle/>
            <a:p>
              <a:pPr algn="l" latinLnBrk="1">
                <a:lnSpc>
                  <a:spcPct val="120000"/>
                </a:lnSpc>
              </a:pPr>
              <a:r>
                <a:rPr lang="zh-CN" altLang="en-US" sz="3000" b="1" i="0">
                  <a:solidFill>
                    <a:schemeClr val="bg1"/>
                  </a:solidFill>
                  <a:cs typeface="+mn-ea"/>
                  <a:sym typeface="+mn-lt"/>
                </a:rPr>
                <a:t>知识固本</a:t>
              </a:r>
              <a:endParaRPr lang="en-US" altLang="zh-CN" sz="3000">
                <a:solidFill>
                  <a:schemeClr val="bg1"/>
                </a:solidFill>
                <a:cs typeface="+mn-ea"/>
                <a:sym typeface="+mn-lt"/>
              </a:endParaRPr>
            </a:p>
          </p:txBody>
        </p:sp>
        <p:sp>
          <p:nvSpPr>
            <p:cNvPr id="23" name="任意多边形: 形状 22"/>
            <p:cNvSpPr/>
            <p:nvPr>
              <p:custDataLst>
                <p:tags r:id="rId24"/>
              </p:custDataLst>
            </p:nvPr>
          </p:nvSpPr>
          <p:spPr>
            <a:xfrm>
              <a:off x="2526631" y="1311468"/>
              <a:ext cx="9270248" cy="506742"/>
            </a:xfrm>
            <a:custGeom>
              <a:avLst/>
              <a:gdLst>
                <a:gd name="connsiteX0" fmla="*/ 0 w 9270248"/>
                <a:gd name="connsiteY0" fmla="*/ 0 h 506742"/>
                <a:gd name="connsiteX1" fmla="*/ 9016877 w 9270248"/>
                <a:gd name="connsiteY1" fmla="*/ 0 h 506742"/>
                <a:gd name="connsiteX2" fmla="*/ 9270248 w 9270248"/>
                <a:gd name="connsiteY2" fmla="*/ 253371 h 506742"/>
                <a:gd name="connsiteX3" fmla="*/ 9016877 w 9270248"/>
                <a:gd name="connsiteY3" fmla="*/ 506742 h 506742"/>
                <a:gd name="connsiteX4" fmla="*/ 0 w 9270248"/>
                <a:gd name="connsiteY4" fmla="*/ 506742 h 506742"/>
                <a:gd name="connsiteX5" fmla="*/ 0 w 9270248"/>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0248" h="506742">
                  <a:moveTo>
                    <a:pt x="0" y="0"/>
                  </a:moveTo>
                  <a:lnTo>
                    <a:pt x="9016877" y="0"/>
                  </a:lnTo>
                  <a:cubicBezTo>
                    <a:pt x="9156810" y="0"/>
                    <a:pt x="9270248" y="113438"/>
                    <a:pt x="9270248" y="253371"/>
                  </a:cubicBezTo>
                  <a:cubicBezTo>
                    <a:pt x="9270248" y="393304"/>
                    <a:pt x="9156810" y="506742"/>
                    <a:pt x="9016877" y="506742"/>
                  </a:cubicBezTo>
                  <a:lnTo>
                    <a:pt x="0" y="506742"/>
                  </a:lnTo>
                  <a:lnTo>
                    <a:pt x="0" y="0"/>
                  </a:lnTo>
                  <a:close/>
                </a:path>
              </a:pathLst>
            </a:custGeom>
            <a:solidFill>
              <a:schemeClr val="accent4"/>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AC39FF"/>
                  </a:solidFill>
                  <a:latin typeface="微软雅黑" panose="020B0503020204020204" pitchFamily="34" charset="-122"/>
                  <a:ea typeface="微软雅黑" panose="020B0503020204020204" pitchFamily="34" charset="-122"/>
                </a:rPr>
                <a:t>考点突破</a:t>
              </a:r>
              <a:r>
                <a:rPr lang="en-US" altLang="zh-CN" sz="2800" b="1">
                  <a:solidFill>
                    <a:srgbClr val="AC39FF"/>
                  </a:solidFill>
                  <a:latin typeface="微软雅黑" panose="020B0503020204020204" pitchFamily="34" charset="-122"/>
                  <a:ea typeface="微软雅黑" panose="020B0503020204020204" pitchFamily="34" charset="-122"/>
                </a:rPr>
                <a:t>·</a:t>
              </a:r>
              <a:r>
                <a:rPr lang="zh-CN" altLang="en-US" sz="2800" b="1">
                  <a:solidFill>
                    <a:srgbClr val="AC39FF"/>
                  </a:solidFill>
                  <a:latin typeface="微软雅黑" panose="020B0503020204020204" pitchFamily="34" charset="-122"/>
                  <a:ea typeface="微软雅黑" panose="020B0503020204020204" pitchFamily="34" charset="-122"/>
                </a:rPr>
                <a:t>考法探究</a:t>
              </a:r>
              <a:endParaRPr lang="zh-CN" altLang="en-US" sz="2800" b="1">
                <a:solidFill>
                  <a:srgbClr val="AC39FF"/>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5" name="组合 24"/>
          <p:cNvGrpSpPr/>
          <p:nvPr userDrawn="1">
            <p:custDataLst>
              <p:tags r:id="rId21"/>
            </p:custDataLst>
          </p:nvPr>
        </p:nvGrpSpPr>
        <p:grpSpPr>
          <a:xfrm>
            <a:off x="444127" y="1135136"/>
            <a:ext cx="11303746" cy="506742"/>
            <a:chOff x="431220" y="1311468"/>
            <a:chExt cx="11303746" cy="506742"/>
          </a:xfrm>
        </p:grpSpPr>
        <p:sp>
          <p:nvSpPr>
            <p:cNvPr id="26" name="任意多边形: 形状 25"/>
            <p:cNvSpPr/>
            <p:nvPr>
              <p:custDataLst>
                <p:tags r:id="rId22"/>
              </p:custDataLst>
            </p:nvPr>
          </p:nvSpPr>
          <p:spPr>
            <a:xfrm>
              <a:off x="2464718" y="1311468"/>
              <a:ext cx="9270248" cy="506742"/>
            </a:xfrm>
            <a:custGeom>
              <a:avLst/>
              <a:gdLst>
                <a:gd name="connsiteX0" fmla="*/ 0 w 9270248"/>
                <a:gd name="connsiteY0" fmla="*/ 0 h 506742"/>
                <a:gd name="connsiteX1" fmla="*/ 9016877 w 9270248"/>
                <a:gd name="connsiteY1" fmla="*/ 0 h 506742"/>
                <a:gd name="connsiteX2" fmla="*/ 9270248 w 9270248"/>
                <a:gd name="connsiteY2" fmla="*/ 253371 h 506742"/>
                <a:gd name="connsiteX3" fmla="*/ 9016877 w 9270248"/>
                <a:gd name="connsiteY3" fmla="*/ 506742 h 506742"/>
                <a:gd name="connsiteX4" fmla="*/ 0 w 9270248"/>
                <a:gd name="connsiteY4" fmla="*/ 506742 h 506742"/>
                <a:gd name="connsiteX5" fmla="*/ 0 w 9270248"/>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0248" h="506742">
                  <a:moveTo>
                    <a:pt x="0" y="0"/>
                  </a:moveTo>
                  <a:lnTo>
                    <a:pt x="9016877" y="0"/>
                  </a:lnTo>
                  <a:cubicBezTo>
                    <a:pt x="9156810" y="0"/>
                    <a:pt x="9270248" y="113438"/>
                    <a:pt x="9270248" y="253371"/>
                  </a:cubicBezTo>
                  <a:cubicBezTo>
                    <a:pt x="9270248" y="393304"/>
                    <a:pt x="9156810" y="506742"/>
                    <a:pt x="9016877" y="506742"/>
                  </a:cubicBezTo>
                  <a:lnTo>
                    <a:pt x="0" y="506742"/>
                  </a:lnTo>
                  <a:lnTo>
                    <a:pt x="0" y="0"/>
                  </a:lnTo>
                  <a:close/>
                </a:path>
              </a:pathLst>
            </a:custGeom>
            <a:solidFill>
              <a:schemeClr val="accent4"/>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7" name="任意多边形: 形状 26"/>
            <p:cNvSpPr/>
            <p:nvPr>
              <p:custDataLst>
                <p:tags r:id="rId23"/>
              </p:custDataLst>
            </p:nvPr>
          </p:nvSpPr>
          <p:spPr>
            <a:xfrm>
              <a:off x="431220" y="1311468"/>
              <a:ext cx="2131511" cy="506742"/>
            </a:xfrm>
            <a:custGeom>
              <a:avLst/>
              <a:gdLst>
                <a:gd name="connsiteX0" fmla="*/ 253371 w 2131511"/>
                <a:gd name="connsiteY0" fmla="*/ 0 h 506742"/>
                <a:gd name="connsiteX1" fmla="*/ 2131511 w 2131511"/>
                <a:gd name="connsiteY1" fmla="*/ 0 h 506742"/>
                <a:gd name="connsiteX2" fmla="*/ 2131511 w 2131511"/>
                <a:gd name="connsiteY2" fmla="*/ 506742 h 506742"/>
                <a:gd name="connsiteX3" fmla="*/ 253371 w 2131511"/>
                <a:gd name="connsiteY3" fmla="*/ 506742 h 506742"/>
                <a:gd name="connsiteX4" fmla="*/ 0 w 2131511"/>
                <a:gd name="connsiteY4" fmla="*/ 253371 h 506742"/>
                <a:gd name="connsiteX5" fmla="*/ 253371 w 2131511"/>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1511" h="506742">
                  <a:moveTo>
                    <a:pt x="253371" y="0"/>
                  </a:moveTo>
                  <a:lnTo>
                    <a:pt x="2131511" y="0"/>
                  </a:lnTo>
                  <a:lnTo>
                    <a:pt x="2131511" y="506742"/>
                  </a:lnTo>
                  <a:lnTo>
                    <a:pt x="253371" y="506742"/>
                  </a:lnTo>
                  <a:cubicBezTo>
                    <a:pt x="113438" y="506742"/>
                    <a:pt x="0" y="393304"/>
                    <a:pt x="0" y="253371"/>
                  </a:cubicBezTo>
                  <a:cubicBezTo>
                    <a:pt x="0" y="113438"/>
                    <a:pt x="113438" y="0"/>
                    <a:pt x="253371" y="0"/>
                  </a:cubicBezTo>
                  <a:close/>
                </a:path>
              </a:pathLst>
            </a:custGeom>
            <a:solidFill>
              <a:srgbClr val="663CC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8" name="Hexin Shape 2"/>
            <p:cNvSpPr/>
            <p:nvPr>
              <p:custDataLst>
                <p:tags r:id="rId24"/>
              </p:custDataLst>
            </p:nvPr>
          </p:nvSpPr>
          <p:spPr>
            <a:xfrm>
              <a:off x="795501" y="1311468"/>
              <a:ext cx="1538883" cy="506742"/>
            </a:xfrm>
            <a:prstGeom prst="rect">
              <a:avLst/>
            </a:prstGeom>
            <a:noFill/>
          </p:spPr>
          <p:txBody>
            <a:bodyPr wrap="none" lIns="0" tIns="0" rIns="0" bIns="0" rtlCol="0" anchor="t">
              <a:spAutoFit/>
            </a:bodyPr>
            <a:lstStyle/>
            <a:p>
              <a:pPr algn="l" latinLnBrk="1">
                <a:lnSpc>
                  <a:spcPct val="120000"/>
                </a:lnSpc>
              </a:pPr>
              <a:r>
                <a:rPr lang="zh-CN" altLang="en-US" sz="3000" b="1" i="0">
                  <a:solidFill>
                    <a:schemeClr val="bg1"/>
                  </a:solidFill>
                  <a:cs typeface="+mn-ea"/>
                  <a:sym typeface="+mn-lt"/>
                </a:rPr>
                <a:t>考向洞察</a:t>
              </a:r>
              <a:endParaRPr lang="zh-CN" altLang="en-US" sz="3000" b="1" i="0">
                <a:solidFill>
                  <a:schemeClr val="bg1"/>
                </a:solidFill>
                <a:cs typeface="+mn-ea"/>
                <a:sym typeface="+mn-lt"/>
              </a:endParaRPr>
            </a:p>
          </p:txBody>
        </p:sp>
      </p:gr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20" name="组合 19"/>
          <p:cNvGrpSpPr/>
          <p:nvPr userDrawn="1">
            <p:custDataLst>
              <p:tags r:id="rId4"/>
            </p:custDataLst>
          </p:nvPr>
        </p:nvGrpSpPr>
        <p:grpSpPr>
          <a:xfrm>
            <a:off x="334961" y="311900"/>
            <a:ext cx="5986041" cy="559007"/>
            <a:chOff x="334961" y="311900"/>
            <a:chExt cx="5986041" cy="559007"/>
          </a:xfrm>
        </p:grpSpPr>
        <p:sp>
          <p:nvSpPr>
            <p:cNvPr id="21" name="文本框 20"/>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2BD400"/>
                  </a:solidFill>
                  <a:latin typeface="微软雅黑" panose="020B0503020204020204" pitchFamily="34" charset="-122"/>
                  <a:ea typeface="微软雅黑" panose="020B0503020204020204" pitchFamily="34" charset="-122"/>
                </a:rPr>
                <a:t>真题练习</a:t>
              </a:r>
              <a:r>
                <a:rPr lang="en-US" altLang="zh-CN" sz="2800" b="1">
                  <a:solidFill>
                    <a:srgbClr val="2BD400"/>
                  </a:solidFill>
                  <a:latin typeface="微软雅黑" panose="020B0503020204020204" pitchFamily="34" charset="-122"/>
                  <a:ea typeface="微软雅黑" panose="020B0503020204020204" pitchFamily="34" charset="-122"/>
                </a:rPr>
                <a:t>.</a:t>
              </a:r>
              <a:r>
                <a:rPr lang="zh-CN" altLang="en-US" sz="2800" b="1">
                  <a:solidFill>
                    <a:srgbClr val="2BD400"/>
                  </a:solidFill>
                  <a:latin typeface="微软雅黑" panose="020B0503020204020204" pitchFamily="34" charset="-122"/>
                  <a:ea typeface="微软雅黑" panose="020B0503020204020204" pitchFamily="34" charset="-122"/>
                </a:rPr>
                <a:t>命题洞见</a:t>
              </a:r>
              <a:endParaRPr lang="zh-CN" altLang="en-US" sz="2800" b="1">
                <a:solidFill>
                  <a:srgbClr val="2BD400"/>
                </a:solidFill>
                <a:latin typeface="微软雅黑" panose="020B0503020204020204" pitchFamily="34" charset="-122"/>
                <a:ea typeface="微软雅黑" panose="020B0503020204020204" pitchFamily="34" charset="-122"/>
              </a:endParaRPr>
            </a:p>
          </p:txBody>
        </p:sp>
        <p:grpSp>
          <p:nvGrpSpPr>
            <p:cNvPr id="22" name="组合 21"/>
            <p:cNvGrpSpPr/>
            <p:nvPr>
              <p:custDataLst>
                <p:tags r:id="rId6"/>
              </p:custDataLst>
            </p:nvPr>
          </p:nvGrpSpPr>
          <p:grpSpPr>
            <a:xfrm>
              <a:off x="334961" y="802318"/>
              <a:ext cx="5490804" cy="68589"/>
              <a:chOff x="528957" y="1415060"/>
              <a:chExt cx="5490804" cy="68589"/>
            </a:xfrm>
          </p:grpSpPr>
          <p:cxnSp>
            <p:nvCxnSpPr>
              <p:cNvPr id="35" name="直接连接符 34"/>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矩形: 圆角 35"/>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23" name="组合 22"/>
            <p:cNvGrpSpPr/>
            <p:nvPr>
              <p:custDataLst>
                <p:tags r:id="rId9"/>
              </p:custDataLst>
            </p:nvPr>
          </p:nvGrpSpPr>
          <p:grpSpPr>
            <a:xfrm>
              <a:off x="5870998" y="813600"/>
              <a:ext cx="450004" cy="46023"/>
              <a:chOff x="4581427" y="2078594"/>
              <a:chExt cx="1659117" cy="169682"/>
            </a:xfrm>
          </p:grpSpPr>
          <p:grpSp>
            <p:nvGrpSpPr>
              <p:cNvPr id="27" name="组合 26"/>
              <p:cNvGrpSpPr/>
              <p:nvPr>
                <p:custDataLst>
                  <p:tags r:id="rId10"/>
                </p:custDataLst>
              </p:nvPr>
            </p:nvGrpSpPr>
            <p:grpSpPr>
              <a:xfrm>
                <a:off x="4581427" y="2078594"/>
                <a:ext cx="598859" cy="169682"/>
                <a:chOff x="4581427" y="2078594"/>
                <a:chExt cx="598859" cy="169682"/>
              </a:xfrm>
            </p:grpSpPr>
            <p:sp>
              <p:nvSpPr>
                <p:cNvPr id="32" name="椭圆 31"/>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 name="组合 27"/>
              <p:cNvGrpSpPr/>
              <p:nvPr>
                <p:custDataLst>
                  <p:tags r:id="rId14"/>
                </p:custDataLst>
              </p:nvPr>
            </p:nvGrpSpPr>
            <p:grpSpPr>
              <a:xfrm>
                <a:off x="5600700" y="2078594"/>
                <a:ext cx="639844" cy="169682"/>
                <a:chOff x="5600700" y="2078594"/>
                <a:chExt cx="639844" cy="169682"/>
              </a:xfrm>
            </p:grpSpPr>
            <p:sp>
              <p:nvSpPr>
                <p:cNvPr id="29" name="椭圆 28"/>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0"/>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24" name="组合 23"/>
            <p:cNvGrpSpPr/>
            <p:nvPr>
              <p:custDataLst>
                <p:tags r:id="rId18"/>
              </p:custDataLst>
            </p:nvPr>
          </p:nvGrpSpPr>
          <p:grpSpPr>
            <a:xfrm>
              <a:off x="334963" y="377216"/>
              <a:ext cx="792957" cy="342637"/>
              <a:chOff x="881446" y="1470776"/>
              <a:chExt cx="792957" cy="342637"/>
            </a:xfrm>
          </p:grpSpPr>
          <p:sp>
            <p:nvSpPr>
              <p:cNvPr id="25"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2B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2B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5" Type="http://schemas.openxmlformats.org/officeDocument/2006/relationships/theme" Target="../theme/theme1.xml"/><Relationship Id="rId34" Type="http://schemas.openxmlformats.org/officeDocument/2006/relationships/tags" Target="../tags/tag185.xml"/><Relationship Id="rId33" Type="http://schemas.openxmlformats.org/officeDocument/2006/relationships/image" Target="file:///D:\qq&#25991;&#20214;\712321467\Image\C2C\Image2\%7b75232B38-A165-1FB7-499C-2E1C792CACB5%7d.png" TargetMode="External"/><Relationship Id="rId32" Type="http://schemas.openxmlformats.org/officeDocument/2006/relationships/image" Target="../media/image11.png"/><Relationship Id="rId31" Type="http://schemas.openxmlformats.org/officeDocument/2006/relationships/tags" Target="../tags/tag184.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31"/>
            </p:custDataLst>
          </p:nvPr>
        </p:nvPicPr>
        <p:blipFill>
          <a:blip r:embed="rId32" r:link="rId33"/>
          <a:stretch>
            <a:fillRect/>
          </a:stretch>
        </p:blipFill>
        <p:spPr>
          <a:xfrm>
            <a:off x="838200" y="365125"/>
            <a:ext cx="9525" cy="9525"/>
          </a:xfrm>
          <a:prstGeom prst="rect">
            <a:avLst/>
          </a:prstGeom>
          <a:noFill/>
          <a:ln>
            <a:noFill/>
            <a:miter lim="800000"/>
            <a:headEnd/>
            <a:tailEnd/>
          </a:ln>
        </p:spPr>
      </p:pic>
      <p:pic>
        <p:nvPicPr>
          <p:cNvPr id="3" name="图片 1073743875" descr="学科网 zxxk.com"/>
          <p:cNvPicPr>
            <a:picLocks noChangeAspect="1"/>
          </p:cNvPicPr>
          <p:nvPr>
            <p:custDataLst>
              <p:tags r:id="rId34"/>
            </p:custDataLst>
          </p:nvPr>
        </p:nvPicPr>
        <p:blipFill>
          <a:blip r:embed="rId32" r:link="rId33"/>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194.xml"/><Relationship Id="rId8" Type="http://schemas.openxmlformats.org/officeDocument/2006/relationships/tags" Target="../tags/tag193.xml"/><Relationship Id="rId7" Type="http://schemas.openxmlformats.org/officeDocument/2006/relationships/tags" Target="../tags/tag192.xml"/><Relationship Id="rId6" Type="http://schemas.openxmlformats.org/officeDocument/2006/relationships/tags" Target="../tags/tag191.xml"/><Relationship Id="rId5" Type="http://schemas.openxmlformats.org/officeDocument/2006/relationships/tags" Target="../tags/tag190.xml"/><Relationship Id="rId4" Type="http://schemas.openxmlformats.org/officeDocument/2006/relationships/tags" Target="../tags/tag189.xml"/><Relationship Id="rId3" Type="http://schemas.openxmlformats.org/officeDocument/2006/relationships/tags" Target="../tags/tag188.xml"/><Relationship Id="rId2" Type="http://schemas.openxmlformats.org/officeDocument/2006/relationships/tags" Target="../tags/tag187.xml"/><Relationship Id="rId16" Type="http://schemas.openxmlformats.org/officeDocument/2006/relationships/notesSlide" Target="../notesSlides/notesSlide1.xml"/><Relationship Id="rId15" Type="http://schemas.openxmlformats.org/officeDocument/2006/relationships/slideLayout" Target="../slideLayouts/slideLayout14.xml"/><Relationship Id="rId14" Type="http://schemas.openxmlformats.org/officeDocument/2006/relationships/tags" Target="../tags/tag197.xml"/><Relationship Id="rId13" Type="http://schemas.openxmlformats.org/officeDocument/2006/relationships/image" Target="../media/image13.png"/><Relationship Id="rId12" Type="http://schemas.openxmlformats.org/officeDocument/2006/relationships/tags" Target="../tags/tag196.xml"/><Relationship Id="rId11" Type="http://schemas.openxmlformats.org/officeDocument/2006/relationships/tags" Target="../tags/tag195.xml"/><Relationship Id="rId10" Type="http://schemas.openxmlformats.org/officeDocument/2006/relationships/image" Target="../media/image12.png"/><Relationship Id="rId1" Type="http://schemas.openxmlformats.org/officeDocument/2006/relationships/tags" Target="../tags/tag186.xml"/></Relationships>
</file>

<file path=ppt/slides/_rels/slide10.xml.rels><?xml version="1.0" encoding="UTF-8" standalone="yes"?>
<Relationships xmlns="http://schemas.openxmlformats.org/package/2006/relationships"><Relationship Id="rId9" Type="http://schemas.openxmlformats.org/officeDocument/2006/relationships/tags" Target="../tags/tag411.xml"/><Relationship Id="rId8" Type="http://schemas.openxmlformats.org/officeDocument/2006/relationships/tags" Target="../tags/tag410.xml"/><Relationship Id="rId7" Type="http://schemas.openxmlformats.org/officeDocument/2006/relationships/tags" Target="../tags/tag409.xml"/><Relationship Id="rId6" Type="http://schemas.openxmlformats.org/officeDocument/2006/relationships/tags" Target="../tags/tag408.xml"/><Relationship Id="rId5" Type="http://schemas.openxmlformats.org/officeDocument/2006/relationships/tags" Target="../tags/tag407.xml"/><Relationship Id="rId4" Type="http://schemas.openxmlformats.org/officeDocument/2006/relationships/tags" Target="../tags/tag406.xml"/><Relationship Id="rId34" Type="http://schemas.openxmlformats.org/officeDocument/2006/relationships/notesSlide" Target="../notesSlides/notesSlide4.xml"/><Relationship Id="rId33" Type="http://schemas.openxmlformats.org/officeDocument/2006/relationships/slideLayout" Target="../slideLayouts/slideLayout17.xml"/><Relationship Id="rId32" Type="http://schemas.openxmlformats.org/officeDocument/2006/relationships/image" Target="../media/image21.png"/><Relationship Id="rId31" Type="http://schemas.openxmlformats.org/officeDocument/2006/relationships/tags" Target="../tags/tag433.xml"/><Relationship Id="rId30" Type="http://schemas.openxmlformats.org/officeDocument/2006/relationships/tags" Target="../tags/tag432.xml"/><Relationship Id="rId3" Type="http://schemas.openxmlformats.org/officeDocument/2006/relationships/tags" Target="../tags/tag405.xml"/><Relationship Id="rId29" Type="http://schemas.openxmlformats.org/officeDocument/2006/relationships/tags" Target="../tags/tag431.xml"/><Relationship Id="rId28" Type="http://schemas.openxmlformats.org/officeDocument/2006/relationships/tags" Target="../tags/tag430.xml"/><Relationship Id="rId27" Type="http://schemas.openxmlformats.org/officeDocument/2006/relationships/tags" Target="../tags/tag429.xml"/><Relationship Id="rId26" Type="http://schemas.openxmlformats.org/officeDocument/2006/relationships/tags" Target="../tags/tag428.xml"/><Relationship Id="rId25" Type="http://schemas.openxmlformats.org/officeDocument/2006/relationships/tags" Target="../tags/tag427.xml"/><Relationship Id="rId24" Type="http://schemas.openxmlformats.org/officeDocument/2006/relationships/tags" Target="../tags/tag426.xml"/><Relationship Id="rId23" Type="http://schemas.openxmlformats.org/officeDocument/2006/relationships/tags" Target="../tags/tag425.xml"/><Relationship Id="rId22" Type="http://schemas.openxmlformats.org/officeDocument/2006/relationships/tags" Target="../tags/tag424.xml"/><Relationship Id="rId21" Type="http://schemas.openxmlformats.org/officeDocument/2006/relationships/tags" Target="../tags/tag423.xml"/><Relationship Id="rId20" Type="http://schemas.openxmlformats.org/officeDocument/2006/relationships/tags" Target="../tags/tag422.xml"/><Relationship Id="rId2" Type="http://schemas.openxmlformats.org/officeDocument/2006/relationships/image" Target="../media/image24.png"/><Relationship Id="rId19" Type="http://schemas.openxmlformats.org/officeDocument/2006/relationships/tags" Target="../tags/tag421.xml"/><Relationship Id="rId18" Type="http://schemas.openxmlformats.org/officeDocument/2006/relationships/tags" Target="../tags/tag420.xml"/><Relationship Id="rId17" Type="http://schemas.openxmlformats.org/officeDocument/2006/relationships/tags" Target="../tags/tag419.xml"/><Relationship Id="rId16" Type="http://schemas.openxmlformats.org/officeDocument/2006/relationships/tags" Target="../tags/tag418.xml"/><Relationship Id="rId15" Type="http://schemas.openxmlformats.org/officeDocument/2006/relationships/tags" Target="../tags/tag417.xml"/><Relationship Id="rId14" Type="http://schemas.openxmlformats.org/officeDocument/2006/relationships/tags" Target="../tags/tag416.xml"/><Relationship Id="rId13" Type="http://schemas.openxmlformats.org/officeDocument/2006/relationships/tags" Target="../tags/tag415.xml"/><Relationship Id="rId12" Type="http://schemas.openxmlformats.org/officeDocument/2006/relationships/tags" Target="../tags/tag414.xml"/><Relationship Id="rId11" Type="http://schemas.openxmlformats.org/officeDocument/2006/relationships/tags" Target="../tags/tag413.xml"/><Relationship Id="rId10" Type="http://schemas.openxmlformats.org/officeDocument/2006/relationships/tags" Target="../tags/tag412.xml"/><Relationship Id="rId1" Type="http://schemas.openxmlformats.org/officeDocument/2006/relationships/tags" Target="../tags/tag404.xml"/></Relationships>
</file>

<file path=ppt/slides/_rels/slide11.xml.rels><?xml version="1.0" encoding="UTF-8" standalone="yes"?>
<Relationships xmlns="http://schemas.openxmlformats.org/package/2006/relationships"><Relationship Id="rId9" Type="http://schemas.openxmlformats.org/officeDocument/2006/relationships/tags" Target="../tags/tag443.xml"/><Relationship Id="rId8" Type="http://schemas.openxmlformats.org/officeDocument/2006/relationships/tags" Target="../tags/tag442.xml"/><Relationship Id="rId7" Type="http://schemas.openxmlformats.org/officeDocument/2006/relationships/tags" Target="../tags/tag441.xml"/><Relationship Id="rId6" Type="http://schemas.openxmlformats.org/officeDocument/2006/relationships/tags" Target="../tags/tag440.xml"/><Relationship Id="rId5" Type="http://schemas.openxmlformats.org/officeDocument/2006/relationships/tags" Target="../tags/tag439.xml"/><Relationship Id="rId4" Type="http://schemas.openxmlformats.org/officeDocument/2006/relationships/tags" Target="../tags/tag438.xml"/><Relationship Id="rId3" Type="http://schemas.openxmlformats.org/officeDocument/2006/relationships/tags" Target="../tags/tag437.xml"/><Relationship Id="rId2" Type="http://schemas.openxmlformats.org/officeDocument/2006/relationships/image" Target="../media/image25.png"/><Relationship Id="rId14" Type="http://schemas.openxmlformats.org/officeDocument/2006/relationships/slideLayout" Target="../slideLayouts/slideLayout17.xml"/><Relationship Id="rId13" Type="http://schemas.openxmlformats.org/officeDocument/2006/relationships/tags" Target="../tags/tag446.xml"/><Relationship Id="rId12" Type="http://schemas.openxmlformats.org/officeDocument/2006/relationships/tags" Target="../tags/tag445.xml"/><Relationship Id="rId11" Type="http://schemas.openxmlformats.org/officeDocument/2006/relationships/image" Target="../media/image21.png"/><Relationship Id="rId10" Type="http://schemas.openxmlformats.org/officeDocument/2006/relationships/tags" Target="../tags/tag444.xml"/><Relationship Id="rId1" Type="http://schemas.openxmlformats.org/officeDocument/2006/relationships/tags" Target="../tags/tag436.xml"/></Relationships>
</file>

<file path=ppt/slides/_rels/slide12.xml.rels><?xml version="1.0" encoding="UTF-8" standalone="yes"?>
<Relationships xmlns="http://schemas.openxmlformats.org/package/2006/relationships"><Relationship Id="rId9" Type="http://schemas.openxmlformats.org/officeDocument/2006/relationships/tags" Target="../tags/tag452.xml"/><Relationship Id="rId8" Type="http://schemas.openxmlformats.org/officeDocument/2006/relationships/tags" Target="../tags/tag451.xml"/><Relationship Id="rId7" Type="http://schemas.openxmlformats.org/officeDocument/2006/relationships/image" Target="../media/image28.png"/><Relationship Id="rId6" Type="http://schemas.openxmlformats.org/officeDocument/2006/relationships/tags" Target="../tags/tag450.xml"/><Relationship Id="rId5" Type="http://schemas.openxmlformats.org/officeDocument/2006/relationships/image" Target="../media/image27.jpeg"/><Relationship Id="rId4" Type="http://schemas.openxmlformats.org/officeDocument/2006/relationships/tags" Target="../tags/tag449.xml"/><Relationship Id="rId3" Type="http://schemas.openxmlformats.org/officeDocument/2006/relationships/tags" Target="../tags/tag448.xml"/><Relationship Id="rId21" Type="http://schemas.openxmlformats.org/officeDocument/2006/relationships/notesSlide" Target="../notesSlides/notesSlide5.xml"/><Relationship Id="rId20" Type="http://schemas.openxmlformats.org/officeDocument/2006/relationships/slideLayout" Target="../slideLayouts/slideLayout17.xml"/><Relationship Id="rId2" Type="http://schemas.openxmlformats.org/officeDocument/2006/relationships/image" Target="../media/image26.png"/><Relationship Id="rId19" Type="http://schemas.openxmlformats.org/officeDocument/2006/relationships/image" Target="../media/image21.png"/><Relationship Id="rId18" Type="http://schemas.openxmlformats.org/officeDocument/2006/relationships/tags" Target="../tags/tag460.xml"/><Relationship Id="rId17" Type="http://schemas.openxmlformats.org/officeDocument/2006/relationships/tags" Target="../tags/tag459.xml"/><Relationship Id="rId16" Type="http://schemas.openxmlformats.org/officeDocument/2006/relationships/tags" Target="../tags/tag458.xml"/><Relationship Id="rId15" Type="http://schemas.openxmlformats.org/officeDocument/2006/relationships/tags" Target="../tags/tag457.xml"/><Relationship Id="rId14" Type="http://schemas.openxmlformats.org/officeDocument/2006/relationships/tags" Target="../tags/tag456.xml"/><Relationship Id="rId13" Type="http://schemas.openxmlformats.org/officeDocument/2006/relationships/tags" Target="../tags/tag455.xml"/><Relationship Id="rId12" Type="http://schemas.openxmlformats.org/officeDocument/2006/relationships/tags" Target="../tags/tag454.xml"/><Relationship Id="rId11" Type="http://schemas.openxmlformats.org/officeDocument/2006/relationships/tags" Target="../tags/tag453.xml"/><Relationship Id="rId10" Type="http://schemas.openxmlformats.org/officeDocument/2006/relationships/image" Target="../media/image29.png"/><Relationship Id="rId1" Type="http://schemas.openxmlformats.org/officeDocument/2006/relationships/tags" Target="../tags/tag447.xml"/></Relationships>
</file>

<file path=ppt/slides/_rels/slide13.xml.rels><?xml version="1.0" encoding="UTF-8" standalone="yes"?>
<Relationships xmlns="http://schemas.openxmlformats.org/package/2006/relationships"><Relationship Id="rId9" Type="http://schemas.openxmlformats.org/officeDocument/2006/relationships/image" Target="../media/image33.png"/><Relationship Id="rId8" Type="http://schemas.openxmlformats.org/officeDocument/2006/relationships/tags" Target="../tags/tag467.xml"/><Relationship Id="rId7" Type="http://schemas.openxmlformats.org/officeDocument/2006/relationships/image" Target="../media/image32.png"/><Relationship Id="rId6" Type="http://schemas.openxmlformats.org/officeDocument/2006/relationships/tags" Target="../tags/tag466.xml"/><Relationship Id="rId5" Type="http://schemas.openxmlformats.org/officeDocument/2006/relationships/image" Target="../media/image31.png"/><Relationship Id="rId4" Type="http://schemas.openxmlformats.org/officeDocument/2006/relationships/tags" Target="../tags/tag465.xml"/><Relationship Id="rId3" Type="http://schemas.openxmlformats.org/officeDocument/2006/relationships/image" Target="../media/image30.png"/><Relationship Id="rId27" Type="http://schemas.openxmlformats.org/officeDocument/2006/relationships/slideLayout" Target="../slideLayouts/slideLayout17.xml"/><Relationship Id="rId26" Type="http://schemas.openxmlformats.org/officeDocument/2006/relationships/tags" Target="../tags/tag483.xml"/><Relationship Id="rId25" Type="http://schemas.openxmlformats.org/officeDocument/2006/relationships/image" Target="../media/image21.png"/><Relationship Id="rId24" Type="http://schemas.openxmlformats.org/officeDocument/2006/relationships/tags" Target="../tags/tag482.xml"/><Relationship Id="rId23" Type="http://schemas.openxmlformats.org/officeDocument/2006/relationships/tags" Target="../tags/tag481.xml"/><Relationship Id="rId22" Type="http://schemas.openxmlformats.org/officeDocument/2006/relationships/tags" Target="../tags/tag480.xml"/><Relationship Id="rId21" Type="http://schemas.openxmlformats.org/officeDocument/2006/relationships/tags" Target="../tags/tag479.xml"/><Relationship Id="rId20" Type="http://schemas.openxmlformats.org/officeDocument/2006/relationships/tags" Target="../tags/tag478.xml"/><Relationship Id="rId2" Type="http://schemas.openxmlformats.org/officeDocument/2006/relationships/tags" Target="../tags/tag464.xml"/><Relationship Id="rId19" Type="http://schemas.openxmlformats.org/officeDocument/2006/relationships/tags" Target="../tags/tag477.xml"/><Relationship Id="rId18" Type="http://schemas.openxmlformats.org/officeDocument/2006/relationships/tags" Target="../tags/tag476.xml"/><Relationship Id="rId17" Type="http://schemas.openxmlformats.org/officeDocument/2006/relationships/tags" Target="../tags/tag475.xml"/><Relationship Id="rId16" Type="http://schemas.openxmlformats.org/officeDocument/2006/relationships/tags" Target="../tags/tag474.xml"/><Relationship Id="rId15" Type="http://schemas.openxmlformats.org/officeDocument/2006/relationships/tags" Target="../tags/tag473.xml"/><Relationship Id="rId14" Type="http://schemas.openxmlformats.org/officeDocument/2006/relationships/tags" Target="../tags/tag472.xml"/><Relationship Id="rId13" Type="http://schemas.openxmlformats.org/officeDocument/2006/relationships/tags" Target="../tags/tag471.xml"/><Relationship Id="rId12" Type="http://schemas.openxmlformats.org/officeDocument/2006/relationships/tags" Target="../tags/tag470.xml"/><Relationship Id="rId11" Type="http://schemas.openxmlformats.org/officeDocument/2006/relationships/tags" Target="../tags/tag469.xml"/><Relationship Id="rId10" Type="http://schemas.openxmlformats.org/officeDocument/2006/relationships/tags" Target="../tags/tag468.xml"/><Relationship Id="rId1" Type="http://schemas.openxmlformats.org/officeDocument/2006/relationships/tags" Target="../tags/tag463.xml"/></Relationships>
</file>

<file path=ppt/slides/_rels/slide14.xml.rels><?xml version="1.0" encoding="UTF-8" standalone="yes"?>
<Relationships xmlns="http://schemas.openxmlformats.org/package/2006/relationships"><Relationship Id="rId9" Type="http://schemas.openxmlformats.org/officeDocument/2006/relationships/image" Target="../media/image33.png"/><Relationship Id="rId8" Type="http://schemas.openxmlformats.org/officeDocument/2006/relationships/tags" Target="../tags/tag488.xml"/><Relationship Id="rId7" Type="http://schemas.openxmlformats.org/officeDocument/2006/relationships/image" Target="../media/image32.png"/><Relationship Id="rId6" Type="http://schemas.openxmlformats.org/officeDocument/2006/relationships/tags" Target="../tags/tag487.xml"/><Relationship Id="rId5" Type="http://schemas.openxmlformats.org/officeDocument/2006/relationships/image" Target="../media/image31.png"/><Relationship Id="rId4" Type="http://schemas.openxmlformats.org/officeDocument/2006/relationships/tags" Target="../tags/tag486.xml"/><Relationship Id="rId37" Type="http://schemas.openxmlformats.org/officeDocument/2006/relationships/slideLayout" Target="../slideLayouts/slideLayout17.xml"/><Relationship Id="rId36" Type="http://schemas.openxmlformats.org/officeDocument/2006/relationships/tags" Target="../tags/tag514.xml"/><Relationship Id="rId35" Type="http://schemas.openxmlformats.org/officeDocument/2006/relationships/tags" Target="../tags/tag513.xml"/><Relationship Id="rId34" Type="http://schemas.openxmlformats.org/officeDocument/2006/relationships/image" Target="../media/image21.png"/><Relationship Id="rId33" Type="http://schemas.openxmlformats.org/officeDocument/2006/relationships/tags" Target="../tags/tag512.xml"/><Relationship Id="rId32" Type="http://schemas.openxmlformats.org/officeDocument/2006/relationships/tags" Target="../tags/tag511.xml"/><Relationship Id="rId31" Type="http://schemas.openxmlformats.org/officeDocument/2006/relationships/tags" Target="../tags/tag510.xml"/><Relationship Id="rId30" Type="http://schemas.openxmlformats.org/officeDocument/2006/relationships/tags" Target="../tags/tag509.xml"/><Relationship Id="rId3" Type="http://schemas.openxmlformats.org/officeDocument/2006/relationships/image" Target="../media/image30.png"/><Relationship Id="rId29" Type="http://schemas.openxmlformats.org/officeDocument/2006/relationships/tags" Target="../tags/tag508.xml"/><Relationship Id="rId28" Type="http://schemas.openxmlformats.org/officeDocument/2006/relationships/tags" Target="../tags/tag507.xml"/><Relationship Id="rId27" Type="http://schemas.openxmlformats.org/officeDocument/2006/relationships/tags" Target="../tags/tag506.xml"/><Relationship Id="rId26" Type="http://schemas.openxmlformats.org/officeDocument/2006/relationships/tags" Target="../tags/tag505.xml"/><Relationship Id="rId25" Type="http://schemas.openxmlformats.org/officeDocument/2006/relationships/tags" Target="../tags/tag504.xml"/><Relationship Id="rId24" Type="http://schemas.openxmlformats.org/officeDocument/2006/relationships/tags" Target="../tags/tag503.xml"/><Relationship Id="rId23" Type="http://schemas.openxmlformats.org/officeDocument/2006/relationships/tags" Target="../tags/tag502.xml"/><Relationship Id="rId22" Type="http://schemas.openxmlformats.org/officeDocument/2006/relationships/tags" Target="../tags/tag501.xml"/><Relationship Id="rId21" Type="http://schemas.openxmlformats.org/officeDocument/2006/relationships/tags" Target="../tags/tag500.xml"/><Relationship Id="rId20" Type="http://schemas.openxmlformats.org/officeDocument/2006/relationships/tags" Target="../tags/tag499.xml"/><Relationship Id="rId2" Type="http://schemas.openxmlformats.org/officeDocument/2006/relationships/tags" Target="../tags/tag485.xml"/><Relationship Id="rId19" Type="http://schemas.openxmlformats.org/officeDocument/2006/relationships/tags" Target="../tags/tag498.xml"/><Relationship Id="rId18" Type="http://schemas.openxmlformats.org/officeDocument/2006/relationships/tags" Target="../tags/tag497.xml"/><Relationship Id="rId17" Type="http://schemas.openxmlformats.org/officeDocument/2006/relationships/tags" Target="../tags/tag496.xml"/><Relationship Id="rId16" Type="http://schemas.openxmlformats.org/officeDocument/2006/relationships/tags" Target="../tags/tag495.xml"/><Relationship Id="rId15" Type="http://schemas.openxmlformats.org/officeDocument/2006/relationships/tags" Target="../tags/tag494.xml"/><Relationship Id="rId14" Type="http://schemas.openxmlformats.org/officeDocument/2006/relationships/tags" Target="../tags/tag493.xml"/><Relationship Id="rId13" Type="http://schemas.openxmlformats.org/officeDocument/2006/relationships/tags" Target="../tags/tag492.xml"/><Relationship Id="rId12" Type="http://schemas.openxmlformats.org/officeDocument/2006/relationships/tags" Target="../tags/tag491.xml"/><Relationship Id="rId11" Type="http://schemas.openxmlformats.org/officeDocument/2006/relationships/tags" Target="../tags/tag490.xml"/><Relationship Id="rId10" Type="http://schemas.openxmlformats.org/officeDocument/2006/relationships/tags" Target="../tags/tag489.xml"/><Relationship Id="rId1" Type="http://schemas.openxmlformats.org/officeDocument/2006/relationships/tags" Target="../tags/tag484.xml"/></Relationships>
</file>

<file path=ppt/slides/_rels/slide15.xml.rels><?xml version="1.0" encoding="UTF-8" standalone="yes"?>
<Relationships xmlns="http://schemas.openxmlformats.org/package/2006/relationships"><Relationship Id="rId9" Type="http://schemas.openxmlformats.org/officeDocument/2006/relationships/tags" Target="../tags/tag523.xml"/><Relationship Id="rId8" Type="http://schemas.openxmlformats.org/officeDocument/2006/relationships/tags" Target="../tags/tag522.xml"/><Relationship Id="rId7" Type="http://schemas.openxmlformats.org/officeDocument/2006/relationships/tags" Target="../tags/tag521.xml"/><Relationship Id="rId6" Type="http://schemas.openxmlformats.org/officeDocument/2006/relationships/tags" Target="../tags/tag520.xml"/><Relationship Id="rId5" Type="http://schemas.openxmlformats.org/officeDocument/2006/relationships/tags" Target="../tags/tag519.xml"/><Relationship Id="rId4" Type="http://schemas.openxmlformats.org/officeDocument/2006/relationships/tags" Target="../tags/tag518.xml"/><Relationship Id="rId3" Type="http://schemas.openxmlformats.org/officeDocument/2006/relationships/tags" Target="../tags/tag517.xml"/><Relationship Id="rId27" Type="http://schemas.openxmlformats.org/officeDocument/2006/relationships/slideLayout" Target="../slideLayouts/slideLayout17.xml"/><Relationship Id="rId26" Type="http://schemas.openxmlformats.org/officeDocument/2006/relationships/tags" Target="../tags/tag536.xml"/><Relationship Id="rId25" Type="http://schemas.openxmlformats.org/officeDocument/2006/relationships/tags" Target="../tags/tag535.xml"/><Relationship Id="rId24" Type="http://schemas.openxmlformats.org/officeDocument/2006/relationships/image" Target="../media/image21.png"/><Relationship Id="rId23" Type="http://schemas.openxmlformats.org/officeDocument/2006/relationships/tags" Target="../tags/tag534.xml"/><Relationship Id="rId22" Type="http://schemas.openxmlformats.org/officeDocument/2006/relationships/tags" Target="../tags/tag533.xml"/><Relationship Id="rId21" Type="http://schemas.openxmlformats.org/officeDocument/2006/relationships/tags" Target="../tags/tag532.xml"/><Relationship Id="rId20" Type="http://schemas.openxmlformats.org/officeDocument/2006/relationships/tags" Target="../tags/tag531.xml"/><Relationship Id="rId2" Type="http://schemas.openxmlformats.org/officeDocument/2006/relationships/tags" Target="../tags/tag516.xml"/><Relationship Id="rId19" Type="http://schemas.openxmlformats.org/officeDocument/2006/relationships/tags" Target="../tags/tag530.xml"/><Relationship Id="rId18" Type="http://schemas.openxmlformats.org/officeDocument/2006/relationships/tags" Target="../tags/tag529.xml"/><Relationship Id="rId17" Type="http://schemas.openxmlformats.org/officeDocument/2006/relationships/tags" Target="../tags/tag528.xml"/><Relationship Id="rId16" Type="http://schemas.openxmlformats.org/officeDocument/2006/relationships/tags" Target="../tags/tag527.xml"/><Relationship Id="rId15" Type="http://schemas.openxmlformats.org/officeDocument/2006/relationships/image" Target="../media/image34.png"/><Relationship Id="rId14" Type="http://schemas.openxmlformats.org/officeDocument/2006/relationships/tags" Target="../tags/tag526.xml"/><Relationship Id="rId13" Type="http://schemas.microsoft.com/office/2007/relationships/media" Target="../media/media1.mp4"/><Relationship Id="rId12" Type="http://schemas.openxmlformats.org/officeDocument/2006/relationships/video" Target="../media/media1.mp4"/><Relationship Id="rId11" Type="http://schemas.openxmlformats.org/officeDocument/2006/relationships/tags" Target="../tags/tag525.xml"/><Relationship Id="rId10" Type="http://schemas.openxmlformats.org/officeDocument/2006/relationships/tags" Target="../tags/tag524.xml"/><Relationship Id="rId1" Type="http://schemas.openxmlformats.org/officeDocument/2006/relationships/tags" Target="../tags/tag515.xml"/></Relationships>
</file>

<file path=ppt/slides/_rels/slide16.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tags" Target="../tags/tag544.xml"/><Relationship Id="rId7" Type="http://schemas.openxmlformats.org/officeDocument/2006/relationships/tags" Target="../tags/tag543.xml"/><Relationship Id="rId6" Type="http://schemas.openxmlformats.org/officeDocument/2006/relationships/tags" Target="../tags/tag542.xml"/><Relationship Id="rId5" Type="http://schemas.openxmlformats.org/officeDocument/2006/relationships/tags" Target="../tags/tag541.xml"/><Relationship Id="rId4" Type="http://schemas.openxmlformats.org/officeDocument/2006/relationships/tags" Target="../tags/tag540.xml"/><Relationship Id="rId3" Type="http://schemas.openxmlformats.org/officeDocument/2006/relationships/tags" Target="../tags/tag539.xml"/><Relationship Id="rId28" Type="http://schemas.openxmlformats.org/officeDocument/2006/relationships/slideLayout" Target="../slideLayouts/slideLayout17.xml"/><Relationship Id="rId27" Type="http://schemas.openxmlformats.org/officeDocument/2006/relationships/tags" Target="../tags/tag561.xml"/><Relationship Id="rId26" Type="http://schemas.openxmlformats.org/officeDocument/2006/relationships/tags" Target="../tags/tag560.xml"/><Relationship Id="rId25" Type="http://schemas.openxmlformats.org/officeDocument/2006/relationships/tags" Target="../tags/tag559.xml"/><Relationship Id="rId24" Type="http://schemas.openxmlformats.org/officeDocument/2006/relationships/tags" Target="../tags/tag558.xml"/><Relationship Id="rId23" Type="http://schemas.openxmlformats.org/officeDocument/2006/relationships/tags" Target="../tags/tag557.xml"/><Relationship Id="rId22" Type="http://schemas.openxmlformats.org/officeDocument/2006/relationships/tags" Target="../tags/tag556.xml"/><Relationship Id="rId21" Type="http://schemas.openxmlformats.org/officeDocument/2006/relationships/tags" Target="../tags/tag555.xml"/><Relationship Id="rId20" Type="http://schemas.openxmlformats.org/officeDocument/2006/relationships/tags" Target="../tags/tag554.xml"/><Relationship Id="rId2" Type="http://schemas.openxmlformats.org/officeDocument/2006/relationships/tags" Target="../tags/tag538.xml"/><Relationship Id="rId19" Type="http://schemas.openxmlformats.org/officeDocument/2006/relationships/tags" Target="../tags/tag553.xml"/><Relationship Id="rId18" Type="http://schemas.openxmlformats.org/officeDocument/2006/relationships/tags" Target="../tags/tag552.xml"/><Relationship Id="rId17" Type="http://schemas.openxmlformats.org/officeDocument/2006/relationships/tags" Target="../tags/tag551.xml"/><Relationship Id="rId16" Type="http://schemas.openxmlformats.org/officeDocument/2006/relationships/tags" Target="../tags/tag550.xml"/><Relationship Id="rId15" Type="http://schemas.openxmlformats.org/officeDocument/2006/relationships/tags" Target="../tags/tag549.xml"/><Relationship Id="rId14" Type="http://schemas.openxmlformats.org/officeDocument/2006/relationships/tags" Target="../tags/tag548.xml"/><Relationship Id="rId13" Type="http://schemas.openxmlformats.org/officeDocument/2006/relationships/tags" Target="../tags/tag547.xml"/><Relationship Id="rId12" Type="http://schemas.openxmlformats.org/officeDocument/2006/relationships/tags" Target="../tags/tag546.xml"/><Relationship Id="rId11" Type="http://schemas.openxmlformats.org/officeDocument/2006/relationships/image" Target="../media/image35.png"/><Relationship Id="rId10" Type="http://schemas.openxmlformats.org/officeDocument/2006/relationships/tags" Target="../tags/tag545.xml"/><Relationship Id="rId1" Type="http://schemas.openxmlformats.org/officeDocument/2006/relationships/tags" Target="../tags/tag537.xml"/></Relationships>
</file>

<file path=ppt/slides/_rels/slide17.xml.rels><?xml version="1.0" encoding="UTF-8" standalone="yes"?>
<Relationships xmlns="http://schemas.openxmlformats.org/package/2006/relationships"><Relationship Id="rId9" Type="http://schemas.openxmlformats.org/officeDocument/2006/relationships/tags" Target="../tags/tag570.xml"/><Relationship Id="rId8" Type="http://schemas.openxmlformats.org/officeDocument/2006/relationships/tags" Target="../tags/tag569.xml"/><Relationship Id="rId7" Type="http://schemas.openxmlformats.org/officeDocument/2006/relationships/tags" Target="../tags/tag568.xml"/><Relationship Id="rId6" Type="http://schemas.openxmlformats.org/officeDocument/2006/relationships/tags" Target="../tags/tag567.xml"/><Relationship Id="rId52" Type="http://schemas.openxmlformats.org/officeDocument/2006/relationships/slideLayout" Target="../slideLayouts/slideLayout17.xml"/><Relationship Id="rId51" Type="http://schemas.openxmlformats.org/officeDocument/2006/relationships/tags" Target="../tags/tag605.xml"/><Relationship Id="rId50" Type="http://schemas.openxmlformats.org/officeDocument/2006/relationships/image" Target="../media/image21.png"/><Relationship Id="rId5" Type="http://schemas.openxmlformats.org/officeDocument/2006/relationships/tags" Target="../tags/tag566.xml"/><Relationship Id="rId49" Type="http://schemas.openxmlformats.org/officeDocument/2006/relationships/tags" Target="../tags/tag604.xml"/><Relationship Id="rId48" Type="http://schemas.openxmlformats.org/officeDocument/2006/relationships/tags" Target="../tags/tag603.xml"/><Relationship Id="rId47" Type="http://schemas.openxmlformats.org/officeDocument/2006/relationships/tags" Target="../tags/tag602.xml"/><Relationship Id="rId46" Type="http://schemas.openxmlformats.org/officeDocument/2006/relationships/tags" Target="../tags/tag601.xml"/><Relationship Id="rId45" Type="http://schemas.openxmlformats.org/officeDocument/2006/relationships/tags" Target="../tags/tag600.xml"/><Relationship Id="rId44" Type="http://schemas.openxmlformats.org/officeDocument/2006/relationships/tags" Target="../tags/tag599.xml"/><Relationship Id="rId43" Type="http://schemas.openxmlformats.org/officeDocument/2006/relationships/tags" Target="../tags/tag598.xml"/><Relationship Id="rId42" Type="http://schemas.openxmlformats.org/officeDocument/2006/relationships/tags" Target="../tags/tag597.xml"/><Relationship Id="rId41" Type="http://schemas.openxmlformats.org/officeDocument/2006/relationships/tags" Target="../tags/tag596.xml"/><Relationship Id="rId40" Type="http://schemas.openxmlformats.org/officeDocument/2006/relationships/image" Target="../media/image41.jpeg"/><Relationship Id="rId4" Type="http://schemas.openxmlformats.org/officeDocument/2006/relationships/tags" Target="../tags/tag565.xml"/><Relationship Id="rId39" Type="http://schemas.openxmlformats.org/officeDocument/2006/relationships/tags" Target="../tags/tag595.xml"/><Relationship Id="rId38" Type="http://schemas.openxmlformats.org/officeDocument/2006/relationships/image" Target="../media/image40.jpeg"/><Relationship Id="rId37" Type="http://schemas.openxmlformats.org/officeDocument/2006/relationships/tags" Target="../tags/tag594.xml"/><Relationship Id="rId36" Type="http://schemas.openxmlformats.org/officeDocument/2006/relationships/tags" Target="../tags/tag593.xml"/><Relationship Id="rId35" Type="http://schemas.openxmlformats.org/officeDocument/2006/relationships/tags" Target="../tags/tag592.xml"/><Relationship Id="rId34" Type="http://schemas.openxmlformats.org/officeDocument/2006/relationships/tags" Target="../tags/tag591.xml"/><Relationship Id="rId33" Type="http://schemas.openxmlformats.org/officeDocument/2006/relationships/tags" Target="../tags/tag590.xml"/><Relationship Id="rId32" Type="http://schemas.openxmlformats.org/officeDocument/2006/relationships/tags" Target="../tags/tag589.xml"/><Relationship Id="rId31" Type="http://schemas.openxmlformats.org/officeDocument/2006/relationships/image" Target="../media/image39.png"/><Relationship Id="rId30" Type="http://schemas.openxmlformats.org/officeDocument/2006/relationships/tags" Target="../tags/tag588.xml"/><Relationship Id="rId3" Type="http://schemas.openxmlformats.org/officeDocument/2006/relationships/tags" Target="../tags/tag564.xml"/><Relationship Id="rId29" Type="http://schemas.openxmlformats.org/officeDocument/2006/relationships/tags" Target="../tags/tag587.xml"/><Relationship Id="rId28" Type="http://schemas.openxmlformats.org/officeDocument/2006/relationships/tags" Target="../tags/tag586.xml"/><Relationship Id="rId27" Type="http://schemas.openxmlformats.org/officeDocument/2006/relationships/image" Target="../media/image38.png"/><Relationship Id="rId26" Type="http://schemas.openxmlformats.org/officeDocument/2006/relationships/tags" Target="../tags/tag585.xml"/><Relationship Id="rId25" Type="http://schemas.openxmlformats.org/officeDocument/2006/relationships/tags" Target="../tags/tag584.xml"/><Relationship Id="rId24" Type="http://schemas.openxmlformats.org/officeDocument/2006/relationships/tags" Target="../tags/tag583.xml"/><Relationship Id="rId23" Type="http://schemas.openxmlformats.org/officeDocument/2006/relationships/image" Target="../media/image37.png"/><Relationship Id="rId22" Type="http://schemas.openxmlformats.org/officeDocument/2006/relationships/tags" Target="../tags/tag582.xml"/><Relationship Id="rId21" Type="http://schemas.openxmlformats.org/officeDocument/2006/relationships/tags" Target="../tags/tag581.xml"/><Relationship Id="rId20" Type="http://schemas.openxmlformats.org/officeDocument/2006/relationships/tags" Target="../tags/tag580.xml"/><Relationship Id="rId2" Type="http://schemas.openxmlformats.org/officeDocument/2006/relationships/tags" Target="../tags/tag563.xml"/><Relationship Id="rId19" Type="http://schemas.openxmlformats.org/officeDocument/2006/relationships/image" Target="../media/image36.png"/><Relationship Id="rId18" Type="http://schemas.openxmlformats.org/officeDocument/2006/relationships/tags" Target="../tags/tag579.xml"/><Relationship Id="rId17" Type="http://schemas.openxmlformats.org/officeDocument/2006/relationships/tags" Target="../tags/tag578.xml"/><Relationship Id="rId16" Type="http://schemas.openxmlformats.org/officeDocument/2006/relationships/tags" Target="../tags/tag577.xml"/><Relationship Id="rId15" Type="http://schemas.openxmlformats.org/officeDocument/2006/relationships/tags" Target="../tags/tag576.xml"/><Relationship Id="rId14" Type="http://schemas.openxmlformats.org/officeDocument/2006/relationships/tags" Target="../tags/tag575.xml"/><Relationship Id="rId13" Type="http://schemas.openxmlformats.org/officeDocument/2006/relationships/tags" Target="../tags/tag574.xml"/><Relationship Id="rId12" Type="http://schemas.openxmlformats.org/officeDocument/2006/relationships/tags" Target="../tags/tag573.xml"/><Relationship Id="rId11" Type="http://schemas.openxmlformats.org/officeDocument/2006/relationships/tags" Target="../tags/tag572.xml"/><Relationship Id="rId10" Type="http://schemas.openxmlformats.org/officeDocument/2006/relationships/tags" Target="../tags/tag571.xml"/><Relationship Id="rId1" Type="http://schemas.openxmlformats.org/officeDocument/2006/relationships/tags" Target="../tags/tag562.xml"/></Relationships>
</file>

<file path=ppt/slides/_rels/slide18.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tags" Target="../tags/tag613.xml"/><Relationship Id="rId7" Type="http://schemas.openxmlformats.org/officeDocument/2006/relationships/tags" Target="../tags/tag612.xml"/><Relationship Id="rId6" Type="http://schemas.openxmlformats.org/officeDocument/2006/relationships/tags" Target="../tags/tag611.xml"/><Relationship Id="rId5" Type="http://schemas.openxmlformats.org/officeDocument/2006/relationships/tags" Target="../tags/tag610.xml"/><Relationship Id="rId4" Type="http://schemas.openxmlformats.org/officeDocument/2006/relationships/tags" Target="../tags/tag609.xml"/><Relationship Id="rId31" Type="http://schemas.openxmlformats.org/officeDocument/2006/relationships/slideLayout" Target="../slideLayouts/slideLayout17.xml"/><Relationship Id="rId30" Type="http://schemas.openxmlformats.org/officeDocument/2006/relationships/tags" Target="../tags/tag633.xml"/><Relationship Id="rId3" Type="http://schemas.openxmlformats.org/officeDocument/2006/relationships/tags" Target="../tags/tag608.xml"/><Relationship Id="rId29" Type="http://schemas.openxmlformats.org/officeDocument/2006/relationships/tags" Target="../tags/tag632.xml"/><Relationship Id="rId28" Type="http://schemas.openxmlformats.org/officeDocument/2006/relationships/tags" Target="../tags/tag631.xml"/><Relationship Id="rId27" Type="http://schemas.openxmlformats.org/officeDocument/2006/relationships/tags" Target="../tags/tag630.xml"/><Relationship Id="rId26" Type="http://schemas.openxmlformats.org/officeDocument/2006/relationships/tags" Target="../tags/tag629.xml"/><Relationship Id="rId25" Type="http://schemas.openxmlformats.org/officeDocument/2006/relationships/tags" Target="../tags/tag628.xml"/><Relationship Id="rId24" Type="http://schemas.openxmlformats.org/officeDocument/2006/relationships/tags" Target="../tags/tag627.xml"/><Relationship Id="rId23" Type="http://schemas.openxmlformats.org/officeDocument/2006/relationships/tags" Target="../tags/tag626.xml"/><Relationship Id="rId22" Type="http://schemas.openxmlformats.org/officeDocument/2006/relationships/tags" Target="../tags/tag625.xml"/><Relationship Id="rId21" Type="http://schemas.openxmlformats.org/officeDocument/2006/relationships/tags" Target="../tags/tag624.xml"/><Relationship Id="rId20" Type="http://schemas.openxmlformats.org/officeDocument/2006/relationships/tags" Target="../tags/tag623.xml"/><Relationship Id="rId2" Type="http://schemas.openxmlformats.org/officeDocument/2006/relationships/tags" Target="../tags/tag607.xml"/><Relationship Id="rId19" Type="http://schemas.openxmlformats.org/officeDocument/2006/relationships/tags" Target="../tags/tag622.xml"/><Relationship Id="rId18" Type="http://schemas.openxmlformats.org/officeDocument/2006/relationships/tags" Target="../tags/tag621.xml"/><Relationship Id="rId17" Type="http://schemas.openxmlformats.org/officeDocument/2006/relationships/tags" Target="../tags/tag620.xml"/><Relationship Id="rId16" Type="http://schemas.openxmlformats.org/officeDocument/2006/relationships/tags" Target="../tags/tag619.xml"/><Relationship Id="rId15" Type="http://schemas.openxmlformats.org/officeDocument/2006/relationships/tags" Target="../tags/tag618.xml"/><Relationship Id="rId14" Type="http://schemas.openxmlformats.org/officeDocument/2006/relationships/tags" Target="../tags/tag617.xml"/><Relationship Id="rId13" Type="http://schemas.openxmlformats.org/officeDocument/2006/relationships/tags" Target="../tags/tag616.xml"/><Relationship Id="rId12" Type="http://schemas.openxmlformats.org/officeDocument/2006/relationships/tags" Target="../tags/tag615.xml"/><Relationship Id="rId11" Type="http://schemas.openxmlformats.org/officeDocument/2006/relationships/image" Target="../media/image42.png"/><Relationship Id="rId10" Type="http://schemas.openxmlformats.org/officeDocument/2006/relationships/tags" Target="../tags/tag614.xml"/><Relationship Id="rId1" Type="http://schemas.openxmlformats.org/officeDocument/2006/relationships/tags" Target="../tags/tag606.xml"/></Relationships>
</file>

<file path=ppt/slides/_rels/slide19.xml.rels><?xml version="1.0" encoding="UTF-8" standalone="yes"?>
<Relationships xmlns="http://schemas.openxmlformats.org/package/2006/relationships"><Relationship Id="rId9" Type="http://schemas.openxmlformats.org/officeDocument/2006/relationships/tags" Target="../tags/tag641.xml"/><Relationship Id="rId8" Type="http://schemas.openxmlformats.org/officeDocument/2006/relationships/tags" Target="../tags/tag640.xml"/><Relationship Id="rId7" Type="http://schemas.openxmlformats.org/officeDocument/2006/relationships/tags" Target="../tags/tag639.xml"/><Relationship Id="rId6" Type="http://schemas.openxmlformats.org/officeDocument/2006/relationships/tags" Target="../tags/tag638.xml"/><Relationship Id="rId5" Type="http://schemas.openxmlformats.org/officeDocument/2006/relationships/tags" Target="../tags/tag637.xml"/><Relationship Id="rId4" Type="http://schemas.openxmlformats.org/officeDocument/2006/relationships/tags" Target="../tags/tag636.xml"/><Relationship Id="rId3" Type="http://schemas.openxmlformats.org/officeDocument/2006/relationships/image" Target="../media/image43.png"/><Relationship Id="rId2" Type="http://schemas.openxmlformats.org/officeDocument/2006/relationships/tags" Target="../tags/tag635.xml"/><Relationship Id="rId19" Type="http://schemas.openxmlformats.org/officeDocument/2006/relationships/notesSlide" Target="../notesSlides/notesSlide6.xml"/><Relationship Id="rId18" Type="http://schemas.openxmlformats.org/officeDocument/2006/relationships/slideLayout" Target="../slideLayouts/slideLayout17.xml"/><Relationship Id="rId17" Type="http://schemas.openxmlformats.org/officeDocument/2006/relationships/image" Target="../media/image21.png"/><Relationship Id="rId16" Type="http://schemas.openxmlformats.org/officeDocument/2006/relationships/tags" Target="../tags/tag648.xml"/><Relationship Id="rId15" Type="http://schemas.openxmlformats.org/officeDocument/2006/relationships/tags" Target="../tags/tag647.xml"/><Relationship Id="rId14" Type="http://schemas.openxmlformats.org/officeDocument/2006/relationships/tags" Target="../tags/tag646.xml"/><Relationship Id="rId13" Type="http://schemas.openxmlformats.org/officeDocument/2006/relationships/tags" Target="../tags/tag645.xml"/><Relationship Id="rId12" Type="http://schemas.openxmlformats.org/officeDocument/2006/relationships/tags" Target="../tags/tag644.xml"/><Relationship Id="rId11" Type="http://schemas.openxmlformats.org/officeDocument/2006/relationships/tags" Target="../tags/tag643.xml"/><Relationship Id="rId10" Type="http://schemas.openxmlformats.org/officeDocument/2006/relationships/tags" Target="../tags/tag642.xml"/><Relationship Id="rId1" Type="http://schemas.openxmlformats.org/officeDocument/2006/relationships/tags" Target="../tags/tag634.xml"/></Relationships>
</file>

<file path=ppt/slides/_rels/slide2.xml.rels><?xml version="1.0" encoding="UTF-8" standalone="yes"?>
<Relationships xmlns="http://schemas.openxmlformats.org/package/2006/relationships"><Relationship Id="rId9" Type="http://schemas.openxmlformats.org/officeDocument/2006/relationships/tags" Target="../tags/tag209.xml"/><Relationship Id="rId8" Type="http://schemas.openxmlformats.org/officeDocument/2006/relationships/tags" Target="../tags/tag208.xml"/><Relationship Id="rId7" Type="http://schemas.openxmlformats.org/officeDocument/2006/relationships/tags" Target="../tags/tag207.xml"/><Relationship Id="rId6" Type="http://schemas.openxmlformats.org/officeDocument/2006/relationships/tags" Target="../tags/tag206.xml"/><Relationship Id="rId5" Type="http://schemas.openxmlformats.org/officeDocument/2006/relationships/tags" Target="../tags/tag205.xml"/><Relationship Id="rId4" Type="http://schemas.openxmlformats.org/officeDocument/2006/relationships/tags" Target="../tags/tag204.xml"/><Relationship Id="rId37" Type="http://schemas.openxmlformats.org/officeDocument/2006/relationships/notesSlide" Target="../notesSlides/notesSlide2.xml"/><Relationship Id="rId36" Type="http://schemas.openxmlformats.org/officeDocument/2006/relationships/slideLayout" Target="../slideLayouts/slideLayout15.xml"/><Relationship Id="rId35" Type="http://schemas.openxmlformats.org/officeDocument/2006/relationships/tags" Target="../tags/tag233.xml"/><Relationship Id="rId34" Type="http://schemas.openxmlformats.org/officeDocument/2006/relationships/image" Target="../media/image15.png"/><Relationship Id="rId33" Type="http://schemas.openxmlformats.org/officeDocument/2006/relationships/tags" Target="../tags/tag232.xml"/><Relationship Id="rId32" Type="http://schemas.openxmlformats.org/officeDocument/2006/relationships/tags" Target="../tags/tag231.xml"/><Relationship Id="rId31" Type="http://schemas.openxmlformats.org/officeDocument/2006/relationships/image" Target="../media/image14.png"/><Relationship Id="rId30" Type="http://schemas.openxmlformats.org/officeDocument/2006/relationships/tags" Target="../tags/tag230.xml"/><Relationship Id="rId3" Type="http://schemas.openxmlformats.org/officeDocument/2006/relationships/tags" Target="../tags/tag203.xml"/><Relationship Id="rId29" Type="http://schemas.openxmlformats.org/officeDocument/2006/relationships/tags" Target="../tags/tag229.xml"/><Relationship Id="rId28" Type="http://schemas.openxmlformats.org/officeDocument/2006/relationships/tags" Target="../tags/tag228.xml"/><Relationship Id="rId27" Type="http://schemas.openxmlformats.org/officeDocument/2006/relationships/tags" Target="../tags/tag227.xml"/><Relationship Id="rId26" Type="http://schemas.openxmlformats.org/officeDocument/2006/relationships/tags" Target="../tags/tag226.xml"/><Relationship Id="rId25" Type="http://schemas.openxmlformats.org/officeDocument/2006/relationships/tags" Target="../tags/tag225.xml"/><Relationship Id="rId24" Type="http://schemas.openxmlformats.org/officeDocument/2006/relationships/tags" Target="../tags/tag224.xml"/><Relationship Id="rId23" Type="http://schemas.openxmlformats.org/officeDocument/2006/relationships/tags" Target="../tags/tag223.xml"/><Relationship Id="rId22" Type="http://schemas.openxmlformats.org/officeDocument/2006/relationships/tags" Target="../tags/tag222.xml"/><Relationship Id="rId21" Type="http://schemas.openxmlformats.org/officeDocument/2006/relationships/tags" Target="../tags/tag221.xml"/><Relationship Id="rId20" Type="http://schemas.openxmlformats.org/officeDocument/2006/relationships/tags" Target="../tags/tag220.xml"/><Relationship Id="rId2" Type="http://schemas.openxmlformats.org/officeDocument/2006/relationships/tags" Target="../tags/tag202.xml"/><Relationship Id="rId19" Type="http://schemas.openxmlformats.org/officeDocument/2006/relationships/tags" Target="../tags/tag219.xml"/><Relationship Id="rId18" Type="http://schemas.openxmlformats.org/officeDocument/2006/relationships/tags" Target="../tags/tag218.xml"/><Relationship Id="rId17" Type="http://schemas.openxmlformats.org/officeDocument/2006/relationships/tags" Target="../tags/tag217.xml"/><Relationship Id="rId16" Type="http://schemas.openxmlformats.org/officeDocument/2006/relationships/tags" Target="../tags/tag216.xml"/><Relationship Id="rId15" Type="http://schemas.openxmlformats.org/officeDocument/2006/relationships/tags" Target="../tags/tag215.xml"/><Relationship Id="rId14" Type="http://schemas.openxmlformats.org/officeDocument/2006/relationships/tags" Target="../tags/tag214.xml"/><Relationship Id="rId13" Type="http://schemas.openxmlformats.org/officeDocument/2006/relationships/tags" Target="../tags/tag213.xml"/><Relationship Id="rId12" Type="http://schemas.openxmlformats.org/officeDocument/2006/relationships/tags" Target="../tags/tag212.xml"/><Relationship Id="rId11" Type="http://schemas.openxmlformats.org/officeDocument/2006/relationships/tags" Target="../tags/tag211.xml"/><Relationship Id="rId10" Type="http://schemas.openxmlformats.org/officeDocument/2006/relationships/tags" Target="../tags/tag210.xml"/><Relationship Id="rId1" Type="http://schemas.openxmlformats.org/officeDocument/2006/relationships/tags" Target="../tags/tag201.xml"/></Relationships>
</file>

<file path=ppt/slides/_rels/slide20.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tags" Target="../tags/tag659.xml"/><Relationship Id="rId7" Type="http://schemas.openxmlformats.org/officeDocument/2006/relationships/tags" Target="../tags/tag658.xml"/><Relationship Id="rId6" Type="http://schemas.openxmlformats.org/officeDocument/2006/relationships/tags" Target="../tags/tag657.xml"/><Relationship Id="rId5" Type="http://schemas.openxmlformats.org/officeDocument/2006/relationships/tags" Target="../tags/tag656.xml"/><Relationship Id="rId4" Type="http://schemas.openxmlformats.org/officeDocument/2006/relationships/tags" Target="../tags/tag655.xml"/><Relationship Id="rId30" Type="http://schemas.openxmlformats.org/officeDocument/2006/relationships/notesSlide" Target="../notesSlides/notesSlide7.xml"/><Relationship Id="rId3" Type="http://schemas.openxmlformats.org/officeDocument/2006/relationships/tags" Target="../tags/tag654.xml"/><Relationship Id="rId29" Type="http://schemas.openxmlformats.org/officeDocument/2006/relationships/slideLayout" Target="../slideLayouts/slideLayout17.xml"/><Relationship Id="rId28" Type="http://schemas.openxmlformats.org/officeDocument/2006/relationships/tags" Target="../tags/tag677.xml"/><Relationship Id="rId27" Type="http://schemas.openxmlformats.org/officeDocument/2006/relationships/tags" Target="../tags/tag676.xml"/><Relationship Id="rId26" Type="http://schemas.openxmlformats.org/officeDocument/2006/relationships/tags" Target="../tags/tag675.xml"/><Relationship Id="rId25" Type="http://schemas.openxmlformats.org/officeDocument/2006/relationships/tags" Target="../tags/tag674.xml"/><Relationship Id="rId24" Type="http://schemas.openxmlformats.org/officeDocument/2006/relationships/tags" Target="../tags/tag673.xml"/><Relationship Id="rId23" Type="http://schemas.openxmlformats.org/officeDocument/2006/relationships/tags" Target="../tags/tag672.xml"/><Relationship Id="rId22" Type="http://schemas.openxmlformats.org/officeDocument/2006/relationships/tags" Target="../tags/tag671.xml"/><Relationship Id="rId21" Type="http://schemas.openxmlformats.org/officeDocument/2006/relationships/tags" Target="../tags/tag670.xml"/><Relationship Id="rId20" Type="http://schemas.openxmlformats.org/officeDocument/2006/relationships/tags" Target="../tags/tag669.xml"/><Relationship Id="rId2" Type="http://schemas.openxmlformats.org/officeDocument/2006/relationships/tags" Target="../tags/tag653.xml"/><Relationship Id="rId19" Type="http://schemas.openxmlformats.org/officeDocument/2006/relationships/tags" Target="../tags/tag668.xml"/><Relationship Id="rId18" Type="http://schemas.openxmlformats.org/officeDocument/2006/relationships/tags" Target="../tags/tag667.xml"/><Relationship Id="rId17" Type="http://schemas.openxmlformats.org/officeDocument/2006/relationships/tags" Target="../tags/tag666.xml"/><Relationship Id="rId16" Type="http://schemas.openxmlformats.org/officeDocument/2006/relationships/tags" Target="../tags/tag665.xml"/><Relationship Id="rId15" Type="http://schemas.openxmlformats.org/officeDocument/2006/relationships/image" Target="../media/image44.png"/><Relationship Id="rId14" Type="http://schemas.openxmlformats.org/officeDocument/2006/relationships/tags" Target="../tags/tag664.xml"/><Relationship Id="rId13" Type="http://schemas.openxmlformats.org/officeDocument/2006/relationships/tags" Target="../tags/tag663.xml"/><Relationship Id="rId12" Type="http://schemas.openxmlformats.org/officeDocument/2006/relationships/tags" Target="../tags/tag662.xml"/><Relationship Id="rId11" Type="http://schemas.openxmlformats.org/officeDocument/2006/relationships/tags" Target="../tags/tag661.xml"/><Relationship Id="rId10" Type="http://schemas.openxmlformats.org/officeDocument/2006/relationships/tags" Target="../tags/tag660.xml"/><Relationship Id="rId1" Type="http://schemas.openxmlformats.org/officeDocument/2006/relationships/tags" Target="../tags/tag652.xml"/></Relationships>
</file>

<file path=ppt/slides/_rels/slide21.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tags" Target="../tags/tag688.xml"/><Relationship Id="rId7" Type="http://schemas.openxmlformats.org/officeDocument/2006/relationships/tags" Target="../tags/tag687.xml"/><Relationship Id="rId6" Type="http://schemas.openxmlformats.org/officeDocument/2006/relationships/tags" Target="../tags/tag686.xml"/><Relationship Id="rId5" Type="http://schemas.openxmlformats.org/officeDocument/2006/relationships/tags" Target="../tags/tag685.xml"/><Relationship Id="rId4" Type="http://schemas.openxmlformats.org/officeDocument/2006/relationships/tags" Target="../tags/tag684.xml"/><Relationship Id="rId3" Type="http://schemas.openxmlformats.org/officeDocument/2006/relationships/tags" Target="../tags/tag683.xml"/><Relationship Id="rId2" Type="http://schemas.openxmlformats.org/officeDocument/2006/relationships/tags" Target="../tags/tag682.xml"/><Relationship Id="rId19" Type="http://schemas.openxmlformats.org/officeDocument/2006/relationships/slideLayout" Target="../slideLayouts/slideLayout17.xml"/><Relationship Id="rId18" Type="http://schemas.openxmlformats.org/officeDocument/2006/relationships/tags" Target="../tags/tag696.xml"/><Relationship Id="rId17" Type="http://schemas.openxmlformats.org/officeDocument/2006/relationships/tags" Target="../tags/tag695.xml"/><Relationship Id="rId16" Type="http://schemas.openxmlformats.org/officeDocument/2006/relationships/image" Target="../media/image45.jpeg"/><Relationship Id="rId15" Type="http://schemas.openxmlformats.org/officeDocument/2006/relationships/tags" Target="../tags/tag694.xml"/><Relationship Id="rId14" Type="http://schemas.openxmlformats.org/officeDocument/2006/relationships/tags" Target="../tags/tag693.xml"/><Relationship Id="rId13" Type="http://schemas.openxmlformats.org/officeDocument/2006/relationships/tags" Target="../tags/tag692.xml"/><Relationship Id="rId12" Type="http://schemas.openxmlformats.org/officeDocument/2006/relationships/tags" Target="../tags/tag691.xml"/><Relationship Id="rId11" Type="http://schemas.openxmlformats.org/officeDocument/2006/relationships/tags" Target="../tags/tag690.xml"/><Relationship Id="rId10" Type="http://schemas.openxmlformats.org/officeDocument/2006/relationships/tags" Target="../tags/tag689.xml"/><Relationship Id="rId1" Type="http://schemas.openxmlformats.org/officeDocument/2006/relationships/tags" Target="../tags/tag681.xml"/></Relationships>
</file>

<file path=ppt/slides/_rels/slide22.xml.rels><?xml version="1.0" encoding="UTF-8" standalone="yes"?>
<Relationships xmlns="http://schemas.openxmlformats.org/package/2006/relationships"><Relationship Id="rId9" Type="http://schemas.openxmlformats.org/officeDocument/2006/relationships/tags" Target="../tags/tag703.xml"/><Relationship Id="rId8" Type="http://schemas.openxmlformats.org/officeDocument/2006/relationships/tags" Target="../tags/tag702.xml"/><Relationship Id="rId7" Type="http://schemas.openxmlformats.org/officeDocument/2006/relationships/tags" Target="../tags/tag701.xml"/><Relationship Id="rId6" Type="http://schemas.openxmlformats.org/officeDocument/2006/relationships/image" Target="../media/image47.GIF"/><Relationship Id="rId5" Type="http://schemas.openxmlformats.org/officeDocument/2006/relationships/tags" Target="../tags/tag700.xml"/><Relationship Id="rId4" Type="http://schemas.openxmlformats.org/officeDocument/2006/relationships/tags" Target="../tags/tag699.xml"/><Relationship Id="rId3" Type="http://schemas.openxmlformats.org/officeDocument/2006/relationships/tags" Target="../tags/tag698.xml"/><Relationship Id="rId2" Type="http://schemas.openxmlformats.org/officeDocument/2006/relationships/image" Target="../media/image46.GIF"/><Relationship Id="rId17" Type="http://schemas.openxmlformats.org/officeDocument/2006/relationships/slideLayout" Target="../slideLayouts/slideLayout17.xml"/><Relationship Id="rId16" Type="http://schemas.openxmlformats.org/officeDocument/2006/relationships/tags" Target="../tags/tag709.xml"/><Relationship Id="rId15" Type="http://schemas.openxmlformats.org/officeDocument/2006/relationships/image" Target="../media/image21.png"/><Relationship Id="rId14" Type="http://schemas.openxmlformats.org/officeDocument/2006/relationships/tags" Target="../tags/tag708.xml"/><Relationship Id="rId13" Type="http://schemas.openxmlformats.org/officeDocument/2006/relationships/tags" Target="../tags/tag707.xml"/><Relationship Id="rId12" Type="http://schemas.openxmlformats.org/officeDocument/2006/relationships/tags" Target="../tags/tag706.xml"/><Relationship Id="rId11" Type="http://schemas.openxmlformats.org/officeDocument/2006/relationships/tags" Target="../tags/tag705.xml"/><Relationship Id="rId10" Type="http://schemas.openxmlformats.org/officeDocument/2006/relationships/tags" Target="../tags/tag704.xml"/><Relationship Id="rId1" Type="http://schemas.openxmlformats.org/officeDocument/2006/relationships/tags" Target="../tags/tag697.xml"/></Relationships>
</file>

<file path=ppt/slides/_rels/slide23.xml.rels><?xml version="1.0" encoding="UTF-8" standalone="yes"?>
<Relationships xmlns="http://schemas.openxmlformats.org/package/2006/relationships"><Relationship Id="rId9" Type="http://schemas.openxmlformats.org/officeDocument/2006/relationships/tags" Target="../tags/tag717.xml"/><Relationship Id="rId8" Type="http://schemas.openxmlformats.org/officeDocument/2006/relationships/tags" Target="../tags/tag716.xml"/><Relationship Id="rId7" Type="http://schemas.openxmlformats.org/officeDocument/2006/relationships/tags" Target="../tags/tag715.xml"/><Relationship Id="rId6" Type="http://schemas.openxmlformats.org/officeDocument/2006/relationships/tags" Target="../tags/tag714.xml"/><Relationship Id="rId5" Type="http://schemas.openxmlformats.org/officeDocument/2006/relationships/tags" Target="../tags/tag713.xml"/><Relationship Id="rId4" Type="http://schemas.openxmlformats.org/officeDocument/2006/relationships/image" Target="../media/image48.png"/><Relationship Id="rId3" Type="http://schemas.openxmlformats.org/officeDocument/2006/relationships/tags" Target="../tags/tag712.xml"/><Relationship Id="rId2" Type="http://schemas.openxmlformats.org/officeDocument/2006/relationships/tags" Target="../tags/tag711.xml"/><Relationship Id="rId16" Type="http://schemas.openxmlformats.org/officeDocument/2006/relationships/slideLayout" Target="../slideLayouts/slideLayout17.xml"/><Relationship Id="rId15" Type="http://schemas.openxmlformats.org/officeDocument/2006/relationships/tags" Target="../tags/tag722.xml"/><Relationship Id="rId14" Type="http://schemas.openxmlformats.org/officeDocument/2006/relationships/image" Target="../media/image21.png"/><Relationship Id="rId13" Type="http://schemas.openxmlformats.org/officeDocument/2006/relationships/tags" Target="../tags/tag721.xml"/><Relationship Id="rId12" Type="http://schemas.openxmlformats.org/officeDocument/2006/relationships/tags" Target="../tags/tag720.xml"/><Relationship Id="rId11" Type="http://schemas.openxmlformats.org/officeDocument/2006/relationships/tags" Target="../tags/tag719.xml"/><Relationship Id="rId10" Type="http://schemas.openxmlformats.org/officeDocument/2006/relationships/tags" Target="../tags/tag718.xml"/><Relationship Id="rId1" Type="http://schemas.openxmlformats.org/officeDocument/2006/relationships/tags" Target="../tags/tag710.xml"/></Relationships>
</file>

<file path=ppt/slides/_rels/slide24.xml.rels><?xml version="1.0" encoding="UTF-8" standalone="yes"?>
<Relationships xmlns="http://schemas.openxmlformats.org/package/2006/relationships"><Relationship Id="rId9" Type="http://schemas.openxmlformats.org/officeDocument/2006/relationships/tags" Target="../tags/tag729.xml"/><Relationship Id="rId8" Type="http://schemas.openxmlformats.org/officeDocument/2006/relationships/tags" Target="../tags/tag728.xml"/><Relationship Id="rId7" Type="http://schemas.openxmlformats.org/officeDocument/2006/relationships/tags" Target="../tags/tag727.xml"/><Relationship Id="rId6" Type="http://schemas.openxmlformats.org/officeDocument/2006/relationships/tags" Target="../tags/tag726.xml"/><Relationship Id="rId5" Type="http://schemas.openxmlformats.org/officeDocument/2006/relationships/tags" Target="../tags/tag725.xml"/><Relationship Id="rId4" Type="http://schemas.openxmlformats.org/officeDocument/2006/relationships/tags" Target="../tags/tag724.xml"/><Relationship Id="rId39" Type="http://schemas.openxmlformats.org/officeDocument/2006/relationships/notesSlide" Target="../notesSlides/notesSlide8.xml"/><Relationship Id="rId38" Type="http://schemas.openxmlformats.org/officeDocument/2006/relationships/vmlDrawing" Target="../drawings/vmlDrawing1.vml"/><Relationship Id="rId37" Type="http://schemas.openxmlformats.org/officeDocument/2006/relationships/slideLayout" Target="../slideLayouts/slideLayout17.xml"/><Relationship Id="rId36" Type="http://schemas.openxmlformats.org/officeDocument/2006/relationships/audio" Target="../media/audio1.wav"/><Relationship Id="rId35" Type="http://schemas.openxmlformats.org/officeDocument/2006/relationships/tags" Target="../tags/tag754.xml"/><Relationship Id="rId34" Type="http://schemas.openxmlformats.org/officeDocument/2006/relationships/tags" Target="../tags/tag753.xml"/><Relationship Id="rId33" Type="http://schemas.openxmlformats.org/officeDocument/2006/relationships/tags" Target="../tags/tag752.xml"/><Relationship Id="rId32" Type="http://schemas.openxmlformats.org/officeDocument/2006/relationships/tags" Target="../tags/tag751.xml"/><Relationship Id="rId31" Type="http://schemas.openxmlformats.org/officeDocument/2006/relationships/tags" Target="../tags/tag750.xml"/><Relationship Id="rId30" Type="http://schemas.openxmlformats.org/officeDocument/2006/relationships/tags" Target="../tags/tag749.xml"/><Relationship Id="rId3" Type="http://schemas.openxmlformats.org/officeDocument/2006/relationships/image" Target="../media/image49.wmf"/><Relationship Id="rId29" Type="http://schemas.openxmlformats.org/officeDocument/2006/relationships/tags" Target="../tags/tag748.xml"/><Relationship Id="rId28" Type="http://schemas.openxmlformats.org/officeDocument/2006/relationships/tags" Target="../tags/tag747.xml"/><Relationship Id="rId27" Type="http://schemas.openxmlformats.org/officeDocument/2006/relationships/tags" Target="../tags/tag746.xml"/><Relationship Id="rId26" Type="http://schemas.openxmlformats.org/officeDocument/2006/relationships/tags" Target="../tags/tag745.xml"/><Relationship Id="rId25" Type="http://schemas.openxmlformats.org/officeDocument/2006/relationships/tags" Target="../tags/tag744.xml"/><Relationship Id="rId24" Type="http://schemas.openxmlformats.org/officeDocument/2006/relationships/tags" Target="../tags/tag743.xml"/><Relationship Id="rId23" Type="http://schemas.openxmlformats.org/officeDocument/2006/relationships/tags" Target="../tags/tag742.xml"/><Relationship Id="rId22" Type="http://schemas.openxmlformats.org/officeDocument/2006/relationships/tags" Target="../tags/tag741.xml"/><Relationship Id="rId21" Type="http://schemas.openxmlformats.org/officeDocument/2006/relationships/tags" Target="../tags/tag740.xml"/><Relationship Id="rId20" Type="http://schemas.openxmlformats.org/officeDocument/2006/relationships/tags" Target="../tags/tag739.xml"/><Relationship Id="rId2" Type="http://schemas.openxmlformats.org/officeDocument/2006/relationships/oleObject" Target="../embeddings/oleObject1.bin"/><Relationship Id="rId19" Type="http://schemas.openxmlformats.org/officeDocument/2006/relationships/tags" Target="../tags/tag738.xml"/><Relationship Id="rId18" Type="http://schemas.openxmlformats.org/officeDocument/2006/relationships/tags" Target="../tags/tag737.xml"/><Relationship Id="rId17" Type="http://schemas.openxmlformats.org/officeDocument/2006/relationships/tags" Target="../tags/tag736.xml"/><Relationship Id="rId16" Type="http://schemas.openxmlformats.org/officeDocument/2006/relationships/tags" Target="../tags/tag735.xml"/><Relationship Id="rId15" Type="http://schemas.openxmlformats.org/officeDocument/2006/relationships/tags" Target="../tags/tag734.xml"/><Relationship Id="rId14" Type="http://schemas.openxmlformats.org/officeDocument/2006/relationships/tags" Target="../tags/tag733.xml"/><Relationship Id="rId13" Type="http://schemas.openxmlformats.org/officeDocument/2006/relationships/tags" Target="../tags/tag732.xml"/><Relationship Id="rId12" Type="http://schemas.openxmlformats.org/officeDocument/2006/relationships/image" Target="../media/image21.png"/><Relationship Id="rId11" Type="http://schemas.openxmlformats.org/officeDocument/2006/relationships/tags" Target="../tags/tag731.xml"/><Relationship Id="rId10" Type="http://schemas.openxmlformats.org/officeDocument/2006/relationships/tags" Target="../tags/tag730.xml"/><Relationship Id="rId1" Type="http://schemas.openxmlformats.org/officeDocument/2006/relationships/tags" Target="../tags/tag723.xml"/></Relationships>
</file>

<file path=ppt/slides/_rels/slide25.xml.rels><?xml version="1.0" encoding="UTF-8" standalone="yes"?>
<Relationships xmlns="http://schemas.openxmlformats.org/package/2006/relationships"><Relationship Id="rId9" Type="http://schemas.openxmlformats.org/officeDocument/2006/relationships/tags" Target="../tags/tag766.xml"/><Relationship Id="rId8" Type="http://schemas.openxmlformats.org/officeDocument/2006/relationships/tags" Target="../tags/tag765.xml"/><Relationship Id="rId7" Type="http://schemas.openxmlformats.org/officeDocument/2006/relationships/tags" Target="../tags/tag764.xml"/><Relationship Id="rId6" Type="http://schemas.openxmlformats.org/officeDocument/2006/relationships/tags" Target="../tags/tag763.xml"/><Relationship Id="rId5" Type="http://schemas.openxmlformats.org/officeDocument/2006/relationships/tags" Target="../tags/tag762.xml"/><Relationship Id="rId4" Type="http://schemas.openxmlformats.org/officeDocument/2006/relationships/tags" Target="../tags/tag761.xml"/><Relationship Id="rId3" Type="http://schemas.openxmlformats.org/officeDocument/2006/relationships/tags" Target="../tags/tag760.xml"/><Relationship Id="rId20" Type="http://schemas.openxmlformats.org/officeDocument/2006/relationships/slideLayout" Target="../slideLayouts/slideLayout17.xml"/><Relationship Id="rId2" Type="http://schemas.openxmlformats.org/officeDocument/2006/relationships/tags" Target="../tags/tag759.xml"/><Relationship Id="rId19" Type="http://schemas.openxmlformats.org/officeDocument/2006/relationships/image" Target="../media/image21.png"/><Relationship Id="rId18" Type="http://schemas.openxmlformats.org/officeDocument/2006/relationships/tags" Target="../tags/tag775.xml"/><Relationship Id="rId17" Type="http://schemas.openxmlformats.org/officeDocument/2006/relationships/tags" Target="../tags/tag774.xml"/><Relationship Id="rId16" Type="http://schemas.openxmlformats.org/officeDocument/2006/relationships/tags" Target="../tags/tag773.xml"/><Relationship Id="rId15" Type="http://schemas.openxmlformats.org/officeDocument/2006/relationships/tags" Target="../tags/tag772.xml"/><Relationship Id="rId14" Type="http://schemas.openxmlformats.org/officeDocument/2006/relationships/tags" Target="../tags/tag771.xml"/><Relationship Id="rId13" Type="http://schemas.openxmlformats.org/officeDocument/2006/relationships/tags" Target="../tags/tag770.xml"/><Relationship Id="rId12" Type="http://schemas.openxmlformats.org/officeDocument/2006/relationships/tags" Target="../tags/tag769.xml"/><Relationship Id="rId11" Type="http://schemas.openxmlformats.org/officeDocument/2006/relationships/tags" Target="../tags/tag768.xml"/><Relationship Id="rId10" Type="http://schemas.openxmlformats.org/officeDocument/2006/relationships/tags" Target="../tags/tag767.xml"/><Relationship Id="rId1" Type="http://schemas.openxmlformats.org/officeDocument/2006/relationships/tags" Target="../tags/tag758.xml"/></Relationships>
</file>

<file path=ppt/slides/_rels/slide26.xml.rels><?xml version="1.0" encoding="UTF-8" standalone="yes"?>
<Relationships xmlns="http://schemas.openxmlformats.org/package/2006/relationships"><Relationship Id="rId9" Type="http://schemas.openxmlformats.org/officeDocument/2006/relationships/tags" Target="../tags/tag784.xml"/><Relationship Id="rId8" Type="http://schemas.openxmlformats.org/officeDocument/2006/relationships/tags" Target="../tags/tag783.xml"/><Relationship Id="rId7" Type="http://schemas.openxmlformats.org/officeDocument/2006/relationships/tags" Target="../tags/tag782.xml"/><Relationship Id="rId6" Type="http://schemas.openxmlformats.org/officeDocument/2006/relationships/tags" Target="../tags/tag781.xml"/><Relationship Id="rId5" Type="http://schemas.openxmlformats.org/officeDocument/2006/relationships/tags" Target="../tags/tag780.xml"/><Relationship Id="rId4" Type="http://schemas.openxmlformats.org/officeDocument/2006/relationships/tags" Target="../tags/tag779.xml"/><Relationship Id="rId32" Type="http://schemas.openxmlformats.org/officeDocument/2006/relationships/notesSlide" Target="../notesSlides/notesSlide9.xml"/><Relationship Id="rId31" Type="http://schemas.openxmlformats.org/officeDocument/2006/relationships/slideLayout" Target="../slideLayouts/slideLayout17.xml"/><Relationship Id="rId30" Type="http://schemas.openxmlformats.org/officeDocument/2006/relationships/tags" Target="../tags/tag804.xml"/><Relationship Id="rId3" Type="http://schemas.openxmlformats.org/officeDocument/2006/relationships/tags" Target="../tags/tag778.xml"/><Relationship Id="rId29" Type="http://schemas.openxmlformats.org/officeDocument/2006/relationships/tags" Target="../tags/tag803.xml"/><Relationship Id="rId28" Type="http://schemas.openxmlformats.org/officeDocument/2006/relationships/tags" Target="../tags/tag802.xml"/><Relationship Id="rId27" Type="http://schemas.openxmlformats.org/officeDocument/2006/relationships/image" Target="../media/image21.png"/><Relationship Id="rId26" Type="http://schemas.openxmlformats.org/officeDocument/2006/relationships/tags" Target="../tags/tag801.xml"/><Relationship Id="rId25" Type="http://schemas.openxmlformats.org/officeDocument/2006/relationships/tags" Target="../tags/tag800.xml"/><Relationship Id="rId24" Type="http://schemas.openxmlformats.org/officeDocument/2006/relationships/tags" Target="../tags/tag799.xml"/><Relationship Id="rId23" Type="http://schemas.openxmlformats.org/officeDocument/2006/relationships/tags" Target="../tags/tag798.xml"/><Relationship Id="rId22" Type="http://schemas.openxmlformats.org/officeDocument/2006/relationships/tags" Target="../tags/tag797.xml"/><Relationship Id="rId21" Type="http://schemas.openxmlformats.org/officeDocument/2006/relationships/tags" Target="../tags/tag796.xml"/><Relationship Id="rId20" Type="http://schemas.openxmlformats.org/officeDocument/2006/relationships/tags" Target="../tags/tag795.xml"/><Relationship Id="rId2" Type="http://schemas.openxmlformats.org/officeDocument/2006/relationships/tags" Target="../tags/tag777.xml"/><Relationship Id="rId19" Type="http://schemas.openxmlformats.org/officeDocument/2006/relationships/tags" Target="../tags/tag794.xml"/><Relationship Id="rId18" Type="http://schemas.openxmlformats.org/officeDocument/2006/relationships/tags" Target="../tags/tag793.xml"/><Relationship Id="rId17" Type="http://schemas.openxmlformats.org/officeDocument/2006/relationships/tags" Target="../tags/tag792.xml"/><Relationship Id="rId16" Type="http://schemas.openxmlformats.org/officeDocument/2006/relationships/tags" Target="../tags/tag791.xml"/><Relationship Id="rId15" Type="http://schemas.openxmlformats.org/officeDocument/2006/relationships/tags" Target="../tags/tag790.xml"/><Relationship Id="rId14" Type="http://schemas.openxmlformats.org/officeDocument/2006/relationships/tags" Target="../tags/tag789.xml"/><Relationship Id="rId13" Type="http://schemas.openxmlformats.org/officeDocument/2006/relationships/tags" Target="../tags/tag788.xml"/><Relationship Id="rId12" Type="http://schemas.openxmlformats.org/officeDocument/2006/relationships/tags" Target="../tags/tag787.xml"/><Relationship Id="rId11" Type="http://schemas.openxmlformats.org/officeDocument/2006/relationships/tags" Target="../tags/tag786.xml"/><Relationship Id="rId10" Type="http://schemas.openxmlformats.org/officeDocument/2006/relationships/tags" Target="../tags/tag785.xml"/><Relationship Id="rId1" Type="http://schemas.openxmlformats.org/officeDocument/2006/relationships/tags" Target="../tags/tag776.xml"/></Relationships>
</file>

<file path=ppt/slides/_rels/slide27.xml.rels><?xml version="1.0" encoding="UTF-8" standalone="yes"?>
<Relationships xmlns="http://schemas.openxmlformats.org/package/2006/relationships"><Relationship Id="rId9" Type="http://schemas.openxmlformats.org/officeDocument/2006/relationships/tags" Target="../tags/tag816.xml"/><Relationship Id="rId8" Type="http://schemas.openxmlformats.org/officeDocument/2006/relationships/tags" Target="../tags/tag815.xml"/><Relationship Id="rId7" Type="http://schemas.openxmlformats.org/officeDocument/2006/relationships/tags" Target="../tags/tag814.xml"/><Relationship Id="rId6" Type="http://schemas.openxmlformats.org/officeDocument/2006/relationships/tags" Target="../tags/tag813.xml"/><Relationship Id="rId5" Type="http://schemas.openxmlformats.org/officeDocument/2006/relationships/tags" Target="../tags/tag812.xml"/><Relationship Id="rId4" Type="http://schemas.openxmlformats.org/officeDocument/2006/relationships/tags" Target="../tags/tag811.xml"/><Relationship Id="rId3" Type="http://schemas.openxmlformats.org/officeDocument/2006/relationships/tags" Target="../tags/tag810.xml"/><Relationship Id="rId27" Type="http://schemas.openxmlformats.org/officeDocument/2006/relationships/notesSlide" Target="../notesSlides/notesSlide10.xml"/><Relationship Id="rId26" Type="http://schemas.openxmlformats.org/officeDocument/2006/relationships/slideLayout" Target="../slideLayouts/slideLayout17.xml"/><Relationship Id="rId25" Type="http://schemas.openxmlformats.org/officeDocument/2006/relationships/tags" Target="../tags/tag831.xml"/><Relationship Id="rId24" Type="http://schemas.openxmlformats.org/officeDocument/2006/relationships/tags" Target="../tags/tag830.xml"/><Relationship Id="rId23" Type="http://schemas.openxmlformats.org/officeDocument/2006/relationships/tags" Target="../tags/tag829.xml"/><Relationship Id="rId22" Type="http://schemas.openxmlformats.org/officeDocument/2006/relationships/image" Target="../media/image21.png"/><Relationship Id="rId21" Type="http://schemas.openxmlformats.org/officeDocument/2006/relationships/tags" Target="../tags/tag828.xml"/><Relationship Id="rId20" Type="http://schemas.openxmlformats.org/officeDocument/2006/relationships/tags" Target="../tags/tag827.xml"/><Relationship Id="rId2" Type="http://schemas.openxmlformats.org/officeDocument/2006/relationships/tags" Target="../tags/tag809.xml"/><Relationship Id="rId19" Type="http://schemas.openxmlformats.org/officeDocument/2006/relationships/tags" Target="../tags/tag826.xml"/><Relationship Id="rId18" Type="http://schemas.openxmlformats.org/officeDocument/2006/relationships/tags" Target="../tags/tag825.xml"/><Relationship Id="rId17" Type="http://schemas.openxmlformats.org/officeDocument/2006/relationships/tags" Target="../tags/tag824.xml"/><Relationship Id="rId16" Type="http://schemas.openxmlformats.org/officeDocument/2006/relationships/tags" Target="../tags/tag823.xml"/><Relationship Id="rId15" Type="http://schemas.openxmlformats.org/officeDocument/2006/relationships/tags" Target="../tags/tag822.xml"/><Relationship Id="rId14" Type="http://schemas.openxmlformats.org/officeDocument/2006/relationships/tags" Target="../tags/tag821.xml"/><Relationship Id="rId13" Type="http://schemas.openxmlformats.org/officeDocument/2006/relationships/tags" Target="../tags/tag820.xml"/><Relationship Id="rId12" Type="http://schemas.openxmlformats.org/officeDocument/2006/relationships/tags" Target="../tags/tag819.xml"/><Relationship Id="rId11" Type="http://schemas.openxmlformats.org/officeDocument/2006/relationships/tags" Target="../tags/tag818.xml"/><Relationship Id="rId10" Type="http://schemas.openxmlformats.org/officeDocument/2006/relationships/tags" Target="../tags/tag817.xml"/><Relationship Id="rId1" Type="http://schemas.openxmlformats.org/officeDocument/2006/relationships/tags" Target="../tags/tag808.xml"/></Relationships>
</file>

<file path=ppt/slides/_rels/slide28.xml.rels><?xml version="1.0" encoding="UTF-8" standalone="yes"?>
<Relationships xmlns="http://schemas.openxmlformats.org/package/2006/relationships"><Relationship Id="rId9" Type="http://schemas.openxmlformats.org/officeDocument/2006/relationships/tags" Target="../tags/tag843.xml"/><Relationship Id="rId8" Type="http://schemas.openxmlformats.org/officeDocument/2006/relationships/tags" Target="../tags/tag842.xml"/><Relationship Id="rId7" Type="http://schemas.openxmlformats.org/officeDocument/2006/relationships/tags" Target="../tags/tag841.xml"/><Relationship Id="rId6" Type="http://schemas.openxmlformats.org/officeDocument/2006/relationships/tags" Target="../tags/tag840.xml"/><Relationship Id="rId5" Type="http://schemas.openxmlformats.org/officeDocument/2006/relationships/tags" Target="../tags/tag839.xml"/><Relationship Id="rId4" Type="http://schemas.openxmlformats.org/officeDocument/2006/relationships/tags" Target="../tags/tag838.xml"/><Relationship Id="rId36" Type="http://schemas.openxmlformats.org/officeDocument/2006/relationships/notesSlide" Target="../notesSlides/notesSlide11.xml"/><Relationship Id="rId35" Type="http://schemas.openxmlformats.org/officeDocument/2006/relationships/slideLayout" Target="../slideLayouts/slideLayout17.xml"/><Relationship Id="rId34" Type="http://schemas.openxmlformats.org/officeDocument/2006/relationships/image" Target="../media/image21.png"/><Relationship Id="rId33" Type="http://schemas.openxmlformats.org/officeDocument/2006/relationships/tags" Target="../tags/tag866.xml"/><Relationship Id="rId32" Type="http://schemas.openxmlformats.org/officeDocument/2006/relationships/tags" Target="../tags/tag865.xml"/><Relationship Id="rId31" Type="http://schemas.openxmlformats.org/officeDocument/2006/relationships/tags" Target="../tags/tag864.xml"/><Relationship Id="rId30" Type="http://schemas.openxmlformats.org/officeDocument/2006/relationships/tags" Target="../tags/tag863.xml"/><Relationship Id="rId3" Type="http://schemas.openxmlformats.org/officeDocument/2006/relationships/tags" Target="../tags/tag837.xml"/><Relationship Id="rId29" Type="http://schemas.openxmlformats.org/officeDocument/2006/relationships/tags" Target="../tags/tag862.xml"/><Relationship Id="rId28" Type="http://schemas.openxmlformats.org/officeDocument/2006/relationships/tags" Target="../tags/tag861.xml"/><Relationship Id="rId27" Type="http://schemas.openxmlformats.org/officeDocument/2006/relationships/tags" Target="../tags/tag860.xml"/><Relationship Id="rId26" Type="http://schemas.openxmlformats.org/officeDocument/2006/relationships/tags" Target="../tags/tag859.xml"/><Relationship Id="rId25" Type="http://schemas.openxmlformats.org/officeDocument/2006/relationships/image" Target="../media/image50.png"/><Relationship Id="rId24" Type="http://schemas.openxmlformats.org/officeDocument/2006/relationships/tags" Target="../tags/tag858.xml"/><Relationship Id="rId23" Type="http://schemas.openxmlformats.org/officeDocument/2006/relationships/tags" Target="../tags/tag857.xml"/><Relationship Id="rId22" Type="http://schemas.openxmlformats.org/officeDocument/2006/relationships/tags" Target="../tags/tag856.xml"/><Relationship Id="rId21" Type="http://schemas.openxmlformats.org/officeDocument/2006/relationships/tags" Target="../tags/tag855.xml"/><Relationship Id="rId20" Type="http://schemas.openxmlformats.org/officeDocument/2006/relationships/tags" Target="../tags/tag854.xml"/><Relationship Id="rId2" Type="http://schemas.openxmlformats.org/officeDocument/2006/relationships/tags" Target="../tags/tag836.xml"/><Relationship Id="rId19" Type="http://schemas.openxmlformats.org/officeDocument/2006/relationships/tags" Target="../tags/tag853.xml"/><Relationship Id="rId18" Type="http://schemas.openxmlformats.org/officeDocument/2006/relationships/tags" Target="../tags/tag852.xml"/><Relationship Id="rId17" Type="http://schemas.openxmlformats.org/officeDocument/2006/relationships/tags" Target="../tags/tag851.xml"/><Relationship Id="rId16" Type="http://schemas.openxmlformats.org/officeDocument/2006/relationships/tags" Target="../tags/tag850.xml"/><Relationship Id="rId15" Type="http://schemas.openxmlformats.org/officeDocument/2006/relationships/tags" Target="../tags/tag849.xml"/><Relationship Id="rId14" Type="http://schemas.openxmlformats.org/officeDocument/2006/relationships/tags" Target="../tags/tag848.xml"/><Relationship Id="rId13" Type="http://schemas.openxmlformats.org/officeDocument/2006/relationships/tags" Target="../tags/tag847.xml"/><Relationship Id="rId12" Type="http://schemas.openxmlformats.org/officeDocument/2006/relationships/tags" Target="../tags/tag846.xml"/><Relationship Id="rId11" Type="http://schemas.openxmlformats.org/officeDocument/2006/relationships/tags" Target="../tags/tag845.xml"/><Relationship Id="rId10" Type="http://schemas.openxmlformats.org/officeDocument/2006/relationships/tags" Target="../tags/tag844.xml"/><Relationship Id="rId1" Type="http://schemas.openxmlformats.org/officeDocument/2006/relationships/tags" Target="../tags/tag835.xml"/></Relationships>
</file>

<file path=ppt/slides/_rels/slide29.xml.rels><?xml version="1.0" encoding="UTF-8" standalone="yes"?>
<Relationships xmlns="http://schemas.openxmlformats.org/package/2006/relationships"><Relationship Id="rId9" Type="http://schemas.openxmlformats.org/officeDocument/2006/relationships/tags" Target="../tags/tag876.xml"/><Relationship Id="rId8" Type="http://schemas.openxmlformats.org/officeDocument/2006/relationships/tags" Target="../tags/tag875.xml"/><Relationship Id="rId7" Type="http://schemas.openxmlformats.org/officeDocument/2006/relationships/tags" Target="../tags/tag874.xml"/><Relationship Id="rId6" Type="http://schemas.openxmlformats.org/officeDocument/2006/relationships/tags" Target="../tags/tag873.xml"/><Relationship Id="rId5" Type="http://schemas.openxmlformats.org/officeDocument/2006/relationships/image" Target="../media/image52.png"/><Relationship Id="rId4" Type="http://schemas.openxmlformats.org/officeDocument/2006/relationships/tags" Target="../tags/tag872.xml"/><Relationship Id="rId3" Type="http://schemas.openxmlformats.org/officeDocument/2006/relationships/image" Target="../media/image51.png"/><Relationship Id="rId28" Type="http://schemas.openxmlformats.org/officeDocument/2006/relationships/notesSlide" Target="../notesSlides/notesSlide12.xml"/><Relationship Id="rId27" Type="http://schemas.openxmlformats.org/officeDocument/2006/relationships/slideLayout" Target="../slideLayouts/slideLayout17.xml"/><Relationship Id="rId26" Type="http://schemas.openxmlformats.org/officeDocument/2006/relationships/image" Target="../media/image21.png"/><Relationship Id="rId25" Type="http://schemas.openxmlformats.org/officeDocument/2006/relationships/tags" Target="../tags/tag892.xml"/><Relationship Id="rId24" Type="http://schemas.openxmlformats.org/officeDocument/2006/relationships/tags" Target="../tags/tag891.xml"/><Relationship Id="rId23" Type="http://schemas.openxmlformats.org/officeDocument/2006/relationships/tags" Target="../tags/tag890.xml"/><Relationship Id="rId22" Type="http://schemas.openxmlformats.org/officeDocument/2006/relationships/tags" Target="../tags/tag889.xml"/><Relationship Id="rId21" Type="http://schemas.openxmlformats.org/officeDocument/2006/relationships/tags" Target="../tags/tag888.xml"/><Relationship Id="rId20" Type="http://schemas.openxmlformats.org/officeDocument/2006/relationships/tags" Target="../tags/tag887.xml"/><Relationship Id="rId2" Type="http://schemas.openxmlformats.org/officeDocument/2006/relationships/tags" Target="../tags/tag871.xml"/><Relationship Id="rId19" Type="http://schemas.openxmlformats.org/officeDocument/2006/relationships/tags" Target="../tags/tag886.xml"/><Relationship Id="rId18" Type="http://schemas.openxmlformats.org/officeDocument/2006/relationships/tags" Target="../tags/tag885.xml"/><Relationship Id="rId17" Type="http://schemas.openxmlformats.org/officeDocument/2006/relationships/tags" Target="../tags/tag884.xml"/><Relationship Id="rId16" Type="http://schemas.openxmlformats.org/officeDocument/2006/relationships/tags" Target="../tags/tag883.xml"/><Relationship Id="rId15" Type="http://schemas.openxmlformats.org/officeDocument/2006/relationships/tags" Target="../tags/tag882.xml"/><Relationship Id="rId14" Type="http://schemas.openxmlformats.org/officeDocument/2006/relationships/tags" Target="../tags/tag881.xml"/><Relationship Id="rId13" Type="http://schemas.openxmlformats.org/officeDocument/2006/relationships/tags" Target="../tags/tag880.xml"/><Relationship Id="rId12" Type="http://schemas.openxmlformats.org/officeDocument/2006/relationships/tags" Target="../tags/tag879.xml"/><Relationship Id="rId11" Type="http://schemas.openxmlformats.org/officeDocument/2006/relationships/tags" Target="../tags/tag878.xml"/><Relationship Id="rId10" Type="http://schemas.openxmlformats.org/officeDocument/2006/relationships/tags" Target="../tags/tag877.xml"/><Relationship Id="rId1" Type="http://schemas.openxmlformats.org/officeDocument/2006/relationships/tags" Target="../tags/tag870.xml"/></Relationships>
</file>

<file path=ppt/slides/_rels/slide3.xml.rels><?xml version="1.0" encoding="UTF-8" standalone="yes"?>
<Relationships xmlns="http://schemas.openxmlformats.org/package/2006/relationships"><Relationship Id="rId9" Type="http://schemas.openxmlformats.org/officeDocument/2006/relationships/tags" Target="../tags/tag243.xml"/><Relationship Id="rId8" Type="http://schemas.openxmlformats.org/officeDocument/2006/relationships/tags" Target="../tags/tag242.xml"/><Relationship Id="rId7" Type="http://schemas.openxmlformats.org/officeDocument/2006/relationships/tags" Target="../tags/tag241.xml"/><Relationship Id="rId6" Type="http://schemas.openxmlformats.org/officeDocument/2006/relationships/tags" Target="../tags/tag240.xml"/><Relationship Id="rId5" Type="http://schemas.openxmlformats.org/officeDocument/2006/relationships/tags" Target="../tags/tag239.xml"/><Relationship Id="rId4" Type="http://schemas.openxmlformats.org/officeDocument/2006/relationships/tags" Target="../tags/tag238.xml"/><Relationship Id="rId3" Type="http://schemas.openxmlformats.org/officeDocument/2006/relationships/tags" Target="../tags/tag237.xml"/><Relationship Id="rId2" Type="http://schemas.openxmlformats.org/officeDocument/2006/relationships/tags" Target="../tags/tag236.xml"/><Relationship Id="rId11" Type="http://schemas.openxmlformats.org/officeDocument/2006/relationships/slideLayout" Target="../slideLayouts/slideLayout14.xml"/><Relationship Id="rId10" Type="http://schemas.openxmlformats.org/officeDocument/2006/relationships/image" Target="../media/image13.png"/><Relationship Id="rId1" Type="http://schemas.openxmlformats.org/officeDocument/2006/relationships/tags" Target="../tags/tag235.xml"/></Relationships>
</file>

<file path=ppt/slides/_rels/slide30.xml.rels><?xml version="1.0" encoding="UTF-8" standalone="yes"?>
<Relationships xmlns="http://schemas.openxmlformats.org/package/2006/relationships"><Relationship Id="rId9" Type="http://schemas.openxmlformats.org/officeDocument/2006/relationships/tags" Target="../tags/tag904.xml"/><Relationship Id="rId8" Type="http://schemas.openxmlformats.org/officeDocument/2006/relationships/tags" Target="../tags/tag903.xml"/><Relationship Id="rId7" Type="http://schemas.openxmlformats.org/officeDocument/2006/relationships/tags" Target="../tags/tag902.xml"/><Relationship Id="rId6" Type="http://schemas.openxmlformats.org/officeDocument/2006/relationships/tags" Target="../tags/tag901.xml"/><Relationship Id="rId5" Type="http://schemas.openxmlformats.org/officeDocument/2006/relationships/tags" Target="../tags/tag900.xml"/><Relationship Id="rId4" Type="http://schemas.openxmlformats.org/officeDocument/2006/relationships/tags" Target="../tags/tag899.xml"/><Relationship Id="rId3" Type="http://schemas.openxmlformats.org/officeDocument/2006/relationships/tags" Target="../tags/tag898.xml"/><Relationship Id="rId24" Type="http://schemas.openxmlformats.org/officeDocument/2006/relationships/notesSlide" Target="../notesSlides/notesSlide13.xml"/><Relationship Id="rId23" Type="http://schemas.openxmlformats.org/officeDocument/2006/relationships/slideLayout" Target="../slideLayouts/slideLayout17.xml"/><Relationship Id="rId22" Type="http://schemas.openxmlformats.org/officeDocument/2006/relationships/tags" Target="../tags/tag916.xml"/><Relationship Id="rId21" Type="http://schemas.openxmlformats.org/officeDocument/2006/relationships/image" Target="../media/image21.png"/><Relationship Id="rId20" Type="http://schemas.openxmlformats.org/officeDocument/2006/relationships/tags" Target="../tags/tag915.xml"/><Relationship Id="rId2" Type="http://schemas.openxmlformats.org/officeDocument/2006/relationships/tags" Target="../tags/tag897.xml"/><Relationship Id="rId19" Type="http://schemas.openxmlformats.org/officeDocument/2006/relationships/tags" Target="../tags/tag914.xml"/><Relationship Id="rId18" Type="http://schemas.openxmlformats.org/officeDocument/2006/relationships/tags" Target="../tags/tag913.xml"/><Relationship Id="rId17" Type="http://schemas.openxmlformats.org/officeDocument/2006/relationships/tags" Target="../tags/tag912.xml"/><Relationship Id="rId16" Type="http://schemas.openxmlformats.org/officeDocument/2006/relationships/tags" Target="../tags/tag911.xml"/><Relationship Id="rId15" Type="http://schemas.openxmlformats.org/officeDocument/2006/relationships/tags" Target="../tags/tag910.xml"/><Relationship Id="rId14" Type="http://schemas.openxmlformats.org/officeDocument/2006/relationships/tags" Target="../tags/tag909.xml"/><Relationship Id="rId13" Type="http://schemas.openxmlformats.org/officeDocument/2006/relationships/tags" Target="../tags/tag908.xml"/><Relationship Id="rId12" Type="http://schemas.openxmlformats.org/officeDocument/2006/relationships/tags" Target="../tags/tag907.xml"/><Relationship Id="rId11" Type="http://schemas.openxmlformats.org/officeDocument/2006/relationships/tags" Target="../tags/tag906.xml"/><Relationship Id="rId10" Type="http://schemas.openxmlformats.org/officeDocument/2006/relationships/tags" Target="../tags/tag905.xml"/><Relationship Id="rId1" Type="http://schemas.openxmlformats.org/officeDocument/2006/relationships/tags" Target="../tags/tag896.xml"/></Relationships>
</file>

<file path=ppt/slides/_rels/slide31.xml.rels><?xml version="1.0" encoding="UTF-8" standalone="yes"?>
<Relationships xmlns="http://schemas.openxmlformats.org/package/2006/relationships"><Relationship Id="rId9" Type="http://schemas.openxmlformats.org/officeDocument/2006/relationships/tags" Target="../tags/tag928.xml"/><Relationship Id="rId8" Type="http://schemas.openxmlformats.org/officeDocument/2006/relationships/tags" Target="../tags/tag927.xml"/><Relationship Id="rId7" Type="http://schemas.openxmlformats.org/officeDocument/2006/relationships/tags" Target="../tags/tag926.xml"/><Relationship Id="rId6" Type="http://schemas.openxmlformats.org/officeDocument/2006/relationships/tags" Target="../tags/tag925.xml"/><Relationship Id="rId5" Type="http://schemas.openxmlformats.org/officeDocument/2006/relationships/tags" Target="../tags/tag924.xml"/><Relationship Id="rId45" Type="http://schemas.openxmlformats.org/officeDocument/2006/relationships/notesSlide" Target="../notesSlides/notesSlide14.xml"/><Relationship Id="rId44" Type="http://schemas.openxmlformats.org/officeDocument/2006/relationships/slideLayout" Target="../slideLayouts/slideLayout17.xml"/><Relationship Id="rId43" Type="http://schemas.openxmlformats.org/officeDocument/2006/relationships/tags" Target="../tags/tag961.xml"/><Relationship Id="rId42" Type="http://schemas.openxmlformats.org/officeDocument/2006/relationships/image" Target="../media/image21.png"/><Relationship Id="rId41" Type="http://schemas.openxmlformats.org/officeDocument/2006/relationships/tags" Target="../tags/tag960.xml"/><Relationship Id="rId40" Type="http://schemas.openxmlformats.org/officeDocument/2006/relationships/tags" Target="../tags/tag959.xml"/><Relationship Id="rId4" Type="http://schemas.openxmlformats.org/officeDocument/2006/relationships/tags" Target="../tags/tag923.xml"/><Relationship Id="rId39" Type="http://schemas.openxmlformats.org/officeDocument/2006/relationships/tags" Target="../tags/tag958.xml"/><Relationship Id="rId38" Type="http://schemas.openxmlformats.org/officeDocument/2006/relationships/tags" Target="../tags/tag957.xml"/><Relationship Id="rId37" Type="http://schemas.openxmlformats.org/officeDocument/2006/relationships/tags" Target="../tags/tag956.xml"/><Relationship Id="rId36" Type="http://schemas.openxmlformats.org/officeDocument/2006/relationships/tags" Target="../tags/tag955.xml"/><Relationship Id="rId35" Type="http://schemas.openxmlformats.org/officeDocument/2006/relationships/tags" Target="../tags/tag954.xml"/><Relationship Id="rId34" Type="http://schemas.openxmlformats.org/officeDocument/2006/relationships/tags" Target="../tags/tag953.xml"/><Relationship Id="rId33" Type="http://schemas.openxmlformats.org/officeDocument/2006/relationships/tags" Target="../tags/tag952.xml"/><Relationship Id="rId32" Type="http://schemas.openxmlformats.org/officeDocument/2006/relationships/tags" Target="../tags/tag951.xml"/><Relationship Id="rId31" Type="http://schemas.openxmlformats.org/officeDocument/2006/relationships/tags" Target="../tags/tag950.xml"/><Relationship Id="rId30" Type="http://schemas.openxmlformats.org/officeDocument/2006/relationships/tags" Target="../tags/tag949.xml"/><Relationship Id="rId3" Type="http://schemas.openxmlformats.org/officeDocument/2006/relationships/tags" Target="../tags/tag922.xml"/><Relationship Id="rId29" Type="http://schemas.openxmlformats.org/officeDocument/2006/relationships/tags" Target="../tags/tag948.xml"/><Relationship Id="rId28" Type="http://schemas.openxmlformats.org/officeDocument/2006/relationships/tags" Target="../tags/tag947.xml"/><Relationship Id="rId27" Type="http://schemas.openxmlformats.org/officeDocument/2006/relationships/tags" Target="../tags/tag946.xml"/><Relationship Id="rId26" Type="http://schemas.openxmlformats.org/officeDocument/2006/relationships/tags" Target="../tags/tag945.xml"/><Relationship Id="rId25" Type="http://schemas.openxmlformats.org/officeDocument/2006/relationships/tags" Target="../tags/tag944.xml"/><Relationship Id="rId24" Type="http://schemas.openxmlformats.org/officeDocument/2006/relationships/tags" Target="../tags/tag943.xml"/><Relationship Id="rId23" Type="http://schemas.openxmlformats.org/officeDocument/2006/relationships/tags" Target="../tags/tag942.xml"/><Relationship Id="rId22" Type="http://schemas.openxmlformats.org/officeDocument/2006/relationships/tags" Target="../tags/tag941.xml"/><Relationship Id="rId21" Type="http://schemas.openxmlformats.org/officeDocument/2006/relationships/tags" Target="../tags/tag940.xml"/><Relationship Id="rId20" Type="http://schemas.openxmlformats.org/officeDocument/2006/relationships/tags" Target="../tags/tag939.xml"/><Relationship Id="rId2" Type="http://schemas.openxmlformats.org/officeDocument/2006/relationships/tags" Target="../tags/tag921.xml"/><Relationship Id="rId19" Type="http://schemas.openxmlformats.org/officeDocument/2006/relationships/tags" Target="../tags/tag938.xml"/><Relationship Id="rId18" Type="http://schemas.openxmlformats.org/officeDocument/2006/relationships/tags" Target="../tags/tag937.xml"/><Relationship Id="rId17" Type="http://schemas.openxmlformats.org/officeDocument/2006/relationships/tags" Target="../tags/tag936.xml"/><Relationship Id="rId16" Type="http://schemas.openxmlformats.org/officeDocument/2006/relationships/tags" Target="../tags/tag935.xml"/><Relationship Id="rId15" Type="http://schemas.openxmlformats.org/officeDocument/2006/relationships/tags" Target="../tags/tag934.xml"/><Relationship Id="rId14" Type="http://schemas.openxmlformats.org/officeDocument/2006/relationships/tags" Target="../tags/tag933.xml"/><Relationship Id="rId13" Type="http://schemas.openxmlformats.org/officeDocument/2006/relationships/tags" Target="../tags/tag932.xml"/><Relationship Id="rId12" Type="http://schemas.openxmlformats.org/officeDocument/2006/relationships/tags" Target="../tags/tag931.xml"/><Relationship Id="rId11" Type="http://schemas.openxmlformats.org/officeDocument/2006/relationships/tags" Target="../tags/tag930.xml"/><Relationship Id="rId10" Type="http://schemas.openxmlformats.org/officeDocument/2006/relationships/tags" Target="../tags/tag929.xml"/><Relationship Id="rId1" Type="http://schemas.openxmlformats.org/officeDocument/2006/relationships/tags" Target="../tags/tag920.xml"/></Relationships>
</file>

<file path=ppt/slides/_rels/slide32.xml.rels><?xml version="1.0" encoding="UTF-8" standalone="yes"?>
<Relationships xmlns="http://schemas.openxmlformats.org/package/2006/relationships"><Relationship Id="rId9" Type="http://schemas.openxmlformats.org/officeDocument/2006/relationships/tags" Target="../tags/tag973.xml"/><Relationship Id="rId8" Type="http://schemas.openxmlformats.org/officeDocument/2006/relationships/tags" Target="../tags/tag972.xml"/><Relationship Id="rId7" Type="http://schemas.openxmlformats.org/officeDocument/2006/relationships/tags" Target="../tags/tag971.xml"/><Relationship Id="rId6" Type="http://schemas.openxmlformats.org/officeDocument/2006/relationships/tags" Target="../tags/tag970.xml"/><Relationship Id="rId5" Type="http://schemas.openxmlformats.org/officeDocument/2006/relationships/tags" Target="../tags/tag969.xml"/><Relationship Id="rId4" Type="http://schemas.openxmlformats.org/officeDocument/2006/relationships/tags" Target="../tags/tag968.xml"/><Relationship Id="rId3" Type="http://schemas.openxmlformats.org/officeDocument/2006/relationships/tags" Target="../tags/tag967.xml"/><Relationship Id="rId27" Type="http://schemas.openxmlformats.org/officeDocument/2006/relationships/notesSlide" Target="../notesSlides/notesSlide15.xml"/><Relationship Id="rId26" Type="http://schemas.openxmlformats.org/officeDocument/2006/relationships/slideLayout" Target="../slideLayouts/slideLayout17.xml"/><Relationship Id="rId25" Type="http://schemas.openxmlformats.org/officeDocument/2006/relationships/tags" Target="../tags/tag988.xml"/><Relationship Id="rId24" Type="http://schemas.openxmlformats.org/officeDocument/2006/relationships/image" Target="../media/image21.png"/><Relationship Id="rId23" Type="http://schemas.openxmlformats.org/officeDocument/2006/relationships/tags" Target="../tags/tag987.xml"/><Relationship Id="rId22" Type="http://schemas.openxmlformats.org/officeDocument/2006/relationships/tags" Target="../tags/tag986.xml"/><Relationship Id="rId21" Type="http://schemas.openxmlformats.org/officeDocument/2006/relationships/tags" Target="../tags/tag985.xml"/><Relationship Id="rId20" Type="http://schemas.openxmlformats.org/officeDocument/2006/relationships/tags" Target="../tags/tag984.xml"/><Relationship Id="rId2" Type="http://schemas.openxmlformats.org/officeDocument/2006/relationships/tags" Target="../tags/tag966.xml"/><Relationship Id="rId19" Type="http://schemas.openxmlformats.org/officeDocument/2006/relationships/tags" Target="../tags/tag983.xml"/><Relationship Id="rId18" Type="http://schemas.openxmlformats.org/officeDocument/2006/relationships/tags" Target="../tags/tag982.xml"/><Relationship Id="rId17" Type="http://schemas.openxmlformats.org/officeDocument/2006/relationships/tags" Target="../tags/tag981.xml"/><Relationship Id="rId16" Type="http://schemas.openxmlformats.org/officeDocument/2006/relationships/tags" Target="../tags/tag980.xml"/><Relationship Id="rId15" Type="http://schemas.openxmlformats.org/officeDocument/2006/relationships/tags" Target="../tags/tag979.xml"/><Relationship Id="rId14" Type="http://schemas.openxmlformats.org/officeDocument/2006/relationships/tags" Target="../tags/tag978.xml"/><Relationship Id="rId13" Type="http://schemas.openxmlformats.org/officeDocument/2006/relationships/tags" Target="../tags/tag977.xml"/><Relationship Id="rId12" Type="http://schemas.openxmlformats.org/officeDocument/2006/relationships/tags" Target="../tags/tag976.xml"/><Relationship Id="rId11" Type="http://schemas.openxmlformats.org/officeDocument/2006/relationships/tags" Target="../tags/tag975.xml"/><Relationship Id="rId10" Type="http://schemas.openxmlformats.org/officeDocument/2006/relationships/tags" Target="../tags/tag974.xml"/><Relationship Id="rId1" Type="http://schemas.openxmlformats.org/officeDocument/2006/relationships/tags" Target="../tags/tag965.xml"/></Relationships>
</file>

<file path=ppt/slides/_rels/slide33.xml.rels><?xml version="1.0" encoding="UTF-8" standalone="yes"?>
<Relationships xmlns="http://schemas.openxmlformats.org/package/2006/relationships"><Relationship Id="rId9" Type="http://schemas.openxmlformats.org/officeDocument/2006/relationships/tags" Target="../tags/tag1000.xml"/><Relationship Id="rId8" Type="http://schemas.openxmlformats.org/officeDocument/2006/relationships/tags" Target="../tags/tag999.xml"/><Relationship Id="rId7" Type="http://schemas.openxmlformats.org/officeDocument/2006/relationships/tags" Target="../tags/tag998.xml"/><Relationship Id="rId6" Type="http://schemas.openxmlformats.org/officeDocument/2006/relationships/tags" Target="../tags/tag997.xml"/><Relationship Id="rId5" Type="http://schemas.openxmlformats.org/officeDocument/2006/relationships/tags" Target="../tags/tag996.xml"/><Relationship Id="rId4" Type="http://schemas.openxmlformats.org/officeDocument/2006/relationships/tags" Target="../tags/tag995.xml"/><Relationship Id="rId3" Type="http://schemas.openxmlformats.org/officeDocument/2006/relationships/tags" Target="../tags/tag994.xml"/><Relationship Id="rId24" Type="http://schemas.openxmlformats.org/officeDocument/2006/relationships/notesSlide" Target="../notesSlides/notesSlide16.xml"/><Relationship Id="rId23" Type="http://schemas.openxmlformats.org/officeDocument/2006/relationships/slideLayout" Target="../slideLayouts/slideLayout17.xml"/><Relationship Id="rId22" Type="http://schemas.openxmlformats.org/officeDocument/2006/relationships/tags" Target="../tags/tag1012.xml"/><Relationship Id="rId21" Type="http://schemas.openxmlformats.org/officeDocument/2006/relationships/image" Target="../media/image21.png"/><Relationship Id="rId20" Type="http://schemas.openxmlformats.org/officeDocument/2006/relationships/tags" Target="../tags/tag1011.xml"/><Relationship Id="rId2" Type="http://schemas.openxmlformats.org/officeDocument/2006/relationships/tags" Target="../tags/tag993.xml"/><Relationship Id="rId19" Type="http://schemas.openxmlformats.org/officeDocument/2006/relationships/tags" Target="../tags/tag1010.xml"/><Relationship Id="rId18" Type="http://schemas.openxmlformats.org/officeDocument/2006/relationships/tags" Target="../tags/tag1009.xml"/><Relationship Id="rId17" Type="http://schemas.openxmlformats.org/officeDocument/2006/relationships/tags" Target="../tags/tag1008.xml"/><Relationship Id="rId16" Type="http://schemas.openxmlformats.org/officeDocument/2006/relationships/tags" Target="../tags/tag1007.xml"/><Relationship Id="rId15" Type="http://schemas.openxmlformats.org/officeDocument/2006/relationships/tags" Target="../tags/tag1006.xml"/><Relationship Id="rId14" Type="http://schemas.openxmlformats.org/officeDocument/2006/relationships/tags" Target="../tags/tag1005.xml"/><Relationship Id="rId13" Type="http://schemas.openxmlformats.org/officeDocument/2006/relationships/tags" Target="../tags/tag1004.xml"/><Relationship Id="rId12" Type="http://schemas.openxmlformats.org/officeDocument/2006/relationships/tags" Target="../tags/tag1003.xml"/><Relationship Id="rId11" Type="http://schemas.openxmlformats.org/officeDocument/2006/relationships/tags" Target="../tags/tag1002.xml"/><Relationship Id="rId10" Type="http://schemas.openxmlformats.org/officeDocument/2006/relationships/tags" Target="../tags/tag1001.xml"/><Relationship Id="rId1" Type="http://schemas.openxmlformats.org/officeDocument/2006/relationships/tags" Target="../tags/tag992.xml"/></Relationships>
</file>

<file path=ppt/slides/_rels/slide34.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tags" Target="../tags/tag1023.xml"/><Relationship Id="rId7" Type="http://schemas.openxmlformats.org/officeDocument/2006/relationships/tags" Target="../tags/tag1022.xml"/><Relationship Id="rId6" Type="http://schemas.openxmlformats.org/officeDocument/2006/relationships/tags" Target="../tags/tag1021.xml"/><Relationship Id="rId5" Type="http://schemas.openxmlformats.org/officeDocument/2006/relationships/tags" Target="../tags/tag1020.xml"/><Relationship Id="rId4" Type="http://schemas.openxmlformats.org/officeDocument/2006/relationships/tags" Target="../tags/tag1019.xml"/><Relationship Id="rId33" Type="http://schemas.openxmlformats.org/officeDocument/2006/relationships/slideLayout" Target="../slideLayouts/slideLayout17.xml"/><Relationship Id="rId32" Type="http://schemas.openxmlformats.org/officeDocument/2006/relationships/tags" Target="../tags/tag1046.xml"/><Relationship Id="rId31" Type="http://schemas.openxmlformats.org/officeDocument/2006/relationships/tags" Target="../tags/tag1045.xml"/><Relationship Id="rId30" Type="http://schemas.openxmlformats.org/officeDocument/2006/relationships/tags" Target="../tags/tag1044.xml"/><Relationship Id="rId3" Type="http://schemas.openxmlformats.org/officeDocument/2006/relationships/tags" Target="../tags/tag1018.xml"/><Relationship Id="rId29" Type="http://schemas.openxmlformats.org/officeDocument/2006/relationships/tags" Target="../tags/tag1043.xml"/><Relationship Id="rId28" Type="http://schemas.openxmlformats.org/officeDocument/2006/relationships/tags" Target="../tags/tag1042.xml"/><Relationship Id="rId27" Type="http://schemas.openxmlformats.org/officeDocument/2006/relationships/tags" Target="../tags/tag1041.xml"/><Relationship Id="rId26" Type="http://schemas.openxmlformats.org/officeDocument/2006/relationships/tags" Target="../tags/tag1040.xml"/><Relationship Id="rId25" Type="http://schemas.openxmlformats.org/officeDocument/2006/relationships/tags" Target="../tags/tag1039.xml"/><Relationship Id="rId24" Type="http://schemas.openxmlformats.org/officeDocument/2006/relationships/tags" Target="../tags/tag1038.xml"/><Relationship Id="rId23" Type="http://schemas.openxmlformats.org/officeDocument/2006/relationships/tags" Target="../tags/tag1037.xml"/><Relationship Id="rId22" Type="http://schemas.openxmlformats.org/officeDocument/2006/relationships/tags" Target="../tags/tag1036.xml"/><Relationship Id="rId21" Type="http://schemas.openxmlformats.org/officeDocument/2006/relationships/tags" Target="../tags/tag1035.xml"/><Relationship Id="rId20" Type="http://schemas.openxmlformats.org/officeDocument/2006/relationships/tags" Target="../tags/tag1034.xml"/><Relationship Id="rId2" Type="http://schemas.openxmlformats.org/officeDocument/2006/relationships/tags" Target="../tags/tag1017.xml"/><Relationship Id="rId19" Type="http://schemas.openxmlformats.org/officeDocument/2006/relationships/tags" Target="../tags/tag1033.xml"/><Relationship Id="rId18" Type="http://schemas.openxmlformats.org/officeDocument/2006/relationships/tags" Target="../tags/tag1032.xml"/><Relationship Id="rId17" Type="http://schemas.openxmlformats.org/officeDocument/2006/relationships/tags" Target="../tags/tag1031.xml"/><Relationship Id="rId16" Type="http://schemas.openxmlformats.org/officeDocument/2006/relationships/tags" Target="../tags/tag1030.xml"/><Relationship Id="rId15" Type="http://schemas.openxmlformats.org/officeDocument/2006/relationships/tags" Target="../tags/tag1029.xml"/><Relationship Id="rId14" Type="http://schemas.openxmlformats.org/officeDocument/2006/relationships/tags" Target="../tags/tag1028.xml"/><Relationship Id="rId13" Type="http://schemas.openxmlformats.org/officeDocument/2006/relationships/tags" Target="../tags/tag1027.xml"/><Relationship Id="rId12" Type="http://schemas.openxmlformats.org/officeDocument/2006/relationships/tags" Target="../tags/tag1026.xml"/><Relationship Id="rId11" Type="http://schemas.openxmlformats.org/officeDocument/2006/relationships/tags" Target="../tags/tag1025.xml"/><Relationship Id="rId10" Type="http://schemas.openxmlformats.org/officeDocument/2006/relationships/tags" Target="../tags/tag1024.xml"/><Relationship Id="rId1" Type="http://schemas.openxmlformats.org/officeDocument/2006/relationships/tags" Target="../tags/tag1016.xml"/></Relationships>
</file>

<file path=ppt/slides/_rels/slide35.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tags" Target="../tags/tag1054.xml"/><Relationship Id="rId7" Type="http://schemas.openxmlformats.org/officeDocument/2006/relationships/tags" Target="../tags/tag1053.xml"/><Relationship Id="rId6" Type="http://schemas.openxmlformats.org/officeDocument/2006/relationships/tags" Target="../tags/tag1052.xml"/><Relationship Id="rId5" Type="http://schemas.openxmlformats.org/officeDocument/2006/relationships/tags" Target="../tags/tag1051.xml"/><Relationship Id="rId4" Type="http://schemas.openxmlformats.org/officeDocument/2006/relationships/tags" Target="../tags/tag1050.xml"/><Relationship Id="rId3" Type="http://schemas.openxmlformats.org/officeDocument/2006/relationships/tags" Target="../tags/tag1049.xml"/><Relationship Id="rId23" Type="http://schemas.openxmlformats.org/officeDocument/2006/relationships/slideLayout" Target="../slideLayouts/slideLayout17.xml"/><Relationship Id="rId22" Type="http://schemas.openxmlformats.org/officeDocument/2006/relationships/tags" Target="../tags/tag1065.xml"/><Relationship Id="rId21" Type="http://schemas.openxmlformats.org/officeDocument/2006/relationships/tags" Target="../tags/tag1064.xml"/><Relationship Id="rId20" Type="http://schemas.openxmlformats.org/officeDocument/2006/relationships/tags" Target="../tags/tag1063.xml"/><Relationship Id="rId2" Type="http://schemas.openxmlformats.org/officeDocument/2006/relationships/tags" Target="../tags/tag1048.xml"/><Relationship Id="rId19" Type="http://schemas.openxmlformats.org/officeDocument/2006/relationships/tags" Target="../tags/tag1062.xml"/><Relationship Id="rId18" Type="http://schemas.openxmlformats.org/officeDocument/2006/relationships/tags" Target="../tags/tag1061.xml"/><Relationship Id="rId17" Type="http://schemas.openxmlformats.org/officeDocument/2006/relationships/image" Target="../media/image54.svg"/><Relationship Id="rId16" Type="http://schemas.openxmlformats.org/officeDocument/2006/relationships/image" Target="../media/image53.png"/><Relationship Id="rId15" Type="http://schemas.openxmlformats.org/officeDocument/2006/relationships/tags" Target="../tags/tag1060.xml"/><Relationship Id="rId14" Type="http://schemas.openxmlformats.org/officeDocument/2006/relationships/tags" Target="../tags/tag1059.xml"/><Relationship Id="rId13" Type="http://schemas.openxmlformats.org/officeDocument/2006/relationships/tags" Target="../tags/tag1058.xml"/><Relationship Id="rId12" Type="http://schemas.openxmlformats.org/officeDocument/2006/relationships/tags" Target="../tags/tag1057.xml"/><Relationship Id="rId11" Type="http://schemas.openxmlformats.org/officeDocument/2006/relationships/tags" Target="../tags/tag1056.xml"/><Relationship Id="rId10" Type="http://schemas.openxmlformats.org/officeDocument/2006/relationships/tags" Target="../tags/tag1055.xml"/><Relationship Id="rId1" Type="http://schemas.openxmlformats.org/officeDocument/2006/relationships/tags" Target="../tags/tag1047.xml"/></Relationships>
</file>

<file path=ppt/slides/_rels/slide36.xml.rels><?xml version="1.0" encoding="UTF-8" standalone="yes"?>
<Relationships xmlns="http://schemas.openxmlformats.org/package/2006/relationships"><Relationship Id="rId9" Type="http://schemas.openxmlformats.org/officeDocument/2006/relationships/tags" Target="../tags/tag1072.xml"/><Relationship Id="rId8" Type="http://schemas.openxmlformats.org/officeDocument/2006/relationships/tags" Target="../tags/tag1071.xml"/><Relationship Id="rId7" Type="http://schemas.openxmlformats.org/officeDocument/2006/relationships/tags" Target="../tags/tag1070.xml"/><Relationship Id="rId6" Type="http://schemas.openxmlformats.org/officeDocument/2006/relationships/tags" Target="../tags/tag1069.xml"/><Relationship Id="rId5" Type="http://schemas.openxmlformats.org/officeDocument/2006/relationships/tags" Target="../tags/tag1068.xml"/><Relationship Id="rId4" Type="http://schemas.openxmlformats.org/officeDocument/2006/relationships/image" Target="../media/image56.png"/><Relationship Id="rId3" Type="http://schemas.openxmlformats.org/officeDocument/2006/relationships/tags" Target="../tags/tag1067.xml"/><Relationship Id="rId2" Type="http://schemas.openxmlformats.org/officeDocument/2006/relationships/image" Target="../media/image55.png"/><Relationship Id="rId18" Type="http://schemas.openxmlformats.org/officeDocument/2006/relationships/notesSlide" Target="../notesSlides/notesSlide17.xml"/><Relationship Id="rId17" Type="http://schemas.openxmlformats.org/officeDocument/2006/relationships/slideLayout" Target="../slideLayouts/slideLayout17.xml"/><Relationship Id="rId16" Type="http://schemas.openxmlformats.org/officeDocument/2006/relationships/image" Target="../media/image21.png"/><Relationship Id="rId15" Type="http://schemas.openxmlformats.org/officeDocument/2006/relationships/tags" Target="../tags/tag1078.xml"/><Relationship Id="rId14" Type="http://schemas.openxmlformats.org/officeDocument/2006/relationships/tags" Target="../tags/tag1077.xml"/><Relationship Id="rId13" Type="http://schemas.openxmlformats.org/officeDocument/2006/relationships/tags" Target="../tags/tag1076.xml"/><Relationship Id="rId12" Type="http://schemas.openxmlformats.org/officeDocument/2006/relationships/tags" Target="../tags/tag1075.xml"/><Relationship Id="rId11" Type="http://schemas.openxmlformats.org/officeDocument/2006/relationships/tags" Target="../tags/tag1074.xml"/><Relationship Id="rId10" Type="http://schemas.openxmlformats.org/officeDocument/2006/relationships/tags" Target="../tags/tag1073.xml"/><Relationship Id="rId1" Type="http://schemas.openxmlformats.org/officeDocument/2006/relationships/tags" Target="../tags/tag1066.xml"/></Relationships>
</file>

<file path=ppt/slides/_rels/slide37.xml.rels><?xml version="1.0" encoding="UTF-8" standalone="yes"?>
<Relationships xmlns="http://schemas.openxmlformats.org/package/2006/relationships"><Relationship Id="rId9" Type="http://schemas.openxmlformats.org/officeDocument/2006/relationships/tags" Target="../tags/tag1090.xml"/><Relationship Id="rId8" Type="http://schemas.openxmlformats.org/officeDocument/2006/relationships/tags" Target="../tags/tag1089.xml"/><Relationship Id="rId7" Type="http://schemas.openxmlformats.org/officeDocument/2006/relationships/tags" Target="../tags/tag1088.xml"/><Relationship Id="rId6" Type="http://schemas.openxmlformats.org/officeDocument/2006/relationships/tags" Target="../tags/tag1087.xml"/><Relationship Id="rId53" Type="http://schemas.openxmlformats.org/officeDocument/2006/relationships/notesSlide" Target="../notesSlides/notesSlide18.xml"/><Relationship Id="rId52" Type="http://schemas.openxmlformats.org/officeDocument/2006/relationships/slideLayout" Target="../slideLayouts/slideLayout17.xml"/><Relationship Id="rId51" Type="http://schemas.openxmlformats.org/officeDocument/2006/relationships/image" Target="../media/image21.png"/><Relationship Id="rId50" Type="http://schemas.openxmlformats.org/officeDocument/2006/relationships/tags" Target="../tags/tag1126.xml"/><Relationship Id="rId5" Type="http://schemas.openxmlformats.org/officeDocument/2006/relationships/tags" Target="../tags/tag1086.xml"/><Relationship Id="rId49" Type="http://schemas.openxmlformats.org/officeDocument/2006/relationships/tags" Target="../tags/tag1125.xml"/><Relationship Id="rId48" Type="http://schemas.openxmlformats.org/officeDocument/2006/relationships/tags" Target="../tags/tag1124.xml"/><Relationship Id="rId47" Type="http://schemas.openxmlformats.org/officeDocument/2006/relationships/tags" Target="../tags/tag1123.xml"/><Relationship Id="rId46" Type="http://schemas.openxmlformats.org/officeDocument/2006/relationships/tags" Target="../tags/tag1122.xml"/><Relationship Id="rId45" Type="http://schemas.openxmlformats.org/officeDocument/2006/relationships/tags" Target="../tags/tag1121.xml"/><Relationship Id="rId44" Type="http://schemas.openxmlformats.org/officeDocument/2006/relationships/tags" Target="../tags/tag1120.xml"/><Relationship Id="rId43" Type="http://schemas.openxmlformats.org/officeDocument/2006/relationships/tags" Target="../tags/tag1119.xml"/><Relationship Id="rId42" Type="http://schemas.openxmlformats.org/officeDocument/2006/relationships/image" Target="../media/image61.jpeg"/><Relationship Id="rId41" Type="http://schemas.openxmlformats.org/officeDocument/2006/relationships/tags" Target="../tags/tag1118.xml"/><Relationship Id="rId40" Type="http://schemas.openxmlformats.org/officeDocument/2006/relationships/tags" Target="../tags/tag1117.xml"/><Relationship Id="rId4" Type="http://schemas.openxmlformats.org/officeDocument/2006/relationships/tags" Target="../tags/tag1085.xml"/><Relationship Id="rId39" Type="http://schemas.openxmlformats.org/officeDocument/2006/relationships/image" Target="../media/image60.png"/><Relationship Id="rId38" Type="http://schemas.openxmlformats.org/officeDocument/2006/relationships/tags" Target="../tags/tag1116.xml"/><Relationship Id="rId37" Type="http://schemas.openxmlformats.org/officeDocument/2006/relationships/image" Target="../media/image59.png"/><Relationship Id="rId36" Type="http://schemas.openxmlformats.org/officeDocument/2006/relationships/tags" Target="../tags/tag1115.xml"/><Relationship Id="rId35" Type="http://schemas.openxmlformats.org/officeDocument/2006/relationships/image" Target="../media/image58.png"/><Relationship Id="rId34" Type="http://schemas.openxmlformats.org/officeDocument/2006/relationships/tags" Target="../tags/tag1114.xml"/><Relationship Id="rId33" Type="http://schemas.openxmlformats.org/officeDocument/2006/relationships/image" Target="../media/image57.png"/><Relationship Id="rId32" Type="http://schemas.openxmlformats.org/officeDocument/2006/relationships/tags" Target="../tags/tag1113.xml"/><Relationship Id="rId31" Type="http://schemas.openxmlformats.org/officeDocument/2006/relationships/tags" Target="../tags/tag1112.xml"/><Relationship Id="rId30" Type="http://schemas.openxmlformats.org/officeDocument/2006/relationships/tags" Target="../tags/tag1111.xml"/><Relationship Id="rId3" Type="http://schemas.openxmlformats.org/officeDocument/2006/relationships/tags" Target="../tags/tag1084.xml"/><Relationship Id="rId29" Type="http://schemas.openxmlformats.org/officeDocument/2006/relationships/tags" Target="../tags/tag1110.xml"/><Relationship Id="rId28" Type="http://schemas.openxmlformats.org/officeDocument/2006/relationships/tags" Target="../tags/tag1109.xml"/><Relationship Id="rId27" Type="http://schemas.openxmlformats.org/officeDocument/2006/relationships/tags" Target="../tags/tag1108.xml"/><Relationship Id="rId26" Type="http://schemas.openxmlformats.org/officeDocument/2006/relationships/tags" Target="../tags/tag1107.xml"/><Relationship Id="rId25" Type="http://schemas.openxmlformats.org/officeDocument/2006/relationships/tags" Target="../tags/tag1106.xml"/><Relationship Id="rId24" Type="http://schemas.openxmlformats.org/officeDocument/2006/relationships/tags" Target="../tags/tag1105.xml"/><Relationship Id="rId23" Type="http://schemas.openxmlformats.org/officeDocument/2006/relationships/tags" Target="../tags/tag1104.xml"/><Relationship Id="rId22" Type="http://schemas.openxmlformats.org/officeDocument/2006/relationships/tags" Target="../tags/tag1103.xml"/><Relationship Id="rId21" Type="http://schemas.openxmlformats.org/officeDocument/2006/relationships/tags" Target="../tags/tag1102.xml"/><Relationship Id="rId20" Type="http://schemas.openxmlformats.org/officeDocument/2006/relationships/tags" Target="../tags/tag1101.xml"/><Relationship Id="rId2" Type="http://schemas.openxmlformats.org/officeDocument/2006/relationships/tags" Target="../tags/tag1083.xml"/><Relationship Id="rId19" Type="http://schemas.openxmlformats.org/officeDocument/2006/relationships/tags" Target="../tags/tag1100.xml"/><Relationship Id="rId18" Type="http://schemas.openxmlformats.org/officeDocument/2006/relationships/tags" Target="../tags/tag1099.xml"/><Relationship Id="rId17" Type="http://schemas.openxmlformats.org/officeDocument/2006/relationships/tags" Target="../tags/tag1098.xml"/><Relationship Id="rId16" Type="http://schemas.openxmlformats.org/officeDocument/2006/relationships/tags" Target="../tags/tag1097.xml"/><Relationship Id="rId15" Type="http://schemas.openxmlformats.org/officeDocument/2006/relationships/tags" Target="../tags/tag1096.xml"/><Relationship Id="rId14" Type="http://schemas.openxmlformats.org/officeDocument/2006/relationships/tags" Target="../tags/tag1095.xml"/><Relationship Id="rId13" Type="http://schemas.openxmlformats.org/officeDocument/2006/relationships/tags" Target="../tags/tag1094.xml"/><Relationship Id="rId12" Type="http://schemas.openxmlformats.org/officeDocument/2006/relationships/tags" Target="../tags/tag1093.xml"/><Relationship Id="rId11" Type="http://schemas.openxmlformats.org/officeDocument/2006/relationships/tags" Target="../tags/tag1092.xml"/><Relationship Id="rId10" Type="http://schemas.openxmlformats.org/officeDocument/2006/relationships/tags" Target="../tags/tag1091.xml"/><Relationship Id="rId1" Type="http://schemas.openxmlformats.org/officeDocument/2006/relationships/tags" Target="../tags/tag1082.xml"/></Relationships>
</file>

<file path=ppt/slides/_rels/slide38.xml.rels><?xml version="1.0" encoding="UTF-8" standalone="yes"?>
<Relationships xmlns="http://schemas.openxmlformats.org/package/2006/relationships"><Relationship Id="rId9" Type="http://schemas.openxmlformats.org/officeDocument/2006/relationships/tags" Target="../tags/tag1138.xml"/><Relationship Id="rId8" Type="http://schemas.openxmlformats.org/officeDocument/2006/relationships/tags" Target="../tags/tag1137.xml"/><Relationship Id="rId7" Type="http://schemas.openxmlformats.org/officeDocument/2006/relationships/tags" Target="../tags/tag1136.xml"/><Relationship Id="rId6" Type="http://schemas.openxmlformats.org/officeDocument/2006/relationships/tags" Target="../tags/tag1135.xml"/><Relationship Id="rId5" Type="http://schemas.openxmlformats.org/officeDocument/2006/relationships/tags" Target="../tags/tag1134.xml"/><Relationship Id="rId4" Type="http://schemas.openxmlformats.org/officeDocument/2006/relationships/tags" Target="../tags/tag1133.xml"/><Relationship Id="rId31" Type="http://schemas.openxmlformats.org/officeDocument/2006/relationships/slideLayout" Target="../slideLayouts/slideLayout20.xml"/><Relationship Id="rId30" Type="http://schemas.openxmlformats.org/officeDocument/2006/relationships/image" Target="../media/image21.png"/><Relationship Id="rId3" Type="http://schemas.openxmlformats.org/officeDocument/2006/relationships/tags" Target="../tags/tag1132.xml"/><Relationship Id="rId29" Type="http://schemas.openxmlformats.org/officeDocument/2006/relationships/tags" Target="../tags/tag1158.xml"/><Relationship Id="rId28" Type="http://schemas.openxmlformats.org/officeDocument/2006/relationships/tags" Target="../tags/tag1157.xml"/><Relationship Id="rId27" Type="http://schemas.openxmlformats.org/officeDocument/2006/relationships/tags" Target="../tags/tag1156.xml"/><Relationship Id="rId26" Type="http://schemas.openxmlformats.org/officeDocument/2006/relationships/tags" Target="../tags/tag1155.xml"/><Relationship Id="rId25" Type="http://schemas.openxmlformats.org/officeDocument/2006/relationships/tags" Target="../tags/tag1154.xml"/><Relationship Id="rId24" Type="http://schemas.openxmlformats.org/officeDocument/2006/relationships/tags" Target="../tags/tag1153.xml"/><Relationship Id="rId23" Type="http://schemas.openxmlformats.org/officeDocument/2006/relationships/tags" Target="../tags/tag1152.xml"/><Relationship Id="rId22" Type="http://schemas.openxmlformats.org/officeDocument/2006/relationships/tags" Target="../tags/tag1151.xml"/><Relationship Id="rId21" Type="http://schemas.openxmlformats.org/officeDocument/2006/relationships/tags" Target="../tags/tag1150.xml"/><Relationship Id="rId20" Type="http://schemas.openxmlformats.org/officeDocument/2006/relationships/tags" Target="../tags/tag1149.xml"/><Relationship Id="rId2" Type="http://schemas.openxmlformats.org/officeDocument/2006/relationships/tags" Target="../tags/tag1131.xml"/><Relationship Id="rId19" Type="http://schemas.openxmlformats.org/officeDocument/2006/relationships/tags" Target="../tags/tag1148.xml"/><Relationship Id="rId18" Type="http://schemas.openxmlformats.org/officeDocument/2006/relationships/tags" Target="../tags/tag1147.xml"/><Relationship Id="rId17" Type="http://schemas.openxmlformats.org/officeDocument/2006/relationships/tags" Target="../tags/tag1146.xml"/><Relationship Id="rId16" Type="http://schemas.openxmlformats.org/officeDocument/2006/relationships/tags" Target="../tags/tag1145.xml"/><Relationship Id="rId15" Type="http://schemas.openxmlformats.org/officeDocument/2006/relationships/tags" Target="../tags/tag1144.xml"/><Relationship Id="rId14" Type="http://schemas.openxmlformats.org/officeDocument/2006/relationships/tags" Target="../tags/tag1143.xml"/><Relationship Id="rId13" Type="http://schemas.openxmlformats.org/officeDocument/2006/relationships/tags" Target="../tags/tag1142.xml"/><Relationship Id="rId12" Type="http://schemas.openxmlformats.org/officeDocument/2006/relationships/tags" Target="../tags/tag1141.xml"/><Relationship Id="rId11" Type="http://schemas.openxmlformats.org/officeDocument/2006/relationships/tags" Target="../tags/tag1140.xml"/><Relationship Id="rId10" Type="http://schemas.openxmlformats.org/officeDocument/2006/relationships/tags" Target="../tags/tag1139.xml"/><Relationship Id="rId1" Type="http://schemas.openxmlformats.org/officeDocument/2006/relationships/tags" Target="../tags/tag1130.xml"/></Relationships>
</file>

<file path=ppt/slides/_rels/slide39.xml.rels><?xml version="1.0" encoding="UTF-8" standalone="yes"?>
<Relationships xmlns="http://schemas.openxmlformats.org/package/2006/relationships"><Relationship Id="rId9" Type="http://schemas.openxmlformats.org/officeDocument/2006/relationships/tags" Target="../tags/tag1167.xml"/><Relationship Id="rId8" Type="http://schemas.openxmlformats.org/officeDocument/2006/relationships/tags" Target="../tags/tag1166.xml"/><Relationship Id="rId7" Type="http://schemas.openxmlformats.org/officeDocument/2006/relationships/tags" Target="../tags/tag1165.xml"/><Relationship Id="rId6" Type="http://schemas.openxmlformats.org/officeDocument/2006/relationships/tags" Target="../tags/tag1164.xml"/><Relationship Id="rId5" Type="http://schemas.openxmlformats.org/officeDocument/2006/relationships/tags" Target="../tags/tag1163.xml"/><Relationship Id="rId4" Type="http://schemas.openxmlformats.org/officeDocument/2006/relationships/tags" Target="../tags/tag1162.xml"/><Relationship Id="rId3" Type="http://schemas.openxmlformats.org/officeDocument/2006/relationships/tags" Target="../tags/tag1161.xml"/><Relationship Id="rId2" Type="http://schemas.openxmlformats.org/officeDocument/2006/relationships/tags" Target="../tags/tag1160.xml"/><Relationship Id="rId16" Type="http://schemas.openxmlformats.org/officeDocument/2006/relationships/notesSlide" Target="../notesSlides/notesSlide19.xml"/><Relationship Id="rId15" Type="http://schemas.openxmlformats.org/officeDocument/2006/relationships/slideLayout" Target="../slideLayouts/slideLayout19.xml"/><Relationship Id="rId14" Type="http://schemas.openxmlformats.org/officeDocument/2006/relationships/image" Target="../media/image21.png"/><Relationship Id="rId13" Type="http://schemas.openxmlformats.org/officeDocument/2006/relationships/tags" Target="../tags/tag1171.xml"/><Relationship Id="rId12" Type="http://schemas.openxmlformats.org/officeDocument/2006/relationships/tags" Target="../tags/tag1170.xml"/><Relationship Id="rId11" Type="http://schemas.openxmlformats.org/officeDocument/2006/relationships/tags" Target="../tags/tag1169.xml"/><Relationship Id="rId10" Type="http://schemas.openxmlformats.org/officeDocument/2006/relationships/tags" Target="../tags/tag1168.xml"/><Relationship Id="rId1" Type="http://schemas.openxmlformats.org/officeDocument/2006/relationships/tags" Target="../tags/tag1159.xml"/></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14.xml"/><Relationship Id="rId5" Type="http://schemas.openxmlformats.org/officeDocument/2006/relationships/tags" Target="../tags/tag248.xml"/><Relationship Id="rId4" Type="http://schemas.openxmlformats.org/officeDocument/2006/relationships/tags" Target="../tags/tag247.xml"/><Relationship Id="rId3" Type="http://schemas.openxmlformats.org/officeDocument/2006/relationships/tags" Target="../tags/tag246.xml"/><Relationship Id="rId2" Type="http://schemas.openxmlformats.org/officeDocument/2006/relationships/tags" Target="../tags/tag245.xml"/><Relationship Id="rId1" Type="http://schemas.openxmlformats.org/officeDocument/2006/relationships/tags" Target="../tags/tag244.xml"/></Relationships>
</file>

<file path=ppt/slides/_rels/slide40.xml.rels><?xml version="1.0" encoding="UTF-8" standalone="yes"?>
<Relationships xmlns="http://schemas.openxmlformats.org/package/2006/relationships"><Relationship Id="rId9" Type="http://schemas.openxmlformats.org/officeDocument/2006/relationships/tags" Target="../tags/tag1183.xml"/><Relationship Id="rId8" Type="http://schemas.openxmlformats.org/officeDocument/2006/relationships/tags" Target="../tags/tag1182.xml"/><Relationship Id="rId7" Type="http://schemas.openxmlformats.org/officeDocument/2006/relationships/tags" Target="../tags/tag1181.xml"/><Relationship Id="rId6" Type="http://schemas.openxmlformats.org/officeDocument/2006/relationships/tags" Target="../tags/tag1180.xml"/><Relationship Id="rId5" Type="http://schemas.openxmlformats.org/officeDocument/2006/relationships/tags" Target="../tags/tag1179.xml"/><Relationship Id="rId4" Type="http://schemas.openxmlformats.org/officeDocument/2006/relationships/tags" Target="../tags/tag1178.xml"/><Relationship Id="rId3" Type="http://schemas.openxmlformats.org/officeDocument/2006/relationships/tags" Target="../tags/tag1177.xml"/><Relationship Id="rId2" Type="http://schemas.openxmlformats.org/officeDocument/2006/relationships/tags" Target="../tags/tag1176.xml"/><Relationship Id="rId19" Type="http://schemas.openxmlformats.org/officeDocument/2006/relationships/slideLayout" Target="../slideLayouts/slideLayout19.xml"/><Relationship Id="rId18" Type="http://schemas.openxmlformats.org/officeDocument/2006/relationships/tags" Target="../tags/tag1189.xml"/><Relationship Id="rId17" Type="http://schemas.openxmlformats.org/officeDocument/2006/relationships/tags" Target="../tags/tag1188.xml"/><Relationship Id="rId16" Type="http://schemas.openxmlformats.org/officeDocument/2006/relationships/tags" Target="../tags/tag1187.xml"/><Relationship Id="rId15" Type="http://schemas.openxmlformats.org/officeDocument/2006/relationships/tags" Target="../tags/tag1186.xml"/><Relationship Id="rId14" Type="http://schemas.openxmlformats.org/officeDocument/2006/relationships/image" Target="../media/image63.svg"/><Relationship Id="rId13" Type="http://schemas.openxmlformats.org/officeDocument/2006/relationships/image" Target="../media/image62.png"/><Relationship Id="rId12" Type="http://schemas.openxmlformats.org/officeDocument/2006/relationships/tags" Target="../tags/tag1185.xml"/><Relationship Id="rId11" Type="http://schemas.openxmlformats.org/officeDocument/2006/relationships/image" Target="../media/image21.png"/><Relationship Id="rId10" Type="http://schemas.openxmlformats.org/officeDocument/2006/relationships/tags" Target="../tags/tag1184.xml"/><Relationship Id="rId1" Type="http://schemas.openxmlformats.org/officeDocument/2006/relationships/tags" Target="../tags/tag1175.xml"/></Relationships>
</file>

<file path=ppt/slides/_rels/slide41.xml.rels><?xml version="1.0" encoding="UTF-8" standalone="yes"?>
<Relationships xmlns="http://schemas.openxmlformats.org/package/2006/relationships"><Relationship Id="rId9" Type="http://schemas.openxmlformats.org/officeDocument/2006/relationships/tags" Target="../tags/tag1198.xml"/><Relationship Id="rId8" Type="http://schemas.openxmlformats.org/officeDocument/2006/relationships/tags" Target="../tags/tag1197.xml"/><Relationship Id="rId7" Type="http://schemas.openxmlformats.org/officeDocument/2006/relationships/tags" Target="../tags/tag1196.xml"/><Relationship Id="rId6" Type="http://schemas.openxmlformats.org/officeDocument/2006/relationships/tags" Target="../tags/tag1195.xml"/><Relationship Id="rId5" Type="http://schemas.openxmlformats.org/officeDocument/2006/relationships/tags" Target="../tags/tag1194.xml"/><Relationship Id="rId4" Type="http://schemas.openxmlformats.org/officeDocument/2006/relationships/tags" Target="../tags/tag1193.xml"/><Relationship Id="rId3" Type="http://schemas.openxmlformats.org/officeDocument/2006/relationships/tags" Target="../tags/tag1192.xml"/><Relationship Id="rId2" Type="http://schemas.openxmlformats.org/officeDocument/2006/relationships/tags" Target="../tags/tag1191.xml"/><Relationship Id="rId16" Type="http://schemas.openxmlformats.org/officeDocument/2006/relationships/slideLayout" Target="../slideLayouts/slideLayout19.xml"/><Relationship Id="rId15" Type="http://schemas.openxmlformats.org/officeDocument/2006/relationships/image" Target="../media/image21.png"/><Relationship Id="rId14" Type="http://schemas.openxmlformats.org/officeDocument/2006/relationships/tags" Target="../tags/tag1203.xml"/><Relationship Id="rId13" Type="http://schemas.openxmlformats.org/officeDocument/2006/relationships/tags" Target="../tags/tag1202.xml"/><Relationship Id="rId12" Type="http://schemas.openxmlformats.org/officeDocument/2006/relationships/tags" Target="../tags/tag1201.xml"/><Relationship Id="rId11" Type="http://schemas.openxmlformats.org/officeDocument/2006/relationships/tags" Target="../tags/tag1200.xml"/><Relationship Id="rId10" Type="http://schemas.openxmlformats.org/officeDocument/2006/relationships/tags" Target="../tags/tag1199.xml"/><Relationship Id="rId1" Type="http://schemas.openxmlformats.org/officeDocument/2006/relationships/tags" Target="../tags/tag1190.xml"/></Relationships>
</file>

<file path=ppt/slides/_rels/slide42.xml.rels><?xml version="1.0" encoding="UTF-8" standalone="yes"?>
<Relationships xmlns="http://schemas.openxmlformats.org/package/2006/relationships"><Relationship Id="rId9" Type="http://schemas.openxmlformats.org/officeDocument/2006/relationships/tags" Target="../tags/tag1212.xml"/><Relationship Id="rId8" Type="http://schemas.openxmlformats.org/officeDocument/2006/relationships/tags" Target="../tags/tag1211.xml"/><Relationship Id="rId7" Type="http://schemas.openxmlformats.org/officeDocument/2006/relationships/tags" Target="../tags/tag1210.xml"/><Relationship Id="rId6" Type="http://schemas.openxmlformats.org/officeDocument/2006/relationships/tags" Target="../tags/tag1209.xml"/><Relationship Id="rId5" Type="http://schemas.openxmlformats.org/officeDocument/2006/relationships/tags" Target="../tags/tag1208.xml"/><Relationship Id="rId4" Type="http://schemas.openxmlformats.org/officeDocument/2006/relationships/tags" Target="../tags/tag1207.xml"/><Relationship Id="rId3" Type="http://schemas.openxmlformats.org/officeDocument/2006/relationships/tags" Target="../tags/tag1206.xml"/><Relationship Id="rId2" Type="http://schemas.openxmlformats.org/officeDocument/2006/relationships/tags" Target="../tags/tag1205.xml"/><Relationship Id="rId16" Type="http://schemas.openxmlformats.org/officeDocument/2006/relationships/slideLayout" Target="../slideLayouts/slideLayout19.xml"/><Relationship Id="rId15" Type="http://schemas.openxmlformats.org/officeDocument/2006/relationships/image" Target="../media/image21.png"/><Relationship Id="rId14" Type="http://schemas.openxmlformats.org/officeDocument/2006/relationships/tags" Target="../tags/tag1217.xml"/><Relationship Id="rId13" Type="http://schemas.openxmlformats.org/officeDocument/2006/relationships/tags" Target="../tags/tag1216.xml"/><Relationship Id="rId12" Type="http://schemas.openxmlformats.org/officeDocument/2006/relationships/tags" Target="../tags/tag1215.xml"/><Relationship Id="rId11" Type="http://schemas.openxmlformats.org/officeDocument/2006/relationships/tags" Target="../tags/tag1214.xml"/><Relationship Id="rId10" Type="http://schemas.openxmlformats.org/officeDocument/2006/relationships/tags" Target="../tags/tag1213.xml"/><Relationship Id="rId1" Type="http://schemas.openxmlformats.org/officeDocument/2006/relationships/tags" Target="../tags/tag1204.xml"/></Relationships>
</file>

<file path=ppt/slides/_rels/slide43.xml.rels><?xml version="1.0" encoding="UTF-8" standalone="yes"?>
<Relationships xmlns="http://schemas.openxmlformats.org/package/2006/relationships"><Relationship Id="rId9" Type="http://schemas.openxmlformats.org/officeDocument/2006/relationships/tags" Target="../tags/tag1226.xml"/><Relationship Id="rId8" Type="http://schemas.openxmlformats.org/officeDocument/2006/relationships/tags" Target="../tags/tag1225.xml"/><Relationship Id="rId7" Type="http://schemas.openxmlformats.org/officeDocument/2006/relationships/tags" Target="../tags/tag1224.xml"/><Relationship Id="rId6" Type="http://schemas.openxmlformats.org/officeDocument/2006/relationships/tags" Target="../tags/tag1223.xml"/><Relationship Id="rId5" Type="http://schemas.openxmlformats.org/officeDocument/2006/relationships/tags" Target="../tags/tag1222.xml"/><Relationship Id="rId4" Type="http://schemas.openxmlformats.org/officeDocument/2006/relationships/tags" Target="../tags/tag1221.xml"/><Relationship Id="rId3" Type="http://schemas.openxmlformats.org/officeDocument/2006/relationships/tags" Target="../tags/tag1220.xml"/><Relationship Id="rId25" Type="http://schemas.openxmlformats.org/officeDocument/2006/relationships/slideLayout" Target="../slideLayouts/slideLayout19.xml"/><Relationship Id="rId24" Type="http://schemas.openxmlformats.org/officeDocument/2006/relationships/tags" Target="../tags/tag1240.xml"/><Relationship Id="rId23" Type="http://schemas.openxmlformats.org/officeDocument/2006/relationships/tags" Target="../tags/tag1239.xml"/><Relationship Id="rId22" Type="http://schemas.openxmlformats.org/officeDocument/2006/relationships/tags" Target="../tags/tag1238.xml"/><Relationship Id="rId21" Type="http://schemas.openxmlformats.org/officeDocument/2006/relationships/tags" Target="../tags/tag1237.xml"/><Relationship Id="rId20" Type="http://schemas.openxmlformats.org/officeDocument/2006/relationships/tags" Target="../tags/tag1236.xml"/><Relationship Id="rId2" Type="http://schemas.openxmlformats.org/officeDocument/2006/relationships/tags" Target="../tags/tag1219.xml"/><Relationship Id="rId19" Type="http://schemas.openxmlformats.org/officeDocument/2006/relationships/image" Target="../media/image21.png"/><Relationship Id="rId18" Type="http://schemas.openxmlformats.org/officeDocument/2006/relationships/tags" Target="../tags/tag1235.xml"/><Relationship Id="rId17" Type="http://schemas.openxmlformats.org/officeDocument/2006/relationships/tags" Target="../tags/tag1234.xml"/><Relationship Id="rId16" Type="http://schemas.openxmlformats.org/officeDocument/2006/relationships/tags" Target="../tags/tag1233.xml"/><Relationship Id="rId15" Type="http://schemas.openxmlformats.org/officeDocument/2006/relationships/tags" Target="../tags/tag1232.xml"/><Relationship Id="rId14" Type="http://schemas.openxmlformats.org/officeDocument/2006/relationships/tags" Target="../tags/tag1231.xml"/><Relationship Id="rId13" Type="http://schemas.openxmlformats.org/officeDocument/2006/relationships/tags" Target="../tags/tag1230.xml"/><Relationship Id="rId12" Type="http://schemas.openxmlformats.org/officeDocument/2006/relationships/tags" Target="../tags/tag1229.xml"/><Relationship Id="rId11" Type="http://schemas.openxmlformats.org/officeDocument/2006/relationships/tags" Target="../tags/tag1228.xml"/><Relationship Id="rId10" Type="http://schemas.openxmlformats.org/officeDocument/2006/relationships/tags" Target="../tags/tag1227.xml"/><Relationship Id="rId1" Type="http://schemas.openxmlformats.org/officeDocument/2006/relationships/tags" Target="../tags/tag1218.xml"/></Relationships>
</file>

<file path=ppt/slides/_rels/slide44.xml.rels><?xml version="1.0" encoding="UTF-8" standalone="yes"?>
<Relationships xmlns="http://schemas.openxmlformats.org/package/2006/relationships"><Relationship Id="rId9" Type="http://schemas.openxmlformats.org/officeDocument/2006/relationships/tags" Target="../tags/tag1248.xml"/><Relationship Id="rId8" Type="http://schemas.openxmlformats.org/officeDocument/2006/relationships/tags" Target="../tags/tag1247.xml"/><Relationship Id="rId7" Type="http://schemas.openxmlformats.org/officeDocument/2006/relationships/tags" Target="../tags/tag1246.xml"/><Relationship Id="rId6" Type="http://schemas.openxmlformats.org/officeDocument/2006/relationships/tags" Target="../tags/tag1245.xml"/><Relationship Id="rId5" Type="http://schemas.openxmlformats.org/officeDocument/2006/relationships/tags" Target="../tags/tag1244.xml"/><Relationship Id="rId4" Type="http://schemas.openxmlformats.org/officeDocument/2006/relationships/tags" Target="../tags/tag1243.xml"/><Relationship Id="rId3" Type="http://schemas.openxmlformats.org/officeDocument/2006/relationships/tags" Target="../tags/tag1242.xml"/><Relationship Id="rId2" Type="http://schemas.openxmlformats.org/officeDocument/2006/relationships/image" Target="../media/image64.png"/><Relationship Id="rId18" Type="http://schemas.openxmlformats.org/officeDocument/2006/relationships/slideLayout" Target="../slideLayouts/slideLayout19.xml"/><Relationship Id="rId17" Type="http://schemas.openxmlformats.org/officeDocument/2006/relationships/image" Target="../media/image21.png"/><Relationship Id="rId16" Type="http://schemas.openxmlformats.org/officeDocument/2006/relationships/tags" Target="../tags/tag1255.xml"/><Relationship Id="rId15" Type="http://schemas.openxmlformats.org/officeDocument/2006/relationships/tags" Target="../tags/tag1254.xml"/><Relationship Id="rId14" Type="http://schemas.openxmlformats.org/officeDocument/2006/relationships/tags" Target="../tags/tag1253.xml"/><Relationship Id="rId13" Type="http://schemas.openxmlformats.org/officeDocument/2006/relationships/tags" Target="../tags/tag1252.xml"/><Relationship Id="rId12" Type="http://schemas.openxmlformats.org/officeDocument/2006/relationships/tags" Target="../tags/tag1251.xml"/><Relationship Id="rId11" Type="http://schemas.openxmlformats.org/officeDocument/2006/relationships/tags" Target="../tags/tag1250.xml"/><Relationship Id="rId10" Type="http://schemas.openxmlformats.org/officeDocument/2006/relationships/tags" Target="../tags/tag1249.xml"/><Relationship Id="rId1" Type="http://schemas.openxmlformats.org/officeDocument/2006/relationships/tags" Target="../tags/tag1241.xml"/></Relationships>
</file>

<file path=ppt/slides/_rels/slide45.xml.rels><?xml version="1.0" encoding="UTF-8" standalone="yes"?>
<Relationships xmlns="http://schemas.openxmlformats.org/package/2006/relationships"><Relationship Id="rId9" Type="http://schemas.openxmlformats.org/officeDocument/2006/relationships/tags" Target="../tags/tag1263.xml"/><Relationship Id="rId8" Type="http://schemas.openxmlformats.org/officeDocument/2006/relationships/tags" Target="../tags/tag1262.xml"/><Relationship Id="rId7" Type="http://schemas.openxmlformats.org/officeDocument/2006/relationships/tags" Target="../tags/tag1261.xml"/><Relationship Id="rId6" Type="http://schemas.openxmlformats.org/officeDocument/2006/relationships/tags" Target="../tags/tag1260.xml"/><Relationship Id="rId5" Type="http://schemas.openxmlformats.org/officeDocument/2006/relationships/tags" Target="../tags/tag1259.xml"/><Relationship Id="rId4" Type="http://schemas.openxmlformats.org/officeDocument/2006/relationships/tags" Target="../tags/tag1258.xml"/><Relationship Id="rId30" Type="http://schemas.openxmlformats.org/officeDocument/2006/relationships/slideLayout" Target="../slideLayouts/slideLayout19.xml"/><Relationship Id="rId3" Type="http://schemas.openxmlformats.org/officeDocument/2006/relationships/tags" Target="../tags/tag1257.xml"/><Relationship Id="rId29" Type="http://schemas.openxmlformats.org/officeDocument/2006/relationships/tags" Target="../tags/tag1282.xml"/><Relationship Id="rId28" Type="http://schemas.openxmlformats.org/officeDocument/2006/relationships/tags" Target="../tags/tag1281.xml"/><Relationship Id="rId27" Type="http://schemas.openxmlformats.org/officeDocument/2006/relationships/tags" Target="../tags/tag1280.xml"/><Relationship Id="rId26" Type="http://schemas.openxmlformats.org/officeDocument/2006/relationships/tags" Target="../tags/tag1279.xml"/><Relationship Id="rId25" Type="http://schemas.openxmlformats.org/officeDocument/2006/relationships/tags" Target="../tags/tag1278.xml"/><Relationship Id="rId24" Type="http://schemas.openxmlformats.org/officeDocument/2006/relationships/tags" Target="../tags/tag1277.xml"/><Relationship Id="rId23" Type="http://schemas.openxmlformats.org/officeDocument/2006/relationships/tags" Target="../tags/tag1276.xml"/><Relationship Id="rId22" Type="http://schemas.openxmlformats.org/officeDocument/2006/relationships/tags" Target="../tags/tag1275.xml"/><Relationship Id="rId21" Type="http://schemas.openxmlformats.org/officeDocument/2006/relationships/tags" Target="../tags/tag1274.xml"/><Relationship Id="rId20" Type="http://schemas.openxmlformats.org/officeDocument/2006/relationships/tags" Target="../tags/tag1273.xml"/><Relationship Id="rId2" Type="http://schemas.openxmlformats.org/officeDocument/2006/relationships/image" Target="../media/image65.png"/><Relationship Id="rId19" Type="http://schemas.openxmlformats.org/officeDocument/2006/relationships/tags" Target="../tags/tag1272.xml"/><Relationship Id="rId18" Type="http://schemas.openxmlformats.org/officeDocument/2006/relationships/tags" Target="../tags/tag1271.xml"/><Relationship Id="rId17" Type="http://schemas.openxmlformats.org/officeDocument/2006/relationships/image" Target="../media/image21.png"/><Relationship Id="rId16" Type="http://schemas.openxmlformats.org/officeDocument/2006/relationships/tags" Target="../tags/tag1270.xml"/><Relationship Id="rId15" Type="http://schemas.openxmlformats.org/officeDocument/2006/relationships/tags" Target="../tags/tag1269.xml"/><Relationship Id="rId14" Type="http://schemas.openxmlformats.org/officeDocument/2006/relationships/tags" Target="../tags/tag1268.xml"/><Relationship Id="rId13" Type="http://schemas.openxmlformats.org/officeDocument/2006/relationships/tags" Target="../tags/tag1267.xml"/><Relationship Id="rId12" Type="http://schemas.openxmlformats.org/officeDocument/2006/relationships/tags" Target="../tags/tag1266.xml"/><Relationship Id="rId11" Type="http://schemas.openxmlformats.org/officeDocument/2006/relationships/tags" Target="../tags/tag1265.xml"/><Relationship Id="rId10" Type="http://schemas.openxmlformats.org/officeDocument/2006/relationships/tags" Target="../tags/tag1264.xml"/><Relationship Id="rId1" Type="http://schemas.openxmlformats.org/officeDocument/2006/relationships/tags" Target="../tags/tag1256.xml"/></Relationships>
</file>

<file path=ppt/slides/_rels/slide46.xml.rels><?xml version="1.0" encoding="UTF-8" standalone="yes"?>
<Relationships xmlns="http://schemas.openxmlformats.org/package/2006/relationships"><Relationship Id="rId9" Type="http://schemas.openxmlformats.org/officeDocument/2006/relationships/tags" Target="../tags/tag1291.xml"/><Relationship Id="rId8" Type="http://schemas.openxmlformats.org/officeDocument/2006/relationships/tags" Target="../tags/tag1290.xml"/><Relationship Id="rId7" Type="http://schemas.openxmlformats.org/officeDocument/2006/relationships/tags" Target="../tags/tag1289.xml"/><Relationship Id="rId6" Type="http://schemas.openxmlformats.org/officeDocument/2006/relationships/tags" Target="../tags/tag1288.xml"/><Relationship Id="rId5" Type="http://schemas.openxmlformats.org/officeDocument/2006/relationships/tags" Target="../tags/tag1287.xml"/><Relationship Id="rId4" Type="http://schemas.openxmlformats.org/officeDocument/2006/relationships/tags" Target="../tags/tag1286.xml"/><Relationship Id="rId3" Type="http://schemas.openxmlformats.org/officeDocument/2006/relationships/tags" Target="../tags/tag1285.xml"/><Relationship Id="rId28" Type="http://schemas.openxmlformats.org/officeDocument/2006/relationships/slideLayout" Target="../slideLayouts/slideLayout19.xml"/><Relationship Id="rId27" Type="http://schemas.openxmlformats.org/officeDocument/2006/relationships/tags" Target="../tags/tag1308.xml"/><Relationship Id="rId26" Type="http://schemas.openxmlformats.org/officeDocument/2006/relationships/tags" Target="../tags/tag1307.xml"/><Relationship Id="rId25" Type="http://schemas.openxmlformats.org/officeDocument/2006/relationships/tags" Target="../tags/tag1306.xml"/><Relationship Id="rId24" Type="http://schemas.openxmlformats.org/officeDocument/2006/relationships/tags" Target="../tags/tag1305.xml"/><Relationship Id="rId23" Type="http://schemas.openxmlformats.org/officeDocument/2006/relationships/tags" Target="../tags/tag1304.xml"/><Relationship Id="rId22" Type="http://schemas.openxmlformats.org/officeDocument/2006/relationships/tags" Target="../tags/tag1303.xml"/><Relationship Id="rId21" Type="http://schemas.openxmlformats.org/officeDocument/2006/relationships/tags" Target="../tags/tag1302.xml"/><Relationship Id="rId20" Type="http://schemas.openxmlformats.org/officeDocument/2006/relationships/tags" Target="../tags/tag1301.xml"/><Relationship Id="rId2" Type="http://schemas.openxmlformats.org/officeDocument/2006/relationships/tags" Target="../tags/tag1284.xml"/><Relationship Id="rId19" Type="http://schemas.openxmlformats.org/officeDocument/2006/relationships/tags" Target="../tags/tag1300.xml"/><Relationship Id="rId18" Type="http://schemas.openxmlformats.org/officeDocument/2006/relationships/tags" Target="../tags/tag1299.xml"/><Relationship Id="rId17" Type="http://schemas.openxmlformats.org/officeDocument/2006/relationships/tags" Target="../tags/tag1298.xml"/><Relationship Id="rId16" Type="http://schemas.openxmlformats.org/officeDocument/2006/relationships/tags" Target="../tags/tag1297.xml"/><Relationship Id="rId15" Type="http://schemas.openxmlformats.org/officeDocument/2006/relationships/image" Target="../media/image21.png"/><Relationship Id="rId14" Type="http://schemas.openxmlformats.org/officeDocument/2006/relationships/tags" Target="../tags/tag1296.xml"/><Relationship Id="rId13" Type="http://schemas.openxmlformats.org/officeDocument/2006/relationships/tags" Target="../tags/tag1295.xml"/><Relationship Id="rId12" Type="http://schemas.openxmlformats.org/officeDocument/2006/relationships/tags" Target="../tags/tag1294.xml"/><Relationship Id="rId11" Type="http://schemas.openxmlformats.org/officeDocument/2006/relationships/tags" Target="../tags/tag1293.xml"/><Relationship Id="rId10" Type="http://schemas.openxmlformats.org/officeDocument/2006/relationships/tags" Target="../tags/tag1292.xml"/><Relationship Id="rId1" Type="http://schemas.openxmlformats.org/officeDocument/2006/relationships/tags" Target="../tags/tag1283.xml"/></Relationships>
</file>

<file path=ppt/slides/_rels/slide47.xml.rels><?xml version="1.0" encoding="UTF-8" standalone="yes"?>
<Relationships xmlns="http://schemas.openxmlformats.org/package/2006/relationships"><Relationship Id="rId9" Type="http://schemas.openxmlformats.org/officeDocument/2006/relationships/tags" Target="../tags/tag1317.xml"/><Relationship Id="rId8" Type="http://schemas.openxmlformats.org/officeDocument/2006/relationships/tags" Target="../tags/tag1316.xml"/><Relationship Id="rId7" Type="http://schemas.openxmlformats.org/officeDocument/2006/relationships/tags" Target="../tags/tag1315.xml"/><Relationship Id="rId6" Type="http://schemas.openxmlformats.org/officeDocument/2006/relationships/tags" Target="../tags/tag1314.xml"/><Relationship Id="rId5" Type="http://schemas.openxmlformats.org/officeDocument/2006/relationships/tags" Target="../tags/tag1313.xml"/><Relationship Id="rId4" Type="http://schemas.openxmlformats.org/officeDocument/2006/relationships/tags" Target="../tags/tag1312.xml"/><Relationship Id="rId3" Type="http://schemas.openxmlformats.org/officeDocument/2006/relationships/tags" Target="../tags/tag1311.xml"/><Relationship Id="rId2" Type="http://schemas.openxmlformats.org/officeDocument/2006/relationships/tags" Target="../tags/tag1310.xml"/><Relationship Id="rId14" Type="http://schemas.openxmlformats.org/officeDocument/2006/relationships/slideLayout" Target="../slideLayouts/slideLayout19.xml"/><Relationship Id="rId13" Type="http://schemas.openxmlformats.org/officeDocument/2006/relationships/image" Target="../media/image66.png"/><Relationship Id="rId12" Type="http://schemas.openxmlformats.org/officeDocument/2006/relationships/tags" Target="../tags/tag1319.xml"/><Relationship Id="rId11" Type="http://schemas.openxmlformats.org/officeDocument/2006/relationships/image" Target="../media/image21.png"/><Relationship Id="rId10" Type="http://schemas.openxmlformats.org/officeDocument/2006/relationships/tags" Target="../tags/tag1318.xml"/><Relationship Id="rId1" Type="http://schemas.openxmlformats.org/officeDocument/2006/relationships/tags" Target="../tags/tag1309.xml"/></Relationships>
</file>

<file path=ppt/slides/_rels/slide48.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tags" Target="../tags/tag1327.xml"/><Relationship Id="rId7" Type="http://schemas.openxmlformats.org/officeDocument/2006/relationships/tags" Target="../tags/tag1326.xml"/><Relationship Id="rId6" Type="http://schemas.openxmlformats.org/officeDocument/2006/relationships/tags" Target="../tags/tag1325.xml"/><Relationship Id="rId5" Type="http://schemas.openxmlformats.org/officeDocument/2006/relationships/tags" Target="../tags/tag1324.xml"/><Relationship Id="rId4" Type="http://schemas.openxmlformats.org/officeDocument/2006/relationships/tags" Target="../tags/tag1323.xml"/><Relationship Id="rId3" Type="http://schemas.openxmlformats.org/officeDocument/2006/relationships/tags" Target="../tags/tag1322.xml"/><Relationship Id="rId24" Type="http://schemas.openxmlformats.org/officeDocument/2006/relationships/slideLayout" Target="../slideLayouts/slideLayout17.xml"/><Relationship Id="rId23" Type="http://schemas.openxmlformats.org/officeDocument/2006/relationships/tags" Target="../tags/tag1341.xml"/><Relationship Id="rId22" Type="http://schemas.openxmlformats.org/officeDocument/2006/relationships/tags" Target="../tags/tag1340.xml"/><Relationship Id="rId21" Type="http://schemas.openxmlformats.org/officeDocument/2006/relationships/tags" Target="../tags/tag1339.xml"/><Relationship Id="rId20" Type="http://schemas.openxmlformats.org/officeDocument/2006/relationships/tags" Target="../tags/tag1338.xml"/><Relationship Id="rId2" Type="http://schemas.openxmlformats.org/officeDocument/2006/relationships/tags" Target="../tags/tag1321.xml"/><Relationship Id="rId19" Type="http://schemas.openxmlformats.org/officeDocument/2006/relationships/tags" Target="../tags/tag1337.xml"/><Relationship Id="rId18" Type="http://schemas.openxmlformats.org/officeDocument/2006/relationships/tags" Target="../tags/tag1336.xml"/><Relationship Id="rId17" Type="http://schemas.openxmlformats.org/officeDocument/2006/relationships/tags" Target="../tags/tag1335.xml"/><Relationship Id="rId16" Type="http://schemas.openxmlformats.org/officeDocument/2006/relationships/tags" Target="../tags/tag1334.xml"/><Relationship Id="rId15" Type="http://schemas.openxmlformats.org/officeDocument/2006/relationships/tags" Target="../tags/tag1333.xml"/><Relationship Id="rId14" Type="http://schemas.openxmlformats.org/officeDocument/2006/relationships/tags" Target="../tags/tag1332.xml"/><Relationship Id="rId13" Type="http://schemas.openxmlformats.org/officeDocument/2006/relationships/tags" Target="../tags/tag1331.xml"/><Relationship Id="rId12" Type="http://schemas.openxmlformats.org/officeDocument/2006/relationships/tags" Target="../tags/tag1330.xml"/><Relationship Id="rId11" Type="http://schemas.openxmlformats.org/officeDocument/2006/relationships/tags" Target="../tags/tag1329.xml"/><Relationship Id="rId10" Type="http://schemas.openxmlformats.org/officeDocument/2006/relationships/tags" Target="../tags/tag1328.xml"/><Relationship Id="rId1" Type="http://schemas.openxmlformats.org/officeDocument/2006/relationships/tags" Target="../tags/tag1320.xml"/></Relationships>
</file>

<file path=ppt/slides/_rels/slide49.xml.rels><?xml version="1.0" encoding="UTF-8" standalone="yes"?>
<Relationships xmlns="http://schemas.openxmlformats.org/package/2006/relationships"><Relationship Id="rId9" Type="http://schemas.openxmlformats.org/officeDocument/2006/relationships/tags" Target="../tags/tag1350.xml"/><Relationship Id="rId8" Type="http://schemas.openxmlformats.org/officeDocument/2006/relationships/tags" Target="../tags/tag1349.xml"/><Relationship Id="rId7" Type="http://schemas.openxmlformats.org/officeDocument/2006/relationships/tags" Target="../tags/tag1348.xml"/><Relationship Id="rId6" Type="http://schemas.openxmlformats.org/officeDocument/2006/relationships/tags" Target="../tags/tag1347.xml"/><Relationship Id="rId5" Type="http://schemas.openxmlformats.org/officeDocument/2006/relationships/tags" Target="../tags/tag1346.xml"/><Relationship Id="rId46" Type="http://schemas.openxmlformats.org/officeDocument/2006/relationships/slideLayout" Target="../slideLayouts/slideLayout17.xml"/><Relationship Id="rId45" Type="http://schemas.openxmlformats.org/officeDocument/2006/relationships/image" Target="../media/image67.png"/><Relationship Id="rId44" Type="http://schemas.openxmlformats.org/officeDocument/2006/relationships/tags" Target="../tags/tag1384.xml"/><Relationship Id="rId43" Type="http://schemas.openxmlformats.org/officeDocument/2006/relationships/image" Target="../media/image21.png"/><Relationship Id="rId42" Type="http://schemas.openxmlformats.org/officeDocument/2006/relationships/tags" Target="../tags/tag1383.xml"/><Relationship Id="rId41" Type="http://schemas.openxmlformats.org/officeDocument/2006/relationships/tags" Target="../tags/tag1382.xml"/><Relationship Id="rId40" Type="http://schemas.openxmlformats.org/officeDocument/2006/relationships/tags" Target="../tags/tag1381.xml"/><Relationship Id="rId4" Type="http://schemas.openxmlformats.org/officeDocument/2006/relationships/tags" Target="../tags/tag1345.xml"/><Relationship Id="rId39" Type="http://schemas.openxmlformats.org/officeDocument/2006/relationships/tags" Target="../tags/tag1380.xml"/><Relationship Id="rId38" Type="http://schemas.openxmlformats.org/officeDocument/2006/relationships/tags" Target="../tags/tag1379.xml"/><Relationship Id="rId37" Type="http://schemas.openxmlformats.org/officeDocument/2006/relationships/tags" Target="../tags/tag1378.xml"/><Relationship Id="rId36" Type="http://schemas.openxmlformats.org/officeDocument/2006/relationships/tags" Target="../tags/tag1377.xml"/><Relationship Id="rId35" Type="http://schemas.openxmlformats.org/officeDocument/2006/relationships/tags" Target="../tags/tag1376.xml"/><Relationship Id="rId34" Type="http://schemas.openxmlformats.org/officeDocument/2006/relationships/tags" Target="../tags/tag1375.xml"/><Relationship Id="rId33" Type="http://schemas.openxmlformats.org/officeDocument/2006/relationships/tags" Target="../tags/tag1374.xml"/><Relationship Id="rId32" Type="http://schemas.openxmlformats.org/officeDocument/2006/relationships/tags" Target="../tags/tag1373.xml"/><Relationship Id="rId31" Type="http://schemas.openxmlformats.org/officeDocument/2006/relationships/tags" Target="../tags/tag1372.xml"/><Relationship Id="rId30" Type="http://schemas.openxmlformats.org/officeDocument/2006/relationships/tags" Target="../tags/tag1371.xml"/><Relationship Id="rId3" Type="http://schemas.openxmlformats.org/officeDocument/2006/relationships/tags" Target="../tags/tag1344.xml"/><Relationship Id="rId29" Type="http://schemas.openxmlformats.org/officeDocument/2006/relationships/tags" Target="../tags/tag1370.xml"/><Relationship Id="rId28" Type="http://schemas.openxmlformats.org/officeDocument/2006/relationships/tags" Target="../tags/tag1369.xml"/><Relationship Id="rId27" Type="http://schemas.openxmlformats.org/officeDocument/2006/relationships/tags" Target="../tags/tag1368.xml"/><Relationship Id="rId26" Type="http://schemas.openxmlformats.org/officeDocument/2006/relationships/tags" Target="../tags/tag1367.xml"/><Relationship Id="rId25" Type="http://schemas.openxmlformats.org/officeDocument/2006/relationships/tags" Target="../tags/tag1366.xml"/><Relationship Id="rId24" Type="http://schemas.openxmlformats.org/officeDocument/2006/relationships/tags" Target="../tags/tag1365.xml"/><Relationship Id="rId23" Type="http://schemas.openxmlformats.org/officeDocument/2006/relationships/tags" Target="../tags/tag1364.xml"/><Relationship Id="rId22" Type="http://schemas.openxmlformats.org/officeDocument/2006/relationships/tags" Target="../tags/tag1363.xml"/><Relationship Id="rId21" Type="http://schemas.openxmlformats.org/officeDocument/2006/relationships/tags" Target="../tags/tag1362.xml"/><Relationship Id="rId20" Type="http://schemas.openxmlformats.org/officeDocument/2006/relationships/tags" Target="../tags/tag1361.xml"/><Relationship Id="rId2" Type="http://schemas.openxmlformats.org/officeDocument/2006/relationships/tags" Target="../tags/tag1343.xml"/><Relationship Id="rId19" Type="http://schemas.openxmlformats.org/officeDocument/2006/relationships/tags" Target="../tags/tag1360.xml"/><Relationship Id="rId18" Type="http://schemas.openxmlformats.org/officeDocument/2006/relationships/tags" Target="../tags/tag1359.xml"/><Relationship Id="rId17" Type="http://schemas.openxmlformats.org/officeDocument/2006/relationships/tags" Target="../tags/tag1358.xml"/><Relationship Id="rId16" Type="http://schemas.openxmlformats.org/officeDocument/2006/relationships/tags" Target="../tags/tag1357.xml"/><Relationship Id="rId15" Type="http://schemas.openxmlformats.org/officeDocument/2006/relationships/tags" Target="../tags/tag1356.xml"/><Relationship Id="rId14" Type="http://schemas.openxmlformats.org/officeDocument/2006/relationships/tags" Target="../tags/tag1355.xml"/><Relationship Id="rId13" Type="http://schemas.openxmlformats.org/officeDocument/2006/relationships/tags" Target="../tags/tag1354.xml"/><Relationship Id="rId12" Type="http://schemas.openxmlformats.org/officeDocument/2006/relationships/tags" Target="../tags/tag1353.xml"/><Relationship Id="rId11" Type="http://schemas.openxmlformats.org/officeDocument/2006/relationships/tags" Target="../tags/tag1352.xml"/><Relationship Id="rId10" Type="http://schemas.openxmlformats.org/officeDocument/2006/relationships/tags" Target="../tags/tag1351.xml"/><Relationship Id="rId1" Type="http://schemas.openxmlformats.org/officeDocument/2006/relationships/tags" Target="../tags/tag1342.xml"/></Relationships>
</file>

<file path=ppt/slides/_rels/slide5.xml.rels><?xml version="1.0" encoding="UTF-8" standalone="yes"?>
<Relationships xmlns="http://schemas.openxmlformats.org/package/2006/relationships"><Relationship Id="rId9" Type="http://schemas.openxmlformats.org/officeDocument/2006/relationships/tags" Target="../tags/tag260.xml"/><Relationship Id="rId8" Type="http://schemas.openxmlformats.org/officeDocument/2006/relationships/tags" Target="../tags/tag259.xml"/><Relationship Id="rId7" Type="http://schemas.openxmlformats.org/officeDocument/2006/relationships/tags" Target="../tags/tag258.xml"/><Relationship Id="rId6" Type="http://schemas.openxmlformats.org/officeDocument/2006/relationships/tags" Target="../tags/tag257.xml"/><Relationship Id="rId5" Type="http://schemas.openxmlformats.org/officeDocument/2006/relationships/tags" Target="../tags/tag256.xml"/><Relationship Id="rId4" Type="http://schemas.openxmlformats.org/officeDocument/2006/relationships/tags" Target="../tags/tag255.xml"/><Relationship Id="rId3" Type="http://schemas.openxmlformats.org/officeDocument/2006/relationships/tags" Target="../tags/tag254.xml"/><Relationship Id="rId2" Type="http://schemas.openxmlformats.org/officeDocument/2006/relationships/tags" Target="../tags/tag253.xml"/><Relationship Id="rId11" Type="http://schemas.openxmlformats.org/officeDocument/2006/relationships/slideLayout" Target="../slideLayouts/slideLayout14.xml"/><Relationship Id="rId10" Type="http://schemas.openxmlformats.org/officeDocument/2006/relationships/image" Target="../media/image13.png"/><Relationship Id="rId1" Type="http://schemas.openxmlformats.org/officeDocument/2006/relationships/tags" Target="../tags/tag252.xml"/></Relationships>
</file>

<file path=ppt/slides/_rels/slide50.xml.rels><?xml version="1.0" encoding="UTF-8" standalone="yes"?>
<Relationships xmlns="http://schemas.openxmlformats.org/package/2006/relationships"><Relationship Id="rId9" Type="http://schemas.openxmlformats.org/officeDocument/2006/relationships/tags" Target="../tags/tag1392.xml"/><Relationship Id="rId8" Type="http://schemas.openxmlformats.org/officeDocument/2006/relationships/tags" Target="../tags/tag1391.xml"/><Relationship Id="rId7" Type="http://schemas.openxmlformats.org/officeDocument/2006/relationships/tags" Target="../tags/tag1390.xml"/><Relationship Id="rId6" Type="http://schemas.openxmlformats.org/officeDocument/2006/relationships/tags" Target="../tags/tag1389.xml"/><Relationship Id="rId5" Type="http://schemas.openxmlformats.org/officeDocument/2006/relationships/tags" Target="../tags/tag1388.xml"/><Relationship Id="rId4" Type="http://schemas.openxmlformats.org/officeDocument/2006/relationships/tags" Target="../tags/tag1387.xml"/><Relationship Id="rId3" Type="http://schemas.openxmlformats.org/officeDocument/2006/relationships/image" Target="../media/image68.png"/><Relationship Id="rId22" Type="http://schemas.openxmlformats.org/officeDocument/2006/relationships/notesSlide" Target="../notesSlides/notesSlide20.xml"/><Relationship Id="rId21" Type="http://schemas.openxmlformats.org/officeDocument/2006/relationships/slideLayout" Target="../slideLayouts/slideLayout17.xml"/><Relationship Id="rId20" Type="http://schemas.openxmlformats.org/officeDocument/2006/relationships/image" Target="../media/image21.png"/><Relationship Id="rId2" Type="http://schemas.openxmlformats.org/officeDocument/2006/relationships/tags" Target="../tags/tag1386.xml"/><Relationship Id="rId19" Type="http://schemas.openxmlformats.org/officeDocument/2006/relationships/tags" Target="../tags/tag1402.xml"/><Relationship Id="rId18" Type="http://schemas.openxmlformats.org/officeDocument/2006/relationships/tags" Target="../tags/tag1401.xml"/><Relationship Id="rId17" Type="http://schemas.openxmlformats.org/officeDocument/2006/relationships/tags" Target="../tags/tag1400.xml"/><Relationship Id="rId16" Type="http://schemas.openxmlformats.org/officeDocument/2006/relationships/tags" Target="../tags/tag1399.xml"/><Relationship Id="rId15" Type="http://schemas.openxmlformats.org/officeDocument/2006/relationships/tags" Target="../tags/tag1398.xml"/><Relationship Id="rId14" Type="http://schemas.openxmlformats.org/officeDocument/2006/relationships/tags" Target="../tags/tag1397.xml"/><Relationship Id="rId13" Type="http://schemas.openxmlformats.org/officeDocument/2006/relationships/tags" Target="../tags/tag1396.xml"/><Relationship Id="rId12" Type="http://schemas.openxmlformats.org/officeDocument/2006/relationships/tags" Target="../tags/tag1395.xml"/><Relationship Id="rId11" Type="http://schemas.openxmlformats.org/officeDocument/2006/relationships/tags" Target="../tags/tag1394.xml"/><Relationship Id="rId10" Type="http://schemas.openxmlformats.org/officeDocument/2006/relationships/tags" Target="../tags/tag1393.xml"/><Relationship Id="rId1" Type="http://schemas.openxmlformats.org/officeDocument/2006/relationships/tags" Target="../tags/tag1385.xml"/></Relationships>
</file>

<file path=ppt/slides/_rels/slide51.xml.rels><?xml version="1.0" encoding="UTF-8" standalone="yes"?>
<Relationships xmlns="http://schemas.openxmlformats.org/package/2006/relationships"><Relationship Id="rId9" Type="http://schemas.openxmlformats.org/officeDocument/2006/relationships/tags" Target="../tags/tag1413.xml"/><Relationship Id="rId8" Type="http://schemas.openxmlformats.org/officeDocument/2006/relationships/tags" Target="../tags/tag1412.xml"/><Relationship Id="rId7" Type="http://schemas.openxmlformats.org/officeDocument/2006/relationships/tags" Target="../tags/tag1411.xml"/><Relationship Id="rId6" Type="http://schemas.openxmlformats.org/officeDocument/2006/relationships/tags" Target="../tags/tag1410.xml"/><Relationship Id="rId5" Type="http://schemas.openxmlformats.org/officeDocument/2006/relationships/tags" Target="../tags/tag1409.xml"/><Relationship Id="rId4" Type="http://schemas.openxmlformats.org/officeDocument/2006/relationships/tags" Target="../tags/tag1408.xml"/><Relationship Id="rId35" Type="http://schemas.openxmlformats.org/officeDocument/2006/relationships/notesSlide" Target="../notesSlides/notesSlide21.xml"/><Relationship Id="rId34" Type="http://schemas.openxmlformats.org/officeDocument/2006/relationships/slideLayout" Target="../slideLayouts/slideLayout17.xml"/><Relationship Id="rId33" Type="http://schemas.openxmlformats.org/officeDocument/2006/relationships/image" Target="../media/image21.png"/><Relationship Id="rId32" Type="http://schemas.openxmlformats.org/officeDocument/2006/relationships/tags" Target="../tags/tag1436.xml"/><Relationship Id="rId31" Type="http://schemas.openxmlformats.org/officeDocument/2006/relationships/tags" Target="../tags/tag1435.xml"/><Relationship Id="rId30" Type="http://schemas.openxmlformats.org/officeDocument/2006/relationships/tags" Target="../tags/tag1434.xml"/><Relationship Id="rId3" Type="http://schemas.openxmlformats.org/officeDocument/2006/relationships/tags" Target="../tags/tag1407.xml"/><Relationship Id="rId29" Type="http://schemas.openxmlformats.org/officeDocument/2006/relationships/tags" Target="../tags/tag1433.xml"/><Relationship Id="rId28" Type="http://schemas.openxmlformats.org/officeDocument/2006/relationships/tags" Target="../tags/tag1432.xml"/><Relationship Id="rId27" Type="http://schemas.openxmlformats.org/officeDocument/2006/relationships/tags" Target="../tags/tag1431.xml"/><Relationship Id="rId26" Type="http://schemas.openxmlformats.org/officeDocument/2006/relationships/tags" Target="../tags/tag1430.xml"/><Relationship Id="rId25" Type="http://schemas.openxmlformats.org/officeDocument/2006/relationships/tags" Target="../tags/tag1429.xml"/><Relationship Id="rId24" Type="http://schemas.openxmlformats.org/officeDocument/2006/relationships/tags" Target="../tags/tag1428.xml"/><Relationship Id="rId23" Type="http://schemas.openxmlformats.org/officeDocument/2006/relationships/tags" Target="../tags/tag1427.xml"/><Relationship Id="rId22" Type="http://schemas.openxmlformats.org/officeDocument/2006/relationships/tags" Target="../tags/tag1426.xml"/><Relationship Id="rId21" Type="http://schemas.openxmlformats.org/officeDocument/2006/relationships/tags" Target="../tags/tag1425.xml"/><Relationship Id="rId20" Type="http://schemas.openxmlformats.org/officeDocument/2006/relationships/tags" Target="../tags/tag1424.xml"/><Relationship Id="rId2" Type="http://schemas.openxmlformats.org/officeDocument/2006/relationships/image" Target="../media/image69.png"/><Relationship Id="rId19" Type="http://schemas.openxmlformats.org/officeDocument/2006/relationships/tags" Target="../tags/tag1423.xml"/><Relationship Id="rId18" Type="http://schemas.openxmlformats.org/officeDocument/2006/relationships/tags" Target="../tags/tag1422.xml"/><Relationship Id="rId17" Type="http://schemas.openxmlformats.org/officeDocument/2006/relationships/tags" Target="../tags/tag1421.xml"/><Relationship Id="rId16" Type="http://schemas.openxmlformats.org/officeDocument/2006/relationships/tags" Target="../tags/tag1420.xml"/><Relationship Id="rId15" Type="http://schemas.openxmlformats.org/officeDocument/2006/relationships/tags" Target="../tags/tag1419.xml"/><Relationship Id="rId14" Type="http://schemas.openxmlformats.org/officeDocument/2006/relationships/tags" Target="../tags/tag1418.xml"/><Relationship Id="rId13" Type="http://schemas.openxmlformats.org/officeDocument/2006/relationships/tags" Target="../tags/tag1417.xml"/><Relationship Id="rId12" Type="http://schemas.openxmlformats.org/officeDocument/2006/relationships/tags" Target="../tags/tag1416.xml"/><Relationship Id="rId11" Type="http://schemas.openxmlformats.org/officeDocument/2006/relationships/tags" Target="../tags/tag1415.xml"/><Relationship Id="rId10" Type="http://schemas.openxmlformats.org/officeDocument/2006/relationships/tags" Target="../tags/tag1414.xml"/><Relationship Id="rId1" Type="http://schemas.openxmlformats.org/officeDocument/2006/relationships/tags" Target="../tags/tag1406.xml"/></Relationships>
</file>

<file path=ppt/slides/_rels/slide52.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tags" Target="../tags/tag1447.xml"/><Relationship Id="rId7" Type="http://schemas.openxmlformats.org/officeDocument/2006/relationships/tags" Target="../tags/tag1446.xml"/><Relationship Id="rId6" Type="http://schemas.openxmlformats.org/officeDocument/2006/relationships/tags" Target="../tags/tag1445.xml"/><Relationship Id="rId5" Type="http://schemas.openxmlformats.org/officeDocument/2006/relationships/tags" Target="../tags/tag1444.xml"/><Relationship Id="rId4" Type="http://schemas.openxmlformats.org/officeDocument/2006/relationships/tags" Target="../tags/tag1443.xml"/><Relationship Id="rId3" Type="http://schemas.openxmlformats.org/officeDocument/2006/relationships/tags" Target="../tags/tag1442.xml"/><Relationship Id="rId2" Type="http://schemas.openxmlformats.org/officeDocument/2006/relationships/tags" Target="../tags/tag1441.xml"/><Relationship Id="rId15" Type="http://schemas.openxmlformats.org/officeDocument/2006/relationships/slideLayout" Target="../slideLayouts/slideLayout17.xml"/><Relationship Id="rId14" Type="http://schemas.openxmlformats.org/officeDocument/2006/relationships/tags" Target="../tags/tag1452.xml"/><Relationship Id="rId13" Type="http://schemas.openxmlformats.org/officeDocument/2006/relationships/tags" Target="../tags/tag1451.xml"/><Relationship Id="rId12" Type="http://schemas.openxmlformats.org/officeDocument/2006/relationships/tags" Target="../tags/tag1450.xml"/><Relationship Id="rId11" Type="http://schemas.openxmlformats.org/officeDocument/2006/relationships/tags" Target="../tags/tag1449.xml"/><Relationship Id="rId10" Type="http://schemas.openxmlformats.org/officeDocument/2006/relationships/tags" Target="../tags/tag1448.xml"/><Relationship Id="rId1" Type="http://schemas.openxmlformats.org/officeDocument/2006/relationships/tags" Target="../tags/tag1440.xml"/></Relationships>
</file>

<file path=ppt/slides/_rels/slide53.xml.rels><?xml version="1.0" encoding="UTF-8" standalone="yes"?>
<Relationships xmlns="http://schemas.openxmlformats.org/package/2006/relationships"><Relationship Id="rId9" Type="http://schemas.openxmlformats.org/officeDocument/2006/relationships/tags" Target="../tags/tag1461.xml"/><Relationship Id="rId8" Type="http://schemas.openxmlformats.org/officeDocument/2006/relationships/tags" Target="../tags/tag1460.xml"/><Relationship Id="rId7" Type="http://schemas.openxmlformats.org/officeDocument/2006/relationships/tags" Target="../tags/tag1459.xml"/><Relationship Id="rId6" Type="http://schemas.openxmlformats.org/officeDocument/2006/relationships/tags" Target="../tags/tag1458.xml"/><Relationship Id="rId5" Type="http://schemas.openxmlformats.org/officeDocument/2006/relationships/tags" Target="../tags/tag1457.xml"/><Relationship Id="rId4" Type="http://schemas.openxmlformats.org/officeDocument/2006/relationships/tags" Target="../tags/tag1456.xml"/><Relationship Id="rId38" Type="http://schemas.openxmlformats.org/officeDocument/2006/relationships/slideLayout" Target="../slideLayouts/slideLayout17.xml"/><Relationship Id="rId37" Type="http://schemas.openxmlformats.org/officeDocument/2006/relationships/image" Target="../media/image21.png"/><Relationship Id="rId36" Type="http://schemas.openxmlformats.org/officeDocument/2006/relationships/tags" Target="../tags/tag1488.xml"/><Relationship Id="rId35" Type="http://schemas.openxmlformats.org/officeDocument/2006/relationships/tags" Target="../tags/tag1487.xml"/><Relationship Id="rId34" Type="http://schemas.openxmlformats.org/officeDocument/2006/relationships/tags" Target="../tags/tag1486.xml"/><Relationship Id="rId33" Type="http://schemas.openxmlformats.org/officeDocument/2006/relationships/tags" Target="../tags/tag1485.xml"/><Relationship Id="rId32" Type="http://schemas.openxmlformats.org/officeDocument/2006/relationships/tags" Target="../tags/tag1484.xml"/><Relationship Id="rId31" Type="http://schemas.openxmlformats.org/officeDocument/2006/relationships/tags" Target="../tags/tag1483.xml"/><Relationship Id="rId30" Type="http://schemas.openxmlformats.org/officeDocument/2006/relationships/tags" Target="../tags/tag1482.xml"/><Relationship Id="rId3" Type="http://schemas.openxmlformats.org/officeDocument/2006/relationships/tags" Target="../tags/tag1455.xml"/><Relationship Id="rId29" Type="http://schemas.openxmlformats.org/officeDocument/2006/relationships/tags" Target="../tags/tag1481.xml"/><Relationship Id="rId28" Type="http://schemas.openxmlformats.org/officeDocument/2006/relationships/tags" Target="../tags/tag1480.xml"/><Relationship Id="rId27" Type="http://schemas.openxmlformats.org/officeDocument/2006/relationships/tags" Target="../tags/tag1479.xml"/><Relationship Id="rId26" Type="http://schemas.openxmlformats.org/officeDocument/2006/relationships/tags" Target="../tags/tag1478.xml"/><Relationship Id="rId25" Type="http://schemas.openxmlformats.org/officeDocument/2006/relationships/tags" Target="../tags/tag1477.xml"/><Relationship Id="rId24" Type="http://schemas.openxmlformats.org/officeDocument/2006/relationships/tags" Target="../tags/tag1476.xml"/><Relationship Id="rId23" Type="http://schemas.openxmlformats.org/officeDocument/2006/relationships/tags" Target="../tags/tag1475.xml"/><Relationship Id="rId22" Type="http://schemas.openxmlformats.org/officeDocument/2006/relationships/tags" Target="../tags/tag1474.xml"/><Relationship Id="rId21" Type="http://schemas.openxmlformats.org/officeDocument/2006/relationships/tags" Target="../tags/tag1473.xml"/><Relationship Id="rId20" Type="http://schemas.openxmlformats.org/officeDocument/2006/relationships/tags" Target="../tags/tag1472.xml"/><Relationship Id="rId2" Type="http://schemas.openxmlformats.org/officeDocument/2006/relationships/tags" Target="../tags/tag1454.xml"/><Relationship Id="rId19" Type="http://schemas.openxmlformats.org/officeDocument/2006/relationships/tags" Target="../tags/tag1471.xml"/><Relationship Id="rId18" Type="http://schemas.openxmlformats.org/officeDocument/2006/relationships/tags" Target="../tags/tag1470.xml"/><Relationship Id="rId17" Type="http://schemas.openxmlformats.org/officeDocument/2006/relationships/tags" Target="../tags/tag1469.xml"/><Relationship Id="rId16" Type="http://schemas.openxmlformats.org/officeDocument/2006/relationships/tags" Target="../tags/tag1468.xml"/><Relationship Id="rId15" Type="http://schemas.openxmlformats.org/officeDocument/2006/relationships/tags" Target="../tags/tag1467.xml"/><Relationship Id="rId14" Type="http://schemas.openxmlformats.org/officeDocument/2006/relationships/tags" Target="../tags/tag1466.xml"/><Relationship Id="rId13" Type="http://schemas.openxmlformats.org/officeDocument/2006/relationships/tags" Target="../tags/tag1465.xml"/><Relationship Id="rId12" Type="http://schemas.openxmlformats.org/officeDocument/2006/relationships/tags" Target="../tags/tag1464.xml"/><Relationship Id="rId11" Type="http://schemas.openxmlformats.org/officeDocument/2006/relationships/tags" Target="../tags/tag1463.xml"/><Relationship Id="rId10" Type="http://schemas.openxmlformats.org/officeDocument/2006/relationships/tags" Target="../tags/tag1462.xml"/><Relationship Id="rId1" Type="http://schemas.openxmlformats.org/officeDocument/2006/relationships/tags" Target="../tags/tag1453.xml"/></Relationships>
</file>

<file path=ppt/slides/_rels/slide54.xml.rels><?xml version="1.0" encoding="UTF-8" standalone="yes"?>
<Relationships xmlns="http://schemas.openxmlformats.org/package/2006/relationships"><Relationship Id="rId9" Type="http://schemas.openxmlformats.org/officeDocument/2006/relationships/tags" Target="../tags/tag1496.xml"/><Relationship Id="rId8" Type="http://schemas.openxmlformats.org/officeDocument/2006/relationships/tags" Target="../tags/tag1495.xml"/><Relationship Id="rId7" Type="http://schemas.openxmlformats.org/officeDocument/2006/relationships/tags" Target="../tags/tag1494.xml"/><Relationship Id="rId6" Type="http://schemas.openxmlformats.org/officeDocument/2006/relationships/tags" Target="../tags/tag1493.xml"/><Relationship Id="rId5" Type="http://schemas.openxmlformats.org/officeDocument/2006/relationships/tags" Target="../tags/tag1492.xml"/><Relationship Id="rId4" Type="http://schemas.openxmlformats.org/officeDocument/2006/relationships/tags" Target="../tags/tag1491.xml"/><Relationship Id="rId3" Type="http://schemas.openxmlformats.org/officeDocument/2006/relationships/image" Target="../media/image70.png"/><Relationship Id="rId2" Type="http://schemas.openxmlformats.org/officeDocument/2006/relationships/tags" Target="../tags/tag1490.xml"/><Relationship Id="rId15" Type="http://schemas.openxmlformats.org/officeDocument/2006/relationships/slideLayout" Target="../slideLayouts/slideLayout17.xml"/><Relationship Id="rId14" Type="http://schemas.openxmlformats.org/officeDocument/2006/relationships/tags" Target="../tags/tag1500.xml"/><Relationship Id="rId13" Type="http://schemas.openxmlformats.org/officeDocument/2006/relationships/image" Target="../media/image21.png"/><Relationship Id="rId12" Type="http://schemas.openxmlformats.org/officeDocument/2006/relationships/tags" Target="../tags/tag1499.xml"/><Relationship Id="rId11" Type="http://schemas.openxmlformats.org/officeDocument/2006/relationships/tags" Target="../tags/tag1498.xml"/><Relationship Id="rId10" Type="http://schemas.openxmlformats.org/officeDocument/2006/relationships/tags" Target="../tags/tag1497.xml"/><Relationship Id="rId1" Type="http://schemas.openxmlformats.org/officeDocument/2006/relationships/tags" Target="../tags/tag1489.xml"/></Relationships>
</file>

<file path=ppt/slides/_rels/slide55.xml.rels><?xml version="1.0" encoding="UTF-8" standalone="yes"?>
<Relationships xmlns="http://schemas.openxmlformats.org/package/2006/relationships"><Relationship Id="rId9" Type="http://schemas.openxmlformats.org/officeDocument/2006/relationships/tags" Target="../tags/tag1509.xml"/><Relationship Id="rId8" Type="http://schemas.openxmlformats.org/officeDocument/2006/relationships/tags" Target="../tags/tag1508.xml"/><Relationship Id="rId79" Type="http://schemas.openxmlformats.org/officeDocument/2006/relationships/slideLayout" Target="../slideLayouts/slideLayout17.xml"/><Relationship Id="rId78" Type="http://schemas.openxmlformats.org/officeDocument/2006/relationships/image" Target="../media/image72.jpeg"/><Relationship Id="rId77" Type="http://schemas.openxmlformats.org/officeDocument/2006/relationships/tags" Target="../tags/tag1575.xml"/><Relationship Id="rId76" Type="http://schemas.openxmlformats.org/officeDocument/2006/relationships/image" Target="../media/image71.jpeg"/><Relationship Id="rId75" Type="http://schemas.openxmlformats.org/officeDocument/2006/relationships/tags" Target="../tags/tag1574.xml"/><Relationship Id="rId74" Type="http://schemas.openxmlformats.org/officeDocument/2006/relationships/image" Target="../media/image21.png"/><Relationship Id="rId73" Type="http://schemas.openxmlformats.org/officeDocument/2006/relationships/tags" Target="../tags/tag1573.xml"/><Relationship Id="rId72" Type="http://schemas.openxmlformats.org/officeDocument/2006/relationships/tags" Target="../tags/tag1572.xml"/><Relationship Id="rId71" Type="http://schemas.openxmlformats.org/officeDocument/2006/relationships/tags" Target="../tags/tag1571.xml"/><Relationship Id="rId70" Type="http://schemas.openxmlformats.org/officeDocument/2006/relationships/tags" Target="../tags/tag1570.xml"/><Relationship Id="rId7" Type="http://schemas.openxmlformats.org/officeDocument/2006/relationships/tags" Target="../tags/tag1507.xml"/><Relationship Id="rId69" Type="http://schemas.openxmlformats.org/officeDocument/2006/relationships/tags" Target="../tags/tag1569.xml"/><Relationship Id="rId68" Type="http://schemas.openxmlformats.org/officeDocument/2006/relationships/tags" Target="../tags/tag1568.xml"/><Relationship Id="rId67" Type="http://schemas.openxmlformats.org/officeDocument/2006/relationships/tags" Target="../tags/tag1567.xml"/><Relationship Id="rId66" Type="http://schemas.openxmlformats.org/officeDocument/2006/relationships/tags" Target="../tags/tag1566.xml"/><Relationship Id="rId65" Type="http://schemas.openxmlformats.org/officeDocument/2006/relationships/tags" Target="../tags/tag1565.xml"/><Relationship Id="rId64" Type="http://schemas.openxmlformats.org/officeDocument/2006/relationships/tags" Target="../tags/tag1564.xml"/><Relationship Id="rId63" Type="http://schemas.openxmlformats.org/officeDocument/2006/relationships/tags" Target="../tags/tag1563.xml"/><Relationship Id="rId62" Type="http://schemas.openxmlformats.org/officeDocument/2006/relationships/tags" Target="../tags/tag1562.xml"/><Relationship Id="rId61" Type="http://schemas.openxmlformats.org/officeDocument/2006/relationships/tags" Target="../tags/tag1561.xml"/><Relationship Id="rId60" Type="http://schemas.openxmlformats.org/officeDocument/2006/relationships/tags" Target="../tags/tag1560.xml"/><Relationship Id="rId6" Type="http://schemas.openxmlformats.org/officeDocument/2006/relationships/tags" Target="../tags/tag1506.xml"/><Relationship Id="rId59" Type="http://schemas.openxmlformats.org/officeDocument/2006/relationships/tags" Target="../tags/tag1559.xml"/><Relationship Id="rId58" Type="http://schemas.openxmlformats.org/officeDocument/2006/relationships/tags" Target="../tags/tag1558.xml"/><Relationship Id="rId57" Type="http://schemas.openxmlformats.org/officeDocument/2006/relationships/tags" Target="../tags/tag1557.xml"/><Relationship Id="rId56" Type="http://schemas.openxmlformats.org/officeDocument/2006/relationships/tags" Target="../tags/tag1556.xml"/><Relationship Id="rId55" Type="http://schemas.openxmlformats.org/officeDocument/2006/relationships/tags" Target="../tags/tag1555.xml"/><Relationship Id="rId54" Type="http://schemas.openxmlformats.org/officeDocument/2006/relationships/tags" Target="../tags/tag1554.xml"/><Relationship Id="rId53" Type="http://schemas.openxmlformats.org/officeDocument/2006/relationships/tags" Target="../tags/tag1553.xml"/><Relationship Id="rId52" Type="http://schemas.openxmlformats.org/officeDocument/2006/relationships/tags" Target="../tags/tag1552.xml"/><Relationship Id="rId51" Type="http://schemas.openxmlformats.org/officeDocument/2006/relationships/tags" Target="../tags/tag1551.xml"/><Relationship Id="rId50" Type="http://schemas.openxmlformats.org/officeDocument/2006/relationships/tags" Target="../tags/tag1550.xml"/><Relationship Id="rId5" Type="http://schemas.openxmlformats.org/officeDocument/2006/relationships/tags" Target="../tags/tag1505.xml"/><Relationship Id="rId49" Type="http://schemas.openxmlformats.org/officeDocument/2006/relationships/tags" Target="../tags/tag1549.xml"/><Relationship Id="rId48" Type="http://schemas.openxmlformats.org/officeDocument/2006/relationships/tags" Target="../tags/tag1548.xml"/><Relationship Id="rId47" Type="http://schemas.openxmlformats.org/officeDocument/2006/relationships/tags" Target="../tags/tag1547.xml"/><Relationship Id="rId46" Type="http://schemas.openxmlformats.org/officeDocument/2006/relationships/tags" Target="../tags/tag1546.xml"/><Relationship Id="rId45" Type="http://schemas.openxmlformats.org/officeDocument/2006/relationships/tags" Target="../tags/tag1545.xml"/><Relationship Id="rId44" Type="http://schemas.openxmlformats.org/officeDocument/2006/relationships/tags" Target="../tags/tag1544.xml"/><Relationship Id="rId43" Type="http://schemas.openxmlformats.org/officeDocument/2006/relationships/tags" Target="../tags/tag1543.xml"/><Relationship Id="rId42" Type="http://schemas.openxmlformats.org/officeDocument/2006/relationships/tags" Target="../tags/tag1542.xml"/><Relationship Id="rId41" Type="http://schemas.openxmlformats.org/officeDocument/2006/relationships/tags" Target="../tags/tag1541.xml"/><Relationship Id="rId40" Type="http://schemas.openxmlformats.org/officeDocument/2006/relationships/tags" Target="../tags/tag1540.xml"/><Relationship Id="rId4" Type="http://schemas.openxmlformats.org/officeDocument/2006/relationships/tags" Target="../tags/tag1504.xml"/><Relationship Id="rId39" Type="http://schemas.openxmlformats.org/officeDocument/2006/relationships/tags" Target="../tags/tag1539.xml"/><Relationship Id="rId38" Type="http://schemas.openxmlformats.org/officeDocument/2006/relationships/tags" Target="../tags/tag1538.xml"/><Relationship Id="rId37" Type="http://schemas.openxmlformats.org/officeDocument/2006/relationships/tags" Target="../tags/tag1537.xml"/><Relationship Id="rId36" Type="http://schemas.openxmlformats.org/officeDocument/2006/relationships/tags" Target="../tags/tag1536.xml"/><Relationship Id="rId35" Type="http://schemas.openxmlformats.org/officeDocument/2006/relationships/tags" Target="../tags/tag1535.xml"/><Relationship Id="rId34" Type="http://schemas.openxmlformats.org/officeDocument/2006/relationships/tags" Target="../tags/tag1534.xml"/><Relationship Id="rId33" Type="http://schemas.openxmlformats.org/officeDocument/2006/relationships/tags" Target="../tags/tag1533.xml"/><Relationship Id="rId32" Type="http://schemas.openxmlformats.org/officeDocument/2006/relationships/tags" Target="../tags/tag1532.xml"/><Relationship Id="rId31" Type="http://schemas.openxmlformats.org/officeDocument/2006/relationships/tags" Target="../tags/tag1531.xml"/><Relationship Id="rId30" Type="http://schemas.openxmlformats.org/officeDocument/2006/relationships/tags" Target="../tags/tag1530.xml"/><Relationship Id="rId3" Type="http://schemas.openxmlformats.org/officeDocument/2006/relationships/tags" Target="../tags/tag1503.xml"/><Relationship Id="rId29" Type="http://schemas.openxmlformats.org/officeDocument/2006/relationships/tags" Target="../tags/tag1529.xml"/><Relationship Id="rId28" Type="http://schemas.openxmlformats.org/officeDocument/2006/relationships/tags" Target="../tags/tag1528.xml"/><Relationship Id="rId27" Type="http://schemas.openxmlformats.org/officeDocument/2006/relationships/tags" Target="../tags/tag1527.xml"/><Relationship Id="rId26" Type="http://schemas.openxmlformats.org/officeDocument/2006/relationships/tags" Target="../tags/tag1526.xml"/><Relationship Id="rId25" Type="http://schemas.openxmlformats.org/officeDocument/2006/relationships/tags" Target="../tags/tag1525.xml"/><Relationship Id="rId24" Type="http://schemas.openxmlformats.org/officeDocument/2006/relationships/tags" Target="../tags/tag1524.xml"/><Relationship Id="rId23" Type="http://schemas.openxmlformats.org/officeDocument/2006/relationships/tags" Target="../tags/tag1523.xml"/><Relationship Id="rId22" Type="http://schemas.openxmlformats.org/officeDocument/2006/relationships/tags" Target="../tags/tag1522.xml"/><Relationship Id="rId21" Type="http://schemas.openxmlformats.org/officeDocument/2006/relationships/tags" Target="../tags/tag1521.xml"/><Relationship Id="rId20" Type="http://schemas.openxmlformats.org/officeDocument/2006/relationships/tags" Target="../tags/tag1520.xml"/><Relationship Id="rId2" Type="http://schemas.openxmlformats.org/officeDocument/2006/relationships/tags" Target="../tags/tag1502.xml"/><Relationship Id="rId19" Type="http://schemas.openxmlformats.org/officeDocument/2006/relationships/tags" Target="../tags/tag1519.xml"/><Relationship Id="rId18" Type="http://schemas.openxmlformats.org/officeDocument/2006/relationships/tags" Target="../tags/tag1518.xml"/><Relationship Id="rId17" Type="http://schemas.openxmlformats.org/officeDocument/2006/relationships/tags" Target="../tags/tag1517.xml"/><Relationship Id="rId16" Type="http://schemas.openxmlformats.org/officeDocument/2006/relationships/tags" Target="../tags/tag1516.xml"/><Relationship Id="rId15" Type="http://schemas.openxmlformats.org/officeDocument/2006/relationships/tags" Target="../tags/tag1515.xml"/><Relationship Id="rId14" Type="http://schemas.openxmlformats.org/officeDocument/2006/relationships/tags" Target="../tags/tag1514.xml"/><Relationship Id="rId13" Type="http://schemas.openxmlformats.org/officeDocument/2006/relationships/tags" Target="../tags/tag1513.xml"/><Relationship Id="rId12" Type="http://schemas.openxmlformats.org/officeDocument/2006/relationships/tags" Target="../tags/tag1512.xml"/><Relationship Id="rId11" Type="http://schemas.openxmlformats.org/officeDocument/2006/relationships/tags" Target="../tags/tag1511.xml"/><Relationship Id="rId10" Type="http://schemas.openxmlformats.org/officeDocument/2006/relationships/tags" Target="../tags/tag1510.xml"/><Relationship Id="rId1" Type="http://schemas.openxmlformats.org/officeDocument/2006/relationships/tags" Target="../tags/tag1501.xml"/></Relationships>
</file>

<file path=ppt/slides/_rels/slide56.xml.rels><?xml version="1.0" encoding="UTF-8" standalone="yes"?>
<Relationships xmlns="http://schemas.openxmlformats.org/package/2006/relationships"><Relationship Id="rId9" Type="http://schemas.openxmlformats.org/officeDocument/2006/relationships/tags" Target="../tags/tag1582.xml"/><Relationship Id="rId8" Type="http://schemas.openxmlformats.org/officeDocument/2006/relationships/tags" Target="../tags/tag1581.xml"/><Relationship Id="rId7" Type="http://schemas.openxmlformats.org/officeDocument/2006/relationships/tags" Target="../tags/tag1580.xml"/><Relationship Id="rId6" Type="http://schemas.openxmlformats.org/officeDocument/2006/relationships/tags" Target="../tags/tag1579.xml"/><Relationship Id="rId5" Type="http://schemas.openxmlformats.org/officeDocument/2006/relationships/image" Target="../media/image74.png"/><Relationship Id="rId4" Type="http://schemas.openxmlformats.org/officeDocument/2006/relationships/tags" Target="../tags/tag1578.xml"/><Relationship Id="rId3" Type="http://schemas.openxmlformats.org/officeDocument/2006/relationships/image" Target="../media/image73.png"/><Relationship Id="rId2" Type="http://schemas.openxmlformats.org/officeDocument/2006/relationships/tags" Target="../tags/tag1577.xml"/><Relationship Id="rId16" Type="http://schemas.openxmlformats.org/officeDocument/2006/relationships/slideLayout" Target="../slideLayouts/slideLayout17.xml"/><Relationship Id="rId15" Type="http://schemas.openxmlformats.org/officeDocument/2006/relationships/image" Target="../media/image21.png"/><Relationship Id="rId14" Type="http://schemas.openxmlformats.org/officeDocument/2006/relationships/tags" Target="../tags/tag1587.xml"/><Relationship Id="rId13" Type="http://schemas.openxmlformats.org/officeDocument/2006/relationships/tags" Target="../tags/tag1586.xml"/><Relationship Id="rId12" Type="http://schemas.openxmlformats.org/officeDocument/2006/relationships/tags" Target="../tags/tag1585.xml"/><Relationship Id="rId11" Type="http://schemas.openxmlformats.org/officeDocument/2006/relationships/tags" Target="../tags/tag1584.xml"/><Relationship Id="rId10" Type="http://schemas.openxmlformats.org/officeDocument/2006/relationships/tags" Target="../tags/tag1583.xml"/><Relationship Id="rId1" Type="http://schemas.openxmlformats.org/officeDocument/2006/relationships/tags" Target="../tags/tag1576.xml"/></Relationships>
</file>

<file path=ppt/slides/_rels/slide57.xml.rels><?xml version="1.0" encoding="UTF-8" standalone="yes"?>
<Relationships xmlns="http://schemas.openxmlformats.org/package/2006/relationships"><Relationship Id="rId9" Type="http://schemas.openxmlformats.org/officeDocument/2006/relationships/tags" Target="../tags/tag1596.xml"/><Relationship Id="rId8" Type="http://schemas.openxmlformats.org/officeDocument/2006/relationships/tags" Target="../tags/tag1595.xml"/><Relationship Id="rId7" Type="http://schemas.openxmlformats.org/officeDocument/2006/relationships/tags" Target="../tags/tag1594.xml"/><Relationship Id="rId6" Type="http://schemas.openxmlformats.org/officeDocument/2006/relationships/tags" Target="../tags/tag1593.xml"/><Relationship Id="rId5" Type="http://schemas.openxmlformats.org/officeDocument/2006/relationships/tags" Target="../tags/tag1592.xml"/><Relationship Id="rId4" Type="http://schemas.openxmlformats.org/officeDocument/2006/relationships/tags" Target="../tags/tag1591.xml"/><Relationship Id="rId3" Type="http://schemas.openxmlformats.org/officeDocument/2006/relationships/tags" Target="../tags/tag1590.xml"/><Relationship Id="rId29" Type="http://schemas.openxmlformats.org/officeDocument/2006/relationships/slideLayout" Target="../slideLayouts/slideLayout17.xml"/><Relationship Id="rId28" Type="http://schemas.openxmlformats.org/officeDocument/2006/relationships/image" Target="../media/image21.png"/><Relationship Id="rId27" Type="http://schemas.openxmlformats.org/officeDocument/2006/relationships/tags" Target="../tags/tag1613.xml"/><Relationship Id="rId26" Type="http://schemas.openxmlformats.org/officeDocument/2006/relationships/tags" Target="../tags/tag1612.xml"/><Relationship Id="rId25" Type="http://schemas.openxmlformats.org/officeDocument/2006/relationships/tags" Target="../tags/tag1611.xml"/><Relationship Id="rId24" Type="http://schemas.openxmlformats.org/officeDocument/2006/relationships/tags" Target="../tags/tag1610.xml"/><Relationship Id="rId23" Type="http://schemas.openxmlformats.org/officeDocument/2006/relationships/tags" Target="../tags/tag1609.xml"/><Relationship Id="rId22" Type="http://schemas.openxmlformats.org/officeDocument/2006/relationships/tags" Target="../tags/tag1608.xml"/><Relationship Id="rId21" Type="http://schemas.openxmlformats.org/officeDocument/2006/relationships/tags" Target="../tags/tag1607.xml"/><Relationship Id="rId20" Type="http://schemas.openxmlformats.org/officeDocument/2006/relationships/tags" Target="../tags/tag1606.xml"/><Relationship Id="rId2" Type="http://schemas.openxmlformats.org/officeDocument/2006/relationships/tags" Target="../tags/tag1589.xml"/><Relationship Id="rId19" Type="http://schemas.openxmlformats.org/officeDocument/2006/relationships/tags" Target="../tags/tag1605.xml"/><Relationship Id="rId18" Type="http://schemas.openxmlformats.org/officeDocument/2006/relationships/tags" Target="../tags/tag1604.xml"/><Relationship Id="rId17" Type="http://schemas.openxmlformats.org/officeDocument/2006/relationships/tags" Target="../tags/tag1603.xml"/><Relationship Id="rId16" Type="http://schemas.openxmlformats.org/officeDocument/2006/relationships/tags" Target="../tags/tag1602.xml"/><Relationship Id="rId15" Type="http://schemas.openxmlformats.org/officeDocument/2006/relationships/tags" Target="../tags/tag1601.xml"/><Relationship Id="rId14" Type="http://schemas.openxmlformats.org/officeDocument/2006/relationships/tags" Target="../tags/tag1600.xml"/><Relationship Id="rId13" Type="http://schemas.openxmlformats.org/officeDocument/2006/relationships/tags" Target="../tags/tag1599.xml"/><Relationship Id="rId12" Type="http://schemas.openxmlformats.org/officeDocument/2006/relationships/tags" Target="../tags/tag1598.xml"/><Relationship Id="rId11" Type="http://schemas.openxmlformats.org/officeDocument/2006/relationships/image" Target="../media/image75.GIF"/><Relationship Id="rId10" Type="http://schemas.openxmlformats.org/officeDocument/2006/relationships/tags" Target="../tags/tag1597.xml"/><Relationship Id="rId1" Type="http://schemas.openxmlformats.org/officeDocument/2006/relationships/tags" Target="../tags/tag1588.xml"/></Relationships>
</file>

<file path=ppt/slides/_rels/slide58.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tags" Target="../tags/tag1621.xml"/><Relationship Id="rId7" Type="http://schemas.openxmlformats.org/officeDocument/2006/relationships/tags" Target="../tags/tag1620.xml"/><Relationship Id="rId6" Type="http://schemas.openxmlformats.org/officeDocument/2006/relationships/tags" Target="../tags/tag1619.xml"/><Relationship Id="rId5" Type="http://schemas.openxmlformats.org/officeDocument/2006/relationships/tags" Target="../tags/tag1618.xml"/><Relationship Id="rId4" Type="http://schemas.openxmlformats.org/officeDocument/2006/relationships/tags" Target="../tags/tag1617.xml"/><Relationship Id="rId3" Type="http://schemas.openxmlformats.org/officeDocument/2006/relationships/tags" Target="../tags/tag1616.xml"/><Relationship Id="rId24" Type="http://schemas.openxmlformats.org/officeDocument/2006/relationships/slideLayout" Target="../slideLayouts/slideLayout17.xml"/><Relationship Id="rId23" Type="http://schemas.openxmlformats.org/officeDocument/2006/relationships/tags" Target="../tags/tag1633.xml"/><Relationship Id="rId22" Type="http://schemas.openxmlformats.org/officeDocument/2006/relationships/tags" Target="../tags/tag1632.xml"/><Relationship Id="rId21" Type="http://schemas.openxmlformats.org/officeDocument/2006/relationships/tags" Target="../tags/tag1631.xml"/><Relationship Id="rId20" Type="http://schemas.openxmlformats.org/officeDocument/2006/relationships/tags" Target="../tags/tag1630.xml"/><Relationship Id="rId2" Type="http://schemas.openxmlformats.org/officeDocument/2006/relationships/tags" Target="../tags/tag1615.xml"/><Relationship Id="rId19" Type="http://schemas.openxmlformats.org/officeDocument/2006/relationships/image" Target="../media/image77.svg"/><Relationship Id="rId18" Type="http://schemas.openxmlformats.org/officeDocument/2006/relationships/image" Target="../media/image76.png"/><Relationship Id="rId17" Type="http://schemas.openxmlformats.org/officeDocument/2006/relationships/tags" Target="../tags/tag1629.xml"/><Relationship Id="rId16" Type="http://schemas.openxmlformats.org/officeDocument/2006/relationships/tags" Target="../tags/tag1628.xml"/><Relationship Id="rId15" Type="http://schemas.openxmlformats.org/officeDocument/2006/relationships/tags" Target="../tags/tag1627.xml"/><Relationship Id="rId14" Type="http://schemas.openxmlformats.org/officeDocument/2006/relationships/tags" Target="../tags/tag1626.xml"/><Relationship Id="rId13" Type="http://schemas.openxmlformats.org/officeDocument/2006/relationships/tags" Target="../tags/tag1625.xml"/><Relationship Id="rId12" Type="http://schemas.openxmlformats.org/officeDocument/2006/relationships/tags" Target="../tags/tag1624.xml"/><Relationship Id="rId11" Type="http://schemas.openxmlformats.org/officeDocument/2006/relationships/tags" Target="../tags/tag1623.xml"/><Relationship Id="rId10" Type="http://schemas.openxmlformats.org/officeDocument/2006/relationships/tags" Target="../tags/tag1622.xml"/><Relationship Id="rId1" Type="http://schemas.openxmlformats.org/officeDocument/2006/relationships/tags" Target="../tags/tag1614.xml"/></Relationships>
</file>

<file path=ppt/slides/_rels/slide59.xml.rels><?xml version="1.0" encoding="UTF-8" standalone="yes"?>
<Relationships xmlns="http://schemas.openxmlformats.org/package/2006/relationships"><Relationship Id="rId9" Type="http://schemas.openxmlformats.org/officeDocument/2006/relationships/tags" Target="../tags/tag1642.xml"/><Relationship Id="rId8" Type="http://schemas.openxmlformats.org/officeDocument/2006/relationships/tags" Target="../tags/tag1641.xml"/><Relationship Id="rId7" Type="http://schemas.openxmlformats.org/officeDocument/2006/relationships/tags" Target="../tags/tag1640.xml"/><Relationship Id="rId6" Type="http://schemas.openxmlformats.org/officeDocument/2006/relationships/tags" Target="../tags/tag1639.xml"/><Relationship Id="rId5" Type="http://schemas.openxmlformats.org/officeDocument/2006/relationships/tags" Target="../tags/tag1638.xml"/><Relationship Id="rId4" Type="http://schemas.openxmlformats.org/officeDocument/2006/relationships/tags" Target="../tags/tag1637.xml"/><Relationship Id="rId3" Type="http://schemas.openxmlformats.org/officeDocument/2006/relationships/tags" Target="../tags/tag1636.xml"/><Relationship Id="rId23" Type="http://schemas.openxmlformats.org/officeDocument/2006/relationships/slideLayout" Target="../slideLayouts/slideLayout17.xml"/><Relationship Id="rId22" Type="http://schemas.openxmlformats.org/officeDocument/2006/relationships/tags" Target="../tags/tag1652.xml"/><Relationship Id="rId21" Type="http://schemas.openxmlformats.org/officeDocument/2006/relationships/image" Target="../media/image21.png"/><Relationship Id="rId20" Type="http://schemas.openxmlformats.org/officeDocument/2006/relationships/tags" Target="../tags/tag1651.xml"/><Relationship Id="rId2" Type="http://schemas.openxmlformats.org/officeDocument/2006/relationships/tags" Target="../tags/tag1635.xml"/><Relationship Id="rId19" Type="http://schemas.openxmlformats.org/officeDocument/2006/relationships/tags" Target="../tags/tag1650.xml"/><Relationship Id="rId18" Type="http://schemas.openxmlformats.org/officeDocument/2006/relationships/tags" Target="../tags/tag1649.xml"/><Relationship Id="rId17" Type="http://schemas.openxmlformats.org/officeDocument/2006/relationships/tags" Target="../tags/tag1648.xml"/><Relationship Id="rId16" Type="http://schemas.openxmlformats.org/officeDocument/2006/relationships/tags" Target="../tags/tag1647.xml"/><Relationship Id="rId15" Type="http://schemas.openxmlformats.org/officeDocument/2006/relationships/tags" Target="../tags/tag1646.xml"/><Relationship Id="rId14" Type="http://schemas.openxmlformats.org/officeDocument/2006/relationships/tags" Target="../tags/tag1645.xml"/><Relationship Id="rId13" Type="http://schemas.openxmlformats.org/officeDocument/2006/relationships/tags" Target="../tags/tag1644.xml"/><Relationship Id="rId12" Type="http://schemas.openxmlformats.org/officeDocument/2006/relationships/image" Target="../media/image75.GIF"/><Relationship Id="rId11" Type="http://schemas.openxmlformats.org/officeDocument/2006/relationships/tags" Target="../tags/tag1643.xml"/><Relationship Id="rId10" Type="http://schemas.openxmlformats.org/officeDocument/2006/relationships/image" Target="../media/image78.png"/><Relationship Id="rId1" Type="http://schemas.openxmlformats.org/officeDocument/2006/relationships/tags" Target="../tags/tag1634.xml"/></Relationships>
</file>

<file path=ppt/slides/_rels/slide6.xml.rels><?xml version="1.0" encoding="UTF-8" standalone="yes"?>
<Relationships xmlns="http://schemas.openxmlformats.org/package/2006/relationships"><Relationship Id="rId9" Type="http://schemas.openxmlformats.org/officeDocument/2006/relationships/tags" Target="../tags/tag268.xml"/><Relationship Id="rId8" Type="http://schemas.openxmlformats.org/officeDocument/2006/relationships/tags" Target="../tags/tag267.xml"/><Relationship Id="rId78" Type="http://schemas.openxmlformats.org/officeDocument/2006/relationships/slideLayout" Target="../slideLayouts/slideLayout13.xml"/><Relationship Id="rId77" Type="http://schemas.openxmlformats.org/officeDocument/2006/relationships/tags" Target="../tags/tag332.xml"/><Relationship Id="rId76" Type="http://schemas.openxmlformats.org/officeDocument/2006/relationships/tags" Target="../tags/tag331.xml"/><Relationship Id="rId75" Type="http://schemas.openxmlformats.org/officeDocument/2006/relationships/tags" Target="../tags/tag330.xml"/><Relationship Id="rId74" Type="http://schemas.openxmlformats.org/officeDocument/2006/relationships/tags" Target="../tags/tag329.xml"/><Relationship Id="rId73" Type="http://schemas.openxmlformats.org/officeDocument/2006/relationships/tags" Target="../tags/tag328.xml"/><Relationship Id="rId72" Type="http://schemas.openxmlformats.org/officeDocument/2006/relationships/tags" Target="../tags/tag327.xml"/><Relationship Id="rId71" Type="http://schemas.openxmlformats.org/officeDocument/2006/relationships/tags" Target="../tags/tag326.xml"/><Relationship Id="rId70" Type="http://schemas.openxmlformats.org/officeDocument/2006/relationships/tags" Target="../tags/tag325.xml"/><Relationship Id="rId7" Type="http://schemas.openxmlformats.org/officeDocument/2006/relationships/tags" Target="../tags/tag266.xml"/><Relationship Id="rId69" Type="http://schemas.openxmlformats.org/officeDocument/2006/relationships/tags" Target="../tags/tag324.xml"/><Relationship Id="rId68" Type="http://schemas.openxmlformats.org/officeDocument/2006/relationships/tags" Target="../tags/tag323.xml"/><Relationship Id="rId67" Type="http://schemas.openxmlformats.org/officeDocument/2006/relationships/tags" Target="../tags/tag322.xml"/><Relationship Id="rId66" Type="http://schemas.openxmlformats.org/officeDocument/2006/relationships/tags" Target="../tags/tag321.xml"/><Relationship Id="rId65" Type="http://schemas.openxmlformats.org/officeDocument/2006/relationships/tags" Target="../tags/tag320.xml"/><Relationship Id="rId64" Type="http://schemas.openxmlformats.org/officeDocument/2006/relationships/tags" Target="../tags/tag319.xml"/><Relationship Id="rId63" Type="http://schemas.openxmlformats.org/officeDocument/2006/relationships/image" Target="../media/image20.png"/><Relationship Id="rId62" Type="http://schemas.openxmlformats.org/officeDocument/2006/relationships/tags" Target="../tags/tag318.xml"/><Relationship Id="rId61" Type="http://schemas.openxmlformats.org/officeDocument/2006/relationships/tags" Target="../tags/tag317.xml"/><Relationship Id="rId60" Type="http://schemas.openxmlformats.org/officeDocument/2006/relationships/tags" Target="../tags/tag316.xml"/><Relationship Id="rId6" Type="http://schemas.openxmlformats.org/officeDocument/2006/relationships/tags" Target="../tags/tag265.xml"/><Relationship Id="rId59" Type="http://schemas.openxmlformats.org/officeDocument/2006/relationships/tags" Target="../tags/tag315.xml"/><Relationship Id="rId58" Type="http://schemas.openxmlformats.org/officeDocument/2006/relationships/tags" Target="../tags/tag314.xml"/><Relationship Id="rId57" Type="http://schemas.openxmlformats.org/officeDocument/2006/relationships/tags" Target="../tags/tag313.xml"/><Relationship Id="rId56" Type="http://schemas.openxmlformats.org/officeDocument/2006/relationships/tags" Target="../tags/tag312.xml"/><Relationship Id="rId55" Type="http://schemas.openxmlformats.org/officeDocument/2006/relationships/tags" Target="../tags/tag311.xml"/><Relationship Id="rId54" Type="http://schemas.openxmlformats.org/officeDocument/2006/relationships/image" Target="../media/image19.png"/><Relationship Id="rId53" Type="http://schemas.openxmlformats.org/officeDocument/2006/relationships/tags" Target="../tags/tag310.xml"/><Relationship Id="rId52" Type="http://schemas.openxmlformats.org/officeDocument/2006/relationships/tags" Target="../tags/tag309.xml"/><Relationship Id="rId51" Type="http://schemas.openxmlformats.org/officeDocument/2006/relationships/tags" Target="../tags/tag308.xml"/><Relationship Id="rId50" Type="http://schemas.openxmlformats.org/officeDocument/2006/relationships/image" Target="../media/image18.png"/><Relationship Id="rId5" Type="http://schemas.openxmlformats.org/officeDocument/2006/relationships/tags" Target="../tags/tag264.xml"/><Relationship Id="rId49" Type="http://schemas.openxmlformats.org/officeDocument/2006/relationships/tags" Target="../tags/tag307.xml"/><Relationship Id="rId48" Type="http://schemas.openxmlformats.org/officeDocument/2006/relationships/tags" Target="../tags/tag306.xml"/><Relationship Id="rId47" Type="http://schemas.openxmlformats.org/officeDocument/2006/relationships/tags" Target="../tags/tag305.xml"/><Relationship Id="rId46" Type="http://schemas.openxmlformats.org/officeDocument/2006/relationships/tags" Target="../tags/tag304.xml"/><Relationship Id="rId45" Type="http://schemas.openxmlformats.org/officeDocument/2006/relationships/image" Target="../media/image17.png"/><Relationship Id="rId44" Type="http://schemas.openxmlformats.org/officeDocument/2006/relationships/tags" Target="../tags/tag303.xml"/><Relationship Id="rId43" Type="http://schemas.openxmlformats.org/officeDocument/2006/relationships/tags" Target="../tags/tag302.xml"/><Relationship Id="rId42" Type="http://schemas.openxmlformats.org/officeDocument/2006/relationships/tags" Target="../tags/tag301.xml"/><Relationship Id="rId41" Type="http://schemas.openxmlformats.org/officeDocument/2006/relationships/tags" Target="../tags/tag300.xml"/><Relationship Id="rId40" Type="http://schemas.openxmlformats.org/officeDocument/2006/relationships/tags" Target="../tags/tag299.xml"/><Relationship Id="rId4" Type="http://schemas.openxmlformats.org/officeDocument/2006/relationships/tags" Target="../tags/tag263.xml"/><Relationship Id="rId39" Type="http://schemas.openxmlformats.org/officeDocument/2006/relationships/tags" Target="../tags/tag298.xml"/><Relationship Id="rId38" Type="http://schemas.openxmlformats.org/officeDocument/2006/relationships/tags" Target="../tags/tag297.xml"/><Relationship Id="rId37" Type="http://schemas.openxmlformats.org/officeDocument/2006/relationships/tags" Target="../tags/tag296.xml"/><Relationship Id="rId36" Type="http://schemas.openxmlformats.org/officeDocument/2006/relationships/tags" Target="../tags/tag295.xml"/><Relationship Id="rId35" Type="http://schemas.openxmlformats.org/officeDocument/2006/relationships/tags" Target="../tags/tag294.xml"/><Relationship Id="rId34" Type="http://schemas.openxmlformats.org/officeDocument/2006/relationships/tags" Target="../tags/tag293.xml"/><Relationship Id="rId33" Type="http://schemas.openxmlformats.org/officeDocument/2006/relationships/tags" Target="../tags/tag292.xml"/><Relationship Id="rId32" Type="http://schemas.openxmlformats.org/officeDocument/2006/relationships/tags" Target="../tags/tag291.xml"/><Relationship Id="rId31" Type="http://schemas.openxmlformats.org/officeDocument/2006/relationships/tags" Target="../tags/tag290.xml"/><Relationship Id="rId30" Type="http://schemas.openxmlformats.org/officeDocument/2006/relationships/tags" Target="../tags/tag289.xml"/><Relationship Id="rId3" Type="http://schemas.openxmlformats.org/officeDocument/2006/relationships/image" Target="../media/image16.png"/><Relationship Id="rId29" Type="http://schemas.openxmlformats.org/officeDocument/2006/relationships/tags" Target="../tags/tag288.xml"/><Relationship Id="rId28" Type="http://schemas.openxmlformats.org/officeDocument/2006/relationships/tags" Target="../tags/tag287.xml"/><Relationship Id="rId27" Type="http://schemas.openxmlformats.org/officeDocument/2006/relationships/tags" Target="../tags/tag286.xml"/><Relationship Id="rId26" Type="http://schemas.openxmlformats.org/officeDocument/2006/relationships/tags" Target="../tags/tag285.xml"/><Relationship Id="rId25" Type="http://schemas.openxmlformats.org/officeDocument/2006/relationships/tags" Target="../tags/tag284.xml"/><Relationship Id="rId24" Type="http://schemas.openxmlformats.org/officeDocument/2006/relationships/tags" Target="../tags/tag283.xml"/><Relationship Id="rId23" Type="http://schemas.openxmlformats.org/officeDocument/2006/relationships/tags" Target="../tags/tag282.xml"/><Relationship Id="rId22" Type="http://schemas.openxmlformats.org/officeDocument/2006/relationships/tags" Target="../tags/tag281.xml"/><Relationship Id="rId21" Type="http://schemas.openxmlformats.org/officeDocument/2006/relationships/tags" Target="../tags/tag280.xml"/><Relationship Id="rId20" Type="http://schemas.openxmlformats.org/officeDocument/2006/relationships/tags" Target="../tags/tag279.xml"/><Relationship Id="rId2" Type="http://schemas.openxmlformats.org/officeDocument/2006/relationships/tags" Target="../tags/tag262.xml"/><Relationship Id="rId19" Type="http://schemas.openxmlformats.org/officeDocument/2006/relationships/tags" Target="../tags/tag278.xml"/><Relationship Id="rId18" Type="http://schemas.openxmlformats.org/officeDocument/2006/relationships/tags" Target="../tags/tag277.xml"/><Relationship Id="rId17" Type="http://schemas.openxmlformats.org/officeDocument/2006/relationships/tags" Target="../tags/tag276.xml"/><Relationship Id="rId16" Type="http://schemas.openxmlformats.org/officeDocument/2006/relationships/tags" Target="../tags/tag275.xml"/><Relationship Id="rId15" Type="http://schemas.openxmlformats.org/officeDocument/2006/relationships/tags" Target="../tags/tag274.xml"/><Relationship Id="rId14" Type="http://schemas.openxmlformats.org/officeDocument/2006/relationships/tags" Target="../tags/tag273.xml"/><Relationship Id="rId13" Type="http://schemas.openxmlformats.org/officeDocument/2006/relationships/tags" Target="../tags/tag272.xml"/><Relationship Id="rId12" Type="http://schemas.openxmlformats.org/officeDocument/2006/relationships/tags" Target="../tags/tag271.xml"/><Relationship Id="rId11" Type="http://schemas.openxmlformats.org/officeDocument/2006/relationships/tags" Target="../tags/tag270.xml"/><Relationship Id="rId10" Type="http://schemas.openxmlformats.org/officeDocument/2006/relationships/tags" Target="../tags/tag269.xml"/><Relationship Id="rId1" Type="http://schemas.openxmlformats.org/officeDocument/2006/relationships/tags" Target="../tags/tag261.xml"/></Relationships>
</file>

<file path=ppt/slides/_rels/slide60.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tags" Target="../tags/tag1660.xml"/><Relationship Id="rId7" Type="http://schemas.openxmlformats.org/officeDocument/2006/relationships/tags" Target="../tags/tag1659.xml"/><Relationship Id="rId6" Type="http://schemas.openxmlformats.org/officeDocument/2006/relationships/tags" Target="../tags/tag1658.xml"/><Relationship Id="rId5" Type="http://schemas.openxmlformats.org/officeDocument/2006/relationships/tags" Target="../tags/tag1657.xml"/><Relationship Id="rId4" Type="http://schemas.openxmlformats.org/officeDocument/2006/relationships/tags" Target="../tags/tag1656.xml"/><Relationship Id="rId3" Type="http://schemas.openxmlformats.org/officeDocument/2006/relationships/tags" Target="../tags/tag1655.xml"/><Relationship Id="rId27" Type="http://schemas.openxmlformats.org/officeDocument/2006/relationships/slideLayout" Target="../slideLayouts/slideLayout17.xml"/><Relationship Id="rId26" Type="http://schemas.openxmlformats.org/officeDocument/2006/relationships/tags" Target="../tags/tag1674.xml"/><Relationship Id="rId25" Type="http://schemas.openxmlformats.org/officeDocument/2006/relationships/tags" Target="../tags/tag1673.xml"/><Relationship Id="rId24" Type="http://schemas.openxmlformats.org/officeDocument/2006/relationships/tags" Target="../tags/tag1672.xml"/><Relationship Id="rId23" Type="http://schemas.openxmlformats.org/officeDocument/2006/relationships/tags" Target="../tags/tag1671.xml"/><Relationship Id="rId22" Type="http://schemas.openxmlformats.org/officeDocument/2006/relationships/tags" Target="../tags/tag1670.xml"/><Relationship Id="rId21" Type="http://schemas.openxmlformats.org/officeDocument/2006/relationships/image" Target="../media/image81.png"/><Relationship Id="rId20" Type="http://schemas.openxmlformats.org/officeDocument/2006/relationships/tags" Target="../tags/tag1669.xml"/><Relationship Id="rId2" Type="http://schemas.openxmlformats.org/officeDocument/2006/relationships/tags" Target="../tags/tag1654.xml"/><Relationship Id="rId19" Type="http://schemas.openxmlformats.org/officeDocument/2006/relationships/tags" Target="../tags/tag1668.xml"/><Relationship Id="rId18" Type="http://schemas.openxmlformats.org/officeDocument/2006/relationships/tags" Target="../tags/tag1667.xml"/><Relationship Id="rId17" Type="http://schemas.openxmlformats.org/officeDocument/2006/relationships/tags" Target="../tags/tag1666.xml"/><Relationship Id="rId16" Type="http://schemas.openxmlformats.org/officeDocument/2006/relationships/tags" Target="../tags/tag1665.xml"/><Relationship Id="rId15" Type="http://schemas.openxmlformats.org/officeDocument/2006/relationships/image" Target="../media/image80.png"/><Relationship Id="rId14" Type="http://schemas.openxmlformats.org/officeDocument/2006/relationships/tags" Target="../tags/tag1664.xml"/><Relationship Id="rId13" Type="http://schemas.openxmlformats.org/officeDocument/2006/relationships/tags" Target="../tags/tag1663.xml"/><Relationship Id="rId12" Type="http://schemas.openxmlformats.org/officeDocument/2006/relationships/image" Target="../media/image79.png"/><Relationship Id="rId11" Type="http://schemas.openxmlformats.org/officeDocument/2006/relationships/tags" Target="../tags/tag1662.xml"/><Relationship Id="rId10" Type="http://schemas.openxmlformats.org/officeDocument/2006/relationships/tags" Target="../tags/tag1661.xml"/><Relationship Id="rId1" Type="http://schemas.openxmlformats.org/officeDocument/2006/relationships/tags" Target="../tags/tag1653.xml"/></Relationships>
</file>

<file path=ppt/slides/_rels/slide61.xml.rels><?xml version="1.0" encoding="UTF-8" standalone="yes"?>
<Relationships xmlns="http://schemas.openxmlformats.org/package/2006/relationships"><Relationship Id="rId9" Type="http://schemas.openxmlformats.org/officeDocument/2006/relationships/tags" Target="../tags/tag1683.xml"/><Relationship Id="rId8" Type="http://schemas.openxmlformats.org/officeDocument/2006/relationships/tags" Target="../tags/tag1682.xml"/><Relationship Id="rId7" Type="http://schemas.openxmlformats.org/officeDocument/2006/relationships/tags" Target="../tags/tag1681.xml"/><Relationship Id="rId6" Type="http://schemas.openxmlformats.org/officeDocument/2006/relationships/tags" Target="../tags/tag1680.xml"/><Relationship Id="rId5" Type="http://schemas.openxmlformats.org/officeDocument/2006/relationships/tags" Target="../tags/tag1679.xml"/><Relationship Id="rId46" Type="http://schemas.openxmlformats.org/officeDocument/2006/relationships/notesSlide" Target="../notesSlides/notesSlide22.xml"/><Relationship Id="rId45" Type="http://schemas.openxmlformats.org/officeDocument/2006/relationships/slideLayout" Target="../slideLayouts/slideLayout17.xml"/><Relationship Id="rId44" Type="http://schemas.openxmlformats.org/officeDocument/2006/relationships/image" Target="../media/image21.png"/><Relationship Id="rId43" Type="http://schemas.openxmlformats.org/officeDocument/2006/relationships/tags" Target="../tags/tag1716.xml"/><Relationship Id="rId42" Type="http://schemas.openxmlformats.org/officeDocument/2006/relationships/tags" Target="../tags/tag1715.xml"/><Relationship Id="rId41" Type="http://schemas.openxmlformats.org/officeDocument/2006/relationships/tags" Target="../tags/tag1714.xml"/><Relationship Id="rId40" Type="http://schemas.openxmlformats.org/officeDocument/2006/relationships/tags" Target="../tags/tag1713.xml"/><Relationship Id="rId4" Type="http://schemas.openxmlformats.org/officeDocument/2006/relationships/tags" Target="../tags/tag1678.xml"/><Relationship Id="rId39" Type="http://schemas.openxmlformats.org/officeDocument/2006/relationships/tags" Target="../tags/tag1712.xml"/><Relationship Id="rId38" Type="http://schemas.openxmlformats.org/officeDocument/2006/relationships/tags" Target="../tags/tag1711.xml"/><Relationship Id="rId37" Type="http://schemas.openxmlformats.org/officeDocument/2006/relationships/tags" Target="../tags/tag1710.xml"/><Relationship Id="rId36" Type="http://schemas.openxmlformats.org/officeDocument/2006/relationships/tags" Target="../tags/tag1709.xml"/><Relationship Id="rId35" Type="http://schemas.openxmlformats.org/officeDocument/2006/relationships/tags" Target="../tags/tag1708.xml"/><Relationship Id="rId34" Type="http://schemas.openxmlformats.org/officeDocument/2006/relationships/tags" Target="../tags/tag1707.xml"/><Relationship Id="rId33" Type="http://schemas.openxmlformats.org/officeDocument/2006/relationships/tags" Target="../tags/tag1706.xml"/><Relationship Id="rId32" Type="http://schemas.openxmlformats.org/officeDocument/2006/relationships/tags" Target="../tags/tag1705.xml"/><Relationship Id="rId31" Type="http://schemas.openxmlformats.org/officeDocument/2006/relationships/tags" Target="../tags/tag1704.xml"/><Relationship Id="rId30" Type="http://schemas.openxmlformats.org/officeDocument/2006/relationships/tags" Target="../tags/tag1703.xml"/><Relationship Id="rId3" Type="http://schemas.openxmlformats.org/officeDocument/2006/relationships/tags" Target="../tags/tag1677.xml"/><Relationship Id="rId29" Type="http://schemas.openxmlformats.org/officeDocument/2006/relationships/tags" Target="../tags/tag1702.xml"/><Relationship Id="rId28" Type="http://schemas.openxmlformats.org/officeDocument/2006/relationships/tags" Target="../tags/tag1701.xml"/><Relationship Id="rId27" Type="http://schemas.openxmlformats.org/officeDocument/2006/relationships/tags" Target="../tags/tag1700.xml"/><Relationship Id="rId26" Type="http://schemas.openxmlformats.org/officeDocument/2006/relationships/tags" Target="../tags/tag1699.xml"/><Relationship Id="rId25" Type="http://schemas.openxmlformats.org/officeDocument/2006/relationships/tags" Target="../tags/tag1698.xml"/><Relationship Id="rId24" Type="http://schemas.openxmlformats.org/officeDocument/2006/relationships/tags" Target="../tags/tag1697.xml"/><Relationship Id="rId23" Type="http://schemas.openxmlformats.org/officeDocument/2006/relationships/tags" Target="../tags/tag1696.xml"/><Relationship Id="rId22" Type="http://schemas.openxmlformats.org/officeDocument/2006/relationships/tags" Target="../tags/tag1695.xml"/><Relationship Id="rId21" Type="http://schemas.openxmlformats.org/officeDocument/2006/relationships/tags" Target="../tags/tag1694.xml"/><Relationship Id="rId20" Type="http://schemas.openxmlformats.org/officeDocument/2006/relationships/tags" Target="../tags/tag1693.xml"/><Relationship Id="rId2" Type="http://schemas.openxmlformats.org/officeDocument/2006/relationships/tags" Target="../tags/tag1676.xml"/><Relationship Id="rId19" Type="http://schemas.openxmlformats.org/officeDocument/2006/relationships/tags" Target="../tags/tag1692.xml"/><Relationship Id="rId18" Type="http://schemas.openxmlformats.org/officeDocument/2006/relationships/tags" Target="../tags/tag1691.xml"/><Relationship Id="rId17" Type="http://schemas.openxmlformats.org/officeDocument/2006/relationships/tags" Target="../tags/tag1690.xml"/><Relationship Id="rId16" Type="http://schemas.openxmlformats.org/officeDocument/2006/relationships/tags" Target="../tags/tag1689.xml"/><Relationship Id="rId15" Type="http://schemas.openxmlformats.org/officeDocument/2006/relationships/tags" Target="../tags/tag1688.xml"/><Relationship Id="rId14" Type="http://schemas.openxmlformats.org/officeDocument/2006/relationships/tags" Target="../tags/tag1687.xml"/><Relationship Id="rId13" Type="http://schemas.openxmlformats.org/officeDocument/2006/relationships/image" Target="../media/image82.png"/><Relationship Id="rId12" Type="http://schemas.openxmlformats.org/officeDocument/2006/relationships/tags" Target="../tags/tag1686.xml"/><Relationship Id="rId11" Type="http://schemas.openxmlformats.org/officeDocument/2006/relationships/tags" Target="../tags/tag1685.xml"/><Relationship Id="rId10" Type="http://schemas.openxmlformats.org/officeDocument/2006/relationships/tags" Target="../tags/tag1684.xml"/><Relationship Id="rId1" Type="http://schemas.openxmlformats.org/officeDocument/2006/relationships/tags" Target="../tags/tag1675.xml"/></Relationships>
</file>

<file path=ppt/slides/_rels/slide62.xml.rels><?xml version="1.0" encoding="UTF-8" standalone="yes"?>
<Relationships xmlns="http://schemas.openxmlformats.org/package/2006/relationships"><Relationship Id="rId9" Type="http://schemas.openxmlformats.org/officeDocument/2006/relationships/tags" Target="../tags/tag1727.xml"/><Relationship Id="rId8" Type="http://schemas.openxmlformats.org/officeDocument/2006/relationships/tags" Target="../tags/tag1726.xml"/><Relationship Id="rId7" Type="http://schemas.openxmlformats.org/officeDocument/2006/relationships/tags" Target="../tags/tag1725.xml"/><Relationship Id="rId6" Type="http://schemas.openxmlformats.org/officeDocument/2006/relationships/tags" Target="../tags/tag1724.xml"/><Relationship Id="rId5" Type="http://schemas.openxmlformats.org/officeDocument/2006/relationships/tags" Target="../tags/tag1723.xml"/><Relationship Id="rId4" Type="http://schemas.openxmlformats.org/officeDocument/2006/relationships/tags" Target="../tags/tag1722.xml"/><Relationship Id="rId3" Type="http://schemas.openxmlformats.org/officeDocument/2006/relationships/tags" Target="../tags/tag1721.xml"/><Relationship Id="rId28" Type="http://schemas.openxmlformats.org/officeDocument/2006/relationships/notesSlide" Target="../notesSlides/notesSlide23.xml"/><Relationship Id="rId27" Type="http://schemas.openxmlformats.org/officeDocument/2006/relationships/slideLayout" Target="../slideLayouts/slideLayout17.xml"/><Relationship Id="rId26" Type="http://schemas.openxmlformats.org/officeDocument/2006/relationships/tags" Target="../tags/tag1742.xml"/><Relationship Id="rId25" Type="http://schemas.openxmlformats.org/officeDocument/2006/relationships/tags" Target="../tags/tag1741.xml"/><Relationship Id="rId24" Type="http://schemas.openxmlformats.org/officeDocument/2006/relationships/image" Target="../media/image84.png"/><Relationship Id="rId23" Type="http://schemas.openxmlformats.org/officeDocument/2006/relationships/tags" Target="../tags/tag1740.xml"/><Relationship Id="rId22" Type="http://schemas.openxmlformats.org/officeDocument/2006/relationships/tags" Target="../tags/tag1739.xml"/><Relationship Id="rId21" Type="http://schemas.openxmlformats.org/officeDocument/2006/relationships/tags" Target="../tags/tag1738.xml"/><Relationship Id="rId20" Type="http://schemas.openxmlformats.org/officeDocument/2006/relationships/tags" Target="../tags/tag1737.xml"/><Relationship Id="rId2" Type="http://schemas.openxmlformats.org/officeDocument/2006/relationships/image" Target="../media/image83.png"/><Relationship Id="rId19" Type="http://schemas.openxmlformats.org/officeDocument/2006/relationships/tags" Target="../tags/tag1736.xml"/><Relationship Id="rId18" Type="http://schemas.openxmlformats.org/officeDocument/2006/relationships/tags" Target="../tags/tag1735.xml"/><Relationship Id="rId17" Type="http://schemas.openxmlformats.org/officeDocument/2006/relationships/tags" Target="../tags/tag1734.xml"/><Relationship Id="rId16" Type="http://schemas.openxmlformats.org/officeDocument/2006/relationships/tags" Target="../tags/tag1733.xml"/><Relationship Id="rId15" Type="http://schemas.openxmlformats.org/officeDocument/2006/relationships/tags" Target="../tags/tag1732.xml"/><Relationship Id="rId14" Type="http://schemas.openxmlformats.org/officeDocument/2006/relationships/tags" Target="../tags/tag1731.xml"/><Relationship Id="rId13" Type="http://schemas.openxmlformats.org/officeDocument/2006/relationships/tags" Target="../tags/tag1730.xml"/><Relationship Id="rId12" Type="http://schemas.openxmlformats.org/officeDocument/2006/relationships/tags" Target="../tags/tag1729.xml"/><Relationship Id="rId11" Type="http://schemas.openxmlformats.org/officeDocument/2006/relationships/image" Target="../media/image21.png"/><Relationship Id="rId10" Type="http://schemas.openxmlformats.org/officeDocument/2006/relationships/tags" Target="../tags/tag1728.xml"/><Relationship Id="rId1" Type="http://schemas.openxmlformats.org/officeDocument/2006/relationships/tags" Target="../tags/tag1720.xml"/></Relationships>
</file>

<file path=ppt/slides/_rels/slide63.xml.rels><?xml version="1.0" encoding="UTF-8" standalone="yes"?>
<Relationships xmlns="http://schemas.openxmlformats.org/package/2006/relationships"><Relationship Id="rId9" Type="http://schemas.openxmlformats.org/officeDocument/2006/relationships/image" Target="../media/image86.png"/><Relationship Id="rId8" Type="http://schemas.openxmlformats.org/officeDocument/2006/relationships/tags" Target="../tags/tag1752.xml"/><Relationship Id="rId7" Type="http://schemas.openxmlformats.org/officeDocument/2006/relationships/tags" Target="../tags/tag1751.xml"/><Relationship Id="rId6" Type="http://schemas.openxmlformats.org/officeDocument/2006/relationships/tags" Target="../tags/tag1750.xml"/><Relationship Id="rId5" Type="http://schemas.openxmlformats.org/officeDocument/2006/relationships/tags" Target="../tags/tag1749.xml"/><Relationship Id="rId4" Type="http://schemas.openxmlformats.org/officeDocument/2006/relationships/tags" Target="../tags/tag1748.xml"/><Relationship Id="rId3" Type="http://schemas.openxmlformats.org/officeDocument/2006/relationships/tags" Target="../tags/tag1747.xml"/><Relationship Id="rId26" Type="http://schemas.openxmlformats.org/officeDocument/2006/relationships/notesSlide" Target="../notesSlides/notesSlide24.xml"/><Relationship Id="rId25" Type="http://schemas.openxmlformats.org/officeDocument/2006/relationships/slideLayout" Target="../slideLayouts/slideLayout17.xml"/><Relationship Id="rId24" Type="http://schemas.openxmlformats.org/officeDocument/2006/relationships/tags" Target="../tags/tag1766.xml"/><Relationship Id="rId23" Type="http://schemas.openxmlformats.org/officeDocument/2006/relationships/tags" Target="../tags/tag1765.xml"/><Relationship Id="rId22" Type="http://schemas.openxmlformats.org/officeDocument/2006/relationships/image" Target="../media/image21.png"/><Relationship Id="rId21" Type="http://schemas.openxmlformats.org/officeDocument/2006/relationships/tags" Target="../tags/tag1764.xml"/><Relationship Id="rId20" Type="http://schemas.openxmlformats.org/officeDocument/2006/relationships/tags" Target="../tags/tag1763.xml"/><Relationship Id="rId2" Type="http://schemas.openxmlformats.org/officeDocument/2006/relationships/image" Target="../media/image85.png"/><Relationship Id="rId19" Type="http://schemas.openxmlformats.org/officeDocument/2006/relationships/tags" Target="../tags/tag1762.xml"/><Relationship Id="rId18" Type="http://schemas.openxmlformats.org/officeDocument/2006/relationships/tags" Target="../tags/tag1761.xml"/><Relationship Id="rId17" Type="http://schemas.openxmlformats.org/officeDocument/2006/relationships/tags" Target="../tags/tag1760.xml"/><Relationship Id="rId16" Type="http://schemas.openxmlformats.org/officeDocument/2006/relationships/tags" Target="../tags/tag1759.xml"/><Relationship Id="rId15" Type="http://schemas.openxmlformats.org/officeDocument/2006/relationships/tags" Target="../tags/tag1758.xml"/><Relationship Id="rId14" Type="http://schemas.openxmlformats.org/officeDocument/2006/relationships/tags" Target="../tags/tag1757.xml"/><Relationship Id="rId13" Type="http://schemas.openxmlformats.org/officeDocument/2006/relationships/tags" Target="../tags/tag1756.xml"/><Relationship Id="rId12" Type="http://schemas.openxmlformats.org/officeDocument/2006/relationships/tags" Target="../tags/tag1755.xml"/><Relationship Id="rId11" Type="http://schemas.openxmlformats.org/officeDocument/2006/relationships/tags" Target="../tags/tag1754.xml"/><Relationship Id="rId10" Type="http://schemas.openxmlformats.org/officeDocument/2006/relationships/tags" Target="../tags/tag1753.xml"/><Relationship Id="rId1" Type="http://schemas.openxmlformats.org/officeDocument/2006/relationships/tags" Target="../tags/tag1746.xml"/></Relationships>
</file>

<file path=ppt/slides/_rels/slide64.xml.rels><?xml version="1.0" encoding="UTF-8" standalone="yes"?>
<Relationships xmlns="http://schemas.openxmlformats.org/package/2006/relationships"><Relationship Id="rId9" Type="http://schemas.openxmlformats.org/officeDocument/2006/relationships/tags" Target="../tags/tag1776.xml"/><Relationship Id="rId8" Type="http://schemas.openxmlformats.org/officeDocument/2006/relationships/tags" Target="../tags/tag1775.xml"/><Relationship Id="rId7" Type="http://schemas.openxmlformats.org/officeDocument/2006/relationships/tags" Target="../tags/tag1774.xml"/><Relationship Id="rId6" Type="http://schemas.openxmlformats.org/officeDocument/2006/relationships/tags" Target="../tags/tag1773.xml"/><Relationship Id="rId5" Type="http://schemas.openxmlformats.org/officeDocument/2006/relationships/tags" Target="../tags/tag1772.xml"/><Relationship Id="rId4" Type="http://schemas.openxmlformats.org/officeDocument/2006/relationships/tags" Target="../tags/tag1771.xml"/><Relationship Id="rId3" Type="http://schemas.openxmlformats.org/officeDocument/2006/relationships/tags" Target="../tags/tag1770.xml"/><Relationship Id="rId26" Type="http://schemas.openxmlformats.org/officeDocument/2006/relationships/slideLayout" Target="../slideLayouts/slideLayout17.xml"/><Relationship Id="rId25" Type="http://schemas.openxmlformats.org/officeDocument/2006/relationships/tags" Target="../tags/tag1789.xml"/><Relationship Id="rId24" Type="http://schemas.openxmlformats.org/officeDocument/2006/relationships/image" Target="../media/image88.jpeg"/><Relationship Id="rId23" Type="http://schemas.openxmlformats.org/officeDocument/2006/relationships/tags" Target="../tags/tag1788.xml"/><Relationship Id="rId22" Type="http://schemas.openxmlformats.org/officeDocument/2006/relationships/image" Target="../media/image21.png"/><Relationship Id="rId21" Type="http://schemas.openxmlformats.org/officeDocument/2006/relationships/tags" Target="../tags/tag1787.xml"/><Relationship Id="rId20" Type="http://schemas.openxmlformats.org/officeDocument/2006/relationships/tags" Target="../tags/tag1786.xml"/><Relationship Id="rId2" Type="http://schemas.openxmlformats.org/officeDocument/2006/relationships/tags" Target="../tags/tag1769.xml"/><Relationship Id="rId19" Type="http://schemas.openxmlformats.org/officeDocument/2006/relationships/tags" Target="../tags/tag1785.xml"/><Relationship Id="rId18" Type="http://schemas.openxmlformats.org/officeDocument/2006/relationships/tags" Target="../tags/tag1784.xml"/><Relationship Id="rId17" Type="http://schemas.openxmlformats.org/officeDocument/2006/relationships/tags" Target="../tags/tag1783.xml"/><Relationship Id="rId16" Type="http://schemas.openxmlformats.org/officeDocument/2006/relationships/tags" Target="../tags/tag1782.xml"/><Relationship Id="rId15" Type="http://schemas.openxmlformats.org/officeDocument/2006/relationships/tags" Target="../tags/tag1781.xml"/><Relationship Id="rId14" Type="http://schemas.openxmlformats.org/officeDocument/2006/relationships/tags" Target="../tags/tag1780.xml"/><Relationship Id="rId13" Type="http://schemas.openxmlformats.org/officeDocument/2006/relationships/image" Target="../media/image87.png"/><Relationship Id="rId12" Type="http://schemas.openxmlformats.org/officeDocument/2006/relationships/tags" Target="../tags/tag1779.xml"/><Relationship Id="rId11" Type="http://schemas.openxmlformats.org/officeDocument/2006/relationships/tags" Target="../tags/tag1778.xml"/><Relationship Id="rId10" Type="http://schemas.openxmlformats.org/officeDocument/2006/relationships/tags" Target="../tags/tag1777.xml"/><Relationship Id="rId1" Type="http://schemas.openxmlformats.org/officeDocument/2006/relationships/tags" Target="../tags/tag1768.xml"/></Relationships>
</file>

<file path=ppt/slides/_rels/slide65.xml.rels><?xml version="1.0" encoding="UTF-8" standalone="yes"?>
<Relationships xmlns="http://schemas.openxmlformats.org/package/2006/relationships"><Relationship Id="rId9" Type="http://schemas.openxmlformats.org/officeDocument/2006/relationships/tags" Target="../tags/tag1798.xml"/><Relationship Id="rId8" Type="http://schemas.openxmlformats.org/officeDocument/2006/relationships/tags" Target="../tags/tag1797.xml"/><Relationship Id="rId7" Type="http://schemas.openxmlformats.org/officeDocument/2006/relationships/tags" Target="../tags/tag1796.xml"/><Relationship Id="rId6" Type="http://schemas.openxmlformats.org/officeDocument/2006/relationships/tags" Target="../tags/tag1795.xml"/><Relationship Id="rId5" Type="http://schemas.openxmlformats.org/officeDocument/2006/relationships/tags" Target="../tags/tag1794.xml"/><Relationship Id="rId4" Type="http://schemas.openxmlformats.org/officeDocument/2006/relationships/tags" Target="../tags/tag1793.xml"/><Relationship Id="rId3" Type="http://schemas.openxmlformats.org/officeDocument/2006/relationships/tags" Target="../tags/tag1792.xml"/><Relationship Id="rId22" Type="http://schemas.openxmlformats.org/officeDocument/2006/relationships/slideLayout" Target="../slideLayouts/slideLayout17.xml"/><Relationship Id="rId21" Type="http://schemas.openxmlformats.org/officeDocument/2006/relationships/tags" Target="../tags/tag1809.xml"/><Relationship Id="rId20" Type="http://schemas.openxmlformats.org/officeDocument/2006/relationships/image" Target="../media/image21.png"/><Relationship Id="rId2" Type="http://schemas.openxmlformats.org/officeDocument/2006/relationships/tags" Target="../tags/tag1791.xml"/><Relationship Id="rId19" Type="http://schemas.openxmlformats.org/officeDocument/2006/relationships/tags" Target="../tags/tag1808.xml"/><Relationship Id="rId18" Type="http://schemas.openxmlformats.org/officeDocument/2006/relationships/tags" Target="../tags/tag1807.xml"/><Relationship Id="rId17" Type="http://schemas.openxmlformats.org/officeDocument/2006/relationships/tags" Target="../tags/tag1806.xml"/><Relationship Id="rId16" Type="http://schemas.openxmlformats.org/officeDocument/2006/relationships/tags" Target="../tags/tag1805.xml"/><Relationship Id="rId15" Type="http://schemas.openxmlformats.org/officeDocument/2006/relationships/tags" Target="../tags/tag1804.xml"/><Relationship Id="rId14" Type="http://schemas.openxmlformats.org/officeDocument/2006/relationships/tags" Target="../tags/tag1803.xml"/><Relationship Id="rId13" Type="http://schemas.openxmlformats.org/officeDocument/2006/relationships/tags" Target="../tags/tag1802.xml"/><Relationship Id="rId12" Type="http://schemas.openxmlformats.org/officeDocument/2006/relationships/tags" Target="../tags/tag1801.xml"/><Relationship Id="rId11" Type="http://schemas.openxmlformats.org/officeDocument/2006/relationships/tags" Target="../tags/tag1800.xml"/><Relationship Id="rId10" Type="http://schemas.openxmlformats.org/officeDocument/2006/relationships/tags" Target="../tags/tag1799.xml"/><Relationship Id="rId1" Type="http://schemas.openxmlformats.org/officeDocument/2006/relationships/tags" Target="../tags/tag1790.xml"/></Relationships>
</file>

<file path=ppt/slides/_rels/slide66.xml.rels><?xml version="1.0" encoding="UTF-8" standalone="yes"?>
<Relationships xmlns="http://schemas.openxmlformats.org/package/2006/relationships"><Relationship Id="rId9" Type="http://schemas.openxmlformats.org/officeDocument/2006/relationships/tags" Target="../tags/tag1818.xml"/><Relationship Id="rId8" Type="http://schemas.openxmlformats.org/officeDocument/2006/relationships/tags" Target="../tags/tag1817.xml"/><Relationship Id="rId7" Type="http://schemas.openxmlformats.org/officeDocument/2006/relationships/tags" Target="../tags/tag1816.xml"/><Relationship Id="rId6" Type="http://schemas.openxmlformats.org/officeDocument/2006/relationships/tags" Target="../tags/tag1815.xml"/><Relationship Id="rId54" Type="http://schemas.openxmlformats.org/officeDocument/2006/relationships/notesSlide" Target="../notesSlides/notesSlide25.xml"/><Relationship Id="rId53" Type="http://schemas.openxmlformats.org/officeDocument/2006/relationships/slideLayout" Target="../slideLayouts/slideLayout17.xml"/><Relationship Id="rId52" Type="http://schemas.openxmlformats.org/officeDocument/2006/relationships/image" Target="../media/image21.png"/><Relationship Id="rId51" Type="http://schemas.openxmlformats.org/officeDocument/2006/relationships/tags" Target="../tags/tag1856.xml"/><Relationship Id="rId50" Type="http://schemas.openxmlformats.org/officeDocument/2006/relationships/tags" Target="../tags/tag1855.xml"/><Relationship Id="rId5" Type="http://schemas.openxmlformats.org/officeDocument/2006/relationships/tags" Target="../tags/tag1814.xml"/><Relationship Id="rId49" Type="http://schemas.openxmlformats.org/officeDocument/2006/relationships/tags" Target="../tags/tag1854.xml"/><Relationship Id="rId48" Type="http://schemas.openxmlformats.org/officeDocument/2006/relationships/tags" Target="../tags/tag1853.xml"/><Relationship Id="rId47" Type="http://schemas.openxmlformats.org/officeDocument/2006/relationships/tags" Target="../tags/tag1852.xml"/><Relationship Id="rId46" Type="http://schemas.openxmlformats.org/officeDocument/2006/relationships/tags" Target="../tags/tag1851.xml"/><Relationship Id="rId45" Type="http://schemas.openxmlformats.org/officeDocument/2006/relationships/tags" Target="../tags/tag1850.xml"/><Relationship Id="rId44" Type="http://schemas.openxmlformats.org/officeDocument/2006/relationships/tags" Target="../tags/tag1849.xml"/><Relationship Id="rId43" Type="http://schemas.openxmlformats.org/officeDocument/2006/relationships/tags" Target="../tags/tag1848.xml"/><Relationship Id="rId42" Type="http://schemas.openxmlformats.org/officeDocument/2006/relationships/tags" Target="../tags/tag1847.xml"/><Relationship Id="rId41" Type="http://schemas.openxmlformats.org/officeDocument/2006/relationships/tags" Target="../tags/tag1846.xml"/><Relationship Id="rId40" Type="http://schemas.openxmlformats.org/officeDocument/2006/relationships/tags" Target="../tags/tag1845.xml"/><Relationship Id="rId4" Type="http://schemas.openxmlformats.org/officeDocument/2006/relationships/tags" Target="../tags/tag1813.xml"/><Relationship Id="rId39" Type="http://schemas.openxmlformats.org/officeDocument/2006/relationships/image" Target="../media/image92.GIF"/><Relationship Id="rId38" Type="http://schemas.openxmlformats.org/officeDocument/2006/relationships/tags" Target="../tags/tag1844.xml"/><Relationship Id="rId37" Type="http://schemas.openxmlformats.org/officeDocument/2006/relationships/tags" Target="../tags/tag1843.xml"/><Relationship Id="rId36" Type="http://schemas.openxmlformats.org/officeDocument/2006/relationships/tags" Target="../tags/tag1842.xml"/><Relationship Id="rId35" Type="http://schemas.openxmlformats.org/officeDocument/2006/relationships/tags" Target="../tags/tag1841.xml"/><Relationship Id="rId34" Type="http://schemas.openxmlformats.org/officeDocument/2006/relationships/image" Target="../media/image91.jpeg"/><Relationship Id="rId33" Type="http://schemas.openxmlformats.org/officeDocument/2006/relationships/tags" Target="../tags/tag1840.xml"/><Relationship Id="rId32" Type="http://schemas.openxmlformats.org/officeDocument/2006/relationships/tags" Target="../tags/tag1839.xml"/><Relationship Id="rId31" Type="http://schemas.openxmlformats.org/officeDocument/2006/relationships/tags" Target="../tags/tag1838.xml"/><Relationship Id="rId30" Type="http://schemas.openxmlformats.org/officeDocument/2006/relationships/tags" Target="../tags/tag1837.xml"/><Relationship Id="rId3" Type="http://schemas.openxmlformats.org/officeDocument/2006/relationships/tags" Target="../tags/tag1812.xml"/><Relationship Id="rId29" Type="http://schemas.openxmlformats.org/officeDocument/2006/relationships/tags" Target="../tags/tag1836.xml"/><Relationship Id="rId28" Type="http://schemas.openxmlformats.org/officeDocument/2006/relationships/image" Target="../media/image90.jpeg"/><Relationship Id="rId27" Type="http://schemas.openxmlformats.org/officeDocument/2006/relationships/tags" Target="../tags/tag1835.xml"/><Relationship Id="rId26" Type="http://schemas.openxmlformats.org/officeDocument/2006/relationships/tags" Target="../tags/tag1834.xml"/><Relationship Id="rId25" Type="http://schemas.openxmlformats.org/officeDocument/2006/relationships/tags" Target="../tags/tag1833.xml"/><Relationship Id="rId24" Type="http://schemas.openxmlformats.org/officeDocument/2006/relationships/tags" Target="../tags/tag1832.xml"/><Relationship Id="rId23" Type="http://schemas.openxmlformats.org/officeDocument/2006/relationships/tags" Target="../tags/tag1831.xml"/><Relationship Id="rId22" Type="http://schemas.openxmlformats.org/officeDocument/2006/relationships/image" Target="../media/image89.jpeg"/><Relationship Id="rId21" Type="http://schemas.openxmlformats.org/officeDocument/2006/relationships/tags" Target="../tags/tag1830.xml"/><Relationship Id="rId20" Type="http://schemas.openxmlformats.org/officeDocument/2006/relationships/tags" Target="../tags/tag1829.xml"/><Relationship Id="rId2" Type="http://schemas.openxmlformats.org/officeDocument/2006/relationships/tags" Target="../tags/tag1811.xml"/><Relationship Id="rId19" Type="http://schemas.openxmlformats.org/officeDocument/2006/relationships/tags" Target="../tags/tag1828.xml"/><Relationship Id="rId18" Type="http://schemas.openxmlformats.org/officeDocument/2006/relationships/tags" Target="../tags/tag1827.xml"/><Relationship Id="rId17" Type="http://schemas.openxmlformats.org/officeDocument/2006/relationships/tags" Target="../tags/tag1826.xml"/><Relationship Id="rId16" Type="http://schemas.openxmlformats.org/officeDocument/2006/relationships/tags" Target="../tags/tag1825.xml"/><Relationship Id="rId15" Type="http://schemas.openxmlformats.org/officeDocument/2006/relationships/tags" Target="../tags/tag1824.xml"/><Relationship Id="rId14" Type="http://schemas.openxmlformats.org/officeDocument/2006/relationships/tags" Target="../tags/tag1823.xml"/><Relationship Id="rId13" Type="http://schemas.openxmlformats.org/officeDocument/2006/relationships/tags" Target="../tags/tag1822.xml"/><Relationship Id="rId12" Type="http://schemas.openxmlformats.org/officeDocument/2006/relationships/tags" Target="../tags/tag1821.xml"/><Relationship Id="rId11" Type="http://schemas.openxmlformats.org/officeDocument/2006/relationships/tags" Target="../tags/tag1820.xml"/><Relationship Id="rId10" Type="http://schemas.openxmlformats.org/officeDocument/2006/relationships/tags" Target="../tags/tag1819.xml"/><Relationship Id="rId1" Type="http://schemas.openxmlformats.org/officeDocument/2006/relationships/tags" Target="../tags/tag1810.xml"/></Relationships>
</file>

<file path=ppt/slides/_rels/slide67.xml.rels><?xml version="1.0" encoding="UTF-8" standalone="yes"?>
<Relationships xmlns="http://schemas.openxmlformats.org/package/2006/relationships"><Relationship Id="rId9" Type="http://schemas.openxmlformats.org/officeDocument/2006/relationships/tags" Target="../tags/tag1868.xml"/><Relationship Id="rId8" Type="http://schemas.openxmlformats.org/officeDocument/2006/relationships/tags" Target="../tags/tag1867.xml"/><Relationship Id="rId7" Type="http://schemas.openxmlformats.org/officeDocument/2006/relationships/tags" Target="../tags/tag1866.xml"/><Relationship Id="rId6" Type="http://schemas.openxmlformats.org/officeDocument/2006/relationships/tags" Target="../tags/tag1865.xml"/><Relationship Id="rId5" Type="http://schemas.openxmlformats.org/officeDocument/2006/relationships/tags" Target="../tags/tag1864.xml"/><Relationship Id="rId4" Type="http://schemas.openxmlformats.org/officeDocument/2006/relationships/tags" Target="../tags/tag1863.xml"/><Relationship Id="rId38" Type="http://schemas.openxmlformats.org/officeDocument/2006/relationships/notesSlide" Target="../notesSlides/notesSlide26.xml"/><Relationship Id="rId37" Type="http://schemas.openxmlformats.org/officeDocument/2006/relationships/slideLayout" Target="../slideLayouts/slideLayout17.xml"/><Relationship Id="rId36" Type="http://schemas.openxmlformats.org/officeDocument/2006/relationships/image" Target="../media/image21.png"/><Relationship Id="rId35" Type="http://schemas.openxmlformats.org/officeDocument/2006/relationships/tags" Target="../tags/tag1894.xml"/><Relationship Id="rId34" Type="http://schemas.openxmlformats.org/officeDocument/2006/relationships/tags" Target="../tags/tag1893.xml"/><Relationship Id="rId33" Type="http://schemas.openxmlformats.org/officeDocument/2006/relationships/tags" Target="../tags/tag1892.xml"/><Relationship Id="rId32" Type="http://schemas.openxmlformats.org/officeDocument/2006/relationships/tags" Target="../tags/tag1891.xml"/><Relationship Id="rId31" Type="http://schemas.openxmlformats.org/officeDocument/2006/relationships/tags" Target="../tags/tag1890.xml"/><Relationship Id="rId30" Type="http://schemas.openxmlformats.org/officeDocument/2006/relationships/tags" Target="../tags/tag1889.xml"/><Relationship Id="rId3" Type="http://schemas.openxmlformats.org/officeDocument/2006/relationships/tags" Target="../tags/tag1862.xml"/><Relationship Id="rId29" Type="http://schemas.openxmlformats.org/officeDocument/2006/relationships/tags" Target="../tags/tag1888.xml"/><Relationship Id="rId28" Type="http://schemas.openxmlformats.org/officeDocument/2006/relationships/tags" Target="../tags/tag1887.xml"/><Relationship Id="rId27" Type="http://schemas.openxmlformats.org/officeDocument/2006/relationships/tags" Target="../tags/tag1886.xml"/><Relationship Id="rId26" Type="http://schemas.openxmlformats.org/officeDocument/2006/relationships/tags" Target="../tags/tag1885.xml"/><Relationship Id="rId25" Type="http://schemas.openxmlformats.org/officeDocument/2006/relationships/tags" Target="../tags/tag1884.xml"/><Relationship Id="rId24" Type="http://schemas.openxmlformats.org/officeDocument/2006/relationships/tags" Target="../tags/tag1883.xml"/><Relationship Id="rId23" Type="http://schemas.openxmlformats.org/officeDocument/2006/relationships/tags" Target="../tags/tag1882.xml"/><Relationship Id="rId22" Type="http://schemas.openxmlformats.org/officeDocument/2006/relationships/tags" Target="../tags/tag1881.xml"/><Relationship Id="rId21" Type="http://schemas.openxmlformats.org/officeDocument/2006/relationships/tags" Target="../tags/tag1880.xml"/><Relationship Id="rId20" Type="http://schemas.openxmlformats.org/officeDocument/2006/relationships/tags" Target="../tags/tag1879.xml"/><Relationship Id="rId2" Type="http://schemas.openxmlformats.org/officeDocument/2006/relationships/tags" Target="../tags/tag1861.xml"/><Relationship Id="rId19" Type="http://schemas.openxmlformats.org/officeDocument/2006/relationships/tags" Target="../tags/tag1878.xml"/><Relationship Id="rId18" Type="http://schemas.openxmlformats.org/officeDocument/2006/relationships/tags" Target="../tags/tag1877.xml"/><Relationship Id="rId17" Type="http://schemas.openxmlformats.org/officeDocument/2006/relationships/tags" Target="../tags/tag1876.xml"/><Relationship Id="rId16" Type="http://schemas.openxmlformats.org/officeDocument/2006/relationships/tags" Target="../tags/tag1875.xml"/><Relationship Id="rId15" Type="http://schemas.openxmlformats.org/officeDocument/2006/relationships/tags" Target="../tags/tag1874.xml"/><Relationship Id="rId14" Type="http://schemas.openxmlformats.org/officeDocument/2006/relationships/tags" Target="../tags/tag1873.xml"/><Relationship Id="rId13" Type="http://schemas.openxmlformats.org/officeDocument/2006/relationships/tags" Target="../tags/tag1872.xml"/><Relationship Id="rId12" Type="http://schemas.openxmlformats.org/officeDocument/2006/relationships/tags" Target="../tags/tag1871.xml"/><Relationship Id="rId11" Type="http://schemas.openxmlformats.org/officeDocument/2006/relationships/tags" Target="../tags/tag1870.xml"/><Relationship Id="rId10" Type="http://schemas.openxmlformats.org/officeDocument/2006/relationships/tags" Target="../tags/tag1869.xml"/><Relationship Id="rId1" Type="http://schemas.openxmlformats.org/officeDocument/2006/relationships/tags" Target="../tags/tag1860.xml"/></Relationships>
</file>

<file path=ppt/slides/_rels/slide68.xml.rels><?xml version="1.0" encoding="UTF-8" standalone="yes"?>
<Relationships xmlns="http://schemas.openxmlformats.org/package/2006/relationships"><Relationship Id="rId9" Type="http://schemas.openxmlformats.org/officeDocument/2006/relationships/tags" Target="../tags/tag1904.xml"/><Relationship Id="rId8" Type="http://schemas.openxmlformats.org/officeDocument/2006/relationships/tags" Target="../tags/tag1903.xml"/><Relationship Id="rId7" Type="http://schemas.openxmlformats.org/officeDocument/2006/relationships/tags" Target="../tags/tag1902.xml"/><Relationship Id="rId6" Type="http://schemas.openxmlformats.org/officeDocument/2006/relationships/tags" Target="../tags/tag1901.xml"/><Relationship Id="rId5" Type="http://schemas.openxmlformats.org/officeDocument/2006/relationships/tags" Target="../tags/tag1900.xml"/><Relationship Id="rId4" Type="http://schemas.openxmlformats.org/officeDocument/2006/relationships/image" Target="../media/image94.svg"/><Relationship Id="rId30" Type="http://schemas.openxmlformats.org/officeDocument/2006/relationships/notesSlide" Target="../notesSlides/notesSlide27.xml"/><Relationship Id="rId3" Type="http://schemas.openxmlformats.org/officeDocument/2006/relationships/image" Target="../media/image93.png"/><Relationship Id="rId29" Type="http://schemas.openxmlformats.org/officeDocument/2006/relationships/slideLayout" Target="../slideLayouts/slideLayout17.xml"/><Relationship Id="rId28" Type="http://schemas.openxmlformats.org/officeDocument/2006/relationships/image" Target="../media/image21.png"/><Relationship Id="rId27" Type="http://schemas.openxmlformats.org/officeDocument/2006/relationships/tags" Target="../tags/tag1922.xml"/><Relationship Id="rId26" Type="http://schemas.openxmlformats.org/officeDocument/2006/relationships/tags" Target="../tags/tag1921.xml"/><Relationship Id="rId25" Type="http://schemas.openxmlformats.org/officeDocument/2006/relationships/tags" Target="../tags/tag1920.xml"/><Relationship Id="rId24" Type="http://schemas.openxmlformats.org/officeDocument/2006/relationships/tags" Target="../tags/tag1919.xml"/><Relationship Id="rId23" Type="http://schemas.openxmlformats.org/officeDocument/2006/relationships/tags" Target="../tags/tag1918.xml"/><Relationship Id="rId22" Type="http://schemas.openxmlformats.org/officeDocument/2006/relationships/tags" Target="../tags/tag1917.xml"/><Relationship Id="rId21" Type="http://schemas.openxmlformats.org/officeDocument/2006/relationships/tags" Target="../tags/tag1916.xml"/><Relationship Id="rId20" Type="http://schemas.openxmlformats.org/officeDocument/2006/relationships/tags" Target="../tags/tag1915.xml"/><Relationship Id="rId2" Type="http://schemas.openxmlformats.org/officeDocument/2006/relationships/tags" Target="../tags/tag1899.xml"/><Relationship Id="rId19" Type="http://schemas.openxmlformats.org/officeDocument/2006/relationships/tags" Target="../tags/tag1914.xml"/><Relationship Id="rId18" Type="http://schemas.openxmlformats.org/officeDocument/2006/relationships/tags" Target="../tags/tag1913.xml"/><Relationship Id="rId17" Type="http://schemas.openxmlformats.org/officeDocument/2006/relationships/tags" Target="../tags/tag1912.xml"/><Relationship Id="rId16" Type="http://schemas.openxmlformats.org/officeDocument/2006/relationships/tags" Target="../tags/tag1911.xml"/><Relationship Id="rId15" Type="http://schemas.openxmlformats.org/officeDocument/2006/relationships/tags" Target="../tags/tag1910.xml"/><Relationship Id="rId14" Type="http://schemas.openxmlformats.org/officeDocument/2006/relationships/tags" Target="../tags/tag1909.xml"/><Relationship Id="rId13" Type="http://schemas.openxmlformats.org/officeDocument/2006/relationships/tags" Target="../tags/tag1908.xml"/><Relationship Id="rId12" Type="http://schemas.openxmlformats.org/officeDocument/2006/relationships/tags" Target="../tags/tag1907.xml"/><Relationship Id="rId11" Type="http://schemas.openxmlformats.org/officeDocument/2006/relationships/tags" Target="../tags/tag1906.xml"/><Relationship Id="rId10" Type="http://schemas.openxmlformats.org/officeDocument/2006/relationships/tags" Target="../tags/tag1905.xml"/><Relationship Id="rId1" Type="http://schemas.openxmlformats.org/officeDocument/2006/relationships/tags" Target="../tags/tag1898.xml"/></Relationships>
</file>

<file path=ppt/slides/_rels/slide69.xml.rels><?xml version="1.0" encoding="UTF-8" standalone="yes"?>
<Relationships xmlns="http://schemas.openxmlformats.org/package/2006/relationships"><Relationship Id="rId9" Type="http://schemas.openxmlformats.org/officeDocument/2006/relationships/tags" Target="../tags/tag1933.xml"/><Relationship Id="rId8" Type="http://schemas.openxmlformats.org/officeDocument/2006/relationships/tags" Target="../tags/tag1932.xml"/><Relationship Id="rId7" Type="http://schemas.openxmlformats.org/officeDocument/2006/relationships/tags" Target="../tags/tag1931.xml"/><Relationship Id="rId6" Type="http://schemas.openxmlformats.org/officeDocument/2006/relationships/tags" Target="../tags/tag1930.xml"/><Relationship Id="rId5" Type="http://schemas.openxmlformats.org/officeDocument/2006/relationships/tags" Target="../tags/tag1929.xml"/><Relationship Id="rId40" Type="http://schemas.openxmlformats.org/officeDocument/2006/relationships/slideLayout" Target="../slideLayouts/slideLayout17.xml"/><Relationship Id="rId4" Type="http://schemas.openxmlformats.org/officeDocument/2006/relationships/tags" Target="../tags/tag1928.xml"/><Relationship Id="rId39" Type="http://schemas.openxmlformats.org/officeDocument/2006/relationships/tags" Target="../tags/tag1962.xml"/><Relationship Id="rId38" Type="http://schemas.openxmlformats.org/officeDocument/2006/relationships/image" Target="../media/image21.png"/><Relationship Id="rId37" Type="http://schemas.openxmlformats.org/officeDocument/2006/relationships/tags" Target="../tags/tag1961.xml"/><Relationship Id="rId36" Type="http://schemas.openxmlformats.org/officeDocument/2006/relationships/tags" Target="../tags/tag1960.xml"/><Relationship Id="rId35" Type="http://schemas.openxmlformats.org/officeDocument/2006/relationships/tags" Target="../tags/tag1959.xml"/><Relationship Id="rId34" Type="http://schemas.openxmlformats.org/officeDocument/2006/relationships/tags" Target="../tags/tag1958.xml"/><Relationship Id="rId33" Type="http://schemas.openxmlformats.org/officeDocument/2006/relationships/tags" Target="../tags/tag1957.xml"/><Relationship Id="rId32" Type="http://schemas.openxmlformats.org/officeDocument/2006/relationships/tags" Target="../tags/tag1956.xml"/><Relationship Id="rId31" Type="http://schemas.openxmlformats.org/officeDocument/2006/relationships/tags" Target="../tags/tag1955.xml"/><Relationship Id="rId30" Type="http://schemas.openxmlformats.org/officeDocument/2006/relationships/tags" Target="../tags/tag1954.xml"/><Relationship Id="rId3" Type="http://schemas.openxmlformats.org/officeDocument/2006/relationships/tags" Target="../tags/tag1927.xml"/><Relationship Id="rId29" Type="http://schemas.openxmlformats.org/officeDocument/2006/relationships/tags" Target="../tags/tag1953.xml"/><Relationship Id="rId28" Type="http://schemas.openxmlformats.org/officeDocument/2006/relationships/tags" Target="../tags/tag1952.xml"/><Relationship Id="rId27" Type="http://schemas.openxmlformats.org/officeDocument/2006/relationships/tags" Target="../tags/tag1951.xml"/><Relationship Id="rId26" Type="http://schemas.openxmlformats.org/officeDocument/2006/relationships/tags" Target="../tags/tag1950.xml"/><Relationship Id="rId25" Type="http://schemas.openxmlformats.org/officeDocument/2006/relationships/tags" Target="../tags/tag1949.xml"/><Relationship Id="rId24" Type="http://schemas.openxmlformats.org/officeDocument/2006/relationships/tags" Target="../tags/tag1948.xml"/><Relationship Id="rId23" Type="http://schemas.openxmlformats.org/officeDocument/2006/relationships/tags" Target="../tags/tag1947.xml"/><Relationship Id="rId22" Type="http://schemas.openxmlformats.org/officeDocument/2006/relationships/tags" Target="../tags/tag1946.xml"/><Relationship Id="rId21" Type="http://schemas.openxmlformats.org/officeDocument/2006/relationships/tags" Target="../tags/tag1945.xml"/><Relationship Id="rId20" Type="http://schemas.openxmlformats.org/officeDocument/2006/relationships/tags" Target="../tags/tag1944.xml"/><Relationship Id="rId2" Type="http://schemas.openxmlformats.org/officeDocument/2006/relationships/image" Target="../media/image95.png"/><Relationship Id="rId19" Type="http://schemas.openxmlformats.org/officeDocument/2006/relationships/tags" Target="../tags/tag1943.xml"/><Relationship Id="rId18" Type="http://schemas.openxmlformats.org/officeDocument/2006/relationships/tags" Target="../tags/tag1942.xml"/><Relationship Id="rId17" Type="http://schemas.openxmlformats.org/officeDocument/2006/relationships/tags" Target="../tags/tag1941.xml"/><Relationship Id="rId16" Type="http://schemas.openxmlformats.org/officeDocument/2006/relationships/tags" Target="../tags/tag1940.xml"/><Relationship Id="rId15" Type="http://schemas.openxmlformats.org/officeDocument/2006/relationships/tags" Target="../tags/tag1939.xml"/><Relationship Id="rId14" Type="http://schemas.openxmlformats.org/officeDocument/2006/relationships/tags" Target="../tags/tag1938.xml"/><Relationship Id="rId13" Type="http://schemas.openxmlformats.org/officeDocument/2006/relationships/tags" Target="../tags/tag1937.xml"/><Relationship Id="rId12" Type="http://schemas.openxmlformats.org/officeDocument/2006/relationships/tags" Target="../tags/tag1936.xml"/><Relationship Id="rId11" Type="http://schemas.openxmlformats.org/officeDocument/2006/relationships/tags" Target="../tags/tag1935.xml"/><Relationship Id="rId10" Type="http://schemas.openxmlformats.org/officeDocument/2006/relationships/tags" Target="../tags/tag1934.xml"/><Relationship Id="rId1" Type="http://schemas.openxmlformats.org/officeDocument/2006/relationships/tags" Target="../tags/tag1926.xml"/></Relationships>
</file>

<file path=ppt/slides/_rels/slide7.xml.rels><?xml version="1.0" encoding="UTF-8" standalone="yes"?>
<Relationships xmlns="http://schemas.openxmlformats.org/package/2006/relationships"><Relationship Id="rId9" Type="http://schemas.openxmlformats.org/officeDocument/2006/relationships/tags" Target="../tags/tag341.xml"/><Relationship Id="rId8" Type="http://schemas.openxmlformats.org/officeDocument/2006/relationships/tags" Target="../tags/tag340.xml"/><Relationship Id="rId7" Type="http://schemas.openxmlformats.org/officeDocument/2006/relationships/tags" Target="../tags/tag339.xml"/><Relationship Id="rId6" Type="http://schemas.openxmlformats.org/officeDocument/2006/relationships/tags" Target="../tags/tag338.xml"/><Relationship Id="rId5" Type="http://schemas.openxmlformats.org/officeDocument/2006/relationships/tags" Target="../tags/tag337.xml"/><Relationship Id="rId4" Type="http://schemas.openxmlformats.org/officeDocument/2006/relationships/tags" Target="../tags/tag336.xml"/><Relationship Id="rId3" Type="http://schemas.openxmlformats.org/officeDocument/2006/relationships/tags" Target="../tags/tag335.xml"/><Relationship Id="rId2" Type="http://schemas.openxmlformats.org/officeDocument/2006/relationships/tags" Target="../tags/tag334.xml"/><Relationship Id="rId11" Type="http://schemas.openxmlformats.org/officeDocument/2006/relationships/slideLayout" Target="../slideLayouts/slideLayout14.xml"/><Relationship Id="rId10" Type="http://schemas.openxmlformats.org/officeDocument/2006/relationships/image" Target="../media/image13.png"/><Relationship Id="rId1" Type="http://schemas.openxmlformats.org/officeDocument/2006/relationships/tags" Target="../tags/tag333.xml"/></Relationships>
</file>

<file path=ppt/slides/_rels/slide70.xml.rels><?xml version="1.0" encoding="UTF-8" standalone="yes"?>
<Relationships xmlns="http://schemas.openxmlformats.org/package/2006/relationships"><Relationship Id="rId9" Type="http://schemas.openxmlformats.org/officeDocument/2006/relationships/tags" Target="../tags/tag1970.xml"/><Relationship Id="rId8" Type="http://schemas.openxmlformats.org/officeDocument/2006/relationships/tags" Target="../tags/tag1969.xml"/><Relationship Id="rId7" Type="http://schemas.openxmlformats.org/officeDocument/2006/relationships/tags" Target="../tags/tag1968.xml"/><Relationship Id="rId6" Type="http://schemas.openxmlformats.org/officeDocument/2006/relationships/tags" Target="../tags/tag1967.xml"/><Relationship Id="rId5" Type="http://schemas.openxmlformats.org/officeDocument/2006/relationships/tags" Target="../tags/tag1966.xml"/><Relationship Id="rId4" Type="http://schemas.openxmlformats.org/officeDocument/2006/relationships/tags" Target="../tags/tag1965.xml"/><Relationship Id="rId30" Type="http://schemas.openxmlformats.org/officeDocument/2006/relationships/slideLayout" Target="../slideLayouts/slideLayout19.xml"/><Relationship Id="rId3" Type="http://schemas.openxmlformats.org/officeDocument/2006/relationships/image" Target="../media/image96.jpeg"/><Relationship Id="rId29" Type="http://schemas.openxmlformats.org/officeDocument/2006/relationships/tags" Target="../tags/tag1989.xml"/><Relationship Id="rId28" Type="http://schemas.openxmlformats.org/officeDocument/2006/relationships/tags" Target="../tags/tag1988.xml"/><Relationship Id="rId27" Type="http://schemas.openxmlformats.org/officeDocument/2006/relationships/tags" Target="../tags/tag1987.xml"/><Relationship Id="rId26" Type="http://schemas.openxmlformats.org/officeDocument/2006/relationships/tags" Target="../tags/tag1986.xml"/><Relationship Id="rId25" Type="http://schemas.openxmlformats.org/officeDocument/2006/relationships/tags" Target="../tags/tag1985.xml"/><Relationship Id="rId24" Type="http://schemas.openxmlformats.org/officeDocument/2006/relationships/tags" Target="../tags/tag1984.xml"/><Relationship Id="rId23" Type="http://schemas.openxmlformats.org/officeDocument/2006/relationships/tags" Target="../tags/tag1983.xml"/><Relationship Id="rId22" Type="http://schemas.openxmlformats.org/officeDocument/2006/relationships/tags" Target="../tags/tag1982.xml"/><Relationship Id="rId21" Type="http://schemas.openxmlformats.org/officeDocument/2006/relationships/tags" Target="../tags/tag1981.xml"/><Relationship Id="rId20" Type="http://schemas.openxmlformats.org/officeDocument/2006/relationships/tags" Target="../tags/tag1980.xml"/><Relationship Id="rId2" Type="http://schemas.openxmlformats.org/officeDocument/2006/relationships/tags" Target="../tags/tag1964.xml"/><Relationship Id="rId19" Type="http://schemas.openxmlformats.org/officeDocument/2006/relationships/tags" Target="../tags/tag1979.xml"/><Relationship Id="rId18" Type="http://schemas.openxmlformats.org/officeDocument/2006/relationships/tags" Target="../tags/tag1978.xml"/><Relationship Id="rId17" Type="http://schemas.openxmlformats.org/officeDocument/2006/relationships/image" Target="../media/image21.png"/><Relationship Id="rId16" Type="http://schemas.openxmlformats.org/officeDocument/2006/relationships/tags" Target="../tags/tag1977.xml"/><Relationship Id="rId15" Type="http://schemas.openxmlformats.org/officeDocument/2006/relationships/tags" Target="../tags/tag1976.xml"/><Relationship Id="rId14" Type="http://schemas.openxmlformats.org/officeDocument/2006/relationships/tags" Target="../tags/tag1975.xml"/><Relationship Id="rId13" Type="http://schemas.openxmlformats.org/officeDocument/2006/relationships/tags" Target="../tags/tag1974.xml"/><Relationship Id="rId12" Type="http://schemas.openxmlformats.org/officeDocument/2006/relationships/tags" Target="../tags/tag1973.xml"/><Relationship Id="rId11" Type="http://schemas.openxmlformats.org/officeDocument/2006/relationships/tags" Target="../tags/tag1972.xml"/><Relationship Id="rId10" Type="http://schemas.openxmlformats.org/officeDocument/2006/relationships/tags" Target="../tags/tag1971.xml"/><Relationship Id="rId1" Type="http://schemas.openxmlformats.org/officeDocument/2006/relationships/tags" Target="../tags/tag1963.xml"/></Relationships>
</file>

<file path=ppt/slides/_rels/slide71.xml.rels><?xml version="1.0" encoding="UTF-8" standalone="yes"?>
<Relationships xmlns="http://schemas.openxmlformats.org/package/2006/relationships"><Relationship Id="rId9" Type="http://schemas.openxmlformats.org/officeDocument/2006/relationships/tags" Target="../tags/tag1998.xml"/><Relationship Id="rId8" Type="http://schemas.openxmlformats.org/officeDocument/2006/relationships/tags" Target="../tags/tag1997.xml"/><Relationship Id="rId7" Type="http://schemas.openxmlformats.org/officeDocument/2006/relationships/tags" Target="../tags/tag1996.xml"/><Relationship Id="rId6" Type="http://schemas.openxmlformats.org/officeDocument/2006/relationships/tags" Target="../tags/tag1995.xml"/><Relationship Id="rId5" Type="http://schemas.openxmlformats.org/officeDocument/2006/relationships/tags" Target="../tags/tag1994.xml"/><Relationship Id="rId4" Type="http://schemas.openxmlformats.org/officeDocument/2006/relationships/tags" Target="../tags/tag1993.xml"/><Relationship Id="rId30" Type="http://schemas.openxmlformats.org/officeDocument/2006/relationships/slideLayout" Target="../slideLayouts/slideLayout19.xml"/><Relationship Id="rId3" Type="http://schemas.openxmlformats.org/officeDocument/2006/relationships/tags" Target="../tags/tag1992.xml"/><Relationship Id="rId29" Type="http://schemas.openxmlformats.org/officeDocument/2006/relationships/image" Target="../media/image97.png"/><Relationship Id="rId28" Type="http://schemas.openxmlformats.org/officeDocument/2006/relationships/tags" Target="../tags/tag2016.xml"/><Relationship Id="rId27" Type="http://schemas.openxmlformats.org/officeDocument/2006/relationships/tags" Target="../tags/tag2015.xml"/><Relationship Id="rId26" Type="http://schemas.openxmlformats.org/officeDocument/2006/relationships/tags" Target="../tags/tag2014.xml"/><Relationship Id="rId25" Type="http://schemas.openxmlformats.org/officeDocument/2006/relationships/tags" Target="../tags/tag2013.xml"/><Relationship Id="rId24" Type="http://schemas.openxmlformats.org/officeDocument/2006/relationships/tags" Target="../tags/tag2012.xml"/><Relationship Id="rId23" Type="http://schemas.openxmlformats.org/officeDocument/2006/relationships/tags" Target="../tags/tag2011.xml"/><Relationship Id="rId22" Type="http://schemas.openxmlformats.org/officeDocument/2006/relationships/tags" Target="../tags/tag2010.xml"/><Relationship Id="rId21" Type="http://schemas.openxmlformats.org/officeDocument/2006/relationships/tags" Target="../tags/tag2009.xml"/><Relationship Id="rId20" Type="http://schemas.openxmlformats.org/officeDocument/2006/relationships/tags" Target="../tags/tag2008.xml"/><Relationship Id="rId2" Type="http://schemas.openxmlformats.org/officeDocument/2006/relationships/tags" Target="../tags/tag1991.xml"/><Relationship Id="rId19" Type="http://schemas.openxmlformats.org/officeDocument/2006/relationships/tags" Target="../tags/tag2007.xml"/><Relationship Id="rId18" Type="http://schemas.openxmlformats.org/officeDocument/2006/relationships/tags" Target="../tags/tag2006.xml"/><Relationship Id="rId17" Type="http://schemas.openxmlformats.org/officeDocument/2006/relationships/tags" Target="../tags/tag2005.xml"/><Relationship Id="rId16" Type="http://schemas.openxmlformats.org/officeDocument/2006/relationships/tags" Target="../tags/tag2004.xml"/><Relationship Id="rId15" Type="http://schemas.openxmlformats.org/officeDocument/2006/relationships/image" Target="../media/image21.png"/><Relationship Id="rId14" Type="http://schemas.openxmlformats.org/officeDocument/2006/relationships/tags" Target="../tags/tag2003.xml"/><Relationship Id="rId13" Type="http://schemas.openxmlformats.org/officeDocument/2006/relationships/tags" Target="../tags/tag2002.xml"/><Relationship Id="rId12" Type="http://schemas.openxmlformats.org/officeDocument/2006/relationships/tags" Target="../tags/tag2001.xml"/><Relationship Id="rId11" Type="http://schemas.openxmlformats.org/officeDocument/2006/relationships/tags" Target="../tags/tag2000.xml"/><Relationship Id="rId10" Type="http://schemas.openxmlformats.org/officeDocument/2006/relationships/tags" Target="../tags/tag1999.xml"/><Relationship Id="rId1" Type="http://schemas.openxmlformats.org/officeDocument/2006/relationships/tags" Target="../tags/tag1990.xml"/></Relationships>
</file>

<file path=ppt/slides/_rels/slide72.xml.rels><?xml version="1.0" encoding="UTF-8" standalone="yes"?>
<Relationships xmlns="http://schemas.openxmlformats.org/package/2006/relationships"><Relationship Id="rId9" Type="http://schemas.openxmlformats.org/officeDocument/2006/relationships/tags" Target="../tags/tag2024.xml"/><Relationship Id="rId8" Type="http://schemas.openxmlformats.org/officeDocument/2006/relationships/tags" Target="../tags/tag2023.xml"/><Relationship Id="rId7" Type="http://schemas.openxmlformats.org/officeDocument/2006/relationships/tags" Target="../tags/tag2022.xml"/><Relationship Id="rId6" Type="http://schemas.openxmlformats.org/officeDocument/2006/relationships/tags" Target="../tags/tag2021.xml"/><Relationship Id="rId5" Type="http://schemas.openxmlformats.org/officeDocument/2006/relationships/tags" Target="../tags/tag2020.xml"/><Relationship Id="rId4" Type="http://schemas.openxmlformats.org/officeDocument/2006/relationships/tags" Target="../tags/tag2019.xml"/><Relationship Id="rId3" Type="http://schemas.openxmlformats.org/officeDocument/2006/relationships/tags" Target="../tags/tag2018.xml"/><Relationship Id="rId26" Type="http://schemas.openxmlformats.org/officeDocument/2006/relationships/slideLayout" Target="../slideLayouts/slideLayout19.xml"/><Relationship Id="rId25" Type="http://schemas.openxmlformats.org/officeDocument/2006/relationships/image" Target="../media/image21.png"/><Relationship Id="rId24" Type="http://schemas.openxmlformats.org/officeDocument/2006/relationships/tags" Target="../tags/tag2039.xml"/><Relationship Id="rId23" Type="http://schemas.openxmlformats.org/officeDocument/2006/relationships/tags" Target="../tags/tag2038.xml"/><Relationship Id="rId22" Type="http://schemas.openxmlformats.org/officeDocument/2006/relationships/tags" Target="../tags/tag2037.xml"/><Relationship Id="rId21" Type="http://schemas.openxmlformats.org/officeDocument/2006/relationships/tags" Target="../tags/tag2036.xml"/><Relationship Id="rId20" Type="http://schemas.openxmlformats.org/officeDocument/2006/relationships/tags" Target="../tags/tag2035.xml"/><Relationship Id="rId2" Type="http://schemas.openxmlformats.org/officeDocument/2006/relationships/image" Target="../media/image98.png"/><Relationship Id="rId19" Type="http://schemas.openxmlformats.org/officeDocument/2006/relationships/tags" Target="../tags/tag2034.xml"/><Relationship Id="rId18" Type="http://schemas.openxmlformats.org/officeDocument/2006/relationships/tags" Target="../tags/tag2033.xml"/><Relationship Id="rId17" Type="http://schemas.openxmlformats.org/officeDocument/2006/relationships/tags" Target="../tags/tag2032.xml"/><Relationship Id="rId16" Type="http://schemas.openxmlformats.org/officeDocument/2006/relationships/tags" Target="../tags/tag2031.xml"/><Relationship Id="rId15" Type="http://schemas.openxmlformats.org/officeDocument/2006/relationships/tags" Target="../tags/tag2030.xml"/><Relationship Id="rId14" Type="http://schemas.openxmlformats.org/officeDocument/2006/relationships/tags" Target="../tags/tag2029.xml"/><Relationship Id="rId13" Type="http://schemas.openxmlformats.org/officeDocument/2006/relationships/tags" Target="../tags/tag2028.xml"/><Relationship Id="rId12" Type="http://schemas.openxmlformats.org/officeDocument/2006/relationships/tags" Target="../tags/tag2027.xml"/><Relationship Id="rId11" Type="http://schemas.openxmlformats.org/officeDocument/2006/relationships/tags" Target="../tags/tag2026.xml"/><Relationship Id="rId10" Type="http://schemas.openxmlformats.org/officeDocument/2006/relationships/tags" Target="../tags/tag2025.xml"/><Relationship Id="rId1" Type="http://schemas.openxmlformats.org/officeDocument/2006/relationships/tags" Target="../tags/tag2017.xml"/></Relationships>
</file>

<file path=ppt/slides/_rels/slide73.xml.rels><?xml version="1.0" encoding="UTF-8" standalone="yes"?>
<Relationships xmlns="http://schemas.openxmlformats.org/package/2006/relationships"><Relationship Id="rId9" Type="http://schemas.openxmlformats.org/officeDocument/2006/relationships/tags" Target="../tags/tag2047.xml"/><Relationship Id="rId8" Type="http://schemas.openxmlformats.org/officeDocument/2006/relationships/tags" Target="../tags/tag2046.xml"/><Relationship Id="rId7" Type="http://schemas.openxmlformats.org/officeDocument/2006/relationships/tags" Target="../tags/tag2045.xml"/><Relationship Id="rId6" Type="http://schemas.openxmlformats.org/officeDocument/2006/relationships/tags" Target="../tags/tag2044.xml"/><Relationship Id="rId5" Type="http://schemas.openxmlformats.org/officeDocument/2006/relationships/tags" Target="../tags/tag2043.xml"/><Relationship Id="rId4" Type="http://schemas.openxmlformats.org/officeDocument/2006/relationships/tags" Target="../tags/tag2042.xml"/><Relationship Id="rId33" Type="http://schemas.openxmlformats.org/officeDocument/2006/relationships/slideLayout" Target="../slideLayouts/slideLayout19.xml"/><Relationship Id="rId32" Type="http://schemas.openxmlformats.org/officeDocument/2006/relationships/image" Target="../media/image21.png"/><Relationship Id="rId31" Type="http://schemas.openxmlformats.org/officeDocument/2006/relationships/tags" Target="../tags/tag2069.xml"/><Relationship Id="rId30" Type="http://schemas.openxmlformats.org/officeDocument/2006/relationships/tags" Target="../tags/tag2068.xml"/><Relationship Id="rId3" Type="http://schemas.openxmlformats.org/officeDocument/2006/relationships/tags" Target="../tags/tag2041.xml"/><Relationship Id="rId29" Type="http://schemas.openxmlformats.org/officeDocument/2006/relationships/tags" Target="../tags/tag2067.xml"/><Relationship Id="rId28" Type="http://schemas.openxmlformats.org/officeDocument/2006/relationships/tags" Target="../tags/tag2066.xml"/><Relationship Id="rId27" Type="http://schemas.openxmlformats.org/officeDocument/2006/relationships/tags" Target="../tags/tag2065.xml"/><Relationship Id="rId26" Type="http://schemas.openxmlformats.org/officeDocument/2006/relationships/tags" Target="../tags/tag2064.xml"/><Relationship Id="rId25" Type="http://schemas.openxmlformats.org/officeDocument/2006/relationships/tags" Target="../tags/tag2063.xml"/><Relationship Id="rId24" Type="http://schemas.openxmlformats.org/officeDocument/2006/relationships/tags" Target="../tags/tag2062.xml"/><Relationship Id="rId23" Type="http://schemas.openxmlformats.org/officeDocument/2006/relationships/tags" Target="../tags/tag2061.xml"/><Relationship Id="rId22" Type="http://schemas.openxmlformats.org/officeDocument/2006/relationships/tags" Target="../tags/tag2060.xml"/><Relationship Id="rId21" Type="http://schemas.openxmlformats.org/officeDocument/2006/relationships/tags" Target="../tags/tag2059.xml"/><Relationship Id="rId20" Type="http://schemas.openxmlformats.org/officeDocument/2006/relationships/tags" Target="../tags/tag2058.xml"/><Relationship Id="rId2" Type="http://schemas.openxmlformats.org/officeDocument/2006/relationships/image" Target="../media/image99.png"/><Relationship Id="rId19" Type="http://schemas.openxmlformats.org/officeDocument/2006/relationships/tags" Target="../tags/tag2057.xml"/><Relationship Id="rId18" Type="http://schemas.openxmlformats.org/officeDocument/2006/relationships/tags" Target="../tags/tag2056.xml"/><Relationship Id="rId17" Type="http://schemas.openxmlformats.org/officeDocument/2006/relationships/tags" Target="../tags/tag2055.xml"/><Relationship Id="rId16" Type="http://schemas.openxmlformats.org/officeDocument/2006/relationships/tags" Target="../tags/tag2054.xml"/><Relationship Id="rId15" Type="http://schemas.openxmlformats.org/officeDocument/2006/relationships/tags" Target="../tags/tag2053.xml"/><Relationship Id="rId14" Type="http://schemas.openxmlformats.org/officeDocument/2006/relationships/tags" Target="../tags/tag2052.xml"/><Relationship Id="rId13" Type="http://schemas.openxmlformats.org/officeDocument/2006/relationships/tags" Target="../tags/tag2051.xml"/><Relationship Id="rId12" Type="http://schemas.openxmlformats.org/officeDocument/2006/relationships/tags" Target="../tags/tag2050.xml"/><Relationship Id="rId11" Type="http://schemas.openxmlformats.org/officeDocument/2006/relationships/tags" Target="../tags/tag2049.xml"/><Relationship Id="rId10" Type="http://schemas.openxmlformats.org/officeDocument/2006/relationships/tags" Target="../tags/tag2048.xml"/><Relationship Id="rId1" Type="http://schemas.openxmlformats.org/officeDocument/2006/relationships/tags" Target="../tags/tag2040.xml"/></Relationships>
</file>

<file path=ppt/slides/_rels/slide74.xml.rels><?xml version="1.0" encoding="UTF-8" standalone="yes"?>
<Relationships xmlns="http://schemas.openxmlformats.org/package/2006/relationships"><Relationship Id="rId9" Type="http://schemas.openxmlformats.org/officeDocument/2006/relationships/tags" Target="../tags/tag2077.xml"/><Relationship Id="rId8" Type="http://schemas.openxmlformats.org/officeDocument/2006/relationships/tags" Target="../tags/tag2076.xml"/><Relationship Id="rId7" Type="http://schemas.openxmlformats.org/officeDocument/2006/relationships/tags" Target="../tags/tag2075.xml"/><Relationship Id="rId6" Type="http://schemas.openxmlformats.org/officeDocument/2006/relationships/tags" Target="../tags/tag2074.xml"/><Relationship Id="rId5" Type="http://schemas.openxmlformats.org/officeDocument/2006/relationships/tags" Target="../tags/tag2073.xml"/><Relationship Id="rId4" Type="http://schemas.openxmlformats.org/officeDocument/2006/relationships/tags" Target="../tags/tag2072.xml"/><Relationship Id="rId3" Type="http://schemas.openxmlformats.org/officeDocument/2006/relationships/tags" Target="../tags/tag2071.xml"/><Relationship Id="rId26" Type="http://schemas.openxmlformats.org/officeDocument/2006/relationships/slideLayout" Target="../slideLayouts/slideLayout19.xml"/><Relationship Id="rId25" Type="http://schemas.openxmlformats.org/officeDocument/2006/relationships/image" Target="../media/image21.png"/><Relationship Id="rId24" Type="http://schemas.openxmlformats.org/officeDocument/2006/relationships/tags" Target="../tags/tag2092.xml"/><Relationship Id="rId23" Type="http://schemas.openxmlformats.org/officeDocument/2006/relationships/tags" Target="../tags/tag2091.xml"/><Relationship Id="rId22" Type="http://schemas.openxmlformats.org/officeDocument/2006/relationships/tags" Target="../tags/tag2090.xml"/><Relationship Id="rId21" Type="http://schemas.openxmlformats.org/officeDocument/2006/relationships/tags" Target="../tags/tag2089.xml"/><Relationship Id="rId20" Type="http://schemas.openxmlformats.org/officeDocument/2006/relationships/tags" Target="../tags/tag2088.xml"/><Relationship Id="rId2" Type="http://schemas.openxmlformats.org/officeDocument/2006/relationships/image" Target="../media/image100.png"/><Relationship Id="rId19" Type="http://schemas.openxmlformats.org/officeDocument/2006/relationships/tags" Target="../tags/tag2087.xml"/><Relationship Id="rId18" Type="http://schemas.openxmlformats.org/officeDocument/2006/relationships/tags" Target="../tags/tag2086.xml"/><Relationship Id="rId17" Type="http://schemas.openxmlformats.org/officeDocument/2006/relationships/tags" Target="../tags/tag2085.xml"/><Relationship Id="rId16" Type="http://schemas.openxmlformats.org/officeDocument/2006/relationships/tags" Target="../tags/tag2084.xml"/><Relationship Id="rId15" Type="http://schemas.openxmlformats.org/officeDocument/2006/relationships/tags" Target="../tags/tag2083.xml"/><Relationship Id="rId14" Type="http://schemas.openxmlformats.org/officeDocument/2006/relationships/tags" Target="../tags/tag2082.xml"/><Relationship Id="rId13" Type="http://schemas.openxmlformats.org/officeDocument/2006/relationships/tags" Target="../tags/tag2081.xml"/><Relationship Id="rId12" Type="http://schemas.openxmlformats.org/officeDocument/2006/relationships/tags" Target="../tags/tag2080.xml"/><Relationship Id="rId11" Type="http://schemas.openxmlformats.org/officeDocument/2006/relationships/tags" Target="../tags/tag2079.xml"/><Relationship Id="rId10" Type="http://schemas.openxmlformats.org/officeDocument/2006/relationships/tags" Target="../tags/tag2078.xml"/><Relationship Id="rId1" Type="http://schemas.openxmlformats.org/officeDocument/2006/relationships/tags" Target="../tags/tag2070.xml"/></Relationships>
</file>

<file path=ppt/slides/_rels/slide75.xml.rels><?xml version="1.0" encoding="UTF-8" standalone="yes"?>
<Relationships xmlns="http://schemas.openxmlformats.org/package/2006/relationships"><Relationship Id="rId9" Type="http://schemas.openxmlformats.org/officeDocument/2006/relationships/tags" Target="../tags/tag2100.xml"/><Relationship Id="rId8" Type="http://schemas.openxmlformats.org/officeDocument/2006/relationships/tags" Target="../tags/tag2099.xml"/><Relationship Id="rId7" Type="http://schemas.openxmlformats.org/officeDocument/2006/relationships/tags" Target="../tags/tag2098.xml"/><Relationship Id="rId6" Type="http://schemas.openxmlformats.org/officeDocument/2006/relationships/tags" Target="../tags/tag2097.xml"/><Relationship Id="rId5" Type="http://schemas.openxmlformats.org/officeDocument/2006/relationships/tags" Target="../tags/tag2096.xml"/><Relationship Id="rId4" Type="http://schemas.openxmlformats.org/officeDocument/2006/relationships/tags" Target="../tags/tag2095.xml"/><Relationship Id="rId3" Type="http://schemas.openxmlformats.org/officeDocument/2006/relationships/tags" Target="../tags/tag2094.xml"/><Relationship Id="rId26" Type="http://schemas.openxmlformats.org/officeDocument/2006/relationships/slideLayout" Target="../slideLayouts/slideLayout19.xml"/><Relationship Id="rId25" Type="http://schemas.openxmlformats.org/officeDocument/2006/relationships/image" Target="../media/image21.png"/><Relationship Id="rId24" Type="http://schemas.openxmlformats.org/officeDocument/2006/relationships/tags" Target="../tags/tag2115.xml"/><Relationship Id="rId23" Type="http://schemas.openxmlformats.org/officeDocument/2006/relationships/tags" Target="../tags/tag2114.xml"/><Relationship Id="rId22" Type="http://schemas.openxmlformats.org/officeDocument/2006/relationships/tags" Target="../tags/tag2113.xml"/><Relationship Id="rId21" Type="http://schemas.openxmlformats.org/officeDocument/2006/relationships/tags" Target="../tags/tag2112.xml"/><Relationship Id="rId20" Type="http://schemas.openxmlformats.org/officeDocument/2006/relationships/tags" Target="../tags/tag2111.xml"/><Relationship Id="rId2" Type="http://schemas.openxmlformats.org/officeDocument/2006/relationships/image" Target="../media/image101.png"/><Relationship Id="rId19" Type="http://schemas.openxmlformats.org/officeDocument/2006/relationships/tags" Target="../tags/tag2110.xml"/><Relationship Id="rId18" Type="http://schemas.openxmlformats.org/officeDocument/2006/relationships/tags" Target="../tags/tag2109.xml"/><Relationship Id="rId17" Type="http://schemas.openxmlformats.org/officeDocument/2006/relationships/tags" Target="../tags/tag2108.xml"/><Relationship Id="rId16" Type="http://schemas.openxmlformats.org/officeDocument/2006/relationships/tags" Target="../tags/tag2107.xml"/><Relationship Id="rId15" Type="http://schemas.openxmlformats.org/officeDocument/2006/relationships/tags" Target="../tags/tag2106.xml"/><Relationship Id="rId14" Type="http://schemas.openxmlformats.org/officeDocument/2006/relationships/tags" Target="../tags/tag2105.xml"/><Relationship Id="rId13" Type="http://schemas.openxmlformats.org/officeDocument/2006/relationships/tags" Target="../tags/tag2104.xml"/><Relationship Id="rId12" Type="http://schemas.openxmlformats.org/officeDocument/2006/relationships/tags" Target="../tags/tag2103.xml"/><Relationship Id="rId11" Type="http://schemas.openxmlformats.org/officeDocument/2006/relationships/tags" Target="../tags/tag2102.xml"/><Relationship Id="rId10" Type="http://schemas.openxmlformats.org/officeDocument/2006/relationships/tags" Target="../tags/tag2101.xml"/><Relationship Id="rId1" Type="http://schemas.openxmlformats.org/officeDocument/2006/relationships/tags" Target="../tags/tag2093.xml"/></Relationships>
</file>

<file path=ppt/slides/_rels/slide76.xml.rels><?xml version="1.0" encoding="UTF-8" standalone="yes"?>
<Relationships xmlns="http://schemas.openxmlformats.org/package/2006/relationships"><Relationship Id="rId9" Type="http://schemas.openxmlformats.org/officeDocument/2006/relationships/tags" Target="../tags/tag2123.xml"/><Relationship Id="rId8" Type="http://schemas.openxmlformats.org/officeDocument/2006/relationships/tags" Target="../tags/tag2122.xml"/><Relationship Id="rId7" Type="http://schemas.openxmlformats.org/officeDocument/2006/relationships/tags" Target="../tags/tag2121.xml"/><Relationship Id="rId6" Type="http://schemas.openxmlformats.org/officeDocument/2006/relationships/tags" Target="../tags/tag2120.xml"/><Relationship Id="rId5" Type="http://schemas.openxmlformats.org/officeDocument/2006/relationships/tags" Target="../tags/tag2119.xml"/><Relationship Id="rId4" Type="http://schemas.openxmlformats.org/officeDocument/2006/relationships/tags" Target="../tags/tag2118.xml"/><Relationship Id="rId3" Type="http://schemas.openxmlformats.org/officeDocument/2006/relationships/image" Target="../media/image102.png"/><Relationship Id="rId22" Type="http://schemas.openxmlformats.org/officeDocument/2006/relationships/slideLayout" Target="../slideLayouts/slideLayout19.xml"/><Relationship Id="rId21" Type="http://schemas.openxmlformats.org/officeDocument/2006/relationships/tags" Target="../tags/tag2132.xml"/><Relationship Id="rId20" Type="http://schemas.openxmlformats.org/officeDocument/2006/relationships/image" Target="../media/image104.png"/><Relationship Id="rId2" Type="http://schemas.openxmlformats.org/officeDocument/2006/relationships/tags" Target="../tags/tag2117.xml"/><Relationship Id="rId19" Type="http://schemas.openxmlformats.org/officeDocument/2006/relationships/tags" Target="../tags/tag2131.xml"/><Relationship Id="rId18" Type="http://schemas.openxmlformats.org/officeDocument/2006/relationships/tags" Target="../tags/tag2130.xml"/><Relationship Id="rId17" Type="http://schemas.openxmlformats.org/officeDocument/2006/relationships/tags" Target="../tags/tag2129.xml"/><Relationship Id="rId16" Type="http://schemas.openxmlformats.org/officeDocument/2006/relationships/tags" Target="../tags/tag2128.xml"/><Relationship Id="rId15" Type="http://schemas.openxmlformats.org/officeDocument/2006/relationships/image" Target="../media/image103.jpeg"/><Relationship Id="rId14" Type="http://schemas.openxmlformats.org/officeDocument/2006/relationships/tags" Target="../tags/tag2127.xml"/><Relationship Id="rId13" Type="http://schemas.openxmlformats.org/officeDocument/2006/relationships/image" Target="../media/image21.png"/><Relationship Id="rId12" Type="http://schemas.openxmlformats.org/officeDocument/2006/relationships/tags" Target="../tags/tag2126.xml"/><Relationship Id="rId11" Type="http://schemas.openxmlformats.org/officeDocument/2006/relationships/tags" Target="../tags/tag2125.xml"/><Relationship Id="rId10" Type="http://schemas.openxmlformats.org/officeDocument/2006/relationships/tags" Target="../tags/tag2124.xml"/><Relationship Id="rId1" Type="http://schemas.openxmlformats.org/officeDocument/2006/relationships/tags" Target="../tags/tag2116.xml"/></Relationships>
</file>

<file path=ppt/slides/_rels/slide77.xml.rels><?xml version="1.0" encoding="UTF-8" standalone="yes"?>
<Relationships xmlns="http://schemas.openxmlformats.org/package/2006/relationships"><Relationship Id="rId9" Type="http://schemas.openxmlformats.org/officeDocument/2006/relationships/tags" Target="../tags/tag2141.xml"/><Relationship Id="rId8" Type="http://schemas.openxmlformats.org/officeDocument/2006/relationships/tags" Target="../tags/tag2140.xml"/><Relationship Id="rId7" Type="http://schemas.openxmlformats.org/officeDocument/2006/relationships/tags" Target="../tags/tag2139.xml"/><Relationship Id="rId6" Type="http://schemas.openxmlformats.org/officeDocument/2006/relationships/tags" Target="../tags/tag2138.xml"/><Relationship Id="rId5" Type="http://schemas.openxmlformats.org/officeDocument/2006/relationships/tags" Target="../tags/tag2137.xml"/><Relationship Id="rId4" Type="http://schemas.openxmlformats.org/officeDocument/2006/relationships/tags" Target="../tags/tag2136.xml"/><Relationship Id="rId3" Type="http://schemas.openxmlformats.org/officeDocument/2006/relationships/tags" Target="../tags/tag2135.xml"/><Relationship Id="rId2" Type="http://schemas.openxmlformats.org/officeDocument/2006/relationships/tags" Target="../tags/tag2134.xml"/><Relationship Id="rId11" Type="http://schemas.openxmlformats.org/officeDocument/2006/relationships/slideLayout" Target="../slideLayouts/slideLayout14.xml"/><Relationship Id="rId10" Type="http://schemas.openxmlformats.org/officeDocument/2006/relationships/image" Target="../media/image13.png"/><Relationship Id="rId1" Type="http://schemas.openxmlformats.org/officeDocument/2006/relationships/tags" Target="../tags/tag2133.xml"/></Relationships>
</file>

<file path=ppt/slides/_rels/slide78.xml.rels><?xml version="1.0" encoding="UTF-8" standalone="yes"?>
<Relationships xmlns="http://schemas.openxmlformats.org/package/2006/relationships"><Relationship Id="rId9" Type="http://schemas.openxmlformats.org/officeDocument/2006/relationships/tags" Target="../tags/tag2149.xml"/><Relationship Id="rId8" Type="http://schemas.openxmlformats.org/officeDocument/2006/relationships/tags" Target="../tags/tag2148.xml"/><Relationship Id="rId7" Type="http://schemas.openxmlformats.org/officeDocument/2006/relationships/tags" Target="../tags/tag2147.xml"/><Relationship Id="rId6" Type="http://schemas.openxmlformats.org/officeDocument/2006/relationships/tags" Target="../tags/tag2146.xml"/><Relationship Id="rId5" Type="http://schemas.openxmlformats.org/officeDocument/2006/relationships/tags" Target="../tags/tag2145.xml"/><Relationship Id="rId4" Type="http://schemas.openxmlformats.org/officeDocument/2006/relationships/tags" Target="../tags/tag2144.xml"/><Relationship Id="rId3" Type="http://schemas.openxmlformats.org/officeDocument/2006/relationships/tags" Target="../tags/tag2143.xml"/><Relationship Id="rId2" Type="http://schemas.openxmlformats.org/officeDocument/2006/relationships/image" Target="../media/image105.png"/><Relationship Id="rId14" Type="http://schemas.openxmlformats.org/officeDocument/2006/relationships/notesSlide" Target="../notesSlides/notesSlide28.xml"/><Relationship Id="rId13" Type="http://schemas.openxmlformats.org/officeDocument/2006/relationships/slideLayout" Target="../slideLayouts/slideLayout14.xml"/><Relationship Id="rId12" Type="http://schemas.openxmlformats.org/officeDocument/2006/relationships/tags" Target="../tags/tag2152.xml"/><Relationship Id="rId11" Type="http://schemas.openxmlformats.org/officeDocument/2006/relationships/tags" Target="../tags/tag2151.xml"/><Relationship Id="rId10" Type="http://schemas.openxmlformats.org/officeDocument/2006/relationships/tags" Target="../tags/tag2150.xml"/><Relationship Id="rId1" Type="http://schemas.openxmlformats.org/officeDocument/2006/relationships/tags" Target="../tags/tag2142.xml"/></Relationships>
</file>

<file path=ppt/slides/_rels/slide79.xml.rels><?xml version="1.0" encoding="UTF-8" standalone="yes"?>
<Relationships xmlns="http://schemas.openxmlformats.org/package/2006/relationships"><Relationship Id="rId9" Type="http://schemas.openxmlformats.org/officeDocument/2006/relationships/tags" Target="../tags/tag2164.xml"/><Relationship Id="rId8" Type="http://schemas.openxmlformats.org/officeDocument/2006/relationships/tags" Target="../tags/tag2163.xml"/><Relationship Id="rId7" Type="http://schemas.openxmlformats.org/officeDocument/2006/relationships/tags" Target="../tags/tag2162.xml"/><Relationship Id="rId6" Type="http://schemas.openxmlformats.org/officeDocument/2006/relationships/tags" Target="../tags/tag2161.xml"/><Relationship Id="rId5" Type="http://schemas.openxmlformats.org/officeDocument/2006/relationships/tags" Target="../tags/tag2160.xml"/><Relationship Id="rId4" Type="http://schemas.openxmlformats.org/officeDocument/2006/relationships/tags" Target="../tags/tag2159.xml"/><Relationship Id="rId3" Type="http://schemas.openxmlformats.org/officeDocument/2006/relationships/tags" Target="../tags/tag2158.xml"/><Relationship Id="rId2" Type="http://schemas.openxmlformats.org/officeDocument/2006/relationships/tags" Target="../tags/tag2157.xml"/><Relationship Id="rId12" Type="http://schemas.openxmlformats.org/officeDocument/2006/relationships/notesSlide" Target="../notesSlides/notesSlide29.xml"/><Relationship Id="rId11" Type="http://schemas.openxmlformats.org/officeDocument/2006/relationships/slideLayout" Target="../slideLayouts/slideLayout14.xml"/><Relationship Id="rId10" Type="http://schemas.openxmlformats.org/officeDocument/2006/relationships/tags" Target="../tags/tag2165.xml"/><Relationship Id="rId1" Type="http://schemas.openxmlformats.org/officeDocument/2006/relationships/tags" Target="../tags/tag2156.xml"/></Relationships>
</file>

<file path=ppt/slides/_rels/slide8.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tags" Target="../tags/tag349.xml"/><Relationship Id="rId7" Type="http://schemas.openxmlformats.org/officeDocument/2006/relationships/tags" Target="../tags/tag348.xml"/><Relationship Id="rId6" Type="http://schemas.openxmlformats.org/officeDocument/2006/relationships/tags" Target="../tags/tag347.xml"/><Relationship Id="rId5" Type="http://schemas.openxmlformats.org/officeDocument/2006/relationships/tags" Target="../tags/tag346.xml"/><Relationship Id="rId40" Type="http://schemas.openxmlformats.org/officeDocument/2006/relationships/slideLayout" Target="../slideLayouts/slideLayout17.xml"/><Relationship Id="rId4" Type="http://schemas.openxmlformats.org/officeDocument/2006/relationships/tags" Target="../tags/tag345.xml"/><Relationship Id="rId39" Type="http://schemas.openxmlformats.org/officeDocument/2006/relationships/tags" Target="../tags/tag378.xml"/><Relationship Id="rId38" Type="http://schemas.openxmlformats.org/officeDocument/2006/relationships/tags" Target="../tags/tag377.xml"/><Relationship Id="rId37" Type="http://schemas.openxmlformats.org/officeDocument/2006/relationships/tags" Target="../tags/tag376.xml"/><Relationship Id="rId36" Type="http://schemas.openxmlformats.org/officeDocument/2006/relationships/image" Target="../media/image19.png"/><Relationship Id="rId35" Type="http://schemas.openxmlformats.org/officeDocument/2006/relationships/tags" Target="../tags/tag375.xml"/><Relationship Id="rId34" Type="http://schemas.openxmlformats.org/officeDocument/2006/relationships/tags" Target="../tags/tag374.xml"/><Relationship Id="rId33" Type="http://schemas.openxmlformats.org/officeDocument/2006/relationships/tags" Target="../tags/tag373.xml"/><Relationship Id="rId32" Type="http://schemas.openxmlformats.org/officeDocument/2006/relationships/tags" Target="../tags/tag372.xml"/><Relationship Id="rId31" Type="http://schemas.openxmlformats.org/officeDocument/2006/relationships/tags" Target="../tags/tag371.xml"/><Relationship Id="rId30" Type="http://schemas.openxmlformats.org/officeDocument/2006/relationships/tags" Target="../tags/tag370.xml"/><Relationship Id="rId3" Type="http://schemas.openxmlformats.org/officeDocument/2006/relationships/tags" Target="../tags/tag344.xml"/><Relationship Id="rId29" Type="http://schemas.openxmlformats.org/officeDocument/2006/relationships/tags" Target="../tags/tag369.xml"/><Relationship Id="rId28" Type="http://schemas.openxmlformats.org/officeDocument/2006/relationships/tags" Target="../tags/tag368.xml"/><Relationship Id="rId27" Type="http://schemas.openxmlformats.org/officeDocument/2006/relationships/tags" Target="../tags/tag367.xml"/><Relationship Id="rId26" Type="http://schemas.openxmlformats.org/officeDocument/2006/relationships/tags" Target="../tags/tag366.xml"/><Relationship Id="rId25" Type="http://schemas.openxmlformats.org/officeDocument/2006/relationships/tags" Target="../tags/tag365.xml"/><Relationship Id="rId24" Type="http://schemas.openxmlformats.org/officeDocument/2006/relationships/tags" Target="../tags/tag364.xml"/><Relationship Id="rId23" Type="http://schemas.openxmlformats.org/officeDocument/2006/relationships/tags" Target="../tags/tag363.xml"/><Relationship Id="rId22" Type="http://schemas.openxmlformats.org/officeDocument/2006/relationships/tags" Target="../tags/tag362.xml"/><Relationship Id="rId21" Type="http://schemas.openxmlformats.org/officeDocument/2006/relationships/tags" Target="../tags/tag361.xml"/><Relationship Id="rId20" Type="http://schemas.openxmlformats.org/officeDocument/2006/relationships/tags" Target="../tags/tag360.xml"/><Relationship Id="rId2" Type="http://schemas.openxmlformats.org/officeDocument/2006/relationships/tags" Target="../tags/tag343.xml"/><Relationship Id="rId19" Type="http://schemas.openxmlformats.org/officeDocument/2006/relationships/tags" Target="../tags/tag359.xml"/><Relationship Id="rId18" Type="http://schemas.openxmlformats.org/officeDocument/2006/relationships/tags" Target="../tags/tag358.xml"/><Relationship Id="rId17" Type="http://schemas.openxmlformats.org/officeDocument/2006/relationships/tags" Target="../tags/tag357.xml"/><Relationship Id="rId16" Type="http://schemas.openxmlformats.org/officeDocument/2006/relationships/tags" Target="../tags/tag356.xml"/><Relationship Id="rId15" Type="http://schemas.openxmlformats.org/officeDocument/2006/relationships/tags" Target="../tags/tag355.xml"/><Relationship Id="rId14" Type="http://schemas.openxmlformats.org/officeDocument/2006/relationships/tags" Target="../tags/tag354.xml"/><Relationship Id="rId13" Type="http://schemas.openxmlformats.org/officeDocument/2006/relationships/tags" Target="../tags/tag353.xml"/><Relationship Id="rId12" Type="http://schemas.openxmlformats.org/officeDocument/2006/relationships/tags" Target="../tags/tag352.xml"/><Relationship Id="rId11" Type="http://schemas.openxmlformats.org/officeDocument/2006/relationships/tags" Target="../tags/tag351.xml"/><Relationship Id="rId10" Type="http://schemas.openxmlformats.org/officeDocument/2006/relationships/tags" Target="../tags/tag350.xml"/><Relationship Id="rId1" Type="http://schemas.openxmlformats.org/officeDocument/2006/relationships/tags" Target="../tags/tag342.xml"/></Relationships>
</file>

<file path=ppt/slides/_rels/slide80.xml.rels><?xml version="1.0" encoding="UTF-8" standalone="yes"?>
<Relationships xmlns="http://schemas.openxmlformats.org/package/2006/relationships"><Relationship Id="rId9" Type="http://schemas.openxmlformats.org/officeDocument/2006/relationships/tags" Target="../tags/tag2177.xml"/><Relationship Id="rId8" Type="http://schemas.openxmlformats.org/officeDocument/2006/relationships/tags" Target="../tags/tag2176.xml"/><Relationship Id="rId7" Type="http://schemas.openxmlformats.org/officeDocument/2006/relationships/tags" Target="../tags/tag2175.xml"/><Relationship Id="rId6" Type="http://schemas.openxmlformats.org/officeDocument/2006/relationships/tags" Target="../tags/tag2174.xml"/><Relationship Id="rId5" Type="http://schemas.openxmlformats.org/officeDocument/2006/relationships/tags" Target="../tags/tag2173.xml"/><Relationship Id="rId4" Type="http://schemas.openxmlformats.org/officeDocument/2006/relationships/tags" Target="../tags/tag2172.xml"/><Relationship Id="rId3" Type="http://schemas.openxmlformats.org/officeDocument/2006/relationships/tags" Target="../tags/tag2171.xml"/><Relationship Id="rId22" Type="http://schemas.openxmlformats.org/officeDocument/2006/relationships/notesSlide" Target="../notesSlides/notesSlide30.xml"/><Relationship Id="rId21" Type="http://schemas.openxmlformats.org/officeDocument/2006/relationships/slideLayout" Target="../slideLayouts/slideLayout14.xml"/><Relationship Id="rId20" Type="http://schemas.openxmlformats.org/officeDocument/2006/relationships/tags" Target="../tags/tag2187.xml"/><Relationship Id="rId2" Type="http://schemas.openxmlformats.org/officeDocument/2006/relationships/tags" Target="../tags/tag2170.xml"/><Relationship Id="rId19" Type="http://schemas.openxmlformats.org/officeDocument/2006/relationships/tags" Target="../tags/tag2186.xml"/><Relationship Id="rId18" Type="http://schemas.openxmlformats.org/officeDocument/2006/relationships/tags" Target="../tags/tag2185.xml"/><Relationship Id="rId17" Type="http://schemas.openxmlformats.org/officeDocument/2006/relationships/tags" Target="../tags/tag2184.xml"/><Relationship Id="rId16" Type="http://schemas.openxmlformats.org/officeDocument/2006/relationships/tags" Target="../tags/tag2183.xml"/><Relationship Id="rId15" Type="http://schemas.openxmlformats.org/officeDocument/2006/relationships/tags" Target="../tags/tag2182.xml"/><Relationship Id="rId14" Type="http://schemas.openxmlformats.org/officeDocument/2006/relationships/tags" Target="../tags/tag2181.xml"/><Relationship Id="rId13" Type="http://schemas.openxmlformats.org/officeDocument/2006/relationships/tags" Target="../tags/tag2180.xml"/><Relationship Id="rId12" Type="http://schemas.openxmlformats.org/officeDocument/2006/relationships/image" Target="../media/image106.png"/><Relationship Id="rId11" Type="http://schemas.openxmlformats.org/officeDocument/2006/relationships/tags" Target="../tags/tag2179.xml"/><Relationship Id="rId10" Type="http://schemas.openxmlformats.org/officeDocument/2006/relationships/tags" Target="../tags/tag2178.xml"/><Relationship Id="rId1" Type="http://schemas.openxmlformats.org/officeDocument/2006/relationships/tags" Target="../tags/tag2169.xml"/></Relationships>
</file>

<file path=ppt/slides/_rels/slide81.xml.rels><?xml version="1.0" encoding="UTF-8" standalone="yes"?>
<Relationships xmlns="http://schemas.openxmlformats.org/package/2006/relationships"><Relationship Id="rId9" Type="http://schemas.openxmlformats.org/officeDocument/2006/relationships/tags" Target="../tags/tag2199.xml"/><Relationship Id="rId8" Type="http://schemas.openxmlformats.org/officeDocument/2006/relationships/tags" Target="../tags/tag2198.xml"/><Relationship Id="rId7" Type="http://schemas.openxmlformats.org/officeDocument/2006/relationships/tags" Target="../tags/tag2197.xml"/><Relationship Id="rId6" Type="http://schemas.openxmlformats.org/officeDocument/2006/relationships/tags" Target="../tags/tag2196.xml"/><Relationship Id="rId5" Type="http://schemas.openxmlformats.org/officeDocument/2006/relationships/tags" Target="../tags/tag2195.xml"/><Relationship Id="rId4" Type="http://schemas.openxmlformats.org/officeDocument/2006/relationships/tags" Target="../tags/tag2194.xml"/><Relationship Id="rId3" Type="http://schemas.openxmlformats.org/officeDocument/2006/relationships/tags" Target="../tags/tag2193.xml"/><Relationship Id="rId2" Type="http://schemas.openxmlformats.org/officeDocument/2006/relationships/tags" Target="../tags/tag2192.xml"/><Relationship Id="rId12" Type="http://schemas.openxmlformats.org/officeDocument/2006/relationships/notesSlide" Target="../notesSlides/notesSlide31.xml"/><Relationship Id="rId11" Type="http://schemas.openxmlformats.org/officeDocument/2006/relationships/slideLayout" Target="../slideLayouts/slideLayout14.xml"/><Relationship Id="rId10" Type="http://schemas.openxmlformats.org/officeDocument/2006/relationships/tags" Target="../tags/tag2200.xml"/><Relationship Id="rId1" Type="http://schemas.openxmlformats.org/officeDocument/2006/relationships/tags" Target="../tags/tag2191.xml"/></Relationships>
</file>

<file path=ppt/slides/_rels/slide82.xml.rels><?xml version="1.0" encoding="UTF-8" standalone="yes"?>
<Relationships xmlns="http://schemas.openxmlformats.org/package/2006/relationships"><Relationship Id="rId9" Type="http://schemas.openxmlformats.org/officeDocument/2006/relationships/tags" Target="../tags/tag2212.xml"/><Relationship Id="rId8" Type="http://schemas.openxmlformats.org/officeDocument/2006/relationships/tags" Target="../tags/tag2211.xml"/><Relationship Id="rId7" Type="http://schemas.openxmlformats.org/officeDocument/2006/relationships/tags" Target="../tags/tag2210.xml"/><Relationship Id="rId6" Type="http://schemas.openxmlformats.org/officeDocument/2006/relationships/tags" Target="../tags/tag2209.xml"/><Relationship Id="rId5" Type="http://schemas.openxmlformats.org/officeDocument/2006/relationships/tags" Target="../tags/tag2208.xml"/><Relationship Id="rId4" Type="http://schemas.openxmlformats.org/officeDocument/2006/relationships/tags" Target="../tags/tag2207.xml"/><Relationship Id="rId3" Type="http://schemas.openxmlformats.org/officeDocument/2006/relationships/tags" Target="../tags/tag2206.xml"/><Relationship Id="rId24" Type="http://schemas.openxmlformats.org/officeDocument/2006/relationships/notesSlide" Target="../notesSlides/notesSlide32.xml"/><Relationship Id="rId23" Type="http://schemas.openxmlformats.org/officeDocument/2006/relationships/slideLayout" Target="../slideLayouts/slideLayout14.xml"/><Relationship Id="rId22" Type="http://schemas.openxmlformats.org/officeDocument/2006/relationships/tags" Target="../tags/tag2225.xml"/><Relationship Id="rId21" Type="http://schemas.openxmlformats.org/officeDocument/2006/relationships/tags" Target="../tags/tag2224.xml"/><Relationship Id="rId20" Type="http://schemas.openxmlformats.org/officeDocument/2006/relationships/tags" Target="../tags/tag2223.xml"/><Relationship Id="rId2" Type="http://schemas.openxmlformats.org/officeDocument/2006/relationships/tags" Target="../tags/tag2205.xml"/><Relationship Id="rId19" Type="http://schemas.openxmlformats.org/officeDocument/2006/relationships/tags" Target="../tags/tag2222.xml"/><Relationship Id="rId18" Type="http://schemas.openxmlformats.org/officeDocument/2006/relationships/tags" Target="../tags/tag2221.xml"/><Relationship Id="rId17" Type="http://schemas.openxmlformats.org/officeDocument/2006/relationships/tags" Target="../tags/tag2220.xml"/><Relationship Id="rId16" Type="http://schemas.openxmlformats.org/officeDocument/2006/relationships/tags" Target="../tags/tag2219.xml"/><Relationship Id="rId15" Type="http://schemas.openxmlformats.org/officeDocument/2006/relationships/tags" Target="../tags/tag2218.xml"/><Relationship Id="rId14" Type="http://schemas.openxmlformats.org/officeDocument/2006/relationships/tags" Target="../tags/tag2217.xml"/><Relationship Id="rId13" Type="http://schemas.openxmlformats.org/officeDocument/2006/relationships/tags" Target="../tags/tag2216.xml"/><Relationship Id="rId12" Type="http://schemas.openxmlformats.org/officeDocument/2006/relationships/tags" Target="../tags/tag2215.xml"/><Relationship Id="rId11" Type="http://schemas.openxmlformats.org/officeDocument/2006/relationships/tags" Target="../tags/tag2214.xml"/><Relationship Id="rId10" Type="http://schemas.openxmlformats.org/officeDocument/2006/relationships/tags" Target="../tags/tag2213.xml"/><Relationship Id="rId1" Type="http://schemas.openxmlformats.org/officeDocument/2006/relationships/tags" Target="../tags/tag2204.xml"/></Relationships>
</file>

<file path=ppt/slides/_rels/slide83.xml.rels><?xml version="1.0" encoding="UTF-8" standalone="yes"?>
<Relationships xmlns="http://schemas.openxmlformats.org/package/2006/relationships"><Relationship Id="rId9" Type="http://schemas.openxmlformats.org/officeDocument/2006/relationships/tags" Target="../tags/tag2237.xml"/><Relationship Id="rId8" Type="http://schemas.openxmlformats.org/officeDocument/2006/relationships/tags" Target="../tags/tag2236.xml"/><Relationship Id="rId7" Type="http://schemas.openxmlformats.org/officeDocument/2006/relationships/tags" Target="../tags/tag2235.xml"/><Relationship Id="rId6" Type="http://schemas.openxmlformats.org/officeDocument/2006/relationships/tags" Target="../tags/tag2234.xml"/><Relationship Id="rId5" Type="http://schemas.openxmlformats.org/officeDocument/2006/relationships/tags" Target="../tags/tag2233.xml"/><Relationship Id="rId4" Type="http://schemas.openxmlformats.org/officeDocument/2006/relationships/tags" Target="../tags/tag2232.xml"/><Relationship Id="rId3" Type="http://schemas.openxmlformats.org/officeDocument/2006/relationships/tags" Target="../tags/tag2231.xml"/><Relationship Id="rId24" Type="http://schemas.openxmlformats.org/officeDocument/2006/relationships/notesSlide" Target="../notesSlides/notesSlide33.xml"/><Relationship Id="rId23" Type="http://schemas.openxmlformats.org/officeDocument/2006/relationships/slideLayout" Target="../slideLayouts/slideLayout14.xml"/><Relationship Id="rId22" Type="http://schemas.openxmlformats.org/officeDocument/2006/relationships/tags" Target="../tags/tag2250.xml"/><Relationship Id="rId21" Type="http://schemas.openxmlformats.org/officeDocument/2006/relationships/tags" Target="../tags/tag2249.xml"/><Relationship Id="rId20" Type="http://schemas.openxmlformats.org/officeDocument/2006/relationships/tags" Target="../tags/tag2248.xml"/><Relationship Id="rId2" Type="http://schemas.openxmlformats.org/officeDocument/2006/relationships/tags" Target="../tags/tag2230.xml"/><Relationship Id="rId19" Type="http://schemas.openxmlformats.org/officeDocument/2006/relationships/tags" Target="../tags/tag2247.xml"/><Relationship Id="rId18" Type="http://schemas.openxmlformats.org/officeDocument/2006/relationships/tags" Target="../tags/tag2246.xml"/><Relationship Id="rId17" Type="http://schemas.openxmlformats.org/officeDocument/2006/relationships/tags" Target="../tags/tag2245.xml"/><Relationship Id="rId16" Type="http://schemas.openxmlformats.org/officeDocument/2006/relationships/tags" Target="../tags/tag2244.xml"/><Relationship Id="rId15" Type="http://schemas.openxmlformats.org/officeDocument/2006/relationships/tags" Target="../tags/tag2243.xml"/><Relationship Id="rId14" Type="http://schemas.openxmlformats.org/officeDocument/2006/relationships/tags" Target="../tags/tag2242.xml"/><Relationship Id="rId13" Type="http://schemas.openxmlformats.org/officeDocument/2006/relationships/tags" Target="../tags/tag2241.xml"/><Relationship Id="rId12" Type="http://schemas.openxmlformats.org/officeDocument/2006/relationships/tags" Target="../tags/tag2240.xml"/><Relationship Id="rId11" Type="http://schemas.openxmlformats.org/officeDocument/2006/relationships/tags" Target="../tags/tag2239.xml"/><Relationship Id="rId10" Type="http://schemas.openxmlformats.org/officeDocument/2006/relationships/tags" Target="../tags/tag2238.xml"/><Relationship Id="rId1" Type="http://schemas.openxmlformats.org/officeDocument/2006/relationships/tags" Target="../tags/tag2229.xml"/></Relationships>
</file>

<file path=ppt/slides/_rels/slide84.xml.rels><?xml version="1.0" encoding="UTF-8" standalone="yes"?>
<Relationships xmlns="http://schemas.openxmlformats.org/package/2006/relationships"><Relationship Id="rId9" Type="http://schemas.openxmlformats.org/officeDocument/2006/relationships/tags" Target="../tags/tag2262.xml"/><Relationship Id="rId8" Type="http://schemas.openxmlformats.org/officeDocument/2006/relationships/tags" Target="../tags/tag2261.xml"/><Relationship Id="rId7" Type="http://schemas.openxmlformats.org/officeDocument/2006/relationships/tags" Target="../tags/tag2260.xml"/><Relationship Id="rId6" Type="http://schemas.openxmlformats.org/officeDocument/2006/relationships/tags" Target="../tags/tag2259.xml"/><Relationship Id="rId5" Type="http://schemas.openxmlformats.org/officeDocument/2006/relationships/tags" Target="../tags/tag2258.xml"/><Relationship Id="rId4" Type="http://schemas.openxmlformats.org/officeDocument/2006/relationships/tags" Target="../tags/tag2257.xml"/><Relationship Id="rId3" Type="http://schemas.openxmlformats.org/officeDocument/2006/relationships/tags" Target="../tags/tag2256.xml"/><Relationship Id="rId2" Type="http://schemas.openxmlformats.org/officeDocument/2006/relationships/tags" Target="../tags/tag2255.xml"/><Relationship Id="rId11" Type="http://schemas.openxmlformats.org/officeDocument/2006/relationships/slideLayout" Target="../slideLayouts/slideLayout14.xml"/><Relationship Id="rId10" Type="http://schemas.openxmlformats.org/officeDocument/2006/relationships/image" Target="../media/image13.png"/><Relationship Id="rId1" Type="http://schemas.openxmlformats.org/officeDocument/2006/relationships/tags" Target="../tags/tag2254.xml"/></Relationships>
</file>

<file path=ppt/slides/_rels/slide85.xml.rels><?xml version="1.0" encoding="UTF-8" standalone="yes"?>
<Relationships xmlns="http://schemas.openxmlformats.org/package/2006/relationships"><Relationship Id="rId9" Type="http://schemas.openxmlformats.org/officeDocument/2006/relationships/tags" Target="../tags/tag2271.xml"/><Relationship Id="rId8" Type="http://schemas.openxmlformats.org/officeDocument/2006/relationships/tags" Target="../tags/tag2270.xml"/><Relationship Id="rId7" Type="http://schemas.openxmlformats.org/officeDocument/2006/relationships/tags" Target="../tags/tag2269.xml"/><Relationship Id="rId6" Type="http://schemas.openxmlformats.org/officeDocument/2006/relationships/tags" Target="../tags/tag2268.xml"/><Relationship Id="rId5" Type="http://schemas.openxmlformats.org/officeDocument/2006/relationships/tags" Target="../tags/tag2267.xml"/><Relationship Id="rId4" Type="http://schemas.openxmlformats.org/officeDocument/2006/relationships/tags" Target="../tags/tag2266.xml"/><Relationship Id="rId3" Type="http://schemas.openxmlformats.org/officeDocument/2006/relationships/tags" Target="../tags/tag2265.xml"/><Relationship Id="rId2" Type="http://schemas.openxmlformats.org/officeDocument/2006/relationships/tags" Target="../tags/tag2264.xml"/><Relationship Id="rId17" Type="http://schemas.openxmlformats.org/officeDocument/2006/relationships/notesSlide" Target="../notesSlides/notesSlide34.xml"/><Relationship Id="rId16" Type="http://schemas.openxmlformats.org/officeDocument/2006/relationships/slideLayout" Target="../slideLayouts/slideLayout14.xml"/><Relationship Id="rId15" Type="http://schemas.openxmlformats.org/officeDocument/2006/relationships/tags" Target="../tags/tag2276.xml"/><Relationship Id="rId14" Type="http://schemas.openxmlformats.org/officeDocument/2006/relationships/tags" Target="../tags/tag2275.xml"/><Relationship Id="rId13" Type="http://schemas.openxmlformats.org/officeDocument/2006/relationships/image" Target="../media/image107.png"/><Relationship Id="rId12" Type="http://schemas.openxmlformats.org/officeDocument/2006/relationships/tags" Target="../tags/tag2274.xml"/><Relationship Id="rId11" Type="http://schemas.openxmlformats.org/officeDocument/2006/relationships/tags" Target="../tags/tag2273.xml"/><Relationship Id="rId10" Type="http://schemas.openxmlformats.org/officeDocument/2006/relationships/tags" Target="../tags/tag2272.xml"/><Relationship Id="rId1" Type="http://schemas.openxmlformats.org/officeDocument/2006/relationships/tags" Target="../tags/tag2263.xml"/></Relationships>
</file>

<file path=ppt/slides/_rels/slide86.xml.rels><?xml version="1.0" encoding="UTF-8" standalone="yes"?>
<Relationships xmlns="http://schemas.openxmlformats.org/package/2006/relationships"><Relationship Id="rId9" Type="http://schemas.openxmlformats.org/officeDocument/2006/relationships/tags" Target="../tags/tag2288.xml"/><Relationship Id="rId8" Type="http://schemas.openxmlformats.org/officeDocument/2006/relationships/tags" Target="../tags/tag2287.xml"/><Relationship Id="rId7" Type="http://schemas.openxmlformats.org/officeDocument/2006/relationships/tags" Target="../tags/tag2286.xml"/><Relationship Id="rId6" Type="http://schemas.openxmlformats.org/officeDocument/2006/relationships/tags" Target="../tags/tag2285.xml"/><Relationship Id="rId5" Type="http://schemas.openxmlformats.org/officeDocument/2006/relationships/tags" Target="../tags/tag2284.xml"/><Relationship Id="rId4" Type="http://schemas.openxmlformats.org/officeDocument/2006/relationships/tags" Target="../tags/tag2283.xml"/><Relationship Id="rId3" Type="http://schemas.openxmlformats.org/officeDocument/2006/relationships/tags" Target="../tags/tag2282.xml"/><Relationship Id="rId2" Type="http://schemas.openxmlformats.org/officeDocument/2006/relationships/tags" Target="../tags/tag2281.xml"/><Relationship Id="rId13" Type="http://schemas.openxmlformats.org/officeDocument/2006/relationships/notesSlide" Target="../notesSlides/notesSlide35.xml"/><Relationship Id="rId12" Type="http://schemas.openxmlformats.org/officeDocument/2006/relationships/slideLayout" Target="../slideLayouts/slideLayout14.xml"/><Relationship Id="rId11" Type="http://schemas.openxmlformats.org/officeDocument/2006/relationships/tags" Target="../tags/tag2290.xml"/><Relationship Id="rId10" Type="http://schemas.openxmlformats.org/officeDocument/2006/relationships/tags" Target="../tags/tag2289.xml"/><Relationship Id="rId1" Type="http://schemas.openxmlformats.org/officeDocument/2006/relationships/tags" Target="../tags/tag2280.xml"/></Relationships>
</file>

<file path=ppt/slides/_rels/slide87.xml.rels><?xml version="1.0" encoding="UTF-8" standalone="yes"?>
<Relationships xmlns="http://schemas.openxmlformats.org/package/2006/relationships"><Relationship Id="rId9" Type="http://schemas.openxmlformats.org/officeDocument/2006/relationships/tags" Target="../tags/tag2302.xml"/><Relationship Id="rId8" Type="http://schemas.openxmlformats.org/officeDocument/2006/relationships/tags" Target="../tags/tag2301.xml"/><Relationship Id="rId7" Type="http://schemas.openxmlformats.org/officeDocument/2006/relationships/tags" Target="../tags/tag2300.xml"/><Relationship Id="rId6" Type="http://schemas.openxmlformats.org/officeDocument/2006/relationships/tags" Target="../tags/tag2299.xml"/><Relationship Id="rId5" Type="http://schemas.openxmlformats.org/officeDocument/2006/relationships/tags" Target="../tags/tag2298.xml"/><Relationship Id="rId4" Type="http://schemas.openxmlformats.org/officeDocument/2006/relationships/tags" Target="../tags/tag2297.xml"/><Relationship Id="rId3" Type="http://schemas.openxmlformats.org/officeDocument/2006/relationships/tags" Target="../tags/tag2296.xml"/><Relationship Id="rId2" Type="http://schemas.openxmlformats.org/officeDocument/2006/relationships/tags" Target="../tags/tag2295.xml"/><Relationship Id="rId16" Type="http://schemas.openxmlformats.org/officeDocument/2006/relationships/notesSlide" Target="../notesSlides/notesSlide36.xml"/><Relationship Id="rId15" Type="http://schemas.openxmlformats.org/officeDocument/2006/relationships/slideLayout" Target="../slideLayouts/slideLayout14.xml"/><Relationship Id="rId14" Type="http://schemas.openxmlformats.org/officeDocument/2006/relationships/tags" Target="../tags/tag2307.xml"/><Relationship Id="rId13" Type="http://schemas.openxmlformats.org/officeDocument/2006/relationships/tags" Target="../tags/tag2306.xml"/><Relationship Id="rId12" Type="http://schemas.openxmlformats.org/officeDocument/2006/relationships/tags" Target="../tags/tag2305.xml"/><Relationship Id="rId11" Type="http://schemas.openxmlformats.org/officeDocument/2006/relationships/tags" Target="../tags/tag2304.xml"/><Relationship Id="rId10" Type="http://schemas.openxmlformats.org/officeDocument/2006/relationships/tags" Target="../tags/tag2303.xml"/><Relationship Id="rId1" Type="http://schemas.openxmlformats.org/officeDocument/2006/relationships/tags" Target="../tags/tag2294.xml"/></Relationships>
</file>

<file path=ppt/slides/_rels/slide88.xml.rels><?xml version="1.0" encoding="UTF-8" standalone="yes"?>
<Relationships xmlns="http://schemas.openxmlformats.org/package/2006/relationships"><Relationship Id="rId9" Type="http://schemas.openxmlformats.org/officeDocument/2006/relationships/tags" Target="../tags/tag2318.xml"/><Relationship Id="rId8" Type="http://schemas.openxmlformats.org/officeDocument/2006/relationships/tags" Target="../tags/tag2317.xml"/><Relationship Id="rId7" Type="http://schemas.openxmlformats.org/officeDocument/2006/relationships/image" Target="../media/image12.png"/><Relationship Id="rId6" Type="http://schemas.openxmlformats.org/officeDocument/2006/relationships/tags" Target="../tags/tag2316.xml"/><Relationship Id="rId5" Type="http://schemas.openxmlformats.org/officeDocument/2006/relationships/tags" Target="../tags/tag2315.xml"/><Relationship Id="rId4" Type="http://schemas.openxmlformats.org/officeDocument/2006/relationships/tags" Target="../tags/tag2314.xml"/><Relationship Id="rId3" Type="http://schemas.openxmlformats.org/officeDocument/2006/relationships/tags" Target="../tags/tag2313.xml"/><Relationship Id="rId2" Type="http://schemas.openxmlformats.org/officeDocument/2006/relationships/tags" Target="../tags/tag2312.xml"/><Relationship Id="rId16" Type="http://schemas.openxmlformats.org/officeDocument/2006/relationships/notesSlide" Target="../notesSlides/notesSlide37.xml"/><Relationship Id="rId15" Type="http://schemas.openxmlformats.org/officeDocument/2006/relationships/slideLayout" Target="../slideLayouts/slideLayout14.xml"/><Relationship Id="rId14" Type="http://schemas.openxmlformats.org/officeDocument/2006/relationships/tags" Target="../tags/tag2322.xml"/><Relationship Id="rId13" Type="http://schemas.openxmlformats.org/officeDocument/2006/relationships/tags" Target="../tags/tag2321.xml"/><Relationship Id="rId12" Type="http://schemas.openxmlformats.org/officeDocument/2006/relationships/tags" Target="../tags/tag2320.xml"/><Relationship Id="rId11" Type="http://schemas.openxmlformats.org/officeDocument/2006/relationships/tags" Target="../tags/tag2319.xml"/><Relationship Id="rId10" Type="http://schemas.openxmlformats.org/officeDocument/2006/relationships/image" Target="../media/image13.png"/><Relationship Id="rId1" Type="http://schemas.openxmlformats.org/officeDocument/2006/relationships/tags" Target="../tags/tag2311.xml"/></Relationships>
</file>

<file path=ppt/slides/_rels/slide9.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tags" Target="../tags/tag386.xml"/><Relationship Id="rId7" Type="http://schemas.openxmlformats.org/officeDocument/2006/relationships/tags" Target="../tags/tag385.xml"/><Relationship Id="rId6" Type="http://schemas.openxmlformats.org/officeDocument/2006/relationships/tags" Target="../tags/tag384.xml"/><Relationship Id="rId5" Type="http://schemas.openxmlformats.org/officeDocument/2006/relationships/tags" Target="../tags/tag383.xml"/><Relationship Id="rId4" Type="http://schemas.openxmlformats.org/officeDocument/2006/relationships/tags" Target="../tags/tag382.xml"/><Relationship Id="rId3" Type="http://schemas.openxmlformats.org/officeDocument/2006/relationships/tags" Target="../tags/tag381.xml"/><Relationship Id="rId29" Type="http://schemas.openxmlformats.org/officeDocument/2006/relationships/slideLayout" Target="../slideLayouts/slideLayout17.xml"/><Relationship Id="rId28" Type="http://schemas.openxmlformats.org/officeDocument/2006/relationships/tags" Target="../tags/tag403.xml"/><Relationship Id="rId27" Type="http://schemas.openxmlformats.org/officeDocument/2006/relationships/tags" Target="../tags/tag402.xml"/><Relationship Id="rId26" Type="http://schemas.openxmlformats.org/officeDocument/2006/relationships/tags" Target="../tags/tag401.xml"/><Relationship Id="rId25" Type="http://schemas.openxmlformats.org/officeDocument/2006/relationships/tags" Target="../tags/tag400.xml"/><Relationship Id="rId24" Type="http://schemas.openxmlformats.org/officeDocument/2006/relationships/tags" Target="../tags/tag399.xml"/><Relationship Id="rId23" Type="http://schemas.openxmlformats.org/officeDocument/2006/relationships/tags" Target="../tags/tag398.xml"/><Relationship Id="rId22" Type="http://schemas.openxmlformats.org/officeDocument/2006/relationships/image" Target="../media/image23.svg"/><Relationship Id="rId21" Type="http://schemas.openxmlformats.org/officeDocument/2006/relationships/image" Target="../media/image22.png"/><Relationship Id="rId20" Type="http://schemas.openxmlformats.org/officeDocument/2006/relationships/tags" Target="../tags/tag397.xml"/><Relationship Id="rId2" Type="http://schemas.openxmlformats.org/officeDocument/2006/relationships/tags" Target="../tags/tag380.xml"/><Relationship Id="rId19" Type="http://schemas.openxmlformats.org/officeDocument/2006/relationships/tags" Target="../tags/tag396.xml"/><Relationship Id="rId18" Type="http://schemas.openxmlformats.org/officeDocument/2006/relationships/tags" Target="../tags/tag395.xml"/><Relationship Id="rId17" Type="http://schemas.openxmlformats.org/officeDocument/2006/relationships/tags" Target="../tags/tag394.xml"/><Relationship Id="rId16" Type="http://schemas.openxmlformats.org/officeDocument/2006/relationships/tags" Target="../tags/tag393.xml"/><Relationship Id="rId15" Type="http://schemas.openxmlformats.org/officeDocument/2006/relationships/tags" Target="../tags/tag392.xml"/><Relationship Id="rId14" Type="http://schemas.openxmlformats.org/officeDocument/2006/relationships/tags" Target="../tags/tag391.xml"/><Relationship Id="rId13" Type="http://schemas.openxmlformats.org/officeDocument/2006/relationships/tags" Target="../tags/tag390.xml"/><Relationship Id="rId12" Type="http://schemas.openxmlformats.org/officeDocument/2006/relationships/tags" Target="../tags/tag389.xml"/><Relationship Id="rId11" Type="http://schemas.openxmlformats.org/officeDocument/2006/relationships/tags" Target="../tags/tag388.xml"/><Relationship Id="rId10" Type="http://schemas.openxmlformats.org/officeDocument/2006/relationships/tags" Target="../tags/tag387.xml"/><Relationship Id="rId1" Type="http://schemas.openxmlformats.org/officeDocument/2006/relationships/tags" Target="../tags/tag37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任意多边形: 形状 34"/>
          <p:cNvSpPr/>
          <p:nvPr>
            <p:custDataLst>
              <p:tags r:id="rId1"/>
            </p:custDataLst>
          </p:nvPr>
        </p:nvSpPr>
        <p:spPr>
          <a:xfrm>
            <a:off x="630528" y="1382383"/>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5" name="任意多边形: 形状 54"/>
          <p:cNvSpPr/>
          <p:nvPr>
            <p:custDataLst>
              <p:tags r:id="rId2"/>
            </p:custDataLst>
          </p:nvPr>
        </p:nvSpPr>
        <p:spPr>
          <a:xfrm>
            <a:off x="3153575" y="-1"/>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047676" y="463293"/>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4"/>
            </p:custDataLst>
          </p:nvPr>
        </p:nvSpPr>
        <p:spPr>
          <a:xfrm flipV="1">
            <a:off x="1483995" y="633004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0" name="TextBox 5"/>
          <p:cNvSpPr txBox="1"/>
          <p:nvPr>
            <p:custDataLst>
              <p:tags r:id="rId5"/>
            </p:custDataLst>
          </p:nvPr>
        </p:nvSpPr>
        <p:spPr>
          <a:xfrm>
            <a:off x="1138090" y="4786726"/>
            <a:ext cx="1312545" cy="378460"/>
          </a:xfrm>
          <a:prstGeom prst="rect">
            <a:avLst/>
          </a:prstGeom>
          <a:noFill/>
        </p:spPr>
        <p:txBody>
          <a:bodyPr wrap="none" lIns="91440" tIns="45720" rIns="91440" bIns="4572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rPr>
              <a:t>讲师：</a:t>
            </a:r>
            <a:r>
              <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rPr>
              <a:t>xxx</a:t>
            </a:r>
            <a:endPar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endParaRPr>
          </a:p>
        </p:txBody>
      </p:sp>
      <p:grpSp>
        <p:nvGrpSpPr>
          <p:cNvPr id="8" name="组合 7"/>
          <p:cNvGrpSpPr/>
          <p:nvPr>
            <p:custDataLst>
              <p:tags r:id="rId6"/>
            </p:custDataLst>
          </p:nvPr>
        </p:nvGrpSpPr>
        <p:grpSpPr>
          <a:xfrm>
            <a:off x="492125" y="1953634"/>
            <a:ext cx="4458970" cy="2377717"/>
            <a:chOff x="734" y="3379"/>
            <a:chExt cx="7022" cy="3040"/>
          </a:xfrm>
        </p:grpSpPr>
        <p:sp>
          <p:nvSpPr>
            <p:cNvPr id="9" name="文本框 8"/>
            <p:cNvSpPr txBox="1"/>
            <p:nvPr>
              <p:custDataLst>
                <p:tags r:id="rId7"/>
              </p:custDataLst>
            </p:nvPr>
          </p:nvSpPr>
          <p:spPr>
            <a:xfrm>
              <a:off x="2830" y="3379"/>
              <a:ext cx="3399" cy="1012"/>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kumimoji="0" lang="zh-CN" altLang="en-US"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rPr>
                <a:t>第</a:t>
              </a:r>
              <a:r>
                <a:rPr kumimoji="0" lang="en-US" altLang="zh-CN"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rPr>
                <a:t>08</a:t>
              </a:r>
              <a:r>
                <a:rPr kumimoji="0" lang="zh-CN" altLang="en-US"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rPr>
                <a:t>讲</a:t>
              </a:r>
              <a:endParaRPr kumimoji="0" lang="zh-CN" altLang="en-US"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14" name="文本框 13"/>
            <p:cNvSpPr txBox="1"/>
            <p:nvPr>
              <p:custDataLst>
                <p:tags r:id="rId8"/>
              </p:custDataLst>
            </p:nvPr>
          </p:nvSpPr>
          <p:spPr>
            <a:xfrm>
              <a:off x="734" y="4974"/>
              <a:ext cx="7022" cy="144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5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   </a:t>
              </a:r>
              <a:r>
                <a:rPr kumimoji="0" lang="zh-CN" altLang="en-US" sz="5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酶和</a:t>
              </a:r>
              <a:r>
                <a:rPr kumimoji="0" lang="en-US" altLang="zh-CN" sz="5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ATP </a:t>
              </a:r>
              <a:endParaRPr kumimoji="0" lang="en-US" altLang="zh-CN" sz="5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endParaRPr>
            </a:p>
          </p:txBody>
        </p:sp>
      </p:grpSp>
      <p:pic>
        <p:nvPicPr>
          <p:cNvPr id="2" name="Picture 2"/>
          <p:cNvPicPr>
            <a:picLocks noChangeAspect="1"/>
          </p:cNvPicPr>
          <p:nvPr>
            <p:custDataLst>
              <p:tags r:id="rId9"/>
            </p:custDataLst>
          </p:nvPr>
        </p:nvPicPr>
        <p:blipFill>
          <a:blip r:embed="rId10"/>
          <a:stretch>
            <a:fillRect/>
          </a:stretch>
        </p:blipFill>
        <p:spPr>
          <a:xfrm flipH="1">
            <a:off x="11988800" y="10922000"/>
            <a:ext cx="0" cy="0"/>
          </a:xfrm>
          <a:prstGeom prst="rect">
            <a:avLst/>
          </a:prstGeom>
          <a:ln>
            <a:noFill/>
          </a:ln>
        </p:spPr>
      </p:pic>
      <p:sp>
        <p:nvSpPr>
          <p:cNvPr id="4" name="椭圆 3"/>
          <p:cNvSpPr/>
          <p:nvPr>
            <p:custDataLst>
              <p:tags r:id="rId11"/>
            </p:custDataLst>
          </p:nvPr>
        </p:nvSpPr>
        <p:spPr>
          <a:xfrm>
            <a:off x="5906135" y="-437515"/>
            <a:ext cx="8125460" cy="8143240"/>
          </a:xfrm>
          <a:prstGeom prst="ellipse">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1"/>
          <p:cNvPicPr>
            <a:picLocks noChangeAspect="1"/>
          </p:cNvPicPr>
          <p:nvPr>
            <p:custDataLst>
              <p:tags r:id="rId12"/>
            </p:custDataLst>
          </p:nvPr>
        </p:nvPicPr>
        <p:blipFill>
          <a:blip r:embed="rId13"/>
          <a:stretch>
            <a:fillRect/>
          </a:stretch>
        </p:blipFill>
        <p:spPr>
          <a:xfrm>
            <a:off x="6191250" y="-198120"/>
            <a:ext cx="8156575" cy="7737475"/>
          </a:xfrm>
          <a:prstGeom prst="rect">
            <a:avLst/>
          </a:prstGeom>
          <a:noFill/>
        </p:spPr>
      </p:pic>
      <p:sp>
        <p:nvSpPr>
          <p:cNvPr id="6" name="圆角矩形 5"/>
          <p:cNvSpPr/>
          <p:nvPr>
            <p:custDataLst>
              <p:tags r:id="rId14"/>
            </p:custDataLst>
          </p:nvPr>
        </p:nvSpPr>
        <p:spPr>
          <a:xfrm>
            <a:off x="2077085" y="1216025"/>
            <a:ext cx="2551430" cy="539750"/>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2026</a:t>
            </a: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年高考一轮复习</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custDataLst>
              <p:tags r:id="rId1"/>
            </p:custDataLst>
          </p:nvPr>
        </p:nvPicPr>
        <p:blipFill>
          <a:blip r:embed="rId2"/>
          <a:srcRect l="1921" b="2302"/>
          <a:stretch>
            <a:fillRect/>
          </a:stretch>
        </p:blipFill>
        <p:spPr>
          <a:xfrm>
            <a:off x="36830" y="1297305"/>
            <a:ext cx="1978025" cy="5496560"/>
          </a:xfrm>
          <a:prstGeom prst="rect">
            <a:avLst/>
          </a:prstGeom>
        </p:spPr>
      </p:pic>
      <p:sp>
        <p:nvSpPr>
          <p:cNvPr id="10" name="文本框 9222"/>
          <p:cNvSpPr txBox="1"/>
          <p:nvPr>
            <p:custDataLst>
              <p:tags r:id="rId3"/>
            </p:custDataLst>
          </p:nvPr>
        </p:nvSpPr>
        <p:spPr>
          <a:xfrm>
            <a:off x="2122805" y="1314450"/>
            <a:ext cx="9776460" cy="645160"/>
          </a:xfrm>
          <a:prstGeom prst="rect">
            <a:avLst/>
          </a:prstGeom>
          <a:noFill/>
          <a:ln w="9525">
            <a:noFill/>
          </a:ln>
        </p:spPr>
        <p:txBody>
          <a:bodyPr wrap="square" anchor="t">
            <a:spAutoFit/>
          </a:bodyPr>
          <a:lstStyle/>
          <a:p>
            <a:pPr marL="457200" indent="-457200">
              <a:spcBef>
                <a:spcPct val="50000"/>
              </a:spcBef>
              <a:buFont typeface="Wingdings" panose="05000000000000000000" charset="0"/>
              <a:buChar char="Ø"/>
            </a:pP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比较</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H</a:t>
            </a:r>
            <a:r>
              <a:rPr lang="en-US" altLang="zh-CN" sz="2800" b="1" baseline="-250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O</a:t>
            </a:r>
            <a:r>
              <a:rPr lang="en-US" altLang="zh-CN" sz="2800" b="1" baseline="-250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在</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不同条件下</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分解的快慢，了解</a:t>
            </a:r>
            <a:r>
              <a:rPr lang="zh-CN" altLang="en-US" sz="3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酶的作用</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14" name="组合 13"/>
          <p:cNvGrpSpPr/>
          <p:nvPr>
            <p:custDataLst>
              <p:tags r:id="rId4"/>
            </p:custDataLst>
          </p:nvPr>
        </p:nvGrpSpPr>
        <p:grpSpPr>
          <a:xfrm>
            <a:off x="2650490" y="1858010"/>
            <a:ext cx="5109845" cy="828675"/>
            <a:chOff x="5051" y="5413"/>
            <a:chExt cx="8047" cy="1305"/>
          </a:xfrm>
        </p:grpSpPr>
        <p:sp>
          <p:nvSpPr>
            <p:cNvPr id="104452" name="Text Box 4"/>
            <p:cNvSpPr txBox="1">
              <a:spLocks noChangeArrowheads="1"/>
            </p:cNvSpPr>
            <p:nvPr>
              <p:custDataLst>
                <p:tags r:id="rId5"/>
              </p:custDataLst>
            </p:nvPr>
          </p:nvSpPr>
          <p:spPr bwMode="auto">
            <a:xfrm>
              <a:off x="5051" y="5567"/>
              <a:ext cx="2394" cy="1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lnSpc>
                  <a:spcPct val="130000"/>
                </a:lnSpc>
                <a:spcBef>
                  <a:spcPct val="0"/>
                </a:spcBef>
                <a:spcAft>
                  <a:spcPct val="0"/>
                </a:spcAft>
                <a:defRPr/>
              </a:pPr>
              <a:r>
                <a:rPr lang="en-US" altLang="zh-CN" sz="3200" b="1">
                  <a:solidFill>
                    <a:srgbClr val="C00000"/>
                  </a:solidFill>
                  <a:latin typeface="Times New Roman" panose="02020603050405020304"/>
                  <a:ea typeface="微软雅黑" panose="020B0503020204020204" pitchFamily="34" charset="-122"/>
                  <a:cs typeface="Times New Roman" panose="02020603050405020304" charset="0"/>
                </a:rPr>
                <a:t>2H</a:t>
              </a:r>
              <a:r>
                <a:rPr lang="en-US" altLang="zh-CN" sz="3200" b="1" baseline="-25000">
                  <a:solidFill>
                    <a:srgbClr val="C00000"/>
                  </a:solidFill>
                  <a:latin typeface="Times New Roman" panose="02020603050405020304"/>
                  <a:ea typeface="微软雅黑" panose="020B0503020204020204" pitchFamily="34" charset="-122"/>
                  <a:cs typeface="Times New Roman" panose="02020603050405020304" charset="0"/>
                </a:rPr>
                <a:t>2</a:t>
              </a:r>
              <a:r>
                <a:rPr lang="en-US" altLang="zh-CN" sz="3200" b="1">
                  <a:solidFill>
                    <a:srgbClr val="C00000"/>
                  </a:solidFill>
                  <a:latin typeface="Times New Roman" panose="02020603050405020304"/>
                  <a:ea typeface="微软雅黑" panose="020B0503020204020204" pitchFamily="34" charset="-122"/>
                  <a:cs typeface="Times New Roman" panose="02020603050405020304" charset="0"/>
                </a:rPr>
                <a:t>O</a:t>
              </a:r>
              <a:r>
                <a:rPr lang="en-US" altLang="zh-CN" sz="3200" b="1" baseline="-25000">
                  <a:solidFill>
                    <a:srgbClr val="C00000"/>
                  </a:solidFill>
                  <a:latin typeface="Times New Roman" panose="02020603050405020304"/>
                  <a:ea typeface="微软雅黑" panose="020B0503020204020204" pitchFamily="34" charset="-122"/>
                  <a:cs typeface="Times New Roman" panose="02020603050405020304" charset="0"/>
                </a:rPr>
                <a:t>2</a:t>
              </a:r>
              <a:endParaRPr lang="en-US" altLang="zh-CN" sz="3200" b="1" baseline="-25000">
                <a:solidFill>
                  <a:srgbClr val="C00000"/>
                </a:solidFill>
                <a:latin typeface="Times New Roman" panose="02020603050405020304"/>
                <a:ea typeface="微软雅黑" panose="020B0503020204020204" pitchFamily="34" charset="-122"/>
                <a:cs typeface="Times New Roman" panose="02020603050405020304" charset="0"/>
              </a:endParaRPr>
            </a:p>
          </p:txBody>
        </p:sp>
        <p:sp>
          <p:nvSpPr>
            <p:cNvPr id="104453" name="Line 5"/>
            <p:cNvSpPr>
              <a:spLocks noChangeShapeType="1"/>
            </p:cNvSpPr>
            <p:nvPr>
              <p:custDataLst>
                <p:tags r:id="rId6"/>
              </p:custDataLst>
            </p:nvPr>
          </p:nvSpPr>
          <p:spPr bwMode="auto">
            <a:xfrm flipV="1">
              <a:off x="6977" y="6288"/>
              <a:ext cx="3172" cy="29"/>
            </a:xfrm>
            <a:prstGeom prst="line">
              <a:avLst/>
            </a:prstGeom>
            <a:noFill/>
            <a:ln w="76200">
              <a:solidFill>
                <a:srgbClr val="C00000"/>
              </a:solidFill>
              <a:rou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a:buNone/>
              </a:pPr>
              <a:endParaRPr lang="zh-CN" altLang="en-US" sz="2800" b="1">
                <a:solidFill>
                  <a:srgbClr val="000000"/>
                </a:solidFill>
                <a:latin typeface="Times New Roman" panose="02020603050405020304"/>
                <a:ea typeface="楷体" panose="02010609060101010101" pitchFamily="49" charset="-122"/>
                <a:cs typeface="Times New Roman" panose="02020603050405020304" charset="0"/>
              </a:endParaRPr>
            </a:p>
          </p:txBody>
        </p:sp>
        <p:sp>
          <p:nvSpPr>
            <p:cNvPr id="104454" name="Rectangle 6"/>
            <p:cNvSpPr>
              <a:spLocks noChangeArrowheads="1"/>
            </p:cNvSpPr>
            <p:nvPr>
              <p:custDataLst>
                <p:tags r:id="rId7"/>
              </p:custDataLst>
            </p:nvPr>
          </p:nvSpPr>
          <p:spPr bwMode="auto">
            <a:xfrm>
              <a:off x="10215" y="5567"/>
              <a:ext cx="2883" cy="1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lnSpc>
                  <a:spcPct val="130000"/>
                </a:lnSpc>
                <a:spcBef>
                  <a:spcPct val="0"/>
                </a:spcBef>
                <a:spcAft>
                  <a:spcPct val="0"/>
                </a:spcAft>
                <a:defRPr/>
              </a:pPr>
              <a:r>
                <a:rPr lang="en-US" altLang="zh-CN" sz="3200" b="1">
                  <a:solidFill>
                    <a:srgbClr val="C00000"/>
                  </a:solidFill>
                  <a:latin typeface="Times New Roman" panose="02020603050405020304"/>
                  <a:ea typeface="微软雅黑" panose="020B0503020204020204" pitchFamily="34" charset="-122"/>
                  <a:cs typeface="Times New Roman" panose="02020603050405020304" charset="0"/>
                </a:rPr>
                <a:t>2H</a:t>
              </a:r>
              <a:r>
                <a:rPr lang="en-US" altLang="zh-CN" sz="3200" b="1" baseline="-25000">
                  <a:solidFill>
                    <a:srgbClr val="C00000"/>
                  </a:solidFill>
                  <a:latin typeface="Times New Roman" panose="02020603050405020304"/>
                  <a:ea typeface="微软雅黑" panose="020B0503020204020204" pitchFamily="34" charset="-122"/>
                  <a:cs typeface="Times New Roman" panose="02020603050405020304" charset="0"/>
                </a:rPr>
                <a:t>2</a:t>
              </a:r>
              <a:r>
                <a:rPr lang="en-US" altLang="zh-CN" sz="3200" b="1">
                  <a:solidFill>
                    <a:srgbClr val="C00000"/>
                  </a:solidFill>
                  <a:latin typeface="Times New Roman" panose="02020603050405020304"/>
                  <a:ea typeface="微软雅黑" panose="020B0503020204020204" pitchFamily="34" charset="-122"/>
                  <a:cs typeface="Times New Roman" panose="02020603050405020304" charset="0"/>
                </a:rPr>
                <a:t>O+O</a:t>
              </a:r>
              <a:r>
                <a:rPr lang="en-US" altLang="zh-CN" sz="3200" b="1" baseline="-25000">
                  <a:solidFill>
                    <a:srgbClr val="C00000"/>
                  </a:solidFill>
                  <a:latin typeface="Times New Roman" panose="02020603050405020304"/>
                  <a:ea typeface="微软雅黑" panose="020B0503020204020204" pitchFamily="34" charset="-122"/>
                  <a:cs typeface="Times New Roman" panose="02020603050405020304" charset="0"/>
                </a:rPr>
                <a:t>2</a:t>
              </a:r>
              <a:endParaRPr lang="en-US" altLang="zh-CN" sz="3200" b="1" baseline="-25000">
                <a:solidFill>
                  <a:srgbClr val="C00000"/>
                </a:solidFill>
                <a:latin typeface="Times New Roman" panose="02020603050405020304"/>
                <a:ea typeface="微软雅黑" panose="020B0503020204020204" pitchFamily="34" charset="-122"/>
                <a:cs typeface="Times New Roman" panose="02020603050405020304" charset="0"/>
              </a:endParaRPr>
            </a:p>
          </p:txBody>
        </p:sp>
        <p:sp>
          <p:nvSpPr>
            <p:cNvPr id="18" name="文本框 17"/>
            <p:cNvSpPr txBox="1"/>
            <p:nvPr>
              <p:custDataLst>
                <p:tags r:id="rId8"/>
              </p:custDataLst>
            </p:nvPr>
          </p:nvSpPr>
          <p:spPr>
            <a:xfrm>
              <a:off x="7285" y="5413"/>
              <a:ext cx="2370" cy="899"/>
            </a:xfrm>
            <a:prstGeom prst="rect">
              <a:avLst/>
            </a:prstGeom>
            <a:noFill/>
          </p:spPr>
          <p:txBody>
            <a:bodyPr wrap="square" rtlCol="0">
              <a:spAutoFit/>
            </a:bodyPr>
            <a:lstStyle/>
            <a:p>
              <a:pPr fontAlgn="base">
                <a:lnSpc>
                  <a:spcPct val="130000"/>
                </a:lnSpc>
                <a:spcBef>
                  <a:spcPct val="0"/>
                </a:spcBef>
                <a:spcAft>
                  <a:spcPct val="0"/>
                </a:spcAft>
                <a:buFont typeface="Arial" panose="020B0604020202020204"/>
                <a:buNone/>
              </a:pPr>
              <a:r>
                <a:rPr lang="zh-CN" altLang="en-US" sz="2400" b="1">
                  <a:solidFill>
                    <a:srgbClr val="000000"/>
                  </a:solidFill>
                  <a:highlight>
                    <a:srgbClr val="FFFF00"/>
                  </a:highlight>
                  <a:latin typeface="微软雅黑" panose="020B0503020204020204" pitchFamily="34" charset="-122"/>
                  <a:ea typeface="微软雅黑" panose="020B0503020204020204" pitchFamily="34" charset="-122"/>
                </a:rPr>
                <a:t>反应条件</a:t>
              </a:r>
              <a:endParaRPr lang="zh-CN" altLang="en-US" sz="2400" b="1">
                <a:solidFill>
                  <a:srgbClr val="000000"/>
                </a:solidFill>
                <a:highlight>
                  <a:srgbClr val="FFFF00"/>
                </a:highlight>
                <a:latin typeface="微软雅黑" panose="020B0503020204020204" pitchFamily="34" charset="-122"/>
                <a:ea typeface="微软雅黑" panose="020B0503020204020204" pitchFamily="34" charset="-122"/>
              </a:endParaRPr>
            </a:p>
          </p:txBody>
        </p:sp>
      </p:grpSp>
      <p:grpSp>
        <p:nvGrpSpPr>
          <p:cNvPr id="32" name="组合 31"/>
          <p:cNvGrpSpPr/>
          <p:nvPr>
            <p:custDataLst>
              <p:tags r:id="rId9"/>
            </p:custDataLst>
          </p:nvPr>
        </p:nvGrpSpPr>
        <p:grpSpPr>
          <a:xfrm>
            <a:off x="7866380" y="3005455"/>
            <a:ext cx="4193540" cy="2188210"/>
            <a:chOff x="12388" y="4733"/>
            <a:chExt cx="6604" cy="3446"/>
          </a:xfrm>
        </p:grpSpPr>
        <p:sp>
          <p:nvSpPr>
            <p:cNvPr id="29" name="文本框 28"/>
            <p:cNvSpPr txBox="1"/>
            <p:nvPr>
              <p:custDataLst>
                <p:tags r:id="rId10"/>
              </p:custDataLst>
            </p:nvPr>
          </p:nvSpPr>
          <p:spPr>
            <a:xfrm>
              <a:off x="13228" y="5490"/>
              <a:ext cx="5765" cy="1771"/>
            </a:xfrm>
            <a:prstGeom prst="rect">
              <a:avLst/>
            </a:prstGeom>
            <a:solidFill>
              <a:schemeClr val="accent5">
                <a:lumMod val="20000"/>
                <a:lumOff val="80000"/>
              </a:schemeClr>
            </a:solidFill>
          </p:spPr>
          <p:txBody>
            <a:bodyPr wrap="square" rtlCol="0" anchor="t">
              <a:spAutoFit/>
            </a:bodyPr>
            <a:lstStyle/>
            <a:p>
              <a:pPr algn="l" eaLnBrk="1" fontAlgn="auto" latinLnBrk="0" hangingPunct="1">
                <a:lnSpc>
                  <a:spcPct val="120000"/>
                </a:lnSpc>
              </a:pPr>
              <a:r>
                <a:rPr lang="zh-CN" altLang="en-US" sz="28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判断</a:t>
              </a:r>
              <a:r>
                <a:rPr lang="en-US" altLang="zh-CN" sz="28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H</a:t>
              </a:r>
              <a:r>
                <a:rPr lang="en-US" altLang="zh-CN" sz="2800" b="1" baseline="-2500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en-US" altLang="zh-CN" sz="28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O</a:t>
              </a:r>
              <a:r>
                <a:rPr lang="en-US" altLang="zh-CN" sz="2800" b="1" baseline="-2500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8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的分解快慢依据：</a:t>
              </a:r>
              <a:r>
                <a:rPr lang="en-US" altLang="zh-CN" sz="2800" b="1"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O</a:t>
              </a:r>
              <a:r>
                <a:rPr lang="en-US" altLang="zh-CN" sz="2800" b="1" baseline="-2500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800" b="1"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的产生量</a:t>
              </a:r>
              <a:endParaRPr lang="zh-CN" altLang="en-US" sz="2800" b="1"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30" name="Freeform 5"/>
            <p:cNvSpPr/>
            <p:nvPr>
              <p:custDataLst>
                <p:tags r:id="rId11"/>
              </p:custDataLst>
            </p:nvPr>
          </p:nvSpPr>
          <p:spPr bwMode="auto">
            <a:xfrm rot="10800000">
              <a:off x="12388" y="4733"/>
              <a:ext cx="634" cy="3447"/>
            </a:xfrm>
            <a:custGeom>
              <a:avLst/>
              <a:gdLst/>
              <a:ahLst/>
              <a:cxnLst/>
              <a:rect l="l" t="t" r="r" b="b"/>
              <a:pathLst>
                <a:path w="931331" h="3822203">
                  <a:moveTo>
                    <a:pt x="931331" y="0"/>
                  </a:moveTo>
                  <a:lnTo>
                    <a:pt x="931331" y="43438"/>
                  </a:lnTo>
                  <a:lnTo>
                    <a:pt x="929692" y="43241"/>
                  </a:lnTo>
                  <a:cubicBezTo>
                    <a:pt x="720560" y="43241"/>
                    <a:pt x="548753" y="233651"/>
                    <a:pt x="531759" y="477070"/>
                  </a:cubicBezTo>
                  <a:cubicBezTo>
                    <a:pt x="531001" y="481589"/>
                    <a:pt x="530505" y="486178"/>
                    <a:pt x="530592" y="490864"/>
                  </a:cubicBezTo>
                  <a:lnTo>
                    <a:pt x="527965" y="521911"/>
                  </a:lnTo>
                  <a:cubicBezTo>
                    <a:pt x="527965" y="524355"/>
                    <a:pt x="527981" y="526795"/>
                    <a:pt x="528584" y="529223"/>
                  </a:cubicBezTo>
                  <a:cubicBezTo>
                    <a:pt x="525896" y="549213"/>
                    <a:pt x="525319" y="570030"/>
                    <a:pt x="525319" y="591585"/>
                  </a:cubicBezTo>
                  <a:lnTo>
                    <a:pt x="525319" y="1420695"/>
                  </a:lnTo>
                  <a:cubicBezTo>
                    <a:pt x="525319" y="1644311"/>
                    <a:pt x="418363" y="1909396"/>
                    <a:pt x="152419" y="1909396"/>
                  </a:cubicBezTo>
                  <a:lnTo>
                    <a:pt x="152419" y="1917007"/>
                  </a:lnTo>
                  <a:cubicBezTo>
                    <a:pt x="411268" y="1917007"/>
                    <a:pt x="525319" y="2180779"/>
                    <a:pt x="525319" y="2401508"/>
                  </a:cubicBezTo>
                  <a:lnTo>
                    <a:pt x="525319" y="3229831"/>
                  </a:lnTo>
                  <a:lnTo>
                    <a:pt x="528395" y="3285086"/>
                  </a:lnTo>
                  <a:lnTo>
                    <a:pt x="527965" y="3290166"/>
                  </a:lnTo>
                  <a:cubicBezTo>
                    <a:pt x="527965" y="3298449"/>
                    <a:pt x="528142" y="3306682"/>
                    <a:pt x="530049" y="3314794"/>
                  </a:cubicBezTo>
                  <a:cubicBezTo>
                    <a:pt x="529872" y="3323297"/>
                    <a:pt x="530775" y="3331587"/>
                    <a:pt x="532157" y="3339708"/>
                  </a:cubicBezTo>
                  <a:cubicBezTo>
                    <a:pt x="550979" y="3580884"/>
                    <a:pt x="721914" y="3768836"/>
                    <a:pt x="929692" y="3768836"/>
                  </a:cubicBezTo>
                  <a:cubicBezTo>
                    <a:pt x="930239" y="3768836"/>
                    <a:pt x="930786" y="3768835"/>
                    <a:pt x="931331" y="3768639"/>
                  </a:cubicBezTo>
                  <a:lnTo>
                    <a:pt x="931331" y="3822203"/>
                  </a:lnTo>
                  <a:cubicBezTo>
                    <a:pt x="739757" y="3822203"/>
                    <a:pt x="598112" y="3773911"/>
                    <a:pt x="507975" y="3678638"/>
                  </a:cubicBezTo>
                  <a:cubicBezTo>
                    <a:pt x="417575" y="3582577"/>
                    <a:pt x="372901" y="3410141"/>
                    <a:pt x="372901" y="3162642"/>
                  </a:cubicBezTo>
                  <a:lnTo>
                    <a:pt x="372901" y="2435365"/>
                  </a:lnTo>
                  <a:cubicBezTo>
                    <a:pt x="372901" y="2299674"/>
                    <a:pt x="350301" y="2189965"/>
                    <a:pt x="304838" y="2105453"/>
                  </a:cubicBezTo>
                  <a:cubicBezTo>
                    <a:pt x="260163" y="2021204"/>
                    <a:pt x="158200" y="1972649"/>
                    <a:pt x="0" y="1961888"/>
                  </a:cubicBezTo>
                  <a:lnTo>
                    <a:pt x="0" y="1860316"/>
                  </a:lnTo>
                  <a:cubicBezTo>
                    <a:pt x="146638" y="1837744"/>
                    <a:pt x="245710" y="1792339"/>
                    <a:pt x="296166" y="1724624"/>
                  </a:cubicBezTo>
                  <a:cubicBezTo>
                    <a:pt x="347410" y="1657434"/>
                    <a:pt x="372901" y="1544052"/>
                    <a:pt x="372901" y="1386838"/>
                  </a:cubicBezTo>
                  <a:lnTo>
                    <a:pt x="372901" y="659562"/>
                  </a:lnTo>
                  <a:cubicBezTo>
                    <a:pt x="372901" y="411275"/>
                    <a:pt x="417575" y="239626"/>
                    <a:pt x="507975" y="143566"/>
                  </a:cubicBezTo>
                  <a:cubicBezTo>
                    <a:pt x="598112" y="47505"/>
                    <a:pt x="739757" y="0"/>
                    <a:pt x="931331" y="0"/>
                  </a:cubicBezTo>
                  <a:close/>
                </a:path>
              </a:pathLst>
            </a:custGeom>
            <a:solidFill>
              <a:schemeClr val="accent6">
                <a:lumMod val="60000"/>
                <a:lumOff val="4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a:p>
          </p:txBody>
        </p:sp>
      </p:grpSp>
      <p:grpSp>
        <p:nvGrpSpPr>
          <p:cNvPr id="25" name="组合 24"/>
          <p:cNvGrpSpPr/>
          <p:nvPr>
            <p:custDataLst>
              <p:tags r:id="rId12"/>
            </p:custDataLst>
          </p:nvPr>
        </p:nvGrpSpPr>
        <p:grpSpPr>
          <a:xfrm>
            <a:off x="2122805" y="2988945"/>
            <a:ext cx="5612765" cy="2261235"/>
            <a:chOff x="3343" y="4707"/>
            <a:chExt cx="8839" cy="3561"/>
          </a:xfrm>
        </p:grpSpPr>
        <p:sp>
          <p:nvSpPr>
            <p:cNvPr id="17" name="Text Box 37"/>
            <p:cNvSpPr txBox="1">
              <a:spLocks noChangeArrowheads="1"/>
            </p:cNvSpPr>
            <p:nvPr>
              <p:custDataLst>
                <p:tags r:id="rId13"/>
              </p:custDataLst>
            </p:nvPr>
          </p:nvSpPr>
          <p:spPr bwMode="auto">
            <a:xfrm>
              <a:off x="5407" y="4707"/>
              <a:ext cx="6775" cy="783"/>
            </a:xfrm>
            <a:prstGeom prst="rect">
              <a:avLst/>
            </a:prstGeom>
            <a:solidFill>
              <a:schemeClr val="accent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latinLnBrk="0" hangingPunct="1">
                <a:lnSpc>
                  <a:spcPct val="110000"/>
                </a:lnSpc>
                <a:spcBef>
                  <a:spcPct val="0"/>
                </a:spcBef>
                <a:spcAft>
                  <a:spcPct val="0"/>
                </a:spcAft>
                <a:buFont typeface="Arial" panose="020B0604020202020204"/>
                <a:buNone/>
              </a:pPr>
              <a:r>
                <a:rPr lang="zh-CN" altLang="en-US" sz="2400" b="1">
                  <a:solidFill>
                    <a:srgbClr val="000000"/>
                  </a:solidFill>
                  <a:latin typeface="微软雅黑" panose="020B0503020204020204" pitchFamily="34" charset="-122"/>
                  <a:ea typeface="微软雅黑" panose="020B0503020204020204" pitchFamily="34" charset="-122"/>
                  <a:cs typeface="Times New Roman" panose="02020603050405020304" charset="0"/>
                </a:rPr>
                <a:t>①加热是化学反应常见的条件</a:t>
              </a:r>
              <a:endParaRPr lang="zh-CN" altLang="en-US" sz="2400" b="1">
                <a:solidFill>
                  <a:srgbClr val="00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21" name="Text Box 37"/>
            <p:cNvSpPr txBox="1">
              <a:spLocks noChangeArrowheads="1"/>
            </p:cNvSpPr>
            <p:nvPr>
              <p:custDataLst>
                <p:tags r:id="rId14"/>
              </p:custDataLst>
            </p:nvPr>
          </p:nvSpPr>
          <p:spPr bwMode="auto">
            <a:xfrm>
              <a:off x="5407" y="5966"/>
              <a:ext cx="4977" cy="783"/>
            </a:xfrm>
            <a:prstGeom prst="rect">
              <a:avLst/>
            </a:prstGeom>
            <a:solidFill>
              <a:schemeClr val="accent1">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base" latinLnBrk="0" hangingPunct="1">
                <a:lnSpc>
                  <a:spcPct val="110000"/>
                </a:lnSpc>
                <a:spcBef>
                  <a:spcPct val="0"/>
                </a:spcBef>
                <a:spcAft>
                  <a:spcPct val="0"/>
                </a:spcAft>
                <a:buFont typeface="Arial" panose="020B0604020202020204"/>
                <a:buNone/>
              </a:pPr>
              <a:r>
                <a:rPr lang="en-US"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②Fe</a:t>
              </a:r>
              <a:r>
                <a:rPr lang="en-US" altLang="zh-CN" sz="2400" b="1" baseline="300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3+</a:t>
              </a:r>
              <a:r>
                <a:rPr lang="zh-CN" altLang="en-US"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是无机催化剂</a:t>
              </a:r>
              <a:endParaRPr lang="zh-CN" altLang="en-US"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2" name="文本框 21"/>
            <p:cNvSpPr txBox="1"/>
            <p:nvPr>
              <p:custDataLst>
                <p:tags r:id="rId15"/>
              </p:custDataLst>
            </p:nvPr>
          </p:nvSpPr>
          <p:spPr>
            <a:xfrm>
              <a:off x="5407" y="7429"/>
              <a:ext cx="6528" cy="783"/>
            </a:xfrm>
            <a:prstGeom prst="rect">
              <a:avLst/>
            </a:prstGeom>
            <a:solidFill>
              <a:schemeClr val="accent3">
                <a:lumMod val="60000"/>
                <a:lumOff val="40000"/>
              </a:schemeClr>
            </a:solidFill>
          </p:spPr>
          <p:txBody>
            <a:bodyPr wrap="none" rtlCol="0" anchor="t">
              <a:spAutoFit/>
            </a:bodyPr>
            <a:lstStyle/>
            <a:p>
              <a:pPr eaLnBrk="1" fontAlgn="base" latinLnBrk="0" hangingPunct="1">
                <a:lnSpc>
                  <a:spcPct val="110000"/>
                </a:lnSpc>
                <a:spcBef>
                  <a:spcPct val="0"/>
                </a:spcBef>
                <a:spcAft>
                  <a:spcPct val="0"/>
                </a:spcAft>
                <a:buFont typeface="Arial" panose="020B0604020202020204"/>
                <a:buNone/>
              </a:pPr>
              <a:r>
                <a:rPr lang="zh-CN" altLang="en-US" sz="2400" b="1">
                  <a:solidFill>
                    <a:srgbClr val="000000"/>
                  </a:solidFill>
                  <a:latin typeface="微软雅黑" panose="020B0503020204020204" pitchFamily="34" charset="-122"/>
                  <a:ea typeface="微软雅黑" panose="020B0503020204020204" pitchFamily="34" charset="-122"/>
                  <a:cs typeface="Times New Roman" panose="02020603050405020304" charset="0"/>
                  <a:sym typeface="+mn-ea"/>
                </a:rPr>
                <a:t>③新鲜肝脏中含有过氧化氢酶</a:t>
              </a:r>
              <a:endParaRPr lang="zh-CN" altLang="en-US" sz="2400" b="1">
                <a:solidFill>
                  <a:srgbClr val="00000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23" name="Freeform 5"/>
            <p:cNvSpPr/>
            <p:nvPr>
              <p:custDataLst>
                <p:tags r:id="rId16"/>
              </p:custDataLst>
            </p:nvPr>
          </p:nvSpPr>
          <p:spPr bwMode="auto">
            <a:xfrm>
              <a:off x="4273" y="4821"/>
              <a:ext cx="1035" cy="3447"/>
            </a:xfrm>
            <a:custGeom>
              <a:avLst/>
              <a:gdLst/>
              <a:ahLst/>
              <a:cxnLst/>
              <a:rect l="l" t="t" r="r" b="b"/>
              <a:pathLst>
                <a:path w="931331" h="3822203">
                  <a:moveTo>
                    <a:pt x="931331" y="0"/>
                  </a:moveTo>
                  <a:lnTo>
                    <a:pt x="931331" y="43438"/>
                  </a:lnTo>
                  <a:lnTo>
                    <a:pt x="929692" y="43241"/>
                  </a:lnTo>
                  <a:cubicBezTo>
                    <a:pt x="720560" y="43241"/>
                    <a:pt x="548753" y="233651"/>
                    <a:pt x="531759" y="477070"/>
                  </a:cubicBezTo>
                  <a:cubicBezTo>
                    <a:pt x="531001" y="481589"/>
                    <a:pt x="530505" y="486178"/>
                    <a:pt x="530592" y="490864"/>
                  </a:cubicBezTo>
                  <a:lnTo>
                    <a:pt x="527965" y="521911"/>
                  </a:lnTo>
                  <a:cubicBezTo>
                    <a:pt x="527965" y="524355"/>
                    <a:pt x="527981" y="526795"/>
                    <a:pt x="528584" y="529223"/>
                  </a:cubicBezTo>
                  <a:cubicBezTo>
                    <a:pt x="525896" y="549213"/>
                    <a:pt x="525319" y="570030"/>
                    <a:pt x="525319" y="591585"/>
                  </a:cubicBezTo>
                  <a:lnTo>
                    <a:pt x="525319" y="1420695"/>
                  </a:lnTo>
                  <a:cubicBezTo>
                    <a:pt x="525319" y="1644311"/>
                    <a:pt x="418363" y="1909396"/>
                    <a:pt x="152419" y="1909396"/>
                  </a:cubicBezTo>
                  <a:lnTo>
                    <a:pt x="152419" y="1917007"/>
                  </a:lnTo>
                  <a:cubicBezTo>
                    <a:pt x="411268" y="1917007"/>
                    <a:pt x="525319" y="2180779"/>
                    <a:pt x="525319" y="2401508"/>
                  </a:cubicBezTo>
                  <a:lnTo>
                    <a:pt x="525319" y="3229831"/>
                  </a:lnTo>
                  <a:lnTo>
                    <a:pt x="528395" y="3285086"/>
                  </a:lnTo>
                  <a:lnTo>
                    <a:pt x="527965" y="3290166"/>
                  </a:lnTo>
                  <a:cubicBezTo>
                    <a:pt x="527965" y="3298449"/>
                    <a:pt x="528142" y="3306682"/>
                    <a:pt x="530049" y="3314794"/>
                  </a:cubicBezTo>
                  <a:cubicBezTo>
                    <a:pt x="529872" y="3323297"/>
                    <a:pt x="530775" y="3331587"/>
                    <a:pt x="532157" y="3339708"/>
                  </a:cubicBezTo>
                  <a:cubicBezTo>
                    <a:pt x="550979" y="3580884"/>
                    <a:pt x="721914" y="3768836"/>
                    <a:pt x="929692" y="3768836"/>
                  </a:cubicBezTo>
                  <a:cubicBezTo>
                    <a:pt x="930239" y="3768836"/>
                    <a:pt x="930786" y="3768835"/>
                    <a:pt x="931331" y="3768639"/>
                  </a:cubicBezTo>
                  <a:lnTo>
                    <a:pt x="931331" y="3822203"/>
                  </a:lnTo>
                  <a:cubicBezTo>
                    <a:pt x="739757" y="3822203"/>
                    <a:pt x="598112" y="3773911"/>
                    <a:pt x="507975" y="3678638"/>
                  </a:cubicBezTo>
                  <a:cubicBezTo>
                    <a:pt x="417575" y="3582577"/>
                    <a:pt x="372901" y="3410141"/>
                    <a:pt x="372901" y="3162642"/>
                  </a:cubicBezTo>
                  <a:lnTo>
                    <a:pt x="372901" y="2435365"/>
                  </a:lnTo>
                  <a:cubicBezTo>
                    <a:pt x="372901" y="2299674"/>
                    <a:pt x="350301" y="2189965"/>
                    <a:pt x="304838" y="2105453"/>
                  </a:cubicBezTo>
                  <a:cubicBezTo>
                    <a:pt x="260163" y="2021204"/>
                    <a:pt x="158200" y="1972649"/>
                    <a:pt x="0" y="1961888"/>
                  </a:cubicBezTo>
                  <a:lnTo>
                    <a:pt x="0" y="1860316"/>
                  </a:lnTo>
                  <a:cubicBezTo>
                    <a:pt x="146638" y="1837744"/>
                    <a:pt x="245710" y="1792339"/>
                    <a:pt x="296166" y="1724624"/>
                  </a:cubicBezTo>
                  <a:cubicBezTo>
                    <a:pt x="347410" y="1657434"/>
                    <a:pt x="372901" y="1544052"/>
                    <a:pt x="372901" y="1386838"/>
                  </a:cubicBezTo>
                  <a:lnTo>
                    <a:pt x="372901" y="659562"/>
                  </a:lnTo>
                  <a:cubicBezTo>
                    <a:pt x="372901" y="411275"/>
                    <a:pt x="417575" y="239626"/>
                    <a:pt x="507975" y="143566"/>
                  </a:cubicBezTo>
                  <a:cubicBezTo>
                    <a:pt x="598112" y="47505"/>
                    <a:pt x="739757" y="0"/>
                    <a:pt x="931331" y="0"/>
                  </a:cubicBez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sz="2400">
                <a:latin typeface="微软雅黑" panose="020B0503020204020204" pitchFamily="34" charset="-122"/>
                <a:ea typeface="微软雅黑" panose="020B0503020204020204" pitchFamily="34" charset="-122"/>
              </a:endParaRPr>
            </a:p>
          </p:txBody>
        </p:sp>
        <p:sp>
          <p:nvSpPr>
            <p:cNvPr id="24" name="文本框 23"/>
            <p:cNvSpPr txBox="1"/>
            <p:nvPr>
              <p:custDataLst>
                <p:tags r:id="rId17"/>
              </p:custDataLst>
            </p:nvPr>
          </p:nvSpPr>
          <p:spPr>
            <a:xfrm>
              <a:off x="3343" y="4962"/>
              <a:ext cx="831" cy="3165"/>
            </a:xfrm>
            <a:prstGeom prst="rect">
              <a:avLst/>
            </a:prstGeom>
            <a:solidFill>
              <a:schemeClr val="accent2">
                <a:lumMod val="75000"/>
              </a:schemeClr>
            </a:solidFill>
          </p:spPr>
          <p:txBody>
            <a:bodyPr wrap="square" rtlCol="0" anchor="t">
              <a:spAutoFit/>
            </a:bodyPr>
            <a:lstStyle/>
            <a:p>
              <a:pPr algn="ctr" fontAlgn="base">
                <a:lnSpc>
                  <a:spcPct val="130000"/>
                </a:lnSpc>
                <a:spcBef>
                  <a:spcPct val="0"/>
                </a:spcBef>
                <a:spcAft>
                  <a:spcPct val="0"/>
                </a:spcAft>
                <a:buFont typeface="Arial" panose="020B0604020202020204"/>
                <a:buNone/>
              </a:pPr>
              <a:r>
                <a:rPr lang="zh-CN" altLang="en-US" sz="2400" b="1">
                  <a:solidFill>
                    <a:schemeClr val="bg1"/>
                  </a:solidFill>
                  <a:latin typeface="微软雅黑" panose="020B0503020204020204" pitchFamily="34" charset="-122"/>
                  <a:ea typeface="微软雅黑" panose="020B0503020204020204" pitchFamily="34" charset="-122"/>
                  <a:sym typeface="+mn-ea"/>
                </a:rPr>
                <a:t>不同条件</a:t>
              </a:r>
              <a:endParaRPr lang="zh-CN" altLang="en-US" sz="2400" b="1">
                <a:solidFill>
                  <a:schemeClr val="bg1"/>
                </a:solidFill>
                <a:latin typeface="微软雅黑" panose="020B0503020204020204" pitchFamily="34" charset="-122"/>
                <a:ea typeface="微软雅黑" panose="020B0503020204020204" pitchFamily="34" charset="-122"/>
                <a:sym typeface="+mn-ea"/>
              </a:endParaRPr>
            </a:p>
          </p:txBody>
        </p:sp>
      </p:grpSp>
      <p:grpSp>
        <p:nvGrpSpPr>
          <p:cNvPr id="28" name="组合 27"/>
          <p:cNvGrpSpPr/>
          <p:nvPr>
            <p:custDataLst>
              <p:tags r:id="rId18"/>
            </p:custDataLst>
          </p:nvPr>
        </p:nvGrpSpPr>
        <p:grpSpPr>
          <a:xfrm>
            <a:off x="3443605" y="4875530"/>
            <a:ext cx="7225030" cy="1903730"/>
            <a:chOff x="5423" y="7678"/>
            <a:chExt cx="11378" cy="2998"/>
          </a:xfrm>
        </p:grpSpPr>
        <p:grpSp>
          <p:nvGrpSpPr>
            <p:cNvPr id="26" name="组合 25"/>
            <p:cNvGrpSpPr/>
            <p:nvPr>
              <p:custDataLst>
                <p:tags r:id="rId19"/>
              </p:custDataLst>
            </p:nvPr>
          </p:nvGrpSpPr>
          <p:grpSpPr>
            <a:xfrm>
              <a:off x="5423" y="8590"/>
              <a:ext cx="8555" cy="2086"/>
              <a:chOff x="5423" y="8590"/>
              <a:chExt cx="8555" cy="2086"/>
            </a:xfrm>
          </p:grpSpPr>
          <p:sp>
            <p:nvSpPr>
              <p:cNvPr id="31" name="Freeform 5"/>
              <p:cNvSpPr/>
              <p:nvPr>
                <p:custDataLst>
                  <p:tags r:id="rId20"/>
                </p:custDataLst>
              </p:nvPr>
            </p:nvSpPr>
            <p:spPr bwMode="auto">
              <a:xfrm rot="10800000">
                <a:off x="13228" y="8687"/>
                <a:ext cx="751" cy="1989"/>
              </a:xfrm>
              <a:custGeom>
                <a:avLst/>
                <a:gdLst/>
                <a:ahLst/>
                <a:cxnLst/>
                <a:rect l="l" t="t" r="r" b="b"/>
                <a:pathLst>
                  <a:path w="931331" h="3822203">
                    <a:moveTo>
                      <a:pt x="931331" y="0"/>
                    </a:moveTo>
                    <a:lnTo>
                      <a:pt x="931331" y="43438"/>
                    </a:lnTo>
                    <a:lnTo>
                      <a:pt x="929692" y="43241"/>
                    </a:lnTo>
                    <a:cubicBezTo>
                      <a:pt x="720560" y="43241"/>
                      <a:pt x="548753" y="233651"/>
                      <a:pt x="531759" y="477070"/>
                    </a:cubicBezTo>
                    <a:cubicBezTo>
                      <a:pt x="531001" y="481589"/>
                      <a:pt x="530505" y="486178"/>
                      <a:pt x="530592" y="490864"/>
                    </a:cubicBezTo>
                    <a:lnTo>
                      <a:pt x="527965" y="521911"/>
                    </a:lnTo>
                    <a:cubicBezTo>
                      <a:pt x="527965" y="524355"/>
                      <a:pt x="527981" y="526795"/>
                      <a:pt x="528584" y="529223"/>
                    </a:cubicBezTo>
                    <a:cubicBezTo>
                      <a:pt x="525896" y="549213"/>
                      <a:pt x="525319" y="570030"/>
                      <a:pt x="525319" y="591585"/>
                    </a:cubicBezTo>
                    <a:lnTo>
                      <a:pt x="525319" y="1420695"/>
                    </a:lnTo>
                    <a:cubicBezTo>
                      <a:pt x="525319" y="1644311"/>
                      <a:pt x="418363" y="1909396"/>
                      <a:pt x="152419" y="1909396"/>
                    </a:cubicBezTo>
                    <a:lnTo>
                      <a:pt x="152419" y="1917007"/>
                    </a:lnTo>
                    <a:cubicBezTo>
                      <a:pt x="411268" y="1917007"/>
                      <a:pt x="525319" y="2180779"/>
                      <a:pt x="525319" y="2401508"/>
                    </a:cubicBezTo>
                    <a:lnTo>
                      <a:pt x="525319" y="3229831"/>
                    </a:lnTo>
                    <a:lnTo>
                      <a:pt x="528395" y="3285086"/>
                    </a:lnTo>
                    <a:lnTo>
                      <a:pt x="527965" y="3290166"/>
                    </a:lnTo>
                    <a:cubicBezTo>
                      <a:pt x="527965" y="3298449"/>
                      <a:pt x="528142" y="3306682"/>
                      <a:pt x="530049" y="3314794"/>
                    </a:cubicBezTo>
                    <a:cubicBezTo>
                      <a:pt x="529872" y="3323297"/>
                      <a:pt x="530775" y="3331587"/>
                      <a:pt x="532157" y="3339708"/>
                    </a:cubicBezTo>
                    <a:cubicBezTo>
                      <a:pt x="550979" y="3580884"/>
                      <a:pt x="721914" y="3768836"/>
                      <a:pt x="929692" y="3768836"/>
                    </a:cubicBezTo>
                    <a:cubicBezTo>
                      <a:pt x="930239" y="3768836"/>
                      <a:pt x="930786" y="3768835"/>
                      <a:pt x="931331" y="3768639"/>
                    </a:cubicBezTo>
                    <a:lnTo>
                      <a:pt x="931331" y="3822203"/>
                    </a:lnTo>
                    <a:cubicBezTo>
                      <a:pt x="739757" y="3822203"/>
                      <a:pt x="598112" y="3773911"/>
                      <a:pt x="507975" y="3678638"/>
                    </a:cubicBezTo>
                    <a:cubicBezTo>
                      <a:pt x="417575" y="3582577"/>
                      <a:pt x="372901" y="3410141"/>
                      <a:pt x="372901" y="3162642"/>
                    </a:cubicBezTo>
                    <a:lnTo>
                      <a:pt x="372901" y="2435365"/>
                    </a:lnTo>
                    <a:cubicBezTo>
                      <a:pt x="372901" y="2299674"/>
                      <a:pt x="350301" y="2189965"/>
                      <a:pt x="304838" y="2105453"/>
                    </a:cubicBezTo>
                    <a:cubicBezTo>
                      <a:pt x="260163" y="2021204"/>
                      <a:pt x="158200" y="1972649"/>
                      <a:pt x="0" y="1961888"/>
                    </a:cubicBezTo>
                    <a:lnTo>
                      <a:pt x="0" y="1860316"/>
                    </a:lnTo>
                    <a:cubicBezTo>
                      <a:pt x="146638" y="1837744"/>
                      <a:pt x="245710" y="1792339"/>
                      <a:pt x="296166" y="1724624"/>
                    </a:cubicBezTo>
                    <a:cubicBezTo>
                      <a:pt x="347410" y="1657434"/>
                      <a:pt x="372901" y="1544052"/>
                      <a:pt x="372901" y="1386838"/>
                    </a:cubicBezTo>
                    <a:lnTo>
                      <a:pt x="372901" y="659562"/>
                    </a:lnTo>
                    <a:cubicBezTo>
                      <a:pt x="372901" y="411275"/>
                      <a:pt x="417575" y="239626"/>
                      <a:pt x="507975" y="143566"/>
                    </a:cubicBezTo>
                    <a:cubicBezTo>
                      <a:pt x="598112" y="47505"/>
                      <a:pt x="739757" y="0"/>
                      <a:pt x="931331" y="0"/>
                    </a:cubicBez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a:p>
            </p:txBody>
          </p:sp>
          <p:sp>
            <p:nvSpPr>
              <p:cNvPr id="35" name="文本框 34"/>
              <p:cNvSpPr txBox="1"/>
              <p:nvPr>
                <p:custDataLst>
                  <p:tags r:id="rId21"/>
                </p:custDataLst>
              </p:nvPr>
            </p:nvSpPr>
            <p:spPr>
              <a:xfrm>
                <a:off x="5423" y="8590"/>
                <a:ext cx="7401" cy="822"/>
              </a:xfrm>
              <a:prstGeom prst="rect">
                <a:avLst/>
              </a:prstGeom>
              <a:solidFill>
                <a:schemeClr val="accent6">
                  <a:lumMod val="75000"/>
                </a:schemeClr>
              </a:solidFill>
            </p:spPr>
            <p:txBody>
              <a:bodyPr wrap="square" rtlCol="0" anchor="t">
                <a:spAutoFit/>
              </a:bodyPr>
              <a:lstStyle/>
              <a:p>
                <a:pPr marL="0" indent="0" algn="just">
                  <a:spcBef>
                    <a:spcPts val="600"/>
                  </a:spcBef>
                  <a:buNone/>
                </a:pPr>
                <a:r>
                  <a:rPr lang="zh-CN" altLang="en-US" sz="2800" b="1">
                    <a:solidFill>
                      <a:schemeClr val="bg1"/>
                    </a:solidFill>
                    <a:latin typeface="微软雅黑" panose="020B0503020204020204" pitchFamily="34" charset="-122"/>
                    <a:ea typeface="微软雅黑" panose="020B0503020204020204" pitchFamily="34" charset="-122"/>
                    <a:sym typeface="+mn-ea"/>
                  </a:rPr>
                  <a:t>⑴点燃的卫生香的复燃情况。</a:t>
                </a:r>
                <a:endParaRPr lang="zh-CN" altLang="en-US" sz="2800" b="1">
                  <a:solidFill>
                    <a:schemeClr val="bg1"/>
                  </a:solidFill>
                  <a:latin typeface="微软雅黑" panose="020B0503020204020204" pitchFamily="34" charset="-122"/>
                  <a:ea typeface="微软雅黑" panose="020B0503020204020204" pitchFamily="34" charset="-122"/>
                  <a:sym typeface="+mn-ea"/>
                </a:endParaRPr>
              </a:p>
            </p:txBody>
          </p:sp>
          <p:sp>
            <p:nvSpPr>
              <p:cNvPr id="36" name="文本框 35"/>
              <p:cNvSpPr txBox="1"/>
              <p:nvPr>
                <p:custDataLst>
                  <p:tags r:id="rId22"/>
                </p:custDataLst>
              </p:nvPr>
            </p:nvSpPr>
            <p:spPr>
              <a:xfrm>
                <a:off x="5423" y="9790"/>
                <a:ext cx="7641" cy="886"/>
              </a:xfrm>
              <a:prstGeom prst="rect">
                <a:avLst/>
              </a:prstGeom>
              <a:solidFill>
                <a:schemeClr val="accent6">
                  <a:lumMod val="75000"/>
                </a:schemeClr>
              </a:solidFill>
            </p:spPr>
            <p:txBody>
              <a:bodyPr wrap="square" rtlCol="0" anchor="t">
                <a:noAutofit/>
              </a:bodyPr>
              <a:lstStyle/>
              <a:p>
                <a:pPr marL="0" indent="0" algn="just">
                  <a:spcBef>
                    <a:spcPts val="600"/>
                  </a:spcBef>
                  <a:buNone/>
                </a:pPr>
                <a:r>
                  <a:rPr lang="zh-CN" altLang="en-US" sz="2800" b="1">
                    <a:solidFill>
                      <a:schemeClr val="bg1"/>
                    </a:solidFill>
                    <a:latin typeface="微软雅黑" panose="020B0503020204020204" pitchFamily="34" charset="-122"/>
                    <a:ea typeface="微软雅黑" panose="020B0503020204020204" pitchFamily="34" charset="-122"/>
                    <a:sym typeface="+mn-ea"/>
                  </a:rPr>
                  <a:t>⑵单位时间内，气泡产生量。</a:t>
                </a:r>
                <a:endParaRPr lang="zh-CN" altLang="en-US" sz="2800" b="1">
                  <a:solidFill>
                    <a:schemeClr val="bg1"/>
                  </a:solidFill>
                  <a:latin typeface="微软雅黑" panose="020B0503020204020204" pitchFamily="34" charset="-122"/>
                  <a:ea typeface="微软雅黑" panose="020B0503020204020204" pitchFamily="34" charset="-122"/>
                  <a:sym typeface="+mn-ea"/>
                </a:endParaRPr>
              </a:p>
            </p:txBody>
          </p:sp>
        </p:grpSp>
        <p:sp>
          <p:nvSpPr>
            <p:cNvPr id="27" name="右弧形箭头 26"/>
            <p:cNvSpPr/>
            <p:nvPr>
              <p:custDataLst>
                <p:tags r:id="rId23"/>
              </p:custDataLst>
            </p:nvPr>
          </p:nvSpPr>
          <p:spPr>
            <a:xfrm rot="1140000">
              <a:off x="14877" y="7678"/>
              <a:ext cx="1925" cy="2384"/>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6" name="组合 5"/>
          <p:cNvGrpSpPr/>
          <p:nvPr>
            <p:custDataLst>
              <p:tags r:id="rId24"/>
            </p:custDataLst>
          </p:nvPr>
        </p:nvGrpSpPr>
        <p:grpSpPr>
          <a:xfrm>
            <a:off x="149225" y="81280"/>
            <a:ext cx="5759450" cy="1216025"/>
            <a:chOff x="235" y="128"/>
            <a:chExt cx="10309" cy="1915"/>
          </a:xfrm>
        </p:grpSpPr>
        <p:sp>
          <p:nvSpPr>
            <p:cNvPr id="2" name="文本框 1"/>
            <p:cNvSpPr txBox="1"/>
            <p:nvPr>
              <p:custDataLst>
                <p:tags r:id="rId25"/>
              </p:custDataLst>
            </p:nvPr>
          </p:nvSpPr>
          <p:spPr>
            <a:xfrm>
              <a:off x="503" y="10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酶在细胞代谢中的作用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 name="组合 2"/>
            <p:cNvGrpSpPr/>
            <p:nvPr>
              <p:custDataLst>
                <p:tags r:id="rId26"/>
              </p:custDataLst>
            </p:nvPr>
          </p:nvGrpSpPr>
          <p:grpSpPr>
            <a:xfrm>
              <a:off x="235" y="128"/>
              <a:ext cx="10309" cy="899"/>
              <a:chOff x="587375" y="977268"/>
              <a:chExt cx="6546004" cy="570900"/>
            </a:xfrm>
          </p:grpSpPr>
          <p:sp>
            <p:nvSpPr>
              <p:cNvPr id="215" name="任意多边形: 形状 17"/>
              <p:cNvSpPr/>
              <p:nvPr>
                <p:custDataLst>
                  <p:tags r:id="rId27"/>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28"/>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2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30"/>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4" name="图片 3" descr="32303137373532353b32303137393931383bc9faceefcfd4cea2beb5cfb8b0fb"/>
            <p:cNvPicPr>
              <a:picLocks noChangeAspect="1"/>
            </p:cNvPicPr>
            <p:nvPr>
              <p:custDataLst>
                <p:tags r:id="rId31"/>
              </p:custDataLst>
            </p:nvPr>
          </p:nvPicPr>
          <p:blipFill>
            <a:blip r:embed="rId32"/>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up)">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wipe(down)">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down)">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custDataLst>
              <p:tags r:id="rId1"/>
            </p:custDataLst>
          </p:nvPr>
        </p:nvPicPr>
        <p:blipFill>
          <a:blip r:embed="rId2"/>
          <a:stretch>
            <a:fillRect/>
          </a:stretch>
        </p:blipFill>
        <p:spPr>
          <a:xfrm>
            <a:off x="8890" y="1361440"/>
            <a:ext cx="2146300" cy="5264150"/>
          </a:xfrm>
          <a:prstGeom prst="rect">
            <a:avLst/>
          </a:prstGeom>
        </p:spPr>
      </p:pic>
      <p:grpSp>
        <p:nvGrpSpPr>
          <p:cNvPr id="6" name="组合 5"/>
          <p:cNvGrpSpPr/>
          <p:nvPr>
            <p:custDataLst>
              <p:tags r:id="rId3"/>
            </p:custDataLst>
          </p:nvPr>
        </p:nvGrpSpPr>
        <p:grpSpPr>
          <a:xfrm>
            <a:off x="149225" y="81280"/>
            <a:ext cx="5759450" cy="1216025"/>
            <a:chOff x="235" y="128"/>
            <a:chExt cx="10309" cy="1915"/>
          </a:xfrm>
        </p:grpSpPr>
        <p:sp>
          <p:nvSpPr>
            <p:cNvPr id="23" name="文本框 22"/>
            <p:cNvSpPr txBox="1"/>
            <p:nvPr>
              <p:custDataLst>
                <p:tags r:id="rId4"/>
              </p:custDataLst>
            </p:nvPr>
          </p:nvSpPr>
          <p:spPr>
            <a:xfrm>
              <a:off x="503" y="10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酶在细胞代谢中的作用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5"/>
              </p:custDataLst>
            </p:nvPr>
          </p:nvGrpSpPr>
          <p:grpSpPr>
            <a:xfrm>
              <a:off x="235" y="128"/>
              <a:ext cx="10309" cy="899"/>
              <a:chOff x="587375" y="977268"/>
              <a:chExt cx="6546004" cy="570900"/>
            </a:xfrm>
          </p:grpSpPr>
          <p:sp>
            <p:nvSpPr>
              <p:cNvPr id="215" name="任意多边形: 形状 17"/>
              <p:cNvSpPr/>
              <p:nvPr>
                <p:custDataLst>
                  <p:tags r:id="rId6"/>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7"/>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9"/>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10"/>
              </p:custDataLst>
            </p:nvPr>
          </p:nvPicPr>
          <p:blipFill>
            <a:blip r:embed="rId11"/>
            <a:stretch>
              <a:fillRect/>
            </a:stretch>
          </p:blipFill>
          <p:spPr>
            <a:xfrm>
              <a:off x="1119" y="207"/>
              <a:ext cx="719" cy="719"/>
            </a:xfrm>
            <a:prstGeom prst="rect">
              <a:avLst/>
            </a:prstGeom>
          </p:spPr>
        </p:pic>
      </p:grpSp>
      <p:sp>
        <p:nvSpPr>
          <p:cNvPr id="7" name="文本框 6"/>
          <p:cNvSpPr txBox="1"/>
          <p:nvPr>
            <p:custDataLst>
              <p:tags r:id="rId12"/>
            </p:custDataLst>
          </p:nvPr>
        </p:nvSpPr>
        <p:spPr>
          <a:xfrm>
            <a:off x="1946275" y="2091055"/>
            <a:ext cx="9956165" cy="3046095"/>
          </a:xfrm>
          <a:prstGeom prst="rect">
            <a:avLst/>
          </a:prstGeom>
          <a:noFill/>
        </p:spPr>
        <p:txBody>
          <a:bodyPr wrap="square" rtlCol="0" anchor="t">
            <a:spAutoFit/>
          </a:bodyPr>
          <a:lstStyle/>
          <a:p>
            <a:pPr marR="0" lvl="0" indent="0" algn="l" defTabSz="914400" rtl="0" fontAlgn="auto">
              <a:lnSpc>
                <a:spcPct val="150000"/>
              </a:lnSpc>
              <a:spcBef>
                <a:spcPct val="0"/>
              </a:spcBef>
              <a:spcAft>
                <a:spcPct val="0"/>
              </a:spcAft>
              <a:buClrTx/>
              <a:buSzTx/>
              <a:buFontTx/>
              <a:buNone/>
              <a:defRPr/>
            </a:pPr>
            <a:r>
              <a:rPr lang="zh-CN" altLang="en-US" sz="32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rPr>
              <a:t>①</a:t>
            </a:r>
            <a:r>
              <a:rPr lang="zh-CN" altLang="en-US" sz="32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rPr>
              <a:t>新鲜</a:t>
            </a:r>
            <a:r>
              <a:rPr lang="zh-CN" altLang="en-US" sz="32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的</a:t>
            </a:r>
            <a:r>
              <a:rPr lang="zh-CN" altLang="en-US" sz="32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rPr>
              <a:t>质量分数为20</a:t>
            </a:r>
            <a:r>
              <a:rPr lang="en-US" altLang="zh-CN" sz="32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32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肝脏</a:t>
            </a:r>
            <a:r>
              <a:rPr lang="zh-CN" altLang="en-US" sz="32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rPr>
              <a:t>研磨液</a:t>
            </a:r>
            <a:r>
              <a:rPr lang="zh-CN" altLang="en-US" sz="32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32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marR="0" lvl="0" indent="0" algn="l" defTabSz="914400" rtl="0" fontAlgn="auto">
              <a:lnSpc>
                <a:spcPct val="150000"/>
              </a:lnSpc>
              <a:spcBef>
                <a:spcPct val="0"/>
              </a:spcBef>
              <a:spcAft>
                <a:spcPct val="0"/>
              </a:spcAft>
              <a:buClrTx/>
              <a:buSzTx/>
              <a:buFontTx/>
              <a:buNone/>
              <a:defRPr/>
            </a:pPr>
            <a:r>
              <a:rPr lang="zh-CN" altLang="zh-CN" sz="32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rPr>
              <a:t>②</a:t>
            </a:r>
            <a:r>
              <a:rPr lang="zh-CN" altLang="en-US" sz="32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rPr>
              <a:t>新配制的</a:t>
            </a:r>
            <a:r>
              <a:rPr lang="zh-CN" altLang="en-US" sz="32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rPr>
              <a:t>体积分数为</a:t>
            </a:r>
            <a:r>
              <a:rPr lang="zh-CN" altLang="zh-CN" sz="32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rPr>
              <a:t>3</a:t>
            </a:r>
            <a:r>
              <a:rPr lang="en-US" altLang="zh-CN" sz="32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32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rPr>
              <a:t>的</a:t>
            </a:r>
            <a:r>
              <a:rPr lang="zh-CN" altLang="en-US" sz="32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过氧化氢溶液</a:t>
            </a:r>
            <a:r>
              <a:rPr lang="zh-CN" altLang="en-US" sz="32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32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marR="0" lvl="0" indent="0" algn="l" defTabSz="914400" rtl="0" fontAlgn="auto">
              <a:lnSpc>
                <a:spcPct val="150000"/>
              </a:lnSpc>
              <a:spcBef>
                <a:spcPct val="0"/>
              </a:spcBef>
              <a:spcAft>
                <a:spcPct val="0"/>
              </a:spcAft>
              <a:buClrTx/>
              <a:buSzTx/>
              <a:buFontTx/>
              <a:buNone/>
              <a:defRPr/>
            </a:pPr>
            <a:r>
              <a:rPr lang="zh-CN" altLang="zh-CN" sz="32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rPr>
              <a:t>③</a:t>
            </a:r>
            <a:r>
              <a:rPr lang="zh-CN" altLang="en-US" sz="32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rPr>
              <a:t>质量分数为3.5</a:t>
            </a:r>
            <a:r>
              <a:rPr lang="en-US" altLang="zh-CN" sz="32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32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rPr>
              <a:t>的</a:t>
            </a:r>
            <a:r>
              <a:rPr lang="zh-CN" altLang="en-US" sz="32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FeCl</a:t>
            </a:r>
            <a:r>
              <a:rPr lang="zh-CN" altLang="en-US" sz="3200" b="1"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3</a:t>
            </a:r>
            <a:r>
              <a:rPr lang="zh-CN" altLang="en-US" sz="32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溶液</a:t>
            </a:r>
            <a:r>
              <a:rPr lang="zh-CN" altLang="en-US" sz="32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32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marR="0" lvl="0" indent="0" algn="l" defTabSz="914400" rtl="0" fontAlgn="auto">
              <a:lnSpc>
                <a:spcPct val="150000"/>
              </a:lnSpc>
              <a:spcBef>
                <a:spcPct val="0"/>
              </a:spcBef>
              <a:spcAft>
                <a:spcPct val="0"/>
              </a:spcAft>
              <a:buClrTx/>
              <a:buSzTx/>
              <a:buFontTx/>
              <a:buNone/>
              <a:defRPr/>
            </a:pPr>
            <a:r>
              <a:rPr lang="zh-CN" altLang="en-US" sz="3200" b="1">
                <a:solidFill>
                  <a:srgbClr val="080808"/>
                </a:solidFill>
                <a:latin typeface="微软雅黑" panose="020B0503020204020204" pitchFamily="34" charset="-122"/>
                <a:ea typeface="微软雅黑" panose="020B0503020204020204" pitchFamily="34" charset="-122"/>
                <a:cs typeface="Times New Roman" panose="02020603050405020304" charset="0"/>
                <a:sym typeface="+mn-ea"/>
              </a:rPr>
              <a:t>各种用具如：量筒、试管、滴管、酒精灯、卫生香等等。</a:t>
            </a:r>
            <a:endParaRPr lang="zh-CN" altLang="en-US" sz="3200" b="1">
              <a:solidFill>
                <a:srgbClr val="080808"/>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4" name="圆角矩形 3"/>
          <p:cNvSpPr/>
          <p:nvPr>
            <p:custDataLst>
              <p:tags r:id="rId13"/>
            </p:custDataLst>
          </p:nvPr>
        </p:nvSpPr>
        <p:spPr>
          <a:xfrm>
            <a:off x="0" y="3014980"/>
            <a:ext cx="1870710" cy="1198880"/>
          </a:xfrm>
          <a:prstGeom prst="roundRect">
            <a:avLst/>
          </a:prstGeom>
          <a:gradFill>
            <a:gsLst>
              <a:gs pos="50000">
                <a:schemeClr val="accent2">
                  <a:alpha val="22000"/>
                </a:schemeClr>
              </a:gs>
              <a:gs pos="0">
                <a:schemeClr val="accent2">
                  <a:lumMod val="25000"/>
                  <a:lumOff val="75000"/>
                </a:schemeClr>
              </a:gs>
              <a:gs pos="100000">
                <a:schemeClr val="accent2">
                  <a:lumMod val="85000"/>
                </a:schemeClr>
              </a:gs>
            </a:gsLst>
            <a:lin ang="1800000" scaled="1"/>
          </a:gradFill>
          <a:ln w="28575" cmpd="sng">
            <a:solidFill>
              <a:srgbClr val="0070C0"/>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62230" y="1361440"/>
            <a:ext cx="1957705" cy="5259705"/>
          </a:xfrm>
          <a:prstGeom prst="rect">
            <a:avLst/>
          </a:prstGeom>
        </p:spPr>
      </p:pic>
      <p:grpSp>
        <p:nvGrpSpPr>
          <p:cNvPr id="5" name="组合 4"/>
          <p:cNvGrpSpPr/>
          <p:nvPr>
            <p:custDataLst>
              <p:tags r:id="rId3"/>
            </p:custDataLst>
          </p:nvPr>
        </p:nvGrpSpPr>
        <p:grpSpPr>
          <a:xfrm>
            <a:off x="2051685" y="1231900"/>
            <a:ext cx="4753610" cy="5501640"/>
            <a:chOff x="5631" y="864"/>
            <a:chExt cx="7486" cy="8664"/>
          </a:xfrm>
        </p:grpSpPr>
        <p:pic>
          <p:nvPicPr>
            <p:cNvPr id="3" name="图片 2"/>
            <p:cNvPicPr>
              <a:picLocks noChangeAspect="1"/>
            </p:cNvPicPr>
            <p:nvPr>
              <p:custDataLst>
                <p:tags r:id="rId4"/>
              </p:custDataLst>
            </p:nvPr>
          </p:nvPicPr>
          <p:blipFill>
            <a:blip r:embed="rId5"/>
            <a:srcRect l="3830" r="3977" b="30502"/>
            <a:stretch>
              <a:fillRect/>
            </a:stretch>
          </p:blipFill>
          <p:spPr>
            <a:xfrm>
              <a:off x="5631" y="864"/>
              <a:ext cx="7487" cy="5318"/>
            </a:xfrm>
            <a:prstGeom prst="rect">
              <a:avLst/>
            </a:prstGeom>
          </p:spPr>
        </p:pic>
        <p:pic>
          <p:nvPicPr>
            <p:cNvPr id="4" name="图片 3"/>
            <p:cNvPicPr>
              <a:picLocks noChangeAspect="1"/>
            </p:cNvPicPr>
            <p:nvPr>
              <p:custDataLst>
                <p:tags r:id="rId6"/>
              </p:custDataLst>
            </p:nvPr>
          </p:nvPicPr>
          <p:blipFill>
            <a:blip r:embed="rId7"/>
            <a:srcRect l="6908" t="32840" r="5253" b="2955"/>
            <a:stretch>
              <a:fillRect/>
            </a:stretch>
          </p:blipFill>
          <p:spPr>
            <a:xfrm>
              <a:off x="5761" y="6182"/>
              <a:ext cx="7289" cy="3346"/>
            </a:xfrm>
            <a:prstGeom prst="rect">
              <a:avLst/>
            </a:prstGeom>
          </p:spPr>
        </p:pic>
      </p:grpSp>
      <p:sp>
        <p:nvSpPr>
          <p:cNvPr id="10" name="文本框 9222"/>
          <p:cNvSpPr txBox="1"/>
          <p:nvPr>
            <p:custDataLst>
              <p:tags r:id="rId8"/>
            </p:custDataLst>
          </p:nvPr>
        </p:nvSpPr>
        <p:spPr>
          <a:xfrm>
            <a:off x="7244080" y="1522095"/>
            <a:ext cx="4512310" cy="460375"/>
          </a:xfrm>
          <a:prstGeom prst="rect">
            <a:avLst/>
          </a:prstGeom>
          <a:noFill/>
          <a:ln w="9525">
            <a:noFill/>
          </a:ln>
        </p:spPr>
        <p:txBody>
          <a:bodyPr wrap="square" anchor="t">
            <a:spAutoFit/>
          </a:bodyPr>
          <a:lstStyle/>
          <a:p>
            <a:pPr marL="342900" indent="-342900">
              <a:spcBef>
                <a:spcPct val="50000"/>
              </a:spcBef>
              <a:buFont typeface="Wingdings" panose="05000000000000000000" charset="0"/>
              <a:buChar char="Ø"/>
            </a:pPr>
            <a:r>
              <a:rPr lang="zh-CN" altLang="en-US" sz="2400" b="1">
                <a:solidFill>
                  <a:srgbClr val="FF0000"/>
                </a:solidFill>
                <a:latin typeface="微软雅黑" panose="020B0503020204020204" pitchFamily="34" charset="-122"/>
                <a:ea typeface="微软雅黑" panose="020B0503020204020204" pitchFamily="34" charset="-122"/>
              </a:rPr>
              <a:t>将方法步骤转化为实验表格？</a:t>
            </a:r>
            <a:endParaRPr lang="zh-CN" altLang="en-US" sz="2400" b="1">
              <a:solidFill>
                <a:srgbClr val="FF0000"/>
              </a:solidFill>
              <a:latin typeface="微软雅黑" panose="020B0503020204020204" pitchFamily="34" charset="-122"/>
              <a:ea typeface="微软雅黑" panose="020B0503020204020204" pitchFamily="34" charset="-122"/>
            </a:endParaRPr>
          </a:p>
        </p:txBody>
      </p:sp>
      <p:pic>
        <p:nvPicPr>
          <p:cNvPr id="12" name="图片 11"/>
          <p:cNvPicPr>
            <a:picLocks noChangeAspect="1"/>
          </p:cNvPicPr>
          <p:nvPr>
            <p:custDataLst>
              <p:tags r:id="rId9"/>
            </p:custDataLst>
          </p:nvPr>
        </p:nvPicPr>
        <p:blipFill>
          <a:blip r:embed="rId10"/>
          <a:stretch>
            <a:fillRect/>
          </a:stretch>
        </p:blipFill>
        <p:spPr>
          <a:xfrm>
            <a:off x="6877050" y="2313940"/>
            <a:ext cx="5246370" cy="3514090"/>
          </a:xfrm>
          <a:prstGeom prst="rect">
            <a:avLst/>
          </a:prstGeom>
        </p:spPr>
      </p:pic>
      <p:grpSp>
        <p:nvGrpSpPr>
          <p:cNvPr id="6" name="组合 5"/>
          <p:cNvGrpSpPr/>
          <p:nvPr>
            <p:custDataLst>
              <p:tags r:id="rId11"/>
            </p:custDataLst>
          </p:nvPr>
        </p:nvGrpSpPr>
        <p:grpSpPr>
          <a:xfrm>
            <a:off x="149225" y="81280"/>
            <a:ext cx="5759450" cy="1216025"/>
            <a:chOff x="235" y="128"/>
            <a:chExt cx="10309" cy="1915"/>
          </a:xfrm>
        </p:grpSpPr>
        <p:sp>
          <p:nvSpPr>
            <p:cNvPr id="7" name="文本框 6"/>
            <p:cNvSpPr txBox="1"/>
            <p:nvPr>
              <p:custDataLst>
                <p:tags r:id="rId12"/>
              </p:custDataLst>
            </p:nvPr>
          </p:nvSpPr>
          <p:spPr>
            <a:xfrm>
              <a:off x="503" y="10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酶在细胞代谢中的作用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8" name="组合 7"/>
            <p:cNvGrpSpPr/>
            <p:nvPr>
              <p:custDataLst>
                <p:tags r:id="rId13"/>
              </p:custDataLst>
            </p:nvPr>
          </p:nvGrpSpPr>
          <p:grpSpPr>
            <a:xfrm>
              <a:off x="235" y="128"/>
              <a:ext cx="10309" cy="899"/>
              <a:chOff x="587375" y="977268"/>
              <a:chExt cx="6546004" cy="570900"/>
            </a:xfrm>
          </p:grpSpPr>
          <p:sp>
            <p:nvSpPr>
              <p:cNvPr id="215" name="任意多边形: 形状 17"/>
              <p:cNvSpPr/>
              <p:nvPr>
                <p:custDataLst>
                  <p:tags r:id="rId14"/>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5"/>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1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9" name="图片 8" descr="32303137373532353b32303137393931383bc9faceefcfd4cea2beb5cfb8b0fb"/>
            <p:cNvPicPr>
              <a:picLocks noChangeAspect="1"/>
            </p:cNvPicPr>
            <p:nvPr>
              <p:custDataLst>
                <p:tags r:id="rId18"/>
              </p:custDataLst>
            </p:nvPr>
          </p:nvPicPr>
          <p:blipFill>
            <a:blip r:embed="rId19"/>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表格 8"/>
          <p:cNvGraphicFramePr>
            <a:graphicFrameLocks noGrp="1"/>
          </p:cNvGraphicFramePr>
          <p:nvPr>
            <p:custDataLst>
              <p:tags r:id="rId1"/>
            </p:custDataLst>
          </p:nvPr>
        </p:nvGraphicFramePr>
        <p:xfrm>
          <a:off x="459740" y="1363980"/>
          <a:ext cx="11119485" cy="5362575"/>
        </p:xfrm>
        <a:graphic>
          <a:graphicData uri="http://schemas.openxmlformats.org/drawingml/2006/table">
            <a:tbl>
              <a:tblPr firstRow="1" bandRow="1">
                <a:tableStyleId>{5940675A-B579-460E-94D1-54222C63F5DA}</a:tableStyleId>
              </a:tblPr>
              <a:tblGrid>
                <a:gridCol w="1040765"/>
                <a:gridCol w="1571988"/>
                <a:gridCol w="962025"/>
                <a:gridCol w="923925"/>
                <a:gridCol w="1601470"/>
                <a:gridCol w="2362249"/>
                <a:gridCol w="2656840"/>
              </a:tblGrid>
              <a:tr h="518160">
                <a:tc gridSpan="2">
                  <a:txBody>
                    <a:bodyPr wrap="square"/>
                    <a:lstStyle/>
                    <a:p>
                      <a:pPr algn="ctr">
                        <a:buNone/>
                      </a:pPr>
                      <a:r>
                        <a:rPr lang="zh-CN" altLang="en-US" sz="2400" b="1">
                          <a:latin typeface="Calibri" panose="020F0502020204030204"/>
                          <a:ea typeface="微软雅黑" panose="020B0503020204020204" pitchFamily="34" charset="-122"/>
                          <a:cs typeface="微软雅黑" panose="020B0503020204020204" pitchFamily="34" charset="-120"/>
                        </a:rPr>
                        <a:t>①</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分组编号</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400" b="1">
                        <a:latin typeface="微软雅黑" panose="020B0503020204020204" pitchFamily="34" charset="-122"/>
                        <a:ea typeface="微软雅黑" panose="020B0503020204020204" pitchFamily="34" charset="-122"/>
                        <a:cs typeface="微软雅黑" panose="020B0503020204020204" pitchFamily="34" charset="-120"/>
                      </a:endParaRPr>
                    </a:p>
                  </a:txBody>
                  <a:tcPr marL="91408" marR="91408" marT="45702" marB="45702" vert="horz" anchor="ctr"/>
                </a:tc>
                <a:tc hMerge="1">
                  <a:tcPr/>
                </a:tc>
                <a:tc>
                  <a:txBody>
                    <a:bodyPr wrap="square"/>
                    <a:lstStyle/>
                    <a:p>
                      <a:pPr algn="ctr">
                        <a:buNone/>
                      </a:pPr>
                      <a:r>
                        <a:rPr lang="en-US" altLang="zh-CN" sz="2400">
                          <a:latin typeface="微软雅黑" panose="020B0503020204020204" pitchFamily="34" charset="-122"/>
                          <a:ea typeface="微软雅黑" panose="020B0503020204020204" pitchFamily="34" charset="-122"/>
                        </a:rPr>
                        <a:t>1</a:t>
                      </a:r>
                      <a:endParaRPr lang="en-US" altLang="zh-CN" sz="2400">
                        <a:latin typeface="微软雅黑" panose="020B0503020204020204" pitchFamily="34" charset="-122"/>
                        <a:ea typeface="微软雅黑" panose="020B0503020204020204" pitchFamily="34" charset="-122"/>
                      </a:endParaRPr>
                    </a:p>
                  </a:txBody>
                  <a:tcPr marL="91408" marR="91408" marT="45702" marB="45702" vert="horz" anchor="ctr"/>
                </a:tc>
                <a:tc>
                  <a:txBody>
                    <a:bodyPr wrap="square"/>
                    <a:lstStyle/>
                    <a:p>
                      <a:pPr algn="ctr">
                        <a:buNone/>
                      </a:pPr>
                      <a:r>
                        <a:rPr lang="en-US" altLang="zh-CN" sz="2400">
                          <a:latin typeface="微软雅黑" panose="020B0503020204020204" pitchFamily="34" charset="-122"/>
                          <a:ea typeface="微软雅黑" panose="020B0503020204020204" pitchFamily="34" charset="-122"/>
                        </a:rPr>
                        <a:t>2</a:t>
                      </a:r>
                      <a:endParaRPr lang="en-US" altLang="zh-CN" sz="2400">
                        <a:latin typeface="微软雅黑" panose="020B0503020204020204" pitchFamily="34" charset="-122"/>
                        <a:ea typeface="微软雅黑" panose="020B0503020204020204" pitchFamily="34" charset="-122"/>
                      </a:endParaRPr>
                    </a:p>
                  </a:txBody>
                  <a:tcPr marL="91408" marR="91408" marT="45702" marB="45702" vert="horz" anchor="ctr"/>
                </a:tc>
                <a:tc>
                  <a:txBody>
                    <a:bodyPr wrap="square"/>
                    <a:lstStyle/>
                    <a:p>
                      <a:pPr algn="ctr">
                        <a:buNone/>
                      </a:pPr>
                      <a:r>
                        <a:rPr lang="en-US" altLang="zh-CN" sz="2400">
                          <a:latin typeface="微软雅黑" panose="020B0503020204020204" pitchFamily="34" charset="-122"/>
                          <a:ea typeface="微软雅黑" panose="020B0503020204020204" pitchFamily="34" charset="-122"/>
                        </a:rPr>
                        <a:t>3</a:t>
                      </a:r>
                      <a:endParaRPr lang="en-US" altLang="zh-CN" sz="2400">
                        <a:latin typeface="微软雅黑" panose="020B0503020204020204" pitchFamily="34" charset="-122"/>
                        <a:ea typeface="微软雅黑" panose="020B0503020204020204" pitchFamily="34" charset="-122"/>
                      </a:endParaRPr>
                    </a:p>
                  </a:txBody>
                  <a:tcPr marL="91408" marR="91408" marT="45702" marB="45702" vert="horz" anchor="ctr"/>
                </a:tc>
                <a:tc>
                  <a:txBody>
                    <a:bodyPr wrap="square"/>
                    <a:lstStyle/>
                    <a:p>
                      <a:pPr algn="ctr">
                        <a:buNone/>
                      </a:pPr>
                      <a:r>
                        <a:rPr lang="en-US" altLang="zh-CN" sz="2400">
                          <a:latin typeface="微软雅黑" panose="020B0503020204020204" pitchFamily="34" charset="-122"/>
                          <a:ea typeface="微软雅黑" panose="020B0503020204020204" pitchFamily="34" charset="-122"/>
                        </a:rPr>
                        <a:t>4</a:t>
                      </a:r>
                      <a:endParaRPr lang="en-US" altLang="zh-CN" sz="2400">
                        <a:latin typeface="微软雅黑" panose="020B0503020204020204" pitchFamily="34" charset="-122"/>
                        <a:ea typeface="微软雅黑" panose="020B0503020204020204" pitchFamily="34" charset="-122"/>
                      </a:endParaRPr>
                    </a:p>
                  </a:txBody>
                  <a:tcPr marL="91408" marR="91408" marT="45702" marB="45702" vert="horz" anchor="ctr"/>
                </a:tc>
                <a:tc>
                  <a:txBody>
                    <a:bodyPr wrap="square"/>
                    <a:lstStyle/>
                    <a:p>
                      <a:pPr algn="ctr" fontAlgn="base">
                        <a:spcBef>
                          <a:spcPct val="20000"/>
                        </a:spcBef>
                        <a:buClr>
                          <a:srgbClr val="0563C1"/>
                        </a:buClr>
                        <a:buSzTx/>
                        <a:buFont typeface="Wingdings" panose="05000000000000000000" pitchFamily="2" charset="2"/>
                        <a:buNone/>
                      </a:pPr>
                      <a:r>
                        <a:rPr lang="zh-CN" altLang="en-US" sz="2800" b="1">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变量分析</a:t>
                      </a:r>
                      <a:endParaRPr lang="zh-CN" altLang="en-US" sz="2800" b="1">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endParaRPr>
                    </a:p>
                  </a:txBody>
                  <a:tcPr marL="91408" marR="91408" marT="45702" marB="45702" vert="horz" anchor="ctr"/>
                </a:tc>
              </a:tr>
              <a:tr h="537210">
                <a:tc rowSpan="2">
                  <a:txBody>
                    <a:bodyPr wrap="square"/>
                    <a:lstStyle/>
                    <a:p>
                      <a:pPr algn="ctr">
                        <a:buNone/>
                      </a:pPr>
                      <a:r>
                        <a:rPr lang="zh-CN" altLang="en-US" sz="2400" b="1">
                          <a:latin typeface="Calibri" panose="020F0502020204030204"/>
                          <a:ea typeface="微软雅黑" panose="020B0503020204020204" pitchFamily="34" charset="-122"/>
                        </a:rPr>
                        <a:t>②</a:t>
                      </a:r>
                      <a:r>
                        <a:rPr lang="zh-CN" altLang="en-US" sz="2400" b="1">
                          <a:latin typeface="微软雅黑" panose="020B0503020204020204" pitchFamily="34" charset="-122"/>
                          <a:ea typeface="微软雅黑" panose="020B0503020204020204" pitchFamily="34" charset="-122"/>
                        </a:rPr>
                        <a:t>过氧化氢</a:t>
                      </a:r>
                      <a:endParaRPr lang="zh-CN" altLang="en-US" sz="2400" b="1">
                        <a:latin typeface="微软雅黑" panose="020B0503020204020204" pitchFamily="34" charset="-122"/>
                        <a:ea typeface="微软雅黑" panose="020B0503020204020204" pitchFamily="34" charset="-122"/>
                      </a:endParaRPr>
                    </a:p>
                  </a:txBody>
                  <a:tcPr marL="91408" marR="91408" marT="45702" marB="45702" vert="horz" anchor="ctr"/>
                </a:tc>
                <a:tc>
                  <a:txBody>
                    <a:bodyPr wrap="square"/>
                    <a:lstStyle/>
                    <a:p>
                      <a:pPr algn="ctr">
                        <a:buNone/>
                      </a:pPr>
                      <a:r>
                        <a:rPr lang="zh-CN" altLang="en-US" sz="2400" b="1">
                          <a:latin typeface="微软雅黑" panose="020B0503020204020204" pitchFamily="34" charset="-122"/>
                          <a:ea typeface="微软雅黑" panose="020B0503020204020204" pitchFamily="34" charset="-122"/>
                        </a:rPr>
                        <a:t>浓度</a:t>
                      </a:r>
                      <a:endParaRPr lang="zh-CN" altLang="en-US" sz="2400" b="1">
                        <a:latin typeface="微软雅黑" panose="020B0503020204020204" pitchFamily="34" charset="-122"/>
                        <a:ea typeface="微软雅黑" panose="020B0503020204020204" pitchFamily="34" charset="-122"/>
                      </a:endParaRPr>
                    </a:p>
                  </a:txBody>
                  <a:tcPr marL="91408" marR="91408" marT="45702" marB="45702" vert="horz" anchor="ctr"/>
                </a:tc>
                <a:tc rowSpan="2" gridSpan="4">
                  <a:txBody>
                    <a:bodyPr wrap="square"/>
                    <a:lstStyle/>
                    <a:p>
                      <a:pPr algn="ctr">
                        <a:buNone/>
                      </a:pPr>
                      <a:r>
                        <a:rPr lang="en-US" altLang="zh-CN" sz="2400" b="1">
                          <a:latin typeface="微软雅黑" panose="020B0503020204020204" pitchFamily="34" charset="-122"/>
                          <a:ea typeface="微软雅黑" panose="020B0503020204020204" pitchFamily="34" charset="-122"/>
                          <a:sym typeface="+mn-ea"/>
                        </a:rPr>
                        <a:t> 3% </a:t>
                      </a:r>
                      <a:endParaRPr lang="en-US" altLang="zh-CN" sz="2400" b="1">
                        <a:latin typeface="微软雅黑" panose="020B0503020204020204" pitchFamily="34" charset="-122"/>
                        <a:ea typeface="微软雅黑" panose="020B0503020204020204" pitchFamily="34" charset="-122"/>
                        <a:sym typeface="+mn-ea"/>
                      </a:endParaRPr>
                    </a:p>
                    <a:p>
                      <a:pPr algn="ctr">
                        <a:buNone/>
                      </a:pPr>
                      <a:r>
                        <a:rPr lang="en-US" altLang="zh-CN" sz="2400" b="1">
                          <a:latin typeface="微软雅黑" panose="020B0503020204020204" pitchFamily="34" charset="-122"/>
                          <a:ea typeface="微软雅黑" panose="020B0503020204020204" pitchFamily="34" charset="-122"/>
                          <a:sym typeface="+mn-ea"/>
                        </a:rPr>
                        <a:t>2ml</a:t>
                      </a:r>
                      <a:endParaRPr lang="en-US" altLang="zh-CN" sz="2400" b="1">
                        <a:latin typeface="微软雅黑" panose="020B0503020204020204" pitchFamily="34" charset="-122"/>
                        <a:ea typeface="微软雅黑" panose="020B0503020204020204" pitchFamily="34" charset="-122"/>
                        <a:sym typeface="+mn-ea"/>
                      </a:endParaRPr>
                    </a:p>
                  </a:txBody>
                  <a:tcPr marL="91408" marR="91408" marT="45702" marB="45702" vert="horz" anchor="ctr"/>
                </a:tc>
                <a:tc rowSpan="2" hMerge="1">
                  <a:tcPr marL="91408" marR="91408" marT="45702" marB="45702" anchor="ctr"/>
                </a:tc>
                <a:tc rowSpan="2" hMerge="1">
                  <a:tcPr marL="91408" marR="91408" marT="45702" marB="45702" anchor="ctr"/>
                </a:tc>
                <a:tc rowSpan="2" hMerge="1">
                  <a:tcPr marL="91408" marR="91408" marT="45702" marB="45702" anchor="ctr"/>
                </a:tc>
                <a:tc rowSpan="2">
                  <a:txBody>
                    <a:bodyPr wrap="square"/>
                    <a:lstStyle/>
                    <a:p>
                      <a:pPr algn="ctr">
                        <a:buNone/>
                      </a:pPr>
                      <a:endParaRPr lang="en-US" altLang="zh-CN" sz="2400" b="1">
                        <a:latin typeface="微软雅黑" panose="020B0503020204020204" pitchFamily="34" charset="-122"/>
                        <a:ea typeface="微软雅黑" panose="020B0503020204020204" pitchFamily="34" charset="-122"/>
                        <a:sym typeface="+mn-ea"/>
                      </a:endParaRPr>
                    </a:p>
                  </a:txBody>
                  <a:tcPr marL="91408" marR="91408" marT="45702" marB="45702" vert="horz" anchor="ctr"/>
                </a:tc>
              </a:tr>
              <a:tr h="383540">
                <a:tc vMerge="1">
                  <a:tcPr/>
                </a:tc>
                <a:tc>
                  <a:txBody>
                    <a:bodyPr wrap="square"/>
                    <a:lstStyle/>
                    <a:p>
                      <a:pPr algn="ctr">
                        <a:buNone/>
                      </a:pPr>
                      <a:r>
                        <a:rPr lang="zh-CN" altLang="en-US" sz="2400" b="1">
                          <a:latin typeface="微软雅黑" panose="020B0503020204020204" pitchFamily="34" charset="-122"/>
                          <a:ea typeface="微软雅黑" panose="020B0503020204020204" pitchFamily="34" charset="-122"/>
                        </a:rPr>
                        <a:t>剂量</a:t>
                      </a:r>
                      <a:endParaRPr lang="zh-CN" altLang="en-US" sz="2400" b="1">
                        <a:latin typeface="微软雅黑" panose="020B0503020204020204" pitchFamily="34" charset="-122"/>
                        <a:ea typeface="微软雅黑" panose="020B0503020204020204" pitchFamily="34" charset="-122"/>
                      </a:endParaRPr>
                    </a:p>
                  </a:txBody>
                  <a:tcPr marL="91408" marR="91408" marT="45702" marB="45702" vert="horz" anchor="ctr"/>
                </a:tc>
                <a:tc vMerge="1" gridSpan="4">
                  <a:tcPr marL="91408" marR="91408" marT="45702" marB="45702" anchor="ctr"/>
                </a:tc>
                <a:tc vMerge="1" hMerge="1">
                  <a:tcPr marL="91408" marR="91408" marT="45702" marB="45702" anchor="ctr"/>
                </a:tc>
                <a:tc vMerge="1" hMerge="1">
                  <a:tcPr marL="91408" marR="91408" marT="45702" marB="45702" anchor="ctr"/>
                </a:tc>
                <a:tc vMerge="1" hMerge="1">
                  <a:tcPr marL="91408" marR="91408" marT="45702" marB="45702" anchor="ctr"/>
                </a:tc>
                <a:tc vMerge="1">
                  <a:tcPr marL="91408" marR="91408" marT="45702" marB="45702" anchor="ctr"/>
                </a:tc>
              </a:tr>
              <a:tr h="608965">
                <a:tc gridSpan="2">
                  <a:txBody>
                    <a:bodyPr wrap="square"/>
                    <a:lstStyle/>
                    <a:p>
                      <a:pPr algn="ctr">
                        <a:buNone/>
                      </a:pPr>
                      <a:r>
                        <a:rPr lang="zh-CN" altLang="en-US" sz="2400" b="1">
                          <a:latin typeface="Calibri" panose="020F0502020204030204"/>
                          <a:ea typeface="微软雅黑" panose="020B0503020204020204" pitchFamily="34" charset="-122"/>
                        </a:rPr>
                        <a:t>③设置</a:t>
                      </a:r>
                      <a:r>
                        <a:rPr lang="zh-CN" altLang="en-US" sz="2400" b="1">
                          <a:latin typeface="微软雅黑" panose="020B0503020204020204" pitchFamily="34" charset="-122"/>
                          <a:ea typeface="微软雅黑" panose="020B0503020204020204" pitchFamily="34" charset="-122"/>
                        </a:rPr>
                        <a:t>反应条件</a:t>
                      </a:r>
                      <a:endParaRPr lang="zh-CN" altLang="en-US" sz="2400" b="1">
                        <a:latin typeface="微软雅黑" panose="020B0503020204020204" pitchFamily="34" charset="-122"/>
                        <a:ea typeface="微软雅黑" panose="020B0503020204020204" pitchFamily="34" charset="-122"/>
                      </a:endParaRPr>
                    </a:p>
                  </a:txBody>
                  <a:tcPr marL="91408" marR="91408" marT="45702" marB="45702" vert="horz" anchor="ctr"/>
                </a:tc>
                <a:tc hMerge="1">
                  <a:tcPr/>
                </a:tc>
                <a:tc>
                  <a:txBody>
                    <a:bodyPr wrap="square"/>
                    <a:lstStyle/>
                    <a:p>
                      <a:pPr algn="ctr">
                        <a:buNone/>
                      </a:pPr>
                      <a:r>
                        <a:rPr lang="zh-CN" altLang="en-US" sz="2400" b="1">
                          <a:solidFill>
                            <a:schemeClr val="tx1"/>
                          </a:solidFill>
                          <a:latin typeface="微软雅黑" panose="020B0503020204020204" pitchFamily="34" charset="-122"/>
                          <a:ea typeface="微软雅黑" panose="020B0503020204020204" pitchFamily="34" charset="-122"/>
                        </a:rPr>
                        <a:t>常温</a:t>
                      </a:r>
                      <a:endParaRPr lang="zh-CN" altLang="en-US" sz="2400" b="1">
                        <a:solidFill>
                          <a:schemeClr val="tx1"/>
                        </a:solidFill>
                        <a:latin typeface="微软雅黑" panose="020B0503020204020204" pitchFamily="34" charset="-122"/>
                        <a:ea typeface="微软雅黑" panose="020B0503020204020204" pitchFamily="34" charset="-122"/>
                      </a:endParaRPr>
                    </a:p>
                  </a:txBody>
                  <a:tcPr marL="91408" marR="91408" marT="45702" marB="45702" vert="horz" anchor="ctr"/>
                </a:tc>
                <a:tc>
                  <a:txBody>
                    <a:bodyPr wrap="square"/>
                    <a:lstStyle/>
                    <a:p>
                      <a:pPr algn="ctr">
                        <a:buNone/>
                      </a:pPr>
                      <a:r>
                        <a:rPr lang="en-US" altLang="zh-CN" sz="2400" b="1">
                          <a:solidFill>
                            <a:schemeClr val="tx1"/>
                          </a:solidFill>
                          <a:latin typeface="微软雅黑" panose="020B0503020204020204" pitchFamily="34" charset="-122"/>
                          <a:ea typeface="微软雅黑" panose="020B0503020204020204" pitchFamily="34" charset="-122"/>
                        </a:rPr>
                        <a:t>90℃</a:t>
                      </a:r>
                      <a:endParaRPr lang="en-US" altLang="zh-CN" sz="2400" b="1">
                        <a:solidFill>
                          <a:schemeClr val="tx1"/>
                        </a:solidFill>
                        <a:latin typeface="微软雅黑" panose="020B0503020204020204" pitchFamily="34" charset="-122"/>
                        <a:ea typeface="微软雅黑" panose="020B0503020204020204" pitchFamily="34" charset="-122"/>
                      </a:endParaRPr>
                    </a:p>
                  </a:txBody>
                  <a:tcPr marL="91408" marR="91408" marT="45702" marB="45702" vert="horz" anchor="ctr"/>
                </a:tc>
                <a:tc>
                  <a:txBody>
                    <a:bodyPr wrap="square"/>
                    <a:lstStyle/>
                    <a:p>
                      <a:pPr algn="ctr">
                        <a:buNone/>
                      </a:pP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FeCl</a:t>
                      </a:r>
                      <a:r>
                        <a:rPr lang="en-US" altLang="zh-CN" sz="2400" b="1" baseline="-250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3</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滴</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txBody>
                  <a:tcPr marL="91408" marR="91408" marT="45702" marB="45702" vert="horz" anchor="ctr"/>
                </a:tc>
                <a:tc>
                  <a:txBody>
                    <a:bodyPr wrap="square"/>
                    <a:lstStyle/>
                    <a:p>
                      <a:pPr algn="ctr">
                        <a:buNone/>
                      </a:pP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肝脏研磨液</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滴</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txBody>
                  <a:tcPr marL="91408" marR="91408" marT="45702" marB="45702" vert="horz" anchor="ctr"/>
                </a:tc>
                <a:tc>
                  <a:txBody>
                    <a:bodyPr wrap="square"/>
                    <a:lstStyle/>
                    <a:p>
                      <a:pPr algn="ctr">
                        <a:buNone/>
                      </a:pP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txBody>
                  <a:tcPr marL="91408" marR="91408" marT="45702" marB="45702" vert="horz" anchor="ctr"/>
                </a:tc>
              </a:tr>
              <a:tr h="1071880">
                <a:tc rowSpan="2">
                  <a:txBody>
                    <a:bodyPr wrap="square"/>
                    <a:lstStyle/>
                    <a:p>
                      <a:pPr algn="ctr">
                        <a:buNone/>
                      </a:pPr>
                      <a:r>
                        <a:rPr lang="zh-CN" altLang="en-US" sz="2400" b="1">
                          <a:latin typeface="微软雅黑" panose="020B0503020204020204" pitchFamily="34" charset="-122"/>
                          <a:ea typeface="微软雅黑" panose="020B0503020204020204" pitchFamily="34" charset="-122"/>
                        </a:rPr>
                        <a:t>④观察记录结果</a:t>
                      </a:r>
                      <a:endParaRPr lang="zh-CN" altLang="en-US" sz="2400" b="1">
                        <a:latin typeface="微软雅黑" panose="020B0503020204020204" pitchFamily="34" charset="-122"/>
                        <a:ea typeface="微软雅黑" panose="020B0503020204020204" pitchFamily="34" charset="-122"/>
                      </a:endParaRPr>
                    </a:p>
                  </a:txBody>
                  <a:tcPr marL="91408" marR="91408" marT="45702" marB="45702" vert="horz" anchor="ctr"/>
                </a:tc>
                <a:tc>
                  <a:txBody>
                    <a:bodyPr wrap="square"/>
                    <a:lstStyle/>
                    <a:p>
                      <a:pPr algn="ctr">
                        <a:buNone/>
                      </a:pPr>
                      <a:r>
                        <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mn-ea"/>
                        </a:rPr>
                        <a:t>单位时间气泡产生量</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mn-ea"/>
                      </a:endParaRPr>
                    </a:p>
                  </a:txBody>
                  <a:tcPr marL="91408" marR="91408" marT="45702" marB="45702" vert="horz" anchor="ctr"/>
                </a:tc>
                <a:tc rowSpan="2">
                  <a:txBody>
                    <a:bodyPr wrap="square"/>
                    <a:lstStyle/>
                    <a:p>
                      <a:pPr algn="ctr">
                        <a:buNone/>
                      </a:pPr>
                      <a:endParaRPr lang="zh-CN" altLang="en-US" sz="2400">
                        <a:solidFill>
                          <a:schemeClr val="tx1"/>
                        </a:solidFill>
                        <a:latin typeface="微软雅黑" panose="020B0503020204020204" pitchFamily="34" charset="-122"/>
                        <a:ea typeface="微软雅黑" panose="020B0503020204020204" pitchFamily="34" charset="-122"/>
                      </a:endParaRPr>
                    </a:p>
                  </a:txBody>
                  <a:tcPr marL="91408" marR="91408" marT="45702" marB="45702" vert="horz" anchor="ctr"/>
                </a:tc>
                <a:tc rowSpan="2">
                  <a:txBody>
                    <a:bodyPr wrap="square"/>
                    <a:lstStyle/>
                    <a:p>
                      <a:pPr algn="ctr">
                        <a:buNone/>
                      </a:pPr>
                      <a:endParaRPr lang="zh-CN" altLang="en-US" sz="2400">
                        <a:solidFill>
                          <a:schemeClr val="tx1"/>
                        </a:solidFill>
                        <a:latin typeface="微软雅黑" panose="020B0503020204020204" pitchFamily="34" charset="-122"/>
                        <a:ea typeface="微软雅黑" panose="020B0503020204020204" pitchFamily="34" charset="-122"/>
                      </a:endParaRPr>
                    </a:p>
                  </a:txBody>
                  <a:tcPr marL="91408" marR="91408" marT="45702" marB="45702" vert="horz" anchor="ctr"/>
                </a:tc>
                <a:tc rowSpan="2">
                  <a:txBody>
                    <a:bodyPr wrap="square"/>
                    <a:lstStyle/>
                    <a:p>
                      <a:pPr algn="ctr">
                        <a:buNone/>
                      </a:pPr>
                      <a:endParaRPr lang="zh-CN" altLang="en-US" sz="2400">
                        <a:solidFill>
                          <a:schemeClr val="tx1"/>
                        </a:solidFill>
                        <a:latin typeface="微软雅黑" panose="020B0503020204020204" pitchFamily="34" charset="-122"/>
                        <a:ea typeface="微软雅黑" panose="020B0503020204020204" pitchFamily="34" charset="-122"/>
                      </a:endParaRPr>
                    </a:p>
                  </a:txBody>
                  <a:tcPr marL="91408" marR="91408" marT="45702" marB="45702" vert="horz" anchor="ctr"/>
                </a:tc>
                <a:tc rowSpan="2">
                  <a:txBody>
                    <a:bodyPr wrap="square"/>
                    <a:lstStyle/>
                    <a:p>
                      <a:pPr algn="ctr">
                        <a:buNone/>
                      </a:pPr>
                      <a:endParaRPr lang="zh-CN" altLang="en-US" sz="2400">
                        <a:solidFill>
                          <a:schemeClr val="tx1"/>
                        </a:solidFill>
                        <a:latin typeface="微软雅黑" panose="020B0503020204020204" pitchFamily="34" charset="-122"/>
                        <a:ea typeface="微软雅黑" panose="020B0503020204020204" pitchFamily="34" charset="-122"/>
                      </a:endParaRPr>
                    </a:p>
                  </a:txBody>
                  <a:tcPr marL="91408" marR="91408" marT="45702" marB="45702" vert="horz" anchor="ctr"/>
                </a:tc>
                <a:tc rowSpan="2">
                  <a:txBody>
                    <a:bodyPr wrap="square"/>
                    <a:lstStyle/>
                    <a:p>
                      <a:pPr algn="ctr">
                        <a:buNone/>
                      </a:pPr>
                      <a:endParaRPr lang="zh-CN" altLang="en-US" sz="2400">
                        <a:latin typeface="微软雅黑" panose="020B0503020204020204" pitchFamily="34" charset="-122"/>
                        <a:ea typeface="微软雅黑" panose="020B0503020204020204" pitchFamily="34" charset="-122"/>
                      </a:endParaRPr>
                    </a:p>
                  </a:txBody>
                  <a:tcPr marL="91408" marR="91408" marT="45702" marB="45702" vert="horz" anchor="ctr"/>
                </a:tc>
              </a:tr>
              <a:tr h="926465">
                <a:tc vMerge="1">
                  <a:tcPr marL="91408" marR="91408" marT="45702" marB="45702" anchor="ctr"/>
                </a:tc>
                <a:tc>
                  <a:txBody>
                    <a:bodyPr wrap="square"/>
                    <a:lstStyle/>
                    <a:p>
                      <a:pPr algn="ctr">
                        <a:buNone/>
                      </a:pP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卫生香燃烧情况</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endParaRPr>
                    </a:p>
                  </a:txBody>
                  <a:tcPr marL="91408" marR="91408" marT="45702" marB="45702" vert="horz" anchor="ctr"/>
                </a:tc>
                <a:tc vMerge="1">
                  <a:tcPr marL="91408" marR="91408" marT="45702" marB="45702" anchor="ctr"/>
                </a:tc>
                <a:tc vMerge="1">
                  <a:tcPr marL="91408" marR="91408" marT="45702" marB="45702" anchor="ctr"/>
                </a:tc>
                <a:tc vMerge="1">
                  <a:tcPr marL="91408" marR="91408" marT="45702" marB="45702" anchor="ctr"/>
                </a:tc>
                <a:tc vMerge="1">
                  <a:tcPr marL="91408" marR="91408" marT="45702" marB="45702" anchor="ctr"/>
                </a:tc>
                <a:tc vMerge="1">
                  <a:tcPr marL="91408" marR="91408" marT="45702" marB="45702" anchor="ctr"/>
                </a:tc>
              </a:tr>
              <a:tr h="931545">
                <a:tc gridSpan="2">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lang="zh-CN" altLang="en-US" sz="2400" b="1" smtClean="0">
                          <a:ln>
                            <a:noFill/>
                          </a:ln>
                          <a:effectLst/>
                          <a:latin typeface="微软雅黑" panose="020B0503020204020204" pitchFamily="34" charset="-122"/>
                          <a:ea typeface="微软雅黑" panose="020B0503020204020204" pitchFamily="34" charset="-122"/>
                          <a:sym typeface="+mn-ea"/>
                        </a:rPr>
                        <a:t>实验结论</a:t>
                      </a:r>
                      <a:endParaRPr lang="zh-CN" altLang="en-US" sz="2400" b="1" smtClean="0">
                        <a:ln>
                          <a:noFill/>
                        </a:ln>
                        <a:effectLst/>
                        <a:latin typeface="微软雅黑" panose="020B0503020204020204" pitchFamily="34" charset="-122"/>
                        <a:ea typeface="微软雅黑" panose="020B0503020204020204" pitchFamily="34" charset="-122"/>
                        <a:sym typeface="+mn-ea"/>
                      </a:endParaRPr>
                    </a:p>
                  </a:txBody>
                  <a:tcPr marL="91408" marR="91408" marT="45702" marB="45702" vert="horz" anchor="ctr"/>
                </a:tc>
                <a:tc hMerge="1">
                  <a:tcPr marL="91408" marR="91408" marT="45702" marB="45702" anchor="ctr"/>
                </a:tc>
                <a:tc gridSpan="5">
                  <a:txBody>
                    <a:bodyPr wrap="square"/>
                    <a:lstStyle/>
                    <a:p>
                      <a:pPr algn="ctr">
                        <a:buNone/>
                      </a:pPr>
                      <a:endParaRPr lang="zh-CN" altLang="en-US" sz="2400">
                        <a:solidFill>
                          <a:schemeClr val="tx1"/>
                        </a:solidFill>
                        <a:latin typeface="微软雅黑" panose="020B0503020204020204" pitchFamily="34" charset="-122"/>
                        <a:ea typeface="微软雅黑" panose="020B0503020204020204" pitchFamily="34" charset="-122"/>
                      </a:endParaRPr>
                    </a:p>
                  </a:txBody>
                  <a:tcPr marL="91408" marR="91408" marT="45702" marB="45702" vert="horz" anchor="ctr"/>
                </a:tc>
                <a:tc hMerge="1">
                  <a:tcPr marL="91408" marR="91408" marT="45702" marB="45702" anchor="ctr"/>
                </a:tc>
                <a:tc hMerge="1">
                  <a:tcPr marL="91408" marR="91408" marT="45702" marB="45702" anchor="ctr"/>
                </a:tc>
                <a:tc hMerge="1">
                  <a:tcPr marL="91408" marR="91408" marT="45702" marB="45702" anchor="ctr"/>
                </a:tc>
                <a:tc hMerge="1">
                  <a:tcPr marL="91408" marR="91408" marT="45702" marB="45702" anchor="ctr"/>
                </a:tc>
              </a:tr>
            </a:tbl>
          </a:graphicData>
        </a:graphic>
      </p:graphicFrame>
      <p:pic>
        <p:nvPicPr>
          <p:cNvPr id="2" name="图片 1"/>
          <p:cNvPicPr>
            <a:picLocks noChangeAspect="1"/>
          </p:cNvPicPr>
          <p:nvPr>
            <p:custDataLst>
              <p:tags r:id="rId2"/>
            </p:custDataLst>
          </p:nvPr>
        </p:nvPicPr>
        <p:blipFill>
          <a:blip r:embed="rId3"/>
          <a:stretch>
            <a:fillRect/>
          </a:stretch>
        </p:blipFill>
        <p:spPr>
          <a:xfrm>
            <a:off x="3201035" y="3792855"/>
            <a:ext cx="785495" cy="1947545"/>
          </a:xfrm>
          <a:prstGeom prst="rect">
            <a:avLst/>
          </a:prstGeom>
        </p:spPr>
      </p:pic>
      <p:pic>
        <p:nvPicPr>
          <p:cNvPr id="12" name="图片 11"/>
          <p:cNvPicPr>
            <a:picLocks noChangeAspect="1"/>
          </p:cNvPicPr>
          <p:nvPr>
            <p:custDataLst>
              <p:tags r:id="rId4"/>
            </p:custDataLst>
          </p:nvPr>
        </p:nvPicPr>
        <p:blipFill>
          <a:blip r:embed="rId5"/>
          <a:stretch>
            <a:fillRect/>
          </a:stretch>
        </p:blipFill>
        <p:spPr>
          <a:xfrm>
            <a:off x="3986530" y="3792855"/>
            <a:ext cx="978535" cy="1916430"/>
          </a:xfrm>
          <a:prstGeom prst="rect">
            <a:avLst/>
          </a:prstGeom>
        </p:spPr>
      </p:pic>
      <p:pic>
        <p:nvPicPr>
          <p:cNvPr id="21" name="图片 20"/>
          <p:cNvPicPr>
            <a:picLocks noChangeAspect="1"/>
          </p:cNvPicPr>
          <p:nvPr>
            <p:custDataLst>
              <p:tags r:id="rId6"/>
            </p:custDataLst>
          </p:nvPr>
        </p:nvPicPr>
        <p:blipFill>
          <a:blip r:embed="rId7"/>
          <a:stretch>
            <a:fillRect/>
          </a:stretch>
        </p:blipFill>
        <p:spPr>
          <a:xfrm>
            <a:off x="4965065" y="3792855"/>
            <a:ext cx="1630680" cy="1917065"/>
          </a:xfrm>
          <a:prstGeom prst="rect">
            <a:avLst/>
          </a:prstGeom>
        </p:spPr>
      </p:pic>
      <p:pic>
        <p:nvPicPr>
          <p:cNvPr id="22" name="图片 21"/>
          <p:cNvPicPr>
            <a:picLocks noChangeAspect="1"/>
          </p:cNvPicPr>
          <p:nvPr>
            <p:custDataLst>
              <p:tags r:id="rId8"/>
            </p:custDataLst>
          </p:nvPr>
        </p:nvPicPr>
        <p:blipFill>
          <a:blip r:embed="rId9"/>
          <a:stretch>
            <a:fillRect/>
          </a:stretch>
        </p:blipFill>
        <p:spPr>
          <a:xfrm>
            <a:off x="6833870" y="3818890"/>
            <a:ext cx="1783080" cy="1921510"/>
          </a:xfrm>
          <a:prstGeom prst="rect">
            <a:avLst/>
          </a:prstGeom>
        </p:spPr>
      </p:pic>
      <p:sp>
        <p:nvSpPr>
          <p:cNvPr id="11" name="文本框 10"/>
          <p:cNvSpPr txBox="1"/>
          <p:nvPr>
            <p:custDataLst>
              <p:tags r:id="rId10"/>
            </p:custDataLst>
          </p:nvPr>
        </p:nvSpPr>
        <p:spPr>
          <a:xfrm>
            <a:off x="4899025" y="775335"/>
            <a:ext cx="4529455" cy="521970"/>
          </a:xfrm>
          <a:prstGeom prst="rect">
            <a:avLst/>
          </a:prstGeom>
          <a:solidFill>
            <a:schemeClr val="accent3">
              <a:lumMod val="40000"/>
              <a:lumOff val="60000"/>
            </a:schemeClr>
          </a:solidFill>
        </p:spPr>
        <p:txBody>
          <a:bodyPr wrap="square" rtlCol="0" anchor="t">
            <a:spAutoFit/>
          </a:bodyPr>
          <a:lstStyle/>
          <a:p>
            <a:pPr marL="457200" indent="-457200" algn="l">
              <a:lnSpc>
                <a:spcPct val="100000"/>
              </a:lnSpc>
              <a:buFont typeface="Wingdings" panose="05000000000000000000" charset="0"/>
              <a:buChar char="Ø"/>
            </a:pPr>
            <a:r>
              <a:rPr lang="zh-CN" altLang="en-US" sz="2800" b="1">
                <a:solidFill>
                  <a:srgbClr val="FF0000"/>
                </a:solidFill>
                <a:latin typeface="微软雅黑" panose="020B0503020204020204" pitchFamily="34" charset="-122"/>
                <a:ea typeface="微软雅黑" panose="020B0503020204020204" pitchFamily="34" charset="-122"/>
                <a:sym typeface="+mn-ea"/>
              </a:rPr>
              <a:t>实验现象与变量的分析</a:t>
            </a:r>
            <a:endParaRPr lang="zh-CN" altLang="en-US" sz="2800" b="1">
              <a:solidFill>
                <a:srgbClr val="FF0000"/>
              </a:solidFill>
              <a:latin typeface="微软雅黑" panose="020B0503020204020204" pitchFamily="34" charset="-122"/>
              <a:ea typeface="微软雅黑" panose="020B0503020204020204" pitchFamily="34" charset="-122"/>
              <a:sym typeface="+mn-ea"/>
            </a:endParaRPr>
          </a:p>
        </p:txBody>
      </p:sp>
      <p:sp>
        <p:nvSpPr>
          <p:cNvPr id="23" name="矩形: 圆角 21"/>
          <p:cNvSpPr/>
          <p:nvPr>
            <p:custDataLst>
              <p:tags r:id="rId11"/>
            </p:custDataLst>
          </p:nvPr>
        </p:nvSpPr>
        <p:spPr>
          <a:xfrm>
            <a:off x="9576783" y="4507821"/>
            <a:ext cx="1503706" cy="543540"/>
          </a:xfrm>
          <a:prstGeom prst="roundRect">
            <a:avLst>
              <a:gd name="adj" fmla="val 35679"/>
            </a:avLst>
          </a:prstGeom>
        </p:spPr>
        <p:style>
          <a:lnRef idx="0">
            <a:srgbClr val="FFFFFF"/>
          </a:lnRef>
          <a:fillRef idx="3">
            <a:schemeClr val="accent1"/>
          </a:fillRef>
          <a:effectRef idx="0">
            <a:srgbClr val="FFFFFF"/>
          </a:effectRef>
          <a:fontRef idx="minor">
            <a:schemeClr val="lt1"/>
          </a:fontRef>
        </p:style>
        <p:txBody>
          <a:bodyPr rot="0" spcFirstLastPara="0" vertOverflow="overflow" horzOverflow="overflow" vert="horz" wrap="square" lIns="0" tIns="0" rIns="0" bIns="0" numCol="1" spcCol="0" rtlCol="0" fromWordArt="0" anchor="ctr" anchorCtr="1" forceAA="0" compatLnSpc="1">
            <a:spAutoFit/>
          </a:bodyPr>
          <a:lstStyle/>
          <a:p>
            <a:pPr algn="ctr">
              <a:lnSpc>
                <a:spcPct val="100000"/>
              </a:lnSpc>
              <a:spcBef>
                <a:spcPct val="50000"/>
              </a:spcBef>
            </a:pPr>
            <a:r>
              <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charset="0"/>
              </a:rPr>
              <a:t>因变量</a:t>
            </a:r>
            <a:endPar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0" name="矩形: 圆角 18"/>
          <p:cNvSpPr/>
          <p:nvPr>
            <p:custDataLst>
              <p:tags r:id="rId12"/>
            </p:custDataLst>
          </p:nvPr>
        </p:nvSpPr>
        <p:spPr>
          <a:xfrm>
            <a:off x="9466580" y="1943372"/>
            <a:ext cx="1882775" cy="544286"/>
          </a:xfrm>
          <a:prstGeom prst="roundRect">
            <a:avLst>
              <a:gd name="adj" fmla="val 35679"/>
            </a:avLst>
          </a:prstGeom>
        </p:spPr>
        <p:style>
          <a:lnRef idx="0">
            <a:srgbClr val="FFFFFF"/>
          </a:lnRef>
          <a:fillRef idx="3">
            <a:schemeClr val="accent1"/>
          </a:fillRef>
          <a:effectRef idx="0">
            <a:srgbClr val="FFFFFF"/>
          </a:effectRef>
          <a:fontRef idx="minor">
            <a:schemeClr val="lt1"/>
          </a:fontRef>
        </p:style>
        <p:txBody>
          <a:bodyPr rot="0" spcFirstLastPara="0" vertOverflow="overflow" horzOverflow="overflow" vert="horz" wrap="square" lIns="0" tIns="0" rIns="0" bIns="0" numCol="1" spcCol="0" rtlCol="0" fromWordArt="0" anchor="ctr" anchorCtr="1" forceAA="0" compatLnSpc="1">
            <a:spAutoFit/>
          </a:bodyPr>
          <a:lstStyle/>
          <a:p>
            <a:pPr algn="ctr">
              <a:lnSpc>
                <a:spcPct val="100000"/>
              </a:lnSpc>
              <a:spcBef>
                <a:spcPct val="50000"/>
              </a:spcBef>
            </a:pPr>
            <a:r>
              <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charset="0"/>
              </a:rPr>
              <a:t>无关变量</a:t>
            </a:r>
            <a:endPar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3" name="矩形: 圆角 19"/>
          <p:cNvSpPr/>
          <p:nvPr>
            <p:custDataLst>
              <p:tags r:id="rId13"/>
            </p:custDataLst>
          </p:nvPr>
        </p:nvSpPr>
        <p:spPr>
          <a:xfrm>
            <a:off x="9653618" y="3124713"/>
            <a:ext cx="1503706" cy="543574"/>
          </a:xfrm>
          <a:prstGeom prst="roundRect">
            <a:avLst>
              <a:gd name="adj" fmla="val 35679"/>
            </a:avLst>
          </a:prstGeom>
        </p:spPr>
        <p:style>
          <a:lnRef idx="0">
            <a:srgbClr val="FFFFFF"/>
          </a:lnRef>
          <a:fillRef idx="3">
            <a:schemeClr val="accent1"/>
          </a:fillRef>
          <a:effectRef idx="0">
            <a:srgbClr val="FFFFFF"/>
          </a:effectRef>
          <a:fontRef idx="minor">
            <a:schemeClr val="lt1"/>
          </a:fontRef>
        </p:style>
        <p:txBody>
          <a:bodyPr rot="0" spcFirstLastPara="0" vertOverflow="overflow" horzOverflow="overflow" vert="horz" wrap="square" lIns="0" tIns="0" rIns="0" bIns="0" numCol="1" spcCol="0" rtlCol="0" fromWordArt="0" anchor="ctr" anchorCtr="1" forceAA="0" compatLnSpc="1">
            <a:spAutoFit/>
          </a:bodyPr>
          <a:lstStyle/>
          <a:p>
            <a:pPr algn="ctr">
              <a:lnSpc>
                <a:spcPct val="100000"/>
              </a:lnSpc>
              <a:spcBef>
                <a:spcPct val="50000"/>
              </a:spcBef>
            </a:pPr>
            <a:r>
              <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charset="0"/>
              </a:rPr>
              <a:t>自变量</a:t>
            </a:r>
            <a:endParaRPr lang="zh-CN" altLang="en-US" sz="2800" b="1">
              <a:solidFill>
                <a:schemeClr val="bg1"/>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4" name="文本框 13"/>
          <p:cNvSpPr txBox="1"/>
          <p:nvPr>
            <p:custDataLst>
              <p:tags r:id="rId14"/>
            </p:custDataLst>
          </p:nvPr>
        </p:nvSpPr>
        <p:spPr>
          <a:xfrm>
            <a:off x="9460865" y="2465705"/>
            <a:ext cx="1889760" cy="521970"/>
          </a:xfrm>
          <a:prstGeom prst="rect">
            <a:avLst/>
          </a:prstGeom>
          <a:noFill/>
        </p:spPr>
        <p:txBody>
          <a:bodyPr wrap="square" rtlCol="0">
            <a:spAutoFit/>
          </a:bodyPr>
          <a:lstStyle/>
          <a:p>
            <a:pPr>
              <a:lnSpc>
                <a:spcPct val="100000"/>
              </a:lnSpc>
            </a:pPr>
            <a:r>
              <a:rPr lang="zh-CN" altLang="en-US" sz="2800" b="1">
                <a:solidFill>
                  <a:srgbClr val="FF0000"/>
                </a:solidFill>
                <a:latin typeface="楷体" panose="02010609060101010101" pitchFamily="49" charset="-122"/>
                <a:ea typeface="楷体" panose="02010609060101010101" pitchFamily="49" charset="-122"/>
                <a:cs typeface="楷体" panose="02010609060101010101" pitchFamily="49" charset="-122"/>
              </a:rPr>
              <a:t>相同 适宜</a:t>
            </a:r>
            <a:endParaRPr lang="zh-CN" altLang="en-US" sz="2800" b="1">
              <a:solidFill>
                <a:srgbClr val="FF0000"/>
              </a:solidFill>
              <a:latin typeface="楷体" panose="02010609060101010101" pitchFamily="49" charset="-122"/>
              <a:ea typeface="楷体" panose="02010609060101010101" pitchFamily="49" charset="-122"/>
              <a:cs typeface="楷体" panose="02010609060101010101" pitchFamily="49" charset="-122"/>
            </a:endParaRPr>
          </a:p>
        </p:txBody>
      </p:sp>
      <p:sp>
        <p:nvSpPr>
          <p:cNvPr id="1048885" name="Text Box 106"/>
          <p:cNvSpPr txBox="1">
            <a:spLocks noChangeArrowheads="1"/>
          </p:cNvSpPr>
          <p:nvPr>
            <p:custDataLst>
              <p:tags r:id="rId15"/>
            </p:custDataLst>
          </p:nvPr>
        </p:nvSpPr>
        <p:spPr bwMode="auto">
          <a:xfrm>
            <a:off x="3093085" y="1363980"/>
            <a:ext cx="1285875" cy="521970"/>
          </a:xfrm>
          <a:prstGeom prst="rect">
            <a:avLst/>
          </a:prstGeom>
          <a:solidFill>
            <a:schemeClr val="accent5">
              <a:lumMod val="40000"/>
              <a:lumOff val="60000"/>
            </a:schemeClr>
          </a:solidFill>
          <a:ln w="9525" algn="ctr">
            <a:solidFill>
              <a:schemeClr val="bg1">
                <a:lumMod val="50000"/>
              </a:schemeClr>
            </a:solidFill>
            <a:miter lim="800000"/>
          </a:ln>
          <a:effectLst/>
        </p:spPr>
        <p:txBody>
          <a:bodyPr wrap="square">
            <a:spAutoFit/>
          </a:bodyPr>
          <a:lstStyle/>
          <a:p>
            <a:pPr algn="ctr" fontAlgn="base">
              <a:spcBef>
                <a:spcPct val="50000"/>
              </a:spcBef>
              <a:spcAft>
                <a:spcPct val="0"/>
              </a:spcAft>
            </a:pPr>
            <a:r>
              <a:rPr lang="zh-CN" altLang="en-US" sz="2800" b="1">
                <a:solidFill>
                  <a:srgbClr val="FF0000"/>
                </a:solidFill>
                <a:latin typeface="微软雅黑" panose="020B0503020204020204" pitchFamily="34" charset="-122"/>
                <a:ea typeface="微软雅黑" panose="020B0503020204020204" pitchFamily="34" charset="-122"/>
              </a:rPr>
              <a:t>对照组</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1048886" name="Text Box 107"/>
          <p:cNvSpPr txBox="1">
            <a:spLocks noChangeArrowheads="1"/>
          </p:cNvSpPr>
          <p:nvPr>
            <p:custDataLst>
              <p:tags r:id="rId16"/>
            </p:custDataLst>
          </p:nvPr>
        </p:nvSpPr>
        <p:spPr bwMode="auto">
          <a:xfrm>
            <a:off x="4378960" y="1351915"/>
            <a:ext cx="4575175" cy="521970"/>
          </a:xfrm>
          <a:prstGeom prst="rect">
            <a:avLst/>
          </a:prstGeom>
          <a:solidFill>
            <a:schemeClr val="accent6">
              <a:lumMod val="40000"/>
              <a:lumOff val="60000"/>
            </a:schemeClr>
          </a:solidFill>
          <a:ln w="9525" algn="ctr">
            <a:solidFill>
              <a:schemeClr val="bg1">
                <a:lumMod val="50000"/>
              </a:schemeClr>
            </a:solidFill>
            <a:miter lim="800000"/>
          </a:ln>
          <a:effectLst/>
        </p:spPr>
        <p:txBody>
          <a:bodyPr wrap="square">
            <a:spAutoFit/>
          </a:bodyPr>
          <a:lstStyle/>
          <a:p>
            <a:pPr algn="ctr" fontAlgn="base">
              <a:spcBef>
                <a:spcPct val="50000"/>
              </a:spcBef>
              <a:spcAft>
                <a:spcPct val="0"/>
              </a:spcAft>
            </a:pPr>
            <a:r>
              <a:rPr lang="zh-CN" altLang="en-US" sz="2800" b="1">
                <a:solidFill>
                  <a:srgbClr val="7030A0"/>
                </a:solidFill>
                <a:effectLst>
                  <a:outerShdw blurRad="38100" dist="38100" dir="2700000" algn="tl">
                    <a:srgbClr val="FFFFFF"/>
                  </a:outerShdw>
                </a:effectLst>
                <a:latin typeface="微软雅黑" panose="020B0503020204020204" pitchFamily="34" charset="-122"/>
                <a:ea typeface="微软雅黑" panose="020B0503020204020204" pitchFamily="34" charset="-122"/>
              </a:rPr>
              <a:t>实验组</a:t>
            </a:r>
            <a:endParaRPr lang="zh-CN" altLang="en-US" sz="2800" b="1">
              <a:solidFill>
                <a:srgbClr val="7030A0"/>
              </a:solidFill>
              <a:effectLst>
                <a:outerShdw blurRad="38100" dist="38100" dir="2700000" algn="tl">
                  <a:srgbClr val="FFFFFF"/>
                </a:outerShdw>
              </a:effectLst>
              <a:latin typeface="微软雅黑" panose="020B0503020204020204" pitchFamily="34" charset="-122"/>
              <a:ea typeface="微软雅黑" panose="020B0503020204020204" pitchFamily="34" charset="-122"/>
            </a:endParaRPr>
          </a:p>
        </p:txBody>
      </p:sp>
      <p:grpSp>
        <p:nvGrpSpPr>
          <p:cNvPr id="6" name="组合 5"/>
          <p:cNvGrpSpPr/>
          <p:nvPr>
            <p:custDataLst>
              <p:tags r:id="rId17"/>
            </p:custDataLst>
          </p:nvPr>
        </p:nvGrpSpPr>
        <p:grpSpPr>
          <a:xfrm>
            <a:off x="149225" y="81280"/>
            <a:ext cx="5759450" cy="1216025"/>
            <a:chOff x="235" y="128"/>
            <a:chExt cx="10309" cy="1915"/>
          </a:xfrm>
        </p:grpSpPr>
        <p:sp>
          <p:nvSpPr>
            <p:cNvPr id="3" name="文本框 2"/>
            <p:cNvSpPr txBox="1"/>
            <p:nvPr>
              <p:custDataLst>
                <p:tags r:id="rId18"/>
              </p:custDataLst>
            </p:nvPr>
          </p:nvSpPr>
          <p:spPr>
            <a:xfrm>
              <a:off x="503" y="10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酶在细胞代谢中的作用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19"/>
              </p:custDataLst>
            </p:nvPr>
          </p:nvGrpSpPr>
          <p:grpSpPr>
            <a:xfrm>
              <a:off x="235" y="128"/>
              <a:ext cx="10309" cy="899"/>
              <a:chOff x="587375" y="977268"/>
              <a:chExt cx="6546004" cy="570900"/>
            </a:xfrm>
          </p:grpSpPr>
          <p:sp>
            <p:nvSpPr>
              <p:cNvPr id="215" name="任意多边形: 形状 17"/>
              <p:cNvSpPr/>
              <p:nvPr>
                <p:custDataLst>
                  <p:tags r:id="rId20"/>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21"/>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2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23"/>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24"/>
              </p:custDataLst>
            </p:nvPr>
          </p:nvPicPr>
          <p:blipFill>
            <a:blip r:embed="rId25"/>
            <a:stretch>
              <a:fillRect/>
            </a:stretch>
          </p:blipFill>
          <p:spPr>
            <a:xfrm>
              <a:off x="1119" y="207"/>
              <a:ext cx="719" cy="719"/>
            </a:xfrm>
            <a:prstGeom prst="rect">
              <a:avLst/>
            </a:prstGeom>
          </p:spPr>
        </p:pic>
      </p:grpSp>
    </p:spTree>
    <p:custDataLst>
      <p:tags r:id="rId2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48885"/>
                                        </p:tgtEl>
                                        <p:attrNameLst>
                                          <p:attrName>style.visibility</p:attrName>
                                        </p:attrNameLst>
                                      </p:cBhvr>
                                      <p:to>
                                        <p:strVal val="visible"/>
                                      </p:to>
                                    </p:set>
                                    <p:anim calcmode="lin" valueType="num">
                                      <p:cBhvr additive="base">
                                        <p:cTn id="25" dur="500" fill="hold"/>
                                        <p:tgtEl>
                                          <p:spTgt spid="1048885"/>
                                        </p:tgtEl>
                                        <p:attrNameLst>
                                          <p:attrName>ppt_x</p:attrName>
                                        </p:attrNameLst>
                                      </p:cBhvr>
                                      <p:tavLst>
                                        <p:tav tm="0">
                                          <p:val>
                                            <p:strVal val="#ppt_x"/>
                                          </p:val>
                                        </p:tav>
                                        <p:tav tm="100000">
                                          <p:val>
                                            <p:strVal val="#ppt_x"/>
                                          </p:val>
                                        </p:tav>
                                      </p:tavLst>
                                    </p:anim>
                                    <p:anim calcmode="lin" valueType="num">
                                      <p:cBhvr additive="base">
                                        <p:cTn id="26" dur="500" fill="hold"/>
                                        <p:tgtEl>
                                          <p:spTgt spid="104888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48886"/>
                                        </p:tgtEl>
                                        <p:attrNameLst>
                                          <p:attrName>style.visibility</p:attrName>
                                        </p:attrNameLst>
                                      </p:cBhvr>
                                      <p:to>
                                        <p:strVal val="visible"/>
                                      </p:to>
                                    </p:set>
                                    <p:anim calcmode="lin" valueType="num">
                                      <p:cBhvr additive="base">
                                        <p:cTn id="31" dur="500" fill="hold"/>
                                        <p:tgtEl>
                                          <p:spTgt spid="1048886"/>
                                        </p:tgtEl>
                                        <p:attrNameLst>
                                          <p:attrName>ppt_x</p:attrName>
                                        </p:attrNameLst>
                                      </p:cBhvr>
                                      <p:tavLst>
                                        <p:tav tm="0">
                                          <p:val>
                                            <p:strVal val="#ppt_x"/>
                                          </p:val>
                                        </p:tav>
                                        <p:tav tm="100000">
                                          <p:val>
                                            <p:strVal val="#ppt_x"/>
                                          </p:val>
                                        </p:tav>
                                      </p:tavLst>
                                    </p:anim>
                                    <p:anim calcmode="lin" valueType="num">
                                      <p:cBhvr additive="base">
                                        <p:cTn id="32" dur="500" fill="hold"/>
                                        <p:tgtEl>
                                          <p:spTgt spid="10488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0" grpId="0" animBg="1"/>
      <p:bldP spid="13" grpId="0" animBg="1"/>
      <p:bldP spid="14" grpId="0"/>
      <p:bldP spid="1048885" grpId="0" animBg="1"/>
      <p:bldP spid="104888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custDataLst>
              <p:tags r:id="rId1"/>
            </p:custDataLst>
          </p:nvPr>
        </p:nvGrpSpPr>
        <p:grpSpPr>
          <a:xfrm>
            <a:off x="4663089" y="765175"/>
            <a:ext cx="7417786" cy="2037170"/>
            <a:chOff x="3573" y="1364"/>
            <a:chExt cx="11440" cy="4043"/>
          </a:xfrm>
        </p:grpSpPr>
        <p:pic>
          <p:nvPicPr>
            <p:cNvPr id="6" name="图片 5"/>
            <p:cNvPicPr>
              <a:picLocks noChangeAspect="1"/>
            </p:cNvPicPr>
            <p:nvPr>
              <p:custDataLst>
                <p:tags r:id="rId2"/>
              </p:custDataLst>
            </p:nvPr>
          </p:nvPicPr>
          <p:blipFill>
            <a:blip r:embed="rId3"/>
            <a:stretch>
              <a:fillRect/>
            </a:stretch>
          </p:blipFill>
          <p:spPr>
            <a:xfrm>
              <a:off x="3573" y="1484"/>
              <a:ext cx="1237" cy="3923"/>
            </a:xfrm>
            <a:prstGeom prst="rect">
              <a:avLst/>
            </a:prstGeom>
          </p:spPr>
        </p:pic>
        <p:pic>
          <p:nvPicPr>
            <p:cNvPr id="12" name="图片 11"/>
            <p:cNvPicPr>
              <a:picLocks noChangeAspect="1"/>
            </p:cNvPicPr>
            <p:nvPr>
              <p:custDataLst>
                <p:tags r:id="rId4"/>
              </p:custDataLst>
            </p:nvPr>
          </p:nvPicPr>
          <p:blipFill>
            <a:blip r:embed="rId5"/>
            <a:stretch>
              <a:fillRect/>
            </a:stretch>
          </p:blipFill>
          <p:spPr>
            <a:xfrm>
              <a:off x="5423" y="1508"/>
              <a:ext cx="2058" cy="3873"/>
            </a:xfrm>
            <a:prstGeom prst="rect">
              <a:avLst/>
            </a:prstGeom>
          </p:spPr>
        </p:pic>
        <p:pic>
          <p:nvPicPr>
            <p:cNvPr id="21" name="图片 20"/>
            <p:cNvPicPr>
              <a:picLocks noChangeAspect="1"/>
            </p:cNvPicPr>
            <p:nvPr>
              <p:custDataLst>
                <p:tags r:id="rId6"/>
              </p:custDataLst>
            </p:nvPr>
          </p:nvPicPr>
          <p:blipFill>
            <a:blip r:embed="rId7"/>
            <a:stretch>
              <a:fillRect/>
            </a:stretch>
          </p:blipFill>
          <p:spPr>
            <a:xfrm>
              <a:off x="8321" y="1469"/>
              <a:ext cx="2568" cy="3874"/>
            </a:xfrm>
            <a:prstGeom prst="rect">
              <a:avLst/>
            </a:prstGeom>
          </p:spPr>
        </p:pic>
        <p:pic>
          <p:nvPicPr>
            <p:cNvPr id="22" name="图片 21"/>
            <p:cNvPicPr>
              <a:picLocks noChangeAspect="1"/>
            </p:cNvPicPr>
            <p:nvPr>
              <p:custDataLst>
                <p:tags r:id="rId8"/>
              </p:custDataLst>
            </p:nvPr>
          </p:nvPicPr>
          <p:blipFill>
            <a:blip r:embed="rId9"/>
            <a:stretch>
              <a:fillRect/>
            </a:stretch>
          </p:blipFill>
          <p:spPr>
            <a:xfrm>
              <a:off x="11729" y="1364"/>
              <a:ext cx="3284" cy="4034"/>
            </a:xfrm>
            <a:prstGeom prst="rect">
              <a:avLst/>
            </a:prstGeom>
          </p:spPr>
        </p:pic>
      </p:grpSp>
      <p:grpSp>
        <p:nvGrpSpPr>
          <p:cNvPr id="16" name="组合 15"/>
          <p:cNvGrpSpPr/>
          <p:nvPr>
            <p:custDataLst>
              <p:tags r:id="rId10"/>
            </p:custDataLst>
          </p:nvPr>
        </p:nvGrpSpPr>
        <p:grpSpPr>
          <a:xfrm>
            <a:off x="671195" y="2693035"/>
            <a:ext cx="9124950" cy="2753995"/>
            <a:chOff x="1057" y="4241"/>
            <a:chExt cx="14370" cy="4337"/>
          </a:xfrm>
        </p:grpSpPr>
        <p:sp>
          <p:nvSpPr>
            <p:cNvPr id="8" name="矩形 12289"/>
            <p:cNvSpPr/>
            <p:nvPr>
              <p:custDataLst>
                <p:tags r:id="rId11"/>
              </p:custDataLst>
            </p:nvPr>
          </p:nvSpPr>
          <p:spPr>
            <a:xfrm>
              <a:off x="1057" y="4241"/>
              <a:ext cx="11951" cy="725"/>
            </a:xfrm>
            <a:prstGeom prst="rect">
              <a:avLst/>
            </a:prstGeom>
            <a:noFill/>
            <a:ln w="9525">
              <a:noFill/>
            </a:ln>
          </p:spPr>
          <p:txBody>
            <a:bodyPr wrap="none" anchor="ctr">
              <a:spAutoFit/>
            </a:bodyPr>
            <a:lstStyle/>
            <a:p>
              <a:r>
                <a:rPr lang="en-US" altLang="zh-CN" sz="2400" b="1">
                  <a:latin typeface="微软雅黑" panose="020B0503020204020204" pitchFamily="34" charset="-122"/>
                  <a:ea typeface="微软雅黑" panose="020B0503020204020204" pitchFamily="34" charset="-122"/>
                  <a:cs typeface="微软雅黑" panose="020B0503020204020204" pitchFamily="34" charset="-120"/>
                </a:rPr>
                <a:t>① </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２号试管放出的气泡比１号多？这一现象说明什么？</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2292" name="矩形 12291"/>
            <p:cNvSpPr/>
            <p:nvPr>
              <p:custDataLst>
                <p:tags r:id="rId12"/>
              </p:custDataLst>
            </p:nvPr>
          </p:nvSpPr>
          <p:spPr>
            <a:xfrm>
              <a:off x="1057" y="5511"/>
              <a:ext cx="12928" cy="725"/>
            </a:xfrm>
            <a:prstGeom prst="rect">
              <a:avLst/>
            </a:prstGeom>
            <a:noFill/>
            <a:ln w="9525">
              <a:noFill/>
            </a:ln>
          </p:spPr>
          <p:txBody>
            <a:bodyPr anchor="ctr">
              <a:spAutoFit/>
            </a:bodyPr>
            <a:lstStyle/>
            <a:p>
              <a:r>
                <a:rPr lang="en-US" altLang="zh-CN" sz="2400" b="1">
                  <a:latin typeface="微软雅黑" panose="020B0503020204020204" pitchFamily="34" charset="-122"/>
                  <a:ea typeface="微软雅黑" panose="020B0503020204020204" pitchFamily="34" charset="-122"/>
                  <a:cs typeface="微软雅黑" panose="020B0503020204020204" pitchFamily="34" charset="-120"/>
                </a:rPr>
                <a:t>②  </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在细胞内，能通过加热来提高反应速率吗？</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 name="矩形 8"/>
            <p:cNvSpPr/>
            <p:nvPr>
              <p:custDataLst>
                <p:tags r:id="rId13"/>
              </p:custDataLst>
            </p:nvPr>
          </p:nvSpPr>
          <p:spPr>
            <a:xfrm>
              <a:off x="1057" y="6403"/>
              <a:ext cx="14370" cy="725"/>
            </a:xfrm>
            <a:prstGeom prst="rect">
              <a:avLst/>
            </a:prstGeom>
            <a:noFill/>
            <a:ln w="9525">
              <a:noFill/>
            </a:ln>
          </p:spPr>
          <p:txBody>
            <a:bodyPr wrap="none" anchor="ctr">
              <a:spAutoFit/>
            </a:bodyPr>
            <a:lstStyle/>
            <a:p>
              <a:r>
                <a:rPr lang="en-US" altLang="zh-CN" sz="2400" b="1">
                  <a:latin typeface="微软雅黑" panose="020B0503020204020204" pitchFamily="34" charset="-122"/>
                  <a:ea typeface="微软雅黑" panose="020B0503020204020204" pitchFamily="34" charset="-122"/>
                  <a:cs typeface="微软雅黑" panose="020B0503020204020204" pitchFamily="34" charset="-120"/>
                </a:rPr>
                <a:t>③ </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３号和４号试管未经加热，也有大量的气泡产生，这说明什么？</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 name="矩形 9"/>
            <p:cNvSpPr/>
            <p:nvPr>
              <p:custDataLst>
                <p:tags r:id="rId14"/>
              </p:custDataLst>
            </p:nvPr>
          </p:nvSpPr>
          <p:spPr>
            <a:xfrm>
              <a:off x="1085" y="7853"/>
              <a:ext cx="14118" cy="725"/>
            </a:xfrm>
            <a:prstGeom prst="rect">
              <a:avLst/>
            </a:prstGeom>
            <a:noFill/>
            <a:ln w="9525">
              <a:noFill/>
            </a:ln>
          </p:spPr>
          <p:txBody>
            <a:bodyPr anchor="ctr">
              <a:spAutoFit/>
            </a:bodyPr>
            <a:lstStyle/>
            <a:p>
              <a:r>
                <a:rPr lang="en-US" altLang="zh-CN" sz="2400" b="1">
                  <a:latin typeface="微软雅黑" panose="020B0503020204020204" pitchFamily="34" charset="-122"/>
                  <a:ea typeface="微软雅黑" panose="020B0503020204020204" pitchFamily="34" charset="-122"/>
                  <a:cs typeface="微软雅黑" panose="020B0503020204020204" pitchFamily="34" charset="-120"/>
                </a:rPr>
                <a:t>④ </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４号试管比３号试管反应速率快</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这说明什么？</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endParaRPr>
            </a:p>
          </p:txBody>
        </p:sp>
      </p:grpSp>
      <p:sp>
        <p:nvSpPr>
          <p:cNvPr id="11" name="矩形 10"/>
          <p:cNvSpPr/>
          <p:nvPr>
            <p:custDataLst>
              <p:tags r:id="rId15"/>
            </p:custDataLst>
          </p:nvPr>
        </p:nvSpPr>
        <p:spPr>
          <a:xfrm>
            <a:off x="1752283" y="3038793"/>
            <a:ext cx="6064885" cy="460375"/>
          </a:xfrm>
          <a:prstGeom prst="rect">
            <a:avLst/>
          </a:prstGeom>
          <a:noFill/>
          <a:ln w="9525">
            <a:noFill/>
          </a:ln>
        </p:spPr>
        <p:txBody>
          <a:bodyPr wrap="none" anchor="ctr">
            <a:spAutoFit/>
          </a:bodyPr>
          <a:lstStyle/>
          <a:p>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加热</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能促进过氧化氢分解，提高反应速率。 </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2296" name="矩形 12295"/>
          <p:cNvSpPr/>
          <p:nvPr>
            <p:custDataLst>
              <p:tags r:id="rId16"/>
            </p:custDataLst>
          </p:nvPr>
        </p:nvSpPr>
        <p:spPr>
          <a:xfrm>
            <a:off x="7055168" y="3499486"/>
            <a:ext cx="883285" cy="460375"/>
          </a:xfrm>
          <a:prstGeom prst="rect">
            <a:avLst/>
          </a:prstGeom>
          <a:noFill/>
          <a:ln w="9525">
            <a:noFill/>
          </a:ln>
        </p:spPr>
        <p:txBody>
          <a:bodyPr wrap="none" anchor="ctr">
            <a:spAutoFit/>
          </a:bodyPr>
          <a:lstStyle/>
          <a:p>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不能 </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3" name="矩形 12"/>
          <p:cNvSpPr/>
          <p:nvPr>
            <p:custDataLst>
              <p:tags r:id="rId17"/>
            </p:custDataLst>
          </p:nvPr>
        </p:nvSpPr>
        <p:spPr>
          <a:xfrm>
            <a:off x="1073150" y="4526281"/>
            <a:ext cx="8514080" cy="460375"/>
          </a:xfrm>
          <a:prstGeom prst="rect">
            <a:avLst/>
          </a:prstGeom>
          <a:noFill/>
          <a:ln w="9525">
            <a:noFill/>
          </a:ln>
        </p:spPr>
        <p:txBody>
          <a:bodyPr wrap="none" anchor="ctr">
            <a:spAutoFit/>
          </a:bodyPr>
          <a:lstStyle/>
          <a:p>
            <a:pPr algn="l"/>
            <a:r>
              <a:rPr lang="en-US" alt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Fe</a:t>
            </a:r>
            <a:r>
              <a:rPr lang="en-US" altLang="zh-CN" sz="2400" b="1" baseline="30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和</a:t>
            </a: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过氧化氢酶</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也能加速过氧化氢的分解，</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提高反应速率。</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4" name="矩形 13"/>
          <p:cNvSpPr/>
          <p:nvPr>
            <p:custDataLst>
              <p:tags r:id="rId18"/>
            </p:custDataLst>
          </p:nvPr>
        </p:nvSpPr>
        <p:spPr>
          <a:xfrm>
            <a:off x="1676718" y="5438776"/>
            <a:ext cx="6064885" cy="460375"/>
          </a:xfrm>
          <a:prstGeom prst="rect">
            <a:avLst/>
          </a:prstGeom>
          <a:noFill/>
          <a:ln w="9525">
            <a:noFill/>
          </a:ln>
        </p:spPr>
        <p:txBody>
          <a:bodyPr wrap="none" anchor="ctr">
            <a:spAutoFit/>
          </a:bodyPr>
          <a:lstStyle/>
          <a:p>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过氧化氢酶</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比</a:t>
            </a: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无机催化剂</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的催化效率更高。 </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文本框 14"/>
          <p:cNvSpPr txBox="1"/>
          <p:nvPr>
            <p:custDataLst>
              <p:tags r:id="rId19"/>
            </p:custDataLst>
          </p:nvPr>
        </p:nvSpPr>
        <p:spPr>
          <a:xfrm>
            <a:off x="148590" y="6156325"/>
            <a:ext cx="11932285" cy="701675"/>
          </a:xfrm>
          <a:prstGeom prst="rect">
            <a:avLst/>
          </a:prstGeom>
          <a:solidFill>
            <a:schemeClr val="accent6">
              <a:lumMod val="40000"/>
              <a:lumOff val="60000"/>
            </a:schemeClr>
          </a:solidFill>
          <a:ln w="9525">
            <a:solidFill>
              <a:schemeClr val="accent6">
                <a:lumMod val="20000"/>
                <a:lumOff val="80000"/>
              </a:schemeClr>
            </a:solidFill>
          </a:ln>
        </p:spPr>
        <p:txBody>
          <a:bodyPr wrap="square" anchor="t">
            <a:noAutofit/>
          </a:bodyPr>
          <a:lstStyle/>
          <a:p>
            <a:pPr algn="ctr">
              <a:spcBef>
                <a:spcPct val="50000"/>
              </a:spcBef>
            </a:pPr>
            <a:r>
              <a:rPr lang="zh-CN" altLang="en-US" sz="2400" b="1">
                <a:solidFill>
                  <a:srgbClr val="FF0000"/>
                </a:solidFill>
                <a:latin typeface="微软雅黑" panose="020B0503020204020204" pitchFamily="34" charset="-122"/>
                <a:ea typeface="微软雅黑" panose="020B0503020204020204" pitchFamily="34" charset="-122"/>
              </a:rPr>
              <a:t>结论：细胞中的反应需在常温常压下高效进行，酶在细胞代谢中具有</a:t>
            </a:r>
            <a:r>
              <a:rPr lang="zh-CN" altLang="en-US" sz="2400" b="1">
                <a:solidFill>
                  <a:schemeClr val="tx1"/>
                </a:solidFill>
                <a:latin typeface="微软雅黑" panose="020B0503020204020204" pitchFamily="34" charset="-122"/>
                <a:ea typeface="微软雅黑" panose="020B0503020204020204" pitchFamily="34" charset="-122"/>
              </a:rPr>
              <a:t>催化</a:t>
            </a:r>
            <a:r>
              <a:rPr lang="zh-CN" altLang="en-US" sz="2400" b="1">
                <a:solidFill>
                  <a:srgbClr val="FF0000"/>
                </a:solidFill>
                <a:latin typeface="微软雅黑" panose="020B0503020204020204" pitchFamily="34" charset="-122"/>
                <a:ea typeface="微软雅黑" panose="020B0503020204020204" pitchFamily="34" charset="-122"/>
              </a:rPr>
              <a:t>作用。</a:t>
            </a:r>
            <a:endParaRPr lang="zh-CN" altLang="en-US" sz="2400" b="1">
              <a:solidFill>
                <a:srgbClr val="FF0000"/>
              </a:solidFill>
              <a:latin typeface="微软雅黑" panose="020B0503020204020204" pitchFamily="34" charset="-122"/>
              <a:ea typeface="微软雅黑" panose="020B0503020204020204" pitchFamily="34" charset="-122"/>
            </a:endParaRPr>
          </a:p>
        </p:txBody>
      </p:sp>
      <p:grpSp>
        <p:nvGrpSpPr>
          <p:cNvPr id="18" name="组合 17"/>
          <p:cNvGrpSpPr/>
          <p:nvPr>
            <p:custDataLst>
              <p:tags r:id="rId20"/>
            </p:custDataLst>
          </p:nvPr>
        </p:nvGrpSpPr>
        <p:grpSpPr>
          <a:xfrm>
            <a:off x="9726930" y="3153410"/>
            <a:ext cx="2396490" cy="2124075"/>
            <a:chOff x="15427" y="4689"/>
            <a:chExt cx="3774" cy="3345"/>
          </a:xfrm>
        </p:grpSpPr>
        <p:grpSp>
          <p:nvGrpSpPr>
            <p:cNvPr id="17" name="组合 16"/>
            <p:cNvGrpSpPr/>
            <p:nvPr>
              <p:custDataLst>
                <p:tags r:id="rId21"/>
              </p:custDataLst>
            </p:nvPr>
          </p:nvGrpSpPr>
          <p:grpSpPr>
            <a:xfrm>
              <a:off x="15427" y="4689"/>
              <a:ext cx="3775" cy="2537"/>
              <a:chOff x="15427" y="4095"/>
              <a:chExt cx="3775" cy="2537"/>
            </a:xfrm>
            <a:solidFill>
              <a:schemeClr val="accent2">
                <a:lumMod val="40000"/>
                <a:lumOff val="60000"/>
              </a:schemeClr>
            </a:solidFill>
          </p:grpSpPr>
          <p:sp>
            <p:nvSpPr>
              <p:cNvPr id="24" name="文本框 23"/>
              <p:cNvSpPr txBox="1"/>
              <p:nvPr>
                <p:custDataLst>
                  <p:tags r:id="rId22"/>
                </p:custDataLst>
              </p:nvPr>
            </p:nvSpPr>
            <p:spPr>
              <a:xfrm>
                <a:off x="15447" y="4095"/>
                <a:ext cx="3755" cy="822"/>
              </a:xfrm>
              <a:prstGeom prst="rect">
                <a:avLst/>
              </a:prstGeom>
              <a:grpFill/>
            </p:spPr>
            <p:txBody>
              <a:bodyPr wrap="square" rtlCol="0" anchor="t">
                <a:spAutoFit/>
              </a:bodyPr>
              <a:lstStyle/>
              <a:p>
                <a:pPr marL="457200" indent="-457200" algn="ctr">
                  <a:buFont typeface="Wingdings" panose="05000000000000000000" charset="0"/>
                  <a:buChar char="ü"/>
                </a:pPr>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1</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对比</a:t>
                </a:r>
                <a:endPar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5" name="文本框 24"/>
              <p:cNvSpPr txBox="1"/>
              <p:nvPr>
                <p:custDataLst>
                  <p:tags r:id="rId23"/>
                </p:custDataLst>
              </p:nvPr>
            </p:nvSpPr>
            <p:spPr>
              <a:xfrm>
                <a:off x="15447" y="4985"/>
                <a:ext cx="3755" cy="822"/>
              </a:xfrm>
              <a:prstGeom prst="rect">
                <a:avLst/>
              </a:prstGeom>
              <a:grpFill/>
            </p:spPr>
            <p:txBody>
              <a:bodyPr wrap="square" rtlCol="0" anchor="t">
                <a:spAutoFit/>
              </a:bodyPr>
              <a:lstStyle/>
              <a:p>
                <a:pPr marL="457200" indent="-457200" algn="ctr">
                  <a:buFont typeface="Wingdings" panose="05000000000000000000" charset="0"/>
                  <a:buChar char="ü"/>
                </a:pPr>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1</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3</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对比</a:t>
                </a:r>
                <a:endPar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6" name="文本框 25"/>
              <p:cNvSpPr txBox="1"/>
              <p:nvPr>
                <p:custDataLst>
                  <p:tags r:id="rId24"/>
                </p:custDataLst>
              </p:nvPr>
            </p:nvSpPr>
            <p:spPr>
              <a:xfrm>
                <a:off x="15427" y="5810"/>
                <a:ext cx="3755" cy="822"/>
              </a:xfrm>
              <a:prstGeom prst="rect">
                <a:avLst/>
              </a:prstGeom>
              <a:grpFill/>
            </p:spPr>
            <p:txBody>
              <a:bodyPr wrap="square" rtlCol="0" anchor="t">
                <a:spAutoFit/>
              </a:bodyPr>
              <a:lstStyle/>
              <a:p>
                <a:pPr marL="457200" indent="-457200" algn="ctr">
                  <a:buFont typeface="Wingdings" panose="05000000000000000000" charset="0"/>
                  <a:buChar char="ü"/>
                </a:pPr>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1</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4</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对比</a:t>
                </a:r>
                <a:endPar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sp>
          <p:nvSpPr>
            <p:cNvPr id="28" name="文本框 27"/>
            <p:cNvSpPr txBox="1"/>
            <p:nvPr>
              <p:custDataLst>
                <p:tags r:id="rId25"/>
              </p:custDataLst>
            </p:nvPr>
          </p:nvSpPr>
          <p:spPr>
            <a:xfrm>
              <a:off x="15427" y="7212"/>
              <a:ext cx="3755" cy="822"/>
            </a:xfrm>
            <a:prstGeom prst="rect">
              <a:avLst/>
            </a:prstGeom>
            <a:solidFill>
              <a:schemeClr val="accent2">
                <a:lumMod val="40000"/>
                <a:lumOff val="60000"/>
              </a:schemeClr>
            </a:solidFill>
          </p:spPr>
          <p:txBody>
            <a:bodyPr wrap="square" rtlCol="0" anchor="t">
              <a:spAutoFit/>
            </a:bodyPr>
            <a:lstStyle/>
            <a:p>
              <a:pPr marL="457200" indent="-457200" algn="ctr">
                <a:buFont typeface="Wingdings" panose="05000000000000000000" charset="0"/>
                <a:buChar char="ü"/>
              </a:pPr>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3</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4</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对比</a:t>
              </a:r>
              <a:endPar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grpSp>
        <p:nvGrpSpPr>
          <p:cNvPr id="2" name="组合 1"/>
          <p:cNvGrpSpPr/>
          <p:nvPr>
            <p:custDataLst>
              <p:tags r:id="rId26"/>
            </p:custDataLst>
          </p:nvPr>
        </p:nvGrpSpPr>
        <p:grpSpPr>
          <a:xfrm>
            <a:off x="149225" y="81280"/>
            <a:ext cx="5759450" cy="1151890"/>
            <a:chOff x="235" y="128"/>
            <a:chExt cx="10309" cy="1814"/>
          </a:xfrm>
        </p:grpSpPr>
        <p:sp>
          <p:nvSpPr>
            <p:cNvPr id="3" name="文本框 2"/>
            <p:cNvSpPr txBox="1"/>
            <p:nvPr>
              <p:custDataLst>
                <p:tags r:id="rId27"/>
              </p:custDataLst>
            </p:nvPr>
          </p:nvSpPr>
          <p:spPr>
            <a:xfrm>
              <a:off x="503" y="926"/>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酶在细胞代谢中的作用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 name="组合 3"/>
            <p:cNvGrpSpPr/>
            <p:nvPr>
              <p:custDataLst>
                <p:tags r:id="rId28"/>
              </p:custDataLst>
            </p:nvPr>
          </p:nvGrpSpPr>
          <p:grpSpPr>
            <a:xfrm>
              <a:off x="235" y="128"/>
              <a:ext cx="10309" cy="899"/>
              <a:chOff x="587375" y="977268"/>
              <a:chExt cx="6546004" cy="570900"/>
            </a:xfrm>
          </p:grpSpPr>
          <p:sp>
            <p:nvSpPr>
              <p:cNvPr id="215" name="任意多边形: 形状 17"/>
              <p:cNvSpPr/>
              <p:nvPr>
                <p:custDataLst>
                  <p:tags r:id="rId29"/>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30"/>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31"/>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32"/>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5" name="图片 4" descr="32303137373532353b32303137393931383bc9faceefcfd4cea2beb5cfb8b0fb"/>
            <p:cNvPicPr>
              <a:picLocks noChangeAspect="1"/>
            </p:cNvPicPr>
            <p:nvPr>
              <p:custDataLst>
                <p:tags r:id="rId33"/>
              </p:custDataLst>
            </p:nvPr>
          </p:nvPicPr>
          <p:blipFill>
            <a:blip r:embed="rId34"/>
            <a:stretch>
              <a:fillRect/>
            </a:stretch>
          </p:blipFill>
          <p:spPr>
            <a:xfrm>
              <a:off x="1119" y="207"/>
              <a:ext cx="719" cy="719"/>
            </a:xfrm>
            <a:prstGeom prst="rect">
              <a:avLst/>
            </a:prstGeom>
          </p:spPr>
        </p:pic>
      </p:grpSp>
      <p:sp>
        <p:nvSpPr>
          <p:cNvPr id="19" name="文本框 18"/>
          <p:cNvSpPr txBox="1"/>
          <p:nvPr>
            <p:custDataLst>
              <p:tags r:id="rId35"/>
            </p:custDataLst>
          </p:nvPr>
        </p:nvSpPr>
        <p:spPr>
          <a:xfrm>
            <a:off x="299085" y="1411605"/>
            <a:ext cx="2466975" cy="521970"/>
          </a:xfrm>
          <a:prstGeom prst="rect">
            <a:avLst/>
          </a:prstGeom>
          <a:solidFill>
            <a:schemeClr val="accent3">
              <a:lumMod val="40000"/>
              <a:lumOff val="60000"/>
            </a:schemeClr>
          </a:solidFill>
        </p:spPr>
        <p:txBody>
          <a:bodyPr wrap="square" rtlCol="0" anchor="t">
            <a:spAutoFit/>
          </a:bodyPr>
          <a:lstStyle/>
          <a:p>
            <a:pPr marL="457200" indent="-457200" algn="l">
              <a:lnSpc>
                <a:spcPct val="100000"/>
              </a:lnSpc>
              <a:buFont typeface="Wingdings" panose="05000000000000000000" charset="0"/>
              <a:buChar char="Ø"/>
            </a:pPr>
            <a:r>
              <a:rPr lang="zh-CN" altLang="en-US" sz="2800" b="1">
                <a:solidFill>
                  <a:srgbClr val="FF0000"/>
                </a:solidFill>
                <a:latin typeface="微软雅黑" panose="020B0503020204020204" pitchFamily="34" charset="-122"/>
                <a:ea typeface="微软雅黑" panose="020B0503020204020204" pitchFamily="34" charset="-122"/>
                <a:sym typeface="+mn-ea"/>
              </a:rPr>
              <a:t>实验结论</a:t>
            </a:r>
            <a:endParaRPr lang="zh-CN" altLang="en-US" sz="2800" b="1">
              <a:solidFill>
                <a:srgbClr val="FF0000"/>
              </a:solidFill>
              <a:latin typeface="微软雅黑" panose="020B0503020204020204" pitchFamily="34" charset="-122"/>
              <a:ea typeface="微软雅黑" panose="020B0503020204020204" pitchFamily="34" charset="-122"/>
              <a:sym typeface="+mn-ea"/>
            </a:endParaRPr>
          </a:p>
        </p:txBody>
      </p:sp>
    </p:spTree>
    <p:custDataLst>
      <p:tags r:id="rId3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296"/>
                                        </p:tgtEl>
                                        <p:attrNameLst>
                                          <p:attrName>style.visibility</p:attrName>
                                        </p:attrNameLst>
                                      </p:cBhvr>
                                      <p:to>
                                        <p:strVal val="visible"/>
                                      </p:to>
                                    </p:set>
                                    <p:animEffect transition="in" filter="blinds(horizontal)">
                                      <p:cBhvr>
                                        <p:cTn id="12" dur="500"/>
                                        <p:tgtEl>
                                          <p:spTgt spid="1229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linds(horizont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linds(horizontal)">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296" grpId="0" animBg="1"/>
      <p:bldP spid="13" grpId="0" animBg="1"/>
      <p:bldP spid="14"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custDataLst>
              <p:tags r:id="rId1"/>
            </p:custDataLst>
          </p:nvPr>
        </p:nvGrpSpPr>
        <p:grpSpPr>
          <a:xfrm>
            <a:off x="6400627" y="1811020"/>
            <a:ext cx="5680349" cy="2469515"/>
            <a:chOff x="11179" y="1856"/>
            <a:chExt cx="7721" cy="3889"/>
          </a:xfrm>
        </p:grpSpPr>
        <p:sp>
          <p:nvSpPr>
            <p:cNvPr id="2" name="矩形 1"/>
            <p:cNvSpPr/>
            <p:nvPr>
              <p:custDataLst>
                <p:tags r:id="rId2"/>
              </p:custDataLst>
            </p:nvPr>
          </p:nvSpPr>
          <p:spPr>
            <a:xfrm>
              <a:off x="11179" y="1856"/>
              <a:ext cx="7721" cy="1093"/>
            </a:xfrm>
            <a:prstGeom prst="rect">
              <a:avLst/>
            </a:prstGeom>
          </p:spPr>
          <p:txBody>
            <a:bodyPr wrap="square">
              <a:spAutoFit/>
            </a:bodyPr>
            <a:lstStyle/>
            <a:p>
              <a:pPr marL="342900" indent="-342900">
                <a:lnSpc>
                  <a:spcPct val="140000"/>
                </a:lnSpc>
                <a:buFont typeface="Wingdings" panose="05000000000000000000" charset="0"/>
                <a:buChar char="Ø"/>
              </a:pPr>
              <a:r>
                <a:rPr lang="zh-CN" altLang="en-US" sz="2800" b="1">
                  <a:solidFill>
                    <a:prstClr val="black"/>
                  </a:solidFill>
                  <a:latin typeface="宋体" panose="02010600030101010101" pitchFamily="2" charset="-122"/>
                  <a:ea typeface="微软雅黑" panose="020B0503020204020204" pitchFamily="34" charset="-122"/>
                  <a:cs typeface="Arial" panose="020B0604020202020204"/>
                </a:rPr>
                <a:t>加热为什么能加快过氧化氢分解？</a:t>
              </a:r>
              <a:endParaRPr lang="zh-CN" altLang="en-US" sz="2800" b="1">
                <a:solidFill>
                  <a:prstClr val="black"/>
                </a:solidFill>
                <a:effectLst>
                  <a:outerShdw blurRad="38100" dist="38100" dir="2700000">
                    <a:srgbClr val="000000"/>
                  </a:outerShdw>
                </a:effectLst>
                <a:latin typeface="宋体" panose="02010600030101010101" pitchFamily="2" charset="-122"/>
                <a:ea typeface="微软雅黑" panose="020B0503020204020204" pitchFamily="34" charset="-122"/>
                <a:cs typeface="Arial" panose="020B0604020202020204"/>
              </a:endParaRPr>
            </a:p>
          </p:txBody>
        </p:sp>
        <p:sp>
          <p:nvSpPr>
            <p:cNvPr id="3" name="Text Box 12"/>
            <p:cNvSpPr/>
            <p:nvPr>
              <p:custDataLst>
                <p:tags r:id="rId3"/>
              </p:custDataLst>
            </p:nvPr>
          </p:nvSpPr>
          <p:spPr>
            <a:xfrm>
              <a:off x="11180" y="3703"/>
              <a:ext cx="7719" cy="2042"/>
            </a:xfrm>
            <a:prstGeom prst="rect">
              <a:avLst/>
            </a:prstGeom>
            <a:noFill/>
            <a:ln w="9525">
              <a:noFill/>
            </a:ln>
          </p:spPr>
          <p:txBody>
            <a:bodyPr wrap="square">
              <a:spAutoFit/>
            </a:bodyPr>
            <a:lstStyle/>
            <a:p>
              <a:pPr marL="342900" indent="-342900">
                <a:lnSpc>
                  <a:spcPct val="140000"/>
                </a:lnSpc>
                <a:buFont typeface="Wingdings" panose="05000000000000000000" charset="0"/>
                <a:buChar char="Ø"/>
              </a:pPr>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rPr>
                <a:t>号、</a:t>
              </a:r>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rPr>
                <a:t>号试管没有加热，为什么也有大量气泡产生？</a:t>
              </a:r>
              <a:endPar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sp>
        <p:nvSpPr>
          <p:cNvPr id="4" name="矩形 3"/>
          <p:cNvSpPr/>
          <p:nvPr>
            <p:custDataLst>
              <p:tags r:id="rId4"/>
            </p:custDataLst>
          </p:nvPr>
        </p:nvSpPr>
        <p:spPr>
          <a:xfrm>
            <a:off x="193675" y="2030730"/>
            <a:ext cx="6002655" cy="953135"/>
          </a:xfrm>
          <a:prstGeom prst="rect">
            <a:avLst/>
          </a:prstGeom>
          <a:solidFill>
            <a:schemeClr val="accent4">
              <a:lumMod val="20000"/>
              <a:lumOff val="80000"/>
            </a:schemeClr>
          </a:solidFill>
        </p:spPr>
        <p:txBody>
          <a:bodyPr wrap="square">
            <a:spAutoFit/>
          </a:bodyPr>
          <a:lstStyle/>
          <a:p>
            <a:pPr>
              <a:lnSpc>
                <a:spcPct val="100000"/>
              </a:lnSpc>
            </a:pPr>
            <a:r>
              <a:rPr lang="zh-CN" altLang="en-US" sz="2800" b="1">
                <a:solidFill>
                  <a:srgbClr val="FF0000"/>
                </a:solidFill>
                <a:latin typeface="宋体" panose="02010600030101010101" pitchFamily="2" charset="-122"/>
                <a:ea typeface="微软雅黑" panose="020B0503020204020204" pitchFamily="34" charset="-122"/>
                <a:cs typeface="Arial" panose="020B0604020202020204"/>
              </a:rPr>
              <a:t>活化能：</a:t>
            </a:r>
            <a:r>
              <a:rPr lang="zh-CN" altLang="en-US" sz="2800" b="1">
                <a:solidFill>
                  <a:prstClr val="black"/>
                </a:solidFill>
                <a:latin typeface="宋体" panose="02010600030101010101" pitchFamily="2" charset="-122"/>
                <a:ea typeface="微软雅黑" panose="020B0503020204020204" pitchFamily="34" charset="-122"/>
                <a:cs typeface="Arial" panose="020B0604020202020204"/>
              </a:rPr>
              <a:t>分子从</a:t>
            </a:r>
            <a:r>
              <a:rPr lang="zh-CN" altLang="en-US" sz="2800" b="1">
                <a:solidFill>
                  <a:srgbClr val="FF0000"/>
                </a:solidFill>
                <a:latin typeface="宋体" panose="02010600030101010101" pitchFamily="2" charset="-122"/>
                <a:ea typeface="微软雅黑" panose="020B0503020204020204" pitchFamily="34" charset="-122"/>
                <a:cs typeface="Arial" panose="020B0604020202020204"/>
              </a:rPr>
              <a:t>常态</a:t>
            </a:r>
            <a:r>
              <a:rPr lang="zh-CN" altLang="en-US" sz="2800" b="1">
                <a:solidFill>
                  <a:prstClr val="black"/>
                </a:solidFill>
                <a:latin typeface="宋体" panose="02010600030101010101" pitchFamily="2" charset="-122"/>
                <a:ea typeface="微软雅黑" panose="020B0503020204020204" pitchFamily="34" charset="-122"/>
                <a:cs typeface="Arial" panose="020B0604020202020204"/>
              </a:rPr>
              <a:t>转变为容易发生化学反应的</a:t>
            </a:r>
            <a:r>
              <a:rPr lang="zh-CN" altLang="en-US" sz="2800" b="1">
                <a:solidFill>
                  <a:srgbClr val="FF0000"/>
                </a:solidFill>
                <a:latin typeface="宋体" panose="02010600030101010101" pitchFamily="2" charset="-122"/>
                <a:ea typeface="微软雅黑" panose="020B0503020204020204" pitchFamily="34" charset="-122"/>
                <a:cs typeface="Arial" panose="020B0604020202020204"/>
              </a:rPr>
              <a:t>活跃状态</a:t>
            </a:r>
            <a:r>
              <a:rPr lang="zh-CN" altLang="en-US" sz="2800" b="1">
                <a:solidFill>
                  <a:prstClr val="black"/>
                </a:solidFill>
                <a:latin typeface="宋体" panose="02010600030101010101" pitchFamily="2" charset="-122"/>
                <a:ea typeface="微软雅黑" panose="020B0503020204020204" pitchFamily="34" charset="-122"/>
                <a:cs typeface="Arial" panose="020B0604020202020204"/>
              </a:rPr>
              <a:t>所需要的</a:t>
            </a:r>
            <a:r>
              <a:rPr lang="zh-CN" altLang="en-US" sz="2800" b="1">
                <a:solidFill>
                  <a:srgbClr val="FF0000"/>
                </a:solidFill>
                <a:latin typeface="宋体" panose="02010600030101010101" pitchFamily="2" charset="-122"/>
                <a:ea typeface="微软雅黑" panose="020B0503020204020204" pitchFamily="34" charset="-122"/>
                <a:cs typeface="Arial" panose="020B0604020202020204"/>
              </a:rPr>
              <a:t>能量</a:t>
            </a:r>
            <a:r>
              <a:rPr lang="zh-CN" altLang="en-US" sz="2800" b="1">
                <a:solidFill>
                  <a:prstClr val="black"/>
                </a:solidFill>
                <a:latin typeface="宋体" panose="02010600030101010101" pitchFamily="2" charset="-122"/>
                <a:ea typeface="微软雅黑" panose="020B0503020204020204" pitchFamily="34" charset="-122"/>
                <a:cs typeface="Arial" panose="020B0604020202020204"/>
              </a:rPr>
              <a:t>。</a:t>
            </a:r>
            <a:endParaRPr lang="zh-CN" altLang="en-US" sz="2800" b="1">
              <a:solidFill>
                <a:prstClr val="black"/>
              </a:solidFill>
              <a:latin typeface="宋体" panose="02010600030101010101" pitchFamily="2" charset="-122"/>
              <a:ea typeface="微软雅黑" panose="020B0503020204020204" pitchFamily="34" charset="-122"/>
              <a:cs typeface="Arial" panose="020B0604020202020204"/>
            </a:endParaRPr>
          </a:p>
        </p:txBody>
      </p:sp>
      <p:sp>
        <p:nvSpPr>
          <p:cNvPr id="5" name="Text Box 5"/>
          <p:cNvSpPr/>
          <p:nvPr>
            <p:custDataLst>
              <p:tags r:id="rId5"/>
            </p:custDataLst>
          </p:nvPr>
        </p:nvSpPr>
        <p:spPr>
          <a:xfrm>
            <a:off x="7214271" y="2511491"/>
            <a:ext cx="4415372" cy="521970"/>
          </a:xfrm>
          <a:prstGeom prst="rect">
            <a:avLst/>
          </a:prstGeom>
          <a:solidFill>
            <a:schemeClr val="accent3">
              <a:lumMod val="20000"/>
              <a:lumOff val="80000"/>
            </a:schemeClr>
          </a:solidFill>
          <a:ln w="9525">
            <a:noFill/>
          </a:ln>
        </p:spPr>
        <p:txBody>
          <a:bodyPr wrap="square">
            <a:spAutoFit/>
          </a:bodyPr>
          <a:lstStyle/>
          <a:p>
            <a:pPr>
              <a:spcBef>
                <a:spcPct val="10000"/>
              </a:spcBef>
            </a:pPr>
            <a:r>
              <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rPr>
              <a:t>加热：</a:t>
            </a:r>
            <a:r>
              <a:rPr lang="zh-CN" altLang="en-US" sz="2800" b="1">
                <a:solidFill>
                  <a:srgbClr val="0909EB"/>
                </a:solidFill>
                <a:latin typeface="微软雅黑" panose="020B0503020204020204" pitchFamily="34" charset="-122"/>
                <a:ea typeface="微软雅黑" panose="020B0503020204020204" pitchFamily="34" charset="-122"/>
                <a:cs typeface="Arial" panose="020B0604020202020204"/>
              </a:rPr>
              <a:t>为分子提供了能量。</a:t>
            </a:r>
            <a:endParaRPr lang="zh-CN" altLang="en-US" sz="2800" b="1">
              <a:solidFill>
                <a:srgbClr val="0909EB"/>
              </a:solidFill>
              <a:latin typeface="微软雅黑" panose="020B0503020204020204" pitchFamily="34" charset="-122"/>
              <a:ea typeface="微软雅黑" panose="020B0503020204020204" pitchFamily="34" charset="-122"/>
              <a:cs typeface="Arial" panose="020B0604020202020204"/>
            </a:endParaRPr>
          </a:p>
        </p:txBody>
      </p:sp>
      <p:sp>
        <p:nvSpPr>
          <p:cNvPr id="6" name="Text Box 6"/>
          <p:cNvSpPr/>
          <p:nvPr>
            <p:custDataLst>
              <p:tags r:id="rId6"/>
            </p:custDataLst>
          </p:nvPr>
        </p:nvSpPr>
        <p:spPr>
          <a:xfrm>
            <a:off x="6564630" y="4241800"/>
            <a:ext cx="5515610" cy="953135"/>
          </a:xfrm>
          <a:prstGeom prst="rect">
            <a:avLst/>
          </a:prstGeom>
          <a:solidFill>
            <a:schemeClr val="accent3">
              <a:lumMod val="20000"/>
              <a:lumOff val="80000"/>
            </a:schemeClr>
          </a:solidFill>
          <a:ln w="9525">
            <a:noFill/>
          </a:ln>
        </p:spPr>
        <p:txBody>
          <a:bodyPr wrap="square">
            <a:spAutoFit/>
          </a:bodyPr>
          <a:lstStyle/>
          <a:p>
            <a:pPr>
              <a:spcBef>
                <a:spcPct val="50000"/>
              </a:spcBef>
            </a:pPr>
            <a:r>
              <a:rPr lang="zh-CN" altLang="en-US" sz="2800" b="1">
                <a:solidFill>
                  <a:srgbClr val="FF0000"/>
                </a:solidFill>
                <a:latin typeface="微软雅黑" panose="020B0503020204020204" pitchFamily="34" charset="-122"/>
                <a:ea typeface="微软雅黑" panose="020B0503020204020204" pitchFamily="34" charset="-122"/>
                <a:cs typeface="楷体" panose="02010609060101010101" pitchFamily="49" charset="-122"/>
              </a:rPr>
              <a:t>无机催化剂：</a:t>
            </a:r>
            <a:r>
              <a:rPr lang="zh-CN" altLang="en-US" sz="2800" b="1">
                <a:solidFill>
                  <a:srgbClr val="9900CC"/>
                </a:solidFill>
                <a:latin typeface="微软雅黑" panose="020B0503020204020204" pitchFamily="34" charset="-122"/>
                <a:ea typeface="微软雅黑" panose="020B0503020204020204" pitchFamily="34" charset="-122"/>
                <a:cs typeface="楷体" panose="02010609060101010101" pitchFamily="49" charset="-122"/>
              </a:rPr>
              <a:t>降低化学反应的</a:t>
            </a:r>
            <a:r>
              <a:rPr lang="zh-CN" altLang="en-US" sz="2800" b="1">
                <a:solidFill>
                  <a:srgbClr val="FF0000"/>
                </a:solidFill>
                <a:latin typeface="微软雅黑" panose="020B0503020204020204" pitchFamily="34" charset="-122"/>
                <a:ea typeface="微软雅黑" panose="020B0503020204020204" pitchFamily="34" charset="-122"/>
                <a:cs typeface="楷体" panose="02010609060101010101" pitchFamily="49" charset="-122"/>
              </a:rPr>
              <a:t>活化能。</a:t>
            </a:r>
            <a:endParaRPr lang="zh-CN" altLang="en-US" sz="2800" b="1">
              <a:solidFill>
                <a:srgbClr val="FF0000"/>
              </a:solidFill>
              <a:latin typeface="微软雅黑" panose="020B0503020204020204" pitchFamily="34" charset="-122"/>
              <a:ea typeface="微软雅黑" panose="020B0503020204020204" pitchFamily="34" charset="-122"/>
              <a:cs typeface="楷体" panose="02010609060101010101" pitchFamily="49" charset="-122"/>
            </a:endParaRPr>
          </a:p>
        </p:txBody>
      </p:sp>
      <p:sp>
        <p:nvSpPr>
          <p:cNvPr id="7" name="Text Box 7"/>
          <p:cNvSpPr/>
          <p:nvPr>
            <p:custDataLst>
              <p:tags r:id="rId7"/>
            </p:custDataLst>
          </p:nvPr>
        </p:nvSpPr>
        <p:spPr>
          <a:xfrm>
            <a:off x="6546215" y="5279390"/>
            <a:ext cx="5582285" cy="1512570"/>
          </a:xfrm>
          <a:prstGeom prst="rect">
            <a:avLst/>
          </a:prstGeom>
          <a:solidFill>
            <a:schemeClr val="accent3">
              <a:lumMod val="20000"/>
              <a:lumOff val="80000"/>
            </a:schemeClr>
          </a:solidFill>
          <a:ln w="9525">
            <a:noFill/>
          </a:ln>
        </p:spPr>
        <p:txBody>
          <a:bodyPr wrap="square">
            <a:spAutoFit/>
          </a:bodyPr>
          <a:lstStyle/>
          <a:p>
            <a:pPr>
              <a:lnSpc>
                <a:spcPct val="110000"/>
              </a:lnSpc>
              <a:spcBef>
                <a:spcPct val="50000"/>
              </a:spcBef>
            </a:pPr>
            <a:r>
              <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rPr>
              <a:t>酶：</a:t>
            </a:r>
            <a:r>
              <a:rPr lang="zh-CN" altLang="en-US" sz="2800" b="1">
                <a:solidFill>
                  <a:srgbClr val="0000FF"/>
                </a:solidFill>
                <a:latin typeface="微软雅黑" panose="020B0503020204020204" pitchFamily="34" charset="-122"/>
                <a:ea typeface="微软雅黑" panose="020B0503020204020204" pitchFamily="34" charset="-122"/>
                <a:cs typeface="Arial" panose="020B0604020202020204"/>
              </a:rPr>
              <a:t>同无机催化相比，酶。</a:t>
            </a:r>
            <a:r>
              <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rPr>
              <a:t>更显著地</a:t>
            </a:r>
            <a:r>
              <a:rPr lang="zh-CN" altLang="en-US" sz="2800" b="1">
                <a:solidFill>
                  <a:srgbClr val="0000FF"/>
                </a:solidFill>
                <a:latin typeface="微软雅黑" panose="020B0503020204020204" pitchFamily="34" charset="-122"/>
                <a:ea typeface="微软雅黑" panose="020B0503020204020204" pitchFamily="34" charset="-122"/>
                <a:cs typeface="Arial" panose="020B0604020202020204"/>
              </a:rPr>
              <a:t>降低化学反应的</a:t>
            </a:r>
            <a:r>
              <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rPr>
              <a:t>活化能</a:t>
            </a:r>
            <a:r>
              <a:rPr lang="zh-CN" altLang="en-US" sz="2800" b="1">
                <a:solidFill>
                  <a:srgbClr val="0000FF"/>
                </a:solidFill>
                <a:latin typeface="微软雅黑" panose="020B0503020204020204" pitchFamily="34" charset="-122"/>
                <a:ea typeface="微软雅黑" panose="020B0503020204020204" pitchFamily="34" charset="-122"/>
                <a:cs typeface="Arial" panose="020B0604020202020204"/>
              </a:rPr>
              <a:t>，因而催化效率</a:t>
            </a:r>
            <a:r>
              <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rPr>
              <a:t>更高</a:t>
            </a:r>
            <a:r>
              <a:rPr lang="zh-CN" altLang="en-US" sz="2800" b="1">
                <a:solidFill>
                  <a:srgbClr val="0000FF"/>
                </a:solidFill>
                <a:latin typeface="微软雅黑" panose="020B0503020204020204" pitchFamily="34" charset="-122"/>
                <a:ea typeface="微软雅黑" panose="020B0503020204020204" pitchFamily="34" charset="-122"/>
                <a:cs typeface="Arial" panose="020B0604020202020204"/>
              </a:rPr>
              <a:t>。</a:t>
            </a:r>
            <a:endParaRPr lang="zh-CN" altLang="en-US" sz="2800" b="1">
              <a:solidFill>
                <a:srgbClr val="0000FF"/>
              </a:solidFill>
              <a:latin typeface="微软雅黑" panose="020B0503020204020204" pitchFamily="34" charset="-122"/>
              <a:ea typeface="微软雅黑" panose="020B0503020204020204" pitchFamily="34" charset="-122"/>
              <a:cs typeface="Arial" panose="020B0604020202020204"/>
            </a:endParaRPr>
          </a:p>
        </p:txBody>
      </p:sp>
      <p:grpSp>
        <p:nvGrpSpPr>
          <p:cNvPr id="16" name="组合 15"/>
          <p:cNvGrpSpPr/>
          <p:nvPr>
            <p:custDataLst>
              <p:tags r:id="rId8"/>
            </p:custDataLst>
          </p:nvPr>
        </p:nvGrpSpPr>
        <p:grpSpPr>
          <a:xfrm>
            <a:off x="236855" y="3133090"/>
            <a:ext cx="6007100" cy="3583940"/>
            <a:chOff x="392416" y="1191072"/>
            <a:chExt cx="6708012" cy="4886612"/>
          </a:xfrm>
        </p:grpSpPr>
        <p:grpSp>
          <p:nvGrpSpPr>
            <p:cNvPr id="8" name="组合 7"/>
            <p:cNvGrpSpPr/>
            <p:nvPr>
              <p:custDataLst>
                <p:tags r:id="rId9"/>
              </p:custDataLst>
            </p:nvPr>
          </p:nvGrpSpPr>
          <p:grpSpPr>
            <a:xfrm>
              <a:off x="392416" y="1191072"/>
              <a:ext cx="6708012" cy="4886612"/>
              <a:chOff x="3486151" y="523875"/>
              <a:chExt cx="8020050" cy="6076950"/>
            </a:xfrm>
          </p:grpSpPr>
          <p:sp>
            <p:nvSpPr>
              <p:cNvPr id="9" name="圆角矩形 9"/>
              <p:cNvSpPr/>
              <p:nvPr>
                <p:custDataLst>
                  <p:tags r:id="rId10"/>
                </p:custDataLst>
              </p:nvPr>
            </p:nvSpPr>
            <p:spPr>
              <a:xfrm>
                <a:off x="3486151" y="523875"/>
                <a:ext cx="8020050" cy="6076950"/>
              </a:xfrm>
              <a:prstGeom prst="roundRect">
                <a:avLst>
                  <a:gd name="adj" fmla="val 1806"/>
                </a:avLst>
              </a:prstGeom>
              <a:solidFill>
                <a:srgbClr val="FFC000">
                  <a:lumMod val="40000"/>
                  <a:lumOff val="60000"/>
                </a:srgbClr>
              </a:solidFill>
              <a:ln w="12700" cap="flat" cmpd="sng" algn="ctr">
                <a:solidFill>
                  <a:srgbClr val="70AD47">
                    <a:lumMod val="75000"/>
                  </a:srgbClr>
                </a:solidFill>
                <a:prstDash val="solid"/>
                <a:miter lim="800000"/>
              </a:ln>
              <a:effectLst/>
            </p:spPr>
            <p:txBody>
              <a:bodyPr rtlCol="0" anchor="ctr"/>
              <a:lstStyle/>
              <a:p>
                <a:pPr algn="ctr">
                  <a:spcBef>
                    <a:spcPct val="0"/>
                  </a:spcBef>
                  <a:spcAft>
                    <a:spcPct val="0"/>
                  </a:spcAft>
                  <a:defRPr/>
                </a:pPr>
                <a:endParaRPr lang="zh-CN" altLang="en-US" kern="0">
                  <a:solidFill>
                    <a:sysClr val="window" lastClr="FFFFFF"/>
                  </a:solidFill>
                  <a:latin typeface="Calibri" panose="020F0502020204030204"/>
                  <a:cs typeface="Arial" panose="020B0604020202020204"/>
                </a:endParaRPr>
              </a:p>
            </p:txBody>
          </p:sp>
          <p:sp>
            <p:nvSpPr>
              <p:cNvPr id="10" name="圆角矩形 10"/>
              <p:cNvSpPr/>
              <p:nvPr>
                <p:custDataLst>
                  <p:tags r:id="rId11"/>
                </p:custDataLst>
              </p:nvPr>
            </p:nvSpPr>
            <p:spPr>
              <a:xfrm>
                <a:off x="3600450" y="600075"/>
                <a:ext cx="7810500" cy="5924550"/>
              </a:xfrm>
              <a:prstGeom prst="roundRect">
                <a:avLst>
                  <a:gd name="adj" fmla="val 2079"/>
                </a:avLst>
              </a:prstGeom>
              <a:solidFill>
                <a:sysClr val="windowText" lastClr="000000">
                  <a:lumMod val="95000"/>
                  <a:lumOff val="5000"/>
                </a:sysClr>
              </a:solidFill>
              <a:ln w="12700" cap="flat" cmpd="sng" algn="ctr">
                <a:solidFill>
                  <a:srgbClr val="5B9BD5">
                    <a:shade val="50000"/>
                  </a:srgbClr>
                </a:solidFill>
                <a:prstDash val="solid"/>
                <a:miter lim="800000"/>
              </a:ln>
              <a:effectLst/>
            </p:spPr>
            <p:txBody>
              <a:bodyPr rtlCol="0" anchor="ctr"/>
              <a:lstStyle/>
              <a:p>
                <a:pPr algn="ctr">
                  <a:spcBef>
                    <a:spcPct val="0"/>
                  </a:spcBef>
                  <a:spcAft>
                    <a:spcPct val="0"/>
                  </a:spcAft>
                  <a:defRPr/>
                </a:pPr>
                <a:endParaRPr lang="zh-CN" altLang="en-US" kern="0">
                  <a:solidFill>
                    <a:sysClr val="window" lastClr="FFFFFF"/>
                  </a:solidFill>
                  <a:latin typeface="Calibri" panose="020F0502020204030204"/>
                  <a:cs typeface="Arial" panose="020B0604020202020204"/>
                </a:endParaRPr>
              </a:p>
            </p:txBody>
          </p:sp>
        </p:grpSp>
        <p:pic>
          <p:nvPicPr>
            <p:cNvPr id="11" name="导课视频：活化能">
              <a:hlinkClick r:id="" action="ppaction://media"/>
            </p:cNvPr>
            <p:cNvPicPr>
              <a:picLocks noChangeAspect="1"/>
            </p:cNvPicPr>
            <p:nvPr>
              <a:videoFile r:link="rId12"/>
              <p:extLst>
                <p:ext uri="{DAA4B4D4-6D71-4841-9C94-3DE7FCFB9230}">
                  <p14:media xmlns:p14="http://schemas.microsoft.com/office/powerpoint/2010/main" r:embed="rId13"/>
                </p:ext>
              </p:extLst>
              <p:custDataLst>
                <p:tags r:id="rId14"/>
              </p:custDataLst>
            </p:nvPr>
          </p:nvPicPr>
          <p:blipFill>
            <a:blip r:embed="rId15"/>
            <a:stretch>
              <a:fillRect/>
            </a:stretch>
          </p:blipFill>
          <p:spPr>
            <a:xfrm>
              <a:off x="514520" y="1250661"/>
              <a:ext cx="6532743" cy="4735220"/>
            </a:xfrm>
            <a:prstGeom prst="rect">
              <a:avLst/>
            </a:prstGeom>
          </p:spPr>
        </p:pic>
      </p:grpSp>
      <p:grpSp>
        <p:nvGrpSpPr>
          <p:cNvPr id="12" name="组合 11"/>
          <p:cNvGrpSpPr/>
          <p:nvPr>
            <p:custDataLst>
              <p:tags r:id="rId16"/>
            </p:custDataLst>
          </p:nvPr>
        </p:nvGrpSpPr>
        <p:grpSpPr>
          <a:xfrm>
            <a:off x="149225" y="81280"/>
            <a:ext cx="5759450" cy="1216025"/>
            <a:chOff x="235" y="128"/>
            <a:chExt cx="10309" cy="1915"/>
          </a:xfrm>
        </p:grpSpPr>
        <p:sp>
          <p:nvSpPr>
            <p:cNvPr id="23" name="文本框 22"/>
            <p:cNvSpPr txBox="1"/>
            <p:nvPr>
              <p:custDataLst>
                <p:tags r:id="rId17"/>
              </p:custDataLst>
            </p:nvPr>
          </p:nvSpPr>
          <p:spPr>
            <a:xfrm>
              <a:off x="503" y="10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酶在细胞代谢中的作用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18"/>
              </p:custDataLst>
            </p:nvPr>
          </p:nvGrpSpPr>
          <p:grpSpPr>
            <a:xfrm>
              <a:off x="235" y="128"/>
              <a:ext cx="10309" cy="899"/>
              <a:chOff x="587375" y="977268"/>
              <a:chExt cx="6546004" cy="570900"/>
            </a:xfrm>
          </p:grpSpPr>
          <p:sp>
            <p:nvSpPr>
              <p:cNvPr id="215" name="任意多边形: 形状 17"/>
              <p:cNvSpPr/>
              <p:nvPr>
                <p:custDataLst>
                  <p:tags r:id="rId19"/>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20"/>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21"/>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22"/>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23"/>
              </p:custDataLst>
            </p:nvPr>
          </p:nvPicPr>
          <p:blipFill>
            <a:blip r:embed="rId24"/>
            <a:stretch>
              <a:fillRect/>
            </a:stretch>
          </p:blipFill>
          <p:spPr>
            <a:xfrm>
              <a:off x="1119" y="207"/>
              <a:ext cx="719" cy="719"/>
            </a:xfrm>
            <a:prstGeom prst="rect">
              <a:avLst/>
            </a:prstGeom>
          </p:spPr>
        </p:pic>
      </p:grpSp>
      <p:sp>
        <p:nvSpPr>
          <p:cNvPr id="14" name="文本框 13"/>
          <p:cNvSpPr txBox="1"/>
          <p:nvPr>
            <p:custDataLst>
              <p:tags r:id="rId25"/>
            </p:custDataLst>
          </p:nvPr>
        </p:nvSpPr>
        <p:spPr>
          <a:xfrm>
            <a:off x="433705" y="1297305"/>
            <a:ext cx="4396740" cy="583565"/>
          </a:xfrm>
          <a:prstGeom prst="rect">
            <a:avLst/>
          </a:prstGeom>
          <a:noFill/>
        </p:spPr>
        <p:txBody>
          <a:bodyPr wrap="square" rtlCol="0">
            <a:spAutoFit/>
          </a:bodyPr>
          <a:lstStyle/>
          <a:p>
            <a:r>
              <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3</a:t>
            </a:r>
            <a:r>
              <a:rPr 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.酶的作用原理</a:t>
            </a:r>
            <a:endPar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矩形 14"/>
          <p:cNvSpPr/>
          <p:nvPr>
            <p:custDataLst>
              <p:tags r:id="rId26"/>
            </p:custDataLst>
          </p:nvPr>
        </p:nvSpPr>
        <p:spPr>
          <a:xfrm>
            <a:off x="3417570" y="1289050"/>
            <a:ext cx="5823585"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0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Times New Roman" panose="02020603050405020304" charset="0"/>
              </a:rPr>
              <a:t>——</a:t>
            </a:r>
            <a:r>
              <a:rPr kumimoji="0" lang="zh-CN" altLang="zh-CN" sz="2800" b="1" i="0" u="none" strike="noStrike" kern="10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Times New Roman" panose="02020603050405020304" charset="0"/>
              </a:rPr>
              <a:t>降低化学反应所需的活化能</a:t>
            </a:r>
            <a:endParaRPr kumimoji="0" lang="zh-CN" altLang="zh-CN" sz="2800" b="1" i="0" u="none" strike="noStrike" kern="10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3" fill="hold" display="0">
                  <p:stCondLst>
                    <p:cond delay="indefinite"/>
                  </p:stCondLst>
                </p:cTn>
                <p:tgtEl>
                  <p:spTgt spid="11"/>
                </p:tgtEl>
              </p:cMediaNode>
            </p:video>
          </p:childTnLst>
        </p:cTn>
      </p:par>
    </p:tnLst>
    <p:bldLst>
      <p:bldP spid="4" grpId="0" animBg="1"/>
      <p:bldP spid="5" grpId="0" animBg="1"/>
      <p:bldP spid="6" grpId="0" animBg="1"/>
      <p:bldP spid="7" grpId="0" animBg="1"/>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149225" y="81280"/>
            <a:ext cx="5759450" cy="1216025"/>
            <a:chOff x="235" y="128"/>
            <a:chExt cx="10309" cy="1915"/>
          </a:xfrm>
        </p:grpSpPr>
        <p:sp>
          <p:nvSpPr>
            <p:cNvPr id="23" name="文本框 22"/>
            <p:cNvSpPr txBox="1"/>
            <p:nvPr>
              <p:custDataLst>
                <p:tags r:id="rId2"/>
              </p:custDataLst>
            </p:nvPr>
          </p:nvSpPr>
          <p:spPr>
            <a:xfrm>
              <a:off x="503" y="10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酶在细胞代谢中的作用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3"/>
              </p:custDataLst>
            </p:nvPr>
          </p:nvGrpSpPr>
          <p:grpSpPr>
            <a:xfrm>
              <a:off x="235" y="128"/>
              <a:ext cx="10309" cy="899"/>
              <a:chOff x="587375" y="977268"/>
              <a:chExt cx="6546004" cy="570900"/>
            </a:xfrm>
          </p:grpSpPr>
          <p:sp>
            <p:nvSpPr>
              <p:cNvPr id="215" name="任意多边形: 形状 17"/>
              <p:cNvSpPr/>
              <p:nvPr>
                <p:custDataLst>
                  <p:tags r:id="rId4"/>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pic>
        <p:nvPicPr>
          <p:cNvPr id="2" name="图片 1"/>
          <p:cNvPicPr>
            <a:picLocks noChangeAspect="1"/>
          </p:cNvPicPr>
          <p:nvPr>
            <p:custDataLst>
              <p:tags r:id="rId10"/>
            </p:custDataLst>
          </p:nvPr>
        </p:nvPicPr>
        <p:blipFill>
          <a:blip r:embed="rId11"/>
          <a:stretch>
            <a:fillRect/>
          </a:stretch>
        </p:blipFill>
        <p:spPr>
          <a:xfrm>
            <a:off x="206375" y="2150110"/>
            <a:ext cx="5295900" cy="4477385"/>
          </a:xfrm>
          <a:prstGeom prst="rect">
            <a:avLst/>
          </a:prstGeom>
        </p:spPr>
      </p:pic>
      <p:sp>
        <p:nvSpPr>
          <p:cNvPr id="8" name="文本框 7"/>
          <p:cNvSpPr txBox="1"/>
          <p:nvPr>
            <p:custDataLst>
              <p:tags r:id="rId12"/>
            </p:custDataLst>
          </p:nvPr>
        </p:nvSpPr>
        <p:spPr>
          <a:xfrm>
            <a:off x="361950" y="1421765"/>
            <a:ext cx="4396740" cy="583565"/>
          </a:xfrm>
          <a:prstGeom prst="rect">
            <a:avLst/>
          </a:prstGeom>
          <a:noFill/>
        </p:spPr>
        <p:txBody>
          <a:bodyPr wrap="square" rtlCol="0">
            <a:spAutoFit/>
          </a:bodyPr>
          <a:lstStyle/>
          <a:p>
            <a:r>
              <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3</a:t>
            </a:r>
            <a:r>
              <a:rPr 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.酶的作用原理</a:t>
            </a:r>
            <a:endPar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矩形 14"/>
          <p:cNvSpPr/>
          <p:nvPr>
            <p:custDataLst>
              <p:tags r:id="rId13"/>
            </p:custDataLst>
          </p:nvPr>
        </p:nvSpPr>
        <p:spPr>
          <a:xfrm>
            <a:off x="3417570" y="1421130"/>
            <a:ext cx="2678430" cy="52197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0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Times New Roman" panose="02020603050405020304" charset="0"/>
              </a:rPr>
              <a:t>——</a:t>
            </a:r>
            <a:r>
              <a:rPr kumimoji="0" lang="zh-CN" altLang="zh-CN" sz="2800" b="1" i="0" u="none" strike="noStrike" kern="10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Times New Roman" panose="02020603050405020304" charset="0"/>
              </a:rPr>
              <a:t>曲线分析</a:t>
            </a:r>
            <a:endParaRPr kumimoji="0" lang="zh-CN" altLang="zh-CN" sz="2800" b="1" i="0" u="none" strike="noStrike" kern="100" cap="none" spc="0" normalizeH="0" baseline="0" noProof="0">
              <a:ln>
                <a:noFill/>
              </a:ln>
              <a:solidFill>
                <a:srgbClr val="0000FF"/>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grpSp>
        <p:nvGrpSpPr>
          <p:cNvPr id="71" name="组合 70"/>
          <p:cNvGrpSpPr/>
          <p:nvPr>
            <p:custDataLst>
              <p:tags r:id="rId14"/>
            </p:custDataLst>
          </p:nvPr>
        </p:nvGrpSpPr>
        <p:grpSpPr>
          <a:xfrm>
            <a:off x="5868670" y="1317625"/>
            <a:ext cx="6229985" cy="2104390"/>
            <a:chOff x="10331" y="977"/>
            <a:chExt cx="9811" cy="3314"/>
          </a:xfrm>
        </p:grpSpPr>
        <p:sp>
          <p:nvSpPr>
            <p:cNvPr id="41" name="矩形 40"/>
            <p:cNvSpPr/>
            <p:nvPr>
              <p:custDataLst>
                <p:tags r:id="rId15"/>
              </p:custDataLst>
            </p:nvPr>
          </p:nvSpPr>
          <p:spPr>
            <a:xfrm>
              <a:off x="10345" y="3372"/>
              <a:ext cx="931" cy="919"/>
            </a:xfrm>
            <a:prstGeom prst="rect">
              <a:avLst/>
            </a:prstGeom>
          </p:spPr>
          <p:txBody>
            <a:bodyPr wrap="none">
              <a:spAutoFit/>
            </a:bodyPr>
            <a:lstStyle/>
            <a:p>
              <a:pPr>
                <a:defRPr/>
              </a:pPr>
              <a:r>
                <a:rPr lang="en-US" altLang="zh-CN" sz="3200" b="1" kern="100">
                  <a:solidFill>
                    <a:srgbClr val="0000FF"/>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②</a:t>
              </a:r>
              <a:endParaRPr lang="en-US" altLang="zh-CN" sz="3200" b="1" kern="100">
                <a:solidFill>
                  <a:srgbClr val="0000FF"/>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endParaRPr>
            </a:p>
          </p:txBody>
        </p:sp>
        <p:sp>
          <p:nvSpPr>
            <p:cNvPr id="42" name="矩形 41"/>
            <p:cNvSpPr/>
            <p:nvPr>
              <p:custDataLst>
                <p:tags r:id="rId16"/>
              </p:custDataLst>
            </p:nvPr>
          </p:nvSpPr>
          <p:spPr>
            <a:xfrm>
              <a:off x="10331" y="2453"/>
              <a:ext cx="931" cy="919"/>
            </a:xfrm>
            <a:prstGeom prst="rect">
              <a:avLst/>
            </a:prstGeom>
          </p:spPr>
          <p:txBody>
            <a:bodyPr wrap="none">
              <a:spAutoFit/>
            </a:bodyPr>
            <a:lstStyle/>
            <a:p>
              <a:pPr>
                <a:defRPr/>
              </a:pPr>
              <a:r>
                <a:rPr lang="en-US" altLang="zh-CN" sz="3200" b="1" kern="100">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①</a:t>
              </a:r>
              <a:endParaRPr lang="en-US" altLang="zh-CN" sz="3200" b="1" kern="100">
                <a:latin typeface="微软雅黑" panose="020B0503020204020204" pitchFamily="34" charset="-122"/>
                <a:ea typeface="微软雅黑" panose="020B0503020204020204" pitchFamily="34" charset="-122"/>
                <a:cs typeface="Times New Roman" panose="02020603050405020304" charset="0"/>
                <a:sym typeface="Times New Roman" panose="02020603050405020304"/>
              </a:endParaRPr>
            </a:p>
          </p:txBody>
        </p:sp>
        <p:sp>
          <p:nvSpPr>
            <p:cNvPr id="49" name="文本框 48"/>
            <p:cNvSpPr txBox="1"/>
            <p:nvPr>
              <p:custDataLst>
                <p:tags r:id="rId17"/>
              </p:custDataLst>
            </p:nvPr>
          </p:nvSpPr>
          <p:spPr>
            <a:xfrm>
              <a:off x="15130" y="2785"/>
              <a:ext cx="1406" cy="919"/>
            </a:xfrm>
            <a:prstGeom prst="rect">
              <a:avLst/>
            </a:prstGeom>
            <a:noFill/>
          </p:spPr>
          <p:txBody>
            <a:bodyPr wrap="square" rtlCol="0">
              <a:spAutoFit/>
            </a:bodyPr>
            <a:lstStyle/>
            <a:p>
              <a:r>
                <a:rPr lang="zh-CN" altLang="en-US" sz="3200" b="1">
                  <a:solidFill>
                    <a:srgbClr val="FF00FF"/>
                  </a:solidFill>
                  <a:latin typeface="微软雅黑" panose="020B0503020204020204" pitchFamily="34" charset="-122"/>
                  <a:ea typeface="微软雅黑" panose="020B0503020204020204" pitchFamily="34" charset="-122"/>
                  <a:sym typeface="Times New Roman" panose="02020603050405020304"/>
                </a:rPr>
                <a:t>③</a:t>
              </a:r>
              <a:endParaRPr lang="zh-CN" altLang="en-US" sz="3200" b="1">
                <a:solidFill>
                  <a:srgbClr val="FF00FF"/>
                </a:solidFill>
                <a:latin typeface="微软雅黑" panose="020B0503020204020204" pitchFamily="34" charset="-122"/>
                <a:ea typeface="微软雅黑" panose="020B0503020204020204" pitchFamily="34" charset="-122"/>
                <a:sym typeface="Times New Roman" panose="02020603050405020304"/>
              </a:endParaRPr>
            </a:p>
          </p:txBody>
        </p:sp>
        <p:sp>
          <p:nvSpPr>
            <p:cNvPr id="70" name="矩形 69"/>
            <p:cNvSpPr/>
            <p:nvPr>
              <p:custDataLst>
                <p:tags r:id="rId18"/>
              </p:custDataLst>
            </p:nvPr>
          </p:nvSpPr>
          <p:spPr>
            <a:xfrm>
              <a:off x="10331" y="977"/>
              <a:ext cx="9811" cy="1501"/>
            </a:xfrm>
            <a:prstGeom prst="rect">
              <a:avLst/>
            </a:prstGeom>
            <a:noFill/>
            <a:ln>
              <a:noFill/>
            </a:ln>
            <a:extLst>
              <a:ext uri="{909E8E84-426E-40DD-AFC4-6F175D3DCCD1}">
                <a14:hiddenFill xmlns:a14="http://schemas.microsoft.com/office/drawing/2010/main">
                  <a:solidFill>
                    <a:schemeClr val="bg2"/>
                  </a:solidFill>
                </a14:hiddenFill>
              </a:ext>
            </a:extLst>
          </p:spPr>
          <p:style>
            <a:lnRef idx="2">
              <a:schemeClr val="accent1"/>
            </a:lnRef>
            <a:fillRef idx="1">
              <a:schemeClr val="lt1"/>
            </a:fillRef>
            <a:effectRef idx="0">
              <a:schemeClr val="accent1"/>
            </a:effectRef>
            <a:fontRef idx="minor">
              <a:schemeClr val="dk1"/>
            </a:fontRef>
          </p:style>
          <p:txBody>
            <a:bodyPr wrap="square">
              <a:spAutoFit/>
            </a:bodyPr>
            <a:lstStyle/>
            <a:p>
              <a:pPr marL="457200" indent="-457200">
                <a:buFont typeface="Wingdings" panose="05000000000000000000" charset="0"/>
                <a:buChar char="Ø"/>
                <a:defRPr/>
              </a:pPr>
              <a:r>
                <a:rPr lang="zh-CN" altLang="zh-CN" sz="2800" b="1" kern="100">
                  <a:solidFill>
                    <a:schemeClr val="tx1"/>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请说明每条曲线是在何种条件下进行的反应？</a:t>
              </a:r>
              <a:endParaRPr lang="zh-CN" altLang="zh-CN" sz="2800" b="1" kern="100">
                <a:solidFill>
                  <a:schemeClr val="tx1"/>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endParaRPr>
            </a:p>
          </p:txBody>
        </p:sp>
      </p:grpSp>
      <p:sp>
        <p:nvSpPr>
          <p:cNvPr id="47" name="矩形 46"/>
          <p:cNvSpPr/>
          <p:nvPr>
            <p:custDataLst>
              <p:tags r:id="rId19"/>
            </p:custDataLst>
          </p:nvPr>
        </p:nvSpPr>
        <p:spPr>
          <a:xfrm>
            <a:off x="6416550" y="2254734"/>
            <a:ext cx="1960880" cy="52197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zh-CN" altLang="en-US" sz="2800" b="1" kern="100">
                <a:solidFill>
                  <a:srgbClr val="00206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没有催化剂</a:t>
            </a:r>
            <a:endParaRPr lang="zh-CN" altLang="en-US" sz="2800" b="1" kern="100">
              <a:solidFill>
                <a:srgbClr val="00206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endParaRPr>
          </a:p>
        </p:txBody>
      </p:sp>
      <p:sp>
        <p:nvSpPr>
          <p:cNvPr id="48" name="矩形 47"/>
          <p:cNvSpPr/>
          <p:nvPr>
            <p:custDataLst>
              <p:tags r:id="rId20"/>
            </p:custDataLst>
          </p:nvPr>
        </p:nvSpPr>
        <p:spPr>
          <a:xfrm>
            <a:off x="6416549" y="2899834"/>
            <a:ext cx="1960880" cy="52197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zh-CN" altLang="en-US" sz="2800" b="1" kern="100">
                <a:solidFill>
                  <a:srgbClr val="0000FF"/>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无机催化剂</a:t>
            </a:r>
            <a:endParaRPr lang="zh-CN" altLang="en-US" sz="2800" b="1" kern="100">
              <a:solidFill>
                <a:srgbClr val="0000FF"/>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endParaRPr>
          </a:p>
        </p:txBody>
      </p:sp>
      <p:sp>
        <p:nvSpPr>
          <p:cNvPr id="50" name="矩形 49"/>
          <p:cNvSpPr/>
          <p:nvPr>
            <p:custDataLst>
              <p:tags r:id="rId21"/>
            </p:custDataLst>
          </p:nvPr>
        </p:nvSpPr>
        <p:spPr>
          <a:xfrm>
            <a:off x="9622712" y="2466022"/>
            <a:ext cx="589280" cy="58356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zh-CN" altLang="en-US" sz="3200" b="1" kern="100">
                <a:solidFill>
                  <a:srgbClr val="FF00FF"/>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酶</a:t>
            </a:r>
            <a:endParaRPr lang="zh-CN" altLang="en-US" sz="3200" b="1" kern="100">
              <a:solidFill>
                <a:srgbClr val="FF00FF"/>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endParaRPr>
          </a:p>
        </p:txBody>
      </p:sp>
      <p:sp>
        <p:nvSpPr>
          <p:cNvPr id="40" name="矩形 39"/>
          <p:cNvSpPr/>
          <p:nvPr>
            <p:custDataLst>
              <p:tags r:id="rId22"/>
            </p:custDataLst>
          </p:nvPr>
        </p:nvSpPr>
        <p:spPr>
          <a:xfrm>
            <a:off x="5868670" y="2900045"/>
            <a:ext cx="6258560" cy="1456690"/>
          </a:xfrm>
          <a:prstGeom prst="rect">
            <a:avLst/>
          </a:prstGeom>
        </p:spPr>
        <p:txBody>
          <a:bodyPr wrap="square">
            <a:noAutofit/>
          </a:bodyPr>
          <a:lstStyle/>
          <a:p>
            <a:pPr marL="457200" indent="-457200" algn="just" defTabSz="914400" fontAlgn="auto">
              <a:lnSpc>
                <a:spcPct val="300000"/>
              </a:lnSpc>
              <a:buFont typeface="Wingdings" panose="05000000000000000000" charset="0"/>
              <a:buChar char="Ø"/>
              <a:tabLst>
                <a:tab pos="2340610" algn="l"/>
              </a:tabLst>
              <a:defRPr/>
            </a:pP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ad</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段的含义</a:t>
            </a:r>
            <a:r>
              <a:rPr lang="zh-CN" sz="2800" b="1" kern="1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en-US" altLang="zh-CN" sz="2800" b="1" u="sng" kern="1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 </a:t>
            </a:r>
            <a:endParaRPr lang="zh-CN" altLang="en-US" sz="2800" b="1" kern="100" err="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53" name="矩形 52"/>
          <p:cNvSpPr/>
          <p:nvPr>
            <p:custDataLst>
              <p:tags r:id="rId23"/>
            </p:custDataLst>
          </p:nvPr>
        </p:nvSpPr>
        <p:spPr>
          <a:xfrm>
            <a:off x="7553798" y="4480166"/>
            <a:ext cx="3027680" cy="521970"/>
          </a:xfrm>
          <a:prstGeom prst="rect">
            <a:avLst/>
          </a:prstGeom>
        </p:spPr>
        <p:txBody>
          <a:bodyPr wrap="none">
            <a:spAutoFit/>
          </a:bodyPr>
          <a:lstStyle/>
          <a:p>
            <a:pPr algn="l">
              <a:defRPr/>
            </a:pPr>
            <a:r>
              <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酶降低的活化能。</a:t>
            </a:r>
            <a:endPar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endParaRPr>
          </a:p>
        </p:txBody>
      </p:sp>
      <p:sp>
        <p:nvSpPr>
          <p:cNvPr id="72" name="文本框 71"/>
          <p:cNvSpPr txBox="1"/>
          <p:nvPr>
            <p:custDataLst>
              <p:tags r:id="rId24"/>
            </p:custDataLst>
          </p:nvPr>
        </p:nvSpPr>
        <p:spPr>
          <a:xfrm>
            <a:off x="8470265" y="3477260"/>
            <a:ext cx="3525520" cy="953135"/>
          </a:xfrm>
          <a:prstGeom prst="rect">
            <a:avLst/>
          </a:prstGeom>
          <a:noFill/>
        </p:spPr>
        <p:txBody>
          <a:bodyPr wrap="square" rtlCol="0" anchor="t">
            <a:spAutoFit/>
          </a:bodyPr>
          <a:lstStyle/>
          <a:p>
            <a:r>
              <a:rPr lang="zh-CN" altLang="en-US" sz="2800" b="1">
                <a:solidFill>
                  <a:srgbClr val="FF0000"/>
                </a:solidFill>
                <a:latin typeface="微软雅黑" panose="020B0503020204020204" pitchFamily="34" charset="-122"/>
                <a:ea typeface="微软雅黑" panose="020B0503020204020204" pitchFamily="34" charset="-122"/>
              </a:rPr>
              <a:t>在没有催化剂条件下，反应所</a:t>
            </a:r>
            <a:r>
              <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需要的活化能。</a:t>
            </a:r>
            <a:endParaRPr lang="zh-CN" altLang="en-US" sz="2800" b="1">
              <a:solidFill>
                <a:srgbClr val="FF0000"/>
              </a:solidFill>
              <a:latin typeface="微软雅黑" panose="020B0503020204020204" pitchFamily="34" charset="-122"/>
              <a:ea typeface="微软雅黑" panose="020B0503020204020204" pitchFamily="34" charset="-122"/>
              <a:sym typeface="Times New Roman" panose="02020603050405020304"/>
            </a:endParaRPr>
          </a:p>
        </p:txBody>
      </p:sp>
      <p:sp>
        <p:nvSpPr>
          <p:cNvPr id="12329" name="文本框 12328"/>
          <p:cNvSpPr txBox="1"/>
          <p:nvPr>
            <p:custDataLst>
              <p:tags r:id="rId25"/>
            </p:custDataLst>
          </p:nvPr>
        </p:nvSpPr>
        <p:spPr>
          <a:xfrm>
            <a:off x="6362065" y="5770245"/>
            <a:ext cx="5462905" cy="953135"/>
          </a:xfrm>
          <a:prstGeom prst="rect">
            <a:avLst/>
          </a:prstGeom>
          <a:noFill/>
          <a:ln w="9525">
            <a:noFill/>
          </a:ln>
        </p:spPr>
        <p:txBody>
          <a:bodyPr wrap="square" anchor="t">
            <a:spAutoFit/>
          </a:bodyPr>
          <a:lstStyle/>
          <a:p>
            <a:pPr>
              <a:spcBef>
                <a:spcPct val="50000"/>
              </a:spcBef>
            </a:pPr>
            <a:r>
              <a:rPr lang="zh-CN" altLang="en-US" sz="2800" b="1">
                <a:solidFill>
                  <a:srgbClr val="FF0000"/>
                </a:solidFill>
                <a:latin typeface="微软雅黑" panose="020B0503020204020204" pitchFamily="34" charset="-122"/>
                <a:ea typeface="微软雅黑" panose="020B0503020204020204" pitchFamily="34" charset="-122"/>
              </a:rPr>
              <a:t>酶降低活化能的作用比无机催化剂更显著，</a:t>
            </a:r>
            <a:r>
              <a:rPr lang="zh-CN" altLang="en-US" sz="2800" b="1">
                <a:solidFill>
                  <a:srgbClr val="0000FF"/>
                </a:solidFill>
                <a:latin typeface="微软雅黑" panose="020B0503020204020204" pitchFamily="34" charset="-122"/>
                <a:ea typeface="微软雅黑" panose="020B0503020204020204" pitchFamily="34" charset="-122"/>
              </a:rPr>
              <a:t>酶具有高效性</a:t>
            </a:r>
            <a:r>
              <a:rPr lang="zh-CN" altLang="en-US" sz="2800" b="1">
                <a:solidFill>
                  <a:srgbClr val="FF0000"/>
                </a:solidFill>
                <a:latin typeface="微软雅黑" panose="020B0503020204020204" pitchFamily="34" charset="-122"/>
                <a:ea typeface="微软雅黑" panose="020B0503020204020204" pitchFamily="34" charset="-122"/>
              </a:rPr>
              <a:t>。</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3" name="文本框 2"/>
          <p:cNvSpPr txBox="1"/>
          <p:nvPr>
            <p:custDataLst>
              <p:tags r:id="rId26"/>
            </p:custDataLst>
          </p:nvPr>
        </p:nvSpPr>
        <p:spPr>
          <a:xfrm>
            <a:off x="5908675" y="5125085"/>
            <a:ext cx="3629660" cy="521970"/>
          </a:xfrm>
          <a:prstGeom prst="rect">
            <a:avLst/>
          </a:prstGeom>
          <a:noFill/>
        </p:spPr>
        <p:txBody>
          <a:bodyPr vert="horz" wrap="square" rtlCol="0" anchor="t">
            <a:spAutoFit/>
          </a:bodyPr>
          <a:lstStyle/>
          <a:p>
            <a:pPr marL="457200" indent="-457200">
              <a:buFont typeface="Wingdings" panose="05000000000000000000" charset="0"/>
              <a:buChar char="Ø"/>
            </a:pP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ac</a:t>
            </a:r>
            <a:r>
              <a:rPr lang="en-US" altLang="zh-CN"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&gt;</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rPr>
              <a:t>ab</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段，说明？</a:t>
            </a:r>
            <a:endPar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4" name="文本框 3"/>
          <p:cNvSpPr txBox="1"/>
          <p:nvPr>
            <p:custDataLst>
              <p:tags r:id="rId27"/>
            </p:custDataLst>
          </p:nvPr>
        </p:nvSpPr>
        <p:spPr>
          <a:xfrm>
            <a:off x="5908675" y="4430395"/>
            <a:ext cx="1475105" cy="521970"/>
          </a:xfrm>
          <a:prstGeom prst="rect">
            <a:avLst/>
          </a:prstGeom>
          <a:noFill/>
        </p:spPr>
        <p:txBody>
          <a:bodyPr vert="horz" wrap="square" rtlCol="0" anchor="t">
            <a:spAutoFit/>
          </a:bodyPr>
          <a:lstStyle/>
          <a:p>
            <a:pPr marL="457200" indent="-457200">
              <a:buFont typeface="Wingdings" panose="05000000000000000000" charset="0"/>
              <a:buChar char="Ø"/>
            </a:pPr>
            <a:r>
              <a:rPr lang="en-US" altLang="zh-CN" sz="2800" b="1" kern="100" err="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ac</a:t>
            </a:r>
            <a:r>
              <a:rPr lang="zh-CN" altLang="en-US" sz="2800" b="1" kern="100" err="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段？</a:t>
            </a:r>
            <a:endParaRPr lang="zh-CN" altLang="en-US" sz="2800" b="1" kern="100" err="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2"/>
                                        </p:tgtEl>
                                        <p:attrNameLst>
                                          <p:attrName>style.visibility</p:attrName>
                                        </p:attrNameLst>
                                      </p:cBhvr>
                                      <p:to>
                                        <p:strVal val="visible"/>
                                      </p:to>
                                    </p:set>
                                    <p:animEffect transition="in" filter="wipe(down)">
                                      <p:cBhvr>
                                        <p:cTn id="19" dur="500"/>
                                        <p:tgtEl>
                                          <p:spTgt spid="72"/>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3"/>
                                        </p:tgtEl>
                                        <p:attrNameLst>
                                          <p:attrName>style.visibility</p:attrName>
                                        </p:attrNameLst>
                                      </p:cBhvr>
                                      <p:to>
                                        <p:strVal val="visible"/>
                                      </p:to>
                                    </p:set>
                                    <p:anim calcmode="lin" valueType="num">
                                      <p:cBhvr additive="base">
                                        <p:cTn id="24" dur="500" fill="hold"/>
                                        <p:tgtEl>
                                          <p:spTgt spid="53"/>
                                        </p:tgtEl>
                                        <p:attrNameLst>
                                          <p:attrName>ppt_x</p:attrName>
                                        </p:attrNameLst>
                                      </p:cBhvr>
                                      <p:tavLst>
                                        <p:tav tm="0">
                                          <p:val>
                                            <p:strVal val="#ppt_x"/>
                                          </p:val>
                                        </p:tav>
                                        <p:tav tm="100000">
                                          <p:val>
                                            <p:strVal val="#ppt_x"/>
                                          </p:val>
                                        </p:tav>
                                      </p:tavLst>
                                    </p:anim>
                                    <p:anim calcmode="lin" valueType="num">
                                      <p:cBhvr additive="base">
                                        <p:cTn id="25"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2329"/>
                                        </p:tgtEl>
                                        <p:attrNameLst>
                                          <p:attrName>style.visibility</p:attrName>
                                        </p:attrNameLst>
                                      </p:cBhvr>
                                      <p:to>
                                        <p:strVal val="visible"/>
                                      </p:to>
                                    </p:set>
                                    <p:animEffect transition="in" filter="blinds(horizontal)">
                                      <p:cBhvr>
                                        <p:cTn id="30" dur="500"/>
                                        <p:tgtEl>
                                          <p:spTgt spid="123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P spid="50" grpId="0" animBg="1"/>
      <p:bldP spid="53" grpId="0"/>
      <p:bldP spid="72" grpId="0"/>
      <p:bldP spid="1232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p:cNvSpPr/>
          <p:nvPr>
            <p:custDataLst>
              <p:tags r:id="rId1"/>
            </p:custDataLst>
          </p:nvPr>
        </p:nvSpPr>
        <p:spPr>
          <a:xfrm>
            <a:off x="3145155" y="1289685"/>
            <a:ext cx="5332730" cy="450215"/>
          </a:xfrm>
          <a:prstGeom prst="roundRect">
            <a:avLst>
              <a:gd name="adj" fmla="val 16667"/>
            </a:avLst>
          </a:prstGeom>
          <a:noFill/>
          <a:ln w="22225" cap="flat" cmpd="sng">
            <a:solidFill>
              <a:srgbClr val="FFC000"/>
            </a:solidFill>
            <a:prstDash val="solid"/>
            <a:round/>
            <a:headEnd type="none" w="med" len="med"/>
            <a:tailEnd type="none" w="med" len="med"/>
          </a:ln>
          <a:extLst>
            <a:ext uri="{909E8E84-426E-40DD-AFC4-6F175D3DCCD1}">
              <a14:hiddenFill xmlns:a14="http://schemas.microsoft.com/office/drawing/2010/main">
                <a:solidFill>
                  <a:srgbClr val="FFC000">
                    <a:alpha val="36000"/>
                  </a:srgbClr>
                </a:solidFill>
              </a14:hiddenFill>
            </a:ext>
          </a:extLst>
        </p:spPr>
        <p:txBody>
          <a:bodyPr wrap="none" anchor="ctr"/>
          <a:lstStyle/>
          <a:p>
            <a:pPr algn="ctr">
              <a:lnSpc>
                <a:spcPct val="100000"/>
              </a:lnSpc>
              <a:spcBef>
                <a:spcPct val="0"/>
              </a:spcBef>
            </a:pPr>
            <a:r>
              <a:rPr lang="zh-CN" altLang="en-US" sz="2400">
                <a:solidFill>
                  <a:schemeClr val="tx1"/>
                </a:solidFill>
                <a:latin typeface="微软雅黑" panose="020B0503020204020204" pitchFamily="34" charset="-122"/>
                <a:ea typeface="微软雅黑" panose="020B0503020204020204" pitchFamily="34" charset="-122"/>
              </a:rPr>
              <a:t>发酵是纯化学反应，与生命活动无关</a:t>
            </a:r>
            <a:endParaRPr lang="zh-CN" altLang="en-US" sz="2400">
              <a:solidFill>
                <a:schemeClr val="tx1"/>
              </a:solidFill>
              <a:latin typeface="微软雅黑" panose="020B0503020204020204" pitchFamily="34" charset="-122"/>
              <a:ea typeface="微软雅黑" panose="020B0503020204020204" pitchFamily="34" charset="-122"/>
            </a:endParaRPr>
          </a:p>
        </p:txBody>
      </p:sp>
      <p:sp>
        <p:nvSpPr>
          <p:cNvPr id="4" name="AutoShape 3"/>
          <p:cNvSpPr/>
          <p:nvPr>
            <p:custDataLst>
              <p:tags r:id="rId2"/>
            </p:custDataLst>
          </p:nvPr>
        </p:nvSpPr>
        <p:spPr>
          <a:xfrm>
            <a:off x="4330096" y="1792900"/>
            <a:ext cx="228600" cy="381000"/>
          </a:xfrm>
          <a:prstGeom prst="downArrow">
            <a:avLst>
              <a:gd name="adj1" fmla="val 50000"/>
              <a:gd name="adj2" fmla="val 41643"/>
            </a:avLst>
          </a:prstGeom>
          <a:solidFill>
            <a:schemeClr val="accent2"/>
          </a:solidFill>
          <a:ln w="9525" cap="flat" cmpd="sng">
            <a:solidFill>
              <a:schemeClr val="dk1"/>
            </a:solidFill>
            <a:prstDash val="solid"/>
            <a:miter/>
            <a:headEnd type="none" w="med" len="med"/>
            <a:tailEnd type="none" w="med" len="med"/>
          </a:ln>
        </p:spPr>
        <p:txBody>
          <a:bodyPr vert="eaVert" wrap="none" anchor="ctr"/>
          <a:lstStyle/>
          <a:p>
            <a:pPr algn="ctr">
              <a:lnSpc>
                <a:spcPct val="100000"/>
              </a:lnSpc>
              <a:spcBef>
                <a:spcPct val="0"/>
              </a:spcBef>
            </a:pPr>
            <a:endParaRPr lang="zh-CN" altLang="en-US" sz="2800" b="1">
              <a:solidFill>
                <a:schemeClr val="bg1"/>
              </a:solidFill>
              <a:latin typeface="华文行楷" panose="02010800040101010101" charset="-122"/>
              <a:ea typeface="华文行楷" panose="02010800040101010101" charset="-122"/>
            </a:endParaRPr>
          </a:p>
        </p:txBody>
      </p:sp>
      <p:sp>
        <p:nvSpPr>
          <p:cNvPr id="5" name="AutoShape 4"/>
          <p:cNvSpPr/>
          <p:nvPr>
            <p:custDataLst>
              <p:tags r:id="rId3"/>
            </p:custDataLst>
          </p:nvPr>
        </p:nvSpPr>
        <p:spPr>
          <a:xfrm>
            <a:off x="3958621" y="2188610"/>
            <a:ext cx="1219200" cy="450003"/>
          </a:xfrm>
          <a:prstGeom prst="roundRect">
            <a:avLst>
              <a:gd name="adj" fmla="val 16667"/>
            </a:avLst>
          </a:prstGeom>
          <a:solidFill>
            <a:schemeClr val="bg2">
              <a:alpha val="50000"/>
            </a:schemeClr>
          </a:solidFill>
          <a:ln w="9525" cap="flat" cmpd="sng">
            <a:solidFill>
              <a:srgbClr val="FFC000"/>
            </a:solidFill>
            <a:prstDash val="solid"/>
            <a:round/>
            <a:headEnd type="none" w="med" len="med"/>
            <a:tailEnd type="none" w="med" len="med"/>
          </a:ln>
          <a:scene3d>
            <a:camera prst="orthographicFront"/>
            <a:lightRig rig="threePt" dir="t"/>
          </a:scene3d>
          <a:sp3d>
            <a:bevelT/>
          </a:sp3d>
        </p:spPr>
        <p:txBody>
          <a:bodyPr wrap="none" anchor="ctr"/>
          <a:lstStyle/>
          <a:p>
            <a:pPr algn="ctr">
              <a:lnSpc>
                <a:spcPct val="100000"/>
              </a:lnSpc>
              <a:spcBef>
                <a:spcPct val="0"/>
              </a:spcBef>
            </a:pPr>
            <a:r>
              <a:rPr lang="zh-CN" altLang="en-US" sz="2400">
                <a:solidFill>
                  <a:schemeClr val="tx1"/>
                </a:solidFill>
                <a:latin typeface="微软雅黑" panose="020B0503020204020204" pitchFamily="34" charset="-122"/>
                <a:ea typeface="微软雅黑" panose="020B0503020204020204" pitchFamily="34" charset="-122"/>
              </a:rPr>
              <a:t>巴斯德</a:t>
            </a:r>
            <a:endParaRPr lang="zh-CN" altLang="en-US" sz="2400">
              <a:solidFill>
                <a:schemeClr val="tx1"/>
              </a:solidFill>
              <a:latin typeface="微软雅黑" panose="020B0503020204020204" pitchFamily="34" charset="-122"/>
              <a:ea typeface="微软雅黑" panose="020B0503020204020204" pitchFamily="34" charset="-122"/>
            </a:endParaRPr>
          </a:p>
        </p:txBody>
      </p:sp>
      <p:sp>
        <p:nvSpPr>
          <p:cNvPr id="6" name="AutoShape 5"/>
          <p:cNvSpPr/>
          <p:nvPr>
            <p:custDataLst>
              <p:tags r:id="rId4"/>
            </p:custDataLst>
          </p:nvPr>
        </p:nvSpPr>
        <p:spPr>
          <a:xfrm>
            <a:off x="6338283" y="2187340"/>
            <a:ext cx="1143000" cy="450003"/>
          </a:xfrm>
          <a:prstGeom prst="roundRect">
            <a:avLst>
              <a:gd name="adj" fmla="val 16667"/>
            </a:avLst>
          </a:prstGeom>
          <a:solidFill>
            <a:schemeClr val="bg2">
              <a:alpha val="50000"/>
            </a:schemeClr>
          </a:solidFill>
          <a:ln w="9525" cap="flat" cmpd="sng">
            <a:solidFill>
              <a:srgbClr val="FFC000"/>
            </a:solidFill>
            <a:prstDash val="solid"/>
            <a:round/>
            <a:headEnd type="none" w="med" len="med"/>
            <a:tailEnd type="none" w="med" len="med"/>
          </a:ln>
          <a:scene3d>
            <a:camera prst="orthographicFront"/>
            <a:lightRig rig="threePt" dir="t"/>
          </a:scene3d>
          <a:sp3d>
            <a:bevelT/>
          </a:sp3d>
        </p:spPr>
        <p:txBody>
          <a:bodyPr wrap="none" anchor="ctr"/>
          <a:lstStyle/>
          <a:p>
            <a:pPr algn="ctr">
              <a:lnSpc>
                <a:spcPct val="100000"/>
              </a:lnSpc>
              <a:spcBef>
                <a:spcPct val="0"/>
              </a:spcBef>
            </a:pPr>
            <a:r>
              <a:rPr lang="zh-CN" altLang="en-US" sz="2400">
                <a:solidFill>
                  <a:schemeClr val="tx1"/>
                </a:solidFill>
                <a:latin typeface="微软雅黑" panose="020B0503020204020204" pitchFamily="34" charset="-122"/>
                <a:ea typeface="微软雅黑" panose="020B0503020204020204" pitchFamily="34" charset="-122"/>
              </a:rPr>
              <a:t>李比希</a:t>
            </a:r>
            <a:endParaRPr lang="zh-CN" altLang="en-US" sz="2400">
              <a:solidFill>
                <a:schemeClr val="tx1"/>
              </a:solidFill>
              <a:latin typeface="微软雅黑" panose="020B0503020204020204" pitchFamily="34" charset="-122"/>
              <a:ea typeface="微软雅黑" panose="020B0503020204020204" pitchFamily="34" charset="-122"/>
            </a:endParaRPr>
          </a:p>
        </p:txBody>
      </p:sp>
      <p:sp>
        <p:nvSpPr>
          <p:cNvPr id="7" name="AutoShape 6"/>
          <p:cNvSpPr/>
          <p:nvPr>
            <p:custDataLst>
              <p:tags r:id="rId5"/>
            </p:custDataLst>
          </p:nvPr>
        </p:nvSpPr>
        <p:spPr>
          <a:xfrm>
            <a:off x="5064156" y="3165135"/>
            <a:ext cx="1371600" cy="450003"/>
          </a:xfrm>
          <a:prstGeom prst="roundRect">
            <a:avLst>
              <a:gd name="adj" fmla="val 16667"/>
            </a:avLst>
          </a:prstGeom>
          <a:solidFill>
            <a:schemeClr val="bg2">
              <a:alpha val="50000"/>
            </a:schemeClr>
          </a:solidFill>
          <a:ln w="9525" cap="flat" cmpd="sng">
            <a:solidFill>
              <a:srgbClr val="FFC000"/>
            </a:solidFill>
            <a:prstDash val="solid"/>
            <a:round/>
            <a:headEnd type="none" w="med" len="med"/>
            <a:tailEnd type="none" w="med" len="med"/>
          </a:ln>
          <a:scene3d>
            <a:camera prst="orthographicFront"/>
            <a:lightRig rig="threePt" dir="t"/>
          </a:scene3d>
          <a:sp3d>
            <a:bevelT/>
          </a:sp3d>
        </p:spPr>
        <p:txBody>
          <a:bodyPr wrap="none" anchor="ctr"/>
          <a:lstStyle/>
          <a:p>
            <a:pPr algn="ctr">
              <a:lnSpc>
                <a:spcPct val="100000"/>
              </a:lnSpc>
              <a:spcBef>
                <a:spcPct val="0"/>
              </a:spcBef>
            </a:pPr>
            <a:r>
              <a:rPr lang="zh-CN" altLang="en-US" sz="2400">
                <a:solidFill>
                  <a:schemeClr val="tx1"/>
                </a:solidFill>
                <a:latin typeface="微软雅黑" panose="020B0503020204020204" pitchFamily="34" charset="-122"/>
                <a:ea typeface="微软雅黑" panose="020B0503020204020204" pitchFamily="34" charset="-122"/>
              </a:rPr>
              <a:t>毕希纳</a:t>
            </a:r>
            <a:endParaRPr lang="zh-CN" altLang="en-US" sz="2400">
              <a:solidFill>
                <a:schemeClr val="tx1"/>
              </a:solidFill>
              <a:latin typeface="微软雅黑" panose="020B0503020204020204" pitchFamily="34" charset="-122"/>
              <a:ea typeface="微软雅黑" panose="020B0503020204020204" pitchFamily="34" charset="-122"/>
            </a:endParaRPr>
          </a:p>
        </p:txBody>
      </p:sp>
      <p:sp>
        <p:nvSpPr>
          <p:cNvPr id="8" name="AutoShape 7"/>
          <p:cNvSpPr/>
          <p:nvPr>
            <p:custDataLst>
              <p:tags r:id="rId6"/>
            </p:custDataLst>
          </p:nvPr>
        </p:nvSpPr>
        <p:spPr>
          <a:xfrm rot="18326640">
            <a:off x="4879340" y="2695575"/>
            <a:ext cx="229870" cy="457200"/>
          </a:xfrm>
          <a:prstGeom prst="downArrow">
            <a:avLst>
              <a:gd name="adj1" fmla="val 50000"/>
              <a:gd name="adj2" fmla="val 50000"/>
            </a:avLst>
          </a:prstGeom>
          <a:solidFill>
            <a:schemeClr val="accent2"/>
          </a:solidFill>
          <a:ln w="9525" cap="flat" cmpd="sng">
            <a:solidFill>
              <a:schemeClr val="dk1"/>
            </a:solidFill>
            <a:prstDash val="solid"/>
            <a:miter/>
            <a:headEnd type="none" w="med" len="med"/>
            <a:tailEnd type="none" w="med" len="med"/>
          </a:ln>
        </p:spPr>
        <p:txBody>
          <a:bodyPr vert="eaVert" wrap="none" anchor="ctr"/>
          <a:lstStyle/>
          <a:p>
            <a:pPr algn="ctr">
              <a:lnSpc>
                <a:spcPct val="100000"/>
              </a:lnSpc>
              <a:spcBef>
                <a:spcPct val="0"/>
              </a:spcBef>
            </a:pPr>
            <a:endParaRPr lang="zh-CN" altLang="en-US" sz="2800" b="1">
              <a:solidFill>
                <a:schemeClr val="bg1"/>
              </a:solidFill>
              <a:latin typeface="华文行楷" panose="02010800040101010101" charset="-122"/>
              <a:ea typeface="华文行楷" panose="02010800040101010101" charset="-122"/>
            </a:endParaRPr>
          </a:p>
        </p:txBody>
      </p:sp>
      <p:sp>
        <p:nvSpPr>
          <p:cNvPr id="9" name="AutoShape 8"/>
          <p:cNvSpPr/>
          <p:nvPr>
            <p:custDataLst>
              <p:tags r:id="rId7"/>
            </p:custDataLst>
          </p:nvPr>
        </p:nvSpPr>
        <p:spPr>
          <a:xfrm rot="2845919">
            <a:off x="6135370" y="2694940"/>
            <a:ext cx="295275" cy="457200"/>
          </a:xfrm>
          <a:prstGeom prst="downArrow">
            <a:avLst>
              <a:gd name="adj1" fmla="val 50000"/>
              <a:gd name="adj2" fmla="val 50000"/>
            </a:avLst>
          </a:prstGeom>
          <a:solidFill>
            <a:schemeClr val="accent2"/>
          </a:solidFill>
          <a:ln w="9525" cap="flat" cmpd="sng">
            <a:solidFill>
              <a:schemeClr val="dk1"/>
            </a:solidFill>
            <a:prstDash val="solid"/>
            <a:miter/>
            <a:headEnd type="none" w="med" len="med"/>
            <a:tailEnd type="none" w="med" len="med"/>
          </a:ln>
        </p:spPr>
        <p:txBody>
          <a:bodyPr vert="eaVert" wrap="none" anchor="ctr"/>
          <a:lstStyle/>
          <a:p>
            <a:pPr algn="ctr">
              <a:lnSpc>
                <a:spcPct val="100000"/>
              </a:lnSpc>
              <a:spcBef>
                <a:spcPct val="0"/>
              </a:spcBef>
            </a:pPr>
            <a:endParaRPr lang="zh-CN" altLang="en-US" sz="2800" b="1">
              <a:solidFill>
                <a:schemeClr val="bg1"/>
              </a:solidFill>
              <a:latin typeface="华文行楷" panose="02010800040101010101" charset="-122"/>
              <a:ea typeface="华文行楷" panose="02010800040101010101" charset="-122"/>
            </a:endParaRPr>
          </a:p>
        </p:txBody>
      </p:sp>
      <p:sp>
        <p:nvSpPr>
          <p:cNvPr id="10" name="AutoShape 9"/>
          <p:cNvSpPr/>
          <p:nvPr>
            <p:custDataLst>
              <p:tags r:id="rId8"/>
            </p:custDataLst>
          </p:nvPr>
        </p:nvSpPr>
        <p:spPr>
          <a:xfrm>
            <a:off x="5063838" y="4042070"/>
            <a:ext cx="1367155" cy="450003"/>
          </a:xfrm>
          <a:prstGeom prst="roundRect">
            <a:avLst>
              <a:gd name="adj" fmla="val 16667"/>
            </a:avLst>
          </a:prstGeom>
          <a:solidFill>
            <a:schemeClr val="bg2">
              <a:alpha val="50000"/>
            </a:schemeClr>
          </a:solidFill>
          <a:ln w="9525" cap="flat" cmpd="sng">
            <a:solidFill>
              <a:srgbClr val="FFC000"/>
            </a:solidFill>
            <a:prstDash val="solid"/>
            <a:round/>
            <a:headEnd type="none" w="med" len="med"/>
            <a:tailEnd type="none" w="med" len="med"/>
          </a:ln>
          <a:scene3d>
            <a:camera prst="orthographicFront"/>
            <a:lightRig rig="threePt" dir="t"/>
          </a:scene3d>
          <a:sp3d>
            <a:bevelT/>
          </a:sp3d>
        </p:spPr>
        <p:txBody>
          <a:bodyPr wrap="none" anchor="ctr"/>
          <a:lstStyle/>
          <a:p>
            <a:pPr algn="ctr">
              <a:lnSpc>
                <a:spcPct val="100000"/>
              </a:lnSpc>
              <a:spcBef>
                <a:spcPct val="0"/>
              </a:spcBef>
            </a:pPr>
            <a:r>
              <a:rPr lang="zh-CN" altLang="en-US" sz="2400">
                <a:solidFill>
                  <a:schemeClr val="tx1"/>
                </a:solidFill>
                <a:latin typeface="微软雅黑" panose="020B0503020204020204" pitchFamily="34" charset="-122"/>
                <a:ea typeface="微软雅黑" panose="020B0503020204020204" pitchFamily="34" charset="-122"/>
              </a:rPr>
              <a:t>萨姆纳</a:t>
            </a:r>
            <a:endParaRPr lang="zh-CN" altLang="en-US" sz="2400">
              <a:solidFill>
                <a:schemeClr val="tx1"/>
              </a:solidFill>
              <a:latin typeface="微软雅黑" panose="020B0503020204020204" pitchFamily="34" charset="-122"/>
              <a:ea typeface="微软雅黑" panose="020B0503020204020204" pitchFamily="34" charset="-122"/>
            </a:endParaRPr>
          </a:p>
        </p:txBody>
      </p:sp>
      <p:sp>
        <p:nvSpPr>
          <p:cNvPr id="11" name="AutoShape 10"/>
          <p:cNvSpPr/>
          <p:nvPr>
            <p:custDataLst>
              <p:tags r:id="rId9"/>
            </p:custDataLst>
          </p:nvPr>
        </p:nvSpPr>
        <p:spPr>
          <a:xfrm>
            <a:off x="5544851" y="3675040"/>
            <a:ext cx="228600" cy="381000"/>
          </a:xfrm>
          <a:prstGeom prst="downArrow">
            <a:avLst>
              <a:gd name="adj1" fmla="val 50000"/>
              <a:gd name="adj2" fmla="val 41643"/>
            </a:avLst>
          </a:prstGeom>
          <a:solidFill>
            <a:schemeClr val="accent2"/>
          </a:solidFill>
          <a:ln w="9525" cap="flat" cmpd="sng">
            <a:solidFill>
              <a:schemeClr val="dk1"/>
            </a:solidFill>
            <a:prstDash val="solid"/>
            <a:miter/>
            <a:headEnd type="none" w="med" len="med"/>
            <a:tailEnd type="none" w="med" len="med"/>
          </a:ln>
        </p:spPr>
        <p:txBody>
          <a:bodyPr vert="eaVert" wrap="none" anchor="ctr"/>
          <a:lstStyle/>
          <a:p>
            <a:pPr algn="ctr">
              <a:lnSpc>
                <a:spcPct val="100000"/>
              </a:lnSpc>
              <a:spcBef>
                <a:spcPct val="0"/>
              </a:spcBef>
            </a:pPr>
            <a:endParaRPr lang="zh-CN" altLang="en-US" sz="2800" b="1">
              <a:solidFill>
                <a:schemeClr val="bg1"/>
              </a:solidFill>
              <a:latin typeface="华文行楷" panose="02010800040101010101" charset="-122"/>
              <a:ea typeface="华文行楷" panose="02010800040101010101" charset="-122"/>
            </a:endParaRPr>
          </a:p>
        </p:txBody>
      </p:sp>
      <p:sp>
        <p:nvSpPr>
          <p:cNvPr id="12" name="AutoShape 12"/>
          <p:cNvSpPr/>
          <p:nvPr>
            <p:custDataLst>
              <p:tags r:id="rId10"/>
            </p:custDataLst>
          </p:nvPr>
        </p:nvSpPr>
        <p:spPr>
          <a:xfrm>
            <a:off x="6764051" y="1792900"/>
            <a:ext cx="228600" cy="381000"/>
          </a:xfrm>
          <a:prstGeom prst="downArrow">
            <a:avLst>
              <a:gd name="adj1" fmla="val 50000"/>
              <a:gd name="adj2" fmla="val 41643"/>
            </a:avLst>
          </a:prstGeom>
          <a:solidFill>
            <a:schemeClr val="accent2"/>
          </a:solidFill>
          <a:ln w="9525" cap="flat" cmpd="sng">
            <a:solidFill>
              <a:schemeClr val="dk1"/>
            </a:solidFill>
            <a:prstDash val="solid"/>
            <a:miter/>
            <a:headEnd type="none" w="med" len="med"/>
            <a:tailEnd type="none" w="med" len="med"/>
          </a:ln>
        </p:spPr>
        <p:txBody>
          <a:bodyPr vert="eaVert" wrap="none" anchor="ctr"/>
          <a:lstStyle/>
          <a:p>
            <a:pPr algn="ctr">
              <a:lnSpc>
                <a:spcPct val="100000"/>
              </a:lnSpc>
              <a:spcBef>
                <a:spcPct val="0"/>
              </a:spcBef>
            </a:pPr>
            <a:endParaRPr lang="zh-CN" altLang="en-US" sz="2800" b="1">
              <a:solidFill>
                <a:schemeClr val="bg1"/>
              </a:solidFill>
              <a:latin typeface="华文行楷" panose="02010800040101010101" charset="-122"/>
              <a:ea typeface="华文行楷" panose="02010800040101010101" charset="-122"/>
            </a:endParaRPr>
          </a:p>
        </p:txBody>
      </p:sp>
      <p:sp>
        <p:nvSpPr>
          <p:cNvPr id="13" name="AutoShape 13"/>
          <p:cNvSpPr/>
          <p:nvPr>
            <p:custDataLst>
              <p:tags r:id="rId11"/>
            </p:custDataLst>
          </p:nvPr>
        </p:nvSpPr>
        <p:spPr>
          <a:xfrm>
            <a:off x="4865438" y="4964090"/>
            <a:ext cx="1744345" cy="450003"/>
          </a:xfrm>
          <a:prstGeom prst="roundRect">
            <a:avLst>
              <a:gd name="adj" fmla="val 16667"/>
            </a:avLst>
          </a:prstGeom>
          <a:solidFill>
            <a:schemeClr val="bg2">
              <a:alpha val="50000"/>
            </a:schemeClr>
          </a:solidFill>
          <a:ln w="9525" cap="flat" cmpd="sng">
            <a:solidFill>
              <a:srgbClr val="FFC000"/>
            </a:solidFill>
            <a:prstDash val="solid"/>
            <a:round/>
            <a:headEnd type="none" w="med" len="med"/>
            <a:tailEnd type="none" w="med" len="med"/>
          </a:ln>
          <a:scene3d>
            <a:camera prst="orthographicFront"/>
            <a:lightRig rig="threePt" dir="t"/>
          </a:scene3d>
          <a:sp3d>
            <a:bevelT/>
          </a:sp3d>
        </p:spPr>
        <p:txBody>
          <a:bodyPr wrap="none" anchor="ctr"/>
          <a:lstStyle/>
          <a:p>
            <a:pPr algn="ctr">
              <a:lnSpc>
                <a:spcPct val="100000"/>
              </a:lnSpc>
              <a:spcBef>
                <a:spcPct val="0"/>
              </a:spcBef>
            </a:pPr>
            <a:r>
              <a:rPr lang="zh-CN" altLang="en-US" sz="2400">
                <a:solidFill>
                  <a:schemeClr val="tx1"/>
                </a:solidFill>
                <a:latin typeface="微软雅黑" panose="020B0503020204020204" pitchFamily="34" charset="-122"/>
                <a:ea typeface="微软雅黑" panose="020B0503020204020204" pitchFamily="34" charset="-122"/>
              </a:rPr>
              <a:t>其他科学家</a:t>
            </a:r>
            <a:endParaRPr lang="zh-CN" altLang="en-US" sz="2400">
              <a:solidFill>
                <a:schemeClr val="tx1"/>
              </a:solidFill>
              <a:latin typeface="微软雅黑" panose="020B0503020204020204" pitchFamily="34" charset="-122"/>
              <a:ea typeface="微软雅黑" panose="020B0503020204020204" pitchFamily="34" charset="-122"/>
            </a:endParaRPr>
          </a:p>
        </p:txBody>
      </p:sp>
      <p:sp>
        <p:nvSpPr>
          <p:cNvPr id="14" name="AutoShape 14"/>
          <p:cNvSpPr/>
          <p:nvPr>
            <p:custDataLst>
              <p:tags r:id="rId12"/>
            </p:custDataLst>
          </p:nvPr>
        </p:nvSpPr>
        <p:spPr>
          <a:xfrm>
            <a:off x="4255153" y="5885857"/>
            <a:ext cx="2737558" cy="450003"/>
          </a:xfrm>
          <a:prstGeom prst="roundRect">
            <a:avLst>
              <a:gd name="adj" fmla="val 16667"/>
            </a:avLst>
          </a:prstGeom>
          <a:solidFill>
            <a:schemeClr val="bg2">
              <a:alpha val="50000"/>
            </a:schemeClr>
          </a:solidFill>
          <a:ln w="9525" cap="flat" cmpd="sng">
            <a:solidFill>
              <a:srgbClr val="FFC000"/>
            </a:solidFill>
            <a:prstDash val="solid"/>
            <a:round/>
            <a:headEnd type="none" w="med" len="med"/>
            <a:tailEnd type="none" w="med" len="med"/>
          </a:ln>
          <a:scene3d>
            <a:camera prst="orthographicFront"/>
            <a:lightRig rig="threePt" dir="t"/>
          </a:scene3d>
          <a:sp3d>
            <a:bevelT/>
          </a:sp3d>
        </p:spPr>
        <p:txBody>
          <a:bodyPr wrap="none" anchor="ctr"/>
          <a:lstStyle/>
          <a:p>
            <a:pPr algn="ctr">
              <a:lnSpc>
                <a:spcPct val="100000"/>
              </a:lnSpc>
              <a:spcBef>
                <a:spcPct val="0"/>
              </a:spcBef>
            </a:pPr>
            <a:r>
              <a:rPr lang="zh-CN" altLang="en-US" sz="2400">
                <a:solidFill>
                  <a:schemeClr val="tx1"/>
                </a:solidFill>
                <a:latin typeface="微软雅黑" panose="020B0503020204020204" pitchFamily="34" charset="-122"/>
                <a:ea typeface="微软雅黑" panose="020B0503020204020204" pitchFamily="34" charset="-122"/>
              </a:rPr>
              <a:t>切赫和奥尔特曼</a:t>
            </a:r>
            <a:endParaRPr lang="zh-CN" altLang="en-US" sz="2400">
              <a:solidFill>
                <a:schemeClr val="tx1"/>
              </a:solidFill>
              <a:latin typeface="微软雅黑" panose="020B0503020204020204" pitchFamily="34" charset="-122"/>
              <a:ea typeface="微软雅黑" panose="020B0503020204020204" pitchFamily="34" charset="-122"/>
            </a:endParaRPr>
          </a:p>
        </p:txBody>
      </p:sp>
      <p:sp>
        <p:nvSpPr>
          <p:cNvPr id="15" name="AutoShape 15"/>
          <p:cNvSpPr/>
          <p:nvPr>
            <p:custDataLst>
              <p:tags r:id="rId13"/>
            </p:custDataLst>
          </p:nvPr>
        </p:nvSpPr>
        <p:spPr>
          <a:xfrm>
            <a:off x="5544851" y="4582455"/>
            <a:ext cx="228600" cy="381000"/>
          </a:xfrm>
          <a:prstGeom prst="downArrow">
            <a:avLst>
              <a:gd name="adj1" fmla="val 50000"/>
              <a:gd name="adj2" fmla="val 41643"/>
            </a:avLst>
          </a:prstGeom>
          <a:solidFill>
            <a:schemeClr val="accent2"/>
          </a:solidFill>
          <a:ln w="9525" cap="flat" cmpd="sng">
            <a:solidFill>
              <a:schemeClr val="dk1"/>
            </a:solidFill>
            <a:prstDash val="solid"/>
            <a:miter/>
            <a:headEnd type="none" w="med" len="med"/>
            <a:tailEnd type="none" w="med" len="med"/>
          </a:ln>
        </p:spPr>
        <p:txBody>
          <a:bodyPr vert="eaVert" wrap="none" anchor="ctr"/>
          <a:lstStyle/>
          <a:p>
            <a:pPr algn="ctr">
              <a:lnSpc>
                <a:spcPct val="100000"/>
              </a:lnSpc>
              <a:spcBef>
                <a:spcPct val="0"/>
              </a:spcBef>
            </a:pPr>
            <a:endParaRPr lang="zh-CN" altLang="en-US" sz="2800" b="1">
              <a:solidFill>
                <a:schemeClr val="bg1"/>
              </a:solidFill>
              <a:latin typeface="华文行楷" panose="02010800040101010101" charset="-122"/>
              <a:ea typeface="华文行楷" panose="02010800040101010101" charset="-122"/>
            </a:endParaRPr>
          </a:p>
        </p:txBody>
      </p:sp>
      <p:sp>
        <p:nvSpPr>
          <p:cNvPr id="16" name="AutoShape 16"/>
          <p:cNvSpPr/>
          <p:nvPr>
            <p:custDataLst>
              <p:tags r:id="rId14"/>
            </p:custDataLst>
          </p:nvPr>
        </p:nvSpPr>
        <p:spPr>
          <a:xfrm>
            <a:off x="5551201" y="5459390"/>
            <a:ext cx="228600" cy="381000"/>
          </a:xfrm>
          <a:prstGeom prst="downArrow">
            <a:avLst>
              <a:gd name="adj1" fmla="val 50000"/>
              <a:gd name="adj2" fmla="val 41643"/>
            </a:avLst>
          </a:prstGeom>
          <a:solidFill>
            <a:schemeClr val="accent2"/>
          </a:solidFill>
          <a:ln w="9525" cap="flat" cmpd="sng">
            <a:solidFill>
              <a:schemeClr val="dk1"/>
            </a:solidFill>
            <a:prstDash val="solid"/>
            <a:miter/>
            <a:headEnd type="none" w="med" len="med"/>
            <a:tailEnd type="none" w="med" len="med"/>
          </a:ln>
        </p:spPr>
        <p:txBody>
          <a:bodyPr vert="eaVert" wrap="none" anchor="ctr"/>
          <a:lstStyle/>
          <a:p>
            <a:pPr algn="ctr">
              <a:lnSpc>
                <a:spcPct val="100000"/>
              </a:lnSpc>
              <a:spcBef>
                <a:spcPct val="0"/>
              </a:spcBef>
            </a:pPr>
            <a:endParaRPr lang="zh-CN" altLang="en-US" sz="2800" b="1">
              <a:solidFill>
                <a:schemeClr val="bg1"/>
              </a:solidFill>
              <a:latin typeface="华文行楷" panose="02010800040101010101" charset="-122"/>
              <a:ea typeface="华文行楷" panose="02010800040101010101" charset="-122"/>
            </a:endParaRPr>
          </a:p>
        </p:txBody>
      </p:sp>
      <p:sp>
        <p:nvSpPr>
          <p:cNvPr id="21" name="AutoShape 21"/>
          <p:cNvSpPr/>
          <p:nvPr>
            <p:custDataLst>
              <p:tags r:id="rId15"/>
            </p:custDataLst>
          </p:nvPr>
        </p:nvSpPr>
        <p:spPr>
          <a:xfrm>
            <a:off x="7078345" y="4643120"/>
            <a:ext cx="4347845" cy="507365"/>
          </a:xfrm>
          <a:prstGeom prst="wedgeRoundRectCallout">
            <a:avLst>
              <a:gd name="adj1" fmla="val -60370"/>
              <a:gd name="adj2" fmla="val 32975"/>
              <a:gd name="adj3" fmla="val 16667"/>
            </a:avLst>
          </a:prstGeom>
          <a:noFill/>
          <a:ln w="22225">
            <a:solidFill>
              <a:srgbClr val="66FF33"/>
            </a:solidFill>
          </a:ln>
          <a:extLst>
            <a:ext uri="{909E8E84-426E-40DD-AFC4-6F175D3DCCD1}">
              <a14:hiddenFill xmlns:a14="http://schemas.microsoft.com/office/drawing/2010/main">
                <a:solidFill>
                  <a:schemeClr val="accent1">
                    <a:lumMod val="40000"/>
                    <a:lumOff val="60000"/>
                    <a:alpha val="36000"/>
                  </a:schemeClr>
                </a:solidFill>
              </a14:hiddenFill>
            </a:ext>
          </a:extLst>
        </p:spPr>
        <p:txBody>
          <a:bodyPr anchor="t">
            <a:noAutofit/>
          </a:bodyPr>
          <a:lstStyle/>
          <a:p>
            <a:pPr lvl="0" algn="ctr">
              <a:buClrTx/>
              <a:buSzTx/>
              <a:buFontTx/>
            </a:pP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胃蛋白酶等许多酶也是蛋白质 </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nvGrpSpPr>
          <p:cNvPr id="33" name="组合 32"/>
          <p:cNvGrpSpPr/>
          <p:nvPr>
            <p:custDataLst>
              <p:tags r:id="rId16"/>
            </p:custDataLst>
          </p:nvPr>
        </p:nvGrpSpPr>
        <p:grpSpPr>
          <a:xfrm>
            <a:off x="320040" y="1290955"/>
            <a:ext cx="3335655" cy="1779905"/>
            <a:chOff x="504" y="2033"/>
            <a:chExt cx="5253" cy="2803"/>
          </a:xfrm>
        </p:grpSpPr>
        <p:sp>
          <p:nvSpPr>
            <p:cNvPr id="18" name="AutoShape 18"/>
            <p:cNvSpPr/>
            <p:nvPr>
              <p:custDataLst>
                <p:tags r:id="rId17"/>
              </p:custDataLst>
            </p:nvPr>
          </p:nvSpPr>
          <p:spPr>
            <a:xfrm>
              <a:off x="3170" y="2869"/>
              <a:ext cx="2587" cy="1380"/>
            </a:xfrm>
            <a:prstGeom prst="wedgeRoundRectCallout">
              <a:avLst>
                <a:gd name="adj1" fmla="val 64151"/>
                <a:gd name="adj2" fmla="val 14696"/>
                <a:gd name="adj3" fmla="val 16667"/>
              </a:avLst>
            </a:prstGeom>
            <a:noFill/>
            <a:ln w="22225">
              <a:solidFill>
                <a:srgbClr val="7030A0"/>
              </a:solidFill>
            </a:ln>
            <a:extLst>
              <a:ext uri="{909E8E84-426E-40DD-AFC4-6F175D3DCCD1}">
                <a14:hiddenFill xmlns:a14="http://schemas.microsoft.com/office/drawing/2010/main">
                  <a:solidFill>
                    <a:schemeClr val="accent1">
                      <a:lumMod val="40000"/>
                      <a:lumOff val="60000"/>
                      <a:alpha val="36000"/>
                    </a:schemeClr>
                  </a:solidFill>
                </a14:hiddenFill>
              </a:ext>
            </a:extLst>
          </p:spPr>
          <p:txBody>
            <a:bodyPr anchor="t"/>
            <a:lstStyle/>
            <a:p>
              <a:pPr algn="ctr">
                <a:lnSpc>
                  <a:spcPct val="100000"/>
                </a:lnSpc>
                <a:spcBef>
                  <a:spcPct val="0"/>
                </a:spcBef>
              </a:pP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发酵与活细胞有关 </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23" name="图片 22"/>
            <p:cNvPicPr>
              <a:picLocks noChangeAspect="1"/>
            </p:cNvPicPr>
            <p:nvPr>
              <p:custDataLst>
                <p:tags r:id="rId18"/>
              </p:custDataLst>
            </p:nvPr>
          </p:nvPicPr>
          <p:blipFill>
            <a:blip r:embed="rId19"/>
            <a:srcRect l="7097" r="7204" b="6651"/>
            <a:stretch>
              <a:fillRect/>
            </a:stretch>
          </p:blipFill>
          <p:spPr>
            <a:xfrm>
              <a:off x="504" y="2033"/>
              <a:ext cx="2842" cy="2803"/>
            </a:xfrm>
            <a:prstGeom prst="rect">
              <a:avLst/>
            </a:prstGeom>
          </p:spPr>
        </p:pic>
      </p:grpSp>
      <p:grpSp>
        <p:nvGrpSpPr>
          <p:cNvPr id="34" name="组合 33"/>
          <p:cNvGrpSpPr/>
          <p:nvPr>
            <p:custDataLst>
              <p:tags r:id="rId20"/>
            </p:custDataLst>
          </p:nvPr>
        </p:nvGrpSpPr>
        <p:grpSpPr>
          <a:xfrm>
            <a:off x="7771130" y="856615"/>
            <a:ext cx="4397375" cy="2014220"/>
            <a:chOff x="12238" y="1349"/>
            <a:chExt cx="6925" cy="3172"/>
          </a:xfrm>
        </p:grpSpPr>
        <p:sp>
          <p:nvSpPr>
            <p:cNvPr id="17" name="AutoShape 17"/>
            <p:cNvSpPr/>
            <p:nvPr>
              <p:custDataLst>
                <p:tags r:id="rId21"/>
              </p:custDataLst>
            </p:nvPr>
          </p:nvSpPr>
          <p:spPr>
            <a:xfrm>
              <a:off x="12238" y="2872"/>
              <a:ext cx="3477" cy="1456"/>
            </a:xfrm>
            <a:prstGeom prst="wedgeRoundRectCallout">
              <a:avLst>
                <a:gd name="adj1" fmla="val -61185"/>
                <a:gd name="adj2" fmla="val 19804"/>
                <a:gd name="adj3" fmla="val 16667"/>
              </a:avLst>
            </a:prstGeom>
            <a:noFill/>
            <a:ln w="22225">
              <a:solidFill>
                <a:srgbClr val="00B0F0"/>
              </a:solidFill>
            </a:ln>
            <a:extLst>
              <a:ext uri="{909E8E84-426E-40DD-AFC4-6F175D3DCCD1}">
                <a14:hiddenFill xmlns:a14="http://schemas.microsoft.com/office/drawing/2010/main">
                  <a:solidFill>
                    <a:schemeClr val="accent1">
                      <a:lumMod val="40000"/>
                      <a:lumOff val="60000"/>
                      <a:alpha val="36000"/>
                    </a:schemeClr>
                  </a:solidFill>
                </a14:hiddenFill>
              </a:ext>
            </a:extLst>
          </p:spPr>
          <p:txBody>
            <a:bodyPr anchor="t" anchorCtr="0">
              <a:noAutofit/>
            </a:bodyPr>
            <a:lstStyle/>
            <a:p>
              <a:pPr lvl="0" algn="ctr">
                <a:buClrTx/>
                <a:buSzTx/>
                <a:buFontTx/>
              </a:pP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发酵与死细胞中的物质有关</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pic>
          <p:nvPicPr>
            <p:cNvPr id="24" name="图片 23"/>
            <p:cNvPicPr>
              <a:picLocks noChangeAspect="1"/>
            </p:cNvPicPr>
            <p:nvPr>
              <p:custDataLst>
                <p:tags r:id="rId22"/>
              </p:custDataLst>
            </p:nvPr>
          </p:nvPicPr>
          <p:blipFill>
            <a:blip r:embed="rId23"/>
            <a:srcRect l="3948" t="5285" r="9895"/>
            <a:stretch>
              <a:fillRect/>
            </a:stretch>
          </p:blipFill>
          <p:spPr>
            <a:xfrm>
              <a:off x="15715" y="1349"/>
              <a:ext cx="3448" cy="3172"/>
            </a:xfrm>
            <a:prstGeom prst="rect">
              <a:avLst/>
            </a:prstGeom>
          </p:spPr>
        </p:pic>
      </p:grpSp>
      <p:grpSp>
        <p:nvGrpSpPr>
          <p:cNvPr id="35" name="组合 34"/>
          <p:cNvGrpSpPr/>
          <p:nvPr>
            <p:custDataLst>
              <p:tags r:id="rId24"/>
            </p:custDataLst>
          </p:nvPr>
        </p:nvGrpSpPr>
        <p:grpSpPr>
          <a:xfrm>
            <a:off x="6764655" y="2832735"/>
            <a:ext cx="4661535" cy="1757680"/>
            <a:chOff x="10653" y="4461"/>
            <a:chExt cx="7341" cy="2768"/>
          </a:xfrm>
        </p:grpSpPr>
        <p:sp>
          <p:nvSpPr>
            <p:cNvPr id="19" name="AutoShape 19"/>
            <p:cNvSpPr/>
            <p:nvPr>
              <p:custDataLst>
                <p:tags r:id="rId25"/>
              </p:custDataLst>
            </p:nvPr>
          </p:nvSpPr>
          <p:spPr>
            <a:xfrm>
              <a:off x="10653" y="4945"/>
              <a:ext cx="3904" cy="1996"/>
            </a:xfrm>
            <a:prstGeom prst="wedgeRoundRectCallout">
              <a:avLst>
                <a:gd name="adj1" fmla="val -63249"/>
                <a:gd name="adj2" fmla="val -33504"/>
                <a:gd name="adj3" fmla="val 16667"/>
              </a:avLst>
            </a:prstGeom>
            <a:noFill/>
            <a:ln w="22225">
              <a:gradFill>
                <a:gsLst>
                  <a:gs pos="50000">
                    <a:schemeClr val="accent1"/>
                  </a:gs>
                  <a:gs pos="0">
                    <a:schemeClr val="accent1">
                      <a:lumMod val="25000"/>
                      <a:lumOff val="75000"/>
                    </a:schemeClr>
                  </a:gs>
                  <a:gs pos="100000">
                    <a:schemeClr val="accent1">
                      <a:lumMod val="85000"/>
                    </a:schemeClr>
                  </a:gs>
                </a:gsLst>
                <a:lin ang="5400000" scaled="0"/>
              </a:gradFill>
            </a:ln>
            <a:extLst>
              <a:ext uri="{909E8E84-426E-40DD-AFC4-6F175D3DCCD1}">
                <a14:hiddenFill xmlns:a14="http://schemas.microsoft.com/office/drawing/2010/main">
                  <a:solidFill>
                    <a:schemeClr val="accent1">
                      <a:lumMod val="40000"/>
                      <a:lumOff val="60000"/>
                      <a:alpha val="36000"/>
                    </a:schemeClr>
                  </a:solidFill>
                </a14:hiddenFill>
              </a:ext>
            </a:extLst>
          </p:spPr>
          <p:txBody>
            <a:bodyPr anchor="t">
              <a:noAutofit/>
            </a:bodyPr>
            <a:lstStyle/>
            <a:p>
              <a:pPr lvl="0" algn="ctr">
                <a:buClrTx/>
                <a:buSzTx/>
                <a:buFontTx/>
              </a:pP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死细胞中的物质和活细胞都能引起发酵</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pic>
          <p:nvPicPr>
            <p:cNvPr id="25" name="图片 24"/>
            <p:cNvPicPr>
              <a:picLocks noChangeAspect="1"/>
            </p:cNvPicPr>
            <p:nvPr>
              <p:custDataLst>
                <p:tags r:id="rId26"/>
              </p:custDataLst>
            </p:nvPr>
          </p:nvPicPr>
          <p:blipFill>
            <a:blip r:embed="rId27"/>
            <a:stretch>
              <a:fillRect/>
            </a:stretch>
          </p:blipFill>
          <p:spPr>
            <a:xfrm>
              <a:off x="14406" y="4461"/>
              <a:ext cx="3588" cy="2768"/>
            </a:xfrm>
            <a:prstGeom prst="rect">
              <a:avLst/>
            </a:prstGeom>
          </p:spPr>
        </p:pic>
      </p:grpSp>
      <p:grpSp>
        <p:nvGrpSpPr>
          <p:cNvPr id="36" name="组合 35"/>
          <p:cNvGrpSpPr/>
          <p:nvPr>
            <p:custDataLst>
              <p:tags r:id="rId28"/>
            </p:custDataLst>
          </p:nvPr>
        </p:nvGrpSpPr>
        <p:grpSpPr>
          <a:xfrm>
            <a:off x="463550" y="3154045"/>
            <a:ext cx="4090035" cy="2317115"/>
            <a:chOff x="730" y="4967"/>
            <a:chExt cx="6441" cy="3649"/>
          </a:xfrm>
        </p:grpSpPr>
        <p:sp>
          <p:nvSpPr>
            <p:cNvPr id="20" name="AutoShape 20"/>
            <p:cNvSpPr/>
            <p:nvPr>
              <p:custDataLst>
                <p:tags r:id="rId29"/>
              </p:custDataLst>
            </p:nvPr>
          </p:nvSpPr>
          <p:spPr>
            <a:xfrm>
              <a:off x="3435" y="5953"/>
              <a:ext cx="3736" cy="901"/>
            </a:xfrm>
            <a:prstGeom prst="wedgeRoundRectCallout">
              <a:avLst>
                <a:gd name="adj1" fmla="val 68886"/>
                <a:gd name="adj2" fmla="val 18353"/>
                <a:gd name="adj3" fmla="val 16667"/>
              </a:avLst>
            </a:prstGeom>
            <a:noFill/>
            <a:ln w="22225">
              <a:solidFill>
                <a:srgbClr val="0070C0"/>
              </a:solidFill>
            </a:ln>
          </p:spPr>
          <p:txBody>
            <a:bodyPr anchor="t">
              <a:noAutofit/>
            </a:bodyPr>
            <a:lstStyle/>
            <a:p>
              <a:pPr lvl="0" algn="ctr">
                <a:buClrTx/>
                <a:buSzTx/>
                <a:buFontTx/>
              </a:pP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脲酶是蛋白质</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pic>
          <p:nvPicPr>
            <p:cNvPr id="26" name="图片 25"/>
            <p:cNvPicPr/>
            <p:nvPr>
              <p:custDataLst>
                <p:tags r:id="rId30"/>
              </p:custDataLst>
            </p:nvPr>
          </p:nvPicPr>
          <p:blipFill>
            <a:blip r:embed="rId31"/>
            <a:srcRect l="21409"/>
            <a:stretch>
              <a:fillRect/>
            </a:stretch>
          </p:blipFill>
          <p:spPr>
            <a:xfrm>
              <a:off x="730" y="4967"/>
              <a:ext cx="3502" cy="3649"/>
            </a:xfrm>
            <a:prstGeom prst="rect">
              <a:avLst/>
            </a:prstGeom>
          </p:spPr>
        </p:pic>
      </p:grpSp>
      <p:sp>
        <p:nvSpPr>
          <p:cNvPr id="28" name="Text Box 16"/>
          <p:cNvSpPr/>
          <p:nvPr>
            <p:custDataLst>
              <p:tags r:id="rId32"/>
            </p:custDataLst>
          </p:nvPr>
        </p:nvSpPr>
        <p:spPr>
          <a:xfrm>
            <a:off x="8477953" y="4692627"/>
            <a:ext cx="613410" cy="898525"/>
          </a:xfrm>
          <a:prstGeom prst="rect">
            <a:avLst/>
          </a:prstGeom>
          <a:noFill/>
          <a:ln w="9525">
            <a:noFill/>
          </a:ln>
        </p:spPr>
        <p:txBody>
          <a:bodyPr vert="eaVert" anchor="b" anchorCtr="0">
            <a:spAutoFit/>
          </a:bodyPr>
          <a:lstStyle>
            <a:lvl1pPr marL="342900" indent="-342900" algn="l" defTabSz="914400" rtl="0" eaLnBrk="0" fontAlgn="base" hangingPunct="0">
              <a:lnSpc>
                <a:spcPct val="100000"/>
              </a:lnSpc>
              <a:spcBef>
                <a:spcPct val="20000"/>
              </a:spcBef>
              <a:spcAft>
                <a:spcPct val="0"/>
              </a:spcAft>
              <a:buClrTx/>
              <a:buSzTx/>
              <a:buFontTx/>
              <a:buChar char="•"/>
              <a:defRPr kumimoji="0" sz="3200" u="none" kern="1200" baseline="0">
                <a:solidFill>
                  <a:schemeClr val="tx1"/>
                </a:solidFill>
                <a:effectLst/>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Tx/>
              <a:buChar char="–"/>
              <a:defRPr kumimoji="0" sz="2800" u="none" kern="1200" baseline="0">
                <a:solidFill>
                  <a:schemeClr val="tx1"/>
                </a:solidFill>
                <a:effectLst/>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Tx/>
              <a:buChar char="•"/>
              <a:defRPr kumimoji="0" sz="2400" u="none" kern="1200" baseline="0">
                <a:solidFill>
                  <a:schemeClr val="tx1"/>
                </a:solidFill>
                <a:effectLst/>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Tx/>
              <a:buChar char="–"/>
              <a:defRPr kumimoji="0" sz="2000" u="none" kern="1200" baseline="0">
                <a:solidFill>
                  <a:schemeClr val="tx1"/>
                </a:solidFill>
                <a:effectLst/>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Tx/>
              <a:buChar char="»"/>
              <a:defRPr kumimoji="0" sz="2000" u="none" kern="1200" baseline="0">
                <a:solidFill>
                  <a:schemeClr val="tx1"/>
                </a:solidFill>
                <a:effectLst/>
                <a:latin typeface="+mn-lt"/>
                <a:ea typeface="+mn-ea"/>
                <a:cs typeface="+mn-cs"/>
              </a:defRPr>
            </a:lvl5pPr>
          </a:lstStyle>
          <a:p>
            <a:pPr marL="0" lvl="0" indent="0" eaLnBrk="1" hangingPunct="1">
              <a:spcBef>
                <a:spcPct val="50000"/>
              </a:spcBef>
              <a:buNone/>
            </a:pPr>
            <a:endParaRPr lang="zh-CN" altLang="zh-CN" sz="2800" b="1">
              <a:solidFill>
                <a:schemeClr val="bg1"/>
              </a:solidFill>
              <a:latin typeface="华文行楷" panose="02010800040101010101" charset="-122"/>
              <a:ea typeface="华文行楷" panose="02010800040101010101" charset="-122"/>
            </a:endParaRPr>
          </a:p>
        </p:txBody>
      </p:sp>
      <p:sp>
        <p:nvSpPr>
          <p:cNvPr id="29" name="Text Box 17"/>
          <p:cNvSpPr/>
          <p:nvPr>
            <p:custDataLst>
              <p:tags r:id="rId33"/>
            </p:custDataLst>
          </p:nvPr>
        </p:nvSpPr>
        <p:spPr>
          <a:xfrm>
            <a:off x="7181341" y="6394717"/>
            <a:ext cx="1152525" cy="521970"/>
          </a:xfrm>
          <a:prstGeom prst="rect">
            <a:avLst/>
          </a:prstGeom>
          <a:noFill/>
          <a:ln w="9525">
            <a:noFill/>
          </a:ln>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sz="3200" u="none" kern="1200" baseline="0">
                <a:solidFill>
                  <a:schemeClr val="tx1"/>
                </a:solidFill>
                <a:effectLst/>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Tx/>
              <a:buChar char="–"/>
              <a:defRPr kumimoji="0" sz="2800" u="none" kern="1200" baseline="0">
                <a:solidFill>
                  <a:schemeClr val="tx1"/>
                </a:solidFill>
                <a:effectLst/>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Tx/>
              <a:buChar char="•"/>
              <a:defRPr kumimoji="0" sz="2400" u="none" kern="1200" baseline="0">
                <a:solidFill>
                  <a:schemeClr val="tx1"/>
                </a:solidFill>
                <a:effectLst/>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Tx/>
              <a:buChar char="–"/>
              <a:defRPr kumimoji="0" sz="2000" u="none" kern="1200" baseline="0">
                <a:solidFill>
                  <a:schemeClr val="tx1"/>
                </a:solidFill>
                <a:effectLst/>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Tx/>
              <a:buChar char="»"/>
              <a:defRPr kumimoji="0" sz="2000" u="none" kern="1200" baseline="0">
                <a:solidFill>
                  <a:schemeClr val="tx1"/>
                </a:solidFill>
                <a:effectLst/>
                <a:latin typeface="+mn-lt"/>
                <a:ea typeface="+mn-ea"/>
                <a:cs typeface="+mn-cs"/>
              </a:defRPr>
            </a:lvl5pPr>
          </a:lstStyle>
          <a:p>
            <a:pPr marL="0" lvl="0" indent="0" eaLnBrk="1" hangingPunct="1">
              <a:spcBef>
                <a:spcPct val="0"/>
              </a:spcBef>
              <a:buNone/>
            </a:pPr>
            <a:r>
              <a:rPr lang="zh-CN" altLang="en-US" sz="2800" b="1">
                <a:solidFill>
                  <a:schemeClr val="bg1"/>
                </a:solidFill>
                <a:latin typeface="华文行楷" panose="02010800040101010101" charset="-122"/>
                <a:ea typeface="华文行楷" panose="02010800040101010101" charset="-122"/>
              </a:rPr>
              <a:t>切赫</a:t>
            </a:r>
            <a:endParaRPr lang="zh-CN" altLang="en-US" sz="2800" b="1">
              <a:solidFill>
                <a:schemeClr val="bg1"/>
              </a:solidFill>
              <a:latin typeface="华文行楷" panose="02010800040101010101" charset="-122"/>
              <a:ea typeface="华文行楷" panose="02010800040101010101" charset="-122"/>
            </a:endParaRPr>
          </a:p>
        </p:txBody>
      </p:sp>
      <p:sp>
        <p:nvSpPr>
          <p:cNvPr id="30" name="Text Box 18"/>
          <p:cNvSpPr/>
          <p:nvPr>
            <p:custDataLst>
              <p:tags r:id="rId34"/>
            </p:custDataLst>
          </p:nvPr>
        </p:nvSpPr>
        <p:spPr>
          <a:xfrm>
            <a:off x="8506814" y="6394717"/>
            <a:ext cx="2070735" cy="521970"/>
          </a:xfrm>
          <a:prstGeom prst="rect">
            <a:avLst/>
          </a:prstGeom>
          <a:noFill/>
          <a:ln w="9525">
            <a:noFill/>
          </a:ln>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sz="3200" u="none" kern="1200" baseline="0">
                <a:solidFill>
                  <a:schemeClr val="tx1"/>
                </a:solidFill>
                <a:effectLst/>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Tx/>
              <a:buChar char="–"/>
              <a:defRPr kumimoji="0" sz="2800" u="none" kern="1200" baseline="0">
                <a:solidFill>
                  <a:schemeClr val="tx1"/>
                </a:solidFill>
                <a:effectLst/>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Tx/>
              <a:buChar char="•"/>
              <a:defRPr kumimoji="0" sz="2400" u="none" kern="1200" baseline="0">
                <a:solidFill>
                  <a:schemeClr val="tx1"/>
                </a:solidFill>
                <a:effectLst/>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Tx/>
              <a:buChar char="–"/>
              <a:defRPr kumimoji="0" sz="2000" u="none" kern="1200" baseline="0">
                <a:solidFill>
                  <a:schemeClr val="tx1"/>
                </a:solidFill>
                <a:effectLst/>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Tx/>
              <a:buChar char="»"/>
              <a:defRPr kumimoji="0" sz="2000" u="none" kern="1200" baseline="0">
                <a:solidFill>
                  <a:schemeClr val="tx1"/>
                </a:solidFill>
                <a:effectLst/>
                <a:latin typeface="+mn-lt"/>
                <a:ea typeface="+mn-ea"/>
                <a:cs typeface="+mn-cs"/>
              </a:defRPr>
            </a:lvl5pPr>
          </a:lstStyle>
          <a:p>
            <a:pPr marL="0" lvl="0" indent="0" eaLnBrk="1" hangingPunct="1">
              <a:spcBef>
                <a:spcPct val="0"/>
              </a:spcBef>
              <a:buNone/>
            </a:pPr>
            <a:r>
              <a:rPr lang="zh-CN" altLang="en-US" sz="2800" b="1">
                <a:solidFill>
                  <a:schemeClr val="bg1"/>
                </a:solidFill>
                <a:latin typeface="华文行楷" panose="02010800040101010101" charset="-122"/>
                <a:ea typeface="华文行楷" panose="02010800040101010101" charset="-122"/>
              </a:rPr>
              <a:t>奥尔特曼</a:t>
            </a:r>
            <a:endParaRPr lang="zh-CN" altLang="en-US" sz="2800" b="1">
              <a:solidFill>
                <a:schemeClr val="bg1"/>
              </a:solidFill>
              <a:latin typeface="华文行楷" panose="02010800040101010101" charset="-122"/>
              <a:ea typeface="华文行楷" panose="02010800040101010101" charset="-122"/>
            </a:endParaRPr>
          </a:p>
        </p:txBody>
      </p:sp>
      <p:grpSp>
        <p:nvGrpSpPr>
          <p:cNvPr id="37" name="组合 36"/>
          <p:cNvGrpSpPr/>
          <p:nvPr>
            <p:custDataLst>
              <p:tags r:id="rId35"/>
            </p:custDataLst>
          </p:nvPr>
        </p:nvGrpSpPr>
        <p:grpSpPr>
          <a:xfrm>
            <a:off x="1133475" y="5203433"/>
            <a:ext cx="8686800" cy="1138555"/>
            <a:chOff x="1563" y="7801"/>
            <a:chExt cx="13680" cy="1990"/>
          </a:xfrm>
        </p:grpSpPr>
        <p:sp>
          <p:nvSpPr>
            <p:cNvPr id="22" name="AutoShape 2"/>
            <p:cNvSpPr/>
            <p:nvPr>
              <p:custDataLst>
                <p:tags r:id="rId36"/>
              </p:custDataLst>
            </p:nvPr>
          </p:nvSpPr>
          <p:spPr>
            <a:xfrm>
              <a:off x="1563" y="8645"/>
              <a:ext cx="4080" cy="853"/>
            </a:xfrm>
            <a:prstGeom prst="wedgeRoundRectCallout">
              <a:avLst>
                <a:gd name="adj1" fmla="val 67789"/>
                <a:gd name="adj2" fmla="val 23071"/>
                <a:gd name="adj3" fmla="val 16667"/>
              </a:avLst>
            </a:prstGeom>
            <a:noFill/>
            <a:ln w="22225">
              <a:solidFill>
                <a:srgbClr val="00B050"/>
              </a:solidFill>
            </a:ln>
            <a:extLst>
              <a:ext uri="{909E8E84-426E-40DD-AFC4-6F175D3DCCD1}">
                <a14:hiddenFill xmlns:a14="http://schemas.microsoft.com/office/drawing/2010/main">
                  <a:solidFill>
                    <a:schemeClr val="accent1">
                      <a:lumMod val="40000"/>
                      <a:lumOff val="60000"/>
                      <a:alpha val="36000"/>
                    </a:schemeClr>
                  </a:solidFill>
                </a14:hiddenFill>
              </a:ext>
            </a:extLst>
          </p:spPr>
          <p:txBody>
            <a:bodyPr wrap="square" anchor="t">
              <a:noAutofit/>
            </a:bodyPr>
            <a:lstStyle/>
            <a:p>
              <a:pPr lvl="0" algn="ctr">
                <a:buClrTx/>
                <a:buSzTx/>
                <a:buFontTx/>
              </a:pP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少数酶是RNA</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pic>
          <p:nvPicPr>
            <p:cNvPr id="27" name="Picture 15"/>
            <p:cNvPicPr>
              <a:picLocks noChangeAspect="1"/>
            </p:cNvPicPr>
            <p:nvPr>
              <p:custDataLst>
                <p:tags r:id="rId37"/>
              </p:custDataLst>
            </p:nvPr>
          </p:nvPicPr>
          <p:blipFill>
            <a:blip r:embed="rId38"/>
            <a:stretch>
              <a:fillRect/>
            </a:stretch>
          </p:blipFill>
          <p:spPr>
            <a:xfrm>
              <a:off x="11082" y="7801"/>
              <a:ext cx="1887" cy="1990"/>
            </a:xfrm>
            <a:prstGeom prst="ellipse">
              <a:avLst/>
            </a:prstGeom>
            <a:noFill/>
            <a:ln w="9525">
              <a:noFill/>
            </a:ln>
          </p:spPr>
        </p:pic>
        <p:pic>
          <p:nvPicPr>
            <p:cNvPr id="31" name="Picture 11"/>
            <p:cNvPicPr>
              <a:picLocks noChangeAspect="1"/>
            </p:cNvPicPr>
            <p:nvPr>
              <p:custDataLst>
                <p:tags r:id="rId39"/>
              </p:custDataLst>
            </p:nvPr>
          </p:nvPicPr>
          <p:blipFill>
            <a:blip r:embed="rId40"/>
            <a:stretch>
              <a:fillRect/>
            </a:stretch>
          </p:blipFill>
          <p:spPr>
            <a:xfrm>
              <a:off x="13261" y="7801"/>
              <a:ext cx="1982" cy="1964"/>
            </a:xfrm>
            <a:prstGeom prst="ellipse">
              <a:avLst/>
            </a:prstGeom>
            <a:noFill/>
            <a:ln w="9525">
              <a:noFill/>
            </a:ln>
          </p:spPr>
        </p:pic>
      </p:grpSp>
      <p:sp>
        <p:nvSpPr>
          <p:cNvPr id="9217" name="文本框 8193"/>
          <p:cNvSpPr txBox="1"/>
          <p:nvPr>
            <p:custDataLst>
              <p:tags r:id="rId41"/>
            </p:custDataLst>
          </p:nvPr>
        </p:nvSpPr>
        <p:spPr>
          <a:xfrm>
            <a:off x="-635" y="6336030"/>
            <a:ext cx="12192635" cy="521970"/>
          </a:xfrm>
          <a:prstGeom prst="rect">
            <a:avLst/>
          </a:prstGeom>
          <a:solidFill>
            <a:schemeClr val="accent3">
              <a:lumMod val="20000"/>
              <a:lumOff val="80000"/>
            </a:schemeClr>
          </a:solidFill>
          <a:ln w="9525">
            <a:noFill/>
          </a:ln>
        </p:spPr>
        <p:txBody>
          <a:bodyPr wrap="square" anchor="t">
            <a:spAutoFit/>
          </a:bodyPr>
          <a:lstStyle/>
          <a:p>
            <a:pPr algn="ctr">
              <a:spcBef>
                <a:spcPct val="50000"/>
              </a:spcBef>
            </a:pPr>
            <a:r>
              <a:rPr lang="zh-CN" altLang="en-US" sz="2800" b="1">
                <a:solidFill>
                  <a:srgbClr val="0000FF"/>
                </a:solidFill>
                <a:latin typeface="微软雅黑" panose="020B0503020204020204" pitchFamily="34" charset="-122"/>
                <a:ea typeface="微软雅黑" panose="020B0503020204020204" pitchFamily="34" charset="-122"/>
              </a:rPr>
              <a:t>酶的本质是有机物，绝大多数是蛋白质，少数是</a:t>
            </a:r>
            <a:r>
              <a:rPr lang="en-US" altLang="zh-CN" sz="2800" b="1">
                <a:solidFill>
                  <a:srgbClr val="0000FF"/>
                </a:solidFill>
                <a:latin typeface="微软雅黑" panose="020B0503020204020204" pitchFamily="34" charset="-122"/>
                <a:ea typeface="微软雅黑" panose="020B0503020204020204" pitchFamily="34" charset="-122"/>
              </a:rPr>
              <a:t>RNA</a:t>
            </a:r>
            <a:r>
              <a:rPr lang="zh-CN" altLang="en-US" sz="2800" b="1">
                <a:solidFill>
                  <a:srgbClr val="0000FF"/>
                </a:solidFill>
                <a:latin typeface="微软雅黑" panose="020B0503020204020204" pitchFamily="34" charset="-122"/>
                <a:ea typeface="微软雅黑" panose="020B0503020204020204" pitchFamily="34" charset="-122"/>
              </a:rPr>
              <a:t>。</a:t>
            </a:r>
            <a:endParaRPr lang="zh-CN" altLang="en-US" sz="2800" b="1">
              <a:solidFill>
                <a:srgbClr val="0000FF"/>
              </a:solidFill>
              <a:latin typeface="微软雅黑" panose="020B0503020204020204" pitchFamily="34" charset="-122"/>
              <a:ea typeface="微软雅黑" panose="020B0503020204020204" pitchFamily="34" charset="-122"/>
            </a:endParaRPr>
          </a:p>
        </p:txBody>
      </p:sp>
      <p:grpSp>
        <p:nvGrpSpPr>
          <p:cNvPr id="38" name="组合 37"/>
          <p:cNvGrpSpPr/>
          <p:nvPr>
            <p:custDataLst>
              <p:tags r:id="rId42"/>
            </p:custDataLst>
          </p:nvPr>
        </p:nvGrpSpPr>
        <p:grpSpPr>
          <a:xfrm>
            <a:off x="149225" y="81280"/>
            <a:ext cx="5759450" cy="1126490"/>
            <a:chOff x="235" y="128"/>
            <a:chExt cx="10309" cy="1774"/>
          </a:xfrm>
        </p:grpSpPr>
        <p:sp>
          <p:nvSpPr>
            <p:cNvPr id="39" name="文本框 38"/>
            <p:cNvSpPr txBox="1"/>
            <p:nvPr>
              <p:custDataLst>
                <p:tags r:id="rId43"/>
              </p:custDataLst>
            </p:nvPr>
          </p:nvSpPr>
          <p:spPr>
            <a:xfrm>
              <a:off x="459" y="886"/>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酶的本质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0" name="组合 39"/>
            <p:cNvGrpSpPr/>
            <p:nvPr>
              <p:custDataLst>
                <p:tags r:id="rId44"/>
              </p:custDataLst>
            </p:nvPr>
          </p:nvGrpSpPr>
          <p:grpSpPr>
            <a:xfrm>
              <a:off x="235" y="128"/>
              <a:ext cx="10309" cy="899"/>
              <a:chOff x="587375" y="977268"/>
              <a:chExt cx="6546004" cy="570900"/>
            </a:xfrm>
          </p:grpSpPr>
          <p:sp>
            <p:nvSpPr>
              <p:cNvPr id="215" name="任意多边形: 形状 17"/>
              <p:cNvSpPr/>
              <p:nvPr>
                <p:custDataLst>
                  <p:tags r:id="rId45"/>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46"/>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47"/>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48"/>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41" name="图片 40" descr="32303137373532353b32303137393931383bc9faceefcfd4cea2beb5cfb8b0fb"/>
            <p:cNvPicPr>
              <a:picLocks noChangeAspect="1"/>
            </p:cNvPicPr>
            <p:nvPr>
              <p:custDataLst>
                <p:tags r:id="rId49"/>
              </p:custDataLst>
            </p:nvPr>
          </p:nvPicPr>
          <p:blipFill>
            <a:blip r:embed="rId50"/>
            <a:stretch>
              <a:fillRect/>
            </a:stretch>
          </p:blipFill>
          <p:spPr>
            <a:xfrm>
              <a:off x="1119" y="207"/>
              <a:ext cx="719" cy="719"/>
            </a:xfrm>
            <a:prstGeom prst="rect">
              <a:avLst/>
            </a:prstGeom>
          </p:spPr>
        </p:pic>
      </p:grpSp>
      <p:sp>
        <p:nvSpPr>
          <p:cNvPr id="42" name="文本框 41"/>
          <p:cNvSpPr txBox="1"/>
          <p:nvPr>
            <p:custDataLst>
              <p:tags r:id="rId51"/>
            </p:custDataLst>
          </p:nvPr>
        </p:nvSpPr>
        <p:spPr>
          <a:xfrm>
            <a:off x="3191510" y="648970"/>
            <a:ext cx="2717165" cy="521970"/>
          </a:xfrm>
          <a:prstGeom prst="rect">
            <a:avLst/>
          </a:prstGeom>
          <a:noFill/>
        </p:spPr>
        <p:txBody>
          <a:bodyPr wrap="square" rtlCol="0">
            <a:spAutoFit/>
          </a:bodyPr>
          <a:lstStyle/>
          <a:p>
            <a:r>
              <a:rPr lang="en-US" altLang="zh-CN" sz="2800" b="1">
                <a:solidFill>
                  <a:srgbClr val="FF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0"/>
              </a:rPr>
              <a:t>1</a:t>
            </a:r>
            <a:r>
              <a:rPr lang="zh-CN" sz="2800" b="1">
                <a:solidFill>
                  <a:srgbClr val="FF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0"/>
              </a:rPr>
              <a:t>.探索历程</a:t>
            </a:r>
            <a:endParaRPr lang="zh-CN" sz="2800" b="1">
              <a:solidFill>
                <a:srgbClr val="FF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down)">
                                      <p:cBhvr>
                                        <p:cTn id="11" dur="500"/>
                                        <p:tgtEl>
                                          <p:spTgt spid="34"/>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nodeType="click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box(in)">
                                      <p:cBhvr>
                                        <p:cTn id="16" dur="2000"/>
                                        <p:tgtEl>
                                          <p:spTgt spid="3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barn(inVertical)">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barn(inVertical)">
                                      <p:cBhvr>
                                        <p:cTn id="30" dur="500"/>
                                        <p:tgtEl>
                                          <p:spTgt spid="37"/>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2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92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custDataLst>
              <p:tags r:id="rId1"/>
            </p:custDataLst>
          </p:nvPr>
        </p:nvGrpSpPr>
        <p:grpSpPr>
          <a:xfrm>
            <a:off x="149225" y="81280"/>
            <a:ext cx="5759450" cy="1216025"/>
            <a:chOff x="235" y="128"/>
            <a:chExt cx="10309" cy="1915"/>
          </a:xfrm>
        </p:grpSpPr>
        <p:sp>
          <p:nvSpPr>
            <p:cNvPr id="23" name="文本框 22"/>
            <p:cNvSpPr txBox="1"/>
            <p:nvPr>
              <p:custDataLst>
                <p:tags r:id="rId2"/>
              </p:custDataLst>
            </p:nvPr>
          </p:nvSpPr>
          <p:spPr>
            <a:xfrm>
              <a:off x="503" y="10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酶的本质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3"/>
              </p:custDataLst>
            </p:nvPr>
          </p:nvGrpSpPr>
          <p:grpSpPr>
            <a:xfrm>
              <a:off x="235" y="128"/>
              <a:ext cx="10309" cy="899"/>
              <a:chOff x="587375" y="977268"/>
              <a:chExt cx="6546004" cy="570900"/>
            </a:xfrm>
          </p:grpSpPr>
          <p:sp>
            <p:nvSpPr>
              <p:cNvPr id="215" name="任意多边形: 形状 17"/>
              <p:cNvSpPr/>
              <p:nvPr>
                <p:custDataLst>
                  <p:tags r:id="rId4"/>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pic>
        <p:nvPicPr>
          <p:cNvPr id="2" name="C9F754DE-2CAD-44b6-B708-469DEB6407EB-8"/>
          <p:cNvPicPr>
            <a:picLocks noChangeAspect="1"/>
          </p:cNvPicPr>
          <p:nvPr>
            <p:custDataLst>
              <p:tags r:id="rId10"/>
            </p:custDataLst>
          </p:nvPr>
        </p:nvPicPr>
        <p:blipFill>
          <a:blip r:embed="rId11">
            <a:clrChange>
              <a:clrFrom>
                <a:srgbClr val="F5F5F5">
                  <a:alpha val="100000"/>
                </a:srgbClr>
              </a:clrFrom>
              <a:clrTo>
                <a:srgbClr val="F5F5F5">
                  <a:alpha val="100000"/>
                  <a:alpha val="0"/>
                </a:srgbClr>
              </a:clrTo>
            </a:clrChange>
          </a:blip>
          <a:srcRect b="3720"/>
          <a:stretch>
            <a:fillRect/>
          </a:stretch>
        </p:blipFill>
        <p:spPr>
          <a:xfrm>
            <a:off x="0" y="1080135"/>
            <a:ext cx="3644265" cy="5653405"/>
          </a:xfrm>
          <a:prstGeom prst="rect">
            <a:avLst/>
          </a:prstGeom>
        </p:spPr>
      </p:pic>
      <p:sp>
        <p:nvSpPr>
          <p:cNvPr id="72" name="文本框 71"/>
          <p:cNvSpPr txBox="1"/>
          <p:nvPr>
            <p:custDataLst>
              <p:tags r:id="rId12"/>
            </p:custDataLst>
          </p:nvPr>
        </p:nvSpPr>
        <p:spPr>
          <a:xfrm>
            <a:off x="3016885" y="1454785"/>
            <a:ext cx="6355080" cy="521970"/>
          </a:xfrm>
          <a:prstGeom prst="rect">
            <a:avLst/>
          </a:prstGeom>
          <a:noFill/>
        </p:spPr>
        <p:txBody>
          <a:bodyPr wrap="square" rtlCol="0" anchor="t">
            <a:spAutoFit/>
          </a:bodyPr>
          <a:lstStyle/>
          <a:p>
            <a:r>
              <a:rPr lang="zh-CN" altLang="en-US" sz="2800" b="1">
                <a:solidFill>
                  <a:schemeClr val="tx1"/>
                </a:solidFill>
                <a:latin typeface="微软雅黑" panose="020B0503020204020204" pitchFamily="34" charset="-122"/>
                <a:ea typeface="微软雅黑" panose="020B0503020204020204" pitchFamily="34" charset="-122"/>
              </a:rPr>
              <a:t>一般情况下，</a:t>
            </a:r>
            <a:r>
              <a:rPr lang="en-US" altLang="zh-CN" sz="2800" b="1" u="sng">
                <a:solidFill>
                  <a:schemeClr val="tx1"/>
                </a:solidFill>
                <a:latin typeface="微软雅黑" panose="020B0503020204020204" pitchFamily="34" charset="-122"/>
                <a:ea typeface="微软雅黑" panose="020B0503020204020204" pitchFamily="34" charset="-122"/>
              </a:rPr>
              <a:t>             </a:t>
            </a:r>
            <a:r>
              <a:rPr lang="zh-CN" altLang="en-US" sz="2800" b="1">
                <a:solidFill>
                  <a:schemeClr val="tx1"/>
                </a:solidFill>
                <a:latin typeface="微软雅黑" panose="020B0503020204020204" pitchFamily="34" charset="-122"/>
                <a:ea typeface="微软雅黑" panose="020B0503020204020204" pitchFamily="34" charset="-122"/>
              </a:rPr>
              <a:t>都能产生酶。</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53" name="矩形 52"/>
          <p:cNvSpPr/>
          <p:nvPr>
            <p:custDataLst>
              <p:tags r:id="rId13"/>
            </p:custDataLst>
          </p:nvPr>
        </p:nvSpPr>
        <p:spPr>
          <a:xfrm>
            <a:off x="5357333" y="1455026"/>
            <a:ext cx="1249680" cy="521970"/>
          </a:xfrm>
          <a:prstGeom prst="rect">
            <a:avLst/>
          </a:prstGeom>
        </p:spPr>
        <p:txBody>
          <a:bodyPr wrap="none">
            <a:spAutoFit/>
          </a:bodyPr>
          <a:lstStyle/>
          <a:p>
            <a:pPr algn="l">
              <a:defRPr/>
            </a:pPr>
            <a:r>
              <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活细胞</a:t>
            </a:r>
            <a:endPar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endParaRPr>
          </a:p>
        </p:txBody>
      </p:sp>
      <p:sp>
        <p:nvSpPr>
          <p:cNvPr id="4" name="文本框 3"/>
          <p:cNvSpPr txBox="1"/>
          <p:nvPr>
            <p:custDataLst>
              <p:tags r:id="rId14"/>
            </p:custDataLst>
          </p:nvPr>
        </p:nvSpPr>
        <p:spPr>
          <a:xfrm>
            <a:off x="3016885" y="2222500"/>
            <a:ext cx="3944620" cy="521970"/>
          </a:xfrm>
          <a:prstGeom prst="rect">
            <a:avLst/>
          </a:prstGeom>
          <a:noFill/>
        </p:spPr>
        <p:txBody>
          <a:bodyPr wrap="square" rtlCol="0" anchor="t">
            <a:spAutoFit/>
          </a:bodyPr>
          <a:lstStyle/>
          <a:p>
            <a:r>
              <a:rPr lang="zh-CN" altLang="en-US" sz="2800" b="1">
                <a:solidFill>
                  <a:schemeClr val="tx1"/>
                </a:solidFill>
                <a:latin typeface="微软雅黑" panose="020B0503020204020204" pitchFamily="34" charset="-122"/>
                <a:ea typeface="微软雅黑" panose="020B0503020204020204" pitchFamily="34" charset="-122"/>
              </a:rPr>
              <a:t>具有生物</a:t>
            </a:r>
            <a:r>
              <a:rPr lang="en-US" altLang="zh-CN" sz="2800" b="1" u="sng">
                <a:solidFill>
                  <a:schemeClr val="tx1"/>
                </a:solidFill>
                <a:latin typeface="微软雅黑" panose="020B0503020204020204" pitchFamily="34" charset="-122"/>
                <a:ea typeface="微软雅黑" panose="020B0503020204020204" pitchFamily="34" charset="-122"/>
              </a:rPr>
              <a:t>             </a:t>
            </a:r>
            <a:r>
              <a:rPr lang="zh-CN" altLang="en-US" sz="2800" b="1">
                <a:solidFill>
                  <a:schemeClr val="tx1"/>
                </a:solidFill>
                <a:latin typeface="微软雅黑" panose="020B0503020204020204" pitchFamily="34" charset="-122"/>
                <a:ea typeface="微软雅黑" panose="020B0503020204020204" pitchFamily="34" charset="-122"/>
              </a:rPr>
              <a:t>作用。</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5" name="矩形 4"/>
          <p:cNvSpPr/>
          <p:nvPr>
            <p:custDataLst>
              <p:tags r:id="rId15"/>
            </p:custDataLst>
          </p:nvPr>
        </p:nvSpPr>
        <p:spPr>
          <a:xfrm>
            <a:off x="4802978" y="2134476"/>
            <a:ext cx="894080" cy="521970"/>
          </a:xfrm>
          <a:prstGeom prst="rect">
            <a:avLst/>
          </a:prstGeom>
        </p:spPr>
        <p:txBody>
          <a:bodyPr wrap="none">
            <a:spAutoFit/>
          </a:bodyPr>
          <a:lstStyle/>
          <a:p>
            <a:pPr algn="l">
              <a:defRPr/>
            </a:pPr>
            <a:r>
              <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催化</a:t>
            </a:r>
            <a:endPar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endParaRPr>
          </a:p>
        </p:txBody>
      </p:sp>
      <p:sp>
        <p:nvSpPr>
          <p:cNvPr id="6" name="文本框 5"/>
          <p:cNvSpPr txBox="1"/>
          <p:nvPr>
            <p:custDataLst>
              <p:tags r:id="rId16"/>
            </p:custDataLst>
          </p:nvPr>
        </p:nvSpPr>
        <p:spPr>
          <a:xfrm>
            <a:off x="3319780" y="2966085"/>
            <a:ext cx="5250815" cy="521970"/>
          </a:xfrm>
          <a:prstGeom prst="rect">
            <a:avLst/>
          </a:prstGeom>
          <a:noFill/>
        </p:spPr>
        <p:txBody>
          <a:bodyPr wrap="square" rtlCol="0" anchor="t">
            <a:spAutoFit/>
          </a:bodyPr>
          <a:lstStyle/>
          <a:p>
            <a:r>
              <a:rPr lang="en-US" altLang="zh-CN" sz="2800" b="1">
                <a:solidFill>
                  <a:schemeClr val="tx1"/>
                </a:solidFill>
                <a:latin typeface="微软雅黑" panose="020B0503020204020204" pitchFamily="34" charset="-122"/>
                <a:ea typeface="微软雅黑" panose="020B0503020204020204" pitchFamily="34" charset="-122"/>
              </a:rPr>
              <a:t> </a:t>
            </a:r>
            <a:r>
              <a:rPr lang="en-US" altLang="zh-CN" sz="2800" b="1" u="sng">
                <a:solidFill>
                  <a:schemeClr val="tx1"/>
                </a:solidFill>
                <a:latin typeface="微软雅黑" panose="020B0503020204020204" pitchFamily="34" charset="-122"/>
                <a:ea typeface="微软雅黑" panose="020B0503020204020204" pitchFamily="34" charset="-122"/>
              </a:rPr>
              <a:t>         </a:t>
            </a:r>
            <a:r>
              <a:rPr lang="zh-CN" altLang="en-US" sz="2800" b="1">
                <a:solidFill>
                  <a:schemeClr val="tx1"/>
                </a:solidFill>
                <a:latin typeface="微软雅黑" panose="020B0503020204020204" pitchFamily="34" charset="-122"/>
                <a:ea typeface="微软雅黑" panose="020B0503020204020204" pitchFamily="34" charset="-122"/>
              </a:rPr>
              <a:t>化学反应所需的活化能。</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7" name="矩形 6"/>
          <p:cNvSpPr/>
          <p:nvPr>
            <p:custDataLst>
              <p:tags r:id="rId17"/>
            </p:custDataLst>
          </p:nvPr>
        </p:nvSpPr>
        <p:spPr>
          <a:xfrm>
            <a:off x="3546313" y="2879966"/>
            <a:ext cx="894080" cy="521970"/>
          </a:xfrm>
          <a:prstGeom prst="rect">
            <a:avLst/>
          </a:prstGeom>
        </p:spPr>
        <p:txBody>
          <a:bodyPr wrap="none">
            <a:spAutoFit/>
          </a:bodyPr>
          <a:lstStyle/>
          <a:p>
            <a:pPr algn="l">
              <a:defRPr/>
            </a:pPr>
            <a:r>
              <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降低</a:t>
            </a:r>
            <a:endPar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endParaRPr>
          </a:p>
        </p:txBody>
      </p:sp>
      <p:sp>
        <p:nvSpPr>
          <p:cNvPr id="8" name="文本框 7"/>
          <p:cNvSpPr txBox="1"/>
          <p:nvPr>
            <p:custDataLst>
              <p:tags r:id="rId18"/>
            </p:custDataLst>
          </p:nvPr>
        </p:nvSpPr>
        <p:spPr>
          <a:xfrm>
            <a:off x="2827020" y="3797935"/>
            <a:ext cx="8400415" cy="521970"/>
          </a:xfrm>
          <a:prstGeom prst="rect">
            <a:avLst/>
          </a:prstGeom>
          <a:noFill/>
        </p:spPr>
        <p:txBody>
          <a:bodyPr wrap="square" rtlCol="0" anchor="t">
            <a:spAutoFit/>
          </a:bodyPr>
          <a:lstStyle/>
          <a:p>
            <a:r>
              <a:rPr lang="en-US" altLang="zh-CN" sz="2800" b="1">
                <a:solidFill>
                  <a:schemeClr val="tx1"/>
                </a:solidFill>
                <a:latin typeface="微软雅黑" panose="020B0503020204020204" pitchFamily="34" charset="-122"/>
                <a:ea typeface="微软雅黑" panose="020B0503020204020204" pitchFamily="34" charset="-122"/>
              </a:rPr>
              <a:t> </a:t>
            </a:r>
            <a:r>
              <a:rPr lang="zh-CN" altLang="en-US" sz="2800" b="1">
                <a:solidFill>
                  <a:schemeClr val="tx1"/>
                </a:solidFill>
                <a:latin typeface="微软雅黑" panose="020B0503020204020204" pitchFamily="34" charset="-122"/>
                <a:ea typeface="微软雅黑" panose="020B0503020204020204" pitchFamily="34" charset="-122"/>
              </a:rPr>
              <a:t>绝大多数是</a:t>
            </a:r>
            <a:r>
              <a:rPr lang="en-US" altLang="zh-CN" sz="2800" b="1" u="sng">
                <a:solidFill>
                  <a:schemeClr val="tx1"/>
                </a:solidFill>
                <a:latin typeface="微软雅黑" panose="020B0503020204020204" pitchFamily="34" charset="-122"/>
                <a:ea typeface="微软雅黑" panose="020B0503020204020204" pitchFamily="34" charset="-122"/>
              </a:rPr>
              <a:t>                </a:t>
            </a:r>
            <a:r>
              <a:rPr lang="zh-CN" altLang="en-US" sz="2800" b="1">
                <a:solidFill>
                  <a:schemeClr val="tx1"/>
                </a:solidFill>
                <a:latin typeface="微软雅黑" panose="020B0503020204020204" pitchFamily="34" charset="-122"/>
                <a:ea typeface="微软雅黑" panose="020B0503020204020204" pitchFamily="34" charset="-122"/>
              </a:rPr>
              <a:t>，少数是</a:t>
            </a:r>
            <a:r>
              <a:rPr lang="en-US" altLang="zh-CN" sz="2800" b="1" u="sng">
                <a:solidFill>
                  <a:schemeClr val="tx1"/>
                </a:solidFill>
                <a:latin typeface="微软雅黑" panose="020B0503020204020204" pitchFamily="34" charset="-122"/>
                <a:ea typeface="微软雅黑" panose="020B0503020204020204" pitchFamily="34" charset="-122"/>
              </a:rPr>
              <a:t>                  </a:t>
            </a:r>
            <a:r>
              <a:rPr lang="zh-CN" altLang="en-US" sz="2800" b="1">
                <a:solidFill>
                  <a:schemeClr val="tx1"/>
                </a:solidFill>
                <a:latin typeface="微软雅黑" panose="020B0503020204020204" pitchFamily="34" charset="-122"/>
                <a:ea typeface="微软雅黑" panose="020B0503020204020204" pitchFamily="34" charset="-122"/>
              </a:rPr>
              <a:t>。</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9" name="矩形 8"/>
          <p:cNvSpPr/>
          <p:nvPr>
            <p:custDataLst>
              <p:tags r:id="rId19"/>
            </p:custDataLst>
          </p:nvPr>
        </p:nvSpPr>
        <p:spPr>
          <a:xfrm>
            <a:off x="4964903" y="3798176"/>
            <a:ext cx="1249680" cy="521970"/>
          </a:xfrm>
          <a:prstGeom prst="rect">
            <a:avLst/>
          </a:prstGeom>
        </p:spPr>
        <p:txBody>
          <a:bodyPr wrap="none">
            <a:spAutoFit/>
          </a:bodyPr>
          <a:lstStyle/>
          <a:p>
            <a:pPr algn="l">
              <a:defRPr/>
            </a:pPr>
            <a:r>
              <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蛋白质</a:t>
            </a:r>
            <a:endPar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endParaRPr>
          </a:p>
        </p:txBody>
      </p:sp>
      <p:sp>
        <p:nvSpPr>
          <p:cNvPr id="10" name="矩形 9"/>
          <p:cNvSpPr/>
          <p:nvPr>
            <p:custDataLst>
              <p:tags r:id="rId20"/>
            </p:custDataLst>
          </p:nvPr>
        </p:nvSpPr>
        <p:spPr>
          <a:xfrm>
            <a:off x="8289763" y="3709911"/>
            <a:ext cx="1000125" cy="521970"/>
          </a:xfrm>
          <a:prstGeom prst="rect">
            <a:avLst/>
          </a:prstGeom>
        </p:spPr>
        <p:txBody>
          <a:bodyPr wrap="none">
            <a:spAutoFit/>
          </a:bodyPr>
          <a:lstStyle/>
          <a:p>
            <a:pPr algn="l">
              <a:defRPr/>
            </a:pPr>
            <a:r>
              <a:rPr lang="en-US" altLang="zh-CN"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RNA</a:t>
            </a:r>
            <a:endParaRPr lang="en-US" altLang="zh-CN"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endParaRPr>
          </a:p>
        </p:txBody>
      </p:sp>
      <p:sp>
        <p:nvSpPr>
          <p:cNvPr id="11" name="文本框 10"/>
          <p:cNvSpPr txBox="1"/>
          <p:nvPr>
            <p:custDataLst>
              <p:tags r:id="rId21"/>
            </p:custDataLst>
          </p:nvPr>
        </p:nvSpPr>
        <p:spPr>
          <a:xfrm>
            <a:off x="3319780" y="4573905"/>
            <a:ext cx="4630420" cy="521970"/>
          </a:xfrm>
          <a:prstGeom prst="rect">
            <a:avLst/>
          </a:prstGeom>
          <a:noFill/>
        </p:spPr>
        <p:txBody>
          <a:bodyPr wrap="square" rtlCol="0" anchor="t">
            <a:spAutoFit/>
          </a:bodyPr>
          <a:lstStyle/>
          <a:p>
            <a:r>
              <a:rPr lang="zh-CN" altLang="en-US" sz="2800" b="1">
                <a:solidFill>
                  <a:schemeClr val="tx1"/>
                </a:solidFill>
                <a:latin typeface="微软雅黑" panose="020B0503020204020204" pitchFamily="34" charset="-122"/>
                <a:ea typeface="微软雅黑" panose="020B0503020204020204" pitchFamily="34" charset="-122"/>
              </a:rPr>
              <a:t>氨基酸或者</a:t>
            </a:r>
            <a:r>
              <a:rPr lang="en-US" altLang="zh-CN" sz="2800" b="1" u="sng">
                <a:solidFill>
                  <a:schemeClr val="tx1"/>
                </a:solidFill>
                <a:latin typeface="微软雅黑" panose="020B0503020204020204" pitchFamily="34" charset="-122"/>
                <a:ea typeface="微软雅黑" panose="020B0503020204020204" pitchFamily="34" charset="-122"/>
              </a:rPr>
              <a:t>                     </a:t>
            </a:r>
            <a:r>
              <a:rPr lang="zh-CN" altLang="en-US" sz="2800" b="1">
                <a:solidFill>
                  <a:schemeClr val="tx1"/>
                </a:solidFill>
                <a:latin typeface="微软雅黑" panose="020B0503020204020204" pitchFamily="34" charset="-122"/>
                <a:ea typeface="微软雅黑" panose="020B0503020204020204" pitchFamily="34" charset="-122"/>
              </a:rPr>
              <a:t>。</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13" name="矩形 12"/>
          <p:cNvSpPr/>
          <p:nvPr>
            <p:custDataLst>
              <p:tags r:id="rId22"/>
            </p:custDataLst>
          </p:nvPr>
        </p:nvSpPr>
        <p:spPr>
          <a:xfrm>
            <a:off x="5319868" y="4477626"/>
            <a:ext cx="1960880" cy="521970"/>
          </a:xfrm>
          <a:prstGeom prst="rect">
            <a:avLst/>
          </a:prstGeom>
        </p:spPr>
        <p:txBody>
          <a:bodyPr wrap="none">
            <a:spAutoFit/>
          </a:bodyPr>
          <a:lstStyle/>
          <a:p>
            <a:pPr algn="l">
              <a:defRPr/>
            </a:pPr>
            <a:r>
              <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核糖核苷酸</a:t>
            </a:r>
            <a:endPar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endParaRPr>
          </a:p>
        </p:txBody>
      </p:sp>
      <p:sp>
        <p:nvSpPr>
          <p:cNvPr id="14" name="文本框 13"/>
          <p:cNvSpPr txBox="1"/>
          <p:nvPr>
            <p:custDataLst>
              <p:tags r:id="rId23"/>
            </p:custDataLst>
          </p:nvPr>
        </p:nvSpPr>
        <p:spPr>
          <a:xfrm>
            <a:off x="3319780" y="5349875"/>
            <a:ext cx="3907155" cy="521970"/>
          </a:xfrm>
          <a:prstGeom prst="rect">
            <a:avLst/>
          </a:prstGeom>
          <a:noFill/>
        </p:spPr>
        <p:txBody>
          <a:bodyPr wrap="square" rtlCol="0" anchor="t">
            <a:spAutoFit/>
          </a:bodyPr>
          <a:lstStyle/>
          <a:p>
            <a:r>
              <a:rPr lang="en-US" altLang="zh-CN" sz="2800" b="1" u="sng">
                <a:solidFill>
                  <a:schemeClr val="tx1"/>
                </a:solidFill>
                <a:latin typeface="微软雅黑" panose="020B0503020204020204" pitchFamily="34" charset="-122"/>
                <a:ea typeface="微软雅黑" panose="020B0503020204020204" pitchFamily="34" charset="-122"/>
              </a:rPr>
              <a:t>               </a:t>
            </a:r>
            <a:r>
              <a:rPr lang="zh-CN" altLang="en-US" sz="2800" b="1">
                <a:solidFill>
                  <a:schemeClr val="tx1"/>
                </a:solidFill>
                <a:latin typeface="微软雅黑" panose="020B0503020204020204" pitchFamily="34" charset="-122"/>
                <a:ea typeface="微软雅黑" panose="020B0503020204020204" pitchFamily="34" charset="-122"/>
              </a:rPr>
              <a:t>或者细胞核。</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15" name="矩形 14"/>
          <p:cNvSpPr/>
          <p:nvPr>
            <p:custDataLst>
              <p:tags r:id="rId24"/>
            </p:custDataLst>
          </p:nvPr>
        </p:nvSpPr>
        <p:spPr>
          <a:xfrm>
            <a:off x="3644103" y="5288521"/>
            <a:ext cx="1249680" cy="521970"/>
          </a:xfrm>
          <a:prstGeom prst="rect">
            <a:avLst/>
          </a:prstGeom>
        </p:spPr>
        <p:txBody>
          <a:bodyPr wrap="none">
            <a:spAutoFit/>
          </a:bodyPr>
          <a:lstStyle/>
          <a:p>
            <a:pPr algn="l">
              <a:defRPr/>
            </a:pPr>
            <a:r>
              <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核糖体</a:t>
            </a:r>
            <a:endPar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endParaRPr>
          </a:p>
        </p:txBody>
      </p:sp>
      <p:sp>
        <p:nvSpPr>
          <p:cNvPr id="16" name="文本框 15"/>
          <p:cNvSpPr txBox="1"/>
          <p:nvPr>
            <p:custDataLst>
              <p:tags r:id="rId25"/>
            </p:custDataLst>
          </p:nvPr>
        </p:nvSpPr>
        <p:spPr>
          <a:xfrm>
            <a:off x="3144520" y="6125845"/>
            <a:ext cx="4434205" cy="521970"/>
          </a:xfrm>
          <a:prstGeom prst="rect">
            <a:avLst/>
          </a:prstGeom>
          <a:noFill/>
        </p:spPr>
        <p:txBody>
          <a:bodyPr wrap="square" rtlCol="0" anchor="t">
            <a:spAutoFit/>
          </a:bodyPr>
          <a:lstStyle/>
          <a:p>
            <a:r>
              <a:rPr lang="en-US" altLang="zh-CN" sz="2800" b="1" u="sng">
                <a:solidFill>
                  <a:schemeClr val="tx1"/>
                </a:solidFill>
                <a:latin typeface="微软雅黑" panose="020B0503020204020204" pitchFamily="34" charset="-122"/>
                <a:ea typeface="微软雅黑" panose="020B0503020204020204" pitchFamily="34" charset="-122"/>
              </a:rPr>
              <a:t>                 </a:t>
            </a:r>
            <a:r>
              <a:rPr lang="zh-CN" altLang="en-US" sz="2800" b="1">
                <a:solidFill>
                  <a:schemeClr val="tx1"/>
                </a:solidFill>
                <a:latin typeface="微软雅黑" panose="020B0503020204020204" pitchFamily="34" charset="-122"/>
                <a:ea typeface="微软雅黑" panose="020B0503020204020204" pitchFamily="34" charset="-122"/>
              </a:rPr>
              <a:t>或者生物体外。</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17" name="矩形 16"/>
          <p:cNvSpPr/>
          <p:nvPr>
            <p:custDataLst>
              <p:tags r:id="rId26"/>
            </p:custDataLst>
          </p:nvPr>
        </p:nvSpPr>
        <p:spPr>
          <a:xfrm>
            <a:off x="3359623" y="6126086"/>
            <a:ext cx="1605280" cy="521970"/>
          </a:xfrm>
          <a:prstGeom prst="rect">
            <a:avLst/>
          </a:prstGeom>
        </p:spPr>
        <p:txBody>
          <a:bodyPr wrap="none">
            <a:spAutoFit/>
          </a:bodyPr>
          <a:lstStyle/>
          <a:p>
            <a:pPr algn="l">
              <a:defRPr/>
            </a:pPr>
            <a:r>
              <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细胞内外</a:t>
            </a:r>
            <a:endPar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endParaRPr>
          </a:p>
        </p:txBody>
      </p:sp>
      <p:grpSp>
        <p:nvGrpSpPr>
          <p:cNvPr id="20" name="组合 19"/>
          <p:cNvGrpSpPr/>
          <p:nvPr>
            <p:custDataLst>
              <p:tags r:id="rId27"/>
            </p:custDataLst>
          </p:nvPr>
        </p:nvGrpSpPr>
        <p:grpSpPr>
          <a:xfrm>
            <a:off x="7873365" y="1682750"/>
            <a:ext cx="4318000" cy="1424940"/>
            <a:chOff x="12399" y="2650"/>
            <a:chExt cx="6800" cy="2244"/>
          </a:xfrm>
        </p:grpSpPr>
        <p:sp>
          <p:nvSpPr>
            <p:cNvPr id="19" name="云形标注 18"/>
            <p:cNvSpPr/>
            <p:nvPr>
              <p:custDataLst>
                <p:tags r:id="rId28"/>
              </p:custDataLst>
            </p:nvPr>
          </p:nvSpPr>
          <p:spPr>
            <a:xfrm>
              <a:off x="12399" y="2650"/>
              <a:ext cx="6801" cy="2244"/>
            </a:xfrm>
            <a:prstGeom prst="cloudCallout">
              <a:avLst>
                <a:gd name="adj1" fmla="val -79422"/>
                <a:gd name="adj2" fmla="val -31684"/>
              </a:avLst>
            </a:prstGeom>
            <a:solidFill>
              <a:schemeClr val="accent4">
                <a:lumMod val="20000"/>
                <a:lumOff val="8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8" name="文本框 17"/>
            <p:cNvSpPr txBox="1"/>
            <p:nvPr>
              <p:custDataLst>
                <p:tags r:id="rId29"/>
              </p:custDataLst>
            </p:nvPr>
          </p:nvSpPr>
          <p:spPr>
            <a:xfrm>
              <a:off x="13497" y="2955"/>
              <a:ext cx="4881" cy="1501"/>
            </a:xfrm>
            <a:prstGeom prst="rect">
              <a:avLst/>
            </a:prstGeom>
            <a:noFill/>
          </p:spPr>
          <p:txBody>
            <a:bodyPr vert="horz" wrap="square" rtlCol="0" anchor="t">
              <a:spAutoFit/>
            </a:bodyPr>
            <a:lstStyle/>
            <a:p>
              <a:r>
                <a:rPr lang="en-US" altLang="zh-CN" sz="2800" b="1">
                  <a:solidFill>
                    <a:srgbClr val="0000FF"/>
                  </a:solidFill>
                  <a:latin typeface="微软雅黑" panose="020B0503020204020204" pitchFamily="34" charset="-122"/>
                  <a:ea typeface="微软雅黑" panose="020B0503020204020204" pitchFamily="34" charset="-122"/>
                  <a:cs typeface="Times New Roman" panose="02020603050405020304" pitchFamily="34" charset="-120"/>
                  <a:sym typeface="+mn-ea"/>
                </a:rPr>
                <a:t>哺乳动物成熟的红细胞</a:t>
              </a:r>
              <a:r>
                <a:rPr lang="en-US" altLang="zh-CN" sz="2800" b="1">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sym typeface="+mn-ea"/>
                </a:rPr>
                <a:t>不能</a:t>
              </a:r>
              <a:r>
                <a:rPr lang="en-US" altLang="zh-CN" sz="2800" b="1">
                  <a:solidFill>
                    <a:srgbClr val="0000FF"/>
                  </a:solidFill>
                  <a:latin typeface="微软雅黑" panose="020B0503020204020204" pitchFamily="34" charset="-122"/>
                  <a:ea typeface="微软雅黑" panose="020B0503020204020204" pitchFamily="34" charset="-122"/>
                  <a:cs typeface="Times New Roman" panose="02020603050405020304" pitchFamily="34" charset="-120"/>
                  <a:sym typeface="+mn-ea"/>
                </a:rPr>
                <a:t>产生酶</a:t>
              </a:r>
              <a:endParaRPr lang="en-US" altLang="zh-CN" sz="2800" b="1">
                <a:solidFill>
                  <a:srgbClr val="0000FF"/>
                </a:solidFill>
                <a:latin typeface="微软雅黑" panose="020B0503020204020204" pitchFamily="34" charset="-122"/>
                <a:ea typeface="微软雅黑" panose="020B0503020204020204" pitchFamily="34" charset="-122"/>
                <a:cs typeface="Times New Roman" panose="02020603050405020304" pitchFamily="34" charset="-120"/>
                <a:sym typeface="+mn-ea"/>
              </a:endParaRPr>
            </a:p>
          </p:txBody>
        </p:sp>
      </p:grpSp>
    </p:spTree>
    <p:custDataLst>
      <p:tags r:id="rId30"/>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wipe(down)">
                                      <p:cBhvr>
                                        <p:cTn id="7" dur="500"/>
                                        <p:tgtEl>
                                          <p:spTgt spid="7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 calcmode="lin" valueType="num">
                                      <p:cBhvr additive="base">
                                        <p:cTn id="12" dur="500" fill="hold"/>
                                        <p:tgtEl>
                                          <p:spTgt spid="53"/>
                                        </p:tgtEl>
                                        <p:attrNameLst>
                                          <p:attrName>ppt_x</p:attrName>
                                        </p:attrNameLst>
                                      </p:cBhvr>
                                      <p:tavLst>
                                        <p:tav tm="0">
                                          <p:val>
                                            <p:strVal val="#ppt_x"/>
                                          </p:val>
                                        </p:tav>
                                        <p:tav tm="100000">
                                          <p:val>
                                            <p:strVal val="#ppt_x"/>
                                          </p:val>
                                        </p:tav>
                                      </p:tavLst>
                                    </p:anim>
                                    <p:anim calcmode="lin" valueType="num">
                                      <p:cBhvr additive="base">
                                        <p:cTn id="13"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down)">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additive="base">
                                        <p:cTn id="38" dur="500" fill="hold"/>
                                        <p:tgtEl>
                                          <p:spTgt spid="7"/>
                                        </p:tgtEl>
                                        <p:attrNameLst>
                                          <p:attrName>ppt_x</p:attrName>
                                        </p:attrNameLst>
                                      </p:cBhvr>
                                      <p:tavLst>
                                        <p:tav tm="0">
                                          <p:val>
                                            <p:strVal val="#ppt_x"/>
                                          </p:val>
                                        </p:tav>
                                        <p:tav tm="100000">
                                          <p:val>
                                            <p:strVal val="#ppt_x"/>
                                          </p:val>
                                        </p:tav>
                                      </p:tavLst>
                                    </p:anim>
                                    <p:anim calcmode="lin" valueType="num">
                                      <p:cBhvr additive="base">
                                        <p:cTn id="3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ipe(down)">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ppt_x"/>
                                          </p:val>
                                        </p:tav>
                                        <p:tav tm="100000">
                                          <p:val>
                                            <p:strVal val="#ppt_x"/>
                                          </p:val>
                                        </p:tav>
                                      </p:tavLst>
                                    </p:anim>
                                    <p:anim calcmode="lin" valueType="num">
                                      <p:cBhvr additive="base">
                                        <p:cTn id="5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wipe(down)">
                                      <p:cBhvr>
                                        <p:cTn id="61" dur="500"/>
                                        <p:tgtEl>
                                          <p:spTgt spid="11"/>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13"/>
                                        </p:tgtEl>
                                        <p:attrNameLst>
                                          <p:attrName>style.visibility</p:attrName>
                                        </p:attrNameLst>
                                      </p:cBhvr>
                                      <p:to>
                                        <p:strVal val="visible"/>
                                      </p:to>
                                    </p:set>
                                    <p:anim calcmode="lin" valueType="num">
                                      <p:cBhvr additive="base">
                                        <p:cTn id="66" dur="500" fill="hold"/>
                                        <p:tgtEl>
                                          <p:spTgt spid="13"/>
                                        </p:tgtEl>
                                        <p:attrNameLst>
                                          <p:attrName>ppt_x</p:attrName>
                                        </p:attrNameLst>
                                      </p:cBhvr>
                                      <p:tavLst>
                                        <p:tav tm="0">
                                          <p:val>
                                            <p:strVal val="#ppt_x"/>
                                          </p:val>
                                        </p:tav>
                                        <p:tav tm="100000">
                                          <p:val>
                                            <p:strVal val="#ppt_x"/>
                                          </p:val>
                                        </p:tav>
                                      </p:tavLst>
                                    </p:anim>
                                    <p:anim calcmode="lin" valueType="num">
                                      <p:cBhvr additive="base">
                                        <p:cTn id="6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wipe(down)">
                                      <p:cBhvr>
                                        <p:cTn id="72" dur="500"/>
                                        <p:tgtEl>
                                          <p:spTgt spid="14"/>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 calcmode="lin" valueType="num">
                                      <p:cBhvr additive="base">
                                        <p:cTn id="77" dur="500" fill="hold"/>
                                        <p:tgtEl>
                                          <p:spTgt spid="15"/>
                                        </p:tgtEl>
                                        <p:attrNameLst>
                                          <p:attrName>ppt_x</p:attrName>
                                        </p:attrNameLst>
                                      </p:cBhvr>
                                      <p:tavLst>
                                        <p:tav tm="0">
                                          <p:val>
                                            <p:strVal val="#ppt_x"/>
                                          </p:val>
                                        </p:tav>
                                        <p:tav tm="100000">
                                          <p:val>
                                            <p:strVal val="#ppt_x"/>
                                          </p:val>
                                        </p:tav>
                                      </p:tavLst>
                                    </p:anim>
                                    <p:anim calcmode="lin" valueType="num">
                                      <p:cBhvr additive="base">
                                        <p:cTn id="7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grpId="0" nodeType="clickEffect">
                                  <p:stCondLst>
                                    <p:cond delay="0"/>
                                  </p:stCondLst>
                                  <p:childTnLst>
                                    <p:set>
                                      <p:cBhvr>
                                        <p:cTn id="82" dur="1" fill="hold">
                                          <p:stCondLst>
                                            <p:cond delay="0"/>
                                          </p:stCondLst>
                                        </p:cTn>
                                        <p:tgtEl>
                                          <p:spTgt spid="16"/>
                                        </p:tgtEl>
                                        <p:attrNameLst>
                                          <p:attrName>style.visibility</p:attrName>
                                        </p:attrNameLst>
                                      </p:cBhvr>
                                      <p:to>
                                        <p:strVal val="visible"/>
                                      </p:to>
                                    </p:set>
                                    <p:animEffect transition="in" filter="wipe(down)">
                                      <p:cBhvr>
                                        <p:cTn id="83" dur="500"/>
                                        <p:tgtEl>
                                          <p:spTgt spid="16"/>
                                        </p:tgtEl>
                                      </p:cBhvr>
                                    </p:animEffect>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17"/>
                                        </p:tgtEl>
                                        <p:attrNameLst>
                                          <p:attrName>style.visibility</p:attrName>
                                        </p:attrNameLst>
                                      </p:cBhvr>
                                      <p:to>
                                        <p:strVal val="visible"/>
                                      </p:to>
                                    </p:set>
                                    <p:anim calcmode="lin" valueType="num">
                                      <p:cBhvr additive="base">
                                        <p:cTn id="88" dur="500" fill="hold"/>
                                        <p:tgtEl>
                                          <p:spTgt spid="17"/>
                                        </p:tgtEl>
                                        <p:attrNameLst>
                                          <p:attrName>ppt_x</p:attrName>
                                        </p:attrNameLst>
                                      </p:cBhvr>
                                      <p:tavLst>
                                        <p:tav tm="0">
                                          <p:val>
                                            <p:strVal val="#ppt_x"/>
                                          </p:val>
                                        </p:tav>
                                        <p:tav tm="100000">
                                          <p:val>
                                            <p:strVal val="#ppt_x"/>
                                          </p:val>
                                        </p:tav>
                                      </p:tavLst>
                                    </p:anim>
                                    <p:anim calcmode="lin" valueType="num">
                                      <p:cBhvr additive="base">
                                        <p:cTn id="8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53" grpId="0"/>
      <p:bldP spid="4" grpId="0"/>
      <p:bldP spid="5" grpId="0"/>
      <p:bldP spid="6" grpId="0"/>
      <p:bldP spid="7" grpId="0"/>
      <p:bldP spid="8" grpId="0"/>
      <p:bldP spid="9" grpId="0"/>
      <p:bldP spid="10" grpId="0"/>
      <p:bldP spid="11" grpId="0"/>
      <p:bldP spid="13" grpId="0"/>
      <p:bldP spid="14" grpId="0"/>
      <p:bldP spid="15" grpId="0"/>
      <p:bldP spid="16"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矩形 4"/>
          <p:cNvSpPr/>
          <p:nvPr>
            <p:custDataLst>
              <p:tags r:id="rId1"/>
            </p:custDataLst>
          </p:nvPr>
        </p:nvSpPr>
        <p:spPr>
          <a:xfrm>
            <a:off x="439420" y="1233805"/>
            <a:ext cx="11530965" cy="953135"/>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000" b="1"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000" b="1"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000" b="1"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000" b="1"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000" b="1" i="0" u="none" baseline="0">
                <a:solidFill>
                  <a:schemeClr val="tx1"/>
                </a:solidFill>
                <a:latin typeface="Arial" panose="020B0604020202020204" pitchFamily="34" charset="0"/>
                <a:ea typeface="宋体" panose="02010600030101010101" pitchFamily="2" charset="-122"/>
              </a:defRPr>
            </a:lvl5pPr>
          </a:lstStyle>
          <a:p>
            <a:pPr marL="0" lvl="0" indent="0" algn="just" defTabSz="914400">
              <a:buFontTx/>
              <a:tabLst>
                <a:tab pos="2339975" algn="l"/>
              </a:tabLst>
            </a:pPr>
            <a:r>
              <a:rPr lang="zh-CN" altLang="en-US" sz="28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思考：</a:t>
            </a:r>
            <a:r>
              <a:rPr lang="zh-CN" altLang="zh-CN" sz="2800">
                <a:latin typeface="微软雅黑" panose="020B0503020204020204" pitchFamily="34" charset="-122"/>
                <a:ea typeface="微软雅黑" panose="020B0503020204020204" pitchFamily="34" charset="-122"/>
                <a:cs typeface="微软雅黑" panose="020B0503020204020204" pitchFamily="34" charset="-120"/>
              </a:rPr>
              <a:t>依据酶作用原理，针对</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下</a:t>
            </a:r>
            <a:r>
              <a:rPr lang="zh-CN" altLang="zh-CN" sz="2800">
                <a:latin typeface="微软雅黑" panose="020B0503020204020204" pitchFamily="34" charset="-122"/>
                <a:ea typeface="微软雅黑" panose="020B0503020204020204" pitchFamily="34" charset="-122"/>
                <a:cs typeface="微软雅黑" panose="020B0503020204020204" pitchFamily="34" charset="-120"/>
              </a:rPr>
              <a:t>图在</a:t>
            </a:r>
            <a:r>
              <a:rPr lang="en-US" altLang="zh-CN" sz="28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t</a:t>
            </a:r>
            <a:r>
              <a:rPr lang="zh-CN" altLang="zh-CN" sz="28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时</a:t>
            </a:r>
            <a:r>
              <a:rPr lang="zh-CN" altLang="zh-CN" sz="2800">
                <a:latin typeface="微软雅黑" panose="020B0503020204020204" pitchFamily="34" charset="-122"/>
                <a:ea typeface="微软雅黑" panose="020B0503020204020204" pitchFamily="34" charset="-122"/>
                <a:cs typeface="微软雅黑" panose="020B0503020204020204" pitchFamily="34" charset="-120"/>
              </a:rPr>
              <a:t>加酶后反应曲线应由</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Ⅰ</a:t>
            </a:r>
            <a:r>
              <a:rPr lang="zh-CN" altLang="zh-CN" sz="2800">
                <a:latin typeface="微软雅黑" panose="020B0503020204020204" pitchFamily="34" charset="-122"/>
                <a:ea typeface="微软雅黑" panose="020B0503020204020204" pitchFamily="34" charset="-122"/>
                <a:cs typeface="微软雅黑" panose="020B0503020204020204" pitchFamily="34" charset="-120"/>
              </a:rPr>
              <a:t>变为</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Ⅱ</a:t>
            </a:r>
            <a:r>
              <a:rPr lang="zh-CN" altLang="zh-CN"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Ⅲ</a:t>
            </a:r>
            <a:r>
              <a:rPr lang="zh-CN" altLang="zh-CN"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Ⅳ</a:t>
            </a:r>
            <a:r>
              <a:rPr lang="zh-CN" altLang="zh-CN" sz="2800">
                <a:latin typeface="微软雅黑" panose="020B0503020204020204" pitchFamily="34" charset="-122"/>
                <a:ea typeface="微软雅黑" panose="020B0503020204020204" pitchFamily="34" charset="-122"/>
                <a:cs typeface="微软雅黑" panose="020B0503020204020204" pitchFamily="34" charset="-120"/>
              </a:rPr>
              <a:t>中的哪一条？</a:t>
            </a:r>
            <a:endParaRPr lang="zh-CN" altLang="zh-CN" sz="2800">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45059" name="Picture 2"/>
          <p:cNvPicPr>
            <a:picLocks noChangeAspect="1"/>
          </p:cNvPicPr>
          <p:nvPr>
            <p:custDataLst>
              <p:tags r:id="rId2"/>
            </p:custDataLst>
          </p:nvPr>
        </p:nvPicPr>
        <p:blipFill>
          <a:blip r:embed="rId3">
            <a:clrChange>
              <a:clrFrom>
                <a:srgbClr val="FFFFFF">
                  <a:alpha val="100000"/>
                </a:srgbClr>
              </a:clrFrom>
              <a:clrTo>
                <a:srgbClr val="FFFFFF">
                  <a:alpha val="100000"/>
                  <a:alpha val="0"/>
                </a:srgbClr>
              </a:clrTo>
            </a:clrChange>
          </a:blip>
          <a:stretch>
            <a:fillRect/>
          </a:stretch>
        </p:blipFill>
        <p:spPr>
          <a:xfrm>
            <a:off x="4748530" y="1749425"/>
            <a:ext cx="4424680" cy="3159125"/>
          </a:xfrm>
          <a:prstGeom prst="rect">
            <a:avLst/>
          </a:prstGeom>
          <a:noFill/>
          <a:ln>
            <a:noFill/>
            <a:miter lim="800000"/>
            <a:headEnd/>
            <a:tailEnd/>
          </a:ln>
        </p:spPr>
      </p:pic>
      <p:sp>
        <p:nvSpPr>
          <p:cNvPr id="8" name="文本框 19458"/>
          <p:cNvSpPr/>
          <p:nvPr>
            <p:custDataLst>
              <p:tags r:id="rId4"/>
            </p:custDataLst>
          </p:nvPr>
        </p:nvSpPr>
        <p:spPr>
          <a:xfrm>
            <a:off x="149225" y="5071110"/>
            <a:ext cx="8757285" cy="521970"/>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lvl="0">
              <a:spcBef>
                <a:spcPct val="50000"/>
              </a:spcBef>
            </a:pPr>
            <a:r>
              <a:rPr lang="zh-CN" altLang="en-US" sz="2800" b="1">
                <a:solidFill>
                  <a:schemeClr val="tx1"/>
                </a:solidFill>
                <a:latin typeface="+mn-ea"/>
                <a:ea typeface="+mn-ea"/>
                <a:cs typeface="+mn-ea"/>
              </a:rPr>
              <a:t>（</a:t>
            </a:r>
            <a:r>
              <a:rPr lang="en-US" altLang="zh-CN" sz="2800" b="1">
                <a:solidFill>
                  <a:schemeClr val="tx1"/>
                </a:solidFill>
                <a:latin typeface="+mn-ea"/>
                <a:ea typeface="+mn-ea"/>
                <a:cs typeface="+mn-ea"/>
              </a:rPr>
              <a:t>1</a:t>
            </a:r>
            <a:r>
              <a:rPr lang="zh-CN" altLang="en-US" sz="2800" b="1">
                <a:solidFill>
                  <a:schemeClr val="tx1"/>
                </a:solidFill>
                <a:latin typeface="+mn-ea"/>
                <a:ea typeface="+mn-ea"/>
                <a:cs typeface="+mn-ea"/>
              </a:rPr>
              <a:t>）酶只改变化学反应速率，反应前后</a:t>
            </a:r>
            <a:r>
              <a:rPr lang="zh-CN" altLang="en-US" sz="2800" b="1">
                <a:solidFill>
                  <a:srgbClr val="FF0000"/>
                </a:solidFill>
                <a:latin typeface="+mn-ea"/>
                <a:ea typeface="+mn-ea"/>
                <a:cs typeface="+mn-ea"/>
              </a:rPr>
              <a:t>本身不被消耗；</a:t>
            </a:r>
            <a:endParaRPr lang="zh-CN" altLang="en-US" sz="2800" b="1">
              <a:solidFill>
                <a:srgbClr val="FF0000"/>
              </a:solidFill>
              <a:latin typeface="+mn-ea"/>
              <a:ea typeface="+mn-ea"/>
              <a:cs typeface="+mn-ea"/>
            </a:endParaRPr>
          </a:p>
        </p:txBody>
      </p:sp>
      <p:sp>
        <p:nvSpPr>
          <p:cNvPr id="9" name="文本框 19459"/>
          <p:cNvSpPr/>
          <p:nvPr>
            <p:custDataLst>
              <p:tags r:id="rId5"/>
            </p:custDataLst>
          </p:nvPr>
        </p:nvSpPr>
        <p:spPr>
          <a:xfrm>
            <a:off x="149225" y="5612130"/>
            <a:ext cx="7761605" cy="521970"/>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lvl="0">
              <a:spcBef>
                <a:spcPct val="50000"/>
              </a:spcBef>
            </a:pPr>
            <a:r>
              <a:rPr lang="zh-CN" altLang="en-US" sz="2800" b="1">
                <a:solidFill>
                  <a:schemeClr val="tx1"/>
                </a:solidFill>
                <a:latin typeface="+mn-ea"/>
                <a:ea typeface="+mn-ea"/>
                <a:cs typeface="+mn-ea"/>
              </a:rPr>
              <a:t>（</a:t>
            </a:r>
            <a:r>
              <a:rPr lang="en-US" altLang="zh-CN" sz="2800" b="1">
                <a:solidFill>
                  <a:schemeClr val="tx1"/>
                </a:solidFill>
                <a:latin typeface="+mn-ea"/>
                <a:ea typeface="+mn-ea"/>
                <a:cs typeface="+mn-ea"/>
              </a:rPr>
              <a:t>2</a:t>
            </a:r>
            <a:r>
              <a:rPr lang="zh-CN" altLang="en-US" sz="2800" b="1">
                <a:solidFill>
                  <a:schemeClr val="tx1"/>
                </a:solidFill>
                <a:latin typeface="+mn-ea"/>
                <a:ea typeface="+mn-ea"/>
                <a:cs typeface="+mn-ea"/>
              </a:rPr>
              <a:t>）酶能降低活化能，使反应</a:t>
            </a:r>
            <a:r>
              <a:rPr lang="zh-CN" altLang="en-US" sz="2800" b="1">
                <a:solidFill>
                  <a:srgbClr val="FF0000"/>
                </a:solidFill>
                <a:latin typeface="+mn-ea"/>
                <a:ea typeface="+mn-ea"/>
                <a:cs typeface="+mn-ea"/>
              </a:rPr>
              <a:t>速率加快；</a:t>
            </a:r>
            <a:endParaRPr lang="zh-CN" altLang="en-US" sz="2800" b="1">
              <a:solidFill>
                <a:srgbClr val="FF0000"/>
              </a:solidFill>
              <a:latin typeface="+mn-ea"/>
              <a:ea typeface="+mn-ea"/>
              <a:cs typeface="+mn-ea"/>
            </a:endParaRPr>
          </a:p>
        </p:txBody>
      </p:sp>
      <p:sp>
        <p:nvSpPr>
          <p:cNvPr id="10" name="文本框 19460"/>
          <p:cNvSpPr/>
          <p:nvPr>
            <p:custDataLst>
              <p:tags r:id="rId6"/>
            </p:custDataLst>
          </p:nvPr>
        </p:nvSpPr>
        <p:spPr>
          <a:xfrm>
            <a:off x="149225" y="6153150"/>
            <a:ext cx="11057890" cy="521970"/>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Arial" panose="020B0604020202020204" pitchFamily="34" charset="0"/>
                <a:ea typeface="宋体" panose="02010600030101010101" pitchFamily="2" charset="-122"/>
              </a:defRPr>
            </a:lvl5pPr>
          </a:lstStyle>
          <a:p>
            <a:pPr lvl="0"/>
            <a:r>
              <a:rPr lang="zh-CN" altLang="en-US" sz="2800" b="1">
                <a:solidFill>
                  <a:schemeClr val="tx1"/>
                </a:solidFill>
                <a:latin typeface="+mn-ea"/>
                <a:ea typeface="+mn-ea"/>
                <a:cs typeface="+mn-ea"/>
              </a:rPr>
              <a:t>（</a:t>
            </a:r>
            <a:r>
              <a:rPr lang="en-US" altLang="zh-CN" sz="2800" b="1">
                <a:solidFill>
                  <a:schemeClr val="tx1"/>
                </a:solidFill>
                <a:latin typeface="+mn-ea"/>
                <a:ea typeface="+mn-ea"/>
                <a:cs typeface="+mn-ea"/>
              </a:rPr>
              <a:t>3</a:t>
            </a:r>
            <a:r>
              <a:rPr lang="zh-CN" altLang="en-US" sz="2800" b="1">
                <a:solidFill>
                  <a:schemeClr val="tx1"/>
                </a:solidFill>
                <a:latin typeface="+mn-ea"/>
                <a:ea typeface="+mn-ea"/>
                <a:cs typeface="+mn-ea"/>
              </a:rPr>
              <a:t>）酶可以缩短达到平衡的时间，但</a:t>
            </a:r>
            <a:r>
              <a:rPr lang="zh-CN" altLang="en-US" sz="2800" b="1">
                <a:solidFill>
                  <a:srgbClr val="FF0000"/>
                </a:solidFill>
                <a:latin typeface="+mn-ea"/>
                <a:ea typeface="+mn-ea"/>
                <a:cs typeface="+mn-ea"/>
              </a:rPr>
              <a:t>不改变</a:t>
            </a:r>
            <a:r>
              <a:rPr lang="zh-CN" altLang="en-US" sz="2800" b="1">
                <a:solidFill>
                  <a:schemeClr val="tx1"/>
                </a:solidFill>
                <a:latin typeface="+mn-ea"/>
                <a:ea typeface="+mn-ea"/>
                <a:cs typeface="+mn-ea"/>
              </a:rPr>
              <a:t>化学反应</a:t>
            </a:r>
            <a:r>
              <a:rPr lang="zh-CN" altLang="en-US" sz="2800" b="1">
                <a:solidFill>
                  <a:srgbClr val="FF0000"/>
                </a:solidFill>
                <a:latin typeface="+mn-ea"/>
                <a:ea typeface="+mn-ea"/>
                <a:cs typeface="+mn-ea"/>
              </a:rPr>
              <a:t>方向</a:t>
            </a:r>
            <a:r>
              <a:rPr lang="zh-CN" altLang="en-US" sz="2800" b="1">
                <a:solidFill>
                  <a:schemeClr val="tx1"/>
                </a:solidFill>
                <a:latin typeface="+mn-ea"/>
                <a:ea typeface="+mn-ea"/>
                <a:cs typeface="+mn-ea"/>
              </a:rPr>
              <a:t>和</a:t>
            </a:r>
            <a:r>
              <a:rPr lang="zh-CN" altLang="en-US" sz="2800" b="1">
                <a:solidFill>
                  <a:srgbClr val="FF0000"/>
                </a:solidFill>
                <a:latin typeface="+mn-ea"/>
                <a:ea typeface="+mn-ea"/>
                <a:cs typeface="+mn-ea"/>
              </a:rPr>
              <a:t>平衡点。</a:t>
            </a:r>
            <a:endParaRPr lang="zh-CN" altLang="en-US" sz="2800" b="1">
              <a:solidFill>
                <a:srgbClr val="FF0000"/>
              </a:solidFill>
              <a:latin typeface="+mn-ea"/>
              <a:ea typeface="+mn-ea"/>
              <a:cs typeface="+mn-ea"/>
            </a:endParaRPr>
          </a:p>
        </p:txBody>
      </p:sp>
      <p:sp>
        <p:nvSpPr>
          <p:cNvPr id="3" name="文本框 2"/>
          <p:cNvSpPr txBox="1"/>
          <p:nvPr>
            <p:custDataLst>
              <p:tags r:id="rId7"/>
            </p:custDataLst>
          </p:nvPr>
        </p:nvSpPr>
        <p:spPr>
          <a:xfrm>
            <a:off x="2620645" y="2083435"/>
            <a:ext cx="939800" cy="583565"/>
          </a:xfrm>
          <a:prstGeom prst="rect">
            <a:avLst/>
          </a:prstGeom>
          <a:noFill/>
        </p:spPr>
        <p:txBody>
          <a:bodyPr wrap="square" rtlCol="0">
            <a:spAutoFit/>
          </a:bodyPr>
          <a:lstStyle/>
          <a:p>
            <a:r>
              <a:rPr lang="en-US" altLang="zh-CN" sz="3200" b="1">
                <a:solidFill>
                  <a:srgbClr val="FF0000"/>
                </a:solidFill>
                <a:latin typeface="微软雅黑" panose="020B0503020204020204" pitchFamily="34" charset="-122"/>
                <a:ea typeface="微软雅黑" panose="020B0503020204020204" pitchFamily="34" charset="-122"/>
                <a:sym typeface="+mn-ea"/>
              </a:rPr>
              <a:t>Ⅲ</a:t>
            </a:r>
            <a:endParaRPr lang="en-US" altLang="zh-CN" sz="3200" b="1">
              <a:solidFill>
                <a:srgbClr val="FF0000"/>
              </a:solidFill>
              <a:latin typeface="微软雅黑" panose="020B0503020204020204" pitchFamily="34" charset="-122"/>
              <a:ea typeface="微软雅黑" panose="020B0503020204020204" pitchFamily="34" charset="-122"/>
              <a:sym typeface="+mn-ea"/>
            </a:endParaRPr>
          </a:p>
        </p:txBody>
      </p:sp>
      <p:sp>
        <p:nvSpPr>
          <p:cNvPr id="2" name="文本框 1"/>
          <p:cNvSpPr txBox="1"/>
          <p:nvPr>
            <p:custDataLst>
              <p:tags r:id="rId8"/>
            </p:custDataLst>
          </p:nvPr>
        </p:nvSpPr>
        <p:spPr>
          <a:xfrm>
            <a:off x="8644890" y="5110480"/>
            <a:ext cx="3464560" cy="460375"/>
          </a:xfrm>
          <a:prstGeom prst="rect">
            <a:avLst/>
          </a:prstGeom>
          <a:noFill/>
        </p:spPr>
        <p:txBody>
          <a:bodyPr wrap="square" rtlCol="0" anchor="t">
            <a:spAutoFit/>
          </a:bodyPr>
          <a:lstStyle/>
          <a:p>
            <a:r>
              <a:rPr lang="en-US" altLang="zh-CN" sz="2400" b="1" noProof="0">
                <a:ln>
                  <a:noFill/>
                </a:ln>
                <a:solidFill>
                  <a:srgbClr val="341AF2"/>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sz="2400" b="1" noProof="0">
                <a:ln>
                  <a:noFill/>
                </a:ln>
                <a:solidFill>
                  <a:srgbClr val="341AF2"/>
                </a:solidFill>
                <a:effectLst/>
                <a:uLnTx/>
                <a:uFillTx/>
                <a:latin typeface="微软雅黑" panose="020B0503020204020204" pitchFamily="34" charset="-122"/>
                <a:ea typeface="微软雅黑" panose="020B0503020204020204" pitchFamily="34" charset="-122"/>
                <a:cs typeface="Arial" panose="020B0604020202020204"/>
                <a:sym typeface="+mn-ea"/>
              </a:rPr>
              <a:t>特例：酶被蛋白酶水解</a:t>
            </a:r>
            <a:r>
              <a:rPr lang="en-US" altLang="zh-CN" sz="2400" b="1" noProof="0">
                <a:ln>
                  <a:noFill/>
                </a:ln>
                <a:solidFill>
                  <a:srgbClr val="341AF2"/>
                </a:solidFill>
                <a:effectLst/>
                <a:uLnTx/>
                <a:uFillTx/>
                <a:latin typeface="微软雅黑" panose="020B0503020204020204" pitchFamily="34" charset="-122"/>
                <a:ea typeface="微软雅黑" panose="020B0503020204020204" pitchFamily="34" charset="-122"/>
                <a:cs typeface="Arial" panose="020B0604020202020204"/>
                <a:sym typeface="+mn-ea"/>
              </a:rPr>
              <a:t>)</a:t>
            </a:r>
            <a:endParaRPr lang="en-US" altLang="zh-CN" sz="2400" b="1" noProof="0">
              <a:ln>
                <a:noFill/>
              </a:ln>
              <a:solidFill>
                <a:srgbClr val="341AF2"/>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12" name="组合 11"/>
          <p:cNvGrpSpPr/>
          <p:nvPr>
            <p:custDataLst>
              <p:tags r:id="rId9"/>
            </p:custDataLst>
          </p:nvPr>
        </p:nvGrpSpPr>
        <p:grpSpPr>
          <a:xfrm>
            <a:off x="149225" y="81280"/>
            <a:ext cx="5759450" cy="1152525"/>
            <a:chOff x="235" y="128"/>
            <a:chExt cx="10309" cy="1815"/>
          </a:xfrm>
        </p:grpSpPr>
        <p:sp>
          <p:nvSpPr>
            <p:cNvPr id="23" name="文本框 22"/>
            <p:cNvSpPr txBox="1"/>
            <p:nvPr>
              <p:custDataLst>
                <p:tags r:id="rId10"/>
              </p:custDataLst>
            </p:nvPr>
          </p:nvSpPr>
          <p:spPr>
            <a:xfrm>
              <a:off x="503" y="9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酶的本质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11"/>
              </p:custDataLst>
            </p:nvPr>
          </p:nvGrpSpPr>
          <p:grpSpPr>
            <a:xfrm>
              <a:off x="235" y="128"/>
              <a:ext cx="10309" cy="899"/>
              <a:chOff x="587375" y="977268"/>
              <a:chExt cx="6546004" cy="570900"/>
            </a:xfrm>
          </p:grpSpPr>
          <p:sp>
            <p:nvSpPr>
              <p:cNvPr id="215" name="任意多边形: 形状 17"/>
              <p:cNvSpPr/>
              <p:nvPr>
                <p:custDataLst>
                  <p:tags r:id="rId12"/>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3"/>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14"/>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5"/>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16"/>
              </p:custDataLst>
            </p:nvPr>
          </p:nvPicPr>
          <p:blipFill>
            <a:blip r:embed="rId17"/>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5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5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custDataLst>
              <p:tags r:id="rId1"/>
            </p:custDataLst>
          </p:nvPr>
        </p:nvSpPr>
        <p:spPr>
          <a:xfrm>
            <a:off x="6426835" y="743585"/>
            <a:ext cx="5586095" cy="5683250"/>
          </a:xfrm>
          <a:prstGeom prst="rect">
            <a:avLst/>
          </a:prstGeom>
          <a:solidFill>
            <a:schemeClr val="bg2"/>
          </a:solidFill>
          <a:ln>
            <a:solidFill>
              <a:srgbClr val="000000">
                <a:alpha val="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kumimoji="0" lang="en-US" altLang="zh-CN"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30" name="矩形 29"/>
          <p:cNvSpPr/>
          <p:nvPr>
            <p:custDataLst>
              <p:tags r:id="rId2"/>
            </p:custDataLst>
          </p:nvPr>
        </p:nvSpPr>
        <p:spPr>
          <a:xfrm>
            <a:off x="404495" y="743585"/>
            <a:ext cx="5372735" cy="5763260"/>
          </a:xfrm>
          <a:prstGeom prst="rect">
            <a:avLst/>
          </a:prstGeom>
          <a:solidFill>
            <a:schemeClr val="bg2"/>
          </a:solidFill>
          <a:ln>
            <a:solidFill>
              <a:srgbClr val="000000">
                <a:alpha val="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12" name="组合 11"/>
          <p:cNvGrpSpPr/>
          <p:nvPr>
            <p:custDataLst>
              <p:tags r:id="rId3"/>
            </p:custDataLst>
          </p:nvPr>
        </p:nvGrpSpPr>
        <p:grpSpPr>
          <a:xfrm>
            <a:off x="647065" y="1236980"/>
            <a:ext cx="3211830" cy="551180"/>
            <a:chOff x="1019" y="1452"/>
            <a:chExt cx="5058" cy="868"/>
          </a:xfrm>
        </p:grpSpPr>
        <p:sp>
          <p:nvSpPr>
            <p:cNvPr id="10" name="圆角矩形 9"/>
            <p:cNvSpPr/>
            <p:nvPr>
              <p:custDataLst>
                <p:tags r:id="rId4"/>
              </p:custDataLst>
            </p:nvPr>
          </p:nvSpPr>
          <p:spPr>
            <a:xfrm>
              <a:off x="1767" y="1550"/>
              <a:ext cx="4310"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49" name="椭圆 48"/>
            <p:cNvSpPr/>
            <p:nvPr>
              <p:custDataLst>
                <p:tags r:id="rId5"/>
              </p:custDataLst>
            </p:nvPr>
          </p:nvSpPr>
          <p:spPr>
            <a:xfrm>
              <a:off x="1019" y="145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01</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50" name="文本框 49"/>
            <p:cNvSpPr txBox="1"/>
            <p:nvPr>
              <p:custDataLst>
                <p:tags r:id="rId6"/>
              </p:custDataLst>
            </p:nvPr>
          </p:nvSpPr>
          <p:spPr>
            <a:xfrm>
              <a:off x="2366" y="1550"/>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zh-CN"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考情</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解码</a:t>
              </a:r>
              <a:r>
                <a:rPr kumimoji="0" lang="en-US" altLang="zh-CN"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考点定标</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31" name="文本框 30"/>
          <p:cNvSpPr txBox="1"/>
          <p:nvPr>
            <p:custDataLst>
              <p:tags r:id="rId7"/>
            </p:custDataLst>
          </p:nvPr>
        </p:nvSpPr>
        <p:spPr>
          <a:xfrm>
            <a:off x="288283" y="165062"/>
            <a:ext cx="3006090" cy="431165"/>
          </a:xfrm>
          <a:prstGeom prst="rect">
            <a:avLst/>
          </a:prstGeom>
          <a:noFill/>
          <a:effectLst>
            <a:outerShdw blurRad="50800" dist="38100" dir="2700000" algn="tl" rotWithShape="0">
              <a:prstClr val="black">
                <a:alpha val="40000"/>
              </a:prstClr>
            </a:outerShdw>
          </a:effectLst>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智能导览</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极速定位</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2" name="矩形 1"/>
          <p:cNvSpPr/>
          <p:nvPr>
            <p:custDataLst>
              <p:tags r:id="rId8"/>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3" name="组合 22"/>
          <p:cNvGrpSpPr/>
          <p:nvPr>
            <p:custDataLst>
              <p:tags r:id="rId9"/>
            </p:custDataLst>
          </p:nvPr>
        </p:nvGrpSpPr>
        <p:grpSpPr>
          <a:xfrm>
            <a:off x="647065" y="2081530"/>
            <a:ext cx="3211830" cy="551180"/>
            <a:chOff x="1695" y="1652"/>
            <a:chExt cx="5058" cy="868"/>
          </a:xfrm>
        </p:grpSpPr>
        <p:sp>
          <p:nvSpPr>
            <p:cNvPr id="3" name="圆角矩形 2"/>
            <p:cNvSpPr/>
            <p:nvPr>
              <p:custDataLst>
                <p:tags r:id="rId10"/>
              </p:custDataLst>
            </p:nvPr>
          </p:nvSpPr>
          <p:spPr>
            <a:xfrm>
              <a:off x="2443" y="1750"/>
              <a:ext cx="4310"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4" name="椭圆 3"/>
            <p:cNvSpPr/>
            <p:nvPr>
              <p:custDataLst>
                <p:tags r:id="rId11"/>
              </p:custDataLst>
            </p:nvPr>
          </p:nvSpPr>
          <p:spPr>
            <a:xfrm>
              <a:off x="1695" y="165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02</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5" name="文本框 4"/>
            <p:cNvSpPr txBox="1"/>
            <p:nvPr>
              <p:custDataLst>
                <p:tags r:id="rId12"/>
              </p:custDataLst>
            </p:nvPr>
          </p:nvSpPr>
          <p:spPr>
            <a:xfrm>
              <a:off x="3042" y="1816"/>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体系构建</a:t>
              </a:r>
              <a:r>
                <a:rPr lang="en-US" altLang="zh-CN"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思维领航</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grpSp>
        <p:nvGrpSpPr>
          <p:cNvPr id="20" name="组合 19"/>
          <p:cNvGrpSpPr/>
          <p:nvPr>
            <p:custDataLst>
              <p:tags r:id="rId13"/>
            </p:custDataLst>
          </p:nvPr>
        </p:nvGrpSpPr>
        <p:grpSpPr>
          <a:xfrm>
            <a:off x="647065" y="2926080"/>
            <a:ext cx="3211830" cy="551180"/>
            <a:chOff x="1895" y="1852"/>
            <a:chExt cx="5058" cy="868"/>
          </a:xfrm>
        </p:grpSpPr>
        <p:sp>
          <p:nvSpPr>
            <p:cNvPr id="6" name="圆角矩形 5"/>
            <p:cNvSpPr/>
            <p:nvPr>
              <p:custDataLst>
                <p:tags r:id="rId14"/>
              </p:custDataLst>
            </p:nvPr>
          </p:nvSpPr>
          <p:spPr>
            <a:xfrm>
              <a:off x="2643" y="1950"/>
              <a:ext cx="4310"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7" name="椭圆 6"/>
            <p:cNvSpPr/>
            <p:nvPr>
              <p:custDataLst>
                <p:tags r:id="rId15"/>
              </p:custDataLst>
            </p:nvPr>
          </p:nvSpPr>
          <p:spPr>
            <a:xfrm>
              <a:off x="1895" y="185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03</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8" name="文本框 7"/>
            <p:cNvSpPr txBox="1"/>
            <p:nvPr>
              <p:custDataLst>
                <p:tags r:id="rId16"/>
              </p:custDataLst>
            </p:nvPr>
          </p:nvSpPr>
          <p:spPr>
            <a:xfrm>
              <a:off x="3242" y="2016"/>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考点突破</a:t>
              </a:r>
              <a:r>
                <a:rPr kumimoji="0" lang="en-US" altLang="zh-CN"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考向探究</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grpSp>
        <p:nvGrpSpPr>
          <p:cNvPr id="35" name="组合 34"/>
          <p:cNvGrpSpPr/>
          <p:nvPr>
            <p:custDataLst>
              <p:tags r:id="rId17"/>
            </p:custDataLst>
          </p:nvPr>
        </p:nvGrpSpPr>
        <p:grpSpPr>
          <a:xfrm>
            <a:off x="6859270" y="3952875"/>
            <a:ext cx="3678555" cy="551815"/>
            <a:chOff x="12074" y="5302"/>
            <a:chExt cx="5793" cy="869"/>
          </a:xfrm>
        </p:grpSpPr>
        <p:sp>
          <p:nvSpPr>
            <p:cNvPr id="24" name="圆角矩形 23"/>
            <p:cNvSpPr/>
            <p:nvPr>
              <p:custDataLst>
                <p:tags r:id="rId18"/>
              </p:custDataLst>
            </p:nvPr>
          </p:nvSpPr>
          <p:spPr>
            <a:xfrm>
              <a:off x="12822" y="5400"/>
              <a:ext cx="5045"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25" name="椭圆 24"/>
            <p:cNvSpPr/>
            <p:nvPr>
              <p:custDataLst>
                <p:tags r:id="rId19"/>
              </p:custDataLst>
            </p:nvPr>
          </p:nvSpPr>
          <p:spPr>
            <a:xfrm>
              <a:off x="12074" y="530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04</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26" name="文本框 25"/>
            <p:cNvSpPr txBox="1"/>
            <p:nvPr>
              <p:custDataLst>
                <p:tags r:id="rId20"/>
              </p:custDataLst>
            </p:nvPr>
          </p:nvSpPr>
          <p:spPr>
            <a:xfrm>
              <a:off x="13782" y="5466"/>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真题感知</a:t>
              </a:r>
              <a:r>
                <a:rPr lang="en-US" altLang="zh-CN"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命题洞见</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28" name="文本框 27"/>
          <p:cNvSpPr txBox="1"/>
          <p:nvPr>
            <p:custDataLst>
              <p:tags r:id="rId21"/>
            </p:custDataLst>
          </p:nvPr>
        </p:nvSpPr>
        <p:spPr>
          <a:xfrm>
            <a:off x="6647815" y="880745"/>
            <a:ext cx="5144770" cy="2681605"/>
          </a:xfrm>
          <a:prstGeom prst="rect">
            <a:avLst/>
          </a:prstGeom>
          <a:solidFill>
            <a:schemeClr val="accent1">
              <a:lumMod val="20000"/>
              <a:lumOff val="80000"/>
            </a:schemeClr>
          </a:solidFill>
        </p:spPr>
        <p:txBody>
          <a:bodyPr wrap="square" rtlCol="0">
            <a:noAutofit/>
          </a:bodyPr>
          <a:lstStyle/>
          <a:p>
            <a:pPr>
              <a:lnSpc>
                <a:spcPct val="150000"/>
              </a:lnSpc>
            </a:pPr>
            <a:r>
              <a:rPr lang="zh-CN" altLang="en-US" b="1">
                <a:sym typeface="+mn-ea"/>
              </a:rPr>
              <a:t>考点二　细胞的能量货币</a:t>
            </a:r>
            <a:r>
              <a:rPr lang="en-US" altLang="zh-CN" b="1">
                <a:sym typeface="+mn-ea"/>
              </a:rPr>
              <a:t>ATP</a:t>
            </a:r>
            <a:endParaRPr lang="zh-CN" altLang="en-US" b="1">
              <a:sym typeface="+mn-ea"/>
            </a:endParaRPr>
          </a:p>
          <a:p>
            <a:pPr>
              <a:lnSpc>
                <a:spcPct val="150000"/>
              </a:lnSpc>
            </a:pPr>
            <a:r>
              <a:rPr lang="en-US" altLang="zh-CN" b="1">
                <a:sym typeface="+mn-ea"/>
              </a:rPr>
              <a:t> </a:t>
            </a:r>
            <a:r>
              <a:rPr lang="zh-CN" altLang="en-US" b="1">
                <a:sym typeface="+mn-ea"/>
              </a:rPr>
              <a:t>知识点1</a:t>
            </a:r>
            <a:r>
              <a:rPr lang="en-US" altLang="zh-CN" b="1">
                <a:sym typeface="+mn-ea"/>
              </a:rPr>
              <a:t> </a:t>
            </a:r>
            <a:r>
              <a:rPr lang="en-US" altLang="zh-CN">
                <a:sym typeface="+mn-ea"/>
              </a:rPr>
              <a:t> ATP</a:t>
            </a:r>
            <a:r>
              <a:rPr lang="zh-CN" altLang="en-US">
                <a:sym typeface="+mn-ea"/>
              </a:rPr>
              <a:t>的结构和功能</a:t>
            </a:r>
            <a:endParaRPr lang="zh-CN" altLang="en-US">
              <a:sym typeface="+mn-ea"/>
            </a:endParaRPr>
          </a:p>
          <a:p>
            <a:pPr>
              <a:lnSpc>
                <a:spcPct val="150000"/>
              </a:lnSpc>
            </a:pPr>
            <a:r>
              <a:rPr lang="en-US" altLang="zh-CN">
                <a:sym typeface="+mn-ea"/>
              </a:rPr>
              <a:t> </a:t>
            </a:r>
            <a:r>
              <a:rPr lang="zh-CN" altLang="en-US" b="1">
                <a:sym typeface="+mn-ea"/>
              </a:rPr>
              <a:t>知识点</a:t>
            </a:r>
            <a:r>
              <a:rPr lang="en-US" altLang="zh-CN" b="1">
                <a:sym typeface="+mn-ea"/>
              </a:rPr>
              <a:t>2 </a:t>
            </a:r>
            <a:r>
              <a:rPr lang="en-US" altLang="zh-CN">
                <a:sym typeface="+mn-ea"/>
              </a:rPr>
              <a:t> ATP</a:t>
            </a:r>
            <a:r>
              <a:rPr lang="zh-CN" altLang="en-US">
                <a:sym typeface="+mn-ea"/>
              </a:rPr>
              <a:t>与</a:t>
            </a:r>
            <a:r>
              <a:rPr lang="en-US" altLang="zh-CN">
                <a:sym typeface="+mn-ea"/>
              </a:rPr>
              <a:t>ADP</a:t>
            </a:r>
            <a:r>
              <a:rPr lang="zh-CN" altLang="en-US">
                <a:sym typeface="+mn-ea"/>
              </a:rPr>
              <a:t>的相互转化</a:t>
            </a:r>
            <a:endParaRPr lang="zh-CN" altLang="en-US">
              <a:sym typeface="+mn-ea"/>
            </a:endParaRPr>
          </a:p>
          <a:p>
            <a:pPr>
              <a:lnSpc>
                <a:spcPct val="150000"/>
              </a:lnSpc>
            </a:pPr>
            <a:r>
              <a:rPr lang="en-US" altLang="zh-CN" b="1">
                <a:sym typeface="+mn-ea"/>
              </a:rPr>
              <a:t> </a:t>
            </a:r>
            <a:r>
              <a:rPr lang="zh-CN" altLang="en-US" b="1">
                <a:sym typeface="+mn-ea"/>
              </a:rPr>
              <a:t>知识点</a:t>
            </a:r>
            <a:r>
              <a:rPr lang="en-US" altLang="zh-CN" b="1">
                <a:sym typeface="+mn-ea"/>
              </a:rPr>
              <a:t>3 </a:t>
            </a:r>
            <a:r>
              <a:rPr lang="en-US" altLang="zh-CN">
                <a:sym typeface="+mn-ea"/>
              </a:rPr>
              <a:t> ATP</a:t>
            </a:r>
            <a:r>
              <a:rPr lang="zh-CN" altLang="en-US">
                <a:sym typeface="+mn-ea"/>
              </a:rPr>
              <a:t>的利用</a:t>
            </a:r>
            <a:endParaRPr lang="zh-CN" altLang="en-US">
              <a:sym typeface="+mn-ea"/>
            </a:endParaRPr>
          </a:p>
          <a:p>
            <a:pPr>
              <a:lnSpc>
                <a:spcPct val="150000"/>
              </a:lnSpc>
            </a:pPr>
            <a:r>
              <a:rPr lang="en-US" altLang="zh-CN" b="1">
                <a:sym typeface="+mn-ea"/>
              </a:rPr>
              <a:t>  </a:t>
            </a:r>
            <a:r>
              <a:rPr lang="zh-CN" altLang="en-US" b="1">
                <a:sym typeface="+mn-ea"/>
              </a:rPr>
              <a:t>考向1</a:t>
            </a:r>
            <a:r>
              <a:rPr lang="en-US" altLang="zh-CN">
                <a:sym typeface="+mn-ea"/>
              </a:rPr>
              <a:t> </a:t>
            </a:r>
            <a:r>
              <a:rPr lang="zh-CN" altLang="en-US">
                <a:sym typeface="+mn-ea"/>
              </a:rPr>
              <a:t> </a:t>
            </a:r>
            <a:r>
              <a:rPr lang="en-US" altLang="zh-CN">
                <a:sym typeface="+mn-ea"/>
              </a:rPr>
              <a:t>ATP</a:t>
            </a:r>
            <a:r>
              <a:rPr lang="zh-CN" altLang="en-US">
                <a:sym typeface="+mn-ea"/>
              </a:rPr>
              <a:t>的结构和功能分析</a:t>
            </a:r>
            <a:endParaRPr lang="zh-CN" altLang="en-US" b="1">
              <a:sym typeface="+mn-ea"/>
            </a:endParaRPr>
          </a:p>
          <a:p>
            <a:pPr>
              <a:lnSpc>
                <a:spcPct val="150000"/>
              </a:lnSpc>
            </a:pPr>
            <a:r>
              <a:rPr lang="en-US" altLang="zh-CN" b="1">
                <a:sym typeface="+mn-ea"/>
              </a:rPr>
              <a:t>  </a:t>
            </a:r>
            <a:r>
              <a:rPr lang="zh-CN" altLang="en-US" b="1">
                <a:sym typeface="+mn-ea"/>
              </a:rPr>
              <a:t>考向2</a:t>
            </a:r>
            <a:r>
              <a:rPr lang="en-US" altLang="zh-CN">
                <a:sym typeface="+mn-ea"/>
              </a:rPr>
              <a:t>   ATP</a:t>
            </a:r>
            <a:r>
              <a:rPr lang="zh-CN" altLang="en-US">
                <a:sym typeface="+mn-ea"/>
              </a:rPr>
              <a:t>的转化和利用</a:t>
            </a:r>
            <a:endParaRPr lang="zh-CN" altLang="en-US">
              <a:sym typeface="+mn-ea"/>
            </a:endParaRPr>
          </a:p>
          <a:p>
            <a:pPr>
              <a:lnSpc>
                <a:spcPct val="150000"/>
              </a:lnSpc>
            </a:pPr>
            <a:r>
              <a:rPr lang="en-US" altLang="zh-CN" b="1">
                <a:latin typeface="微软雅黑" panose="020B0503020204020204" pitchFamily="34" charset="-122"/>
                <a:ea typeface="微软雅黑" panose="020B0503020204020204" pitchFamily="34" charset="-122"/>
                <a:cs typeface="微软雅黑" panose="020B0503020204020204" pitchFamily="34" charset="-120"/>
              </a:rPr>
              <a:t> </a:t>
            </a:r>
            <a:endParaRPr lang="zh-CN" altLang="en-US"/>
          </a:p>
          <a:p>
            <a:pPr>
              <a:lnSpc>
                <a:spcPct val="150000"/>
              </a:lnSpc>
            </a:pPr>
            <a:endParaRPr lang="zh-CN" altLang="en-US"/>
          </a:p>
          <a:p>
            <a:pPr>
              <a:lnSpc>
                <a:spcPct val="150000"/>
              </a:lnSpc>
            </a:pPr>
            <a:r>
              <a:rPr lang="en-US" altLang="zh-CN"/>
              <a:t>  	</a:t>
            </a:r>
            <a:endParaRPr lang="en-US" altLang="zh-CN"/>
          </a:p>
        </p:txBody>
      </p:sp>
      <p:cxnSp>
        <p:nvCxnSpPr>
          <p:cNvPr id="9" name="直接连接符 8"/>
          <p:cNvCxnSpPr/>
          <p:nvPr>
            <p:custDataLst>
              <p:tags r:id="rId22"/>
            </p:custDataLst>
          </p:nvPr>
        </p:nvCxnSpPr>
        <p:spPr>
          <a:xfrm flipH="1">
            <a:off x="6056630" y="751205"/>
            <a:ext cx="9525" cy="5675630"/>
          </a:xfrm>
          <a:prstGeom prst="line">
            <a:avLst/>
          </a:prstGeom>
          <a:ln w="31750" cap="rnd">
            <a:solidFill>
              <a:schemeClr val="accent1"/>
            </a:solidFill>
            <a:prstDash val="sysDot"/>
            <a:round/>
          </a:ln>
        </p:spPr>
        <p:style>
          <a:lnRef idx="0">
            <a:srgbClr val="FFFFFF"/>
          </a:lnRef>
          <a:fillRef idx="0">
            <a:srgbClr val="FFFFFF"/>
          </a:fillRef>
          <a:effectRef idx="0">
            <a:srgbClr val="FFFFFF"/>
          </a:effectRef>
          <a:fontRef idx="minor">
            <a:schemeClr val="tx1"/>
          </a:fontRef>
        </p:style>
      </p:cxnSp>
      <p:grpSp>
        <p:nvGrpSpPr>
          <p:cNvPr id="13" name="组合 12"/>
          <p:cNvGrpSpPr/>
          <p:nvPr>
            <p:custDataLst>
              <p:tags r:id="rId23"/>
            </p:custDataLst>
          </p:nvPr>
        </p:nvGrpSpPr>
        <p:grpSpPr>
          <a:xfrm>
            <a:off x="6885305" y="5084445"/>
            <a:ext cx="3678555" cy="551815"/>
            <a:chOff x="12074" y="5302"/>
            <a:chExt cx="5793" cy="869"/>
          </a:xfrm>
        </p:grpSpPr>
        <p:sp>
          <p:nvSpPr>
            <p:cNvPr id="14" name="圆角矩形 13"/>
            <p:cNvSpPr/>
            <p:nvPr>
              <p:custDataLst>
                <p:tags r:id="rId24"/>
              </p:custDataLst>
            </p:nvPr>
          </p:nvSpPr>
          <p:spPr>
            <a:xfrm>
              <a:off x="12822" y="5400"/>
              <a:ext cx="5045"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15" name="椭圆 14"/>
            <p:cNvSpPr/>
            <p:nvPr>
              <p:custDataLst>
                <p:tags r:id="rId25"/>
              </p:custDataLst>
            </p:nvPr>
          </p:nvSpPr>
          <p:spPr>
            <a:xfrm>
              <a:off x="12074" y="530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05</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16" name="文本框 15"/>
            <p:cNvSpPr txBox="1"/>
            <p:nvPr>
              <p:custDataLst>
                <p:tags r:id="rId26"/>
              </p:custDataLst>
            </p:nvPr>
          </p:nvSpPr>
          <p:spPr>
            <a:xfrm>
              <a:off x="13782" y="5466"/>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学以致用</a:t>
              </a:r>
              <a:r>
                <a:rPr lang="en-US" altLang="zh-CN"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能力提升</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sp>
        <p:nvSpPr>
          <p:cNvPr id="18" name="文本框 17"/>
          <p:cNvSpPr txBox="1"/>
          <p:nvPr>
            <p:custDataLst>
              <p:tags r:id="rId27"/>
            </p:custDataLst>
          </p:nvPr>
        </p:nvSpPr>
        <p:spPr>
          <a:xfrm>
            <a:off x="551180" y="3630295"/>
            <a:ext cx="5144770" cy="2646680"/>
          </a:xfrm>
          <a:prstGeom prst="rect">
            <a:avLst/>
          </a:prstGeom>
          <a:solidFill>
            <a:schemeClr val="accent1">
              <a:lumMod val="20000"/>
              <a:lumOff val="80000"/>
            </a:schemeClr>
          </a:solidFill>
        </p:spPr>
        <p:txBody>
          <a:bodyPr wrap="square" rtlCol="0">
            <a:noAutofit/>
          </a:bodyPr>
          <a:lstStyle/>
          <a:p>
            <a:pPr>
              <a:lnSpc>
                <a:spcPct val="150000"/>
              </a:lnSpc>
            </a:pPr>
            <a:r>
              <a:rPr lang="zh-CN" altLang="en-US" b="1"/>
              <a:t>考点一</a:t>
            </a:r>
            <a:r>
              <a:rPr lang="en-US" altLang="zh-CN" b="1"/>
              <a:t> </a:t>
            </a:r>
            <a:r>
              <a:rPr lang="zh-CN" b="1"/>
              <a:t>降低化学反应活化能的酶</a:t>
            </a:r>
            <a:endParaRPr lang="zh-CN" altLang="en-US"/>
          </a:p>
          <a:p>
            <a:pPr>
              <a:lnSpc>
                <a:spcPct val="150000"/>
              </a:lnSpc>
            </a:pPr>
            <a:r>
              <a:rPr lang="en-US" altLang="zh-CN"/>
              <a:t>  </a:t>
            </a:r>
            <a:r>
              <a:rPr lang="zh-CN" altLang="en-US" b="1"/>
              <a:t>知识点</a:t>
            </a:r>
            <a:r>
              <a:rPr lang="en-US" altLang="zh-CN" b="1"/>
              <a:t>1</a:t>
            </a:r>
            <a:r>
              <a:rPr lang="en-US" altLang="zh-CN"/>
              <a:t>   </a:t>
            </a:r>
            <a:r>
              <a:rPr lang="zh-CN" altLang="en-US"/>
              <a:t>酶在细胞代谢中的作用</a:t>
            </a:r>
            <a:endParaRPr lang="zh-CN" altLang="en-US"/>
          </a:p>
          <a:p>
            <a:pPr>
              <a:lnSpc>
                <a:spcPct val="150000"/>
              </a:lnSpc>
            </a:pPr>
            <a:r>
              <a:rPr lang="en-US" altLang="zh-CN" b="1"/>
              <a:t>  </a:t>
            </a:r>
            <a:r>
              <a:rPr lang="zh-CN" altLang="en-US" b="1"/>
              <a:t>知识点</a:t>
            </a:r>
            <a:r>
              <a:rPr lang="en-US" altLang="zh-CN" b="1"/>
              <a:t>2</a:t>
            </a:r>
            <a:r>
              <a:rPr lang="en-US" altLang="zh-CN"/>
              <a:t>  </a:t>
            </a:r>
            <a:r>
              <a:rPr lang="zh-CN" altLang="en-US"/>
              <a:t>酶的本质</a:t>
            </a:r>
            <a:r>
              <a:rPr lang="en-US" altLang="zh-CN"/>
              <a:t>	</a:t>
            </a:r>
            <a:endParaRPr lang="en-US" altLang="zh-CN"/>
          </a:p>
          <a:p>
            <a:pPr>
              <a:lnSpc>
                <a:spcPct val="150000"/>
              </a:lnSpc>
            </a:pPr>
            <a:r>
              <a:rPr lang="en-US" altLang="zh-CN" b="1"/>
              <a:t>  </a:t>
            </a:r>
            <a:r>
              <a:rPr lang="zh-CN" altLang="en-US" b="1"/>
              <a:t>知识点</a:t>
            </a:r>
            <a:r>
              <a:rPr lang="en-US" altLang="zh-CN" b="1"/>
              <a:t>3 </a:t>
            </a:r>
            <a:r>
              <a:rPr lang="en-US" altLang="zh-CN"/>
              <a:t> </a:t>
            </a:r>
            <a:r>
              <a:rPr lang="zh-CN" altLang="en-US">
                <a:sym typeface="+mn-ea"/>
              </a:rPr>
              <a:t>酶的特性</a:t>
            </a:r>
            <a:endParaRPr lang="zh-CN" altLang="en-US">
              <a:sym typeface="+mn-ea"/>
            </a:endParaRPr>
          </a:p>
          <a:p>
            <a:pPr>
              <a:lnSpc>
                <a:spcPct val="150000"/>
              </a:lnSpc>
            </a:pPr>
            <a:r>
              <a:rPr lang="en-US" altLang="zh-CN" b="1">
                <a:sym typeface="+mn-ea"/>
              </a:rPr>
              <a:t>  </a:t>
            </a:r>
            <a:r>
              <a:rPr lang="zh-CN" altLang="en-US" b="1">
                <a:sym typeface="+mn-ea"/>
              </a:rPr>
              <a:t>考向1</a:t>
            </a:r>
            <a:r>
              <a:rPr lang="en-US" altLang="zh-CN">
                <a:sym typeface="+mn-ea"/>
              </a:rPr>
              <a:t>  </a:t>
            </a:r>
            <a:r>
              <a:rPr lang="zh-CN" altLang="en-US">
                <a:sym typeface="+mn-ea"/>
              </a:rPr>
              <a:t> 酶的本质及作用的分析推断</a:t>
            </a:r>
            <a:endParaRPr lang="zh-CN" altLang="en-US">
              <a:sym typeface="+mn-ea"/>
            </a:endParaRPr>
          </a:p>
          <a:p>
            <a:pPr>
              <a:lnSpc>
                <a:spcPct val="150000"/>
              </a:lnSpc>
            </a:pPr>
            <a:r>
              <a:rPr lang="en-US" altLang="zh-CN" b="1">
                <a:sym typeface="+mn-ea"/>
              </a:rPr>
              <a:t>  </a:t>
            </a:r>
            <a:r>
              <a:rPr lang="zh-CN" altLang="en-US" b="1">
                <a:sym typeface="+mn-ea"/>
              </a:rPr>
              <a:t>考向2</a:t>
            </a:r>
            <a:r>
              <a:rPr lang="en-US" altLang="zh-CN">
                <a:sym typeface="+mn-ea"/>
              </a:rPr>
              <a:t>   </a:t>
            </a:r>
            <a:r>
              <a:rPr lang="zh-CN" altLang="en-US"/>
              <a:t>酶促反应的因素及其实验</a:t>
            </a:r>
            <a:endParaRPr lang="zh-CN" altLang="en-US"/>
          </a:p>
          <a:p>
            <a:pPr>
              <a:lnSpc>
                <a:spcPct val="150000"/>
              </a:lnSpc>
            </a:pPr>
            <a:r>
              <a:rPr lang="en-US" altLang="zh-CN">
                <a:sym typeface="+mn-ea"/>
              </a:rPr>
              <a:t>	</a:t>
            </a:r>
            <a:endParaRPr lang="en-US" altLang="zh-CN"/>
          </a:p>
          <a:p>
            <a:pPr>
              <a:lnSpc>
                <a:spcPct val="150000"/>
              </a:lnSpc>
            </a:pPr>
            <a:endParaRPr lang="zh-CN" altLang="en-US"/>
          </a:p>
          <a:p>
            <a:pPr>
              <a:lnSpc>
                <a:spcPct val="150000"/>
              </a:lnSpc>
            </a:pPr>
            <a:r>
              <a:rPr lang="en-US" altLang="zh-CN"/>
              <a:t>  	</a:t>
            </a:r>
            <a:endParaRPr lang="en-US" altLang="zh-CN"/>
          </a:p>
        </p:txBody>
      </p:sp>
      <p:sp>
        <p:nvSpPr>
          <p:cNvPr id="11" name="文本框 10"/>
          <p:cNvSpPr txBox="1"/>
          <p:nvPr>
            <p:custDataLst>
              <p:tags r:id="rId28"/>
            </p:custDataLst>
          </p:nvPr>
        </p:nvSpPr>
        <p:spPr>
          <a:xfrm>
            <a:off x="7360285" y="5638800"/>
            <a:ext cx="4017645" cy="546100"/>
          </a:xfrm>
          <a:prstGeom prst="rect">
            <a:avLst/>
          </a:prstGeom>
          <a:solidFill>
            <a:schemeClr val="bg2"/>
          </a:solidFill>
        </p:spPr>
        <p:txBody>
          <a:bodyPr wrap="square" rtlCol="0">
            <a:noAutofit/>
          </a:bodyPr>
          <a:lstStyle/>
          <a:p>
            <a:pPr>
              <a:lnSpc>
                <a:spcPct val="150000"/>
              </a:lnSpc>
            </a:pPr>
            <a:r>
              <a:rPr lang="zh-CN" altLang="en-US" b="1">
                <a:solidFill>
                  <a:srgbClr val="7030A0"/>
                </a:solidFill>
                <a:sym typeface="+mn-ea"/>
              </a:rPr>
              <a:t>教材隐性知识拓展、情境命题点类</a:t>
            </a:r>
            <a:endParaRPr lang="en-US" altLang="zh-CN">
              <a:solidFill>
                <a:srgbClr val="7030A0"/>
              </a:solidFill>
            </a:endParaRPr>
          </a:p>
          <a:p>
            <a:pPr>
              <a:lnSpc>
                <a:spcPct val="150000"/>
              </a:lnSpc>
            </a:pPr>
            <a:r>
              <a:rPr lang="en-US" altLang="zh-CN">
                <a:solidFill>
                  <a:srgbClr val="7030A0"/>
                </a:solidFill>
              </a:rPr>
              <a:t>	</a:t>
            </a:r>
            <a:endParaRPr lang="en-US" altLang="zh-CN">
              <a:solidFill>
                <a:srgbClr val="7030A0"/>
              </a:solidFill>
            </a:endParaRPr>
          </a:p>
        </p:txBody>
      </p:sp>
      <p:sp>
        <p:nvSpPr>
          <p:cNvPr id="17" name="文本框 16"/>
          <p:cNvSpPr txBox="1"/>
          <p:nvPr>
            <p:custDataLst>
              <p:tags r:id="rId29"/>
            </p:custDataLst>
          </p:nvPr>
        </p:nvSpPr>
        <p:spPr>
          <a:xfrm>
            <a:off x="7876540" y="4533265"/>
            <a:ext cx="2314575" cy="398780"/>
          </a:xfrm>
          <a:prstGeom prst="rect">
            <a:avLst/>
          </a:prstGeom>
          <a:noFill/>
        </p:spPr>
        <p:txBody>
          <a:bodyPr wrap="square" rtlCol="0">
            <a:spAutoFit/>
          </a:bodyPr>
          <a:lstStyle/>
          <a:p>
            <a:r>
              <a:rPr lang="zh-CN" altLang="en-US" sz="2000" b="1">
                <a:solidFill>
                  <a:srgbClr val="FF0000"/>
                </a:solidFill>
              </a:rPr>
              <a:t>含2025年高考真题</a:t>
            </a:r>
            <a:endParaRPr lang="zh-CN" altLang="en-US" sz="2000" b="1">
              <a:solidFill>
                <a:srgbClr val="FF0000"/>
              </a:solidFill>
            </a:endParaRPr>
          </a:p>
        </p:txBody>
      </p:sp>
      <p:pic>
        <p:nvPicPr>
          <p:cNvPr id="88" name="图片 125"/>
          <p:cNvPicPr>
            <a:picLocks noChangeAspect="1"/>
          </p:cNvPicPr>
          <p:nvPr>
            <p:custDataLst>
              <p:tags r:id="rId30"/>
            </p:custDataLst>
          </p:nvPr>
        </p:nvPicPr>
        <p:blipFill>
          <a:blip r:embed="rId31"/>
          <a:stretch>
            <a:fillRect/>
          </a:stretch>
        </p:blipFill>
        <p:spPr>
          <a:xfrm>
            <a:off x="9535795" y="1400810"/>
            <a:ext cx="323215" cy="323215"/>
          </a:xfrm>
          <a:prstGeom prst="rect">
            <a:avLst/>
          </a:prstGeom>
          <a:noFill/>
          <a:ln>
            <a:noFill/>
          </a:ln>
        </p:spPr>
      </p:pic>
      <p:pic>
        <p:nvPicPr>
          <p:cNvPr id="19" name="图片 125"/>
          <p:cNvPicPr>
            <a:picLocks noChangeAspect="1"/>
          </p:cNvPicPr>
          <p:nvPr>
            <p:custDataLst>
              <p:tags r:id="rId32"/>
            </p:custDataLst>
          </p:nvPr>
        </p:nvPicPr>
        <p:blipFill>
          <a:blip r:embed="rId31"/>
          <a:stretch>
            <a:fillRect/>
          </a:stretch>
        </p:blipFill>
        <p:spPr>
          <a:xfrm>
            <a:off x="4088130" y="4145915"/>
            <a:ext cx="323215" cy="323215"/>
          </a:xfrm>
          <a:prstGeom prst="rect">
            <a:avLst/>
          </a:prstGeom>
          <a:noFill/>
          <a:ln>
            <a:noFill/>
          </a:ln>
        </p:spPr>
      </p:pic>
      <p:pic>
        <p:nvPicPr>
          <p:cNvPr id="21" name="图片 126"/>
          <p:cNvPicPr>
            <a:picLocks noChangeAspect="1"/>
          </p:cNvPicPr>
          <p:nvPr>
            <p:custDataLst>
              <p:tags r:id="rId33"/>
            </p:custDataLst>
          </p:nvPr>
        </p:nvPicPr>
        <p:blipFill>
          <a:blip r:embed="rId34"/>
          <a:stretch>
            <a:fillRect/>
          </a:stretch>
        </p:blipFill>
        <p:spPr>
          <a:xfrm>
            <a:off x="8834755" y="2302510"/>
            <a:ext cx="300990" cy="295275"/>
          </a:xfrm>
          <a:prstGeom prst="rect">
            <a:avLst/>
          </a:prstGeom>
          <a:noFill/>
          <a:ln>
            <a:noFill/>
          </a:ln>
        </p:spPr>
      </p:pic>
      <p:pic>
        <p:nvPicPr>
          <p:cNvPr id="22" name="图片 126"/>
          <p:cNvPicPr>
            <a:picLocks noChangeAspect="1"/>
          </p:cNvPicPr>
          <p:nvPr>
            <p:custDataLst>
              <p:tags r:id="rId35"/>
            </p:custDataLst>
          </p:nvPr>
        </p:nvPicPr>
        <p:blipFill>
          <a:blip r:embed="rId34"/>
          <a:stretch>
            <a:fillRect/>
          </a:stretch>
        </p:blipFill>
        <p:spPr>
          <a:xfrm>
            <a:off x="2623185" y="5084445"/>
            <a:ext cx="300990" cy="295275"/>
          </a:xfrm>
          <a:prstGeom prst="rect">
            <a:avLst/>
          </a:prstGeom>
          <a:noFill/>
          <a:ln>
            <a:noFill/>
          </a:ln>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custDataLst>
              <p:tags r:id="rId1"/>
            </p:custDataLst>
          </p:nvPr>
        </p:nvGrpSpPr>
        <p:grpSpPr>
          <a:xfrm>
            <a:off x="149225" y="81280"/>
            <a:ext cx="5759450" cy="1152525"/>
            <a:chOff x="235" y="128"/>
            <a:chExt cx="10309" cy="1815"/>
          </a:xfrm>
        </p:grpSpPr>
        <p:sp>
          <p:nvSpPr>
            <p:cNvPr id="5" name="文本框 4"/>
            <p:cNvSpPr txBox="1"/>
            <p:nvPr>
              <p:custDataLst>
                <p:tags r:id="rId2"/>
              </p:custDataLst>
            </p:nvPr>
          </p:nvSpPr>
          <p:spPr>
            <a:xfrm>
              <a:off x="503" y="9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酶的本质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3"/>
              </p:custDataLst>
            </p:nvPr>
          </p:nvGrpSpPr>
          <p:grpSpPr>
            <a:xfrm>
              <a:off x="235" y="128"/>
              <a:ext cx="10309" cy="899"/>
              <a:chOff x="587375" y="977268"/>
              <a:chExt cx="6546004" cy="570900"/>
            </a:xfrm>
          </p:grpSpPr>
          <p:sp>
            <p:nvSpPr>
              <p:cNvPr id="215" name="任意多边形: 形状 17"/>
              <p:cNvSpPr/>
              <p:nvPr>
                <p:custDataLst>
                  <p:tags r:id="rId4"/>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18" name="文本框 28"/>
          <p:cNvSpPr txBox="1"/>
          <p:nvPr>
            <p:custDataLst>
              <p:tags r:id="rId10"/>
            </p:custDataLst>
          </p:nvPr>
        </p:nvSpPr>
        <p:spPr>
          <a:xfrm>
            <a:off x="298781" y="2466755"/>
            <a:ext cx="1448295" cy="460375"/>
          </a:xfrm>
          <a:prstGeom prst="rect">
            <a:avLst/>
          </a:prstGeom>
          <a:noFill/>
        </p:spPr>
        <p:txBody>
          <a:bodyPr wrap="square" rtlCol="0">
            <a:spAutoFit/>
          </a:bodyPr>
          <a:lstStyle/>
          <a:p>
            <a:r>
              <a:rPr lang="en-US" altLang="zh-CN" sz="2400" b="1"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b="1"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酶解法</a:t>
            </a:r>
            <a:endParaRPr lang="zh-CN" altLang="en-US" sz="2400" b="1"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8" name="文本框 5"/>
          <p:cNvSpPr/>
          <p:nvPr>
            <p:custDataLst>
              <p:tags r:id="rId11"/>
            </p:custDataLst>
          </p:nvPr>
        </p:nvSpPr>
        <p:spPr>
          <a:xfrm>
            <a:off x="299085" y="1234440"/>
            <a:ext cx="11497310" cy="1231900"/>
          </a:xfrm>
          <a:prstGeom prst="rect">
            <a:avLst/>
          </a:prstGeom>
          <a:noFill/>
          <a:ln w="9525">
            <a:noFill/>
          </a:ln>
        </p:spPr>
        <p:txBody>
          <a:bodyPr anchor="t" anchorCtr="0"/>
          <a:lstStyle/>
          <a:p>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某科研小组经研究得知X酶存在于人的肝细胞中，能将糖原分解为还原糖。酶必须保持正常的结构才能发挥催化作用，请利用这一原理设计实验，</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探究X酶的化学本质究竟是蛋白质还是RNA</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9" name="文本框 2"/>
          <p:cNvSpPr txBox="1"/>
          <p:nvPr>
            <p:custDataLst>
              <p:tags r:id="rId12"/>
            </p:custDataLst>
          </p:nvPr>
        </p:nvSpPr>
        <p:spPr>
          <a:xfrm>
            <a:off x="3365058" y="651839"/>
            <a:ext cx="5059680" cy="460375"/>
          </a:xfrm>
          <a:prstGeom prst="rect">
            <a:avLst/>
          </a:prstGeom>
          <a:solidFill>
            <a:schemeClr val="accent4">
              <a:lumMod val="20000"/>
              <a:lumOff val="80000"/>
            </a:schemeClr>
          </a:solidFill>
          <a:ln w="9525">
            <a:noFill/>
          </a:ln>
        </p:spPr>
        <p:txBody>
          <a:bodyPr wrap="none" anchor="t" anchorCtr="0">
            <a:spAutoFit/>
          </a:bodyPr>
          <a:lstStyle/>
          <a:p>
            <a:pPr indent="0" algn="l">
              <a:buFont typeface="Wingdings" panose="05000000000000000000" charset="0"/>
              <a:buNone/>
            </a:pPr>
            <a:r>
              <a:rPr lang="zh-CN" sz="2400" b="1" err="1" smtClean="0">
                <a:solidFill>
                  <a:srgbClr val="FF0000"/>
                </a:solidFill>
                <a:latin typeface="微软雅黑" panose="020B0503020204020204" pitchFamily="34" charset="-122"/>
                <a:ea typeface="微软雅黑" panose="020B0503020204020204" pitchFamily="34" charset="-122"/>
                <a:sym typeface="宋体" panose="02010600030101010101" pitchFamily="2" charset="-122"/>
              </a:rPr>
              <a:t>拓展：</a:t>
            </a:r>
            <a:r>
              <a:rPr sz="2400" b="1" err="1" smtClean="0">
                <a:solidFill>
                  <a:srgbClr val="FF0000"/>
                </a:solidFill>
                <a:latin typeface="微软雅黑" panose="020B0503020204020204" pitchFamily="34" charset="-122"/>
                <a:ea typeface="微软雅黑" panose="020B0503020204020204" pitchFamily="34" charset="-122"/>
                <a:sym typeface="宋体" panose="02010600030101010101" pitchFamily="2" charset="-122"/>
              </a:rPr>
              <a:t>鉴定酶本质的实验原理和方法</a:t>
            </a:r>
            <a:endParaRPr sz="2400" b="1" err="1" smtClean="0">
              <a:solidFill>
                <a:srgbClr val="FF0000"/>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31" name="文本框 8"/>
          <p:cNvSpPr/>
          <p:nvPr>
            <p:custDataLst>
              <p:tags r:id="rId13"/>
            </p:custDataLst>
          </p:nvPr>
        </p:nvSpPr>
        <p:spPr>
          <a:xfrm>
            <a:off x="299085" y="4058285"/>
            <a:ext cx="7734935" cy="2119630"/>
          </a:xfrm>
          <a:prstGeom prst="rect">
            <a:avLst/>
          </a:prstGeom>
          <a:solidFill>
            <a:schemeClr val="bg1"/>
          </a:solidFill>
          <a:ln w="9525">
            <a:noFill/>
          </a:ln>
        </p:spPr>
        <p:txBody>
          <a:bodyPr anchor="t" anchorCtr="0"/>
          <a:lstStyle/>
          <a:p>
            <a:r>
              <a:rPr lang="en-US" altLang="zh-CN" sz="2400" b="1" smtClean="0">
                <a:solidFill>
                  <a:srgbClr val="0000FF"/>
                </a:solidFill>
                <a:latin typeface="+mj-ea"/>
                <a:ea typeface="+mj-ea"/>
                <a:cs typeface="+mj-ea"/>
              </a:rPr>
              <a:t>B.</a:t>
            </a:r>
            <a:r>
              <a:rPr lang="zh-CN" altLang="en-US" sz="2400" b="1" smtClean="0">
                <a:solidFill>
                  <a:srgbClr val="0000FF"/>
                </a:solidFill>
                <a:latin typeface="+mj-ea"/>
                <a:ea typeface="+mj-ea"/>
                <a:cs typeface="+mj-ea"/>
              </a:rPr>
              <a:t>试剂</a:t>
            </a:r>
            <a:r>
              <a:rPr lang="zh-CN" altLang="en-US" sz="2400" b="1">
                <a:solidFill>
                  <a:srgbClr val="0000FF"/>
                </a:solidFill>
                <a:latin typeface="+mj-ea"/>
                <a:ea typeface="+mj-ea"/>
                <a:cs typeface="+mj-ea"/>
              </a:rPr>
              <a:t>检测法</a:t>
            </a:r>
            <a:endParaRPr lang="zh-CN" altLang="en-US" sz="2400" b="1">
              <a:solidFill>
                <a:srgbClr val="0000FF"/>
              </a:solidFill>
              <a:latin typeface="+mj-ea"/>
              <a:ea typeface="+mj-ea"/>
              <a:cs typeface="+mj-ea"/>
            </a:endParaRPr>
          </a:p>
          <a:p>
            <a:pPr indent="0" fontAlgn="auto">
              <a:lnSpc>
                <a:spcPct val="150000"/>
              </a:lnSpc>
            </a:pP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从酶的化学本质上来讲，绝大多数的酶是蛋白质，少数的酶是RNA。因此可利用</a:t>
            </a:r>
            <a:r>
              <a:rPr lang="zh-CN" altLang="en-US" sz="2400">
                <a:solidFill>
                  <a:srgbClr val="1400DE"/>
                </a:solidFill>
                <a:latin typeface="微软雅黑" panose="020B0503020204020204" pitchFamily="34" charset="-122"/>
                <a:ea typeface="微软雅黑" panose="020B0503020204020204" pitchFamily="34" charset="-122"/>
                <a:cs typeface="微软雅黑" panose="020B0503020204020204" pitchFamily="34" charset="-120"/>
              </a:rPr>
              <a:t>双缩脲试剂</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与蛋白质作用产生紫色反应，RNA与</a:t>
            </a:r>
            <a:r>
              <a:rPr lang="zh-CN" altLang="en-US" sz="2400">
                <a:solidFill>
                  <a:srgbClr val="1400DE"/>
                </a:solidFill>
                <a:latin typeface="微软雅黑" panose="020B0503020204020204" pitchFamily="34" charset="-122"/>
                <a:ea typeface="微软雅黑" panose="020B0503020204020204" pitchFamily="34" charset="-122"/>
                <a:cs typeface="微软雅黑" panose="020B0503020204020204" pitchFamily="34" charset="-120"/>
              </a:rPr>
              <a:t>吡罗红</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染液作用显红色的</a:t>
            </a:r>
            <a:r>
              <a:rPr lang="zh-CN" altLang="en-US" sz="2400" smtClean="0">
                <a:latin typeface="微软雅黑" panose="020B0503020204020204" pitchFamily="34" charset="-122"/>
                <a:ea typeface="微软雅黑" panose="020B0503020204020204" pitchFamily="34" charset="-122"/>
                <a:cs typeface="微软雅黑" panose="020B0503020204020204" pitchFamily="34" charset="-120"/>
              </a:rPr>
              <a:t>原理</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32" name="图片 10"/>
          <p:cNvPicPr>
            <a:picLocks noChangeAspect="1"/>
          </p:cNvPicPr>
          <p:nvPr>
            <p:custDataLst>
              <p:tags r:id="rId14"/>
            </p:custDataLst>
          </p:nvPr>
        </p:nvPicPr>
        <p:blipFill>
          <a:blip r:embed="rId15"/>
          <a:stretch>
            <a:fillRect/>
          </a:stretch>
        </p:blipFill>
        <p:spPr>
          <a:xfrm>
            <a:off x="7998460" y="4058285"/>
            <a:ext cx="4021455" cy="2620645"/>
          </a:xfrm>
          <a:prstGeom prst="rect">
            <a:avLst/>
          </a:prstGeom>
          <a:noFill/>
          <a:ln w="9525">
            <a:solidFill>
              <a:srgbClr val="1083C2"/>
            </a:solidFill>
          </a:ln>
        </p:spPr>
      </p:pic>
      <p:grpSp>
        <p:nvGrpSpPr>
          <p:cNvPr id="19" name="组合 18"/>
          <p:cNvGrpSpPr/>
          <p:nvPr>
            <p:custDataLst>
              <p:tags r:id="rId16"/>
            </p:custDataLst>
          </p:nvPr>
        </p:nvGrpSpPr>
        <p:grpSpPr>
          <a:xfrm>
            <a:off x="2296795" y="3112770"/>
            <a:ext cx="2552881" cy="460375"/>
            <a:chOff x="2212" y="8512"/>
            <a:chExt cx="3785" cy="725"/>
          </a:xfrm>
        </p:grpSpPr>
        <p:sp>
          <p:nvSpPr>
            <p:cNvPr id="52230" name="文本框 10"/>
            <p:cNvSpPr/>
            <p:nvPr>
              <p:custDataLst>
                <p:tags r:id="rId17"/>
              </p:custDataLst>
            </p:nvPr>
          </p:nvSpPr>
          <p:spPr>
            <a:xfrm>
              <a:off x="2212" y="8512"/>
              <a:ext cx="3785" cy="725"/>
            </a:xfrm>
            <a:prstGeom prst="rect">
              <a:avLst/>
            </a:prstGeom>
            <a:noFill/>
            <a:ln>
              <a:noFill/>
              <a:miter lim="800000"/>
            </a:ln>
          </p:spPr>
          <p:txBody>
            <a:bodyPr>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5pPr>
            </a:lstStyle>
            <a:p>
              <a:pPr marL="0" lvl="0" indent="0" eaLnBrk="1" hangingPunct="1"/>
              <a:r>
                <a:rPr lang="zh-CN" altLang="en-US" sz="2400" b="1"/>
                <a:t>该酶 </a:t>
              </a:r>
              <a:r>
                <a:rPr lang="en-US" altLang="zh-CN" sz="2400" b="1"/>
                <a:t>+ </a:t>
              </a:r>
              <a:r>
                <a:rPr lang="zh-CN" altLang="en-US" sz="2400" b="1">
                  <a:solidFill>
                    <a:srgbClr val="FF0000"/>
                  </a:solidFill>
                </a:rPr>
                <a:t>蛋白酶</a:t>
              </a:r>
              <a:endParaRPr lang="zh-CN" altLang="en-US" sz="2400" b="1">
                <a:solidFill>
                  <a:srgbClr val="FF0000"/>
                </a:solidFill>
              </a:endParaRPr>
            </a:p>
          </p:txBody>
        </p:sp>
        <p:cxnSp>
          <p:nvCxnSpPr>
            <p:cNvPr id="52231" name="直接连接符 11"/>
            <p:cNvCxnSpPr/>
            <p:nvPr>
              <p:custDataLst>
                <p:tags r:id="rId18"/>
              </p:custDataLst>
            </p:nvPr>
          </p:nvCxnSpPr>
          <p:spPr>
            <a:xfrm>
              <a:off x="5434" y="8928"/>
              <a:ext cx="563" cy="0"/>
            </a:xfrm>
            <a:prstGeom prst="line">
              <a:avLst/>
            </a:prstGeom>
            <a:noFill/>
            <a:ln w="28575">
              <a:solidFill>
                <a:srgbClr val="446DA9"/>
              </a:solidFill>
              <a:miter lim="800000"/>
            </a:ln>
          </p:spPr>
        </p:cxnSp>
      </p:grpSp>
      <p:sp>
        <p:nvSpPr>
          <p:cNvPr id="52232" name="文本框 12"/>
          <p:cNvSpPr/>
          <p:nvPr>
            <p:custDataLst>
              <p:tags r:id="rId19"/>
            </p:custDataLst>
          </p:nvPr>
        </p:nvSpPr>
        <p:spPr>
          <a:xfrm>
            <a:off x="5036820" y="2928620"/>
            <a:ext cx="1105535" cy="829945"/>
          </a:xfrm>
          <a:prstGeom prst="rect">
            <a:avLst/>
          </a:prstGeom>
          <a:noFill/>
          <a:ln>
            <a:no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5pPr>
          </a:lstStyle>
          <a:p>
            <a:pPr marL="0" lvl="0" indent="0" eaLnBrk="1" hangingPunct="1"/>
            <a:r>
              <a:rPr lang="zh-CN" altLang="en-US" sz="2400" b="1">
                <a:solidFill>
                  <a:srgbClr val="0000FF"/>
                </a:solidFill>
                <a:highlight>
                  <a:srgbClr val="000000">
                    <a:alpha val="0"/>
                  </a:srgbClr>
                </a:highlight>
              </a:rPr>
              <a:t>加入底物糖原</a:t>
            </a:r>
            <a:endParaRPr lang="zh-CN" altLang="en-US" sz="2400" b="1">
              <a:solidFill>
                <a:srgbClr val="0000FF"/>
              </a:solidFill>
              <a:highlight>
                <a:srgbClr val="000000">
                  <a:alpha val="0"/>
                </a:srgbClr>
              </a:highlight>
            </a:endParaRPr>
          </a:p>
        </p:txBody>
      </p:sp>
      <p:sp>
        <p:nvSpPr>
          <p:cNvPr id="52234" name="文本框 17"/>
          <p:cNvSpPr/>
          <p:nvPr>
            <p:custDataLst>
              <p:tags r:id="rId20"/>
            </p:custDataLst>
          </p:nvPr>
        </p:nvSpPr>
        <p:spPr>
          <a:xfrm>
            <a:off x="6687185" y="2839085"/>
            <a:ext cx="4589145" cy="460375"/>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5pPr>
          </a:lstStyle>
          <a:p>
            <a:pPr marL="0" marR="0" lvl="0" indent="0" eaLnBrk="1" hangingPunct="1"/>
            <a:r>
              <a:rPr lang="zh-CN" altLang="en-US" sz="2400" b="1"/>
              <a:t>底物没有被催化</a:t>
            </a:r>
            <a:r>
              <a:rPr lang="en-US" altLang="zh-CN" sz="2400" b="1"/>
              <a:t>→</a:t>
            </a:r>
            <a:r>
              <a:rPr lang="zh-CN" altLang="en-US" sz="2400" b="1"/>
              <a:t>该酶是蛋白质</a:t>
            </a:r>
            <a:endParaRPr lang="zh-CN" altLang="en-US" sz="2400" b="1"/>
          </a:p>
        </p:txBody>
      </p:sp>
      <p:sp>
        <p:nvSpPr>
          <p:cNvPr id="52235" name="文本框 18"/>
          <p:cNvSpPr/>
          <p:nvPr>
            <p:custDataLst>
              <p:tags r:id="rId21"/>
            </p:custDataLst>
          </p:nvPr>
        </p:nvSpPr>
        <p:spPr>
          <a:xfrm>
            <a:off x="6674485" y="3475355"/>
            <a:ext cx="4367530" cy="460375"/>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latin typeface="Arial" panose="020B0604020202020204" pitchFamily="34" charset="0"/>
                <a:ea typeface="微软雅黑" panose="020B0503020204020204" pitchFamily="34" charset="-122"/>
              </a:defRPr>
            </a:lvl5pPr>
          </a:lstStyle>
          <a:p>
            <a:pPr marL="0" marR="0" lvl="0" indent="0" eaLnBrk="1" hangingPunct="1"/>
            <a:r>
              <a:rPr lang="zh-CN" altLang="en-US" sz="2400" b="1"/>
              <a:t>底物被催化</a:t>
            </a:r>
            <a:r>
              <a:rPr lang="en-US" altLang="zh-CN" sz="2400" b="1"/>
              <a:t>→</a:t>
            </a:r>
            <a:r>
              <a:rPr lang="zh-CN" altLang="en-US" sz="2400" b="1"/>
              <a:t>该酶</a:t>
            </a:r>
            <a:r>
              <a:rPr sz="2400" b="1"/>
              <a:t>不是蛋白质</a:t>
            </a:r>
            <a:endParaRPr sz="2400" b="1"/>
          </a:p>
        </p:txBody>
      </p:sp>
      <p:grpSp>
        <p:nvGrpSpPr>
          <p:cNvPr id="27" name="组合 26"/>
          <p:cNvGrpSpPr/>
          <p:nvPr>
            <p:custDataLst>
              <p:tags r:id="rId22"/>
            </p:custDataLst>
          </p:nvPr>
        </p:nvGrpSpPr>
        <p:grpSpPr>
          <a:xfrm>
            <a:off x="6141720" y="2996565"/>
            <a:ext cx="539750" cy="793750"/>
            <a:chOff x="5649" y="8843"/>
            <a:chExt cx="800" cy="1250"/>
          </a:xfrm>
        </p:grpSpPr>
        <p:cxnSp>
          <p:nvCxnSpPr>
            <p:cNvPr id="52233" name="直接连接符 13"/>
            <p:cNvCxnSpPr/>
            <p:nvPr>
              <p:custDataLst>
                <p:tags r:id="rId23"/>
              </p:custDataLst>
            </p:nvPr>
          </p:nvCxnSpPr>
          <p:spPr>
            <a:xfrm>
              <a:off x="5649" y="9428"/>
              <a:ext cx="407" cy="0"/>
            </a:xfrm>
            <a:prstGeom prst="line">
              <a:avLst/>
            </a:prstGeom>
            <a:noFill/>
            <a:ln w="28575">
              <a:solidFill>
                <a:srgbClr val="446DA9"/>
              </a:solidFill>
              <a:miter lim="800000"/>
            </a:ln>
          </p:spPr>
        </p:cxnSp>
        <p:grpSp>
          <p:nvGrpSpPr>
            <p:cNvPr id="52236" name="组合 21"/>
            <p:cNvGrpSpPr/>
            <p:nvPr>
              <p:custDataLst>
                <p:tags r:id="rId24"/>
              </p:custDataLst>
            </p:nvPr>
          </p:nvGrpSpPr>
          <p:grpSpPr>
            <a:xfrm>
              <a:off x="6035" y="8843"/>
              <a:ext cx="415" cy="1250"/>
              <a:chOff x="6636" y="6424"/>
              <a:chExt cx="495" cy="2202"/>
            </a:xfrm>
          </p:grpSpPr>
          <p:cxnSp>
            <p:nvCxnSpPr>
              <p:cNvPr id="52237" name="直接连接符 15"/>
              <p:cNvCxnSpPr/>
              <p:nvPr>
                <p:custDataLst>
                  <p:tags r:id="rId25"/>
                </p:custDataLst>
              </p:nvPr>
            </p:nvCxnSpPr>
            <p:spPr>
              <a:xfrm>
                <a:off x="6636" y="6432"/>
                <a:ext cx="485" cy="0"/>
              </a:xfrm>
              <a:prstGeom prst="line">
                <a:avLst/>
              </a:prstGeom>
              <a:noFill/>
              <a:ln w="28575">
                <a:solidFill>
                  <a:srgbClr val="446DA9"/>
                </a:solidFill>
                <a:miter lim="800000"/>
              </a:ln>
            </p:spPr>
          </p:cxnSp>
          <p:cxnSp>
            <p:nvCxnSpPr>
              <p:cNvPr id="52238" name="直接连接符 16"/>
              <p:cNvCxnSpPr/>
              <p:nvPr>
                <p:custDataLst>
                  <p:tags r:id="rId26"/>
                </p:custDataLst>
              </p:nvPr>
            </p:nvCxnSpPr>
            <p:spPr>
              <a:xfrm>
                <a:off x="6663" y="8608"/>
                <a:ext cx="467" cy="0"/>
              </a:xfrm>
              <a:prstGeom prst="line">
                <a:avLst/>
              </a:prstGeom>
              <a:noFill/>
              <a:ln w="28575">
                <a:solidFill>
                  <a:srgbClr val="446DA9"/>
                </a:solidFill>
                <a:miter lim="800000"/>
              </a:ln>
            </p:spPr>
          </p:cxnSp>
          <p:cxnSp>
            <p:nvCxnSpPr>
              <p:cNvPr id="52239" name="直接连接符 20"/>
              <p:cNvCxnSpPr/>
              <p:nvPr>
                <p:custDataLst>
                  <p:tags r:id="rId27"/>
                </p:custDataLst>
              </p:nvPr>
            </p:nvCxnSpPr>
            <p:spPr>
              <a:xfrm flipH="1">
                <a:off x="6656" y="6423"/>
                <a:ext cx="0" cy="2202"/>
              </a:xfrm>
              <a:prstGeom prst="line">
                <a:avLst/>
              </a:prstGeom>
              <a:noFill/>
              <a:ln w="28575">
                <a:solidFill>
                  <a:srgbClr val="446DA9"/>
                </a:solidFill>
                <a:miter lim="800000"/>
              </a:ln>
            </p:spPr>
          </p:cxnSp>
        </p:grpSp>
      </p:grpSp>
      <p:sp>
        <p:nvSpPr>
          <p:cNvPr id="30" name="文本框 29"/>
          <p:cNvSpPr txBox="1"/>
          <p:nvPr>
            <p:custDataLst>
              <p:tags r:id="rId28"/>
            </p:custDataLst>
          </p:nvPr>
        </p:nvSpPr>
        <p:spPr>
          <a:xfrm>
            <a:off x="1946275" y="2457450"/>
            <a:ext cx="3362325" cy="460375"/>
          </a:xfrm>
          <a:prstGeom prst="rect">
            <a:avLst/>
          </a:prstGeom>
          <a:noFill/>
        </p:spPr>
        <p:txBody>
          <a:bodyPr wrap="square" rtlCol="0">
            <a:spAutoFit/>
          </a:bodyPr>
          <a:lstStyle/>
          <a:p>
            <a:r>
              <a:rPr lang="zh-CN" altLang="en-US" sz="2400" b="1">
                <a:solidFill>
                  <a:sysClr val="windowText" lastClr="000000"/>
                </a:solidFill>
              </a:rPr>
              <a:t>：采用了</a:t>
            </a:r>
            <a:r>
              <a:rPr lang="en-US" altLang="zh-CN" sz="2400" b="1">
                <a:solidFill>
                  <a:sysClr val="windowText" lastClr="000000"/>
                </a:solidFill>
              </a:rPr>
              <a:t>“</a:t>
            </a:r>
            <a:r>
              <a:rPr lang="zh-CN" altLang="en-US" sz="2400" b="1">
                <a:solidFill>
                  <a:srgbClr val="FF0000"/>
                </a:solidFill>
              </a:rPr>
              <a:t>减法原理</a:t>
            </a:r>
            <a:r>
              <a:rPr lang="en-US" altLang="zh-CN" sz="2400" b="1">
                <a:solidFill>
                  <a:sysClr val="windowText" lastClr="000000"/>
                </a:solidFill>
              </a:rPr>
              <a:t>”</a:t>
            </a:r>
            <a:endParaRPr lang="en-US" altLang="zh-CN" sz="2400" b="1">
              <a:solidFill>
                <a:sysClr val="windowText" lastClr="0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2232"/>
                                        </p:tgtEl>
                                        <p:attrNameLst>
                                          <p:attrName>style.visibility</p:attrName>
                                        </p:attrNameLst>
                                      </p:cBhvr>
                                      <p:to>
                                        <p:strVal val="visible"/>
                                      </p:to>
                                    </p:set>
                                    <p:animEffect transition="in" filter="wipe(left)">
                                      <p:cBhvr>
                                        <p:cTn id="17" dur="500"/>
                                        <p:tgtEl>
                                          <p:spTgt spid="52232"/>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left)">
                                      <p:cBhvr>
                                        <p:cTn id="21" dur="500"/>
                                        <p:tgtEl>
                                          <p:spTgt spid="2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52234"/>
                                        </p:tgtEl>
                                        <p:attrNameLst>
                                          <p:attrName>style.visibility</p:attrName>
                                        </p:attrNameLst>
                                      </p:cBhvr>
                                      <p:to>
                                        <p:strVal val="visible"/>
                                      </p:to>
                                    </p:set>
                                    <p:animEffect transition="in" filter="wipe(left)">
                                      <p:cBhvr>
                                        <p:cTn id="26" dur="500"/>
                                        <p:tgtEl>
                                          <p:spTgt spid="5223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2235"/>
                                        </p:tgtEl>
                                        <p:attrNameLst>
                                          <p:attrName>style.visibility</p:attrName>
                                        </p:attrNameLst>
                                      </p:cBhvr>
                                      <p:to>
                                        <p:strVal val="visible"/>
                                      </p:to>
                                    </p:set>
                                    <p:animEffect transition="in" filter="wipe(left)">
                                      <p:cBhvr>
                                        <p:cTn id="31" dur="500"/>
                                        <p:tgtEl>
                                          <p:spTgt spid="52235"/>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0"/>
                                        </p:tgtEl>
                                        <p:attrNameLst>
                                          <p:attrName>style.visibility</p:attrName>
                                        </p:attrNameLst>
                                      </p:cBhvr>
                                      <p:to>
                                        <p:strVal val="visible"/>
                                      </p:to>
                                    </p:set>
                                    <p:anim calcmode="lin" valueType="num">
                                      <p:cBhvr additive="base">
                                        <p:cTn id="36" dur="500" fill="hold"/>
                                        <p:tgtEl>
                                          <p:spTgt spid="30"/>
                                        </p:tgtEl>
                                        <p:attrNameLst>
                                          <p:attrName>ppt_x</p:attrName>
                                        </p:attrNameLst>
                                      </p:cBhvr>
                                      <p:tavLst>
                                        <p:tav tm="0">
                                          <p:val>
                                            <p:strVal val="#ppt_x"/>
                                          </p:val>
                                        </p:tav>
                                        <p:tav tm="100000">
                                          <p:val>
                                            <p:strVal val="#ppt_x"/>
                                          </p:val>
                                        </p:tav>
                                      </p:tavLst>
                                    </p:anim>
                                    <p:anim calcmode="lin" valueType="num">
                                      <p:cBhvr additive="base">
                                        <p:cTn id="37"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wipe(left)">
                                      <p:cBhvr>
                                        <p:cTn id="42" dur="500"/>
                                        <p:tgtEl>
                                          <p:spTgt spid="31"/>
                                        </p:tgtEl>
                                      </p:cBhvr>
                                    </p:animEffect>
                                  </p:childTnLst>
                                </p:cTn>
                              </p:par>
                              <p:par>
                                <p:cTn id="43" presetID="22" presetClass="entr" presetSubtype="1" fill="hold" nodeType="with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wipe(up)">
                                      <p:cBhvr>
                                        <p:cTn id="4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1" grpId="0" animBg="1"/>
      <p:bldP spid="30" grpId="0"/>
      <p:bldP spid="52232" grpId="0"/>
      <p:bldP spid="52234" grpId="0"/>
      <p:bldP spid="5223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custDataLst>
              <p:tags r:id="rId1"/>
            </p:custDataLst>
          </p:nvPr>
        </p:nvGrpSpPr>
        <p:grpSpPr>
          <a:xfrm>
            <a:off x="149225" y="81280"/>
            <a:ext cx="5759450" cy="1152525"/>
            <a:chOff x="235" y="128"/>
            <a:chExt cx="10309" cy="1815"/>
          </a:xfrm>
        </p:grpSpPr>
        <p:sp>
          <p:nvSpPr>
            <p:cNvPr id="9" name="文本框 8"/>
            <p:cNvSpPr txBox="1"/>
            <p:nvPr>
              <p:custDataLst>
                <p:tags r:id="rId2"/>
              </p:custDataLst>
            </p:nvPr>
          </p:nvSpPr>
          <p:spPr>
            <a:xfrm>
              <a:off x="503" y="9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酶的特性</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3"/>
              </p:custDataLst>
            </p:nvPr>
          </p:nvGrpSpPr>
          <p:grpSpPr>
            <a:xfrm>
              <a:off x="235" y="128"/>
              <a:ext cx="10309" cy="899"/>
              <a:chOff x="587375" y="977268"/>
              <a:chExt cx="6546004" cy="570900"/>
            </a:xfrm>
          </p:grpSpPr>
          <p:sp>
            <p:nvSpPr>
              <p:cNvPr id="215" name="任意多边形: 形状 17"/>
              <p:cNvSpPr/>
              <p:nvPr>
                <p:custDataLst>
                  <p:tags r:id="rId4"/>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23553" name="文本框 17409"/>
          <p:cNvSpPr txBox="1"/>
          <p:nvPr>
            <p:custDataLst>
              <p:tags r:id="rId10"/>
            </p:custDataLst>
          </p:nvPr>
        </p:nvSpPr>
        <p:spPr>
          <a:xfrm>
            <a:off x="299085" y="1699260"/>
            <a:ext cx="8658860" cy="2550795"/>
          </a:xfrm>
          <a:prstGeom prst="rect">
            <a:avLst/>
          </a:prstGeom>
          <a:noFill/>
          <a:ln w="9525">
            <a:noFill/>
          </a:ln>
        </p:spPr>
        <p:txBody>
          <a:bodyPr wrap="square" anchor="t" anchorCtr="0">
            <a:noAutofit/>
          </a:bodyPr>
          <a:lstStyle/>
          <a:p>
            <a:pPr indent="0" fontAlgn="auto">
              <a:lnSpc>
                <a:spcPct val="130000"/>
              </a:lnSpc>
            </a:pP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资料阅读，并回答问题：</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lang="en-US" altLang="zh-CN" sz="2800" b="1">
                <a:latin typeface="微软雅黑" panose="020B0503020204020204" pitchFamily="34" charset="-122"/>
                <a:ea typeface="微软雅黑" panose="020B0503020204020204" pitchFamily="34" charset="-122"/>
                <a:cs typeface="微软雅黑" panose="020B0503020204020204" pitchFamily="34" charset="-120"/>
              </a:rPr>
              <a:t>① </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每滴</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rPr>
              <a:t>FeCl</a:t>
            </a:r>
            <a:r>
              <a:rPr lang="en-US" altLang="zh-CN" sz="2800" b="1" baseline="-250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溶液中的</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rPr>
              <a:t>Fe</a:t>
            </a:r>
            <a:r>
              <a:rPr lang="en-US" altLang="zh-CN" sz="2800" b="1" baseline="300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数，大约是每滴研磨液中过氧化氢酶分子数的</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rPr>
              <a:t>25</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万倍</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lang="en-US" altLang="zh-CN" sz="2800" b="1">
                <a:latin typeface="微软雅黑" panose="020B0503020204020204" pitchFamily="34" charset="-122"/>
                <a:ea typeface="微软雅黑" panose="020B0503020204020204" pitchFamily="34" charset="-122"/>
                <a:cs typeface="微软雅黑" panose="020B0503020204020204" pitchFamily="34" charset="-120"/>
              </a:rPr>
              <a:t>② </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分子的</a:t>
            </a:r>
            <a:r>
              <a:rPr lang="en-US" altLang="zh-CN"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H</a:t>
            </a:r>
            <a:r>
              <a:rPr lang="en-US" altLang="zh-CN" sz="2800" b="1" baseline="-25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2</a:t>
            </a:r>
            <a:r>
              <a:rPr lang="en-US" altLang="zh-CN"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O</a:t>
            </a:r>
            <a:r>
              <a:rPr lang="en-US" altLang="zh-CN" sz="2800" b="1" baseline="-25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酶</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在</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1 </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rPr>
              <a:t>min</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内使</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500</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万个</a:t>
            </a:r>
            <a:r>
              <a:rPr lang="en-US" altLang="zh-CN"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H</a:t>
            </a:r>
            <a:r>
              <a:rPr lang="en-US" altLang="zh-CN" sz="2800" b="1" baseline="-25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2</a:t>
            </a:r>
            <a:r>
              <a:rPr lang="en-US" altLang="zh-CN"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O</a:t>
            </a:r>
            <a:r>
              <a:rPr lang="en-US" altLang="zh-CN" sz="2800" b="1" baseline="-25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2</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分解，是</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rPr>
              <a:t>Fe</a:t>
            </a:r>
            <a:r>
              <a:rPr lang="en-US" altLang="zh-CN" sz="2800" b="1" baseline="300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催化作用的</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10</a:t>
            </a:r>
            <a:r>
              <a:rPr lang="en-US" altLang="zh-CN" sz="28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9</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倍。</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问题：</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酶(有机催化剂)VS无机催化剂的相同点和区别？</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3" name="文本框 2"/>
          <p:cNvSpPr txBox="1"/>
          <p:nvPr>
            <p:custDataLst>
              <p:tags r:id="rId11"/>
            </p:custDataLst>
          </p:nvPr>
        </p:nvSpPr>
        <p:spPr>
          <a:xfrm>
            <a:off x="499745" y="1234440"/>
            <a:ext cx="2352040" cy="583565"/>
          </a:xfrm>
          <a:prstGeom prst="rect">
            <a:avLst/>
          </a:prstGeom>
          <a:noFill/>
          <a:extLst>
            <a:ext uri="{909E8E84-426E-40DD-AFC4-6F175D3DCCD1}">
              <a14:hiddenFill xmlns:a14="http://schemas.microsoft.com/office/drawing/2010/main">
                <a:solidFill>
                  <a:schemeClr val="accent1">
                    <a:lumMod val="40000"/>
                    <a:lumOff val="60000"/>
                  </a:schemeClr>
                </a:solidFill>
              </a14:hiddenFill>
            </a:ext>
          </a:extLst>
        </p:spPr>
        <p:txBody>
          <a:bodyPr wrap="square">
            <a:spAutoFit/>
          </a:bodyPr>
          <a:lstStyle/>
          <a:p>
            <a:pPr algn="l"/>
            <a:r>
              <a:rPr lang="en-US" altLang="zh-CN" sz="3200" b="1" spc="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3200" b="1" spc="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高效性</a:t>
            </a:r>
            <a:endParaRPr lang="zh-CN" altLang="en-US" sz="3200" b="1" spc="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7" name="文本框 36"/>
          <p:cNvSpPr txBox="1"/>
          <p:nvPr>
            <p:custDataLst>
              <p:tags r:id="rId12"/>
            </p:custDataLst>
          </p:nvPr>
        </p:nvSpPr>
        <p:spPr>
          <a:xfrm>
            <a:off x="149225" y="5153025"/>
            <a:ext cx="5072380" cy="1383665"/>
          </a:xfrm>
          <a:prstGeom prst="rect">
            <a:avLst/>
          </a:prstGeom>
          <a:noFill/>
        </p:spPr>
        <p:txBody>
          <a:bodyPr wrap="square" rtlCol="0">
            <a:spAutoFit/>
          </a:bodyPr>
          <a:lstStyle/>
          <a:p>
            <a:pPr marL="457200" indent="-457200">
              <a:buFont typeface="Wingdings" panose="05000000000000000000" charset="0"/>
              <a:buChar char="ü"/>
            </a:pPr>
            <a:r>
              <a:rPr lang="zh-CN" altLang="en-US" sz="2800" b="1">
                <a:latin typeface="微软雅黑" panose="020B0503020204020204" pitchFamily="34" charset="-122"/>
                <a:ea typeface="微软雅黑" panose="020B0503020204020204" pitchFamily="34" charset="-122"/>
                <a:cs typeface="华文楷体" panose="02010600040101010101" charset="-122"/>
                <a:sym typeface="+mn-ea"/>
              </a:rPr>
              <a:t>相同点：</a:t>
            </a:r>
            <a:endParaRPr lang="zh-CN" altLang="en-US" sz="2800" b="1">
              <a:latin typeface="微软雅黑" panose="020B0503020204020204" pitchFamily="34" charset="-122"/>
              <a:ea typeface="微软雅黑" panose="020B0503020204020204" pitchFamily="34" charset="-122"/>
              <a:cs typeface="华文楷体" panose="02010600040101010101" charset="-122"/>
              <a:sym typeface="+mn-ea"/>
            </a:endParaRPr>
          </a:p>
          <a:p>
            <a:pPr indent="0">
              <a:buFont typeface="Wingdings" panose="05000000000000000000" charset="0"/>
              <a:buNone/>
            </a:pPr>
            <a:endParaRPr lang="zh-CN" altLang="en-US" sz="2800" b="1">
              <a:latin typeface="微软雅黑" panose="020B0503020204020204" pitchFamily="34" charset="-122"/>
              <a:ea typeface="微软雅黑" panose="020B0503020204020204" pitchFamily="34" charset="-122"/>
              <a:cs typeface="华文楷体" panose="02010600040101010101" charset="-122"/>
              <a:sym typeface="+mn-ea"/>
            </a:endParaRPr>
          </a:p>
          <a:p>
            <a:pPr marL="457200" indent="-457200">
              <a:buFont typeface="Wingdings" panose="05000000000000000000" charset="0"/>
              <a:buChar char="ü"/>
            </a:pPr>
            <a:r>
              <a:rPr lang="zh-CN" altLang="en-US" sz="2800" b="1">
                <a:latin typeface="微软雅黑" panose="020B0503020204020204" pitchFamily="34" charset="-122"/>
                <a:ea typeface="微软雅黑" panose="020B0503020204020204" pitchFamily="34" charset="-122"/>
                <a:cs typeface="华文楷体" panose="02010600040101010101" charset="-122"/>
                <a:sym typeface="+mn-ea"/>
              </a:rPr>
              <a:t>不同点：</a:t>
            </a:r>
            <a:endParaRPr lang="zh-CN" altLang="en-US" sz="2800" b="1">
              <a:latin typeface="微软雅黑" panose="020B0503020204020204" pitchFamily="34" charset="-122"/>
              <a:ea typeface="微软雅黑" panose="020B0503020204020204" pitchFamily="34" charset="-122"/>
            </a:endParaRPr>
          </a:p>
        </p:txBody>
      </p:sp>
      <p:sp>
        <p:nvSpPr>
          <p:cNvPr id="38" name="文本框 37"/>
          <p:cNvSpPr txBox="1"/>
          <p:nvPr>
            <p:custDataLst>
              <p:tags r:id="rId13"/>
            </p:custDataLst>
          </p:nvPr>
        </p:nvSpPr>
        <p:spPr>
          <a:xfrm>
            <a:off x="2136140" y="6014720"/>
            <a:ext cx="6906260" cy="521970"/>
          </a:xfrm>
          <a:prstGeom prst="rect">
            <a:avLst/>
          </a:prstGeom>
          <a:noFill/>
        </p:spPr>
        <p:txBody>
          <a:bodyPr wrap="square" rtlCol="0">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酶的催化效率是无机催化剂的10</a:t>
            </a:r>
            <a:r>
              <a:rPr lang="zh-CN" altLang="en-US" sz="28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7</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10</a:t>
            </a:r>
            <a:r>
              <a:rPr lang="zh-CN" altLang="en-US" sz="28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13 </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倍。</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endParaRPr>
          </a:p>
        </p:txBody>
      </p:sp>
      <p:sp>
        <p:nvSpPr>
          <p:cNvPr id="7" name="文本框 6"/>
          <p:cNvSpPr txBox="1"/>
          <p:nvPr>
            <p:custDataLst>
              <p:tags r:id="rId14"/>
            </p:custDataLst>
          </p:nvPr>
        </p:nvSpPr>
        <p:spPr>
          <a:xfrm>
            <a:off x="2136140" y="5153025"/>
            <a:ext cx="9072880" cy="607695"/>
          </a:xfrm>
          <a:prstGeom prst="rect">
            <a:avLst/>
          </a:prstGeom>
          <a:noFill/>
        </p:spPr>
        <p:txBody>
          <a:bodyPr wrap="none" rtlCol="0" anchor="t">
            <a:spAutoFit/>
          </a:bodyPr>
          <a:lstStyle/>
          <a:p>
            <a:pPr>
              <a:lnSpc>
                <a:spcPct val="120000"/>
              </a:lnSpc>
            </a:pPr>
            <a:r>
              <a:rPr lang="zh-CN" altLang="en-US" sz="2800" b="1">
                <a:solidFill>
                  <a:srgbClr val="FF0000"/>
                </a:solidFill>
                <a:latin typeface="微软雅黑" panose="020B0503020204020204" pitchFamily="34" charset="-122"/>
                <a:ea typeface="微软雅黑" panose="020B0503020204020204" pitchFamily="34" charset="-122"/>
                <a:cs typeface="华文楷体" panose="02010600040101010101" charset="-122"/>
                <a:sym typeface="+mn-ea"/>
              </a:rPr>
              <a:t>都能催化化学反应，提高化学反应速率，缩短反应时间。</a:t>
            </a:r>
            <a:endParaRPr lang="zh-CN" altLang="en-US" sz="2800" b="1">
              <a:solidFill>
                <a:srgbClr val="FF0000"/>
              </a:solidFill>
              <a:latin typeface="微软雅黑" panose="020B0503020204020204" pitchFamily="34" charset="-122"/>
              <a:ea typeface="微软雅黑" panose="020B0503020204020204" pitchFamily="34" charset="-122"/>
              <a:cs typeface="华文楷体" panose="02010600040101010101" charset="-122"/>
              <a:sym typeface="+mn-ea"/>
            </a:endParaRPr>
          </a:p>
        </p:txBody>
      </p:sp>
      <p:pic>
        <p:nvPicPr>
          <p:cNvPr id="44" name="图片 43"/>
          <p:cNvPicPr>
            <a:picLocks noChangeAspect="1"/>
          </p:cNvPicPr>
          <p:nvPr>
            <p:custDataLst>
              <p:tags r:id="rId15"/>
            </p:custDataLst>
          </p:nvPr>
        </p:nvPicPr>
        <p:blipFill>
          <a:blip r:embed="rId16"/>
          <a:stretch>
            <a:fillRect/>
          </a:stretch>
        </p:blipFill>
        <p:spPr>
          <a:xfrm>
            <a:off x="8957945" y="1878965"/>
            <a:ext cx="3088640" cy="3176905"/>
          </a:xfrm>
          <a:prstGeom prst="rect">
            <a:avLst/>
          </a:prstGeom>
        </p:spPr>
      </p:pic>
      <p:sp>
        <p:nvSpPr>
          <p:cNvPr id="22" name="文本框 21"/>
          <p:cNvSpPr txBox="1"/>
          <p:nvPr>
            <p:custDataLst>
              <p:tags r:id="rId17"/>
            </p:custDataLst>
          </p:nvPr>
        </p:nvSpPr>
        <p:spPr>
          <a:xfrm>
            <a:off x="2581275" y="1285240"/>
            <a:ext cx="8972550" cy="496570"/>
          </a:xfrm>
          <a:prstGeom prst="rect">
            <a:avLst/>
          </a:prstGeom>
          <a:solidFill>
            <a:schemeClr val="accent6">
              <a:lumMod val="20000"/>
              <a:lumOff val="80000"/>
            </a:schemeClr>
          </a:solidFill>
          <a:ln>
            <a:solidFill>
              <a:srgbClr val="66FF33"/>
            </a:solidFill>
          </a:ln>
        </p:spPr>
        <p:txBody>
          <a:bodyPr wrap="square">
            <a:noAutofit/>
          </a:bodyPr>
          <a:lstStyle/>
          <a:p>
            <a:pPr algn="l"/>
            <a:r>
              <a:rPr lang="zh-CN" altLang="en-US" sz="2400" b="1">
                <a:solidFill>
                  <a:srgbClr val="7030A0"/>
                </a:solidFill>
                <a:latin typeface="Arial" panose="020B0604020202020204" pitchFamily="34" charset="0"/>
                <a:ea typeface="微软雅黑" panose="020B0503020204020204" pitchFamily="34" charset="-122"/>
              </a:rPr>
              <a:t>酶与无机催化剂比，作用机理相同，但酶的催化效率更高。</a:t>
            </a:r>
            <a:endParaRPr lang="zh-CN" altLang="en-US" sz="2400" b="1">
              <a:solidFill>
                <a:srgbClr val="7030A0"/>
              </a:solidFill>
              <a:latin typeface="Arial" panose="020B0604020202020204" pitchFamily="34" charset="0"/>
              <a:ea typeface="微软雅黑" panose="020B0503020204020204" pitchFamily="34" charset="-122"/>
            </a:endParaRPr>
          </a:p>
        </p:txBody>
      </p:sp>
    </p:spTree>
    <p:custDataLst>
      <p:tags r:id="rId1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linds(horizont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38" grpId="0"/>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p:nvPr>
            <p:custDataLst>
              <p:tags r:id="rId1"/>
            </p:custDataLst>
          </p:nvPr>
        </p:nvPicPr>
        <p:blipFill>
          <a:blip r:embed="rId2"/>
          <a:stretch>
            <a:fillRect/>
          </a:stretch>
        </p:blipFill>
        <p:spPr>
          <a:xfrm>
            <a:off x="9348788" y="1759903"/>
            <a:ext cx="2428875" cy="2428875"/>
          </a:xfrm>
          <a:prstGeom prst="rect">
            <a:avLst/>
          </a:prstGeom>
        </p:spPr>
      </p:pic>
      <p:sp>
        <p:nvSpPr>
          <p:cNvPr id="23553" name="文本框 17409"/>
          <p:cNvSpPr txBox="1"/>
          <p:nvPr>
            <p:custDataLst>
              <p:tags r:id="rId3"/>
            </p:custDataLst>
          </p:nvPr>
        </p:nvSpPr>
        <p:spPr>
          <a:xfrm>
            <a:off x="299085" y="1234440"/>
            <a:ext cx="11701780" cy="2550795"/>
          </a:xfrm>
          <a:prstGeom prst="rect">
            <a:avLst/>
          </a:prstGeom>
          <a:noFill/>
          <a:ln w="9525">
            <a:noFill/>
          </a:ln>
        </p:spPr>
        <p:txBody>
          <a:bodyPr wrap="square" anchor="t" anchorCtr="0">
            <a:noAutofit/>
          </a:bodyPr>
          <a:lstStyle/>
          <a:p>
            <a:pPr fontAlgn="auto">
              <a:lnSpc>
                <a:spcPct val="150000"/>
              </a:lnSpc>
            </a:pPr>
            <a:r>
              <a:rPr lang="zh-CN" altLang="en-US" sz="2800" b="1">
                <a:highlight>
                  <a:srgbClr val="FFFF00"/>
                </a:highlight>
                <a:latin typeface="微软雅黑" panose="020B0503020204020204" pitchFamily="34" charset="-122"/>
                <a:ea typeface="微软雅黑" panose="020B0503020204020204" pitchFamily="34" charset="-122"/>
                <a:cs typeface="微软雅黑" panose="020B0503020204020204" pitchFamily="34" charset="-120"/>
              </a:rPr>
              <a:t>思考：</a:t>
            </a:r>
            <a:r>
              <a:rPr lang="zh-CN" sz="2800" b="1">
                <a:latin typeface="微软雅黑" panose="020B0503020204020204" pitchFamily="34" charset="-122"/>
                <a:ea typeface="微软雅黑" panose="020B0503020204020204" pitchFamily="34" charset="-122"/>
                <a:cs typeface="微软雅黑" panose="020B0503020204020204" pitchFamily="34" charset="-120"/>
              </a:rPr>
              <a:t>我们运动时，肌肉细胞需要大量的能量供应，如果酶的催化效率很低，供能反应只能慢悠悠地进行，我们会跑得很快吗？</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endParaRPr>
          </a:p>
          <a:p>
            <a:pPr marL="457200" indent="-457200" fontAlgn="auto">
              <a:lnSpc>
                <a:spcPct val="150000"/>
              </a:lnSpc>
              <a:buFont typeface="Wingdings" panose="05000000000000000000" charset="0"/>
              <a:buChar char="Ø"/>
            </a:pP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酶的高效性对机体生命活动有什么意义？</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39" name="文本框 38"/>
          <p:cNvSpPr txBox="1"/>
          <p:nvPr>
            <p:custDataLst>
              <p:tags r:id="rId4"/>
            </p:custDataLst>
          </p:nvPr>
        </p:nvSpPr>
        <p:spPr>
          <a:xfrm>
            <a:off x="361315" y="3920490"/>
            <a:ext cx="7527925" cy="1641475"/>
          </a:xfrm>
          <a:prstGeom prst="rect">
            <a:avLst/>
          </a:prstGeom>
          <a:solidFill>
            <a:schemeClr val="accent4">
              <a:lumMod val="20000"/>
              <a:lumOff val="80000"/>
            </a:schemeClr>
          </a:solidFill>
        </p:spPr>
        <p:txBody>
          <a:bodyPr wrap="square" rtlCol="0" anchor="t">
            <a:spAutoFit/>
          </a:bodyPr>
          <a:lstStyle/>
          <a:p>
            <a:pPr indent="0" algn="l">
              <a:lnSpc>
                <a:spcPct val="120000"/>
              </a:lnSpc>
              <a:buFont typeface="+mj-lt"/>
              <a:buNone/>
            </a:pPr>
            <a:r>
              <a:rPr lang="en-US" altLang="zh-CN" sz="28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rPr>
              <a:t> 1.1 </a:t>
            </a:r>
            <a:r>
              <a:rPr lang="zh-CN" altLang="en-US" sz="28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rPr>
              <a:t>酶具有高效性的意义：</a:t>
            </a:r>
            <a:endParaRPr lang="zh-CN" altLang="en-US" sz="28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endParaRPr>
          </a:p>
          <a:p>
            <a:pPr marL="457200" indent="-457200" algn="l">
              <a:lnSpc>
                <a:spcPct val="120000"/>
              </a:lnSpc>
              <a:buFont typeface="Wingdings" panose="05000000000000000000" charset="0"/>
              <a:buChar char="ü"/>
            </a:pPr>
            <a:r>
              <a:rPr lang="zh-CN" altLang="en-US" sz="2800" b="1">
                <a:solidFill>
                  <a:schemeClr val="tx1"/>
                </a:solidFill>
                <a:latin typeface="微软雅黑" panose="020B0503020204020204" pitchFamily="34" charset="-122"/>
                <a:ea typeface="微软雅黑" panose="020B0503020204020204" pitchFamily="34" charset="-122"/>
                <a:cs typeface="Times New Roman" panose="02020603050405020304" charset="0"/>
                <a:sym typeface="+mn-ea"/>
              </a:rPr>
              <a:t>保证了细胞代谢快速有效的进行。</a:t>
            </a:r>
            <a:endParaRPr lang="zh-CN" altLang="en-US" sz="2800" b="1">
              <a:solidFill>
                <a:schemeClr val="tx1"/>
              </a:solidFill>
              <a:latin typeface="微软雅黑" panose="020B0503020204020204" pitchFamily="34" charset="-122"/>
              <a:ea typeface="微软雅黑" panose="020B0503020204020204" pitchFamily="34" charset="-122"/>
              <a:cs typeface="Times New Roman" panose="02020603050405020304" charset="0"/>
              <a:sym typeface="+mn-ea"/>
            </a:endParaRPr>
          </a:p>
          <a:p>
            <a:pPr marL="457200" indent="-457200" algn="l">
              <a:lnSpc>
                <a:spcPct val="120000"/>
              </a:lnSpc>
              <a:buFont typeface="Wingdings" panose="05000000000000000000" charset="0"/>
              <a:buChar char="ü"/>
            </a:pPr>
            <a:r>
              <a:rPr lang="zh-CN" altLang="en-US" sz="2800" b="1">
                <a:solidFill>
                  <a:schemeClr val="tx1"/>
                </a:solidFill>
                <a:latin typeface="微软雅黑" panose="020B0503020204020204" pitchFamily="34" charset="-122"/>
                <a:ea typeface="微软雅黑" panose="020B0503020204020204" pitchFamily="34" charset="-122"/>
                <a:cs typeface="Times New Roman" panose="02020603050405020304" charset="0"/>
                <a:sym typeface="+mn-ea"/>
              </a:rPr>
              <a:t>保证了细胞内能量供应的稳定。</a:t>
            </a:r>
            <a:endParaRPr lang="zh-CN" altLang="en-US" sz="2800" b="1">
              <a:solidFill>
                <a:schemeClr val="tx1"/>
              </a:solidFill>
              <a:latin typeface="微软雅黑" panose="020B0503020204020204" pitchFamily="34" charset="-122"/>
              <a:ea typeface="微软雅黑" panose="020B0503020204020204" pitchFamily="34" charset="-122"/>
              <a:cs typeface="Times New Roman" panose="02020603050405020304" charset="0"/>
              <a:sym typeface="+mn-ea"/>
            </a:endParaRPr>
          </a:p>
        </p:txBody>
      </p:sp>
      <p:pic>
        <p:nvPicPr>
          <p:cNvPr id="2" name="图片 1"/>
          <p:cNvPicPr/>
          <p:nvPr>
            <p:custDataLst>
              <p:tags r:id="rId5"/>
            </p:custDataLst>
          </p:nvPr>
        </p:nvPicPr>
        <p:blipFill>
          <a:blip r:embed="rId6"/>
          <a:stretch>
            <a:fillRect/>
          </a:stretch>
        </p:blipFill>
        <p:spPr>
          <a:xfrm>
            <a:off x="8171180" y="4189095"/>
            <a:ext cx="3829685" cy="2563495"/>
          </a:xfrm>
          <a:prstGeom prst="rect">
            <a:avLst/>
          </a:prstGeom>
        </p:spPr>
      </p:pic>
      <p:grpSp>
        <p:nvGrpSpPr>
          <p:cNvPr id="8" name="组合 7"/>
          <p:cNvGrpSpPr/>
          <p:nvPr>
            <p:custDataLst>
              <p:tags r:id="rId7"/>
            </p:custDataLst>
          </p:nvPr>
        </p:nvGrpSpPr>
        <p:grpSpPr>
          <a:xfrm>
            <a:off x="149225" y="81280"/>
            <a:ext cx="5759450" cy="1152525"/>
            <a:chOff x="235" y="128"/>
            <a:chExt cx="10309" cy="1815"/>
          </a:xfrm>
        </p:grpSpPr>
        <p:sp>
          <p:nvSpPr>
            <p:cNvPr id="9" name="文本框 8"/>
            <p:cNvSpPr txBox="1"/>
            <p:nvPr>
              <p:custDataLst>
                <p:tags r:id="rId8"/>
              </p:custDataLst>
            </p:nvPr>
          </p:nvSpPr>
          <p:spPr>
            <a:xfrm>
              <a:off x="503" y="9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酶的特性</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9"/>
              </p:custDataLst>
            </p:nvPr>
          </p:nvGrpSpPr>
          <p:grpSpPr>
            <a:xfrm>
              <a:off x="235" y="128"/>
              <a:ext cx="10309" cy="899"/>
              <a:chOff x="587375" y="977268"/>
              <a:chExt cx="6546004" cy="570900"/>
            </a:xfrm>
          </p:grpSpPr>
          <p:sp>
            <p:nvSpPr>
              <p:cNvPr id="215" name="任意多边形: 形状 17"/>
              <p:cNvSpPr/>
              <p:nvPr>
                <p:custDataLst>
                  <p:tags r:id="rId10"/>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1"/>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1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3"/>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14"/>
              </p:custDataLst>
            </p:nvPr>
          </p:nvPicPr>
          <p:blipFill>
            <a:blip r:embed="rId15"/>
            <a:stretch>
              <a:fillRect/>
            </a:stretch>
          </p:blipFill>
          <p:spPr>
            <a:xfrm>
              <a:off x="1119" y="207"/>
              <a:ext cx="719" cy="719"/>
            </a:xfrm>
            <a:prstGeom prst="rect">
              <a:avLst/>
            </a:prstGeom>
          </p:spPr>
        </p:pic>
      </p:grpSp>
    </p:spTree>
    <p:custDataLst>
      <p:tags r:id="rId1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299085" y="1757680"/>
            <a:ext cx="11520170" cy="1678940"/>
          </a:xfrm>
          <a:prstGeom prst="rect">
            <a:avLst/>
          </a:prstGeom>
          <a:noFill/>
        </p:spPr>
        <p:txBody>
          <a:bodyPr wrap="square" lIns="0" tIns="0" rIns="0" bIns="0" rtlCol="0" anchor="ctr" anchorCtr="1">
            <a:spAutoFit/>
          </a:bodyPr>
          <a:lstStyle/>
          <a:p>
            <a:pPr algn="l">
              <a:lnSpc>
                <a:spcPct val="130000"/>
              </a:lnSpc>
            </a:pPr>
            <a:r>
              <a:rPr lang="zh-CN" altLang="en-US" sz="2800" b="1" smtClean="0">
                <a:solidFill>
                  <a:srgbClr val="0000FF"/>
                </a:solidFill>
                <a:latin typeface="微软雅黑" panose="020B0503020204020204" pitchFamily="34" charset="-122"/>
                <a:ea typeface="微软雅黑" panose="020B0503020204020204" pitchFamily="34" charset="-122"/>
                <a:cs typeface="华文楷体" panose="02010600040101010101" charset="-122"/>
              </a:rPr>
              <a:t>【模型构建】</a:t>
            </a:r>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0"/>
              </a:rPr>
              <a:t>以时间为横坐标，生成物的量为纵坐标</a:t>
            </a:r>
            <a:endParaRPr lang="zh-CN" altLang="en-US" sz="2800" b="1" smtClean="0">
              <a:latin typeface="微软雅黑" panose="020B0503020204020204" pitchFamily="34" charset="-122"/>
              <a:ea typeface="微软雅黑" panose="020B0503020204020204" pitchFamily="34" charset="-122"/>
              <a:cs typeface="微软雅黑" panose="020B0503020204020204" pitchFamily="34" charset="-120"/>
            </a:endParaRPr>
          </a:p>
          <a:p>
            <a:pPr algn="l">
              <a:lnSpc>
                <a:spcPct val="130000"/>
              </a:lnSpc>
            </a:pPr>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0"/>
              </a:rPr>
              <a:t>请画出在</a:t>
            </a: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0"/>
                <a:sym typeface="+mn-ea"/>
              </a:rPr>
              <a:t>加酶、加无机催化剂、</a:t>
            </a:r>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0"/>
              </a:rPr>
              <a:t>未加催化剂</a:t>
            </a: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0"/>
              </a:rPr>
              <a:t>三种条件下</a:t>
            </a:r>
            <a:r>
              <a:rPr lang="en-US" altLang="zh-CN"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H</a:t>
            </a:r>
            <a:r>
              <a:rPr lang="en-US" altLang="zh-CN" sz="2800" b="1" baseline="-25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2</a:t>
            </a:r>
            <a:r>
              <a:rPr lang="en-US" altLang="zh-CN"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O</a:t>
            </a:r>
            <a:r>
              <a:rPr lang="en-US" altLang="zh-CN" sz="2800" b="1" baseline="-25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2</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mn-ea"/>
              </a:rPr>
              <a:t>分解</a:t>
            </a:r>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0"/>
              </a:rPr>
              <a:t>的反应速率曲线。</a:t>
            </a:r>
            <a:endParaRPr lang="zh-CN" altLang="en-US" sz="2800" b="1" smtClean="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3" name="AutoShape 14"/>
          <p:cNvSpPr>
            <a:spLocks noChangeArrowheads="1"/>
          </p:cNvSpPr>
          <p:nvPr>
            <p:custDataLst>
              <p:tags r:id="rId2"/>
            </p:custDataLst>
          </p:nvPr>
        </p:nvSpPr>
        <p:spPr bwMode="auto">
          <a:xfrm rot="10800000">
            <a:off x="5887720" y="3429000"/>
            <a:ext cx="5890260" cy="3056890"/>
          </a:xfrm>
          <a:prstGeom prst="wedgeRoundRectCallout">
            <a:avLst>
              <a:gd name="adj1" fmla="val -27956"/>
              <a:gd name="adj2" fmla="val 15608"/>
              <a:gd name="adj3" fmla="val 16667"/>
            </a:avLst>
          </a:prstGeom>
          <a:noFill/>
          <a:ln w="38100" cmpd="sng">
            <a:solidFill>
              <a:srgbClr val="0070C0"/>
            </a:solidFill>
            <a:miter lim="800000"/>
          </a:ln>
        </p:spPr>
        <p:txBody>
          <a:bodyPr rot="10800000"/>
          <a:lstStyle/>
          <a:p>
            <a:pPr algn="l" fontAlgn="auto">
              <a:lnSpc>
                <a:spcPct val="125000"/>
              </a:lnSpc>
              <a:defRPr/>
            </a:pP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酶具有催化剂的特点：</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a:p>
            <a:pPr marL="457200" indent="-457200" algn="l" fontAlgn="auto">
              <a:lnSpc>
                <a:spcPct val="125000"/>
              </a:lnSpc>
              <a:buFont typeface="Wingdings" panose="05000000000000000000" charset="0"/>
              <a:buChar char="Ø"/>
              <a:defRPr/>
            </a:pP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缩短达到平衡的时间，不改变平衡点（即产物的生成量不变）</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a:p>
            <a:pPr marL="457200" indent="-457200" algn="l" fontAlgn="auto">
              <a:lnSpc>
                <a:spcPct val="125000"/>
              </a:lnSpc>
              <a:buFont typeface="Wingdings" panose="05000000000000000000" charset="0"/>
              <a:buChar char="Ø"/>
              <a:defRPr/>
            </a:pP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能改变反应速率→降低化学反应活化能。</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pic>
        <p:nvPicPr>
          <p:cNvPr id="1073742850" name="图片 1073742849"/>
          <p:cNvPicPr>
            <a:picLocks noRot="1" noChangeAspect="1"/>
          </p:cNvPicPr>
          <p:nvPr>
            <p:custDataLst>
              <p:tags r:id="rId3"/>
            </p:custDataLst>
          </p:nvPr>
        </p:nvPicPr>
        <p:blipFill>
          <a:blip r:embed="rId4"/>
          <a:stretch>
            <a:fillRect/>
          </a:stretch>
        </p:blipFill>
        <p:spPr>
          <a:xfrm>
            <a:off x="489585" y="3429000"/>
            <a:ext cx="4839335" cy="3409315"/>
          </a:xfrm>
          <a:prstGeom prst="rect">
            <a:avLst/>
          </a:prstGeom>
          <a:noFill/>
          <a:ln w="9525">
            <a:noFill/>
          </a:ln>
        </p:spPr>
      </p:pic>
      <p:sp>
        <p:nvSpPr>
          <p:cNvPr id="8" name="矩形 7"/>
          <p:cNvSpPr/>
          <p:nvPr>
            <p:custDataLst>
              <p:tags r:id="rId5"/>
            </p:custDataLst>
          </p:nvPr>
        </p:nvSpPr>
        <p:spPr>
          <a:xfrm>
            <a:off x="959485" y="4273550"/>
            <a:ext cx="4197350" cy="1976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custDataLst>
              <p:tags r:id="rId6"/>
            </p:custDataLst>
          </p:nvPr>
        </p:nvGrpSpPr>
        <p:grpSpPr>
          <a:xfrm>
            <a:off x="149225" y="81280"/>
            <a:ext cx="5759450" cy="1152525"/>
            <a:chOff x="235" y="128"/>
            <a:chExt cx="10309" cy="1815"/>
          </a:xfrm>
        </p:grpSpPr>
        <p:sp>
          <p:nvSpPr>
            <p:cNvPr id="9" name="文本框 8"/>
            <p:cNvSpPr txBox="1"/>
            <p:nvPr>
              <p:custDataLst>
                <p:tags r:id="rId7"/>
              </p:custDataLst>
            </p:nvPr>
          </p:nvSpPr>
          <p:spPr>
            <a:xfrm>
              <a:off x="503" y="9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酶的特性</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8"/>
              </p:custDataLst>
            </p:nvPr>
          </p:nvGrpSpPr>
          <p:grpSpPr>
            <a:xfrm>
              <a:off x="235" y="128"/>
              <a:ext cx="10309" cy="899"/>
              <a:chOff x="587375" y="977268"/>
              <a:chExt cx="6546004" cy="570900"/>
            </a:xfrm>
          </p:grpSpPr>
          <p:sp>
            <p:nvSpPr>
              <p:cNvPr id="215" name="任意多边形: 形状 17"/>
              <p:cNvSpPr/>
              <p:nvPr>
                <p:custDataLst>
                  <p:tags r:id="rId9"/>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0"/>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11"/>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2"/>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13"/>
              </p:custDataLst>
            </p:nvPr>
          </p:nvPicPr>
          <p:blipFill>
            <a:blip r:embed="rId14"/>
            <a:stretch>
              <a:fillRect/>
            </a:stretch>
          </p:blipFill>
          <p:spPr>
            <a:xfrm>
              <a:off x="1119" y="207"/>
              <a:ext cx="719" cy="719"/>
            </a:xfrm>
            <a:prstGeom prst="rect">
              <a:avLst/>
            </a:prstGeom>
          </p:spPr>
        </p:pic>
      </p:grpSp>
      <p:sp>
        <p:nvSpPr>
          <p:cNvPr id="3" name="文本框 2"/>
          <p:cNvSpPr txBox="1"/>
          <p:nvPr>
            <p:custDataLst>
              <p:tags r:id="rId15"/>
            </p:custDataLst>
          </p:nvPr>
        </p:nvSpPr>
        <p:spPr>
          <a:xfrm>
            <a:off x="499745" y="1234440"/>
            <a:ext cx="4843780" cy="583565"/>
          </a:xfrm>
          <a:prstGeom prst="rect">
            <a:avLst/>
          </a:prstGeom>
          <a:noFill/>
          <a:extLst>
            <a:ext uri="{909E8E84-426E-40DD-AFC4-6F175D3DCCD1}">
              <a14:hiddenFill xmlns:a14="http://schemas.microsoft.com/office/drawing/2010/main">
                <a:solidFill>
                  <a:schemeClr val="accent1">
                    <a:lumMod val="40000"/>
                    <a:lumOff val="60000"/>
                  </a:schemeClr>
                </a:solidFill>
              </a14:hiddenFill>
            </a:ext>
          </a:extLst>
        </p:spPr>
        <p:txBody>
          <a:bodyPr wrap="square">
            <a:spAutoFit/>
          </a:bodyPr>
          <a:lstStyle/>
          <a:p>
            <a:pPr algn="l"/>
            <a:r>
              <a:rPr lang="en-US" altLang="zh-CN" sz="3200" b="1" spc="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3200" b="1" spc="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高效性</a:t>
            </a:r>
            <a:r>
              <a:rPr lang="en-US" altLang="zh-CN" sz="3200" b="1" spc="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3200" b="1" spc="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数学模型</a:t>
            </a:r>
            <a:endParaRPr lang="zh-CN" altLang="en-US" sz="3200" b="1" spc="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blinds(horizontal)">
                                      <p:cBhvr>
                                        <p:cTn id="12"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40" name="对象 18439"/>
          <p:cNvGraphicFramePr>
            <a:graphicFrameLocks noChangeAspect="1"/>
          </p:cNvGraphicFramePr>
          <p:nvPr>
            <p:custDataLst>
              <p:tags r:id="rId1"/>
            </p:custDataLst>
          </p:nvPr>
        </p:nvGraphicFramePr>
        <p:xfrm>
          <a:off x="1926590" y="2204085"/>
          <a:ext cx="7893050" cy="1620838"/>
        </p:xfrm>
        <a:graphic>
          <a:graphicData uri="http://schemas.openxmlformats.org/presentationml/2006/ole">
            <mc:AlternateContent xmlns:mc="http://schemas.openxmlformats.org/markup-compatibility/2006">
              <mc:Choice xmlns:v="urn:schemas-microsoft-com:vml" Requires="v">
                <p:oleObj spid="_x0000_s1038" name="" r:id="rId2" imgW="4886325" imgH="2676525" progId="PBrush">
                  <p:embed/>
                </p:oleObj>
              </mc:Choice>
              <mc:Fallback>
                <p:oleObj name="" r:id="rId2" imgW="4886325" imgH="2676525" progId="PBrush">
                  <p:embed/>
                  <p:pic>
                    <p:nvPicPr>
                      <p:cNvPr id="0" name="OLE substitute image"/>
                      <p:cNvPicPr/>
                      <p:nvPr/>
                    </p:nvPicPr>
                    <p:blipFill>
                      <a:blip r:embed="rId3"/>
                      <a:stretch>
                        <a:fillRect/>
                      </a:stretch>
                    </p:blipFill>
                    <p:spPr>
                      <a:xfrm>
                        <a:off x="1926590" y="2204085"/>
                        <a:ext cx="7893050" cy="1620838"/>
                      </a:xfrm>
                      <a:prstGeom prst="rect">
                        <a:avLst/>
                      </a:prstGeom>
                      <a:noFill/>
                      <a:ln w="38100">
                        <a:noFill/>
                        <a:miter/>
                      </a:ln>
                    </p:spPr>
                  </p:pic>
                </p:oleObj>
              </mc:Fallback>
            </mc:AlternateContent>
          </a:graphicData>
        </a:graphic>
      </p:graphicFrame>
      <p:grpSp>
        <p:nvGrpSpPr>
          <p:cNvPr id="3" name="组合 2"/>
          <p:cNvGrpSpPr/>
          <p:nvPr>
            <p:custDataLst>
              <p:tags r:id="rId4"/>
            </p:custDataLst>
          </p:nvPr>
        </p:nvGrpSpPr>
        <p:grpSpPr>
          <a:xfrm>
            <a:off x="149225" y="81280"/>
            <a:ext cx="5759450" cy="1152525"/>
            <a:chOff x="235" y="128"/>
            <a:chExt cx="10309" cy="1815"/>
          </a:xfrm>
        </p:grpSpPr>
        <p:sp>
          <p:nvSpPr>
            <p:cNvPr id="12" name="文本框 11"/>
            <p:cNvSpPr txBox="1"/>
            <p:nvPr>
              <p:custDataLst>
                <p:tags r:id="rId5"/>
              </p:custDataLst>
            </p:nvPr>
          </p:nvSpPr>
          <p:spPr>
            <a:xfrm>
              <a:off x="503" y="9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酶的特性</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6"/>
              </p:custDataLst>
            </p:nvPr>
          </p:nvGrpSpPr>
          <p:grpSpPr>
            <a:xfrm>
              <a:off x="235" y="128"/>
              <a:ext cx="10309" cy="899"/>
              <a:chOff x="587375" y="977268"/>
              <a:chExt cx="6546004" cy="570900"/>
            </a:xfrm>
          </p:grpSpPr>
          <p:sp>
            <p:nvSpPr>
              <p:cNvPr id="215" name="任意多边形: 形状 17"/>
              <p:cNvSpPr/>
              <p:nvPr>
                <p:custDataLst>
                  <p:tags r:id="rId7"/>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8"/>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0"/>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11"/>
              </p:custDataLst>
            </p:nvPr>
          </p:nvPicPr>
          <p:blipFill>
            <a:blip r:embed="rId12"/>
            <a:stretch>
              <a:fillRect/>
            </a:stretch>
          </p:blipFill>
          <p:spPr>
            <a:xfrm>
              <a:off x="1119" y="207"/>
              <a:ext cx="719" cy="719"/>
            </a:xfrm>
            <a:prstGeom prst="rect">
              <a:avLst/>
            </a:prstGeom>
          </p:spPr>
        </p:pic>
      </p:grpSp>
      <p:sp>
        <p:nvSpPr>
          <p:cNvPr id="9218" name="文本框 4"/>
          <p:cNvSpPr/>
          <p:nvPr>
            <p:custDataLst>
              <p:tags r:id="rId13"/>
            </p:custDataLst>
          </p:nvPr>
        </p:nvSpPr>
        <p:spPr>
          <a:xfrm>
            <a:off x="5157788" y="3665537"/>
            <a:ext cx="1876425" cy="398780"/>
          </a:xfrm>
          <a:prstGeom prst="rect">
            <a:avLst/>
          </a:prstGeom>
          <a:noFill/>
          <a:ln>
            <a:noFill/>
            <a:miter lim="800000"/>
          </a:ln>
        </p:spPr>
        <p:txBody>
          <a:bodyPr wrap="square" anchor="t" anchorCtr="0">
            <a:spAutoFit/>
          </a:bodyPr>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lgn="dist"/>
            <a:r>
              <a:rPr lang="zh-CN" altLang="en-US" sz="2000">
                <a:solidFill>
                  <a:schemeClr val="bg1"/>
                </a:solidFill>
                <a:latin typeface="微软雅黑" panose="020B0503020204020204" pitchFamily="34" charset="-122"/>
                <a:ea typeface="微软雅黑" panose="020B0503020204020204" pitchFamily="34" charset="-122"/>
              </a:rPr>
              <a:t>单击添加标题</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7" name="文本框 6"/>
          <p:cNvSpPr txBox="1"/>
          <p:nvPr>
            <p:custDataLst>
              <p:tags r:id="rId14"/>
            </p:custDataLst>
          </p:nvPr>
        </p:nvSpPr>
        <p:spPr>
          <a:xfrm>
            <a:off x="1133475" y="1150620"/>
            <a:ext cx="1935480" cy="521970"/>
          </a:xfrm>
          <a:prstGeom prst="rect">
            <a:avLst/>
          </a:prstGeom>
          <a:noFill/>
          <a:extLst>
            <a:ext uri="{909E8E84-426E-40DD-AFC4-6F175D3DCCD1}">
              <a14:hiddenFill xmlns:a14="http://schemas.microsoft.com/office/drawing/2010/main">
                <a:solidFill>
                  <a:schemeClr val="accent1">
                    <a:lumMod val="40000"/>
                    <a:lumOff val="60000"/>
                  </a:schemeClr>
                </a:solidFill>
              </a14:hiddenFill>
            </a:ext>
          </a:extLst>
        </p:spPr>
        <p:txBody>
          <a:bodyPr wrap="square">
            <a:spAutoFit/>
          </a:bodyPr>
          <a:lstStyle/>
          <a:p>
            <a:pPr algn="l"/>
            <a:r>
              <a:rPr lang="en-US" altLang="zh-CN" sz="2800" b="1" spc="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b="1" spc="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专一性</a:t>
            </a:r>
            <a:endParaRPr lang="zh-CN" altLang="en-US" sz="2800" b="1" spc="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8" name="组合 7"/>
          <p:cNvGrpSpPr/>
          <p:nvPr>
            <p:custDataLst>
              <p:tags r:id="rId15"/>
            </p:custDataLst>
          </p:nvPr>
        </p:nvGrpSpPr>
        <p:grpSpPr>
          <a:xfrm>
            <a:off x="643254" y="3870008"/>
            <a:ext cx="10669379" cy="2878103"/>
            <a:chOff x="33" y="4492"/>
            <a:chExt cx="16801" cy="4532"/>
          </a:xfrm>
        </p:grpSpPr>
        <p:sp>
          <p:nvSpPr>
            <p:cNvPr id="25615" name="矩形 20481"/>
            <p:cNvSpPr/>
            <p:nvPr>
              <p:custDataLst>
                <p:tags r:id="rId16"/>
              </p:custDataLst>
            </p:nvPr>
          </p:nvSpPr>
          <p:spPr>
            <a:xfrm>
              <a:off x="55" y="4492"/>
              <a:ext cx="16779" cy="3052"/>
            </a:xfrm>
            <a:prstGeom prst="rect">
              <a:avLst/>
            </a:prstGeom>
            <a:noFill/>
            <a:ln w="9525">
              <a:noFill/>
            </a:ln>
          </p:spPr>
          <p:txBody>
            <a:bodyPr wrap="square" anchor="t" anchorCtr="0">
              <a:spAutoFit/>
            </a:bodyPr>
            <a:lstStyle/>
            <a:p>
              <a:r>
                <a:rPr lang="en-US" altLang="zh-CN" sz="2400" b="1">
                  <a:latin typeface="+mn-ea"/>
                  <a:cs typeface="+mn-ea"/>
                </a:rPr>
                <a:t>1</a:t>
              </a:r>
              <a:r>
                <a:rPr lang="zh-CN" altLang="en-US" sz="2400" b="1">
                  <a:latin typeface="+mn-ea"/>
                  <a:cs typeface="+mn-ea"/>
                </a:rPr>
                <a:t>）图中代表酶的是</a:t>
              </a:r>
              <a:r>
                <a:rPr lang="en-US" altLang="zh-CN" sz="2400" b="1">
                  <a:latin typeface="+mn-ea"/>
                  <a:cs typeface="+mn-ea"/>
                </a:rPr>
                <a:t>___</a:t>
              </a:r>
              <a:r>
                <a:rPr lang="zh-CN" altLang="en-US" sz="2400" b="1">
                  <a:latin typeface="+mn-ea"/>
                  <a:cs typeface="+mn-ea"/>
                </a:rPr>
                <a:t>，做出判断的依据是</a:t>
              </a:r>
              <a:r>
                <a:rPr lang="en-US" altLang="zh-CN" sz="2400" b="1">
                  <a:latin typeface="+mn-ea"/>
                  <a:cs typeface="+mn-ea"/>
                </a:rPr>
                <a:t>________________</a:t>
              </a:r>
              <a:r>
                <a:rPr lang="zh-CN" altLang="en-US" sz="2400" b="1">
                  <a:latin typeface="+mn-ea"/>
                  <a:cs typeface="+mn-ea"/>
                </a:rPr>
                <a:t>。</a:t>
              </a:r>
              <a:endParaRPr lang="zh-CN" altLang="en-US" sz="2400" b="1">
                <a:latin typeface="+mn-ea"/>
                <a:cs typeface="+mn-ea"/>
              </a:endParaRPr>
            </a:p>
            <a:p>
              <a:r>
                <a:rPr lang="en-US" altLang="zh-CN" sz="2400" b="1">
                  <a:latin typeface="+mn-ea"/>
                  <a:cs typeface="+mn-ea"/>
                </a:rPr>
                <a:t>2</a:t>
              </a:r>
              <a:r>
                <a:rPr lang="zh-CN" altLang="en-US" sz="2400" b="1">
                  <a:latin typeface="+mn-ea"/>
                  <a:cs typeface="+mn-ea"/>
                </a:rPr>
                <a:t>）从图</a:t>
              </a:r>
              <a:r>
                <a:rPr lang="en-US" altLang="zh-CN" sz="2400" b="1">
                  <a:latin typeface="+mn-ea"/>
                  <a:cs typeface="+mn-ea"/>
                </a:rPr>
                <a:t>1</a:t>
              </a:r>
              <a:r>
                <a:rPr lang="zh-CN" altLang="en-US" sz="2400" b="1">
                  <a:latin typeface="+mn-ea"/>
                  <a:cs typeface="+mn-ea"/>
                </a:rPr>
                <a:t>和图</a:t>
              </a:r>
              <a:r>
                <a:rPr lang="en-US" altLang="zh-CN" sz="2400" b="1">
                  <a:latin typeface="+mn-ea"/>
                  <a:cs typeface="+mn-ea"/>
                </a:rPr>
                <a:t>2</a:t>
              </a:r>
              <a:r>
                <a:rPr lang="zh-CN" altLang="en-US" sz="2400" b="1">
                  <a:latin typeface="+mn-ea"/>
                  <a:cs typeface="+mn-ea"/>
                </a:rPr>
                <a:t>可以反映出酶具有</a:t>
              </a:r>
              <a:r>
                <a:rPr lang="en-US" altLang="zh-CN" sz="2400" b="1">
                  <a:latin typeface="+mn-ea"/>
                  <a:cs typeface="+mn-ea"/>
                </a:rPr>
                <a:t>______</a:t>
              </a:r>
              <a:r>
                <a:rPr lang="zh-CN" altLang="en-US" sz="2400" b="1">
                  <a:latin typeface="+mn-ea"/>
                  <a:cs typeface="+mn-ea"/>
                </a:rPr>
                <a:t>性，做出判断的依据是</a:t>
              </a:r>
              <a:r>
                <a:rPr lang="en-US" altLang="zh-CN" sz="2400" b="1">
                  <a:latin typeface="+mn-ea"/>
                  <a:cs typeface="+mn-ea"/>
                </a:rPr>
                <a:t>________________________________</a:t>
              </a:r>
              <a:r>
                <a:rPr lang="zh-CN" altLang="en-US" sz="2400" b="1">
                  <a:latin typeface="+mn-ea"/>
                  <a:cs typeface="+mn-ea"/>
                </a:rPr>
                <a:t>。</a:t>
              </a:r>
              <a:endParaRPr lang="zh-CN" altLang="en-US" sz="2400" b="1">
                <a:latin typeface="+mn-ea"/>
                <a:cs typeface="+mn-ea"/>
              </a:endParaRPr>
            </a:p>
            <a:p>
              <a:r>
                <a:rPr lang="en-US" altLang="zh-CN" sz="2400" b="1">
                  <a:latin typeface="+mn-ea"/>
                  <a:cs typeface="+mn-ea"/>
                </a:rPr>
                <a:t>3</a:t>
              </a:r>
              <a:r>
                <a:rPr lang="zh-CN" altLang="en-US" sz="2400" b="1">
                  <a:latin typeface="+mn-ea"/>
                  <a:cs typeface="+mn-ea"/>
                </a:rPr>
                <a:t>）如果</a:t>
              </a:r>
              <a:r>
                <a:rPr lang="en-US" altLang="zh-CN" sz="2400" b="1">
                  <a:latin typeface="+mn-ea"/>
                  <a:cs typeface="+mn-ea"/>
                </a:rPr>
                <a:t>D</a:t>
              </a:r>
              <a:r>
                <a:rPr lang="zh-CN" altLang="en-US" sz="2400" b="1">
                  <a:latin typeface="+mn-ea"/>
                  <a:cs typeface="+mn-ea"/>
                </a:rPr>
                <a:t>代表蔗糖，那么</a:t>
              </a:r>
              <a:r>
                <a:rPr lang="en-US" altLang="zh-CN" sz="2400" b="1">
                  <a:latin typeface="+mn-ea"/>
                  <a:cs typeface="+mn-ea"/>
                </a:rPr>
                <a:t>E</a:t>
              </a:r>
              <a:r>
                <a:rPr lang="zh-CN" altLang="en-US" sz="2400" b="1">
                  <a:latin typeface="+mn-ea"/>
                  <a:cs typeface="+mn-ea"/>
                </a:rPr>
                <a:t>和</a:t>
              </a:r>
              <a:r>
                <a:rPr lang="en-US" altLang="zh-CN" sz="2400" b="1">
                  <a:latin typeface="+mn-ea"/>
                  <a:cs typeface="+mn-ea"/>
                </a:rPr>
                <a:t>F</a:t>
              </a:r>
              <a:r>
                <a:rPr lang="zh-CN" altLang="en-US" sz="2400" b="1">
                  <a:latin typeface="+mn-ea"/>
                  <a:cs typeface="+mn-ea"/>
                </a:rPr>
                <a:t>则是</a:t>
              </a:r>
              <a:r>
                <a:rPr lang="zh-CN" altLang="en-US" sz="2400" b="1" u="sng">
                  <a:latin typeface="+mn-ea"/>
                  <a:cs typeface="+mn-ea"/>
                </a:rPr>
                <a:t>                      </a:t>
              </a:r>
              <a:r>
                <a:rPr lang="zh-CN" altLang="en-US" sz="2400" b="1">
                  <a:latin typeface="+mn-ea"/>
                  <a:cs typeface="+mn-ea"/>
                </a:rPr>
                <a:t>，</a:t>
              </a:r>
              <a:r>
                <a:rPr lang="en-US" altLang="zh-CN" sz="2400" b="1">
                  <a:latin typeface="+mn-ea"/>
                  <a:cs typeface="+mn-ea"/>
                </a:rPr>
                <a:t>A</a:t>
              </a:r>
              <a:r>
                <a:rPr lang="zh-CN" altLang="en-US" sz="2400" b="1">
                  <a:latin typeface="+mn-ea"/>
                  <a:cs typeface="+mn-ea"/>
                </a:rPr>
                <a:t>则是</a:t>
              </a:r>
              <a:r>
                <a:rPr lang="en-US" altLang="zh-CN" sz="2400" b="1">
                  <a:latin typeface="+mn-ea"/>
                  <a:cs typeface="+mn-ea"/>
                </a:rPr>
                <a:t>________</a:t>
              </a:r>
              <a:r>
                <a:rPr lang="zh-CN" altLang="en-US" sz="2400" b="1">
                  <a:latin typeface="+mn-ea"/>
                  <a:cs typeface="+mn-ea"/>
                </a:rPr>
                <a:t>。</a:t>
              </a:r>
              <a:endParaRPr lang="zh-CN" altLang="en-US" sz="2400" b="1">
                <a:latin typeface="+mn-ea"/>
                <a:cs typeface="+mn-ea"/>
              </a:endParaRPr>
            </a:p>
            <a:p>
              <a:r>
                <a:rPr lang="en-US" altLang="zh-CN" sz="2400" b="1">
                  <a:latin typeface="+mn-ea"/>
                  <a:cs typeface="+mn-ea"/>
                </a:rPr>
                <a:t>4</a:t>
              </a:r>
              <a:r>
                <a:rPr lang="zh-CN" altLang="en-US" sz="2400" b="1">
                  <a:latin typeface="+mn-ea"/>
                  <a:cs typeface="+mn-ea"/>
                </a:rPr>
                <a:t>）如果</a:t>
              </a:r>
              <a:r>
                <a:rPr lang="en-US" altLang="zh-CN" sz="2400" b="1">
                  <a:latin typeface="+mn-ea"/>
                  <a:cs typeface="+mn-ea"/>
                </a:rPr>
                <a:t>D</a:t>
              </a:r>
              <a:r>
                <a:rPr lang="zh-CN" altLang="en-US" sz="2400" b="1">
                  <a:latin typeface="+mn-ea"/>
                  <a:cs typeface="+mn-ea"/>
                </a:rPr>
                <a:t>代表二肽，那么</a:t>
              </a:r>
              <a:r>
                <a:rPr lang="en-US" altLang="zh-CN" sz="2400" b="1">
                  <a:latin typeface="+mn-ea"/>
                  <a:cs typeface="+mn-ea"/>
                </a:rPr>
                <a:t>E</a:t>
              </a:r>
              <a:r>
                <a:rPr lang="zh-CN" altLang="en-US" sz="2400" b="1">
                  <a:latin typeface="+mn-ea"/>
                  <a:cs typeface="+mn-ea"/>
                </a:rPr>
                <a:t>和</a:t>
              </a:r>
              <a:r>
                <a:rPr lang="en-US" altLang="zh-CN" sz="2400" b="1">
                  <a:latin typeface="+mn-ea"/>
                  <a:cs typeface="+mn-ea"/>
                </a:rPr>
                <a:t>F</a:t>
              </a:r>
              <a:r>
                <a:rPr lang="zh-CN" altLang="en-US" sz="2400" b="1">
                  <a:latin typeface="+mn-ea"/>
                  <a:cs typeface="+mn-ea"/>
                </a:rPr>
                <a:t>则是</a:t>
              </a:r>
              <a:r>
                <a:rPr lang="zh-CN" altLang="en-US" sz="2400" b="1" u="sng">
                  <a:latin typeface="+mn-ea"/>
                  <a:cs typeface="+mn-ea"/>
                </a:rPr>
                <a:t>             </a:t>
              </a:r>
              <a:r>
                <a:rPr lang="zh-CN" altLang="en-US" sz="2400" b="1">
                  <a:latin typeface="+mn-ea"/>
                  <a:cs typeface="+mn-ea"/>
                </a:rPr>
                <a:t>，</a:t>
              </a:r>
              <a:r>
                <a:rPr lang="en-US" altLang="zh-CN" sz="2400" b="1">
                  <a:latin typeface="+mn-ea"/>
                  <a:cs typeface="+mn-ea"/>
                </a:rPr>
                <a:t>A</a:t>
              </a:r>
              <a:r>
                <a:rPr lang="zh-CN" altLang="en-US" sz="2400" b="1">
                  <a:latin typeface="+mn-ea"/>
                  <a:cs typeface="+mn-ea"/>
                </a:rPr>
                <a:t>则是</a:t>
              </a:r>
              <a:r>
                <a:rPr lang="en-US" altLang="zh-CN" sz="2400" b="1">
                  <a:latin typeface="+mn-ea"/>
                  <a:cs typeface="+mn-ea"/>
                </a:rPr>
                <a:t>________</a:t>
              </a:r>
              <a:r>
                <a:rPr lang="zh-CN" altLang="en-US" sz="2400" b="1">
                  <a:latin typeface="+mn-ea"/>
                  <a:cs typeface="+mn-ea"/>
                </a:rPr>
                <a:t>。</a:t>
              </a:r>
              <a:endParaRPr lang="zh-CN" altLang="en-US" sz="2400" b="1">
                <a:latin typeface="+mn-ea"/>
                <a:cs typeface="+mn-ea"/>
              </a:endParaRPr>
            </a:p>
          </p:txBody>
        </p:sp>
        <p:sp>
          <p:nvSpPr>
            <p:cNvPr id="25616" name="Text Box 3"/>
            <p:cNvSpPr txBox="1"/>
            <p:nvPr>
              <p:custDataLst>
                <p:tags r:id="rId17"/>
              </p:custDataLst>
            </p:nvPr>
          </p:nvSpPr>
          <p:spPr>
            <a:xfrm>
              <a:off x="33" y="7485"/>
              <a:ext cx="13387" cy="1539"/>
            </a:xfrm>
            <a:prstGeom prst="rect">
              <a:avLst/>
            </a:prstGeom>
            <a:noFill/>
            <a:ln w="9525">
              <a:noFill/>
            </a:ln>
          </p:spPr>
          <p:txBody>
            <a:bodyPr anchor="t" anchorCtr="0">
              <a:spAutoFit/>
            </a:bodyPr>
            <a:lstStyle/>
            <a:p>
              <a:pPr latinLnBrk="1">
                <a:lnSpc>
                  <a:spcPct val="120000"/>
                </a:lnSpc>
              </a:pPr>
              <a:r>
                <a:rPr lang="en-US" altLang="zh-CN" sz="2400" b="1">
                  <a:latin typeface="+mn-ea"/>
                  <a:cs typeface="+mn-ea"/>
                </a:rPr>
                <a:t>5</a:t>
              </a:r>
              <a:r>
                <a:rPr lang="zh-CN" altLang="en-US" sz="2400" b="1">
                  <a:latin typeface="+mn-ea"/>
                  <a:cs typeface="+mn-ea"/>
                </a:rPr>
                <a:t>）能够催化淀粉水解的酶是__________，产物是 __________。</a:t>
              </a:r>
              <a:endParaRPr lang="zh-CN" altLang="en-US" sz="2400" b="1">
                <a:latin typeface="+mn-ea"/>
                <a:cs typeface="+mn-ea"/>
              </a:endParaRPr>
            </a:p>
            <a:p>
              <a:pPr latinLnBrk="1">
                <a:lnSpc>
                  <a:spcPct val="120000"/>
                </a:lnSpc>
              </a:pPr>
              <a:r>
                <a:rPr lang="en-US" altLang="zh-CN" sz="2400" b="1">
                  <a:latin typeface="+mn-ea"/>
                  <a:cs typeface="+mn-ea"/>
                </a:rPr>
                <a:t>    </a:t>
              </a:r>
              <a:r>
                <a:rPr lang="zh-CN" altLang="en-US" sz="2400" b="1">
                  <a:latin typeface="+mn-ea"/>
                  <a:cs typeface="+mn-ea"/>
                </a:rPr>
                <a:t>能够催化淀粉酶水解的酶是___________ ，产物是________。   </a:t>
              </a:r>
              <a:endParaRPr lang="zh-CN" altLang="en-US" sz="2400">
                <a:latin typeface="+mn-ea"/>
                <a:cs typeface="+mn-ea"/>
              </a:endParaRPr>
            </a:p>
          </p:txBody>
        </p:sp>
      </p:grpSp>
      <p:sp>
        <p:nvSpPr>
          <p:cNvPr id="20483" name="文本框 20482"/>
          <p:cNvSpPr txBox="1"/>
          <p:nvPr>
            <p:custDataLst>
              <p:tags r:id="rId18"/>
            </p:custDataLst>
          </p:nvPr>
        </p:nvSpPr>
        <p:spPr>
          <a:xfrm>
            <a:off x="3425825" y="3808730"/>
            <a:ext cx="609600" cy="460375"/>
          </a:xfrm>
          <a:prstGeom prst="rect">
            <a:avLst/>
          </a:prstGeom>
          <a:noFill/>
          <a:ln w="9525">
            <a:noFill/>
          </a:ln>
        </p:spPr>
        <p:txBody>
          <a:bodyPr anchor="t" anchorCtr="0">
            <a:spAutoFit/>
          </a:bodyPr>
          <a:lstStyle/>
          <a:p>
            <a:pPr>
              <a:spcBef>
                <a:spcPct val="50000"/>
              </a:spcBef>
            </a:pPr>
            <a:r>
              <a:rPr lang="en-US" altLang="zh-CN" sz="2400" b="1">
                <a:solidFill>
                  <a:srgbClr val="FF0000"/>
                </a:solidFill>
                <a:latin typeface="+mn-ea"/>
              </a:rPr>
              <a:t>A</a:t>
            </a:r>
            <a:endParaRPr lang="en-US" altLang="zh-CN" sz="2400" b="1">
              <a:solidFill>
                <a:srgbClr val="FF0000"/>
              </a:solidFill>
              <a:latin typeface="+mn-ea"/>
            </a:endParaRPr>
          </a:p>
        </p:txBody>
      </p:sp>
      <p:sp>
        <p:nvSpPr>
          <p:cNvPr id="20484" name="文本框 20483"/>
          <p:cNvSpPr txBox="1"/>
          <p:nvPr>
            <p:custDataLst>
              <p:tags r:id="rId19"/>
            </p:custDataLst>
          </p:nvPr>
        </p:nvSpPr>
        <p:spPr>
          <a:xfrm>
            <a:off x="6488113" y="3838893"/>
            <a:ext cx="3114675" cy="460375"/>
          </a:xfrm>
          <a:prstGeom prst="rect">
            <a:avLst/>
          </a:prstGeom>
          <a:noFill/>
          <a:ln w="9525">
            <a:noFill/>
          </a:ln>
        </p:spPr>
        <p:txBody>
          <a:bodyPr anchor="t" anchorCtr="0">
            <a:spAutoFit/>
          </a:bodyPr>
          <a:lstStyle/>
          <a:p>
            <a:pPr>
              <a:spcBef>
                <a:spcPct val="50000"/>
              </a:spcBef>
            </a:pPr>
            <a:r>
              <a:rPr lang="zh-CN" altLang="en-US" sz="2400" b="1">
                <a:solidFill>
                  <a:srgbClr val="FF0000"/>
                </a:solidFill>
                <a:latin typeface="+mn-ea"/>
              </a:rPr>
              <a:t>反应前后保持不变</a:t>
            </a:r>
            <a:endParaRPr lang="zh-CN" altLang="en-US" sz="2400" b="1">
              <a:solidFill>
                <a:srgbClr val="FF0000"/>
              </a:solidFill>
              <a:latin typeface="+mn-ea"/>
            </a:endParaRPr>
          </a:p>
        </p:txBody>
      </p:sp>
      <p:sp>
        <p:nvSpPr>
          <p:cNvPr id="20485" name="文本框 20484"/>
          <p:cNvSpPr txBox="1"/>
          <p:nvPr>
            <p:custDataLst>
              <p:tags r:id="rId20"/>
            </p:custDataLst>
          </p:nvPr>
        </p:nvSpPr>
        <p:spPr>
          <a:xfrm>
            <a:off x="5340350" y="4218305"/>
            <a:ext cx="1219200" cy="460375"/>
          </a:xfrm>
          <a:prstGeom prst="rect">
            <a:avLst/>
          </a:prstGeom>
          <a:noFill/>
          <a:ln w="9525">
            <a:noFill/>
          </a:ln>
        </p:spPr>
        <p:txBody>
          <a:bodyPr anchor="t" anchorCtr="0">
            <a:spAutoFit/>
          </a:bodyPr>
          <a:lstStyle/>
          <a:p>
            <a:pPr>
              <a:spcBef>
                <a:spcPct val="50000"/>
              </a:spcBef>
            </a:pPr>
            <a:r>
              <a:rPr lang="zh-CN" altLang="en-US" sz="2400" b="1">
                <a:solidFill>
                  <a:srgbClr val="FF0000"/>
                </a:solidFill>
                <a:latin typeface="+mn-ea"/>
              </a:rPr>
              <a:t>专一</a:t>
            </a:r>
            <a:endParaRPr lang="zh-CN" altLang="en-US" sz="2400" b="1">
              <a:solidFill>
                <a:srgbClr val="FF0000"/>
              </a:solidFill>
              <a:latin typeface="+mn-ea"/>
            </a:endParaRPr>
          </a:p>
        </p:txBody>
      </p:sp>
      <p:sp>
        <p:nvSpPr>
          <p:cNvPr id="20486" name="文本框 20485"/>
          <p:cNvSpPr txBox="1"/>
          <p:nvPr>
            <p:custDataLst>
              <p:tags r:id="rId21"/>
            </p:custDataLst>
          </p:nvPr>
        </p:nvSpPr>
        <p:spPr>
          <a:xfrm>
            <a:off x="1139825" y="4585018"/>
            <a:ext cx="5181600" cy="460375"/>
          </a:xfrm>
          <a:prstGeom prst="rect">
            <a:avLst/>
          </a:prstGeom>
          <a:noFill/>
          <a:ln w="9525">
            <a:noFill/>
          </a:ln>
        </p:spPr>
        <p:txBody>
          <a:bodyPr anchor="t" anchorCtr="0">
            <a:spAutoFit/>
          </a:bodyPr>
          <a:lstStyle/>
          <a:p>
            <a:pPr>
              <a:spcBef>
                <a:spcPct val="50000"/>
              </a:spcBef>
            </a:pPr>
            <a:r>
              <a:rPr lang="en-US" altLang="zh-CN" sz="2400" b="1">
                <a:solidFill>
                  <a:srgbClr val="FF0000"/>
                </a:solidFill>
                <a:latin typeface="+mn-ea"/>
                <a:cs typeface="+mn-ea"/>
              </a:rPr>
              <a:t>A</a:t>
            </a:r>
            <a:r>
              <a:rPr lang="zh-CN" altLang="en-US" sz="2400" b="1">
                <a:solidFill>
                  <a:srgbClr val="FF0000"/>
                </a:solidFill>
                <a:latin typeface="+mn-ea"/>
                <a:cs typeface="+mn-ea"/>
              </a:rPr>
              <a:t>只作用于</a:t>
            </a:r>
            <a:r>
              <a:rPr lang="en-US" altLang="zh-CN" sz="2400" b="1">
                <a:solidFill>
                  <a:srgbClr val="FF0000"/>
                </a:solidFill>
                <a:latin typeface="+mn-ea"/>
                <a:cs typeface="+mn-ea"/>
              </a:rPr>
              <a:t>D</a:t>
            </a:r>
            <a:r>
              <a:rPr lang="zh-CN" altLang="en-US" sz="2400" b="1">
                <a:solidFill>
                  <a:srgbClr val="FF0000"/>
                </a:solidFill>
                <a:latin typeface="+mn-ea"/>
                <a:cs typeface="+mn-ea"/>
              </a:rPr>
              <a:t>，不与</a:t>
            </a:r>
            <a:r>
              <a:rPr lang="en-US" altLang="zh-CN" sz="2400" b="1">
                <a:solidFill>
                  <a:srgbClr val="FF0000"/>
                </a:solidFill>
                <a:latin typeface="+mn-ea"/>
                <a:cs typeface="+mn-ea"/>
              </a:rPr>
              <a:t>B</a:t>
            </a:r>
            <a:r>
              <a:rPr lang="zh-CN" altLang="en-US" sz="2400" b="1">
                <a:solidFill>
                  <a:srgbClr val="FF0000"/>
                </a:solidFill>
                <a:latin typeface="+mn-ea"/>
                <a:cs typeface="+mn-ea"/>
              </a:rPr>
              <a:t>、</a:t>
            </a:r>
            <a:r>
              <a:rPr lang="en-US" altLang="zh-CN" sz="2400" b="1">
                <a:solidFill>
                  <a:srgbClr val="FF0000"/>
                </a:solidFill>
                <a:latin typeface="+mn-ea"/>
                <a:cs typeface="+mn-ea"/>
              </a:rPr>
              <a:t>C</a:t>
            </a:r>
            <a:r>
              <a:rPr lang="zh-CN" altLang="en-US" sz="2400" b="1">
                <a:solidFill>
                  <a:srgbClr val="FF0000"/>
                </a:solidFill>
                <a:latin typeface="+mn-ea"/>
                <a:cs typeface="+mn-ea"/>
              </a:rPr>
              <a:t>反应</a:t>
            </a:r>
            <a:endParaRPr lang="zh-CN" altLang="en-US" sz="2400" b="1">
              <a:solidFill>
                <a:srgbClr val="FF0000"/>
              </a:solidFill>
              <a:latin typeface="+mn-ea"/>
              <a:cs typeface="+mn-ea"/>
            </a:endParaRPr>
          </a:p>
        </p:txBody>
      </p:sp>
      <p:sp>
        <p:nvSpPr>
          <p:cNvPr id="20492" name="文本框 20491"/>
          <p:cNvSpPr txBox="1"/>
          <p:nvPr>
            <p:custDataLst>
              <p:tags r:id="rId22"/>
            </p:custDataLst>
          </p:nvPr>
        </p:nvSpPr>
        <p:spPr>
          <a:xfrm>
            <a:off x="5572125" y="4908868"/>
            <a:ext cx="2090738" cy="460375"/>
          </a:xfrm>
          <a:prstGeom prst="rect">
            <a:avLst/>
          </a:prstGeom>
          <a:noFill/>
          <a:ln w="9525">
            <a:noFill/>
          </a:ln>
        </p:spPr>
        <p:txBody>
          <a:bodyPr wrap="square" anchor="t" anchorCtr="0">
            <a:spAutoFit/>
          </a:bodyPr>
          <a:lstStyle/>
          <a:p>
            <a:pPr>
              <a:spcBef>
                <a:spcPct val="50000"/>
              </a:spcBef>
            </a:pPr>
            <a:r>
              <a:rPr lang="zh-CN" altLang="en-US" sz="2400" b="1">
                <a:solidFill>
                  <a:srgbClr val="FF0000"/>
                </a:solidFill>
                <a:latin typeface="+mn-ea"/>
                <a:cs typeface="+mn-ea"/>
              </a:rPr>
              <a:t>葡萄糖、果糖 </a:t>
            </a:r>
            <a:endParaRPr lang="zh-CN" altLang="en-US" sz="2400" b="1">
              <a:solidFill>
                <a:srgbClr val="FF0000"/>
              </a:solidFill>
              <a:latin typeface="+mn-ea"/>
              <a:cs typeface="+mn-ea"/>
            </a:endParaRPr>
          </a:p>
        </p:txBody>
      </p:sp>
      <p:sp>
        <p:nvSpPr>
          <p:cNvPr id="20493" name="文本框 20492"/>
          <p:cNvSpPr txBox="1"/>
          <p:nvPr>
            <p:custDataLst>
              <p:tags r:id="rId23"/>
            </p:custDataLst>
          </p:nvPr>
        </p:nvSpPr>
        <p:spPr>
          <a:xfrm>
            <a:off x="8613775" y="4909185"/>
            <a:ext cx="1228725" cy="460375"/>
          </a:xfrm>
          <a:prstGeom prst="rect">
            <a:avLst/>
          </a:prstGeom>
          <a:noFill/>
          <a:ln w="9525">
            <a:noFill/>
          </a:ln>
        </p:spPr>
        <p:txBody>
          <a:bodyPr wrap="square" anchor="t" anchorCtr="0">
            <a:spAutoFit/>
          </a:bodyPr>
          <a:lstStyle/>
          <a:p>
            <a:pPr>
              <a:spcBef>
                <a:spcPct val="50000"/>
              </a:spcBef>
            </a:pPr>
            <a:r>
              <a:rPr lang="zh-CN" altLang="en-US" sz="2400" b="1">
                <a:solidFill>
                  <a:srgbClr val="FF0000"/>
                </a:solidFill>
                <a:latin typeface="+mn-ea"/>
              </a:rPr>
              <a:t>蔗糖酶</a:t>
            </a:r>
            <a:endParaRPr lang="zh-CN" altLang="en-US" sz="2400" b="1">
              <a:solidFill>
                <a:srgbClr val="FF0000"/>
              </a:solidFill>
              <a:latin typeface="+mn-ea"/>
            </a:endParaRPr>
          </a:p>
        </p:txBody>
      </p:sp>
      <p:sp>
        <p:nvSpPr>
          <p:cNvPr id="20495" name="文本框 20494"/>
          <p:cNvSpPr txBox="1"/>
          <p:nvPr>
            <p:custDataLst>
              <p:tags r:id="rId24"/>
            </p:custDataLst>
          </p:nvPr>
        </p:nvSpPr>
        <p:spPr>
          <a:xfrm>
            <a:off x="5572125" y="5351780"/>
            <a:ext cx="1152525" cy="460375"/>
          </a:xfrm>
          <a:prstGeom prst="rect">
            <a:avLst/>
          </a:prstGeom>
          <a:noFill/>
          <a:ln w="9525">
            <a:noFill/>
          </a:ln>
        </p:spPr>
        <p:txBody>
          <a:bodyPr wrap="square" anchor="t" anchorCtr="0">
            <a:spAutoFit/>
          </a:bodyPr>
          <a:lstStyle/>
          <a:p>
            <a:pPr>
              <a:spcBef>
                <a:spcPct val="50000"/>
              </a:spcBef>
            </a:pPr>
            <a:r>
              <a:rPr lang="zh-CN" altLang="en-US" sz="2400" b="1">
                <a:solidFill>
                  <a:srgbClr val="FF0000"/>
                </a:solidFill>
                <a:latin typeface="+mn-ea"/>
                <a:cs typeface="+mn-ea"/>
              </a:rPr>
              <a:t>氨基酸 </a:t>
            </a:r>
            <a:endParaRPr lang="zh-CN" altLang="en-US" sz="2400" b="1">
              <a:solidFill>
                <a:srgbClr val="FF0000"/>
              </a:solidFill>
              <a:latin typeface="+mn-ea"/>
              <a:cs typeface="+mn-ea"/>
            </a:endParaRPr>
          </a:p>
        </p:txBody>
      </p:sp>
      <p:sp>
        <p:nvSpPr>
          <p:cNvPr id="20496" name="文本框 20495"/>
          <p:cNvSpPr txBox="1"/>
          <p:nvPr>
            <p:custDataLst>
              <p:tags r:id="rId25"/>
            </p:custDataLst>
          </p:nvPr>
        </p:nvSpPr>
        <p:spPr>
          <a:xfrm>
            <a:off x="7934960" y="5310505"/>
            <a:ext cx="936625" cy="460375"/>
          </a:xfrm>
          <a:prstGeom prst="rect">
            <a:avLst/>
          </a:prstGeom>
          <a:noFill/>
          <a:ln w="9525">
            <a:noFill/>
          </a:ln>
        </p:spPr>
        <p:txBody>
          <a:bodyPr wrap="square" anchor="t" anchorCtr="0">
            <a:spAutoFit/>
          </a:bodyPr>
          <a:lstStyle/>
          <a:p>
            <a:pPr>
              <a:spcBef>
                <a:spcPct val="50000"/>
              </a:spcBef>
            </a:pPr>
            <a:r>
              <a:rPr lang="zh-CN" altLang="en-US" sz="2400" b="1">
                <a:solidFill>
                  <a:srgbClr val="FF0000"/>
                </a:solidFill>
                <a:latin typeface="+mn-ea"/>
              </a:rPr>
              <a:t>肽酶</a:t>
            </a:r>
            <a:endParaRPr lang="zh-CN" altLang="en-US" sz="2400" b="1">
              <a:solidFill>
                <a:srgbClr val="FF0000"/>
              </a:solidFill>
              <a:latin typeface="+mn-ea"/>
            </a:endParaRPr>
          </a:p>
        </p:txBody>
      </p:sp>
      <p:sp>
        <p:nvSpPr>
          <p:cNvPr id="19477" name="矩形 19476"/>
          <p:cNvSpPr/>
          <p:nvPr>
            <p:custDataLst>
              <p:tags r:id="rId26"/>
            </p:custDataLst>
          </p:nvPr>
        </p:nvSpPr>
        <p:spPr>
          <a:xfrm>
            <a:off x="4718050" y="5770563"/>
            <a:ext cx="1097280" cy="460375"/>
          </a:xfrm>
          <a:prstGeom prst="rect">
            <a:avLst/>
          </a:prstGeom>
          <a:noFill/>
          <a:ln w="9525">
            <a:noFill/>
          </a:ln>
        </p:spPr>
        <p:txBody>
          <a:bodyPr wrap="none" anchor="t" anchorCtr="0">
            <a:spAutoFit/>
          </a:bodyPr>
          <a:lstStyle/>
          <a:p>
            <a:r>
              <a:rPr lang="zh-CN" altLang="en-US" sz="2400" b="1">
                <a:solidFill>
                  <a:srgbClr val="FF0000"/>
                </a:solidFill>
                <a:latin typeface="+mn-ea"/>
              </a:rPr>
              <a:t>淀粉酶</a:t>
            </a:r>
            <a:endParaRPr lang="zh-CN" altLang="en-US" sz="2400" b="1">
              <a:solidFill>
                <a:srgbClr val="FF0000"/>
              </a:solidFill>
              <a:latin typeface="+mn-ea"/>
            </a:endParaRPr>
          </a:p>
        </p:txBody>
      </p:sp>
      <p:sp>
        <p:nvSpPr>
          <p:cNvPr id="19478" name="矩形 19477"/>
          <p:cNvSpPr/>
          <p:nvPr>
            <p:custDataLst>
              <p:tags r:id="rId27"/>
            </p:custDataLst>
          </p:nvPr>
        </p:nvSpPr>
        <p:spPr>
          <a:xfrm>
            <a:off x="4942840" y="6230938"/>
            <a:ext cx="1097280" cy="460375"/>
          </a:xfrm>
          <a:prstGeom prst="rect">
            <a:avLst/>
          </a:prstGeom>
          <a:noFill/>
          <a:ln w="9525">
            <a:noFill/>
          </a:ln>
        </p:spPr>
        <p:txBody>
          <a:bodyPr wrap="none" anchor="t" anchorCtr="0">
            <a:spAutoFit/>
          </a:bodyPr>
          <a:lstStyle/>
          <a:p>
            <a:r>
              <a:rPr lang="zh-CN" altLang="en-US" sz="2400" b="1">
                <a:solidFill>
                  <a:srgbClr val="FF0000"/>
                </a:solidFill>
                <a:latin typeface="+mn-ea"/>
              </a:rPr>
              <a:t>蛋白酶</a:t>
            </a:r>
            <a:endParaRPr lang="zh-CN" altLang="en-US" sz="2400" b="1">
              <a:solidFill>
                <a:srgbClr val="FF0000"/>
              </a:solidFill>
              <a:latin typeface="+mn-ea"/>
            </a:endParaRPr>
          </a:p>
        </p:txBody>
      </p:sp>
      <p:sp>
        <p:nvSpPr>
          <p:cNvPr id="19479" name="文本框 19478"/>
          <p:cNvSpPr txBox="1"/>
          <p:nvPr>
            <p:custDataLst>
              <p:tags r:id="rId28"/>
            </p:custDataLst>
          </p:nvPr>
        </p:nvSpPr>
        <p:spPr>
          <a:xfrm>
            <a:off x="7267575" y="5811838"/>
            <a:ext cx="1439863" cy="460375"/>
          </a:xfrm>
          <a:prstGeom prst="rect">
            <a:avLst/>
          </a:prstGeom>
          <a:noFill/>
          <a:ln w="9525">
            <a:noFill/>
          </a:ln>
        </p:spPr>
        <p:txBody>
          <a:bodyPr anchor="t" anchorCtr="0">
            <a:spAutoFit/>
          </a:bodyPr>
          <a:lstStyle/>
          <a:p>
            <a:pPr>
              <a:spcBef>
                <a:spcPct val="50000"/>
              </a:spcBef>
            </a:pPr>
            <a:r>
              <a:rPr lang="zh-CN" altLang="en-US" sz="2400" b="1">
                <a:solidFill>
                  <a:srgbClr val="FF0000"/>
                </a:solidFill>
                <a:latin typeface="+mn-ea"/>
              </a:rPr>
              <a:t>麦芽糖</a:t>
            </a:r>
            <a:endParaRPr lang="zh-CN" altLang="en-US" sz="2400" b="1">
              <a:solidFill>
                <a:srgbClr val="FF0000"/>
              </a:solidFill>
              <a:latin typeface="+mn-ea"/>
            </a:endParaRPr>
          </a:p>
        </p:txBody>
      </p:sp>
      <p:sp>
        <p:nvSpPr>
          <p:cNvPr id="19480" name="文本框 19479"/>
          <p:cNvSpPr txBox="1"/>
          <p:nvPr>
            <p:custDataLst>
              <p:tags r:id="rId29"/>
            </p:custDataLst>
          </p:nvPr>
        </p:nvSpPr>
        <p:spPr>
          <a:xfrm>
            <a:off x="7573963" y="6230938"/>
            <a:ext cx="1439862" cy="460375"/>
          </a:xfrm>
          <a:prstGeom prst="rect">
            <a:avLst/>
          </a:prstGeom>
          <a:noFill/>
          <a:ln w="9525">
            <a:noFill/>
          </a:ln>
        </p:spPr>
        <p:txBody>
          <a:bodyPr anchor="t" anchorCtr="0">
            <a:spAutoFit/>
          </a:bodyPr>
          <a:lstStyle/>
          <a:p>
            <a:pPr>
              <a:spcBef>
                <a:spcPct val="50000"/>
              </a:spcBef>
            </a:pPr>
            <a:r>
              <a:rPr lang="zh-CN" altLang="en-US" sz="2400" b="1">
                <a:solidFill>
                  <a:srgbClr val="FF0000"/>
                </a:solidFill>
                <a:latin typeface="+mn-ea"/>
              </a:rPr>
              <a:t>多肽</a:t>
            </a:r>
            <a:endParaRPr lang="zh-CN" altLang="en-US" sz="2400" b="1">
              <a:solidFill>
                <a:srgbClr val="FF0000"/>
              </a:solidFill>
              <a:latin typeface="+mn-ea"/>
            </a:endParaRPr>
          </a:p>
        </p:txBody>
      </p:sp>
      <p:sp>
        <p:nvSpPr>
          <p:cNvPr id="25604" name="文本框 19480"/>
          <p:cNvSpPr txBox="1"/>
          <p:nvPr>
            <p:custDataLst>
              <p:tags r:id="rId30"/>
            </p:custDataLst>
          </p:nvPr>
        </p:nvSpPr>
        <p:spPr>
          <a:xfrm>
            <a:off x="524510" y="1609725"/>
            <a:ext cx="10079990" cy="521970"/>
          </a:xfrm>
          <a:prstGeom prst="rect">
            <a:avLst/>
          </a:prstGeom>
          <a:noFill/>
          <a:ln w="9525">
            <a:noFill/>
          </a:ln>
        </p:spPr>
        <p:txBody>
          <a:bodyPr wrap="square" anchor="t" anchorCtr="0">
            <a:spAutoFit/>
          </a:bodyPr>
          <a:lstStyle/>
          <a:p>
            <a:pPr marL="457200" indent="-457200">
              <a:buFont typeface="Wingdings" panose="05000000000000000000" charset="0"/>
              <a:buChar char="Ø"/>
            </a:pPr>
            <a:r>
              <a:rPr lang="zh-CN" altLang="en-US" sz="2800" b="1">
                <a:latin typeface="微软雅黑" panose="020B0503020204020204" pitchFamily="34" charset="-122"/>
                <a:ea typeface="微软雅黑" panose="020B0503020204020204" pitchFamily="34" charset="-122"/>
              </a:rPr>
              <a:t>下图表示的是某种酶作用的模型，尝试描述这个模型。</a:t>
            </a:r>
            <a:endParaRPr lang="zh-CN" altLang="en-US" sz="2800" b="1">
              <a:latin typeface="微软雅黑" panose="020B0503020204020204" pitchFamily="34" charset="-122"/>
              <a:ea typeface="微软雅黑" panose="020B0503020204020204" pitchFamily="34" charset="-122"/>
            </a:endParaRPr>
          </a:p>
        </p:txBody>
      </p:sp>
      <p:sp>
        <p:nvSpPr>
          <p:cNvPr id="9" name="文本框 8"/>
          <p:cNvSpPr txBox="1"/>
          <p:nvPr>
            <p:custDataLst>
              <p:tags r:id="rId31"/>
            </p:custDataLst>
          </p:nvPr>
        </p:nvSpPr>
        <p:spPr>
          <a:xfrm>
            <a:off x="0" y="2648585"/>
            <a:ext cx="2275840" cy="521970"/>
          </a:xfrm>
          <a:prstGeom prst="rect">
            <a:avLst/>
          </a:prstGeom>
          <a:noFill/>
          <a:ln w="9525">
            <a:noFill/>
          </a:ln>
        </p:spPr>
        <p:txBody>
          <a:bodyPr wrap="square" anchor="t" anchorCtr="0">
            <a:spAutoFit/>
          </a:bodyPr>
          <a:lstStyle/>
          <a:p>
            <a:pPr>
              <a:spcBef>
                <a:spcPct val="50000"/>
              </a:spcBef>
            </a:pPr>
            <a:r>
              <a:rPr lang="zh-CN" altLang="en-US" sz="2800" b="1">
                <a:solidFill>
                  <a:srgbClr val="0000FF"/>
                </a:solidFill>
                <a:latin typeface="微软雅黑" panose="020B0503020204020204" pitchFamily="34" charset="-122"/>
                <a:ea typeface="微软雅黑" panose="020B0503020204020204" pitchFamily="34" charset="-122"/>
                <a:sym typeface="+mn-ea"/>
              </a:rPr>
              <a:t>锁</a:t>
            </a:r>
            <a:r>
              <a:rPr lang="zh-CN" altLang="en-US" sz="2800" b="1">
                <a:solidFill>
                  <a:srgbClr val="0000FF"/>
                </a:solidFill>
                <a:latin typeface="微软雅黑" panose="020B0503020204020204" pitchFamily="34" charset="-122"/>
                <a:ea typeface="微软雅黑" panose="020B0503020204020204" pitchFamily="34" charset="-122"/>
              </a:rPr>
              <a:t>钥的模型</a:t>
            </a:r>
            <a:endParaRPr lang="zh-CN" altLang="en-US" sz="2800" b="1">
              <a:solidFill>
                <a:srgbClr val="0000FF"/>
              </a:solidFill>
              <a:latin typeface="微软雅黑" panose="020B0503020204020204" pitchFamily="34" charset="-122"/>
              <a:ea typeface="微软雅黑" panose="020B0503020204020204" pitchFamily="34" charset="-122"/>
            </a:endParaRPr>
          </a:p>
        </p:txBody>
      </p:sp>
      <p:sp>
        <p:nvSpPr>
          <p:cNvPr id="10" name="文本框 19480"/>
          <p:cNvSpPr txBox="1"/>
          <p:nvPr>
            <p:custDataLst>
              <p:tags r:id="rId32"/>
            </p:custDataLst>
          </p:nvPr>
        </p:nvSpPr>
        <p:spPr>
          <a:xfrm>
            <a:off x="3113405" y="1118870"/>
            <a:ext cx="6311900" cy="521970"/>
          </a:xfrm>
          <a:prstGeom prst="rect">
            <a:avLst/>
          </a:prstGeom>
          <a:gradFill>
            <a:gsLst>
              <a:gs pos="3896">
                <a:srgbClr val="F2E6CD"/>
              </a:gs>
              <a:gs pos="97000">
                <a:srgbClr val="E3B84B"/>
              </a:gs>
            </a:gsLst>
            <a:lin ang="2700000" scaled="1"/>
          </a:gradFill>
          <a:ln w="9525">
            <a:noFill/>
          </a:ln>
        </p:spPr>
        <p:txBody>
          <a:bodyPr wrap="square" anchor="t" anchorCtr="0">
            <a:spAutoFit/>
          </a:bodyPr>
          <a:lstStyle/>
          <a:p>
            <a:r>
              <a:rPr lang="zh-CN" altLang="en-US" sz="2800" b="1">
                <a:latin typeface="微软雅黑" panose="020B0503020204020204" pitchFamily="34" charset="-122"/>
                <a:ea typeface="微软雅黑" panose="020B0503020204020204" pitchFamily="34" charset="-122"/>
              </a:rPr>
              <a:t>每一种酶只能催化</a:t>
            </a:r>
            <a:r>
              <a:rPr lang="zh-CN" altLang="en-US" sz="2800" b="1">
                <a:solidFill>
                  <a:srgbClr val="FF0066"/>
                </a:solidFill>
                <a:latin typeface="微软雅黑" panose="020B0503020204020204" pitchFamily="34" charset="-122"/>
                <a:ea typeface="微软雅黑" panose="020B0503020204020204" pitchFamily="34" charset="-122"/>
              </a:rPr>
              <a:t>一种或一类</a:t>
            </a:r>
            <a:r>
              <a:rPr lang="zh-CN" altLang="en-US" sz="2800" b="1">
                <a:latin typeface="微软雅黑" panose="020B0503020204020204" pitchFamily="34" charset="-122"/>
                <a:ea typeface="微软雅黑" panose="020B0503020204020204" pitchFamily="34" charset="-122"/>
              </a:rPr>
              <a:t>化学反应。</a:t>
            </a:r>
            <a:endParaRPr lang="zh-CN" altLang="en-US" sz="2800" b="1">
              <a:latin typeface="微软雅黑" panose="020B0503020204020204" pitchFamily="34" charset="-122"/>
              <a:ea typeface="微软雅黑" panose="020B0503020204020204" pitchFamily="34" charset="-122"/>
            </a:endParaRPr>
          </a:p>
        </p:txBody>
      </p:sp>
      <p:grpSp>
        <p:nvGrpSpPr>
          <p:cNvPr id="20" name="组合 19"/>
          <p:cNvGrpSpPr/>
          <p:nvPr>
            <p:custDataLst>
              <p:tags r:id="rId33"/>
            </p:custDataLst>
          </p:nvPr>
        </p:nvGrpSpPr>
        <p:grpSpPr>
          <a:xfrm>
            <a:off x="9819640" y="1569720"/>
            <a:ext cx="2372360" cy="1424940"/>
            <a:chOff x="15464" y="2650"/>
            <a:chExt cx="3736" cy="2244"/>
          </a:xfrm>
        </p:grpSpPr>
        <p:sp>
          <p:nvSpPr>
            <p:cNvPr id="19" name="云形标注 18"/>
            <p:cNvSpPr/>
            <p:nvPr>
              <p:custDataLst>
                <p:tags r:id="rId34"/>
              </p:custDataLst>
            </p:nvPr>
          </p:nvSpPr>
          <p:spPr>
            <a:xfrm>
              <a:off x="15464" y="2650"/>
              <a:ext cx="3736" cy="2244"/>
            </a:xfrm>
            <a:prstGeom prst="cloudCallout">
              <a:avLst>
                <a:gd name="adj1" fmla="val -62874"/>
                <a:gd name="adj2" fmla="val -56327"/>
              </a:avLst>
            </a:prstGeom>
            <a:gradFill>
              <a:gsLst>
                <a:gs pos="0">
                  <a:srgbClr val="FABF9F"/>
                </a:gs>
                <a:gs pos="100000">
                  <a:srgbClr val="F4F099"/>
                </a:gs>
              </a:gsLst>
              <a:lin ang="16200000" scaled="0"/>
            </a:gradFill>
            <a:ln>
              <a:gradFill>
                <a:gsLst>
                  <a:gs pos="0">
                    <a:srgbClr val="FFDA32"/>
                  </a:gs>
                  <a:gs pos="100000">
                    <a:srgbClr val="EA2768"/>
                  </a:gs>
                </a:gsLst>
                <a:path path="circle">
                  <a:fillToRect r="100000" b="100000"/>
                </a:path>
                <a:tileRect l="-100000" t="-100000"/>
              </a:gra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8" name="文本框 17"/>
            <p:cNvSpPr txBox="1"/>
            <p:nvPr>
              <p:custDataLst>
                <p:tags r:id="rId35"/>
              </p:custDataLst>
            </p:nvPr>
          </p:nvSpPr>
          <p:spPr>
            <a:xfrm>
              <a:off x="15873" y="2812"/>
              <a:ext cx="3327" cy="1888"/>
            </a:xfrm>
            <a:prstGeom prst="rect">
              <a:avLst/>
            </a:prstGeom>
            <a:noFill/>
          </p:spPr>
          <p:txBody>
            <a:bodyPr vert="horz" wrap="square" rtlCol="0" anchor="t">
              <a:spAutoFit/>
            </a:bodyPr>
            <a:lstStyle/>
            <a:p>
              <a:r>
                <a:rPr lang="zh-CN" altLang="en-US" sz="2400">
                  <a:solidFill>
                    <a:srgbClr val="0000FF"/>
                  </a:solidFill>
                  <a:latin typeface="微软雅黑" panose="020B0503020204020204" pitchFamily="34" charset="-122"/>
                  <a:ea typeface="微软雅黑" panose="020B0503020204020204" pitchFamily="34" charset="-122"/>
                  <a:cs typeface="Times New Roman" panose="02020603050405020304" pitchFamily="34" charset="-120"/>
                  <a:sym typeface="+mn-ea"/>
                </a:rPr>
                <a:t>保证了细胞代谢能够有条不紊地进行</a:t>
              </a:r>
              <a:endParaRPr lang="zh-CN" altLang="en-US" sz="2400">
                <a:solidFill>
                  <a:srgbClr val="0000FF"/>
                </a:solidFill>
                <a:latin typeface="微软雅黑" panose="020B0503020204020204" pitchFamily="34" charset="-122"/>
                <a:ea typeface="微软雅黑" panose="020B0503020204020204" pitchFamily="34" charset="-122"/>
                <a:cs typeface="Times New Roman" panose="02020603050405020304" pitchFamily="34" charset="-120"/>
                <a:sym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483"/>
                                        </p:tgtEl>
                                        <p:attrNameLst>
                                          <p:attrName>style.visibility</p:attrName>
                                        </p:attrNameLst>
                                      </p:cBhvr>
                                      <p:to>
                                        <p:strVal val="visible"/>
                                      </p:to>
                                    </p:set>
                                    <p:animEffect transition="in" filter="checkerboard(across)">
                                      <p:cBhvr>
                                        <p:cTn id="7" dur="500"/>
                                        <p:tgtEl>
                                          <p:spTgt spid="20483"/>
                                        </p:tgtEl>
                                      </p:cBhvr>
                                    </p:animEffect>
                                  </p:childTnLst>
                                  <p:subTnLst>
                                    <p:audio>
                                      <p:cMediaNode>
                                        <p:cTn display="0" masterRel="sameClick">
                                          <p:stCondLst>
                                            <p:cond evt="begin" delay="0">
                                              <p:tn val="5"/>
                                            </p:cond>
                                          </p:stCondLst>
                                          <p:endCondLst>
                                            <p:cond evt="onStopAudio" delay="0">
                                              <p:tgtEl>
                                                <p:sldTgt/>
                                              </p:tgtEl>
                                            </p:cond>
                                          </p:endCondLst>
                                        </p:cTn>
                                        <p:tgtEl>
                                          <p:sndTgt r:embed="rId36" name="type.wav"/>
                                        </p:tgtEl>
                                      </p:cMediaNode>
                                    </p:audio>
                                  </p:sub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0484"/>
                                        </p:tgtEl>
                                        <p:attrNameLst>
                                          <p:attrName>style.visibility</p:attrName>
                                        </p:attrNameLst>
                                      </p:cBhvr>
                                      <p:to>
                                        <p:strVal val="visible"/>
                                      </p:to>
                                    </p:set>
                                    <p:animEffect transition="in" filter="checkerboard(across)">
                                      <p:cBhvr>
                                        <p:cTn id="12" dur="500"/>
                                        <p:tgtEl>
                                          <p:spTgt spid="20484"/>
                                        </p:tgtEl>
                                      </p:cBhvr>
                                    </p:animEffect>
                                  </p:childTnLst>
                                  <p:subTnLst>
                                    <p:audio>
                                      <p:cMediaNode>
                                        <p:cTn display="0" masterRel="sameClick">
                                          <p:stCondLst>
                                            <p:cond evt="begin" delay="0">
                                              <p:tn val="10"/>
                                            </p:cond>
                                          </p:stCondLst>
                                          <p:endCondLst>
                                            <p:cond evt="onStopAudio" delay="0">
                                              <p:tgtEl>
                                                <p:sldTgt/>
                                              </p:tgtEl>
                                            </p:cond>
                                          </p:endCondLst>
                                        </p:cTn>
                                        <p:tgtEl>
                                          <p:sndTgt r:embed="rId36" name="type.wav"/>
                                        </p:tgtEl>
                                      </p:cMediaNode>
                                    </p:audio>
                                  </p:sub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0485"/>
                                        </p:tgtEl>
                                        <p:attrNameLst>
                                          <p:attrName>style.visibility</p:attrName>
                                        </p:attrNameLst>
                                      </p:cBhvr>
                                      <p:to>
                                        <p:strVal val="visible"/>
                                      </p:to>
                                    </p:set>
                                    <p:animEffect transition="in" filter="checkerboard(across)">
                                      <p:cBhvr>
                                        <p:cTn id="17" dur="500"/>
                                        <p:tgtEl>
                                          <p:spTgt spid="20485"/>
                                        </p:tgtEl>
                                      </p:cBhvr>
                                    </p:animEffect>
                                  </p:childTnLst>
                                  <p:subTnLst>
                                    <p:audio>
                                      <p:cMediaNode>
                                        <p:cTn display="0" masterRel="sameClick">
                                          <p:stCondLst>
                                            <p:cond evt="begin" delay="0">
                                              <p:tn val="15"/>
                                            </p:cond>
                                          </p:stCondLst>
                                          <p:endCondLst>
                                            <p:cond evt="onStopAudio" delay="0">
                                              <p:tgtEl>
                                                <p:sldTgt/>
                                              </p:tgtEl>
                                            </p:cond>
                                          </p:endCondLst>
                                        </p:cTn>
                                        <p:tgtEl>
                                          <p:sndTgt r:embed="rId36" name="type.wav"/>
                                        </p:tgtEl>
                                      </p:cMediaNode>
                                    </p:audio>
                                  </p:sub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0486"/>
                                        </p:tgtEl>
                                        <p:attrNameLst>
                                          <p:attrName>style.visibility</p:attrName>
                                        </p:attrNameLst>
                                      </p:cBhvr>
                                      <p:to>
                                        <p:strVal val="visible"/>
                                      </p:to>
                                    </p:set>
                                    <p:animEffect transition="in" filter="checkerboard(across)">
                                      <p:cBhvr>
                                        <p:cTn id="22" dur="500"/>
                                        <p:tgtEl>
                                          <p:spTgt spid="20486"/>
                                        </p:tgtEl>
                                      </p:cBhvr>
                                    </p:animEffect>
                                  </p:childTnLst>
                                  <p:subTnLst>
                                    <p:audio>
                                      <p:cMediaNode>
                                        <p:cTn display="0" masterRel="sameClick">
                                          <p:stCondLst>
                                            <p:cond evt="begin" delay="0">
                                              <p:tn val="20"/>
                                            </p:cond>
                                          </p:stCondLst>
                                          <p:endCondLst>
                                            <p:cond evt="onStopAudio" delay="0">
                                              <p:tgtEl>
                                                <p:sldTgt/>
                                              </p:tgtEl>
                                            </p:cond>
                                          </p:endCondLst>
                                        </p:cTn>
                                        <p:tgtEl>
                                          <p:sndTgt r:embed="rId36" name="type.wav"/>
                                        </p:tgtEl>
                                      </p:cMediaNode>
                                    </p:audio>
                                  </p:sub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20492"/>
                                        </p:tgtEl>
                                        <p:attrNameLst>
                                          <p:attrName>style.visibility</p:attrName>
                                        </p:attrNameLst>
                                      </p:cBhvr>
                                      <p:to>
                                        <p:strVal val="visible"/>
                                      </p:to>
                                    </p:set>
                                    <p:animEffect transition="in" filter="checkerboard(across)">
                                      <p:cBhvr>
                                        <p:cTn id="27" dur="500"/>
                                        <p:tgtEl>
                                          <p:spTgt spid="20492"/>
                                        </p:tgtEl>
                                      </p:cBhvr>
                                    </p:animEffect>
                                  </p:childTnLst>
                                  <p:subTnLst>
                                    <p:audio>
                                      <p:cMediaNode>
                                        <p:cTn display="0" masterRel="sameClick">
                                          <p:stCondLst>
                                            <p:cond evt="begin" delay="0">
                                              <p:tn val="25"/>
                                            </p:cond>
                                          </p:stCondLst>
                                          <p:endCondLst>
                                            <p:cond evt="onStopAudio" delay="0">
                                              <p:tgtEl>
                                                <p:sldTgt/>
                                              </p:tgtEl>
                                            </p:cond>
                                          </p:endCondLst>
                                        </p:cTn>
                                        <p:tgtEl>
                                          <p:sndTgt r:embed="rId36" name="type.wav"/>
                                        </p:tgtEl>
                                      </p:cMediaNode>
                                    </p:audio>
                                  </p:sub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20493"/>
                                        </p:tgtEl>
                                        <p:attrNameLst>
                                          <p:attrName>style.visibility</p:attrName>
                                        </p:attrNameLst>
                                      </p:cBhvr>
                                      <p:to>
                                        <p:strVal val="visible"/>
                                      </p:to>
                                    </p:set>
                                    <p:animEffect transition="in" filter="checkerboard(across)">
                                      <p:cBhvr>
                                        <p:cTn id="32" dur="500"/>
                                        <p:tgtEl>
                                          <p:spTgt spid="20493"/>
                                        </p:tgtEl>
                                      </p:cBhvr>
                                    </p:animEffect>
                                  </p:childTnLst>
                                  <p:subTnLst>
                                    <p:audio>
                                      <p:cMediaNode>
                                        <p:cTn display="0" masterRel="sameClick">
                                          <p:stCondLst>
                                            <p:cond evt="begin" delay="0">
                                              <p:tn val="30"/>
                                            </p:cond>
                                          </p:stCondLst>
                                          <p:endCondLst>
                                            <p:cond evt="onStopAudio" delay="0">
                                              <p:tgtEl>
                                                <p:sldTgt/>
                                              </p:tgtEl>
                                            </p:cond>
                                          </p:endCondLst>
                                        </p:cTn>
                                        <p:tgtEl>
                                          <p:sndTgt r:embed="rId36" name="type.wav"/>
                                        </p:tgtEl>
                                      </p:cMediaNode>
                                    </p:audio>
                                  </p:sub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20495"/>
                                        </p:tgtEl>
                                        <p:attrNameLst>
                                          <p:attrName>style.visibility</p:attrName>
                                        </p:attrNameLst>
                                      </p:cBhvr>
                                      <p:to>
                                        <p:strVal val="visible"/>
                                      </p:to>
                                    </p:set>
                                    <p:animEffect transition="in" filter="checkerboard(across)">
                                      <p:cBhvr>
                                        <p:cTn id="37" dur="500"/>
                                        <p:tgtEl>
                                          <p:spTgt spid="20495"/>
                                        </p:tgtEl>
                                      </p:cBhvr>
                                    </p:animEffect>
                                  </p:childTnLst>
                                  <p:subTnLst>
                                    <p:audio>
                                      <p:cMediaNode>
                                        <p:cTn display="0" masterRel="sameClick">
                                          <p:stCondLst>
                                            <p:cond evt="begin" delay="0">
                                              <p:tn val="35"/>
                                            </p:cond>
                                          </p:stCondLst>
                                          <p:endCondLst>
                                            <p:cond evt="onStopAudio" delay="0">
                                              <p:tgtEl>
                                                <p:sldTgt/>
                                              </p:tgtEl>
                                            </p:cond>
                                          </p:endCondLst>
                                        </p:cTn>
                                        <p:tgtEl>
                                          <p:sndTgt r:embed="rId36" name="type.wav"/>
                                        </p:tgtEl>
                                      </p:cMediaNode>
                                    </p:audio>
                                  </p:sub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20496"/>
                                        </p:tgtEl>
                                        <p:attrNameLst>
                                          <p:attrName>style.visibility</p:attrName>
                                        </p:attrNameLst>
                                      </p:cBhvr>
                                      <p:to>
                                        <p:strVal val="visible"/>
                                      </p:to>
                                    </p:set>
                                    <p:animEffect transition="in" filter="checkerboard(across)">
                                      <p:cBhvr>
                                        <p:cTn id="42" dur="500"/>
                                        <p:tgtEl>
                                          <p:spTgt spid="20496"/>
                                        </p:tgtEl>
                                      </p:cBhvr>
                                    </p:animEffect>
                                  </p:childTnLst>
                                  <p:subTnLst>
                                    <p:audio>
                                      <p:cMediaNode>
                                        <p:cTn display="0" masterRel="sameClick">
                                          <p:stCondLst>
                                            <p:cond evt="begin" delay="0">
                                              <p:tn val="40"/>
                                            </p:cond>
                                          </p:stCondLst>
                                          <p:endCondLst>
                                            <p:cond evt="onStopAudio" delay="0">
                                              <p:tgtEl>
                                                <p:sldTgt/>
                                              </p:tgtEl>
                                            </p:cond>
                                          </p:endCondLst>
                                        </p:cTn>
                                        <p:tgtEl>
                                          <p:sndTgt r:embed="rId36" name="type.wav"/>
                                        </p:tgtEl>
                                      </p:cMediaNode>
                                    </p:audio>
                                  </p:sub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9477"/>
                                        </p:tgtEl>
                                        <p:attrNameLst>
                                          <p:attrName>style.visibility</p:attrName>
                                        </p:attrNameLst>
                                      </p:cBhvr>
                                      <p:to>
                                        <p:strVal val="visible"/>
                                      </p:to>
                                    </p:set>
                                    <p:animEffect transition="in" filter="blinds(horizontal)">
                                      <p:cBhvr>
                                        <p:cTn id="47" dur="500"/>
                                        <p:tgtEl>
                                          <p:spTgt spid="19477"/>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9479"/>
                                        </p:tgtEl>
                                        <p:attrNameLst>
                                          <p:attrName>style.visibility</p:attrName>
                                        </p:attrNameLst>
                                      </p:cBhvr>
                                      <p:to>
                                        <p:strVal val="visible"/>
                                      </p:to>
                                    </p:set>
                                    <p:animEffect transition="in" filter="blinds(horizontal)">
                                      <p:cBhvr>
                                        <p:cTn id="52" dur="500"/>
                                        <p:tgtEl>
                                          <p:spTgt spid="19479"/>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9478"/>
                                        </p:tgtEl>
                                        <p:attrNameLst>
                                          <p:attrName>style.visibility</p:attrName>
                                        </p:attrNameLst>
                                      </p:cBhvr>
                                      <p:to>
                                        <p:strVal val="visible"/>
                                      </p:to>
                                    </p:set>
                                    <p:animEffect transition="in" filter="blinds(horizontal)">
                                      <p:cBhvr>
                                        <p:cTn id="57" dur="500"/>
                                        <p:tgtEl>
                                          <p:spTgt spid="19478"/>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9480"/>
                                        </p:tgtEl>
                                        <p:attrNameLst>
                                          <p:attrName>style.visibility</p:attrName>
                                        </p:attrNameLst>
                                      </p:cBhvr>
                                      <p:to>
                                        <p:strVal val="visible"/>
                                      </p:to>
                                    </p:set>
                                    <p:animEffect transition="in" filter="blinds(horizontal)">
                                      <p:cBhvr>
                                        <p:cTn id="62" dur="500"/>
                                        <p:tgtEl>
                                          <p:spTgt spid="19480"/>
                                        </p:tgtEl>
                                      </p:cBhvr>
                                    </p:animEffect>
                                  </p:childTnLst>
                                </p:cTn>
                              </p:par>
                              <p:par>
                                <p:cTn id="63" presetID="1" presetClass="entr" presetSubtype="0" fill="hold" grpId="0" nodeType="withEffect">
                                  <p:stCondLst>
                                    <p:cond delay="0"/>
                                  </p:stCondLst>
                                  <p:childTnLst>
                                    <p:set>
                                      <p:cBhvr>
                                        <p:cTn id="64" dur="1" fill="hold">
                                          <p:stCondLst>
                                            <p:cond delay="0"/>
                                          </p:stCondLst>
                                        </p:cTn>
                                        <p:tgtEl>
                                          <p:spTgt spid="10"/>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p:bldP spid="20484" grpId="0"/>
      <p:bldP spid="20485" grpId="0"/>
      <p:bldP spid="20486" grpId="0"/>
      <p:bldP spid="20492" grpId="0"/>
      <p:bldP spid="20493" grpId="0"/>
      <p:bldP spid="20495" grpId="0"/>
      <p:bldP spid="20496" grpId="0"/>
      <p:bldP spid="19477" grpId="0"/>
      <p:bldP spid="19478" grpId="0"/>
      <p:bldP spid="19479" grpId="0"/>
      <p:bldP spid="19480" grpId="0"/>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231" name=""/>
        <p:cNvGrpSpPr/>
        <p:nvPr/>
      </p:nvGrpSpPr>
      <p:grpSpPr>
        <a:xfrm>
          <a:off x="0" y="0"/>
          <a:ext cx="0" cy="0"/>
          <a:chOff x="0" y="0"/>
          <a:chExt cx="0" cy="0"/>
        </a:xfrm>
      </p:grpSpPr>
      <p:sp>
        <p:nvSpPr>
          <p:cNvPr id="1049098" name="Rectangle 7"/>
          <p:cNvSpPr/>
          <p:nvPr>
            <p:custDataLst>
              <p:tags r:id="rId1"/>
            </p:custDataLst>
          </p:nvPr>
        </p:nvSpPr>
        <p:spPr>
          <a:xfrm>
            <a:off x="355864" y="1814236"/>
            <a:ext cx="1890221" cy="521970"/>
          </a:xfrm>
          <a:prstGeom prst="rect">
            <a:avLst/>
          </a:prstGeom>
          <a:solidFill>
            <a:schemeClr val="accent6">
              <a:lumMod val="60000"/>
              <a:lumOff val="40000"/>
            </a:schemeClr>
          </a:solidFill>
          <a:ln w="9525">
            <a:noFill/>
          </a:ln>
        </p:spPr>
        <p:txBody>
          <a:bodyPr>
            <a:spAutoFit/>
          </a:bodyPr>
          <a:lstStyle/>
          <a:p>
            <a:r>
              <a:rPr lang="zh-CN" altLang="en-US" sz="2800" b="1">
                <a:solidFill>
                  <a:srgbClr val="2206CC"/>
                </a:solidFill>
                <a:latin typeface="微软雅黑" panose="020B0503020204020204" pitchFamily="34" charset="-122"/>
                <a:ea typeface="微软雅黑" panose="020B0503020204020204" pitchFamily="34" charset="-122"/>
              </a:rPr>
              <a:t>提出问题：</a:t>
            </a:r>
            <a:endParaRPr lang="zh-CN" altLang="en-US" sz="2800" b="1">
              <a:solidFill>
                <a:srgbClr val="2206CC"/>
              </a:solidFill>
              <a:latin typeface="微软雅黑" panose="020B0503020204020204" pitchFamily="34" charset="-122"/>
              <a:ea typeface="微软雅黑" panose="020B0503020204020204" pitchFamily="34" charset="-122"/>
            </a:endParaRPr>
          </a:p>
        </p:txBody>
      </p:sp>
      <p:sp>
        <p:nvSpPr>
          <p:cNvPr id="1049099" name="文本框 15363"/>
          <p:cNvSpPr txBox="1">
            <a:spLocks noChangeArrowheads="1"/>
          </p:cNvSpPr>
          <p:nvPr>
            <p:custDataLst>
              <p:tags r:id="rId2"/>
            </p:custDataLst>
          </p:nvPr>
        </p:nvSpPr>
        <p:spPr bwMode="auto">
          <a:xfrm>
            <a:off x="2568575" y="1814195"/>
            <a:ext cx="3219450" cy="521970"/>
          </a:xfrm>
          <a:prstGeom prst="rect">
            <a:avLst/>
          </a:prstGeom>
          <a:noFill/>
          <a:ln>
            <a:noFill/>
          </a:ln>
        </p:spPr>
        <p:txBody>
          <a:bodyPr wrap="square">
            <a:spAutoFit/>
          </a:bodyPr>
          <a:lstStyle>
            <a:lvl1pPr>
              <a:defRPr b="1">
                <a:solidFill>
                  <a:srgbClr val="800000"/>
                </a:solidFill>
                <a:latin typeface="Arial" panose="020B0604020202020204" pitchFamily="34" charset="0"/>
                <a:ea typeface="宋体" panose="02010600030101010101" pitchFamily="2" charset="-122"/>
              </a:defRPr>
            </a:lvl1pPr>
            <a:lvl2pPr>
              <a:defRPr b="1">
                <a:solidFill>
                  <a:srgbClr val="800000"/>
                </a:solidFill>
                <a:latin typeface="Arial" panose="020B0604020202020204" pitchFamily="34" charset="0"/>
                <a:ea typeface="宋体" panose="02010600030101010101" pitchFamily="2" charset="-122"/>
              </a:defRPr>
            </a:lvl2pPr>
            <a:lvl3pPr>
              <a:defRPr b="1">
                <a:solidFill>
                  <a:srgbClr val="800000"/>
                </a:solidFill>
                <a:latin typeface="Arial" panose="020B0604020202020204" pitchFamily="34" charset="0"/>
                <a:ea typeface="宋体" panose="02010600030101010101" pitchFamily="2" charset="-122"/>
              </a:defRPr>
            </a:lvl3pPr>
            <a:lvl4pPr>
              <a:defRPr b="1">
                <a:solidFill>
                  <a:srgbClr val="800000"/>
                </a:solidFill>
                <a:latin typeface="Arial" panose="020B0604020202020204" pitchFamily="34" charset="0"/>
                <a:ea typeface="宋体" panose="02010600030101010101" pitchFamily="2" charset="-122"/>
              </a:defRPr>
            </a:lvl4pPr>
            <a:lvl5pPr>
              <a:defRPr b="1">
                <a:solidFill>
                  <a:srgbClr val="800000"/>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b="1">
                <a:solidFill>
                  <a:srgbClr val="800000"/>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b="1">
                <a:solidFill>
                  <a:srgbClr val="800000"/>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b="1">
                <a:solidFill>
                  <a:srgbClr val="800000"/>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b="1">
                <a:solidFill>
                  <a:srgbClr val="800000"/>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800" b="1" i="0" u="none" strike="noStrike" kern="1200" cap="none" spc="0" normalizeH="0" baseline="0" noProof="0">
                <a:ln>
                  <a:noFill/>
                </a:ln>
                <a:solidFill>
                  <a:schemeClr val="bg1">
                    <a:lumMod val="10000"/>
                  </a:scheme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酶具有专一性吗？</a:t>
            </a:r>
            <a:endParaRPr kumimoji="0" lang="zh-CN" altLang="en-US" sz="2800" b="1" i="0" u="none" strike="noStrike" kern="1200" cap="none" spc="0" normalizeH="0" baseline="0" noProof="0">
              <a:ln>
                <a:noFill/>
              </a:ln>
              <a:solidFill>
                <a:schemeClr val="bg1">
                  <a:lumMod val="10000"/>
                </a:scheme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sp>
        <p:nvSpPr>
          <p:cNvPr id="1049100" name="Rectangle 7"/>
          <p:cNvSpPr/>
          <p:nvPr>
            <p:custDataLst>
              <p:tags r:id="rId3"/>
            </p:custDataLst>
          </p:nvPr>
        </p:nvSpPr>
        <p:spPr>
          <a:xfrm>
            <a:off x="355864" y="2525935"/>
            <a:ext cx="1890221" cy="521970"/>
          </a:xfrm>
          <a:prstGeom prst="rect">
            <a:avLst/>
          </a:prstGeom>
          <a:gradFill>
            <a:gsLst>
              <a:gs pos="50000">
                <a:srgbClr val="F8E786"/>
              </a:gs>
              <a:gs pos="0">
                <a:srgbClr val="FAEFAE"/>
              </a:gs>
              <a:gs pos="100000">
                <a:srgbClr val="F5DE5D"/>
              </a:gs>
            </a:gsLst>
            <a:lin ang="5400000" scaled="1"/>
          </a:gradFill>
          <a:ln w="9525">
            <a:noFill/>
          </a:ln>
        </p:spPr>
        <p:txBody>
          <a:bodyPr>
            <a:spAutoFit/>
          </a:bodyPr>
          <a:lstStyle/>
          <a:p>
            <a:r>
              <a:rPr lang="zh-CN" altLang="en-US" sz="2800" b="1">
                <a:solidFill>
                  <a:srgbClr val="2206CC"/>
                </a:solidFill>
                <a:latin typeface="微软雅黑" panose="020B0503020204020204" pitchFamily="34" charset="-122"/>
                <a:ea typeface="微软雅黑" panose="020B0503020204020204" pitchFamily="34" charset="-122"/>
              </a:rPr>
              <a:t>作出假设：</a:t>
            </a:r>
            <a:endParaRPr lang="zh-CN" altLang="en-US" sz="2800" b="1">
              <a:solidFill>
                <a:srgbClr val="2206CC"/>
              </a:solidFill>
              <a:latin typeface="微软雅黑" panose="020B0503020204020204" pitchFamily="34" charset="-122"/>
              <a:ea typeface="微软雅黑" panose="020B0503020204020204" pitchFamily="34" charset="-122"/>
            </a:endParaRPr>
          </a:p>
        </p:txBody>
      </p:sp>
      <p:sp>
        <p:nvSpPr>
          <p:cNvPr id="1049101" name="文本框 15365"/>
          <p:cNvSpPr txBox="1">
            <a:spLocks noChangeArrowheads="1"/>
          </p:cNvSpPr>
          <p:nvPr>
            <p:custDataLst>
              <p:tags r:id="rId4"/>
            </p:custDataLst>
          </p:nvPr>
        </p:nvSpPr>
        <p:spPr bwMode="auto">
          <a:xfrm>
            <a:off x="2633345" y="2487930"/>
            <a:ext cx="2884170" cy="521970"/>
          </a:xfrm>
          <a:prstGeom prst="rect">
            <a:avLst/>
          </a:prstGeom>
          <a:noFill/>
          <a:ln>
            <a:noFill/>
          </a:ln>
        </p:spPr>
        <p:txBody>
          <a:bodyPr wrap="square">
            <a:spAutoFit/>
          </a:bodyPr>
          <a:lstStyle>
            <a:lvl1pPr>
              <a:defRPr b="1">
                <a:solidFill>
                  <a:srgbClr val="800000"/>
                </a:solidFill>
                <a:latin typeface="Arial" panose="020B0604020202020204" pitchFamily="34" charset="0"/>
                <a:ea typeface="宋体" panose="02010600030101010101" pitchFamily="2" charset="-122"/>
              </a:defRPr>
            </a:lvl1pPr>
            <a:lvl2pPr>
              <a:defRPr b="1">
                <a:solidFill>
                  <a:srgbClr val="800000"/>
                </a:solidFill>
                <a:latin typeface="Arial" panose="020B0604020202020204" pitchFamily="34" charset="0"/>
                <a:ea typeface="宋体" panose="02010600030101010101" pitchFamily="2" charset="-122"/>
              </a:defRPr>
            </a:lvl2pPr>
            <a:lvl3pPr>
              <a:defRPr b="1">
                <a:solidFill>
                  <a:srgbClr val="800000"/>
                </a:solidFill>
                <a:latin typeface="Arial" panose="020B0604020202020204" pitchFamily="34" charset="0"/>
                <a:ea typeface="宋体" panose="02010600030101010101" pitchFamily="2" charset="-122"/>
              </a:defRPr>
            </a:lvl3pPr>
            <a:lvl4pPr>
              <a:defRPr b="1">
                <a:solidFill>
                  <a:srgbClr val="800000"/>
                </a:solidFill>
                <a:latin typeface="Arial" panose="020B0604020202020204" pitchFamily="34" charset="0"/>
                <a:ea typeface="宋体" panose="02010600030101010101" pitchFamily="2" charset="-122"/>
              </a:defRPr>
            </a:lvl4pPr>
            <a:lvl5pPr>
              <a:defRPr b="1">
                <a:solidFill>
                  <a:srgbClr val="800000"/>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b="1">
                <a:solidFill>
                  <a:srgbClr val="800000"/>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b="1">
                <a:solidFill>
                  <a:srgbClr val="800000"/>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b="1">
                <a:solidFill>
                  <a:srgbClr val="800000"/>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b="1">
                <a:solidFill>
                  <a:srgbClr val="800000"/>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800" b="1" i="0" u="none" strike="noStrike" kern="1200" cap="none" spc="0" normalizeH="0" baseline="0" noProof="0">
                <a:ln>
                  <a:noFill/>
                </a:ln>
                <a:solidFill>
                  <a:schemeClr val="bg1">
                    <a:lumMod val="10000"/>
                  </a:scheme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酶具有专一性。</a:t>
            </a:r>
            <a:endParaRPr kumimoji="0" lang="zh-CN" altLang="en-US" sz="2800" b="1" i="0" u="none" strike="noStrike" kern="1200" cap="none" spc="0" normalizeH="0" baseline="0" noProof="0">
              <a:ln>
                <a:noFill/>
              </a:ln>
              <a:solidFill>
                <a:schemeClr val="bg1">
                  <a:lumMod val="10000"/>
                </a:scheme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sp>
        <p:nvSpPr>
          <p:cNvPr id="1049102" name="Rectangle 7"/>
          <p:cNvSpPr/>
          <p:nvPr>
            <p:custDataLst>
              <p:tags r:id="rId5"/>
            </p:custDataLst>
          </p:nvPr>
        </p:nvSpPr>
        <p:spPr>
          <a:xfrm>
            <a:off x="355600" y="3167380"/>
            <a:ext cx="1891030" cy="953135"/>
          </a:xfrm>
          <a:prstGeom prst="rect">
            <a:avLst/>
          </a:prstGeom>
          <a:solidFill>
            <a:schemeClr val="accent6">
              <a:lumMod val="60000"/>
              <a:lumOff val="40000"/>
            </a:schemeClr>
          </a:solidFill>
          <a:ln w="9525">
            <a:noFill/>
          </a:ln>
        </p:spPr>
        <p:txBody>
          <a:bodyPr wrap="square">
            <a:spAutoFit/>
          </a:bodyPr>
          <a:lstStyle/>
          <a:p>
            <a:r>
              <a:rPr lang="zh-CN" altLang="en-US" sz="2800" b="1">
                <a:solidFill>
                  <a:srgbClr val="2206CC"/>
                </a:solidFill>
                <a:latin typeface="微软雅黑" panose="020B0503020204020204" pitchFamily="34" charset="-122"/>
                <a:ea typeface="微软雅黑" panose="020B0503020204020204" pitchFamily="34" charset="-122"/>
              </a:rPr>
              <a:t>设计实验，</a:t>
            </a:r>
            <a:endParaRPr lang="zh-CN" altLang="en-US" sz="2800" b="1">
              <a:solidFill>
                <a:srgbClr val="2206CC"/>
              </a:solidFill>
              <a:latin typeface="微软雅黑" panose="020B0503020204020204" pitchFamily="34" charset="-122"/>
              <a:ea typeface="微软雅黑" panose="020B0503020204020204" pitchFamily="34" charset="-122"/>
            </a:endParaRPr>
          </a:p>
          <a:p>
            <a:r>
              <a:rPr lang="zh-CN" altLang="en-US" sz="2800" b="1">
                <a:solidFill>
                  <a:srgbClr val="2206CC"/>
                </a:solidFill>
                <a:latin typeface="微软雅黑" panose="020B0503020204020204" pitchFamily="34" charset="-122"/>
                <a:ea typeface="微软雅黑" panose="020B0503020204020204" pitchFamily="34" charset="-122"/>
              </a:rPr>
              <a:t>预期结果：</a:t>
            </a:r>
            <a:endParaRPr lang="zh-CN" altLang="en-US" sz="2800" b="1">
              <a:solidFill>
                <a:srgbClr val="2206CC"/>
              </a:solidFill>
              <a:latin typeface="微软雅黑" panose="020B0503020204020204" pitchFamily="34" charset="-122"/>
              <a:ea typeface="微软雅黑" panose="020B0503020204020204" pitchFamily="34" charset="-122"/>
            </a:endParaRPr>
          </a:p>
        </p:txBody>
      </p:sp>
      <p:sp>
        <p:nvSpPr>
          <p:cNvPr id="1049103" name="Text Box 83"/>
          <p:cNvSpPr txBox="1">
            <a:spLocks noChangeArrowheads="1"/>
          </p:cNvSpPr>
          <p:nvPr>
            <p:custDataLst>
              <p:tags r:id="rId6"/>
            </p:custDataLst>
          </p:nvPr>
        </p:nvSpPr>
        <p:spPr bwMode="auto">
          <a:xfrm>
            <a:off x="2413899" y="3207561"/>
            <a:ext cx="8400767" cy="1076325"/>
          </a:xfrm>
          <a:prstGeom prst="rect">
            <a:avLst/>
          </a:prstGeom>
          <a:noFill/>
          <a:ln>
            <a:noFill/>
          </a:ln>
        </p:spPr>
        <p:txBody>
          <a:bodyPr wrap="square">
            <a:spAutoFit/>
          </a:bodyPr>
          <a:lstStyle>
            <a:lvl1pPr eaLnBrk="0" hangingPunct="0">
              <a:defRPr b="1">
                <a:solidFill>
                  <a:schemeClr val="tx1"/>
                </a:solidFill>
                <a:latin typeface="Arial" panose="020B0604020202020204" pitchFamily="34" charset="0"/>
                <a:ea typeface="宋体" panose="02010600030101010101" pitchFamily="2" charset="-122"/>
              </a:defRPr>
            </a:lvl1pPr>
            <a:lvl2pPr marL="742950" indent="-285750" eaLnBrk="0" hangingPunct="0">
              <a:defRPr b="1">
                <a:solidFill>
                  <a:schemeClr val="tx1"/>
                </a:solidFill>
                <a:latin typeface="Arial" panose="020B0604020202020204" pitchFamily="34" charset="0"/>
                <a:ea typeface="宋体" panose="02010600030101010101" pitchFamily="2" charset="-122"/>
              </a:defRPr>
            </a:lvl2pPr>
            <a:lvl3pPr marL="1143000" indent="-228600" eaLnBrk="0" hangingPunct="0">
              <a:defRPr b="1">
                <a:solidFill>
                  <a:schemeClr val="tx1"/>
                </a:solidFill>
                <a:latin typeface="Arial" panose="020B0604020202020204" pitchFamily="34" charset="0"/>
                <a:ea typeface="宋体" panose="02010600030101010101" pitchFamily="2" charset="-122"/>
              </a:defRPr>
            </a:lvl3pPr>
            <a:lvl4pPr marL="1600200" indent="-228600" eaLnBrk="0" hangingPunct="0">
              <a:defRPr b="1">
                <a:solidFill>
                  <a:schemeClr val="tx1"/>
                </a:solidFill>
                <a:latin typeface="Arial" panose="020B0604020202020204" pitchFamily="34" charset="0"/>
                <a:ea typeface="宋体" panose="02010600030101010101" pitchFamily="2" charset="-122"/>
              </a:defRPr>
            </a:lvl4pPr>
            <a:lvl5pPr marL="2057400" indent="-228600" eaLnBrk="0" hangingPunct="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zh-CN" altLang="zh-CN" sz="3200">
                <a:solidFill>
                  <a:srgbClr val="FF0000"/>
                </a:solidFill>
                <a:latin typeface="微软雅黑" panose="020B0503020204020204" pitchFamily="34" charset="-122"/>
                <a:ea typeface="微软雅黑" panose="020B0503020204020204" pitchFamily="34" charset="-122"/>
                <a:sym typeface="Times New Roman" panose="02020603050405020304"/>
              </a:rPr>
              <a:t>分小组，用所给的材料、用具讨论出实验方案。（</a:t>
            </a:r>
            <a:r>
              <a:rPr lang="en-US" altLang="zh-CN" sz="3200">
                <a:solidFill>
                  <a:srgbClr val="FF0000"/>
                </a:solidFill>
                <a:latin typeface="微软雅黑" panose="020B0503020204020204" pitchFamily="34" charset="-122"/>
                <a:ea typeface="微软雅黑" panose="020B0503020204020204" pitchFamily="34" charset="-122"/>
                <a:sym typeface="Times New Roman" panose="02020603050405020304"/>
              </a:rPr>
              <a:t>5</a:t>
            </a:r>
            <a:r>
              <a:rPr lang="zh-CN" altLang="en-US" sz="3200">
                <a:solidFill>
                  <a:srgbClr val="FF0000"/>
                </a:solidFill>
                <a:latin typeface="微软雅黑" panose="020B0503020204020204" pitchFamily="34" charset="-122"/>
                <a:ea typeface="微软雅黑" panose="020B0503020204020204" pitchFamily="34" charset="-122"/>
                <a:sym typeface="Times New Roman" panose="02020603050405020304"/>
              </a:rPr>
              <a:t>分钟</a:t>
            </a:r>
            <a:r>
              <a:rPr lang="zh-CN" altLang="zh-CN" sz="3200">
                <a:solidFill>
                  <a:srgbClr val="FF0000"/>
                </a:solidFill>
                <a:latin typeface="微软雅黑" panose="020B0503020204020204" pitchFamily="34" charset="-122"/>
                <a:ea typeface="微软雅黑" panose="020B0503020204020204" pitchFamily="34" charset="-122"/>
                <a:sym typeface="Times New Roman" panose="02020603050405020304"/>
              </a:rPr>
              <a:t>）</a:t>
            </a:r>
            <a:endParaRPr lang="zh-CN" altLang="zh-CN" sz="3200">
              <a:solidFill>
                <a:srgbClr val="FF0000"/>
              </a:solidFill>
              <a:latin typeface="微软雅黑" panose="020B0503020204020204" pitchFamily="34" charset="-122"/>
              <a:ea typeface="微软雅黑" panose="020B0503020204020204" pitchFamily="34" charset="-122"/>
              <a:sym typeface="Times New Roman" panose="02020603050405020304"/>
            </a:endParaRPr>
          </a:p>
        </p:txBody>
      </p:sp>
      <p:sp>
        <p:nvSpPr>
          <p:cNvPr id="1049104" name="Text Box 2"/>
          <p:cNvSpPr txBox="1">
            <a:spLocks noChangeArrowheads="1"/>
          </p:cNvSpPr>
          <p:nvPr>
            <p:custDataLst>
              <p:tags r:id="rId7"/>
            </p:custDataLst>
          </p:nvPr>
        </p:nvSpPr>
        <p:spPr bwMode="auto">
          <a:xfrm>
            <a:off x="299085" y="4481195"/>
            <a:ext cx="11666855" cy="1770380"/>
          </a:xfrm>
          <a:prstGeom prst="rect">
            <a:avLst/>
          </a:prstGeom>
          <a:noFill/>
          <a:ln>
            <a:noFill/>
          </a:ln>
          <a:effectLst/>
        </p:spPr>
        <p:txBody>
          <a:bodyPr wrap="square">
            <a:spAutoFit/>
          </a:bodyPr>
          <a:lstStyle/>
          <a:p>
            <a:pPr>
              <a:lnSpc>
                <a:spcPct val="130000"/>
              </a:lnSpc>
            </a:pPr>
            <a:r>
              <a:rPr kumimoji="1" lang="zh-CN" altLang="en-US" sz="2800" b="1">
                <a:highlight>
                  <a:srgbClr val="FFFF00"/>
                </a:highlight>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材料：</a:t>
            </a:r>
            <a:r>
              <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淀粉溶液，蔗糖溶液，淀粉酶溶液，蔗糖酶溶液，斐林试剂，碘液 </a:t>
            </a:r>
            <a:endParaRPr kumimoji="1" lang="en-US" altLang="zh-CN"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a:p>
            <a:pPr>
              <a:lnSpc>
                <a:spcPct val="130000"/>
              </a:lnSpc>
            </a:pPr>
            <a:r>
              <a:rPr kumimoji="1" lang="zh-CN" altLang="en-US" sz="2800" b="1">
                <a:highlight>
                  <a:srgbClr val="00FF00"/>
                </a:highlight>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用具：</a:t>
            </a:r>
            <a:r>
              <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试管、大烧杯、量筒、滴管、温度计、试管夹、三脚架、石棉网、酒精灯、火柴等。</a:t>
            </a:r>
            <a:endParaRPr kumimoji="1"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grpSp>
        <p:nvGrpSpPr>
          <p:cNvPr id="2" name="组合 1"/>
          <p:cNvGrpSpPr/>
          <p:nvPr>
            <p:custDataLst>
              <p:tags r:id="rId8"/>
            </p:custDataLst>
          </p:nvPr>
        </p:nvGrpSpPr>
        <p:grpSpPr>
          <a:xfrm>
            <a:off x="2568575" y="1169670"/>
            <a:ext cx="6921500" cy="567690"/>
            <a:chOff x="3100" y="1115"/>
            <a:chExt cx="10900" cy="894"/>
          </a:xfrm>
          <a:solidFill>
            <a:schemeClr val="bg1"/>
          </a:solidFill>
        </p:grpSpPr>
        <p:sp>
          <p:nvSpPr>
            <p:cNvPr id="1049097" name="Text Box 4"/>
            <p:cNvSpPr txBox="1"/>
            <p:nvPr>
              <p:custDataLst>
                <p:tags r:id="rId9"/>
              </p:custDataLst>
            </p:nvPr>
          </p:nvSpPr>
          <p:spPr>
            <a:xfrm>
              <a:off x="3100" y="1115"/>
              <a:ext cx="1555" cy="822"/>
            </a:xfrm>
            <a:prstGeom prst="rect">
              <a:avLst/>
            </a:prstGeom>
            <a:grpFill/>
            <a:ln w="9525">
              <a:noFill/>
            </a:ln>
          </p:spPr>
          <p:txBody>
            <a:bodyPr wrap="square">
              <a:spAutoFit/>
            </a:bodyPr>
            <a:lstStyle/>
            <a:p>
              <a:pPr algn="l">
                <a:spcBef>
                  <a:spcPct val="50000"/>
                </a:spcBef>
              </a:pPr>
              <a:r>
                <a:rPr lang="en-US" sz="2800" b="1">
                  <a:solidFill>
                    <a:srgbClr val="C00000"/>
                  </a:solidFill>
                  <a:latin typeface="微软雅黑" panose="020B0503020204020204" pitchFamily="34" charset="-122"/>
                  <a:ea typeface="微软雅黑" panose="020B0503020204020204" pitchFamily="34" charset="-122"/>
                </a:rPr>
                <a:t>P81</a:t>
              </a:r>
              <a:endParaRPr lang="en-US" sz="2800" b="1">
                <a:solidFill>
                  <a:srgbClr val="C00000"/>
                </a:solidFill>
                <a:latin typeface="微软雅黑" panose="020B0503020204020204" pitchFamily="34" charset="-122"/>
                <a:ea typeface="微软雅黑" panose="020B0503020204020204" pitchFamily="34" charset="-122"/>
              </a:endParaRPr>
            </a:p>
          </p:txBody>
        </p:sp>
        <p:sp>
          <p:nvSpPr>
            <p:cNvPr id="27" name="矩形 39"/>
            <p:cNvSpPr>
              <a:spLocks noChangeArrowheads="1"/>
            </p:cNvSpPr>
            <p:nvPr>
              <p:custDataLst>
                <p:tags r:id="rId10"/>
              </p:custDataLst>
            </p:nvPr>
          </p:nvSpPr>
          <p:spPr bwMode="auto">
            <a:xfrm>
              <a:off x="4655" y="1115"/>
              <a:ext cx="9345" cy="89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eaLnBrk="1" fontAlgn="auto" hangingPunct="1">
                <a:lnSpc>
                  <a:spcPct val="100000"/>
                </a:lnSpc>
                <a:spcBef>
                  <a:spcPct val="0"/>
                </a:spcBef>
                <a:buFontTx/>
                <a:buNone/>
              </a:pPr>
              <a:r>
                <a:rPr lang="zh-CN" sz="3200" b="1" smtClean="0">
                  <a:solidFill>
                    <a:schemeClr val="bg2">
                      <a:lumMod val="10000"/>
                    </a:schemeClr>
                  </a:solidFill>
                  <a:effectLst/>
                  <a:latin typeface="微软雅黑" panose="020B0503020204020204" pitchFamily="34" charset="-122"/>
                  <a:ea typeface="微软雅黑" panose="020B0503020204020204" pitchFamily="34" charset="-122"/>
                  <a:cs typeface="华文楷体" panose="02010600040101010101" charset="-122"/>
                  <a:sym typeface="+mn-ea"/>
                </a:rPr>
                <a:t>淀粉酶对淀粉和蔗糖的水解作用</a:t>
              </a:r>
              <a:endParaRPr lang="zh-CN" sz="3200" b="1" smtClean="0">
                <a:solidFill>
                  <a:schemeClr val="bg2">
                    <a:lumMod val="10000"/>
                  </a:schemeClr>
                </a:solidFill>
                <a:effectLst/>
                <a:latin typeface="微软雅黑" panose="020B0503020204020204" pitchFamily="34" charset="-122"/>
                <a:ea typeface="微软雅黑" panose="020B0503020204020204" pitchFamily="34" charset="-122"/>
                <a:cs typeface="华文楷体" panose="02010600040101010101" charset="-122"/>
                <a:sym typeface="+mn-ea"/>
              </a:endParaRPr>
            </a:p>
          </p:txBody>
        </p:sp>
      </p:grpSp>
      <p:grpSp>
        <p:nvGrpSpPr>
          <p:cNvPr id="3" name="组合 2"/>
          <p:cNvGrpSpPr/>
          <p:nvPr>
            <p:custDataLst>
              <p:tags r:id="rId11"/>
            </p:custDataLst>
          </p:nvPr>
        </p:nvGrpSpPr>
        <p:grpSpPr>
          <a:xfrm>
            <a:off x="149225" y="81280"/>
            <a:ext cx="5759450" cy="1152525"/>
            <a:chOff x="235" y="128"/>
            <a:chExt cx="10309" cy="1815"/>
          </a:xfrm>
        </p:grpSpPr>
        <p:sp>
          <p:nvSpPr>
            <p:cNvPr id="12" name="文本框 11"/>
            <p:cNvSpPr txBox="1"/>
            <p:nvPr>
              <p:custDataLst>
                <p:tags r:id="rId12"/>
              </p:custDataLst>
            </p:nvPr>
          </p:nvSpPr>
          <p:spPr>
            <a:xfrm>
              <a:off x="503" y="9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酶的特性</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13"/>
              </p:custDataLst>
            </p:nvPr>
          </p:nvGrpSpPr>
          <p:grpSpPr>
            <a:xfrm>
              <a:off x="235" y="128"/>
              <a:ext cx="10309" cy="899"/>
              <a:chOff x="587375" y="977268"/>
              <a:chExt cx="6546004" cy="570900"/>
            </a:xfrm>
          </p:grpSpPr>
          <p:sp>
            <p:nvSpPr>
              <p:cNvPr id="215" name="任意多边形: 形状 17"/>
              <p:cNvSpPr/>
              <p:nvPr>
                <p:custDataLst>
                  <p:tags r:id="rId14"/>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5"/>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1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18"/>
              </p:custDataLst>
            </p:nvPr>
          </p:nvPicPr>
          <p:blipFill>
            <a:blip r:embed="rId19"/>
            <a:stretch>
              <a:fillRect/>
            </a:stretch>
          </p:blipFill>
          <p:spPr>
            <a:xfrm>
              <a:off x="1119" y="207"/>
              <a:ext cx="719" cy="719"/>
            </a:xfrm>
            <a:prstGeom prst="rect">
              <a:avLst/>
            </a:prstGeom>
          </p:spPr>
        </p:pic>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49099"/>
                                        </p:tgtEl>
                                        <p:attrNameLst>
                                          <p:attrName>style.visibility</p:attrName>
                                        </p:attrNameLst>
                                      </p:cBhvr>
                                      <p:to>
                                        <p:strVal val="visible"/>
                                      </p:to>
                                    </p:set>
                                    <p:animEffect transition="in" filter="blinds(horizontal)">
                                      <p:cBhvr>
                                        <p:cTn id="7" dur="500"/>
                                        <p:tgtEl>
                                          <p:spTgt spid="104909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49101"/>
                                        </p:tgtEl>
                                        <p:attrNameLst>
                                          <p:attrName>style.visibility</p:attrName>
                                        </p:attrNameLst>
                                      </p:cBhvr>
                                      <p:to>
                                        <p:strVal val="visible"/>
                                      </p:to>
                                    </p:set>
                                    <p:animEffect transition="in" filter="blinds(horizontal)">
                                      <p:cBhvr>
                                        <p:cTn id="12" dur="500"/>
                                        <p:tgtEl>
                                          <p:spTgt spid="104910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49103"/>
                                        </p:tgtEl>
                                        <p:attrNameLst>
                                          <p:attrName>style.visibility</p:attrName>
                                        </p:attrNameLst>
                                      </p:cBhvr>
                                      <p:to>
                                        <p:strVal val="visible"/>
                                      </p:to>
                                    </p:set>
                                    <p:animEffect transition="in" filter="blinds(horizontal)">
                                      <p:cBhvr>
                                        <p:cTn id="17" dur="500"/>
                                        <p:tgtEl>
                                          <p:spTgt spid="1049103"/>
                                        </p:tgtEl>
                                      </p:cBhvr>
                                    </p:animEffect>
                                  </p:childTnLst>
                                </p:cTn>
                              </p:par>
                            </p:childTnLst>
                          </p:cTn>
                        </p:par>
                        <p:par>
                          <p:cTn id="18" fill="hold">
                            <p:stCondLst>
                              <p:cond delay="500"/>
                            </p:stCondLst>
                            <p:childTnLst>
                              <p:par>
                                <p:cTn id="19" presetID="3" presetClass="entr" presetSubtype="10" fill="hold" grpId="0" nodeType="afterEffect">
                                  <p:stCondLst>
                                    <p:cond delay="0"/>
                                  </p:stCondLst>
                                  <p:childTnLst>
                                    <p:set>
                                      <p:cBhvr>
                                        <p:cTn id="20" dur="1" fill="hold">
                                          <p:stCondLst>
                                            <p:cond delay="0"/>
                                          </p:stCondLst>
                                        </p:cTn>
                                        <p:tgtEl>
                                          <p:spTgt spid="1049104"/>
                                        </p:tgtEl>
                                        <p:attrNameLst>
                                          <p:attrName>style.visibility</p:attrName>
                                        </p:attrNameLst>
                                      </p:cBhvr>
                                      <p:to>
                                        <p:strVal val="visible"/>
                                      </p:to>
                                    </p:set>
                                    <p:animEffect transition="in" filter="blinds(horizontal)">
                                      <p:cBhvr>
                                        <p:cTn id="21" dur="500"/>
                                        <p:tgtEl>
                                          <p:spTgt spid="1049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099" grpId="0"/>
      <p:bldP spid="1049101" grpId="0"/>
      <p:bldP spid="1049103" grpId="0"/>
      <p:bldP spid="104910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232" name=""/>
        <p:cNvGrpSpPr/>
        <p:nvPr/>
      </p:nvGrpSpPr>
      <p:grpSpPr>
        <a:xfrm>
          <a:off x="0" y="0"/>
          <a:ext cx="0" cy="0"/>
          <a:chOff x="0" y="0"/>
          <a:chExt cx="0" cy="0"/>
        </a:xfrm>
      </p:grpSpPr>
      <p:sp>
        <p:nvSpPr>
          <p:cNvPr id="1049105" name="Text Box 83"/>
          <p:cNvSpPr txBox="1">
            <a:spLocks noChangeArrowheads="1"/>
          </p:cNvSpPr>
          <p:nvPr>
            <p:custDataLst>
              <p:tags r:id="rId1"/>
            </p:custDataLst>
          </p:nvPr>
        </p:nvSpPr>
        <p:spPr bwMode="auto">
          <a:xfrm>
            <a:off x="835443" y="1284936"/>
            <a:ext cx="1295063" cy="521970"/>
          </a:xfrm>
          <a:prstGeom prst="rect">
            <a:avLst/>
          </a:prstGeom>
          <a:solidFill>
            <a:srgbClr val="8EC31F">
              <a:alpha val="70000"/>
            </a:srgbClr>
          </a:solidFill>
          <a:ln>
            <a:noFill/>
          </a:ln>
        </p:spPr>
        <p:txBody>
          <a:bodyPr>
            <a:spAutoFit/>
          </a:bodyPr>
          <a:lstStyle>
            <a:lvl1pPr eaLnBrk="0" hangingPunct="0">
              <a:defRPr b="1">
                <a:solidFill>
                  <a:schemeClr val="tx1"/>
                </a:solidFill>
                <a:latin typeface="Arial" panose="020B0604020202020204" pitchFamily="34" charset="0"/>
                <a:ea typeface="宋体" panose="02010600030101010101" pitchFamily="2" charset="-122"/>
              </a:defRPr>
            </a:lvl1pPr>
            <a:lvl2pPr marL="742950" indent="-285750" eaLnBrk="0" hangingPunct="0">
              <a:defRPr b="1">
                <a:solidFill>
                  <a:schemeClr val="tx1"/>
                </a:solidFill>
                <a:latin typeface="Arial" panose="020B0604020202020204" pitchFamily="34" charset="0"/>
                <a:ea typeface="宋体" panose="02010600030101010101" pitchFamily="2" charset="-122"/>
              </a:defRPr>
            </a:lvl2pPr>
            <a:lvl3pPr marL="1143000" indent="-228600" eaLnBrk="0" hangingPunct="0">
              <a:defRPr b="1">
                <a:solidFill>
                  <a:schemeClr val="tx1"/>
                </a:solidFill>
                <a:latin typeface="Arial" panose="020B0604020202020204" pitchFamily="34" charset="0"/>
                <a:ea typeface="宋体" panose="02010600030101010101" pitchFamily="2" charset="-122"/>
              </a:defRPr>
            </a:lvl3pPr>
            <a:lvl4pPr marL="1600200" indent="-228600" eaLnBrk="0" hangingPunct="0">
              <a:defRPr b="1">
                <a:solidFill>
                  <a:schemeClr val="tx1"/>
                </a:solidFill>
                <a:latin typeface="Arial" panose="020B0604020202020204" pitchFamily="34" charset="0"/>
                <a:ea typeface="宋体" panose="02010600030101010101" pitchFamily="2" charset="-122"/>
              </a:defRPr>
            </a:lvl4pPr>
            <a:lvl5pPr marL="2057400" indent="-228600" eaLnBrk="0" hangingPunct="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800">
                <a:latin typeface="微软雅黑" panose="020B0503020204020204" pitchFamily="34" charset="-122"/>
                <a:ea typeface="微软雅黑" panose="020B0503020204020204" pitchFamily="34" charset="-122"/>
                <a:sym typeface="Times New Roman" panose="02020603050405020304"/>
              </a:rPr>
              <a:t>方案一</a:t>
            </a:r>
            <a:endParaRPr lang="zh-CN" altLang="en-US" sz="2800">
              <a:latin typeface="微软雅黑" panose="020B0503020204020204" pitchFamily="34" charset="-122"/>
              <a:ea typeface="微软雅黑" panose="020B0503020204020204" pitchFamily="34" charset="-122"/>
              <a:sym typeface="Times New Roman" panose="02020603050405020304"/>
            </a:endParaRPr>
          </a:p>
        </p:txBody>
      </p:sp>
      <p:graphicFrame>
        <p:nvGraphicFramePr>
          <p:cNvPr id="4194309" name="Group 2"/>
          <p:cNvGraphicFramePr>
            <a:graphicFrameLocks noGrp="1"/>
          </p:cNvGraphicFramePr>
          <p:nvPr>
            <p:custDataLst>
              <p:tags r:id="rId2"/>
            </p:custDataLst>
          </p:nvPr>
        </p:nvGraphicFramePr>
        <p:xfrm>
          <a:off x="835802" y="1859348"/>
          <a:ext cx="10631170" cy="4219575"/>
        </p:xfrm>
        <a:graphic>
          <a:graphicData uri="http://schemas.openxmlformats.org/drawingml/2006/table">
            <a:tbl>
              <a:tblPr/>
              <a:tblGrid>
                <a:gridCol w="544830"/>
                <a:gridCol w="1030605"/>
                <a:gridCol w="4261485"/>
                <a:gridCol w="4794250"/>
              </a:tblGrid>
              <a:tr h="635635">
                <a:tc rowSpan="4">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zh-CN"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endParaRPr>
                    </a:p>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rPr>
                        <a:t>实验步骤</a:t>
                      </a:r>
                      <a:endPar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endParaRPr>
                    </a:p>
                  </a:txBody>
                  <a:tcPr marL="91416" marR="91416" marT="45708" marB="45708" vert="horz"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rPr>
                        <a:t>一</a:t>
                      </a:r>
                      <a:endPar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endParaRPr>
                    </a:p>
                  </a:txBody>
                  <a:tcPr marL="91416" marR="91416" marT="45708" marB="45708"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gridSpan="2">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2400" b="1" i="0" u="none" strike="noStrike" cap="none" normalizeH="0" baseline="0">
                        <a:ln>
                          <a:noFill/>
                        </a:ln>
                        <a:solidFill>
                          <a:schemeClr val="tx1"/>
                        </a:solidFill>
                        <a:effectLst/>
                        <a:latin typeface="Times New Roman" panose="02020603050405020304"/>
                        <a:ea typeface="楷体" panose="02010609060101010101" pitchFamily="49" charset="-122"/>
                        <a:sym typeface="Times New Roman" panose="02020603050405020304"/>
                      </a:endParaRPr>
                    </a:p>
                  </a:txBody>
                  <a:tcPr marL="91416" marR="91416" marT="45708" marB="45708"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hMerge="1">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r>
              <a:tr h="633730">
                <a:tc vMerge="1">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rPr>
                        <a:t>二</a:t>
                      </a:r>
                      <a:endPar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endParaRPr>
                    </a:p>
                  </a:txBody>
                  <a:tcPr marL="91416" marR="91416" marT="45708" marB="45708"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a:txBody>
                    <a:bodyPr wrap="square"/>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2400" b="1" i="0" u="none" strike="noStrike" cap="none" normalizeH="0" baseline="0">
                        <a:ln>
                          <a:noFill/>
                        </a:ln>
                        <a:solidFill>
                          <a:schemeClr val="tx1"/>
                        </a:solidFill>
                        <a:effectLst/>
                        <a:latin typeface="Times New Roman" panose="02020603050405020304"/>
                        <a:ea typeface="楷体" panose="02010609060101010101" pitchFamily="49" charset="-122"/>
                        <a:sym typeface="Times New Roman" panose="02020603050405020304"/>
                      </a:endParaRPr>
                    </a:p>
                  </a:txBody>
                  <a:tcPr marL="91416" marR="91416" marT="45708" marB="45708"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a:txBody>
                    <a:bodyPr wrap="square"/>
                    <a:lstStyle/>
                    <a:p>
                      <a:endParaRPr lang="zh-CN" altLang="en-US" sz="1800">
                        <a:latin typeface="Times New Roman" panose="02020603050405020304"/>
                        <a:ea typeface="楷体" panose="02010609060101010101" pitchFamily="49" charset="-122"/>
                        <a:sym typeface="Times New Roman" panose="02020603050405020304"/>
                      </a:endParaRPr>
                    </a:p>
                  </a:txBody>
                  <a:tcPr marL="91416" marR="91416" marT="45708" marB="45708"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r>
              <a:tr h="1087755">
                <a:tc vMerge="1">
                  <a:tcPr/>
                </a:tc>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rPr>
                        <a:t>三</a:t>
                      </a:r>
                      <a:endPar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endParaRPr>
                    </a:p>
                  </a:txBody>
                  <a:tcPr marL="91416" marR="91416" marT="45708" marB="45708"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gridSpan="2">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2400" b="1" i="0" u="none" strike="noStrike" cap="none" normalizeH="0" baseline="0">
                        <a:ln>
                          <a:noFill/>
                        </a:ln>
                        <a:solidFill>
                          <a:schemeClr val="tx1"/>
                        </a:solidFill>
                        <a:effectLst/>
                        <a:latin typeface="Times New Roman" panose="02020603050405020304"/>
                        <a:ea typeface="楷体" panose="02010609060101010101" pitchFamily="49" charset="-122"/>
                        <a:sym typeface="Times New Roman" panose="02020603050405020304"/>
                      </a:endParaRPr>
                    </a:p>
                  </a:txBody>
                  <a:tcPr marL="91416" marR="91416" marT="45708" marB="45708"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hMerge="1">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r>
              <a:tr h="662940">
                <a:tc vMerge="1">
                  <a:tcPr/>
                </a:tc>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rPr>
                        <a:t>四</a:t>
                      </a:r>
                      <a:endPar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endParaRPr>
                    </a:p>
                  </a:txBody>
                  <a:tcPr marL="91416" marR="91416" marT="45708" marB="45708"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gridSpan="2">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2400" b="1" i="0" u="none" strike="noStrike" cap="none" normalizeH="0" baseline="0">
                        <a:ln>
                          <a:noFill/>
                        </a:ln>
                        <a:solidFill>
                          <a:schemeClr val="tx1"/>
                        </a:solidFill>
                        <a:effectLst/>
                        <a:latin typeface="Times New Roman" panose="02020603050405020304"/>
                        <a:ea typeface="楷体" panose="02010609060101010101" pitchFamily="49" charset="-122"/>
                        <a:sym typeface="Times New Roman" panose="02020603050405020304"/>
                      </a:endParaRPr>
                    </a:p>
                  </a:txBody>
                  <a:tcPr marL="91416" marR="91416" marT="45708" marB="45708"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hMerge="1">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r>
              <a:tr h="541655">
                <a:tc gridSpan="2">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rPr>
                        <a:t>实验现象</a:t>
                      </a:r>
                      <a:endPar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endParaRPr>
                    </a:p>
                  </a:txBody>
                  <a:tcPr marL="91416" marR="91416" marT="45708" marB="45708" vert="horz"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hMerge="1">
                  <a:tcPr/>
                </a:tc>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2400" b="1" i="0" u="none" strike="noStrike" cap="none" normalizeH="0" baseline="0">
                        <a:ln>
                          <a:noFill/>
                        </a:ln>
                        <a:solidFill>
                          <a:schemeClr val="tx1"/>
                        </a:solidFill>
                        <a:effectLst/>
                        <a:latin typeface="Times New Roman" panose="02020603050405020304"/>
                        <a:ea typeface="楷体" panose="02010609060101010101" pitchFamily="49" charset="-122"/>
                        <a:sym typeface="Times New Roman" panose="02020603050405020304"/>
                      </a:endParaRPr>
                    </a:p>
                  </a:txBody>
                  <a:tcPr marL="91416" marR="91416" marT="45708" marB="45708"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2400" b="1" i="0" u="none" strike="noStrike" cap="none" normalizeH="0" baseline="0">
                        <a:ln>
                          <a:noFill/>
                        </a:ln>
                        <a:solidFill>
                          <a:schemeClr val="tx1"/>
                        </a:solidFill>
                        <a:effectLst/>
                        <a:latin typeface="Times New Roman" panose="02020603050405020304"/>
                        <a:ea typeface="楷体" panose="02010609060101010101" pitchFamily="49" charset="-122"/>
                        <a:sym typeface="Times New Roman" panose="02020603050405020304"/>
                      </a:endParaRPr>
                    </a:p>
                  </a:txBody>
                  <a:tcPr marL="91416" marR="91416" marT="45708" marB="45708"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r>
              <a:tr h="657860">
                <a:tc gridSpan="2">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rPr>
                        <a:t>结论</a:t>
                      </a:r>
                      <a:endPar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endParaRPr>
                    </a:p>
                  </a:txBody>
                  <a:tcPr marL="91416" marR="91416" marT="45708" marB="45708" vert="horz"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hMerge="1">
                  <a:tcPr/>
                </a:tc>
                <a:tc gridSpan="2">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2400" b="1" i="0" u="none" strike="noStrike" cap="none" normalizeH="0" baseline="0">
                        <a:ln>
                          <a:noFill/>
                        </a:ln>
                        <a:solidFill>
                          <a:schemeClr val="tx1"/>
                        </a:solidFill>
                        <a:effectLst/>
                        <a:latin typeface="Times New Roman" panose="02020603050405020304"/>
                        <a:ea typeface="楷体" panose="02010609060101010101" pitchFamily="49" charset="-122"/>
                        <a:sym typeface="Times New Roman" panose="02020603050405020304"/>
                      </a:endParaRPr>
                    </a:p>
                  </a:txBody>
                  <a:tcPr marL="91416" marR="91416" marT="45708" marB="45708"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hMerge="1">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r>
            </a:tbl>
          </a:graphicData>
        </a:graphic>
      </p:graphicFrame>
      <p:sp>
        <p:nvSpPr>
          <p:cNvPr id="1049107" name="Text Box 32"/>
          <p:cNvSpPr txBox="1">
            <a:spLocks noChangeArrowheads="1"/>
          </p:cNvSpPr>
          <p:nvPr>
            <p:custDataLst>
              <p:tags r:id="rId3"/>
            </p:custDataLst>
          </p:nvPr>
        </p:nvSpPr>
        <p:spPr bwMode="auto">
          <a:xfrm>
            <a:off x="2543810" y="3198495"/>
            <a:ext cx="8809355" cy="953135"/>
          </a:xfrm>
          <a:prstGeom prst="rect">
            <a:avLst/>
          </a:prstGeom>
          <a:noFill/>
          <a:ln>
            <a:noFill/>
          </a:ln>
          <a:effectLst/>
        </p:spPr>
        <p:txBody>
          <a:bodyPr wrap="square">
            <a:spAutoFit/>
          </a:bodyPr>
          <a:lstStyle/>
          <a:p>
            <a:pPr>
              <a:lnSpc>
                <a:spcPct val="100000"/>
              </a:lnSpc>
            </a:pPr>
            <a:r>
              <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加入</a:t>
            </a:r>
            <a:r>
              <a:rPr kumimoji="1" lang="zh-CN" altLang="en-US" sz="2800" b="1">
                <a:solidFill>
                  <a:srgbClr val="FF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淀粉酶</a:t>
            </a:r>
            <a:r>
              <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溶液</a:t>
            </a:r>
            <a:r>
              <a:rPr kumimoji="1" lang="en-US" altLang="zh-CN"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2</a:t>
            </a:r>
            <a:r>
              <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滴，振荡，试管下半部分浸入</a:t>
            </a:r>
            <a:r>
              <a:rPr kumimoji="1" lang="en-US" altLang="zh-CN"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60</a:t>
            </a:r>
            <a:r>
              <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℃的水浴中，反应</a:t>
            </a:r>
            <a:r>
              <a:rPr kumimoji="1" lang="en-US" altLang="zh-CN"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5min</a:t>
            </a:r>
            <a:r>
              <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endParaRPr kumimoji="1" lang="en-US" altLang="zh-CN"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1049108" name="Text Box 33"/>
          <p:cNvSpPr txBox="1">
            <a:spLocks noChangeArrowheads="1"/>
          </p:cNvSpPr>
          <p:nvPr>
            <p:custDataLst>
              <p:tags r:id="rId4"/>
            </p:custDataLst>
          </p:nvPr>
        </p:nvSpPr>
        <p:spPr bwMode="auto">
          <a:xfrm>
            <a:off x="7098665" y="2522220"/>
            <a:ext cx="4311650" cy="570865"/>
          </a:xfrm>
          <a:prstGeom prst="rect">
            <a:avLst/>
          </a:prstGeom>
          <a:noFill/>
          <a:ln>
            <a:noFill/>
          </a:ln>
          <a:effectLst/>
        </p:spPr>
        <p:txBody>
          <a:bodyPr wrap="square">
            <a:spAutoFit/>
          </a:bodyPr>
          <a:lstStyle/>
          <a:p>
            <a:pPr>
              <a:lnSpc>
                <a:spcPct val="130000"/>
              </a:lnSpc>
            </a:pPr>
            <a:r>
              <a:rPr kumimoji="1" lang="en-US" altLang="zh-CN"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2</a:t>
            </a:r>
            <a:r>
              <a:rPr kumimoji="1"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号试管中加入</a:t>
            </a:r>
            <a:r>
              <a:rPr kumimoji="1" lang="en-US" altLang="zh-CN" sz="2400" b="1">
                <a:solidFill>
                  <a:srgbClr val="FF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2mL</a:t>
            </a:r>
            <a:r>
              <a:rPr kumimoji="1"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蔗糖溶液</a:t>
            </a:r>
            <a:endParaRPr kumimoji="1"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grpSp>
        <p:nvGrpSpPr>
          <p:cNvPr id="233" name="组合 16"/>
          <p:cNvGrpSpPr/>
          <p:nvPr>
            <p:custDataLst>
              <p:tags r:id="rId5"/>
            </p:custDataLst>
          </p:nvPr>
        </p:nvGrpSpPr>
        <p:grpSpPr>
          <a:xfrm>
            <a:off x="2478405" y="4340860"/>
            <a:ext cx="6854824" cy="466722"/>
            <a:chOff x="2522538" y="3992538"/>
            <a:chExt cx="6369412" cy="466841"/>
          </a:xfrm>
        </p:grpSpPr>
        <p:sp>
          <p:nvSpPr>
            <p:cNvPr id="1049109" name="Text Box 34"/>
            <p:cNvSpPr txBox="1">
              <a:spLocks noChangeArrowheads="1"/>
            </p:cNvSpPr>
            <p:nvPr>
              <p:custDataLst>
                <p:tags r:id="rId6"/>
              </p:custDataLst>
            </p:nvPr>
          </p:nvSpPr>
          <p:spPr bwMode="auto">
            <a:xfrm>
              <a:off x="2522538" y="3998887"/>
              <a:ext cx="2819400" cy="460492"/>
            </a:xfrm>
            <a:prstGeom prst="rect">
              <a:avLst/>
            </a:prstGeom>
            <a:noFill/>
            <a:ln>
              <a:noFill/>
            </a:ln>
            <a:effectLst/>
          </p:spPr>
          <p:txBody>
            <a:bodyPr>
              <a:spAutoFit/>
            </a:bodyPr>
            <a:lstStyle/>
            <a:p>
              <a:pPr>
                <a:spcBef>
                  <a:spcPct val="20000"/>
                </a:spcBef>
              </a:pPr>
              <a:r>
                <a:rPr kumimoji="1"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加入</a:t>
              </a:r>
              <a:r>
                <a:rPr kumimoji="1"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斐林试剂       </a:t>
              </a:r>
              <a:endParaRPr kumimoji="1" lang="zh-CN" altLang="en-US" sz="24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1049110" name="Line 35"/>
            <p:cNvSpPr>
              <a:spLocks noChangeShapeType="1"/>
            </p:cNvSpPr>
            <p:nvPr>
              <p:custDataLst>
                <p:tags r:id="rId7"/>
              </p:custDataLst>
            </p:nvPr>
          </p:nvSpPr>
          <p:spPr bwMode="auto">
            <a:xfrm>
              <a:off x="4546600" y="4217962"/>
              <a:ext cx="381000" cy="0"/>
            </a:xfrm>
            <a:prstGeom prst="line">
              <a:avLst/>
            </a:prstGeom>
            <a:noFill/>
            <a:ln w="38100">
              <a:solidFill>
                <a:schemeClr val="tx1"/>
              </a:solidFill>
              <a:round/>
              <a:tailEnd type="stealth" w="lg" len="lg"/>
            </a:ln>
            <a:effectLst/>
          </p:spPr>
          <p:txBody>
            <a:bodyPr/>
            <a:lstStyle/>
            <a:p>
              <a:endParaRPr lang="zh-CN" altLang="en-US">
                <a:latin typeface="Times New Roman" panose="02020603050405020304"/>
                <a:ea typeface="楷体" panose="02010609060101010101" pitchFamily="49" charset="-122"/>
                <a:sym typeface="Times New Roman" panose="02020603050405020304"/>
              </a:endParaRPr>
            </a:p>
          </p:txBody>
        </p:sp>
        <p:sp>
          <p:nvSpPr>
            <p:cNvPr id="1049111" name="Text Box 36"/>
            <p:cNvSpPr txBox="1">
              <a:spLocks noChangeArrowheads="1"/>
            </p:cNvSpPr>
            <p:nvPr>
              <p:custDataLst>
                <p:tags r:id="rId8"/>
              </p:custDataLst>
            </p:nvPr>
          </p:nvSpPr>
          <p:spPr bwMode="auto">
            <a:xfrm>
              <a:off x="4929189" y="3995712"/>
              <a:ext cx="795227" cy="460492"/>
            </a:xfrm>
            <a:prstGeom prst="rect">
              <a:avLst/>
            </a:prstGeom>
            <a:noFill/>
            <a:ln>
              <a:noFill/>
            </a:ln>
            <a:effectLst/>
          </p:spPr>
          <p:txBody>
            <a:bodyPr wrap="square">
              <a:spAutoFit/>
            </a:bodyPr>
            <a:lstStyle/>
            <a:p>
              <a:pPr>
                <a:spcBef>
                  <a:spcPct val="20000"/>
                </a:spcBef>
              </a:pPr>
              <a:r>
                <a:rPr kumimoji="1" lang="zh-CN" altLang="en-US" sz="2400" b="1">
                  <a:latin typeface="微软雅黑" panose="020B0503020204020204" pitchFamily="34" charset="-122"/>
                  <a:ea typeface="微软雅黑" panose="020B0503020204020204" pitchFamily="34" charset="-122"/>
                  <a:sym typeface="Times New Roman" panose="02020603050405020304"/>
                </a:rPr>
                <a:t>振荡</a:t>
              </a:r>
              <a:endParaRPr kumimoji="1" lang="zh-CN" altLang="en-US" sz="2400" b="1">
                <a:latin typeface="微软雅黑" panose="020B0503020204020204" pitchFamily="34" charset="-122"/>
                <a:ea typeface="微软雅黑" panose="020B0503020204020204" pitchFamily="34" charset="-122"/>
                <a:sym typeface="Times New Roman" panose="02020603050405020304"/>
              </a:endParaRPr>
            </a:p>
          </p:txBody>
        </p:sp>
        <p:sp>
          <p:nvSpPr>
            <p:cNvPr id="1049112" name="Text Box 37"/>
            <p:cNvSpPr txBox="1">
              <a:spLocks noChangeArrowheads="1"/>
            </p:cNvSpPr>
            <p:nvPr>
              <p:custDataLst>
                <p:tags r:id="rId9"/>
              </p:custDataLst>
            </p:nvPr>
          </p:nvSpPr>
          <p:spPr bwMode="auto">
            <a:xfrm>
              <a:off x="6132363" y="3992538"/>
              <a:ext cx="2759587" cy="460492"/>
            </a:xfrm>
            <a:prstGeom prst="rect">
              <a:avLst/>
            </a:prstGeom>
            <a:noFill/>
            <a:ln>
              <a:noFill/>
            </a:ln>
            <a:effectLst/>
          </p:spPr>
          <p:txBody>
            <a:bodyPr wrap="square">
              <a:spAutoFit/>
            </a:bodyPr>
            <a:lstStyle/>
            <a:p>
              <a:pPr>
                <a:spcBef>
                  <a:spcPct val="20000"/>
                </a:spcBef>
              </a:pPr>
              <a:r>
                <a:rPr kumimoji="1" lang="en-US" altLang="zh-CN"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60℃</a:t>
              </a:r>
              <a:r>
                <a:rPr kumimoji="1"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水浴</a:t>
              </a:r>
              <a:r>
                <a:rPr kumimoji="1" lang="en-US" altLang="zh-CN"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2min</a:t>
              </a:r>
              <a:endParaRPr kumimoji="1" lang="en-US" altLang="zh-CN" sz="24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1049113" name="Line 38"/>
            <p:cNvSpPr>
              <a:spLocks noChangeShapeType="1"/>
            </p:cNvSpPr>
            <p:nvPr>
              <p:custDataLst>
                <p:tags r:id="rId10"/>
              </p:custDataLst>
            </p:nvPr>
          </p:nvSpPr>
          <p:spPr bwMode="auto">
            <a:xfrm>
              <a:off x="5710238" y="4206850"/>
              <a:ext cx="457200" cy="0"/>
            </a:xfrm>
            <a:prstGeom prst="line">
              <a:avLst/>
            </a:prstGeom>
            <a:noFill/>
            <a:ln w="38100">
              <a:solidFill>
                <a:schemeClr val="tx1"/>
              </a:solidFill>
              <a:round/>
              <a:tailEnd type="stealth" w="lg" len="lg"/>
            </a:ln>
            <a:effectLst/>
          </p:spPr>
          <p:txBody>
            <a:bodyPr/>
            <a:lstStyle/>
            <a:p>
              <a:endParaRPr lang="zh-CN" altLang="en-US">
                <a:latin typeface="Times New Roman" panose="02020603050405020304"/>
                <a:ea typeface="楷体" panose="02010609060101010101" pitchFamily="49" charset="-122"/>
                <a:sym typeface="Times New Roman" panose="02020603050405020304"/>
              </a:endParaRPr>
            </a:p>
          </p:txBody>
        </p:sp>
      </p:grpSp>
      <p:sp>
        <p:nvSpPr>
          <p:cNvPr id="1049114" name="Text Box 39"/>
          <p:cNvSpPr txBox="1">
            <a:spLocks noChangeArrowheads="1"/>
          </p:cNvSpPr>
          <p:nvPr>
            <p:custDataLst>
              <p:tags r:id="rId11"/>
            </p:custDataLst>
          </p:nvPr>
        </p:nvSpPr>
        <p:spPr bwMode="auto">
          <a:xfrm>
            <a:off x="2456336" y="2531458"/>
            <a:ext cx="4247469" cy="570865"/>
          </a:xfrm>
          <a:prstGeom prst="rect">
            <a:avLst/>
          </a:prstGeom>
          <a:noFill/>
          <a:ln>
            <a:noFill/>
          </a:ln>
          <a:effectLst/>
        </p:spPr>
        <p:txBody>
          <a:bodyPr wrap="square">
            <a:spAutoFit/>
          </a:bodyPr>
          <a:lstStyle/>
          <a:p>
            <a:pPr algn="ctr">
              <a:lnSpc>
                <a:spcPct val="130000"/>
              </a:lnSpc>
            </a:pPr>
            <a:r>
              <a:rPr kumimoji="1" lang="en-US" altLang="zh-CN"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1</a:t>
            </a:r>
            <a:r>
              <a:rPr kumimoji="1"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号试管中加入</a:t>
            </a:r>
            <a:r>
              <a:rPr kumimoji="1" lang="en-US" altLang="zh-CN" sz="2400" b="1">
                <a:solidFill>
                  <a:srgbClr val="FF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2mL</a:t>
            </a:r>
            <a:r>
              <a:rPr kumimoji="1"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淀粉溶液</a:t>
            </a:r>
            <a:endParaRPr kumimoji="1"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1049115" name="Text Box 43"/>
          <p:cNvSpPr txBox="1">
            <a:spLocks noChangeArrowheads="1"/>
          </p:cNvSpPr>
          <p:nvPr>
            <p:custDataLst>
              <p:tags r:id="rId12"/>
            </p:custDataLst>
          </p:nvPr>
        </p:nvSpPr>
        <p:spPr bwMode="auto">
          <a:xfrm>
            <a:off x="7806690" y="4958080"/>
            <a:ext cx="1463675" cy="521970"/>
          </a:xfrm>
          <a:prstGeom prst="rect">
            <a:avLst/>
          </a:prstGeom>
          <a:noFill/>
          <a:ln>
            <a:noFill/>
          </a:ln>
          <a:effectLst/>
        </p:spPr>
        <p:txBody>
          <a:bodyPr wrap="square">
            <a:spAutoFit/>
          </a:bodyPr>
          <a:lstStyle/>
          <a:p>
            <a:r>
              <a:rPr kumimoji="1" lang="zh-CN" altLang="en-US" sz="2800" b="1">
                <a:latin typeface="微软雅黑" panose="020B0503020204020204" pitchFamily="34" charset="-122"/>
                <a:ea typeface="微软雅黑" panose="020B0503020204020204" pitchFamily="34" charset="-122"/>
                <a:sym typeface="Times New Roman" panose="02020603050405020304"/>
              </a:rPr>
              <a:t>无变化</a:t>
            </a:r>
            <a:endParaRPr kumimoji="1" lang="zh-CN" altLang="en-US" sz="2800" b="1">
              <a:latin typeface="微软雅黑" panose="020B0503020204020204" pitchFamily="34" charset="-122"/>
              <a:ea typeface="微软雅黑" panose="020B0503020204020204" pitchFamily="34" charset="-122"/>
              <a:sym typeface="Times New Roman" panose="02020603050405020304"/>
            </a:endParaRPr>
          </a:p>
        </p:txBody>
      </p:sp>
      <p:sp>
        <p:nvSpPr>
          <p:cNvPr id="1049116" name="Text Box 45"/>
          <p:cNvSpPr txBox="1">
            <a:spLocks noChangeArrowheads="1"/>
          </p:cNvSpPr>
          <p:nvPr>
            <p:custDataLst>
              <p:tags r:id="rId13"/>
            </p:custDataLst>
          </p:nvPr>
        </p:nvSpPr>
        <p:spPr bwMode="auto">
          <a:xfrm>
            <a:off x="3155689" y="4953680"/>
            <a:ext cx="1960880" cy="521970"/>
          </a:xfrm>
          <a:prstGeom prst="rect">
            <a:avLst/>
          </a:prstGeom>
          <a:noFill/>
          <a:ln>
            <a:noFill/>
          </a:ln>
          <a:effectLst/>
        </p:spPr>
        <p:txBody>
          <a:bodyPr wrap="none">
            <a:spAutoFit/>
          </a:bodyPr>
          <a:lstStyle/>
          <a:p>
            <a:r>
              <a:rPr kumimoji="1" lang="zh-CN" altLang="en-US" sz="2800" b="1">
                <a:latin typeface="微软雅黑" panose="020B0503020204020204" pitchFamily="34" charset="-122"/>
                <a:ea typeface="微软雅黑" panose="020B0503020204020204" pitchFamily="34" charset="-122"/>
                <a:sym typeface="Times New Roman" panose="02020603050405020304"/>
              </a:rPr>
              <a:t>砖红色沉淀</a:t>
            </a:r>
            <a:endParaRPr kumimoji="1" lang="zh-CN" altLang="en-US" sz="2800" b="1">
              <a:latin typeface="微软雅黑" panose="020B0503020204020204" pitchFamily="34" charset="-122"/>
              <a:ea typeface="微软雅黑" panose="020B0503020204020204" pitchFamily="34" charset="-122"/>
              <a:sym typeface="Times New Roman" panose="02020603050405020304"/>
            </a:endParaRPr>
          </a:p>
        </p:txBody>
      </p:sp>
      <p:sp>
        <p:nvSpPr>
          <p:cNvPr id="1049117" name="Text Box 46"/>
          <p:cNvSpPr txBox="1">
            <a:spLocks noChangeArrowheads="1"/>
          </p:cNvSpPr>
          <p:nvPr>
            <p:custDataLst>
              <p:tags r:id="rId14"/>
            </p:custDataLst>
          </p:nvPr>
        </p:nvSpPr>
        <p:spPr bwMode="auto">
          <a:xfrm>
            <a:off x="2658745" y="5484495"/>
            <a:ext cx="8036560" cy="521970"/>
          </a:xfrm>
          <a:prstGeom prst="rect">
            <a:avLst/>
          </a:prstGeom>
          <a:noFill/>
          <a:ln>
            <a:noFill/>
          </a:ln>
          <a:effectLst/>
        </p:spPr>
        <p:txBody>
          <a:bodyPr wrap="square">
            <a:spAutoFit/>
          </a:bodyPr>
          <a:lstStyle/>
          <a:p>
            <a:r>
              <a:rPr kumimoji="1" lang="zh-CN" altLang="en-US" sz="2800" b="1">
                <a:solidFill>
                  <a:srgbClr val="0000FF"/>
                </a:solidFill>
                <a:latin typeface="微软雅黑" panose="020B0503020204020204" pitchFamily="34" charset="-122"/>
                <a:ea typeface="微软雅黑" panose="020B0503020204020204" pitchFamily="34" charset="-122"/>
                <a:sym typeface="Times New Roman" panose="02020603050405020304"/>
              </a:rPr>
              <a:t>淀粉酶只能催化淀粉水解，不能催化蔗糖水解。</a:t>
            </a:r>
            <a:endParaRPr kumimoji="1" lang="zh-CN" altLang="en-US" sz="2800" b="1">
              <a:solidFill>
                <a:srgbClr val="0000FF"/>
              </a:solidFill>
              <a:latin typeface="微软雅黑" panose="020B0503020204020204" pitchFamily="34" charset="-122"/>
              <a:ea typeface="微软雅黑" panose="020B0503020204020204" pitchFamily="34" charset="-122"/>
              <a:sym typeface="Times New Roman" panose="02020603050405020304"/>
            </a:endParaRPr>
          </a:p>
        </p:txBody>
      </p:sp>
      <p:sp>
        <p:nvSpPr>
          <p:cNvPr id="1049118" name="Text Box 39"/>
          <p:cNvSpPr txBox="1">
            <a:spLocks noChangeArrowheads="1"/>
          </p:cNvSpPr>
          <p:nvPr>
            <p:custDataLst>
              <p:tags r:id="rId15"/>
            </p:custDataLst>
          </p:nvPr>
        </p:nvSpPr>
        <p:spPr bwMode="auto">
          <a:xfrm>
            <a:off x="1906905" y="1868170"/>
            <a:ext cx="5094605" cy="650875"/>
          </a:xfrm>
          <a:prstGeom prst="rect">
            <a:avLst/>
          </a:prstGeom>
          <a:noFill/>
          <a:ln>
            <a:noFill/>
          </a:ln>
          <a:effectLst/>
        </p:spPr>
        <p:txBody>
          <a:bodyPr wrap="square">
            <a:spAutoFit/>
          </a:bodyPr>
          <a:lstStyle/>
          <a:p>
            <a:pPr algn="ctr">
              <a:lnSpc>
                <a:spcPct val="130000"/>
              </a:lnSpc>
            </a:pPr>
            <a:r>
              <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取两支试管，</a:t>
            </a:r>
            <a:r>
              <a:rPr kumimoji="1" lang="zh-CN" altLang="en-US" sz="2800" b="1">
                <a:solidFill>
                  <a:srgbClr val="FF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编号</a:t>
            </a:r>
            <a:r>
              <a:rPr kumimoji="1" lang="en-US" altLang="zh-CN"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1</a:t>
            </a:r>
            <a:r>
              <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kumimoji="1" lang="en-US" altLang="zh-CN"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2</a:t>
            </a:r>
            <a:endPar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1049119" name="文本框 27"/>
          <p:cNvSpPr txBox="1"/>
          <p:nvPr>
            <p:custDataLst>
              <p:tags r:id="rId16"/>
            </p:custDataLst>
          </p:nvPr>
        </p:nvSpPr>
        <p:spPr>
          <a:xfrm>
            <a:off x="1568228" y="6279369"/>
            <a:ext cx="4699335" cy="521970"/>
          </a:xfrm>
          <a:prstGeom prst="rect">
            <a:avLst/>
          </a:prstGeom>
          <a:noFill/>
        </p:spPr>
        <p:txBody>
          <a:bodyPr wrap="square" rtlCol="0">
            <a:spAutoFit/>
          </a:bodyPr>
          <a:lstStyle/>
          <a:p>
            <a:r>
              <a:rPr lang="zh-CN" altLang="en-US" sz="2800" b="1">
                <a:latin typeface="微软雅黑" panose="020B0503020204020204" pitchFamily="34" charset="-122"/>
                <a:ea typeface="微软雅黑" panose="020B0503020204020204" pitchFamily="34" charset="-122"/>
                <a:sym typeface="Times New Roman" panose="02020603050405020304"/>
              </a:rPr>
              <a:t>不选碘液鉴定的原因是什么？</a:t>
            </a:r>
            <a:endParaRPr lang="zh-CN" altLang="en-US" sz="2800" b="1">
              <a:latin typeface="微软雅黑" panose="020B0503020204020204" pitchFamily="34" charset="-122"/>
              <a:ea typeface="微软雅黑" panose="020B0503020204020204" pitchFamily="34" charset="-122"/>
              <a:sym typeface="Times New Roman" panose="02020603050405020304"/>
            </a:endParaRPr>
          </a:p>
        </p:txBody>
      </p:sp>
      <p:sp>
        <p:nvSpPr>
          <p:cNvPr id="1049120" name="文本框 28"/>
          <p:cNvSpPr txBox="1"/>
          <p:nvPr>
            <p:custDataLst>
              <p:tags r:id="rId17"/>
            </p:custDataLst>
          </p:nvPr>
        </p:nvSpPr>
        <p:spPr>
          <a:xfrm>
            <a:off x="6385005" y="6279369"/>
            <a:ext cx="3916435" cy="521970"/>
          </a:xfrm>
          <a:prstGeom prst="rect">
            <a:avLst/>
          </a:prstGeom>
          <a:noFill/>
        </p:spPr>
        <p:txBody>
          <a:bodyPr wrap="square" rtlCol="0">
            <a:spAutoFit/>
          </a:bodyPr>
          <a:lstStyle/>
          <a:p>
            <a:r>
              <a:rPr lang="zh-CN" altLang="en-US" sz="2800" b="1">
                <a:solidFill>
                  <a:srgbClr val="FF0000"/>
                </a:solidFill>
                <a:latin typeface="微软雅黑" panose="020B0503020204020204" pitchFamily="34" charset="-122"/>
                <a:ea typeface="微软雅黑" panose="020B0503020204020204" pitchFamily="34" charset="-122"/>
                <a:sym typeface="Times New Roman" panose="02020603050405020304"/>
              </a:rPr>
              <a:t>无法鉴定蔗糖是否反应</a:t>
            </a:r>
            <a:endParaRPr lang="zh-CN" altLang="en-US" sz="2800" b="1">
              <a:solidFill>
                <a:srgbClr val="FF0000"/>
              </a:solidFill>
              <a:latin typeface="微软雅黑" panose="020B0503020204020204" pitchFamily="34" charset="-122"/>
              <a:ea typeface="微软雅黑" panose="020B0503020204020204" pitchFamily="34" charset="-122"/>
              <a:sym typeface="Times New Roman" panose="02020603050405020304"/>
            </a:endParaRPr>
          </a:p>
        </p:txBody>
      </p:sp>
      <p:sp>
        <p:nvSpPr>
          <p:cNvPr id="1049121" name="椭圆 29"/>
          <p:cNvSpPr/>
          <p:nvPr>
            <p:custDataLst>
              <p:tags r:id="rId18"/>
            </p:custDataLst>
          </p:nvPr>
        </p:nvSpPr>
        <p:spPr>
          <a:xfrm>
            <a:off x="947217" y="6279534"/>
            <a:ext cx="503869" cy="50386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tx1"/>
                </a:solidFill>
                <a:latin typeface="微软雅黑" panose="020B0503020204020204" pitchFamily="34" charset="-122"/>
                <a:ea typeface="微软雅黑" panose="020B0503020204020204" pitchFamily="34" charset="-122"/>
                <a:sym typeface="Times New Roman" panose="02020603050405020304"/>
              </a:rPr>
              <a:t>注</a:t>
            </a:r>
            <a:endParaRPr lang="zh-CN" altLang="en-US" sz="2800" b="1">
              <a:solidFill>
                <a:schemeClr val="tx1"/>
              </a:solidFill>
              <a:latin typeface="微软雅黑" panose="020B0503020204020204" pitchFamily="34" charset="-122"/>
              <a:ea typeface="微软雅黑" panose="020B0503020204020204" pitchFamily="34" charset="-122"/>
              <a:sym typeface="Times New Roman" panose="02020603050405020304"/>
            </a:endParaRPr>
          </a:p>
        </p:txBody>
      </p:sp>
      <p:grpSp>
        <p:nvGrpSpPr>
          <p:cNvPr id="2" name="组合 1"/>
          <p:cNvGrpSpPr/>
          <p:nvPr>
            <p:custDataLst>
              <p:tags r:id="rId19"/>
            </p:custDataLst>
          </p:nvPr>
        </p:nvGrpSpPr>
        <p:grpSpPr>
          <a:xfrm>
            <a:off x="149225" y="81280"/>
            <a:ext cx="5759450" cy="1152525"/>
            <a:chOff x="235" y="128"/>
            <a:chExt cx="10309" cy="1815"/>
          </a:xfrm>
        </p:grpSpPr>
        <p:sp>
          <p:nvSpPr>
            <p:cNvPr id="12" name="文本框 11"/>
            <p:cNvSpPr txBox="1"/>
            <p:nvPr>
              <p:custDataLst>
                <p:tags r:id="rId20"/>
              </p:custDataLst>
            </p:nvPr>
          </p:nvSpPr>
          <p:spPr>
            <a:xfrm>
              <a:off x="503" y="9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酶的特性</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21"/>
              </p:custDataLst>
            </p:nvPr>
          </p:nvGrpSpPr>
          <p:grpSpPr>
            <a:xfrm>
              <a:off x="235" y="128"/>
              <a:ext cx="10309" cy="899"/>
              <a:chOff x="587375" y="977268"/>
              <a:chExt cx="6546004" cy="570900"/>
            </a:xfrm>
          </p:grpSpPr>
          <p:sp>
            <p:nvSpPr>
              <p:cNvPr id="215" name="任意多边形: 形状 17"/>
              <p:cNvSpPr/>
              <p:nvPr>
                <p:custDataLst>
                  <p:tags r:id="rId22"/>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23"/>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24"/>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25"/>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26"/>
              </p:custDataLst>
            </p:nvPr>
          </p:nvPicPr>
          <p:blipFill>
            <a:blip r:embed="rId27"/>
            <a:stretch>
              <a:fillRect/>
            </a:stretch>
          </p:blipFill>
          <p:spPr>
            <a:xfrm>
              <a:off x="1119" y="207"/>
              <a:ext cx="719" cy="719"/>
            </a:xfrm>
            <a:prstGeom prst="rect">
              <a:avLst/>
            </a:prstGeom>
          </p:spPr>
        </p:pic>
      </p:grpSp>
      <p:grpSp>
        <p:nvGrpSpPr>
          <p:cNvPr id="4" name="组合 3"/>
          <p:cNvGrpSpPr/>
          <p:nvPr>
            <p:custDataLst>
              <p:tags r:id="rId28"/>
            </p:custDataLst>
          </p:nvPr>
        </p:nvGrpSpPr>
        <p:grpSpPr>
          <a:xfrm>
            <a:off x="2568575" y="1169670"/>
            <a:ext cx="6921500" cy="567690"/>
            <a:chOff x="3100" y="1115"/>
            <a:chExt cx="10900" cy="894"/>
          </a:xfrm>
          <a:solidFill>
            <a:schemeClr val="bg1"/>
          </a:solidFill>
        </p:grpSpPr>
        <p:sp>
          <p:nvSpPr>
            <p:cNvPr id="1049097" name="Text Box 4"/>
            <p:cNvSpPr txBox="1"/>
            <p:nvPr>
              <p:custDataLst>
                <p:tags r:id="rId29"/>
              </p:custDataLst>
            </p:nvPr>
          </p:nvSpPr>
          <p:spPr>
            <a:xfrm>
              <a:off x="3100" y="1115"/>
              <a:ext cx="1555" cy="822"/>
            </a:xfrm>
            <a:prstGeom prst="rect">
              <a:avLst/>
            </a:prstGeom>
            <a:grpFill/>
            <a:ln w="9525">
              <a:noFill/>
            </a:ln>
          </p:spPr>
          <p:txBody>
            <a:bodyPr wrap="square">
              <a:spAutoFit/>
            </a:bodyPr>
            <a:lstStyle/>
            <a:p>
              <a:pPr algn="l">
                <a:spcBef>
                  <a:spcPct val="50000"/>
                </a:spcBef>
              </a:pPr>
              <a:r>
                <a:rPr lang="en-US" sz="2800" b="1">
                  <a:solidFill>
                    <a:srgbClr val="C00000"/>
                  </a:solidFill>
                  <a:latin typeface="微软雅黑" panose="020B0503020204020204" pitchFamily="34" charset="-122"/>
                  <a:ea typeface="微软雅黑" panose="020B0503020204020204" pitchFamily="34" charset="-122"/>
                </a:rPr>
                <a:t>P81</a:t>
              </a:r>
              <a:endParaRPr lang="en-US" sz="2800" b="1">
                <a:solidFill>
                  <a:srgbClr val="C00000"/>
                </a:solidFill>
                <a:latin typeface="微软雅黑" panose="020B0503020204020204" pitchFamily="34" charset="-122"/>
                <a:ea typeface="微软雅黑" panose="020B0503020204020204" pitchFamily="34" charset="-122"/>
              </a:endParaRPr>
            </a:p>
          </p:txBody>
        </p:sp>
        <p:sp>
          <p:nvSpPr>
            <p:cNvPr id="5" name="矩形 39"/>
            <p:cNvSpPr>
              <a:spLocks noChangeArrowheads="1"/>
            </p:cNvSpPr>
            <p:nvPr>
              <p:custDataLst>
                <p:tags r:id="rId30"/>
              </p:custDataLst>
            </p:nvPr>
          </p:nvSpPr>
          <p:spPr bwMode="auto">
            <a:xfrm>
              <a:off x="4655" y="1115"/>
              <a:ext cx="9345" cy="89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eaLnBrk="1" fontAlgn="auto" hangingPunct="1">
                <a:lnSpc>
                  <a:spcPct val="100000"/>
                </a:lnSpc>
                <a:spcBef>
                  <a:spcPct val="0"/>
                </a:spcBef>
                <a:buFontTx/>
                <a:buNone/>
              </a:pPr>
              <a:r>
                <a:rPr lang="zh-CN" sz="3200" b="1" smtClean="0">
                  <a:solidFill>
                    <a:schemeClr val="bg2">
                      <a:lumMod val="10000"/>
                    </a:schemeClr>
                  </a:solidFill>
                  <a:effectLst/>
                  <a:latin typeface="微软雅黑" panose="020B0503020204020204" pitchFamily="34" charset="-122"/>
                  <a:ea typeface="微软雅黑" panose="020B0503020204020204" pitchFamily="34" charset="-122"/>
                  <a:cs typeface="华文楷体" panose="02010600040101010101" charset="-122"/>
                  <a:sym typeface="+mn-ea"/>
                </a:rPr>
                <a:t>淀粉酶对淀粉和蔗糖的水解作用</a:t>
              </a:r>
              <a:endParaRPr lang="zh-CN" sz="3200" b="1" smtClean="0">
                <a:solidFill>
                  <a:schemeClr val="bg2">
                    <a:lumMod val="10000"/>
                  </a:schemeClr>
                </a:solidFill>
                <a:effectLst/>
                <a:latin typeface="微软雅黑" panose="020B0503020204020204" pitchFamily="34" charset="-122"/>
                <a:ea typeface="微软雅黑" panose="020B0503020204020204" pitchFamily="34" charset="-122"/>
                <a:cs typeface="华文楷体" panose="02010600040101010101" charset="-122"/>
                <a:sym typeface="+mn-ea"/>
              </a:endParaRP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49118"/>
                                        </p:tgtEl>
                                        <p:attrNameLst>
                                          <p:attrName>style.visibility</p:attrName>
                                        </p:attrNameLst>
                                      </p:cBhvr>
                                      <p:to>
                                        <p:strVal val="visible"/>
                                      </p:to>
                                    </p:set>
                                    <p:animEffect transition="in" filter="fade">
                                      <p:cBhvr>
                                        <p:cTn id="7" dur="1000"/>
                                        <p:tgtEl>
                                          <p:spTgt spid="1049118"/>
                                        </p:tgtEl>
                                      </p:cBhvr>
                                    </p:animEffect>
                                    <p:anim calcmode="lin" valueType="num">
                                      <p:cBhvr>
                                        <p:cTn id="8" dur="1000" fill="hold"/>
                                        <p:tgtEl>
                                          <p:spTgt spid="1049118"/>
                                        </p:tgtEl>
                                        <p:attrNameLst>
                                          <p:attrName>ppt_x</p:attrName>
                                        </p:attrNameLst>
                                      </p:cBhvr>
                                      <p:tavLst>
                                        <p:tav tm="0">
                                          <p:val>
                                            <p:strVal val="#ppt_x"/>
                                          </p:val>
                                        </p:tav>
                                        <p:tav tm="100000">
                                          <p:val>
                                            <p:strVal val="#ppt_x"/>
                                          </p:val>
                                        </p:tav>
                                      </p:tavLst>
                                    </p:anim>
                                    <p:anim calcmode="lin" valueType="num">
                                      <p:cBhvr>
                                        <p:cTn id="9" dur="1000" fill="hold"/>
                                        <p:tgtEl>
                                          <p:spTgt spid="10491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49114"/>
                                        </p:tgtEl>
                                        <p:attrNameLst>
                                          <p:attrName>style.visibility</p:attrName>
                                        </p:attrNameLst>
                                      </p:cBhvr>
                                      <p:to>
                                        <p:strVal val="visible"/>
                                      </p:to>
                                    </p:set>
                                    <p:animEffect transition="in" filter="fade">
                                      <p:cBhvr>
                                        <p:cTn id="14" dur="1000"/>
                                        <p:tgtEl>
                                          <p:spTgt spid="1049114"/>
                                        </p:tgtEl>
                                      </p:cBhvr>
                                    </p:animEffect>
                                    <p:anim calcmode="lin" valueType="num">
                                      <p:cBhvr>
                                        <p:cTn id="15" dur="1000" fill="hold"/>
                                        <p:tgtEl>
                                          <p:spTgt spid="1049114"/>
                                        </p:tgtEl>
                                        <p:attrNameLst>
                                          <p:attrName>ppt_x</p:attrName>
                                        </p:attrNameLst>
                                      </p:cBhvr>
                                      <p:tavLst>
                                        <p:tav tm="0">
                                          <p:val>
                                            <p:strVal val="#ppt_x"/>
                                          </p:val>
                                        </p:tav>
                                        <p:tav tm="100000">
                                          <p:val>
                                            <p:strVal val="#ppt_x"/>
                                          </p:val>
                                        </p:tav>
                                      </p:tavLst>
                                    </p:anim>
                                    <p:anim calcmode="lin" valueType="num">
                                      <p:cBhvr>
                                        <p:cTn id="16" dur="1000" fill="hold"/>
                                        <p:tgtEl>
                                          <p:spTgt spid="10491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49108"/>
                                        </p:tgtEl>
                                        <p:attrNameLst>
                                          <p:attrName>style.visibility</p:attrName>
                                        </p:attrNameLst>
                                      </p:cBhvr>
                                      <p:to>
                                        <p:strVal val="visible"/>
                                      </p:to>
                                    </p:set>
                                    <p:animEffect transition="in" filter="fade">
                                      <p:cBhvr>
                                        <p:cTn id="21" dur="1000"/>
                                        <p:tgtEl>
                                          <p:spTgt spid="1049108"/>
                                        </p:tgtEl>
                                      </p:cBhvr>
                                    </p:animEffect>
                                    <p:anim calcmode="lin" valueType="num">
                                      <p:cBhvr>
                                        <p:cTn id="22" dur="1000" fill="hold"/>
                                        <p:tgtEl>
                                          <p:spTgt spid="1049108"/>
                                        </p:tgtEl>
                                        <p:attrNameLst>
                                          <p:attrName>ppt_x</p:attrName>
                                        </p:attrNameLst>
                                      </p:cBhvr>
                                      <p:tavLst>
                                        <p:tav tm="0">
                                          <p:val>
                                            <p:strVal val="#ppt_x"/>
                                          </p:val>
                                        </p:tav>
                                        <p:tav tm="100000">
                                          <p:val>
                                            <p:strVal val="#ppt_x"/>
                                          </p:val>
                                        </p:tav>
                                      </p:tavLst>
                                    </p:anim>
                                    <p:anim calcmode="lin" valueType="num">
                                      <p:cBhvr>
                                        <p:cTn id="23" dur="1000" fill="hold"/>
                                        <p:tgtEl>
                                          <p:spTgt spid="104910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49107"/>
                                        </p:tgtEl>
                                        <p:attrNameLst>
                                          <p:attrName>style.visibility</p:attrName>
                                        </p:attrNameLst>
                                      </p:cBhvr>
                                      <p:to>
                                        <p:strVal val="visible"/>
                                      </p:to>
                                    </p:set>
                                    <p:animEffect transition="in" filter="fade">
                                      <p:cBhvr>
                                        <p:cTn id="28" dur="1000"/>
                                        <p:tgtEl>
                                          <p:spTgt spid="1049107"/>
                                        </p:tgtEl>
                                      </p:cBhvr>
                                    </p:animEffect>
                                    <p:anim calcmode="lin" valueType="num">
                                      <p:cBhvr>
                                        <p:cTn id="29" dur="1000" fill="hold"/>
                                        <p:tgtEl>
                                          <p:spTgt spid="1049107"/>
                                        </p:tgtEl>
                                        <p:attrNameLst>
                                          <p:attrName>ppt_x</p:attrName>
                                        </p:attrNameLst>
                                      </p:cBhvr>
                                      <p:tavLst>
                                        <p:tav tm="0">
                                          <p:val>
                                            <p:strVal val="#ppt_x"/>
                                          </p:val>
                                        </p:tav>
                                        <p:tav tm="100000">
                                          <p:val>
                                            <p:strVal val="#ppt_x"/>
                                          </p:val>
                                        </p:tav>
                                      </p:tavLst>
                                    </p:anim>
                                    <p:anim calcmode="lin" valueType="num">
                                      <p:cBhvr>
                                        <p:cTn id="30" dur="1000" fill="hold"/>
                                        <p:tgtEl>
                                          <p:spTgt spid="104910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33"/>
                                        </p:tgtEl>
                                        <p:attrNameLst>
                                          <p:attrName>style.visibility</p:attrName>
                                        </p:attrNameLst>
                                      </p:cBhvr>
                                      <p:to>
                                        <p:strVal val="visible"/>
                                      </p:to>
                                    </p:set>
                                    <p:animEffect transition="in" filter="fade">
                                      <p:cBhvr>
                                        <p:cTn id="35" dur="1000"/>
                                        <p:tgtEl>
                                          <p:spTgt spid="233"/>
                                        </p:tgtEl>
                                      </p:cBhvr>
                                    </p:animEffect>
                                    <p:anim calcmode="lin" valueType="num">
                                      <p:cBhvr>
                                        <p:cTn id="36" dur="1000" fill="hold"/>
                                        <p:tgtEl>
                                          <p:spTgt spid="233"/>
                                        </p:tgtEl>
                                        <p:attrNameLst>
                                          <p:attrName>ppt_x</p:attrName>
                                        </p:attrNameLst>
                                      </p:cBhvr>
                                      <p:tavLst>
                                        <p:tav tm="0">
                                          <p:val>
                                            <p:strVal val="#ppt_x"/>
                                          </p:val>
                                        </p:tav>
                                        <p:tav tm="100000">
                                          <p:val>
                                            <p:strVal val="#ppt_x"/>
                                          </p:val>
                                        </p:tav>
                                      </p:tavLst>
                                    </p:anim>
                                    <p:anim calcmode="lin" valueType="num">
                                      <p:cBhvr>
                                        <p:cTn id="37" dur="1000" fill="hold"/>
                                        <p:tgtEl>
                                          <p:spTgt spid="23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049116"/>
                                        </p:tgtEl>
                                        <p:attrNameLst>
                                          <p:attrName>style.visibility</p:attrName>
                                        </p:attrNameLst>
                                      </p:cBhvr>
                                      <p:to>
                                        <p:strVal val="visible"/>
                                      </p:to>
                                    </p:set>
                                    <p:anim calcmode="lin" valueType="num">
                                      <p:cBhvr additive="base">
                                        <p:cTn id="42" dur="500" fill="hold"/>
                                        <p:tgtEl>
                                          <p:spTgt spid="1049116"/>
                                        </p:tgtEl>
                                        <p:attrNameLst>
                                          <p:attrName>ppt_x</p:attrName>
                                        </p:attrNameLst>
                                      </p:cBhvr>
                                      <p:tavLst>
                                        <p:tav tm="0">
                                          <p:val>
                                            <p:strVal val="#ppt_x"/>
                                          </p:val>
                                        </p:tav>
                                        <p:tav tm="100000">
                                          <p:val>
                                            <p:strVal val="#ppt_x"/>
                                          </p:val>
                                        </p:tav>
                                      </p:tavLst>
                                    </p:anim>
                                    <p:anim calcmode="lin" valueType="num">
                                      <p:cBhvr additive="base">
                                        <p:cTn id="43" dur="500" fill="hold"/>
                                        <p:tgtEl>
                                          <p:spTgt spid="1049116"/>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049115"/>
                                        </p:tgtEl>
                                        <p:attrNameLst>
                                          <p:attrName>style.visibility</p:attrName>
                                        </p:attrNameLst>
                                      </p:cBhvr>
                                      <p:to>
                                        <p:strVal val="visible"/>
                                      </p:to>
                                    </p:set>
                                    <p:animEffect transition="in" filter="fade">
                                      <p:cBhvr>
                                        <p:cTn id="48" dur="1000"/>
                                        <p:tgtEl>
                                          <p:spTgt spid="1049115"/>
                                        </p:tgtEl>
                                      </p:cBhvr>
                                    </p:animEffect>
                                    <p:anim calcmode="lin" valueType="num">
                                      <p:cBhvr>
                                        <p:cTn id="49" dur="1000" fill="hold"/>
                                        <p:tgtEl>
                                          <p:spTgt spid="1049115"/>
                                        </p:tgtEl>
                                        <p:attrNameLst>
                                          <p:attrName>ppt_x</p:attrName>
                                        </p:attrNameLst>
                                      </p:cBhvr>
                                      <p:tavLst>
                                        <p:tav tm="0">
                                          <p:val>
                                            <p:strVal val="#ppt_x"/>
                                          </p:val>
                                        </p:tav>
                                        <p:tav tm="100000">
                                          <p:val>
                                            <p:strVal val="#ppt_x"/>
                                          </p:val>
                                        </p:tav>
                                      </p:tavLst>
                                    </p:anim>
                                    <p:anim calcmode="lin" valueType="num">
                                      <p:cBhvr>
                                        <p:cTn id="50" dur="1000" fill="hold"/>
                                        <p:tgtEl>
                                          <p:spTgt spid="1049115"/>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049117"/>
                                        </p:tgtEl>
                                        <p:attrNameLst>
                                          <p:attrName>style.visibility</p:attrName>
                                        </p:attrNameLst>
                                      </p:cBhvr>
                                      <p:to>
                                        <p:strVal val="visible"/>
                                      </p:to>
                                    </p:set>
                                    <p:animEffect transition="in" filter="fade">
                                      <p:cBhvr>
                                        <p:cTn id="55" dur="1000"/>
                                        <p:tgtEl>
                                          <p:spTgt spid="1049117"/>
                                        </p:tgtEl>
                                      </p:cBhvr>
                                    </p:animEffect>
                                    <p:anim calcmode="lin" valueType="num">
                                      <p:cBhvr>
                                        <p:cTn id="56" dur="1000" fill="hold"/>
                                        <p:tgtEl>
                                          <p:spTgt spid="1049117"/>
                                        </p:tgtEl>
                                        <p:attrNameLst>
                                          <p:attrName>ppt_x</p:attrName>
                                        </p:attrNameLst>
                                      </p:cBhvr>
                                      <p:tavLst>
                                        <p:tav tm="0">
                                          <p:val>
                                            <p:strVal val="#ppt_x"/>
                                          </p:val>
                                        </p:tav>
                                        <p:tav tm="100000">
                                          <p:val>
                                            <p:strVal val="#ppt_x"/>
                                          </p:val>
                                        </p:tav>
                                      </p:tavLst>
                                    </p:anim>
                                    <p:anim calcmode="lin" valueType="num">
                                      <p:cBhvr>
                                        <p:cTn id="57" dur="1000" fill="hold"/>
                                        <p:tgtEl>
                                          <p:spTgt spid="1049117"/>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049121"/>
                                        </p:tgtEl>
                                        <p:attrNameLst>
                                          <p:attrName>style.visibility</p:attrName>
                                        </p:attrNameLst>
                                      </p:cBhvr>
                                      <p:to>
                                        <p:strVal val="visible"/>
                                      </p:to>
                                    </p:set>
                                    <p:anim calcmode="lin" valueType="num">
                                      <p:cBhvr additive="base">
                                        <p:cTn id="62" dur="500" fill="hold"/>
                                        <p:tgtEl>
                                          <p:spTgt spid="1049121"/>
                                        </p:tgtEl>
                                        <p:attrNameLst>
                                          <p:attrName>ppt_x</p:attrName>
                                        </p:attrNameLst>
                                      </p:cBhvr>
                                      <p:tavLst>
                                        <p:tav tm="0">
                                          <p:val>
                                            <p:strVal val="#ppt_x"/>
                                          </p:val>
                                        </p:tav>
                                        <p:tav tm="100000">
                                          <p:val>
                                            <p:strVal val="#ppt_x"/>
                                          </p:val>
                                        </p:tav>
                                      </p:tavLst>
                                    </p:anim>
                                    <p:anim calcmode="lin" valueType="num">
                                      <p:cBhvr additive="base">
                                        <p:cTn id="63" dur="500" fill="hold"/>
                                        <p:tgtEl>
                                          <p:spTgt spid="1049121"/>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049119"/>
                                        </p:tgtEl>
                                        <p:attrNameLst>
                                          <p:attrName>style.visibility</p:attrName>
                                        </p:attrNameLst>
                                      </p:cBhvr>
                                      <p:to>
                                        <p:strVal val="visible"/>
                                      </p:to>
                                    </p:set>
                                    <p:animEffect transition="in" filter="fade">
                                      <p:cBhvr>
                                        <p:cTn id="68" dur="1000"/>
                                        <p:tgtEl>
                                          <p:spTgt spid="1049119"/>
                                        </p:tgtEl>
                                      </p:cBhvr>
                                    </p:animEffect>
                                    <p:anim calcmode="lin" valueType="num">
                                      <p:cBhvr>
                                        <p:cTn id="69" dur="1000" fill="hold"/>
                                        <p:tgtEl>
                                          <p:spTgt spid="1049119"/>
                                        </p:tgtEl>
                                        <p:attrNameLst>
                                          <p:attrName>ppt_x</p:attrName>
                                        </p:attrNameLst>
                                      </p:cBhvr>
                                      <p:tavLst>
                                        <p:tav tm="0">
                                          <p:val>
                                            <p:strVal val="#ppt_x"/>
                                          </p:val>
                                        </p:tav>
                                        <p:tav tm="100000">
                                          <p:val>
                                            <p:strVal val="#ppt_x"/>
                                          </p:val>
                                        </p:tav>
                                      </p:tavLst>
                                    </p:anim>
                                    <p:anim calcmode="lin" valueType="num">
                                      <p:cBhvr>
                                        <p:cTn id="70" dur="1000" fill="hold"/>
                                        <p:tgtEl>
                                          <p:spTgt spid="1049119"/>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049120"/>
                                        </p:tgtEl>
                                        <p:attrNameLst>
                                          <p:attrName>style.visibility</p:attrName>
                                        </p:attrNameLst>
                                      </p:cBhvr>
                                      <p:to>
                                        <p:strVal val="visible"/>
                                      </p:to>
                                    </p:set>
                                    <p:animEffect transition="in" filter="fade">
                                      <p:cBhvr>
                                        <p:cTn id="75" dur="1000"/>
                                        <p:tgtEl>
                                          <p:spTgt spid="1049120"/>
                                        </p:tgtEl>
                                      </p:cBhvr>
                                    </p:animEffect>
                                    <p:anim calcmode="lin" valueType="num">
                                      <p:cBhvr>
                                        <p:cTn id="76" dur="1000" fill="hold"/>
                                        <p:tgtEl>
                                          <p:spTgt spid="1049120"/>
                                        </p:tgtEl>
                                        <p:attrNameLst>
                                          <p:attrName>ppt_x</p:attrName>
                                        </p:attrNameLst>
                                      </p:cBhvr>
                                      <p:tavLst>
                                        <p:tav tm="0">
                                          <p:val>
                                            <p:strVal val="#ppt_x"/>
                                          </p:val>
                                        </p:tav>
                                        <p:tav tm="100000">
                                          <p:val>
                                            <p:strVal val="#ppt_x"/>
                                          </p:val>
                                        </p:tav>
                                      </p:tavLst>
                                    </p:anim>
                                    <p:anim calcmode="lin" valueType="num">
                                      <p:cBhvr>
                                        <p:cTn id="77" dur="1000" fill="hold"/>
                                        <p:tgtEl>
                                          <p:spTgt spid="10491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107" grpId="0" animBg="1"/>
      <p:bldP spid="1049108" grpId="0" animBg="1"/>
      <p:bldP spid="1049114" grpId="0" animBg="1"/>
      <p:bldP spid="1049115" grpId="0" animBg="1"/>
      <p:bldP spid="1049116" grpId="0" animBg="1"/>
      <p:bldP spid="1049117" grpId="0" animBg="1"/>
      <p:bldP spid="1049118" grpId="0" animBg="1"/>
      <p:bldP spid="1049119" grpId="0"/>
      <p:bldP spid="1049120" grpId="0"/>
      <p:bldP spid="10491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236" name=""/>
        <p:cNvGrpSpPr/>
        <p:nvPr/>
      </p:nvGrpSpPr>
      <p:grpSpPr>
        <a:xfrm>
          <a:off x="0" y="0"/>
          <a:ext cx="0" cy="0"/>
          <a:chOff x="0" y="0"/>
          <a:chExt cx="0" cy="0"/>
        </a:xfrm>
      </p:grpSpPr>
      <p:graphicFrame>
        <p:nvGraphicFramePr>
          <p:cNvPr id="4194310" name="Group 2"/>
          <p:cNvGraphicFramePr>
            <a:graphicFrameLocks noGrp="1"/>
          </p:cNvGraphicFramePr>
          <p:nvPr>
            <p:custDataLst>
              <p:tags r:id="rId1"/>
            </p:custDataLst>
          </p:nvPr>
        </p:nvGraphicFramePr>
        <p:xfrm>
          <a:off x="849535" y="2035980"/>
          <a:ext cx="10184130" cy="4033520"/>
        </p:xfrm>
        <a:graphic>
          <a:graphicData uri="http://schemas.openxmlformats.org/drawingml/2006/table">
            <a:tbl>
              <a:tblPr/>
              <a:tblGrid>
                <a:gridCol w="706120"/>
                <a:gridCol w="724535"/>
                <a:gridCol w="4343400"/>
                <a:gridCol w="4410075"/>
              </a:tblGrid>
              <a:tr h="671830">
                <a:tc rowSpan="4">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zh-CN"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endParaRPr>
                    </a:p>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rPr>
                        <a:t>实验步骤</a:t>
                      </a:r>
                      <a:endPar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endParaRPr>
                    </a:p>
                  </a:txBody>
                  <a:tcPr marL="91416" marR="91416" marT="45708" marB="45708"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rPr>
                        <a:t>一</a:t>
                      </a:r>
                      <a:endPar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endParaRPr>
                    </a:p>
                  </a:txBody>
                  <a:tcPr marL="91416" marR="91416" marT="45708" marB="45708"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gridSpan="2">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2400" b="1" i="0" u="none" strike="noStrike" cap="none" normalizeH="0" baseline="0">
                        <a:ln>
                          <a:noFill/>
                        </a:ln>
                        <a:solidFill>
                          <a:schemeClr val="tx1"/>
                        </a:solidFill>
                        <a:effectLst/>
                        <a:latin typeface="Times New Roman" panose="02020603050405020304"/>
                        <a:ea typeface="楷体" panose="02010609060101010101" pitchFamily="49" charset="-122"/>
                        <a:sym typeface="Times New Roman" panose="02020603050405020304"/>
                      </a:endParaRPr>
                    </a:p>
                  </a:txBody>
                  <a:tcPr marL="91416" marR="91416" marT="45708" marB="45708"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hMerge="1">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r>
              <a:tr h="670560">
                <a:tc vMerge="1">
                  <a:tcPr/>
                </a:tc>
                <a:tc>
                  <a:txBody>
                    <a:bodyPr wrap="square"/>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rPr>
                        <a:t>二</a:t>
                      </a:r>
                      <a:endPar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endParaRPr>
                    </a:p>
                  </a:txBody>
                  <a:tcPr marL="91416" marR="91416" marT="45708" marB="45708"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gridSpan="2">
                  <a:txBody>
                    <a:bodyPr wrap="square"/>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2400" b="1" i="0" u="none" strike="noStrike" cap="none" normalizeH="0" baseline="0">
                        <a:ln>
                          <a:noFill/>
                        </a:ln>
                        <a:solidFill>
                          <a:schemeClr val="tx1"/>
                        </a:solidFill>
                        <a:effectLst/>
                        <a:latin typeface="Times New Roman" panose="02020603050405020304"/>
                        <a:ea typeface="楷体" panose="02010609060101010101" pitchFamily="49" charset="-122"/>
                        <a:sym typeface="Times New Roman" panose="02020603050405020304"/>
                      </a:endParaRPr>
                    </a:p>
                  </a:txBody>
                  <a:tcPr marL="91416" marR="91416" marT="45708" marB="45708"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hMerge="1">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r>
              <a:tr h="643255">
                <a:tc vMerge="1">
                  <a:tcPr/>
                </a:tc>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rPr>
                        <a:t>三</a:t>
                      </a:r>
                      <a:endPar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endParaRPr>
                    </a:p>
                  </a:txBody>
                  <a:tcPr marL="91416" marR="91416" marT="45708" marB="45708"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2400" b="1" i="0" u="none" strike="noStrike" cap="none" normalizeH="0" baseline="0">
                        <a:ln>
                          <a:noFill/>
                        </a:ln>
                        <a:solidFill>
                          <a:schemeClr val="tx1"/>
                        </a:solidFill>
                        <a:effectLst/>
                        <a:latin typeface="Times New Roman" panose="02020603050405020304"/>
                        <a:ea typeface="楷体" panose="02010609060101010101" pitchFamily="49" charset="-122"/>
                        <a:sym typeface="Times New Roman" panose="02020603050405020304"/>
                      </a:endParaRPr>
                    </a:p>
                  </a:txBody>
                  <a:tcPr marL="91416" marR="91416" marT="45708" marB="45708"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a:txBody>
                    <a:bodyPr wrap="square"/>
                    <a:lstStyle/>
                    <a:p>
                      <a:endParaRPr lang="zh-CN" altLang="en-US" sz="1800">
                        <a:latin typeface="Times New Roman" panose="02020603050405020304"/>
                        <a:ea typeface="楷体" panose="02010609060101010101" pitchFamily="49" charset="-122"/>
                        <a:sym typeface="Times New Roman" panose="02020603050405020304"/>
                      </a:endParaRPr>
                    </a:p>
                  </a:txBody>
                  <a:tcPr marL="91416" marR="91416" marT="45708" marB="45708"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r>
              <a:tr h="700405">
                <a:tc vMerge="1">
                  <a:tcPr/>
                </a:tc>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rPr>
                        <a:t>四</a:t>
                      </a:r>
                      <a:endPar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endParaRPr>
                    </a:p>
                  </a:txBody>
                  <a:tcPr marL="91416" marR="91416" marT="45708" marB="45708"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gridSpan="2">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2400" b="1" i="0" u="none" strike="noStrike" cap="none" normalizeH="0" baseline="0">
                        <a:ln>
                          <a:noFill/>
                        </a:ln>
                        <a:solidFill>
                          <a:schemeClr val="tx1"/>
                        </a:solidFill>
                        <a:effectLst/>
                        <a:latin typeface="Times New Roman" panose="02020603050405020304"/>
                        <a:ea typeface="楷体" panose="02010609060101010101" pitchFamily="49" charset="-122"/>
                        <a:sym typeface="Times New Roman" panose="02020603050405020304"/>
                      </a:endParaRPr>
                    </a:p>
                  </a:txBody>
                  <a:tcPr marL="91416" marR="91416" marT="45708" marB="45708"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hMerge="1">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r>
              <a:tr h="652145">
                <a:tc gridSpan="2">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rPr>
                        <a:t>实验现象</a:t>
                      </a:r>
                      <a:endPar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endParaRPr>
                    </a:p>
                  </a:txBody>
                  <a:tcPr marL="91416" marR="91416" marT="45708" marB="45708"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hMerge="1">
                  <a:tcPr/>
                </a:tc>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2400" b="1" i="0" u="none" strike="noStrike" cap="none" normalizeH="0" baseline="0">
                        <a:ln>
                          <a:noFill/>
                        </a:ln>
                        <a:solidFill>
                          <a:schemeClr val="tx1"/>
                        </a:solidFill>
                        <a:effectLst/>
                        <a:latin typeface="Times New Roman" panose="02020603050405020304"/>
                        <a:ea typeface="楷体" panose="02010609060101010101" pitchFamily="49" charset="-122"/>
                        <a:sym typeface="Times New Roman" panose="02020603050405020304"/>
                      </a:endParaRPr>
                    </a:p>
                  </a:txBody>
                  <a:tcPr marL="91416" marR="91416" marT="45708" marB="45708"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2400" b="1" i="0" u="none" strike="noStrike" cap="none" normalizeH="0" baseline="0">
                        <a:ln>
                          <a:noFill/>
                        </a:ln>
                        <a:solidFill>
                          <a:schemeClr val="tx1"/>
                        </a:solidFill>
                        <a:effectLst/>
                        <a:latin typeface="Times New Roman" panose="02020603050405020304"/>
                        <a:ea typeface="楷体" panose="02010609060101010101" pitchFamily="49" charset="-122"/>
                        <a:sym typeface="Times New Roman" panose="02020603050405020304"/>
                      </a:endParaRPr>
                    </a:p>
                  </a:txBody>
                  <a:tcPr marL="91416" marR="91416" marT="45708" marB="45708"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r>
              <a:tr h="695325">
                <a:tc gridSpan="2">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rPr>
                        <a:t>结论</a:t>
                      </a:r>
                      <a:endParaRPr kumimoji="0" lang="zh-CN" altLang="en-US"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sym typeface="Times New Roman" panose="02020603050405020304"/>
                      </a:endParaRPr>
                    </a:p>
                  </a:txBody>
                  <a:tcPr marL="91416" marR="91416" marT="45708" marB="45708" vert="horz"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hMerge="1">
                  <a:tcPr/>
                </a:tc>
                <a:tc gridSpan="2">
                  <a:txBody>
                    <a:bodyPr wrap="square"/>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2400" b="1" i="0" u="none" strike="noStrike" cap="none" normalizeH="0" baseline="0">
                        <a:ln>
                          <a:noFill/>
                        </a:ln>
                        <a:solidFill>
                          <a:schemeClr val="tx1"/>
                        </a:solidFill>
                        <a:effectLst/>
                        <a:latin typeface="Times New Roman" panose="02020603050405020304"/>
                        <a:ea typeface="楷体" panose="02010609060101010101" pitchFamily="49" charset="-122"/>
                        <a:sym typeface="Times New Roman" panose="02020603050405020304"/>
                      </a:endParaRPr>
                    </a:p>
                  </a:txBody>
                  <a:tcPr marL="91416" marR="91416" marT="45708" marB="45708" vert="horz"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c hMerge="1">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headEnd type="none" w="med" len="med"/>
                      <a:tailEnd type="none" w="med" len="med"/>
                    </a:lnTlToBr>
                    <a:lnBlToTr>
                      <a:noFill/>
                      <a:headEnd type="none" w="med" len="med"/>
                      <a:tailEnd type="none" w="med" len="med"/>
                    </a:lnBlToTr>
                    <a:noFill/>
                  </a:tcPr>
                </a:tc>
              </a:tr>
            </a:tbl>
          </a:graphicData>
        </a:graphic>
      </p:graphicFrame>
      <p:sp>
        <p:nvSpPr>
          <p:cNvPr id="1049125" name="Text Box 33"/>
          <p:cNvSpPr txBox="1">
            <a:spLocks noChangeArrowheads="1"/>
          </p:cNvSpPr>
          <p:nvPr>
            <p:custDataLst>
              <p:tags r:id="rId2"/>
            </p:custDataLst>
          </p:nvPr>
        </p:nvSpPr>
        <p:spPr bwMode="auto">
          <a:xfrm>
            <a:off x="2367527" y="3425022"/>
            <a:ext cx="4017320" cy="570865"/>
          </a:xfrm>
          <a:prstGeom prst="rect">
            <a:avLst/>
          </a:prstGeom>
          <a:noFill/>
          <a:ln>
            <a:noFill/>
          </a:ln>
          <a:effectLst/>
        </p:spPr>
        <p:txBody>
          <a:bodyPr wrap="square">
            <a:spAutoFit/>
          </a:bodyPr>
          <a:lstStyle/>
          <a:p>
            <a:pPr>
              <a:lnSpc>
                <a:spcPct val="130000"/>
              </a:lnSpc>
            </a:pPr>
            <a:r>
              <a:rPr kumimoji="1" lang="en-US" altLang="zh-CN"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1</a:t>
            </a:r>
            <a:r>
              <a:rPr kumimoji="1"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号试管加入</a:t>
            </a:r>
            <a:r>
              <a:rPr kumimoji="1" lang="en-US" altLang="zh-CN" sz="2400" b="1">
                <a:solidFill>
                  <a:srgbClr val="FF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2</a:t>
            </a:r>
            <a:r>
              <a:rPr kumimoji="1" lang="zh-CN" altLang="en-US" sz="2400" b="1">
                <a:solidFill>
                  <a:srgbClr val="FF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滴淀粉酶溶液</a:t>
            </a:r>
            <a:endParaRPr kumimoji="1" lang="zh-CN" altLang="en-US" sz="2400" b="1">
              <a:solidFill>
                <a:srgbClr val="FF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1049126" name="Text Box 39"/>
          <p:cNvSpPr txBox="1">
            <a:spLocks noChangeArrowheads="1"/>
          </p:cNvSpPr>
          <p:nvPr>
            <p:custDataLst>
              <p:tags r:id="rId3"/>
            </p:custDataLst>
          </p:nvPr>
        </p:nvSpPr>
        <p:spPr bwMode="auto">
          <a:xfrm>
            <a:off x="2680970" y="2760345"/>
            <a:ext cx="6642735" cy="650875"/>
          </a:xfrm>
          <a:prstGeom prst="rect">
            <a:avLst/>
          </a:prstGeom>
          <a:noFill/>
          <a:ln>
            <a:noFill/>
          </a:ln>
          <a:effectLst/>
        </p:spPr>
        <p:txBody>
          <a:bodyPr wrap="square">
            <a:spAutoFit/>
          </a:bodyPr>
          <a:lstStyle/>
          <a:p>
            <a:pPr>
              <a:lnSpc>
                <a:spcPct val="130000"/>
              </a:lnSpc>
            </a:pPr>
            <a:r>
              <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向两支试管中各加入</a:t>
            </a:r>
            <a:r>
              <a:rPr kumimoji="1" lang="en-US" altLang="zh-CN" sz="2800" b="1">
                <a:solidFill>
                  <a:srgbClr val="FF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2mL</a:t>
            </a:r>
            <a:r>
              <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淀粉溶液</a:t>
            </a:r>
            <a:endPar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1049127" name="Text Box 43"/>
          <p:cNvSpPr txBox="1">
            <a:spLocks noChangeArrowheads="1"/>
          </p:cNvSpPr>
          <p:nvPr>
            <p:custDataLst>
              <p:tags r:id="rId4"/>
            </p:custDataLst>
          </p:nvPr>
        </p:nvSpPr>
        <p:spPr bwMode="auto">
          <a:xfrm>
            <a:off x="7569242" y="4852798"/>
            <a:ext cx="897890" cy="521970"/>
          </a:xfrm>
          <a:prstGeom prst="rect">
            <a:avLst/>
          </a:prstGeom>
          <a:noFill/>
          <a:ln>
            <a:noFill/>
          </a:ln>
          <a:effectLst/>
        </p:spPr>
        <p:txBody>
          <a:bodyPr wrap="none">
            <a:spAutoFit/>
          </a:bodyPr>
          <a:lstStyle/>
          <a:p>
            <a:r>
              <a:rPr kumimoji="1" lang="zh-CN" altLang="en-US" sz="2800" b="1">
                <a:latin typeface="微软雅黑" panose="020B0503020204020204" pitchFamily="34" charset="-122"/>
                <a:ea typeface="微软雅黑" panose="020B0503020204020204" pitchFamily="34" charset="-122"/>
                <a:sym typeface="Times New Roman" panose="02020603050405020304"/>
              </a:rPr>
              <a:t>变蓝</a:t>
            </a:r>
            <a:endParaRPr kumimoji="1" lang="zh-CN" altLang="en-US" sz="2800" b="1">
              <a:latin typeface="微软雅黑" panose="020B0503020204020204" pitchFamily="34" charset="-122"/>
              <a:ea typeface="微软雅黑" panose="020B0503020204020204" pitchFamily="34" charset="-122"/>
              <a:sym typeface="Times New Roman" panose="02020603050405020304"/>
            </a:endParaRPr>
          </a:p>
        </p:txBody>
      </p:sp>
      <p:sp>
        <p:nvSpPr>
          <p:cNvPr id="1049128" name="Text Box 45"/>
          <p:cNvSpPr txBox="1">
            <a:spLocks noChangeArrowheads="1"/>
          </p:cNvSpPr>
          <p:nvPr>
            <p:custDataLst>
              <p:tags r:id="rId5"/>
            </p:custDataLst>
          </p:nvPr>
        </p:nvSpPr>
        <p:spPr bwMode="auto">
          <a:xfrm>
            <a:off x="3114114" y="4852798"/>
            <a:ext cx="1255395" cy="521970"/>
          </a:xfrm>
          <a:prstGeom prst="rect">
            <a:avLst/>
          </a:prstGeom>
          <a:noFill/>
          <a:ln>
            <a:noFill/>
          </a:ln>
          <a:effectLst/>
        </p:spPr>
        <p:txBody>
          <a:bodyPr wrap="none">
            <a:spAutoFit/>
          </a:bodyPr>
          <a:lstStyle/>
          <a:p>
            <a:r>
              <a:rPr kumimoji="1" lang="zh-CN" altLang="en-US" sz="2800" b="1">
                <a:latin typeface="微软雅黑" panose="020B0503020204020204" pitchFamily="34" charset="-122"/>
                <a:ea typeface="微软雅黑" panose="020B0503020204020204" pitchFamily="34" charset="-122"/>
                <a:sym typeface="Times New Roman" panose="02020603050405020304"/>
              </a:rPr>
              <a:t>不变蓝</a:t>
            </a:r>
            <a:endParaRPr kumimoji="1" lang="zh-CN" altLang="en-US" sz="2800" b="1">
              <a:latin typeface="微软雅黑" panose="020B0503020204020204" pitchFamily="34" charset="-122"/>
              <a:ea typeface="微软雅黑" panose="020B0503020204020204" pitchFamily="34" charset="-122"/>
              <a:sym typeface="Times New Roman" panose="02020603050405020304"/>
            </a:endParaRPr>
          </a:p>
        </p:txBody>
      </p:sp>
      <p:sp>
        <p:nvSpPr>
          <p:cNvPr id="1049129" name="Text Box 46"/>
          <p:cNvSpPr txBox="1">
            <a:spLocks noChangeArrowheads="1"/>
          </p:cNvSpPr>
          <p:nvPr>
            <p:custDataLst>
              <p:tags r:id="rId6"/>
            </p:custDataLst>
          </p:nvPr>
        </p:nvSpPr>
        <p:spPr bwMode="auto">
          <a:xfrm>
            <a:off x="2425065" y="5447030"/>
            <a:ext cx="8457565" cy="521970"/>
          </a:xfrm>
          <a:prstGeom prst="rect">
            <a:avLst/>
          </a:prstGeom>
          <a:noFill/>
          <a:ln>
            <a:noFill/>
          </a:ln>
          <a:effectLst/>
        </p:spPr>
        <p:txBody>
          <a:bodyPr wrap="square">
            <a:spAutoFit/>
          </a:bodyPr>
          <a:lstStyle/>
          <a:p>
            <a:r>
              <a:rPr kumimoji="1" lang="zh-CN" altLang="en-US" sz="2800" b="1">
                <a:solidFill>
                  <a:srgbClr val="0000FF"/>
                </a:solidFill>
                <a:latin typeface="微软雅黑" panose="020B0503020204020204" pitchFamily="34" charset="-122"/>
                <a:ea typeface="微软雅黑" panose="020B0503020204020204" pitchFamily="34" charset="-122"/>
                <a:sym typeface="Times New Roman" panose="02020603050405020304"/>
              </a:rPr>
              <a:t>淀粉酶只能催化淀粉水解，不能催化蔗糖水解。</a:t>
            </a:r>
            <a:endParaRPr kumimoji="1" lang="zh-CN" altLang="en-US" sz="2800" b="1">
              <a:solidFill>
                <a:srgbClr val="0000FF"/>
              </a:solidFill>
              <a:latin typeface="微软雅黑" panose="020B0503020204020204" pitchFamily="34" charset="-122"/>
              <a:ea typeface="微软雅黑" panose="020B0503020204020204" pitchFamily="34" charset="-122"/>
              <a:sym typeface="Times New Roman" panose="02020603050405020304"/>
            </a:endParaRPr>
          </a:p>
        </p:txBody>
      </p:sp>
      <p:sp>
        <p:nvSpPr>
          <p:cNvPr id="1049130" name="Text Box 39"/>
          <p:cNvSpPr txBox="1">
            <a:spLocks noChangeArrowheads="1"/>
          </p:cNvSpPr>
          <p:nvPr>
            <p:custDataLst>
              <p:tags r:id="rId7"/>
            </p:custDataLst>
          </p:nvPr>
        </p:nvSpPr>
        <p:spPr bwMode="auto">
          <a:xfrm>
            <a:off x="2381250" y="2060575"/>
            <a:ext cx="4698365" cy="650875"/>
          </a:xfrm>
          <a:prstGeom prst="rect">
            <a:avLst/>
          </a:prstGeom>
          <a:noFill/>
          <a:ln>
            <a:noFill/>
          </a:ln>
          <a:effectLst/>
        </p:spPr>
        <p:txBody>
          <a:bodyPr wrap="square">
            <a:spAutoFit/>
          </a:bodyPr>
          <a:lstStyle/>
          <a:p>
            <a:pPr algn="ctr">
              <a:lnSpc>
                <a:spcPct val="130000"/>
              </a:lnSpc>
            </a:pPr>
            <a:r>
              <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取两支试管，</a:t>
            </a:r>
            <a:r>
              <a:rPr kumimoji="1" lang="zh-CN" altLang="en-US" sz="2800" b="1">
                <a:solidFill>
                  <a:srgbClr val="FF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编号</a:t>
            </a:r>
            <a:r>
              <a:rPr kumimoji="1" lang="en-US" altLang="zh-CN"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1</a:t>
            </a:r>
            <a:r>
              <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kumimoji="1" lang="en-US" altLang="zh-CN"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2</a:t>
            </a:r>
            <a:endPar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1049131" name="Text Box 83"/>
          <p:cNvSpPr txBox="1">
            <a:spLocks noChangeArrowheads="1"/>
          </p:cNvSpPr>
          <p:nvPr>
            <p:custDataLst>
              <p:tags r:id="rId8"/>
            </p:custDataLst>
          </p:nvPr>
        </p:nvSpPr>
        <p:spPr bwMode="auto">
          <a:xfrm>
            <a:off x="851068" y="1455434"/>
            <a:ext cx="1295063" cy="521970"/>
          </a:xfrm>
          <a:prstGeom prst="rect">
            <a:avLst/>
          </a:prstGeom>
          <a:solidFill>
            <a:srgbClr val="F39800">
              <a:alpha val="70000"/>
            </a:srgbClr>
          </a:solidFill>
          <a:ln>
            <a:noFill/>
          </a:ln>
        </p:spPr>
        <p:txBody>
          <a:bodyPr>
            <a:spAutoFit/>
          </a:bodyPr>
          <a:lstStyle>
            <a:lvl1pPr eaLnBrk="0" hangingPunct="0">
              <a:defRPr b="1">
                <a:solidFill>
                  <a:schemeClr val="tx1"/>
                </a:solidFill>
                <a:latin typeface="Arial" panose="020B0604020202020204" pitchFamily="34" charset="0"/>
                <a:ea typeface="宋体" panose="02010600030101010101" pitchFamily="2" charset="-122"/>
              </a:defRPr>
            </a:lvl1pPr>
            <a:lvl2pPr marL="742950" indent="-285750" eaLnBrk="0" hangingPunct="0">
              <a:defRPr b="1">
                <a:solidFill>
                  <a:schemeClr val="tx1"/>
                </a:solidFill>
                <a:latin typeface="Arial" panose="020B0604020202020204" pitchFamily="34" charset="0"/>
                <a:ea typeface="宋体" panose="02010600030101010101" pitchFamily="2" charset="-122"/>
              </a:defRPr>
            </a:lvl2pPr>
            <a:lvl3pPr marL="1143000" indent="-228600" eaLnBrk="0" hangingPunct="0">
              <a:defRPr b="1">
                <a:solidFill>
                  <a:schemeClr val="tx1"/>
                </a:solidFill>
                <a:latin typeface="Arial" panose="020B0604020202020204" pitchFamily="34" charset="0"/>
                <a:ea typeface="宋体" panose="02010600030101010101" pitchFamily="2" charset="-122"/>
              </a:defRPr>
            </a:lvl3pPr>
            <a:lvl4pPr marL="1600200" indent="-228600" eaLnBrk="0" hangingPunct="0">
              <a:defRPr b="1">
                <a:solidFill>
                  <a:schemeClr val="tx1"/>
                </a:solidFill>
                <a:latin typeface="Arial" panose="020B0604020202020204" pitchFamily="34" charset="0"/>
                <a:ea typeface="宋体" panose="02010600030101010101" pitchFamily="2" charset="-122"/>
              </a:defRPr>
            </a:lvl4pPr>
            <a:lvl5pPr marL="2057400" indent="-228600" eaLnBrk="0" hangingPunct="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800">
                <a:latin typeface="微软雅黑" panose="020B0503020204020204" pitchFamily="34" charset="-122"/>
                <a:ea typeface="微软雅黑" panose="020B0503020204020204" pitchFamily="34" charset="-122"/>
                <a:sym typeface="Times New Roman" panose="02020603050405020304"/>
              </a:rPr>
              <a:t>方案二</a:t>
            </a:r>
            <a:endParaRPr lang="zh-CN" altLang="en-US" sz="2800">
              <a:latin typeface="微软雅黑" panose="020B0503020204020204" pitchFamily="34" charset="-122"/>
              <a:ea typeface="微软雅黑" panose="020B0503020204020204" pitchFamily="34" charset="-122"/>
              <a:sym typeface="Times New Roman" panose="02020603050405020304"/>
            </a:endParaRPr>
          </a:p>
        </p:txBody>
      </p:sp>
      <p:sp>
        <p:nvSpPr>
          <p:cNvPr id="1049133" name="Text Box 33"/>
          <p:cNvSpPr txBox="1">
            <a:spLocks noChangeArrowheads="1"/>
          </p:cNvSpPr>
          <p:nvPr>
            <p:custDataLst>
              <p:tags r:id="rId9"/>
            </p:custDataLst>
          </p:nvPr>
        </p:nvSpPr>
        <p:spPr bwMode="auto">
          <a:xfrm>
            <a:off x="6908165" y="3425190"/>
            <a:ext cx="4125595" cy="570865"/>
          </a:xfrm>
          <a:prstGeom prst="rect">
            <a:avLst/>
          </a:prstGeom>
          <a:noFill/>
          <a:ln>
            <a:noFill/>
          </a:ln>
          <a:effectLst/>
        </p:spPr>
        <p:txBody>
          <a:bodyPr wrap="square">
            <a:spAutoFit/>
          </a:bodyPr>
          <a:lstStyle/>
          <a:p>
            <a:pPr>
              <a:lnSpc>
                <a:spcPct val="130000"/>
              </a:lnSpc>
            </a:pPr>
            <a:r>
              <a:rPr kumimoji="1" lang="en-US" altLang="zh-CN"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2</a:t>
            </a:r>
            <a:r>
              <a:rPr kumimoji="1"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号试管加入</a:t>
            </a:r>
            <a:r>
              <a:rPr kumimoji="1" lang="en-US" altLang="zh-CN" sz="2400" b="1">
                <a:solidFill>
                  <a:srgbClr val="FF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2</a:t>
            </a:r>
            <a:r>
              <a:rPr kumimoji="1" lang="zh-CN" altLang="en-US" sz="2400" b="1">
                <a:solidFill>
                  <a:srgbClr val="FF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滴蔗糖酶溶液</a:t>
            </a:r>
            <a:endParaRPr kumimoji="1" lang="zh-CN" altLang="en-US" sz="2400" b="1">
              <a:solidFill>
                <a:srgbClr val="FF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1049134" name="Text Box 33"/>
          <p:cNvSpPr txBox="1">
            <a:spLocks noChangeArrowheads="1"/>
          </p:cNvSpPr>
          <p:nvPr>
            <p:custDataLst>
              <p:tags r:id="rId10"/>
            </p:custDataLst>
          </p:nvPr>
        </p:nvSpPr>
        <p:spPr bwMode="auto">
          <a:xfrm>
            <a:off x="2461260" y="4047490"/>
            <a:ext cx="8204200" cy="650875"/>
          </a:xfrm>
          <a:prstGeom prst="rect">
            <a:avLst/>
          </a:prstGeom>
          <a:noFill/>
          <a:ln>
            <a:noFill/>
          </a:ln>
          <a:effectLst/>
        </p:spPr>
        <p:txBody>
          <a:bodyPr wrap="square">
            <a:spAutoFit/>
          </a:bodyPr>
          <a:lstStyle/>
          <a:p>
            <a:pPr>
              <a:lnSpc>
                <a:spcPct val="130000"/>
              </a:lnSpc>
            </a:pPr>
            <a:r>
              <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反应</a:t>
            </a:r>
            <a:r>
              <a:rPr kumimoji="1" lang="en-US" altLang="zh-CN"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5min</a:t>
            </a:r>
            <a:r>
              <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后，向两支试管中加入</a:t>
            </a:r>
            <a:r>
              <a:rPr kumimoji="1" lang="zh-CN" altLang="en-US" sz="2800" b="1">
                <a:solidFill>
                  <a:srgbClr val="FF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等量的碘液</a:t>
            </a:r>
            <a:endParaRPr kumimoji="1" lang="zh-CN" altLang="en-US" sz="2800" b="1">
              <a:solidFill>
                <a:srgbClr val="FF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1049135" name="椭圆 29"/>
          <p:cNvSpPr/>
          <p:nvPr>
            <p:custDataLst>
              <p:tags r:id="rId11"/>
            </p:custDataLst>
          </p:nvPr>
        </p:nvSpPr>
        <p:spPr>
          <a:xfrm>
            <a:off x="2385347" y="6140209"/>
            <a:ext cx="503869" cy="50386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solidFill>
                  <a:schemeClr val="tx1"/>
                </a:solidFill>
                <a:latin typeface="微软雅黑" panose="020B0503020204020204" pitchFamily="34" charset="-122"/>
                <a:ea typeface="微软雅黑" panose="020B0503020204020204" pitchFamily="34" charset="-122"/>
                <a:sym typeface="Times New Roman" panose="02020603050405020304"/>
              </a:rPr>
              <a:t>注</a:t>
            </a:r>
            <a:endParaRPr lang="zh-CN" altLang="en-US" sz="2800">
              <a:solidFill>
                <a:schemeClr val="tx1"/>
              </a:solidFill>
              <a:latin typeface="微软雅黑" panose="020B0503020204020204" pitchFamily="34" charset="-122"/>
              <a:ea typeface="微软雅黑" panose="020B0503020204020204" pitchFamily="34" charset="-122"/>
              <a:sym typeface="Times New Roman" panose="02020603050405020304"/>
            </a:endParaRPr>
          </a:p>
        </p:txBody>
      </p:sp>
      <p:sp>
        <p:nvSpPr>
          <p:cNvPr id="1049136" name="Text Box 46"/>
          <p:cNvSpPr txBox="1">
            <a:spLocks noChangeArrowheads="1"/>
          </p:cNvSpPr>
          <p:nvPr>
            <p:custDataLst>
              <p:tags r:id="rId12"/>
            </p:custDataLst>
          </p:nvPr>
        </p:nvSpPr>
        <p:spPr bwMode="auto">
          <a:xfrm>
            <a:off x="3019425" y="6162040"/>
            <a:ext cx="4876165" cy="521970"/>
          </a:xfrm>
          <a:prstGeom prst="rect">
            <a:avLst/>
          </a:prstGeom>
          <a:noFill/>
          <a:ln>
            <a:noFill/>
          </a:ln>
          <a:effectLst/>
        </p:spPr>
        <p:txBody>
          <a:bodyPr wrap="square">
            <a:spAutoFit/>
          </a:bodyPr>
          <a:lstStyle/>
          <a:p>
            <a:r>
              <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能不能用斐林试剂鉴定？？ </a:t>
            </a:r>
            <a:endParaRPr kumimoji="1"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1049137" name="Text Box 46"/>
          <p:cNvSpPr txBox="1">
            <a:spLocks noChangeArrowheads="1"/>
          </p:cNvSpPr>
          <p:nvPr>
            <p:custDataLst>
              <p:tags r:id="rId13"/>
            </p:custDataLst>
          </p:nvPr>
        </p:nvSpPr>
        <p:spPr bwMode="auto">
          <a:xfrm>
            <a:off x="7296855" y="6205341"/>
            <a:ext cx="1379772" cy="521970"/>
          </a:xfrm>
          <a:prstGeom prst="rect">
            <a:avLst/>
          </a:prstGeom>
          <a:noFill/>
          <a:ln>
            <a:noFill/>
          </a:ln>
          <a:effectLst/>
        </p:spPr>
        <p:txBody>
          <a:bodyPr wrap="square">
            <a:spAutoFit/>
          </a:bodyPr>
          <a:lstStyle/>
          <a:p>
            <a:r>
              <a:rPr kumimoji="1" lang="zh-CN" altLang="en-US" sz="2800" b="1">
                <a:solidFill>
                  <a:srgbClr val="0000FF"/>
                </a:solidFill>
                <a:latin typeface="微软雅黑" panose="020B0503020204020204" pitchFamily="34" charset="-122"/>
                <a:ea typeface="微软雅黑" panose="020B0503020204020204" pitchFamily="34" charset="-122"/>
                <a:sym typeface="Times New Roman" panose="02020603050405020304"/>
              </a:rPr>
              <a:t>可以</a:t>
            </a:r>
            <a:endParaRPr kumimoji="1" lang="zh-CN" altLang="en-US" sz="2800" b="1">
              <a:solidFill>
                <a:srgbClr val="0000FF"/>
              </a:solidFill>
              <a:latin typeface="微软雅黑" panose="020B0503020204020204" pitchFamily="34" charset="-122"/>
              <a:ea typeface="微软雅黑" panose="020B0503020204020204" pitchFamily="34" charset="-122"/>
              <a:sym typeface="Times New Roman" panose="02020603050405020304"/>
            </a:endParaRPr>
          </a:p>
        </p:txBody>
      </p:sp>
      <p:grpSp>
        <p:nvGrpSpPr>
          <p:cNvPr id="2" name="组合 1"/>
          <p:cNvGrpSpPr/>
          <p:nvPr>
            <p:custDataLst>
              <p:tags r:id="rId14"/>
            </p:custDataLst>
          </p:nvPr>
        </p:nvGrpSpPr>
        <p:grpSpPr>
          <a:xfrm>
            <a:off x="149225" y="81280"/>
            <a:ext cx="5759450" cy="1152525"/>
            <a:chOff x="235" y="128"/>
            <a:chExt cx="10309" cy="1815"/>
          </a:xfrm>
        </p:grpSpPr>
        <p:sp>
          <p:nvSpPr>
            <p:cNvPr id="12" name="文本框 11"/>
            <p:cNvSpPr txBox="1"/>
            <p:nvPr>
              <p:custDataLst>
                <p:tags r:id="rId15"/>
              </p:custDataLst>
            </p:nvPr>
          </p:nvSpPr>
          <p:spPr>
            <a:xfrm>
              <a:off x="503" y="9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酶的特性</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16"/>
              </p:custDataLst>
            </p:nvPr>
          </p:nvGrpSpPr>
          <p:grpSpPr>
            <a:xfrm>
              <a:off x="235" y="128"/>
              <a:ext cx="10309" cy="899"/>
              <a:chOff x="587375" y="977268"/>
              <a:chExt cx="6546004" cy="570900"/>
            </a:xfrm>
          </p:grpSpPr>
          <p:sp>
            <p:nvSpPr>
              <p:cNvPr id="215" name="任意多边形: 形状 17"/>
              <p:cNvSpPr/>
              <p:nvPr>
                <p:custDataLst>
                  <p:tags r:id="rId17"/>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8"/>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1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20"/>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21"/>
              </p:custDataLst>
            </p:nvPr>
          </p:nvPicPr>
          <p:blipFill>
            <a:blip r:embed="rId22"/>
            <a:stretch>
              <a:fillRect/>
            </a:stretch>
          </p:blipFill>
          <p:spPr>
            <a:xfrm>
              <a:off x="1119" y="207"/>
              <a:ext cx="719" cy="719"/>
            </a:xfrm>
            <a:prstGeom prst="rect">
              <a:avLst/>
            </a:prstGeom>
          </p:spPr>
        </p:pic>
      </p:grpSp>
      <p:grpSp>
        <p:nvGrpSpPr>
          <p:cNvPr id="4" name="组合 3"/>
          <p:cNvGrpSpPr/>
          <p:nvPr>
            <p:custDataLst>
              <p:tags r:id="rId23"/>
            </p:custDataLst>
          </p:nvPr>
        </p:nvGrpSpPr>
        <p:grpSpPr>
          <a:xfrm>
            <a:off x="2568575" y="1169670"/>
            <a:ext cx="6921500" cy="567690"/>
            <a:chOff x="3100" y="1115"/>
            <a:chExt cx="10900" cy="894"/>
          </a:xfrm>
          <a:solidFill>
            <a:schemeClr val="bg1"/>
          </a:solidFill>
        </p:grpSpPr>
        <p:sp>
          <p:nvSpPr>
            <p:cNvPr id="1049097" name="Text Box 4"/>
            <p:cNvSpPr txBox="1"/>
            <p:nvPr>
              <p:custDataLst>
                <p:tags r:id="rId24"/>
              </p:custDataLst>
            </p:nvPr>
          </p:nvSpPr>
          <p:spPr>
            <a:xfrm>
              <a:off x="3100" y="1115"/>
              <a:ext cx="1555" cy="822"/>
            </a:xfrm>
            <a:prstGeom prst="rect">
              <a:avLst/>
            </a:prstGeom>
            <a:grpFill/>
            <a:ln w="9525">
              <a:noFill/>
            </a:ln>
          </p:spPr>
          <p:txBody>
            <a:bodyPr wrap="square">
              <a:spAutoFit/>
            </a:bodyPr>
            <a:lstStyle/>
            <a:p>
              <a:pPr algn="l">
                <a:spcBef>
                  <a:spcPct val="50000"/>
                </a:spcBef>
              </a:pPr>
              <a:r>
                <a:rPr lang="en-US" sz="2800" b="1">
                  <a:solidFill>
                    <a:srgbClr val="C00000"/>
                  </a:solidFill>
                  <a:latin typeface="微软雅黑" panose="020B0503020204020204" pitchFamily="34" charset="-122"/>
                  <a:ea typeface="微软雅黑" panose="020B0503020204020204" pitchFamily="34" charset="-122"/>
                </a:rPr>
                <a:t>P81</a:t>
              </a:r>
              <a:endParaRPr lang="en-US" sz="2800" b="1">
                <a:solidFill>
                  <a:srgbClr val="C00000"/>
                </a:solidFill>
                <a:latin typeface="微软雅黑" panose="020B0503020204020204" pitchFamily="34" charset="-122"/>
                <a:ea typeface="微软雅黑" panose="020B0503020204020204" pitchFamily="34" charset="-122"/>
              </a:endParaRPr>
            </a:p>
          </p:txBody>
        </p:sp>
        <p:sp>
          <p:nvSpPr>
            <p:cNvPr id="5" name="矩形 39"/>
            <p:cNvSpPr>
              <a:spLocks noChangeArrowheads="1"/>
            </p:cNvSpPr>
            <p:nvPr>
              <p:custDataLst>
                <p:tags r:id="rId25"/>
              </p:custDataLst>
            </p:nvPr>
          </p:nvSpPr>
          <p:spPr bwMode="auto">
            <a:xfrm>
              <a:off x="4655" y="1115"/>
              <a:ext cx="9345" cy="89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buFont typeface="Arial" panose="020B0604020202020204"/>
                <a:defRPr>
                  <a:solidFill>
                    <a:schemeClr val="tx1"/>
                  </a:solidFill>
                  <a:latin typeface="Arial" panose="020B0604020202020204"/>
                  <a:ea typeface="宋体" panose="02010600030101010101" pitchFamily="2" charset="-122"/>
                </a:defRPr>
              </a:lvl9pPr>
            </a:lstStyle>
            <a:p>
              <a:pPr eaLnBrk="1" fontAlgn="auto" hangingPunct="1">
                <a:lnSpc>
                  <a:spcPct val="100000"/>
                </a:lnSpc>
                <a:spcBef>
                  <a:spcPct val="0"/>
                </a:spcBef>
                <a:buFontTx/>
                <a:buNone/>
              </a:pPr>
              <a:r>
                <a:rPr lang="zh-CN" sz="3200" b="1" smtClean="0">
                  <a:solidFill>
                    <a:schemeClr val="bg2">
                      <a:lumMod val="10000"/>
                    </a:schemeClr>
                  </a:solidFill>
                  <a:effectLst/>
                  <a:latin typeface="微软雅黑" panose="020B0503020204020204" pitchFamily="34" charset="-122"/>
                  <a:ea typeface="微软雅黑" panose="020B0503020204020204" pitchFamily="34" charset="-122"/>
                  <a:cs typeface="华文楷体" panose="02010600040101010101" charset="-122"/>
                  <a:sym typeface="+mn-ea"/>
                </a:rPr>
                <a:t>淀粉酶对淀粉和蔗糖的水解作用</a:t>
              </a:r>
              <a:endParaRPr lang="zh-CN" sz="3200" b="1" smtClean="0">
                <a:solidFill>
                  <a:schemeClr val="bg2">
                    <a:lumMod val="10000"/>
                  </a:schemeClr>
                </a:solidFill>
                <a:effectLst/>
                <a:latin typeface="微软雅黑" panose="020B0503020204020204" pitchFamily="34" charset="-122"/>
                <a:ea typeface="微软雅黑" panose="020B0503020204020204" pitchFamily="34" charset="-122"/>
                <a:cs typeface="华文楷体" panose="02010600040101010101" charset="-122"/>
                <a:sym typeface="+mn-ea"/>
              </a:endParaRP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49130"/>
                                        </p:tgtEl>
                                        <p:attrNameLst>
                                          <p:attrName>style.visibility</p:attrName>
                                        </p:attrNameLst>
                                      </p:cBhvr>
                                      <p:to>
                                        <p:strVal val="visible"/>
                                      </p:to>
                                    </p:set>
                                    <p:animEffect transition="in" filter="fade">
                                      <p:cBhvr>
                                        <p:cTn id="7" dur="1000"/>
                                        <p:tgtEl>
                                          <p:spTgt spid="1049130"/>
                                        </p:tgtEl>
                                      </p:cBhvr>
                                    </p:animEffect>
                                    <p:anim calcmode="lin" valueType="num">
                                      <p:cBhvr>
                                        <p:cTn id="8" dur="1000" fill="hold"/>
                                        <p:tgtEl>
                                          <p:spTgt spid="1049130"/>
                                        </p:tgtEl>
                                        <p:attrNameLst>
                                          <p:attrName>ppt_x</p:attrName>
                                        </p:attrNameLst>
                                      </p:cBhvr>
                                      <p:tavLst>
                                        <p:tav tm="0">
                                          <p:val>
                                            <p:strVal val="#ppt_x"/>
                                          </p:val>
                                        </p:tav>
                                        <p:tav tm="100000">
                                          <p:val>
                                            <p:strVal val="#ppt_x"/>
                                          </p:val>
                                        </p:tav>
                                      </p:tavLst>
                                    </p:anim>
                                    <p:anim calcmode="lin" valueType="num">
                                      <p:cBhvr>
                                        <p:cTn id="9" dur="1000" fill="hold"/>
                                        <p:tgtEl>
                                          <p:spTgt spid="10491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49126"/>
                                        </p:tgtEl>
                                        <p:attrNameLst>
                                          <p:attrName>style.visibility</p:attrName>
                                        </p:attrNameLst>
                                      </p:cBhvr>
                                      <p:to>
                                        <p:strVal val="visible"/>
                                      </p:to>
                                    </p:set>
                                    <p:animEffect transition="in" filter="fade">
                                      <p:cBhvr>
                                        <p:cTn id="14" dur="1000"/>
                                        <p:tgtEl>
                                          <p:spTgt spid="1049126"/>
                                        </p:tgtEl>
                                      </p:cBhvr>
                                    </p:animEffect>
                                    <p:anim calcmode="lin" valueType="num">
                                      <p:cBhvr>
                                        <p:cTn id="15" dur="1000" fill="hold"/>
                                        <p:tgtEl>
                                          <p:spTgt spid="1049126"/>
                                        </p:tgtEl>
                                        <p:attrNameLst>
                                          <p:attrName>ppt_x</p:attrName>
                                        </p:attrNameLst>
                                      </p:cBhvr>
                                      <p:tavLst>
                                        <p:tav tm="0">
                                          <p:val>
                                            <p:strVal val="#ppt_x"/>
                                          </p:val>
                                        </p:tav>
                                        <p:tav tm="100000">
                                          <p:val>
                                            <p:strVal val="#ppt_x"/>
                                          </p:val>
                                        </p:tav>
                                      </p:tavLst>
                                    </p:anim>
                                    <p:anim calcmode="lin" valueType="num">
                                      <p:cBhvr>
                                        <p:cTn id="16" dur="1000" fill="hold"/>
                                        <p:tgtEl>
                                          <p:spTgt spid="104912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49125"/>
                                        </p:tgtEl>
                                        <p:attrNameLst>
                                          <p:attrName>style.visibility</p:attrName>
                                        </p:attrNameLst>
                                      </p:cBhvr>
                                      <p:to>
                                        <p:strVal val="visible"/>
                                      </p:to>
                                    </p:set>
                                    <p:animEffect transition="in" filter="fade">
                                      <p:cBhvr>
                                        <p:cTn id="21" dur="1000"/>
                                        <p:tgtEl>
                                          <p:spTgt spid="1049125"/>
                                        </p:tgtEl>
                                      </p:cBhvr>
                                    </p:animEffect>
                                    <p:anim calcmode="lin" valueType="num">
                                      <p:cBhvr>
                                        <p:cTn id="22" dur="1000" fill="hold"/>
                                        <p:tgtEl>
                                          <p:spTgt spid="1049125"/>
                                        </p:tgtEl>
                                        <p:attrNameLst>
                                          <p:attrName>ppt_x</p:attrName>
                                        </p:attrNameLst>
                                      </p:cBhvr>
                                      <p:tavLst>
                                        <p:tav tm="0">
                                          <p:val>
                                            <p:strVal val="#ppt_x"/>
                                          </p:val>
                                        </p:tav>
                                        <p:tav tm="100000">
                                          <p:val>
                                            <p:strVal val="#ppt_x"/>
                                          </p:val>
                                        </p:tav>
                                      </p:tavLst>
                                    </p:anim>
                                    <p:anim calcmode="lin" valueType="num">
                                      <p:cBhvr>
                                        <p:cTn id="23" dur="1000" fill="hold"/>
                                        <p:tgtEl>
                                          <p:spTgt spid="104912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49133"/>
                                        </p:tgtEl>
                                        <p:attrNameLst>
                                          <p:attrName>style.visibility</p:attrName>
                                        </p:attrNameLst>
                                      </p:cBhvr>
                                      <p:to>
                                        <p:strVal val="visible"/>
                                      </p:to>
                                    </p:set>
                                    <p:animEffect transition="in" filter="fade">
                                      <p:cBhvr>
                                        <p:cTn id="28" dur="1000"/>
                                        <p:tgtEl>
                                          <p:spTgt spid="1049133"/>
                                        </p:tgtEl>
                                      </p:cBhvr>
                                    </p:animEffect>
                                    <p:anim calcmode="lin" valueType="num">
                                      <p:cBhvr>
                                        <p:cTn id="29" dur="1000" fill="hold"/>
                                        <p:tgtEl>
                                          <p:spTgt spid="1049133"/>
                                        </p:tgtEl>
                                        <p:attrNameLst>
                                          <p:attrName>ppt_x</p:attrName>
                                        </p:attrNameLst>
                                      </p:cBhvr>
                                      <p:tavLst>
                                        <p:tav tm="0">
                                          <p:val>
                                            <p:strVal val="#ppt_x"/>
                                          </p:val>
                                        </p:tav>
                                        <p:tav tm="100000">
                                          <p:val>
                                            <p:strVal val="#ppt_x"/>
                                          </p:val>
                                        </p:tav>
                                      </p:tavLst>
                                    </p:anim>
                                    <p:anim calcmode="lin" valueType="num">
                                      <p:cBhvr>
                                        <p:cTn id="30" dur="1000" fill="hold"/>
                                        <p:tgtEl>
                                          <p:spTgt spid="104913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49134"/>
                                        </p:tgtEl>
                                        <p:attrNameLst>
                                          <p:attrName>style.visibility</p:attrName>
                                        </p:attrNameLst>
                                      </p:cBhvr>
                                      <p:to>
                                        <p:strVal val="visible"/>
                                      </p:to>
                                    </p:set>
                                    <p:animEffect transition="in" filter="fade">
                                      <p:cBhvr>
                                        <p:cTn id="35" dur="1000"/>
                                        <p:tgtEl>
                                          <p:spTgt spid="1049134"/>
                                        </p:tgtEl>
                                      </p:cBhvr>
                                    </p:animEffect>
                                    <p:anim calcmode="lin" valueType="num">
                                      <p:cBhvr>
                                        <p:cTn id="36" dur="1000" fill="hold"/>
                                        <p:tgtEl>
                                          <p:spTgt spid="1049134"/>
                                        </p:tgtEl>
                                        <p:attrNameLst>
                                          <p:attrName>ppt_x</p:attrName>
                                        </p:attrNameLst>
                                      </p:cBhvr>
                                      <p:tavLst>
                                        <p:tav tm="0">
                                          <p:val>
                                            <p:strVal val="#ppt_x"/>
                                          </p:val>
                                        </p:tav>
                                        <p:tav tm="100000">
                                          <p:val>
                                            <p:strVal val="#ppt_x"/>
                                          </p:val>
                                        </p:tav>
                                      </p:tavLst>
                                    </p:anim>
                                    <p:anim calcmode="lin" valueType="num">
                                      <p:cBhvr>
                                        <p:cTn id="37" dur="1000" fill="hold"/>
                                        <p:tgtEl>
                                          <p:spTgt spid="104913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049128"/>
                                        </p:tgtEl>
                                        <p:attrNameLst>
                                          <p:attrName>style.visibility</p:attrName>
                                        </p:attrNameLst>
                                      </p:cBhvr>
                                      <p:to>
                                        <p:strVal val="visible"/>
                                      </p:to>
                                    </p:set>
                                    <p:anim calcmode="lin" valueType="num">
                                      <p:cBhvr additive="base">
                                        <p:cTn id="42" dur="500" fill="hold"/>
                                        <p:tgtEl>
                                          <p:spTgt spid="1049128"/>
                                        </p:tgtEl>
                                        <p:attrNameLst>
                                          <p:attrName>ppt_x</p:attrName>
                                        </p:attrNameLst>
                                      </p:cBhvr>
                                      <p:tavLst>
                                        <p:tav tm="0">
                                          <p:val>
                                            <p:strVal val="#ppt_x"/>
                                          </p:val>
                                        </p:tav>
                                        <p:tav tm="100000">
                                          <p:val>
                                            <p:strVal val="#ppt_x"/>
                                          </p:val>
                                        </p:tav>
                                      </p:tavLst>
                                    </p:anim>
                                    <p:anim calcmode="lin" valueType="num">
                                      <p:cBhvr additive="base">
                                        <p:cTn id="43" dur="500" fill="hold"/>
                                        <p:tgtEl>
                                          <p:spTgt spid="1049128"/>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049127"/>
                                        </p:tgtEl>
                                        <p:attrNameLst>
                                          <p:attrName>style.visibility</p:attrName>
                                        </p:attrNameLst>
                                      </p:cBhvr>
                                      <p:to>
                                        <p:strVal val="visible"/>
                                      </p:to>
                                    </p:set>
                                    <p:animEffect transition="in" filter="fade">
                                      <p:cBhvr>
                                        <p:cTn id="48" dur="1000"/>
                                        <p:tgtEl>
                                          <p:spTgt spid="1049127"/>
                                        </p:tgtEl>
                                      </p:cBhvr>
                                    </p:animEffect>
                                    <p:anim calcmode="lin" valueType="num">
                                      <p:cBhvr>
                                        <p:cTn id="49" dur="1000" fill="hold"/>
                                        <p:tgtEl>
                                          <p:spTgt spid="1049127"/>
                                        </p:tgtEl>
                                        <p:attrNameLst>
                                          <p:attrName>ppt_x</p:attrName>
                                        </p:attrNameLst>
                                      </p:cBhvr>
                                      <p:tavLst>
                                        <p:tav tm="0">
                                          <p:val>
                                            <p:strVal val="#ppt_x"/>
                                          </p:val>
                                        </p:tav>
                                        <p:tav tm="100000">
                                          <p:val>
                                            <p:strVal val="#ppt_x"/>
                                          </p:val>
                                        </p:tav>
                                      </p:tavLst>
                                    </p:anim>
                                    <p:anim calcmode="lin" valueType="num">
                                      <p:cBhvr>
                                        <p:cTn id="50" dur="1000" fill="hold"/>
                                        <p:tgtEl>
                                          <p:spTgt spid="1049127"/>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049129"/>
                                        </p:tgtEl>
                                        <p:attrNameLst>
                                          <p:attrName>style.visibility</p:attrName>
                                        </p:attrNameLst>
                                      </p:cBhvr>
                                      <p:to>
                                        <p:strVal val="visible"/>
                                      </p:to>
                                    </p:set>
                                    <p:animEffect transition="in" filter="fade">
                                      <p:cBhvr>
                                        <p:cTn id="55" dur="1000"/>
                                        <p:tgtEl>
                                          <p:spTgt spid="1049129"/>
                                        </p:tgtEl>
                                      </p:cBhvr>
                                    </p:animEffect>
                                    <p:anim calcmode="lin" valueType="num">
                                      <p:cBhvr>
                                        <p:cTn id="56" dur="1000" fill="hold"/>
                                        <p:tgtEl>
                                          <p:spTgt spid="1049129"/>
                                        </p:tgtEl>
                                        <p:attrNameLst>
                                          <p:attrName>ppt_x</p:attrName>
                                        </p:attrNameLst>
                                      </p:cBhvr>
                                      <p:tavLst>
                                        <p:tav tm="0">
                                          <p:val>
                                            <p:strVal val="#ppt_x"/>
                                          </p:val>
                                        </p:tav>
                                        <p:tav tm="100000">
                                          <p:val>
                                            <p:strVal val="#ppt_x"/>
                                          </p:val>
                                        </p:tav>
                                      </p:tavLst>
                                    </p:anim>
                                    <p:anim calcmode="lin" valueType="num">
                                      <p:cBhvr>
                                        <p:cTn id="57" dur="1000" fill="hold"/>
                                        <p:tgtEl>
                                          <p:spTgt spid="1049129"/>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049135"/>
                                        </p:tgtEl>
                                        <p:attrNameLst>
                                          <p:attrName>style.visibility</p:attrName>
                                        </p:attrNameLst>
                                      </p:cBhvr>
                                      <p:to>
                                        <p:strVal val="visible"/>
                                      </p:to>
                                    </p:set>
                                    <p:anim calcmode="lin" valueType="num">
                                      <p:cBhvr additive="base">
                                        <p:cTn id="62" dur="500" fill="hold"/>
                                        <p:tgtEl>
                                          <p:spTgt spid="1049135"/>
                                        </p:tgtEl>
                                        <p:attrNameLst>
                                          <p:attrName>ppt_x</p:attrName>
                                        </p:attrNameLst>
                                      </p:cBhvr>
                                      <p:tavLst>
                                        <p:tav tm="0">
                                          <p:val>
                                            <p:strVal val="#ppt_x"/>
                                          </p:val>
                                        </p:tav>
                                        <p:tav tm="100000">
                                          <p:val>
                                            <p:strVal val="#ppt_x"/>
                                          </p:val>
                                        </p:tav>
                                      </p:tavLst>
                                    </p:anim>
                                    <p:anim calcmode="lin" valueType="num">
                                      <p:cBhvr additive="base">
                                        <p:cTn id="63" dur="500" fill="hold"/>
                                        <p:tgtEl>
                                          <p:spTgt spid="1049135"/>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049136"/>
                                        </p:tgtEl>
                                        <p:attrNameLst>
                                          <p:attrName>style.visibility</p:attrName>
                                        </p:attrNameLst>
                                      </p:cBhvr>
                                      <p:to>
                                        <p:strVal val="visible"/>
                                      </p:to>
                                    </p:set>
                                    <p:animEffect transition="in" filter="fade">
                                      <p:cBhvr>
                                        <p:cTn id="68" dur="1000"/>
                                        <p:tgtEl>
                                          <p:spTgt spid="1049136"/>
                                        </p:tgtEl>
                                      </p:cBhvr>
                                    </p:animEffect>
                                    <p:anim calcmode="lin" valueType="num">
                                      <p:cBhvr>
                                        <p:cTn id="69" dur="1000" fill="hold"/>
                                        <p:tgtEl>
                                          <p:spTgt spid="1049136"/>
                                        </p:tgtEl>
                                        <p:attrNameLst>
                                          <p:attrName>ppt_x</p:attrName>
                                        </p:attrNameLst>
                                      </p:cBhvr>
                                      <p:tavLst>
                                        <p:tav tm="0">
                                          <p:val>
                                            <p:strVal val="#ppt_x"/>
                                          </p:val>
                                        </p:tav>
                                        <p:tav tm="100000">
                                          <p:val>
                                            <p:strVal val="#ppt_x"/>
                                          </p:val>
                                        </p:tav>
                                      </p:tavLst>
                                    </p:anim>
                                    <p:anim calcmode="lin" valueType="num">
                                      <p:cBhvr>
                                        <p:cTn id="70" dur="1000" fill="hold"/>
                                        <p:tgtEl>
                                          <p:spTgt spid="1049136"/>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049137"/>
                                        </p:tgtEl>
                                        <p:attrNameLst>
                                          <p:attrName>style.visibility</p:attrName>
                                        </p:attrNameLst>
                                      </p:cBhvr>
                                      <p:to>
                                        <p:strVal val="visible"/>
                                      </p:to>
                                    </p:set>
                                    <p:animEffect transition="in" filter="fade">
                                      <p:cBhvr>
                                        <p:cTn id="75" dur="1000"/>
                                        <p:tgtEl>
                                          <p:spTgt spid="1049137"/>
                                        </p:tgtEl>
                                      </p:cBhvr>
                                    </p:animEffect>
                                    <p:anim calcmode="lin" valueType="num">
                                      <p:cBhvr>
                                        <p:cTn id="76" dur="1000" fill="hold"/>
                                        <p:tgtEl>
                                          <p:spTgt spid="1049137"/>
                                        </p:tgtEl>
                                        <p:attrNameLst>
                                          <p:attrName>ppt_x</p:attrName>
                                        </p:attrNameLst>
                                      </p:cBhvr>
                                      <p:tavLst>
                                        <p:tav tm="0">
                                          <p:val>
                                            <p:strVal val="#ppt_x"/>
                                          </p:val>
                                        </p:tav>
                                        <p:tav tm="100000">
                                          <p:val>
                                            <p:strVal val="#ppt_x"/>
                                          </p:val>
                                        </p:tav>
                                      </p:tavLst>
                                    </p:anim>
                                    <p:anim calcmode="lin" valueType="num">
                                      <p:cBhvr>
                                        <p:cTn id="77" dur="1000" fill="hold"/>
                                        <p:tgtEl>
                                          <p:spTgt spid="10491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125" grpId="0" animBg="1"/>
      <p:bldP spid="1049126" grpId="0" animBg="1"/>
      <p:bldP spid="1049127" grpId="0" animBg="1"/>
      <p:bldP spid="1049128" grpId="0" animBg="1"/>
      <p:bldP spid="1049129" grpId="0" animBg="1"/>
      <p:bldP spid="1049130" grpId="0" animBg="1"/>
      <p:bldP spid="1049133" grpId="0" animBg="1"/>
      <p:bldP spid="1049134" grpId="0" animBg="1"/>
      <p:bldP spid="1049135" grpId="0" animBg="1"/>
      <p:bldP spid="1049136" grpId="0" animBg="1"/>
      <p:bldP spid="104913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240" name=""/>
        <p:cNvGrpSpPr/>
        <p:nvPr/>
      </p:nvGrpSpPr>
      <p:grpSpPr>
        <a:xfrm>
          <a:off x="0" y="0"/>
          <a:ext cx="0" cy="0"/>
          <a:chOff x="0" y="0"/>
          <a:chExt cx="0" cy="0"/>
        </a:xfrm>
      </p:grpSpPr>
      <p:sp>
        <p:nvSpPr>
          <p:cNvPr id="1049146" name="Text Box 83"/>
          <p:cNvSpPr txBox="1">
            <a:spLocks noChangeArrowheads="1"/>
          </p:cNvSpPr>
          <p:nvPr>
            <p:custDataLst>
              <p:tags r:id="rId1"/>
            </p:custDataLst>
          </p:nvPr>
        </p:nvSpPr>
        <p:spPr bwMode="auto">
          <a:xfrm>
            <a:off x="3082925" y="876300"/>
            <a:ext cx="6974840" cy="521970"/>
          </a:xfrm>
          <a:prstGeom prst="rect">
            <a:avLst/>
          </a:prstGeom>
          <a:noFill/>
          <a:ln>
            <a:noFill/>
          </a:ln>
        </p:spPr>
        <p:txBody>
          <a:bodyPr wrap="square">
            <a:spAutoFit/>
          </a:bodyPr>
          <a:lstStyle>
            <a:lvl1pPr eaLnBrk="0" hangingPunct="0">
              <a:defRPr b="1">
                <a:solidFill>
                  <a:schemeClr val="tx1"/>
                </a:solidFill>
                <a:latin typeface="Arial" panose="020B0604020202020204" pitchFamily="34" charset="0"/>
                <a:ea typeface="宋体" panose="02010600030101010101" pitchFamily="2" charset="-122"/>
              </a:defRPr>
            </a:lvl1pPr>
            <a:lvl2pPr marL="742950" indent="-285750" eaLnBrk="0" hangingPunct="0">
              <a:defRPr b="1">
                <a:solidFill>
                  <a:schemeClr val="tx1"/>
                </a:solidFill>
                <a:latin typeface="Arial" panose="020B0604020202020204" pitchFamily="34" charset="0"/>
                <a:ea typeface="宋体" panose="02010600030101010101" pitchFamily="2" charset="-122"/>
              </a:defRPr>
            </a:lvl2pPr>
            <a:lvl3pPr marL="1143000" indent="-228600" eaLnBrk="0" hangingPunct="0">
              <a:defRPr b="1">
                <a:solidFill>
                  <a:schemeClr val="tx1"/>
                </a:solidFill>
                <a:latin typeface="Arial" panose="020B0604020202020204" pitchFamily="34" charset="0"/>
                <a:ea typeface="宋体" panose="02010600030101010101" pitchFamily="2" charset="-122"/>
              </a:defRPr>
            </a:lvl3pPr>
            <a:lvl4pPr marL="1600200" indent="-228600" eaLnBrk="0" hangingPunct="0">
              <a:defRPr b="1">
                <a:solidFill>
                  <a:schemeClr val="tx1"/>
                </a:solidFill>
                <a:latin typeface="Arial" panose="020B0604020202020204" pitchFamily="34" charset="0"/>
                <a:ea typeface="宋体" panose="02010600030101010101" pitchFamily="2" charset="-122"/>
              </a:defRPr>
            </a:lvl4pPr>
            <a:lvl5pPr marL="2057400" indent="-228600" eaLnBrk="0" hangingPunct="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zh-CN" sz="2800">
                <a:solidFill>
                  <a:srgbClr val="FF0000"/>
                </a:solidFill>
                <a:latin typeface="微软雅黑" panose="020B0503020204020204" pitchFamily="34" charset="-122"/>
                <a:ea typeface="微软雅黑" panose="020B0503020204020204" pitchFamily="34" charset="-122"/>
                <a:sym typeface="Times New Roman" panose="02020603050405020304"/>
              </a:rPr>
              <a:t>总结：酶专一性的探究性实验设计思路</a:t>
            </a:r>
            <a:endParaRPr lang="zh-CN" altLang="zh-CN" sz="2800">
              <a:solidFill>
                <a:srgbClr val="FF0000"/>
              </a:solidFill>
              <a:latin typeface="微软雅黑" panose="020B0503020204020204" pitchFamily="34" charset="-122"/>
              <a:ea typeface="微软雅黑" panose="020B0503020204020204" pitchFamily="34" charset="-122"/>
              <a:sym typeface="Times New Roman" panose="02020603050405020304"/>
            </a:endParaRPr>
          </a:p>
        </p:txBody>
      </p:sp>
      <p:grpSp>
        <p:nvGrpSpPr>
          <p:cNvPr id="3" name="组合 2"/>
          <p:cNvGrpSpPr/>
          <p:nvPr>
            <p:custDataLst>
              <p:tags r:id="rId2"/>
            </p:custDataLst>
          </p:nvPr>
        </p:nvGrpSpPr>
        <p:grpSpPr>
          <a:xfrm>
            <a:off x="318346" y="1506998"/>
            <a:ext cx="9837639" cy="2189414"/>
            <a:chOff x="1184" y="2826"/>
            <a:chExt cx="15492" cy="3448"/>
          </a:xfrm>
        </p:grpSpPr>
        <p:sp>
          <p:nvSpPr>
            <p:cNvPr id="1049145" name="Text Box 83"/>
            <p:cNvSpPr txBox="1">
              <a:spLocks noChangeArrowheads="1"/>
            </p:cNvSpPr>
            <p:nvPr>
              <p:custDataLst>
                <p:tags r:id="rId3"/>
              </p:custDataLst>
            </p:nvPr>
          </p:nvSpPr>
          <p:spPr bwMode="auto">
            <a:xfrm>
              <a:off x="1184" y="2826"/>
              <a:ext cx="2039" cy="822"/>
            </a:xfrm>
            <a:prstGeom prst="rect">
              <a:avLst/>
            </a:prstGeom>
            <a:solidFill>
              <a:srgbClr val="8EC31F">
                <a:alpha val="70000"/>
              </a:srgbClr>
            </a:solidFill>
            <a:ln>
              <a:noFill/>
            </a:ln>
          </p:spPr>
          <p:txBody>
            <a:bodyPr>
              <a:spAutoFit/>
            </a:bodyPr>
            <a:lstStyle>
              <a:lvl1pPr eaLnBrk="0" hangingPunct="0">
                <a:defRPr b="1">
                  <a:solidFill>
                    <a:schemeClr val="tx1"/>
                  </a:solidFill>
                  <a:latin typeface="Arial" panose="020B0604020202020204" pitchFamily="34" charset="0"/>
                  <a:ea typeface="宋体" panose="02010600030101010101" pitchFamily="2" charset="-122"/>
                </a:defRPr>
              </a:lvl1pPr>
              <a:lvl2pPr marL="742950" indent="-285750" eaLnBrk="0" hangingPunct="0">
                <a:defRPr b="1">
                  <a:solidFill>
                    <a:schemeClr val="tx1"/>
                  </a:solidFill>
                  <a:latin typeface="Arial" panose="020B0604020202020204" pitchFamily="34" charset="0"/>
                  <a:ea typeface="宋体" panose="02010600030101010101" pitchFamily="2" charset="-122"/>
                </a:defRPr>
              </a:lvl2pPr>
              <a:lvl3pPr marL="1143000" indent="-228600" eaLnBrk="0" hangingPunct="0">
                <a:defRPr b="1">
                  <a:solidFill>
                    <a:schemeClr val="tx1"/>
                  </a:solidFill>
                  <a:latin typeface="Arial" panose="020B0604020202020204" pitchFamily="34" charset="0"/>
                  <a:ea typeface="宋体" panose="02010600030101010101" pitchFamily="2" charset="-122"/>
                </a:defRPr>
              </a:lvl3pPr>
              <a:lvl4pPr marL="1600200" indent="-228600" eaLnBrk="0" hangingPunct="0">
                <a:defRPr b="1">
                  <a:solidFill>
                    <a:schemeClr val="tx1"/>
                  </a:solidFill>
                  <a:latin typeface="Arial" panose="020B0604020202020204" pitchFamily="34" charset="0"/>
                  <a:ea typeface="宋体" panose="02010600030101010101" pitchFamily="2" charset="-122"/>
                </a:defRPr>
              </a:lvl4pPr>
              <a:lvl5pPr marL="2057400" indent="-228600" eaLnBrk="0" hangingPunct="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800">
                  <a:latin typeface="微软雅黑" panose="020B0503020204020204" pitchFamily="34" charset="-122"/>
                  <a:ea typeface="微软雅黑" panose="020B0503020204020204" pitchFamily="34" charset="-122"/>
                  <a:sym typeface="Times New Roman" panose="02020603050405020304"/>
                </a:rPr>
                <a:t>方案一</a:t>
              </a:r>
              <a:endParaRPr lang="zh-CN" altLang="en-US" sz="2800">
                <a:latin typeface="微软雅黑" panose="020B0503020204020204" pitchFamily="34" charset="-122"/>
                <a:ea typeface="微软雅黑" panose="020B0503020204020204" pitchFamily="34" charset="-122"/>
                <a:sym typeface="Times New Roman" panose="02020603050405020304"/>
              </a:endParaRPr>
            </a:p>
          </p:txBody>
        </p:sp>
        <p:sp>
          <p:nvSpPr>
            <p:cNvPr id="1049149" name="Text Box 83"/>
            <p:cNvSpPr txBox="1">
              <a:spLocks noChangeArrowheads="1"/>
            </p:cNvSpPr>
            <p:nvPr>
              <p:custDataLst>
                <p:tags r:id="rId4"/>
              </p:custDataLst>
            </p:nvPr>
          </p:nvSpPr>
          <p:spPr bwMode="auto">
            <a:xfrm>
              <a:off x="3704" y="2876"/>
              <a:ext cx="4911" cy="822"/>
            </a:xfrm>
            <a:prstGeom prst="rect">
              <a:avLst/>
            </a:prstGeom>
            <a:noFill/>
            <a:ln>
              <a:noFill/>
            </a:ln>
          </p:spPr>
          <p:txBody>
            <a:bodyPr wrap="square">
              <a:spAutoFit/>
            </a:bodyPr>
            <a:lstStyle>
              <a:lvl1pPr eaLnBrk="0" hangingPunct="0">
                <a:defRPr b="1">
                  <a:solidFill>
                    <a:schemeClr val="tx1"/>
                  </a:solidFill>
                  <a:latin typeface="Arial" panose="020B0604020202020204" pitchFamily="34" charset="0"/>
                  <a:ea typeface="宋体" panose="02010600030101010101" pitchFamily="2" charset="-122"/>
                </a:defRPr>
              </a:lvl1pPr>
              <a:lvl2pPr marL="742950" indent="-285750" eaLnBrk="0" hangingPunct="0">
                <a:defRPr b="1">
                  <a:solidFill>
                    <a:schemeClr val="tx1"/>
                  </a:solidFill>
                  <a:latin typeface="Arial" panose="020B0604020202020204" pitchFamily="34" charset="0"/>
                  <a:ea typeface="宋体" panose="02010600030101010101" pitchFamily="2" charset="-122"/>
                </a:defRPr>
              </a:lvl2pPr>
              <a:lvl3pPr marL="1143000" indent="-228600" eaLnBrk="0" hangingPunct="0">
                <a:defRPr b="1">
                  <a:solidFill>
                    <a:schemeClr val="tx1"/>
                  </a:solidFill>
                  <a:latin typeface="Arial" panose="020B0604020202020204" pitchFamily="34" charset="0"/>
                  <a:ea typeface="宋体" panose="02010600030101010101" pitchFamily="2" charset="-122"/>
                </a:defRPr>
              </a:lvl3pPr>
              <a:lvl4pPr marL="1600200" indent="-228600" eaLnBrk="0" hangingPunct="0">
                <a:defRPr b="1">
                  <a:solidFill>
                    <a:schemeClr val="tx1"/>
                  </a:solidFill>
                  <a:latin typeface="Arial" panose="020B0604020202020204" pitchFamily="34" charset="0"/>
                  <a:ea typeface="宋体" panose="02010600030101010101" pitchFamily="2" charset="-122"/>
                </a:defRPr>
              </a:lvl4pPr>
              <a:lvl5pPr marL="2057400" indent="-228600" eaLnBrk="0" hangingPunct="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800">
                  <a:latin typeface="微软雅黑" panose="020B0503020204020204" pitchFamily="34" charset="-122"/>
                  <a:ea typeface="微软雅黑" panose="020B0503020204020204" pitchFamily="34" charset="-122"/>
                  <a:sym typeface="Times New Roman" panose="02020603050405020304"/>
                </a:rPr>
                <a:t>酶相同、底物不同</a:t>
              </a:r>
              <a:endParaRPr lang="zh-CN" altLang="en-US" sz="2800">
                <a:latin typeface="微软雅黑" panose="020B0503020204020204" pitchFamily="34" charset="-122"/>
                <a:ea typeface="微软雅黑" panose="020B0503020204020204" pitchFamily="34" charset="-122"/>
                <a:sym typeface="Times New Roman" panose="02020603050405020304"/>
              </a:endParaRPr>
            </a:p>
          </p:txBody>
        </p:sp>
        <p:grpSp>
          <p:nvGrpSpPr>
            <p:cNvPr id="241" name="组合 22"/>
            <p:cNvGrpSpPr/>
            <p:nvPr>
              <p:custDataLst>
                <p:tags r:id="rId5"/>
              </p:custDataLst>
            </p:nvPr>
          </p:nvGrpSpPr>
          <p:grpSpPr>
            <a:xfrm>
              <a:off x="1185" y="3921"/>
              <a:ext cx="15492" cy="2353"/>
              <a:chOff x="1110" y="2577"/>
              <a:chExt cx="15496" cy="2354"/>
            </a:xfrm>
          </p:grpSpPr>
          <p:sp>
            <p:nvSpPr>
              <p:cNvPr id="1049150" name="Text Box 83"/>
              <p:cNvSpPr txBox="1">
                <a:spLocks noChangeArrowheads="1"/>
              </p:cNvSpPr>
              <p:nvPr>
                <p:custDataLst>
                  <p:tags r:id="rId6"/>
                </p:custDataLst>
              </p:nvPr>
            </p:nvSpPr>
            <p:spPr bwMode="auto">
              <a:xfrm>
                <a:off x="1110" y="2622"/>
                <a:ext cx="15340" cy="2309"/>
              </a:xfrm>
              <a:prstGeom prst="rect">
                <a:avLst/>
              </a:prstGeom>
              <a:noFill/>
              <a:ln w="25400">
                <a:solidFill>
                  <a:srgbClr val="8EC31F"/>
                </a:solidFill>
              </a:ln>
            </p:spPr>
            <p:txBody>
              <a:bodyPr wrap="square">
                <a:noAutofit/>
              </a:bodyPr>
              <a:lstStyle>
                <a:lvl1pPr eaLnBrk="0" hangingPunct="0">
                  <a:defRPr b="1">
                    <a:solidFill>
                      <a:schemeClr val="tx1"/>
                    </a:solidFill>
                    <a:latin typeface="Arial" panose="020B0604020202020204" pitchFamily="34" charset="0"/>
                    <a:ea typeface="宋体" panose="02010600030101010101" pitchFamily="2" charset="-122"/>
                  </a:defRPr>
                </a:lvl1pPr>
                <a:lvl2pPr marL="742950" indent="-285750" eaLnBrk="0" hangingPunct="0">
                  <a:defRPr b="1">
                    <a:solidFill>
                      <a:schemeClr val="tx1"/>
                    </a:solidFill>
                    <a:latin typeface="Arial" panose="020B0604020202020204" pitchFamily="34" charset="0"/>
                    <a:ea typeface="宋体" panose="02010600030101010101" pitchFamily="2" charset="-122"/>
                  </a:defRPr>
                </a:lvl2pPr>
                <a:lvl3pPr marL="1143000" indent="-228600" eaLnBrk="0" hangingPunct="0">
                  <a:defRPr b="1">
                    <a:solidFill>
                      <a:schemeClr val="tx1"/>
                    </a:solidFill>
                    <a:latin typeface="Arial" panose="020B0604020202020204" pitchFamily="34" charset="0"/>
                    <a:ea typeface="宋体" panose="02010600030101010101" pitchFamily="2" charset="-122"/>
                  </a:defRPr>
                </a:lvl3pPr>
                <a:lvl4pPr marL="1600200" indent="-228600" eaLnBrk="0" hangingPunct="0">
                  <a:defRPr b="1">
                    <a:solidFill>
                      <a:schemeClr val="tx1"/>
                    </a:solidFill>
                    <a:latin typeface="Arial" panose="020B0604020202020204" pitchFamily="34" charset="0"/>
                    <a:ea typeface="宋体" panose="02010600030101010101" pitchFamily="2" charset="-122"/>
                  </a:defRPr>
                </a:lvl4pPr>
                <a:lvl5pPr marL="2057400" indent="-228600" eaLnBrk="0" hangingPunct="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lnSpc>
                    <a:spcPct val="110000"/>
                  </a:lnSpc>
                  <a:spcBef>
                    <a:spcPct val="50000"/>
                  </a:spcBef>
                </a:pPr>
                <a:r>
                  <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实验组：底物</a:t>
                </a:r>
                <a:r>
                  <a:rPr lang="en-US" altLang="zh-CN" sz="28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1 + </a:t>
                </a:r>
                <a:r>
                  <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相应酶液</a:t>
                </a:r>
                <a:endParaRPr lang="en-US" altLang="zh-CN" sz="28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a:p>
                <a:pPr eaLnBrk="1" hangingPunct="1">
                  <a:lnSpc>
                    <a:spcPct val="110000"/>
                  </a:lnSpc>
                  <a:spcBef>
                    <a:spcPct val="50000"/>
                  </a:spcBef>
                </a:pP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对照组：</a:t>
                </a:r>
                <a:r>
                  <a:rPr lang="zh-CN" altLang="en-US" sz="2800">
                    <a:solidFill>
                      <a:srgbClr val="FF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等量底物</a:t>
                </a:r>
                <a:r>
                  <a:rPr lang="en-US" altLang="zh-CN" sz="2800">
                    <a:solidFill>
                      <a:srgbClr val="FF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2 </a:t>
                </a:r>
                <a:r>
                  <a:rPr lang="en-US" altLang="zh-CN" sz="28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 </a:t>
                </a:r>
                <a:r>
                  <a:rPr lang="zh-CN" altLang="en-US"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等量相同酶溶液</a:t>
                </a:r>
                <a:endParaRPr lang="zh-CN" altLang="zh-CN"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cxnSp>
            <p:nvCxnSpPr>
              <p:cNvPr id="3145750" name="直接箭头连接符 2"/>
              <p:cNvCxnSpPr/>
              <p:nvPr>
                <p:custDataLst>
                  <p:tags r:id="rId7"/>
                </p:custDataLst>
              </p:nvPr>
            </p:nvCxnSpPr>
            <p:spPr>
              <a:xfrm flipV="1">
                <a:off x="7801" y="3316"/>
                <a:ext cx="2029" cy="32"/>
              </a:xfrm>
              <a:prstGeom prst="straightConnector1">
                <a:avLst/>
              </a:prstGeom>
              <a:ln>
                <a:tailEnd type="arrow" w="med" len="med"/>
              </a:ln>
            </p:spPr>
            <p:style>
              <a:lnRef idx="3">
                <a:schemeClr val="dk1"/>
              </a:lnRef>
              <a:fillRef idx="0">
                <a:schemeClr val="dk1"/>
              </a:fillRef>
              <a:effectRef idx="2">
                <a:schemeClr val="dk1"/>
              </a:effectRef>
              <a:fontRef idx="minor">
                <a:schemeClr val="tx1"/>
              </a:fontRef>
            </p:style>
          </p:cxnSp>
          <p:sp>
            <p:nvSpPr>
              <p:cNvPr id="1049151" name="文本框 3"/>
              <p:cNvSpPr txBox="1"/>
              <p:nvPr>
                <p:custDataLst>
                  <p:tags r:id="rId8"/>
                </p:custDataLst>
              </p:nvPr>
            </p:nvSpPr>
            <p:spPr>
              <a:xfrm>
                <a:off x="8178" y="2577"/>
                <a:ext cx="1478" cy="822"/>
              </a:xfrm>
              <a:prstGeom prst="rect">
                <a:avLst/>
              </a:prstGeom>
              <a:noFill/>
            </p:spPr>
            <p:txBody>
              <a:bodyPr wrap="square" rtlCol="0">
                <a:spAutoFit/>
              </a:bodyPr>
              <a:lstStyle/>
              <a:p>
                <a:r>
                  <a:rPr lang="zh-CN" altLang="en-US" sz="2800" b="1">
                    <a:latin typeface="微软雅黑" panose="020B0503020204020204" pitchFamily="34" charset="-122"/>
                    <a:ea typeface="微软雅黑" panose="020B0503020204020204" pitchFamily="34" charset="-122"/>
                  </a:rPr>
                  <a:t>检测</a:t>
                </a:r>
                <a:endParaRPr lang="zh-CN" altLang="en-US" sz="2800" b="1">
                  <a:latin typeface="微软雅黑" panose="020B0503020204020204" pitchFamily="34" charset="-122"/>
                  <a:ea typeface="微软雅黑" panose="020B0503020204020204" pitchFamily="34" charset="-122"/>
                </a:endParaRPr>
              </a:p>
            </p:txBody>
          </p:sp>
          <p:sp>
            <p:nvSpPr>
              <p:cNvPr id="1049152" name="文本框 4"/>
              <p:cNvSpPr txBox="1"/>
              <p:nvPr>
                <p:custDataLst>
                  <p:tags r:id="rId9"/>
                </p:custDataLst>
              </p:nvPr>
            </p:nvSpPr>
            <p:spPr>
              <a:xfrm>
                <a:off x="9971" y="2883"/>
                <a:ext cx="3270" cy="822"/>
              </a:xfrm>
              <a:prstGeom prst="rect">
                <a:avLst/>
              </a:prstGeom>
              <a:noFill/>
            </p:spPr>
            <p:txBody>
              <a:bodyPr wrap="square" rtlCol="0">
                <a:spAutoFit/>
              </a:bodyPr>
              <a:lstStyle/>
              <a:p>
                <a:r>
                  <a:rPr lang="zh-CN" altLang="en-US" sz="2800" b="1">
                    <a:latin typeface="微软雅黑" panose="020B0503020204020204" pitchFamily="34" charset="-122"/>
                    <a:ea typeface="微软雅黑" panose="020B0503020204020204" pitchFamily="34" charset="-122"/>
                  </a:rPr>
                  <a:t>底物被分解</a:t>
                </a:r>
                <a:endParaRPr lang="zh-CN" altLang="en-US" sz="2800" b="1">
                  <a:latin typeface="微软雅黑" panose="020B0503020204020204" pitchFamily="34" charset="-122"/>
                  <a:ea typeface="微软雅黑" panose="020B0503020204020204" pitchFamily="34" charset="-122"/>
                </a:endParaRPr>
              </a:p>
            </p:txBody>
          </p:sp>
          <p:cxnSp>
            <p:nvCxnSpPr>
              <p:cNvPr id="3145751" name="直接箭头连接符 5"/>
              <p:cNvCxnSpPr/>
              <p:nvPr>
                <p:custDataLst>
                  <p:tags r:id="rId10"/>
                </p:custDataLst>
              </p:nvPr>
            </p:nvCxnSpPr>
            <p:spPr>
              <a:xfrm flipV="1">
                <a:off x="10918" y="4372"/>
                <a:ext cx="2029" cy="32"/>
              </a:xfrm>
              <a:prstGeom prst="straightConnector1">
                <a:avLst/>
              </a:prstGeom>
              <a:ln>
                <a:tailEnd type="arrow" w="med" len="med"/>
              </a:ln>
            </p:spPr>
            <p:style>
              <a:lnRef idx="3">
                <a:schemeClr val="dk1"/>
              </a:lnRef>
              <a:fillRef idx="0">
                <a:schemeClr val="dk1"/>
              </a:fillRef>
              <a:effectRef idx="2">
                <a:schemeClr val="dk1"/>
              </a:effectRef>
              <a:fontRef idx="minor">
                <a:schemeClr val="tx1"/>
              </a:fontRef>
            </p:style>
          </p:cxnSp>
          <p:sp>
            <p:nvSpPr>
              <p:cNvPr id="1049153" name="文本框 6"/>
              <p:cNvSpPr txBox="1"/>
              <p:nvPr>
                <p:custDataLst>
                  <p:tags r:id="rId11"/>
                </p:custDataLst>
              </p:nvPr>
            </p:nvSpPr>
            <p:spPr>
              <a:xfrm>
                <a:off x="11256" y="3582"/>
                <a:ext cx="1478" cy="822"/>
              </a:xfrm>
              <a:prstGeom prst="rect">
                <a:avLst/>
              </a:prstGeom>
              <a:noFill/>
            </p:spPr>
            <p:txBody>
              <a:bodyPr wrap="square" rtlCol="0">
                <a:spAutoFit/>
              </a:bodyPr>
              <a:lstStyle/>
              <a:p>
                <a:r>
                  <a:rPr lang="zh-CN" altLang="en-US" sz="2800" b="1">
                    <a:latin typeface="微软雅黑" panose="020B0503020204020204" pitchFamily="34" charset="-122"/>
                    <a:ea typeface="微软雅黑" panose="020B0503020204020204" pitchFamily="34" charset="-122"/>
                  </a:rPr>
                  <a:t>检测</a:t>
                </a:r>
                <a:endParaRPr lang="zh-CN" altLang="en-US" sz="2800" b="1">
                  <a:latin typeface="微软雅黑" panose="020B0503020204020204" pitchFamily="34" charset="-122"/>
                  <a:ea typeface="微软雅黑" panose="020B0503020204020204" pitchFamily="34" charset="-122"/>
                </a:endParaRPr>
              </a:p>
            </p:txBody>
          </p:sp>
          <p:sp>
            <p:nvSpPr>
              <p:cNvPr id="1049154" name="文本框 7"/>
              <p:cNvSpPr txBox="1"/>
              <p:nvPr>
                <p:custDataLst>
                  <p:tags r:id="rId12"/>
                </p:custDataLst>
              </p:nvPr>
            </p:nvSpPr>
            <p:spPr>
              <a:xfrm>
                <a:off x="12734" y="3888"/>
                <a:ext cx="3872" cy="822"/>
              </a:xfrm>
              <a:prstGeom prst="rect">
                <a:avLst/>
              </a:prstGeom>
              <a:noFill/>
            </p:spPr>
            <p:txBody>
              <a:bodyPr wrap="square" rtlCol="0">
                <a:spAutoFit/>
              </a:bodyPr>
              <a:lstStyle/>
              <a:p>
                <a:r>
                  <a:rPr lang="zh-CN" altLang="en-US" sz="2800" b="1">
                    <a:latin typeface="微软雅黑" panose="020B0503020204020204" pitchFamily="34" charset="-122"/>
                    <a:ea typeface="微软雅黑" panose="020B0503020204020204" pitchFamily="34" charset="-122"/>
                  </a:rPr>
                  <a:t>底物没被分解</a:t>
                </a:r>
                <a:endParaRPr lang="zh-CN" altLang="en-US" sz="2800" b="1">
                  <a:latin typeface="微软雅黑" panose="020B0503020204020204" pitchFamily="34" charset="-122"/>
                  <a:ea typeface="微软雅黑" panose="020B0503020204020204" pitchFamily="34" charset="-122"/>
                </a:endParaRPr>
              </a:p>
            </p:txBody>
          </p:sp>
        </p:grpSp>
      </p:grpSp>
      <p:grpSp>
        <p:nvGrpSpPr>
          <p:cNvPr id="2" name="组合 1"/>
          <p:cNvGrpSpPr/>
          <p:nvPr>
            <p:custDataLst>
              <p:tags r:id="rId13"/>
            </p:custDataLst>
          </p:nvPr>
        </p:nvGrpSpPr>
        <p:grpSpPr>
          <a:xfrm>
            <a:off x="415505" y="4151143"/>
            <a:ext cx="7597307" cy="2535384"/>
            <a:chOff x="1164" y="6846"/>
            <a:chExt cx="11964" cy="3993"/>
          </a:xfrm>
        </p:grpSpPr>
        <p:sp>
          <p:nvSpPr>
            <p:cNvPr id="1049147" name="Text Box 83"/>
            <p:cNvSpPr txBox="1">
              <a:spLocks noChangeArrowheads="1"/>
            </p:cNvSpPr>
            <p:nvPr>
              <p:custDataLst>
                <p:tags r:id="rId14"/>
              </p:custDataLst>
            </p:nvPr>
          </p:nvSpPr>
          <p:spPr bwMode="auto">
            <a:xfrm>
              <a:off x="1164" y="6846"/>
              <a:ext cx="2039" cy="822"/>
            </a:xfrm>
            <a:prstGeom prst="rect">
              <a:avLst/>
            </a:prstGeom>
            <a:solidFill>
              <a:srgbClr val="F39800">
                <a:alpha val="70000"/>
              </a:srgbClr>
            </a:solidFill>
            <a:ln>
              <a:noFill/>
            </a:ln>
          </p:spPr>
          <p:txBody>
            <a:bodyPr>
              <a:spAutoFit/>
            </a:bodyPr>
            <a:lstStyle>
              <a:lvl1pPr eaLnBrk="0" hangingPunct="0">
                <a:defRPr b="1">
                  <a:solidFill>
                    <a:schemeClr val="tx1"/>
                  </a:solidFill>
                  <a:latin typeface="Arial" panose="020B0604020202020204" pitchFamily="34" charset="0"/>
                  <a:ea typeface="宋体" panose="02010600030101010101" pitchFamily="2" charset="-122"/>
                </a:defRPr>
              </a:lvl1pPr>
              <a:lvl2pPr marL="742950" indent="-285750" eaLnBrk="0" hangingPunct="0">
                <a:defRPr b="1">
                  <a:solidFill>
                    <a:schemeClr val="tx1"/>
                  </a:solidFill>
                  <a:latin typeface="Arial" panose="020B0604020202020204" pitchFamily="34" charset="0"/>
                  <a:ea typeface="宋体" panose="02010600030101010101" pitchFamily="2" charset="-122"/>
                </a:defRPr>
              </a:lvl2pPr>
              <a:lvl3pPr marL="1143000" indent="-228600" eaLnBrk="0" hangingPunct="0">
                <a:defRPr b="1">
                  <a:solidFill>
                    <a:schemeClr val="tx1"/>
                  </a:solidFill>
                  <a:latin typeface="Arial" panose="020B0604020202020204" pitchFamily="34" charset="0"/>
                  <a:ea typeface="宋体" panose="02010600030101010101" pitchFamily="2" charset="-122"/>
                </a:defRPr>
              </a:lvl3pPr>
              <a:lvl4pPr marL="1600200" indent="-228600" eaLnBrk="0" hangingPunct="0">
                <a:defRPr b="1">
                  <a:solidFill>
                    <a:schemeClr val="tx1"/>
                  </a:solidFill>
                  <a:latin typeface="Arial" panose="020B0604020202020204" pitchFamily="34" charset="0"/>
                  <a:ea typeface="宋体" panose="02010600030101010101" pitchFamily="2" charset="-122"/>
                </a:defRPr>
              </a:lvl4pPr>
              <a:lvl5pPr marL="2057400" indent="-228600" eaLnBrk="0" hangingPunct="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800">
                  <a:latin typeface="微软雅黑" panose="020B0503020204020204" pitchFamily="34" charset="-122"/>
                  <a:ea typeface="微软雅黑" panose="020B0503020204020204" pitchFamily="34" charset="-122"/>
                  <a:sym typeface="Times New Roman" panose="02020603050405020304"/>
                </a:rPr>
                <a:t>方案二</a:t>
              </a:r>
              <a:endParaRPr lang="zh-CN" altLang="en-US" sz="2800">
                <a:latin typeface="微软雅黑" panose="020B0503020204020204" pitchFamily="34" charset="-122"/>
                <a:ea typeface="微软雅黑" panose="020B0503020204020204" pitchFamily="34" charset="-122"/>
                <a:sym typeface="Times New Roman" panose="02020603050405020304"/>
              </a:endParaRPr>
            </a:p>
          </p:txBody>
        </p:sp>
        <p:sp>
          <p:nvSpPr>
            <p:cNvPr id="1049148" name="Text Box 83"/>
            <p:cNvSpPr txBox="1">
              <a:spLocks noChangeArrowheads="1"/>
            </p:cNvSpPr>
            <p:nvPr>
              <p:custDataLst>
                <p:tags r:id="rId15"/>
              </p:custDataLst>
            </p:nvPr>
          </p:nvSpPr>
          <p:spPr bwMode="auto">
            <a:xfrm>
              <a:off x="3459" y="6846"/>
              <a:ext cx="4911" cy="822"/>
            </a:xfrm>
            <a:prstGeom prst="rect">
              <a:avLst/>
            </a:prstGeom>
            <a:noFill/>
            <a:ln>
              <a:noFill/>
            </a:ln>
          </p:spPr>
          <p:txBody>
            <a:bodyPr wrap="square">
              <a:spAutoFit/>
            </a:bodyPr>
            <a:lstStyle>
              <a:lvl1pPr eaLnBrk="0" hangingPunct="0">
                <a:defRPr b="1">
                  <a:solidFill>
                    <a:schemeClr val="tx1"/>
                  </a:solidFill>
                  <a:latin typeface="Arial" panose="020B0604020202020204" pitchFamily="34" charset="0"/>
                  <a:ea typeface="宋体" panose="02010600030101010101" pitchFamily="2" charset="-122"/>
                </a:defRPr>
              </a:lvl1pPr>
              <a:lvl2pPr marL="742950" indent="-285750" eaLnBrk="0" hangingPunct="0">
                <a:defRPr b="1">
                  <a:solidFill>
                    <a:schemeClr val="tx1"/>
                  </a:solidFill>
                  <a:latin typeface="Arial" panose="020B0604020202020204" pitchFamily="34" charset="0"/>
                  <a:ea typeface="宋体" panose="02010600030101010101" pitchFamily="2" charset="-122"/>
                </a:defRPr>
              </a:lvl2pPr>
              <a:lvl3pPr marL="1143000" indent="-228600" eaLnBrk="0" hangingPunct="0">
                <a:defRPr b="1">
                  <a:solidFill>
                    <a:schemeClr val="tx1"/>
                  </a:solidFill>
                  <a:latin typeface="Arial" panose="020B0604020202020204" pitchFamily="34" charset="0"/>
                  <a:ea typeface="宋体" panose="02010600030101010101" pitchFamily="2" charset="-122"/>
                </a:defRPr>
              </a:lvl3pPr>
              <a:lvl4pPr marL="1600200" indent="-228600" eaLnBrk="0" hangingPunct="0">
                <a:defRPr b="1">
                  <a:solidFill>
                    <a:schemeClr val="tx1"/>
                  </a:solidFill>
                  <a:latin typeface="Arial" panose="020B0604020202020204" pitchFamily="34" charset="0"/>
                  <a:ea typeface="宋体" panose="02010600030101010101" pitchFamily="2" charset="-122"/>
                </a:defRPr>
              </a:lvl4pPr>
              <a:lvl5pPr marL="2057400" indent="-228600" eaLnBrk="0" hangingPunct="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800">
                  <a:latin typeface="微软雅黑" panose="020B0503020204020204" pitchFamily="34" charset="-122"/>
                  <a:ea typeface="微软雅黑" panose="020B0503020204020204" pitchFamily="34" charset="-122"/>
                  <a:sym typeface="Times New Roman" panose="02020603050405020304"/>
                </a:rPr>
                <a:t>底物相同、酶不同</a:t>
              </a:r>
              <a:endParaRPr lang="zh-CN" altLang="en-US" sz="2800">
                <a:latin typeface="微软雅黑" panose="020B0503020204020204" pitchFamily="34" charset="-122"/>
                <a:ea typeface="微软雅黑" panose="020B0503020204020204" pitchFamily="34" charset="-122"/>
                <a:sym typeface="Times New Roman" panose="02020603050405020304"/>
              </a:endParaRPr>
            </a:p>
          </p:txBody>
        </p:sp>
        <p:grpSp>
          <p:nvGrpSpPr>
            <p:cNvPr id="242" name="组合 23"/>
            <p:cNvGrpSpPr/>
            <p:nvPr>
              <p:custDataLst>
                <p:tags r:id="rId16"/>
              </p:custDataLst>
            </p:nvPr>
          </p:nvGrpSpPr>
          <p:grpSpPr>
            <a:xfrm>
              <a:off x="1165" y="7701"/>
              <a:ext cx="11964" cy="3138"/>
              <a:chOff x="1090" y="6242"/>
              <a:chExt cx="11967" cy="3139"/>
            </a:xfrm>
          </p:grpSpPr>
          <p:sp>
            <p:nvSpPr>
              <p:cNvPr id="1049155" name="Text Box 83"/>
              <p:cNvSpPr txBox="1">
                <a:spLocks noChangeArrowheads="1"/>
              </p:cNvSpPr>
              <p:nvPr>
                <p:custDataLst>
                  <p:tags r:id="rId17"/>
                </p:custDataLst>
              </p:nvPr>
            </p:nvSpPr>
            <p:spPr bwMode="auto">
              <a:xfrm>
                <a:off x="1090" y="6415"/>
                <a:ext cx="11967" cy="2966"/>
              </a:xfrm>
              <a:prstGeom prst="rect">
                <a:avLst/>
              </a:prstGeom>
              <a:noFill/>
              <a:ln w="25400">
                <a:solidFill>
                  <a:srgbClr val="F39800"/>
                </a:solidFill>
              </a:ln>
            </p:spPr>
            <p:txBody>
              <a:bodyPr wrap="square">
                <a:noAutofit/>
              </a:bodyPr>
              <a:lstStyle>
                <a:lvl1pPr eaLnBrk="0" hangingPunct="0">
                  <a:defRPr b="1">
                    <a:solidFill>
                      <a:schemeClr val="tx1"/>
                    </a:solidFill>
                    <a:latin typeface="Arial" panose="020B0604020202020204" pitchFamily="34" charset="0"/>
                    <a:ea typeface="宋体" panose="02010600030101010101" pitchFamily="2" charset="-122"/>
                  </a:defRPr>
                </a:lvl1pPr>
                <a:lvl2pPr marL="742950" indent="-285750" eaLnBrk="0" hangingPunct="0">
                  <a:defRPr b="1">
                    <a:solidFill>
                      <a:schemeClr val="tx1"/>
                    </a:solidFill>
                    <a:latin typeface="Arial" panose="020B0604020202020204" pitchFamily="34" charset="0"/>
                    <a:ea typeface="宋体" panose="02010600030101010101" pitchFamily="2" charset="-122"/>
                  </a:defRPr>
                </a:lvl2pPr>
                <a:lvl3pPr marL="1143000" indent="-228600" eaLnBrk="0" hangingPunct="0">
                  <a:defRPr b="1">
                    <a:solidFill>
                      <a:schemeClr val="tx1"/>
                    </a:solidFill>
                    <a:latin typeface="Arial" panose="020B0604020202020204" pitchFamily="34" charset="0"/>
                    <a:ea typeface="宋体" panose="02010600030101010101" pitchFamily="2" charset="-122"/>
                  </a:defRPr>
                </a:lvl3pPr>
                <a:lvl4pPr marL="1600200" indent="-228600" eaLnBrk="0" hangingPunct="0">
                  <a:defRPr b="1">
                    <a:solidFill>
                      <a:schemeClr val="tx1"/>
                    </a:solidFill>
                    <a:latin typeface="Arial" panose="020B0604020202020204" pitchFamily="34" charset="0"/>
                    <a:ea typeface="宋体" panose="02010600030101010101" pitchFamily="2" charset="-122"/>
                  </a:defRPr>
                </a:lvl4pPr>
                <a:lvl5pPr marL="2057400" indent="-228600" eaLnBrk="0" hangingPunct="0">
                  <a:defRPr b="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50000"/>
                  </a:spcBef>
                </a:pPr>
                <a:r>
                  <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实验组：底物</a:t>
                </a:r>
                <a:r>
                  <a:rPr lang="en-US" altLang="zh-CN" sz="28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 + </a:t>
                </a:r>
                <a:r>
                  <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酶溶液</a:t>
                </a:r>
                <a:r>
                  <a:rPr lang="en-US" altLang="zh-CN" sz="28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1</a:t>
                </a:r>
                <a:endParaRPr lang="en-US" altLang="zh-CN" sz="28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a:p>
                <a:pPr eaLnBrk="1" hangingPunct="1">
                  <a:lnSpc>
                    <a:spcPct val="120000"/>
                  </a:lnSpc>
                  <a:spcBef>
                    <a:spcPct val="50000"/>
                  </a:spcBef>
                </a:pPr>
                <a:r>
                  <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对照组：</a:t>
                </a:r>
                <a:r>
                  <a:rPr lang="zh-CN" altLang="en-US" sz="2800">
                    <a:solidFill>
                      <a:srgbClr val="FF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等量相同底物 </a:t>
                </a:r>
                <a:r>
                  <a:rPr lang="en-US" altLang="zh-CN" sz="28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 </a:t>
                </a:r>
                <a:r>
                  <a:rPr lang="zh-CN" altLang="en-US"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等量酶溶液</a:t>
                </a:r>
                <a:r>
                  <a:rPr lang="en-US" altLang="zh-CN"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2</a:t>
                </a:r>
                <a:endParaRPr lang="zh-CN" altLang="zh-CN"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cxnSp>
            <p:nvCxnSpPr>
              <p:cNvPr id="3145752" name="直接箭头连接符 9"/>
              <p:cNvCxnSpPr/>
              <p:nvPr>
                <p:custDataLst>
                  <p:tags r:id="rId18"/>
                </p:custDataLst>
              </p:nvPr>
            </p:nvCxnSpPr>
            <p:spPr>
              <a:xfrm flipV="1">
                <a:off x="7436" y="7032"/>
                <a:ext cx="2029" cy="32"/>
              </a:xfrm>
              <a:prstGeom prst="straightConnector1">
                <a:avLst/>
              </a:prstGeom>
              <a:ln>
                <a:tailEnd type="arrow" w="med" len="med"/>
              </a:ln>
            </p:spPr>
            <p:style>
              <a:lnRef idx="3">
                <a:schemeClr val="dk1"/>
              </a:lnRef>
              <a:fillRef idx="0">
                <a:schemeClr val="dk1"/>
              </a:fillRef>
              <a:effectRef idx="2">
                <a:schemeClr val="dk1"/>
              </a:effectRef>
              <a:fontRef idx="minor">
                <a:schemeClr val="tx1"/>
              </a:fontRef>
            </p:style>
          </p:cxnSp>
          <p:sp>
            <p:nvSpPr>
              <p:cNvPr id="1049156" name="文本框 10"/>
              <p:cNvSpPr txBox="1"/>
              <p:nvPr>
                <p:custDataLst>
                  <p:tags r:id="rId19"/>
                </p:custDataLst>
              </p:nvPr>
            </p:nvSpPr>
            <p:spPr>
              <a:xfrm>
                <a:off x="7671" y="6242"/>
                <a:ext cx="1478" cy="822"/>
              </a:xfrm>
              <a:prstGeom prst="rect">
                <a:avLst/>
              </a:prstGeom>
              <a:noFill/>
            </p:spPr>
            <p:txBody>
              <a:bodyPr wrap="square" rtlCol="0">
                <a:spAutoFit/>
              </a:bodyPr>
              <a:lstStyle/>
              <a:p>
                <a:r>
                  <a:rPr lang="zh-CN" altLang="en-US" sz="2800" b="1">
                    <a:latin typeface="微软雅黑" panose="020B0503020204020204" pitchFamily="34" charset="-122"/>
                    <a:ea typeface="微软雅黑" panose="020B0503020204020204" pitchFamily="34" charset="-122"/>
                  </a:rPr>
                  <a:t>检测</a:t>
                </a:r>
                <a:endParaRPr lang="zh-CN" altLang="en-US" sz="2800" b="1">
                  <a:latin typeface="微软雅黑" panose="020B0503020204020204" pitchFamily="34" charset="-122"/>
                  <a:ea typeface="微软雅黑" panose="020B0503020204020204" pitchFamily="34" charset="-122"/>
                </a:endParaRPr>
              </a:p>
            </p:txBody>
          </p:sp>
          <p:sp>
            <p:nvSpPr>
              <p:cNvPr id="1049157" name="文本框 18"/>
              <p:cNvSpPr txBox="1"/>
              <p:nvPr>
                <p:custDataLst>
                  <p:tags r:id="rId20"/>
                </p:custDataLst>
              </p:nvPr>
            </p:nvSpPr>
            <p:spPr>
              <a:xfrm>
                <a:off x="9464" y="6537"/>
                <a:ext cx="3270" cy="822"/>
              </a:xfrm>
              <a:prstGeom prst="rect">
                <a:avLst/>
              </a:prstGeom>
              <a:noFill/>
            </p:spPr>
            <p:txBody>
              <a:bodyPr wrap="square" rtlCol="0">
                <a:spAutoFit/>
              </a:bodyPr>
              <a:lstStyle/>
              <a:p>
                <a:r>
                  <a:rPr lang="zh-CN" altLang="en-US" sz="2800" b="1">
                    <a:latin typeface="微软雅黑" panose="020B0503020204020204" pitchFamily="34" charset="-122"/>
                    <a:ea typeface="微软雅黑" panose="020B0503020204020204" pitchFamily="34" charset="-122"/>
                  </a:rPr>
                  <a:t>底物被分解</a:t>
                </a:r>
                <a:endParaRPr lang="zh-CN" altLang="en-US" sz="2800" b="1">
                  <a:latin typeface="微软雅黑" panose="020B0503020204020204" pitchFamily="34" charset="-122"/>
                  <a:ea typeface="微软雅黑" panose="020B0503020204020204" pitchFamily="34" charset="-122"/>
                </a:endParaRPr>
              </a:p>
            </p:txBody>
          </p:sp>
          <p:cxnSp>
            <p:nvCxnSpPr>
              <p:cNvPr id="3145753" name="直接箭头连接符 19"/>
              <p:cNvCxnSpPr/>
              <p:nvPr>
                <p:custDataLst>
                  <p:tags r:id="rId21"/>
                </p:custDataLst>
              </p:nvPr>
            </p:nvCxnSpPr>
            <p:spPr>
              <a:xfrm flipV="1">
                <a:off x="3744" y="9103"/>
                <a:ext cx="2029" cy="32"/>
              </a:xfrm>
              <a:prstGeom prst="straightConnector1">
                <a:avLst/>
              </a:prstGeom>
              <a:ln>
                <a:tailEnd type="arrow" w="med" len="med"/>
              </a:ln>
            </p:spPr>
            <p:style>
              <a:lnRef idx="3">
                <a:schemeClr val="dk1"/>
              </a:lnRef>
              <a:fillRef idx="0">
                <a:schemeClr val="dk1"/>
              </a:fillRef>
              <a:effectRef idx="2">
                <a:schemeClr val="dk1"/>
              </a:effectRef>
              <a:fontRef idx="minor">
                <a:schemeClr val="tx1"/>
              </a:fontRef>
            </p:style>
          </p:cxnSp>
          <p:sp>
            <p:nvSpPr>
              <p:cNvPr id="1049158" name="文本框 20"/>
              <p:cNvSpPr txBox="1"/>
              <p:nvPr>
                <p:custDataLst>
                  <p:tags r:id="rId22"/>
                </p:custDataLst>
              </p:nvPr>
            </p:nvSpPr>
            <p:spPr>
              <a:xfrm>
                <a:off x="4019" y="8313"/>
                <a:ext cx="1478" cy="822"/>
              </a:xfrm>
              <a:prstGeom prst="rect">
                <a:avLst/>
              </a:prstGeom>
              <a:noFill/>
            </p:spPr>
            <p:txBody>
              <a:bodyPr wrap="square" rtlCol="0">
                <a:spAutoFit/>
              </a:bodyPr>
              <a:lstStyle/>
              <a:p>
                <a:r>
                  <a:rPr lang="zh-CN" altLang="en-US" sz="2800" b="1">
                    <a:latin typeface="微软雅黑" panose="020B0503020204020204" pitchFamily="34" charset="-122"/>
                    <a:ea typeface="微软雅黑" panose="020B0503020204020204" pitchFamily="34" charset="-122"/>
                  </a:rPr>
                  <a:t>检测</a:t>
                </a:r>
                <a:endParaRPr lang="zh-CN" altLang="en-US" sz="2800" b="1">
                  <a:latin typeface="微软雅黑" panose="020B0503020204020204" pitchFamily="34" charset="-122"/>
                  <a:ea typeface="微软雅黑" panose="020B0503020204020204" pitchFamily="34" charset="-122"/>
                </a:endParaRPr>
              </a:p>
            </p:txBody>
          </p:sp>
          <p:sp>
            <p:nvSpPr>
              <p:cNvPr id="1049159" name="文本框 21"/>
              <p:cNvSpPr txBox="1"/>
              <p:nvPr>
                <p:custDataLst>
                  <p:tags r:id="rId23"/>
                </p:custDataLst>
              </p:nvPr>
            </p:nvSpPr>
            <p:spPr>
              <a:xfrm>
                <a:off x="5925" y="8491"/>
                <a:ext cx="4206" cy="822"/>
              </a:xfrm>
              <a:prstGeom prst="rect">
                <a:avLst/>
              </a:prstGeom>
              <a:noFill/>
            </p:spPr>
            <p:txBody>
              <a:bodyPr wrap="square" rtlCol="0">
                <a:spAutoFit/>
              </a:bodyPr>
              <a:lstStyle/>
              <a:p>
                <a:r>
                  <a:rPr lang="zh-CN" altLang="en-US" sz="2800" b="1">
                    <a:latin typeface="微软雅黑" panose="020B0503020204020204" pitchFamily="34" charset="-122"/>
                    <a:ea typeface="微软雅黑" panose="020B0503020204020204" pitchFamily="34" charset="-122"/>
                  </a:rPr>
                  <a:t>底物没被分解</a:t>
                </a:r>
                <a:endParaRPr lang="zh-CN" altLang="en-US" sz="2800" b="1">
                  <a:latin typeface="微软雅黑" panose="020B0503020204020204" pitchFamily="34" charset="-122"/>
                  <a:ea typeface="微软雅黑" panose="020B0503020204020204" pitchFamily="34" charset="-122"/>
                </a:endParaRPr>
              </a:p>
            </p:txBody>
          </p:sp>
        </p:grpSp>
      </p:grpSp>
      <p:pic>
        <p:nvPicPr>
          <p:cNvPr id="5" name="图片 4"/>
          <p:cNvPicPr>
            <a:picLocks noChangeAspect="1"/>
          </p:cNvPicPr>
          <p:nvPr>
            <p:custDataLst>
              <p:tags r:id="rId24"/>
            </p:custDataLst>
          </p:nvPr>
        </p:nvPicPr>
        <p:blipFill>
          <a:blip r:embed="rId25"/>
          <a:stretch>
            <a:fillRect/>
          </a:stretch>
        </p:blipFill>
        <p:spPr>
          <a:xfrm>
            <a:off x="8401685" y="3882390"/>
            <a:ext cx="3533775" cy="2899410"/>
          </a:xfrm>
          <a:prstGeom prst="rect">
            <a:avLst/>
          </a:prstGeom>
        </p:spPr>
      </p:pic>
      <p:grpSp>
        <p:nvGrpSpPr>
          <p:cNvPr id="4" name="组合 3"/>
          <p:cNvGrpSpPr/>
          <p:nvPr>
            <p:custDataLst>
              <p:tags r:id="rId26"/>
            </p:custDataLst>
          </p:nvPr>
        </p:nvGrpSpPr>
        <p:grpSpPr>
          <a:xfrm>
            <a:off x="149225" y="81280"/>
            <a:ext cx="5759450" cy="1152525"/>
            <a:chOff x="235" y="128"/>
            <a:chExt cx="10309" cy="1815"/>
          </a:xfrm>
        </p:grpSpPr>
        <p:sp>
          <p:nvSpPr>
            <p:cNvPr id="12" name="文本框 11"/>
            <p:cNvSpPr txBox="1"/>
            <p:nvPr>
              <p:custDataLst>
                <p:tags r:id="rId27"/>
              </p:custDataLst>
            </p:nvPr>
          </p:nvSpPr>
          <p:spPr>
            <a:xfrm>
              <a:off x="503" y="9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酶的特性</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28"/>
              </p:custDataLst>
            </p:nvPr>
          </p:nvGrpSpPr>
          <p:grpSpPr>
            <a:xfrm>
              <a:off x="235" y="128"/>
              <a:ext cx="10309" cy="899"/>
              <a:chOff x="587375" y="977268"/>
              <a:chExt cx="6546004" cy="570900"/>
            </a:xfrm>
          </p:grpSpPr>
          <p:sp>
            <p:nvSpPr>
              <p:cNvPr id="215" name="任意多边形: 形状 17"/>
              <p:cNvSpPr/>
              <p:nvPr>
                <p:custDataLst>
                  <p:tags r:id="rId29"/>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30"/>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31"/>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32"/>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33"/>
              </p:custDataLst>
            </p:nvPr>
          </p:nvPicPr>
          <p:blipFill>
            <a:blip r:embed="rId34"/>
            <a:stretch>
              <a:fillRect/>
            </a:stretch>
          </p:blipFill>
          <p:spPr>
            <a:xfrm>
              <a:off x="1119" y="207"/>
              <a:ext cx="719" cy="719"/>
            </a:xfrm>
            <a:prstGeom prst="rect">
              <a:avLst/>
            </a:prstGeom>
          </p:spPr>
        </p:pic>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圆角 26"/>
          <p:cNvSpPr/>
          <p:nvPr>
            <p:custDataLst>
              <p:tags r:id="rId1"/>
            </p:custDataLst>
          </p:nvPr>
        </p:nvSpPr>
        <p:spPr>
          <a:xfrm flipH="1">
            <a:off x="6803333" y="830124"/>
            <a:ext cx="4953350" cy="510255"/>
          </a:xfrm>
          <a:prstGeom prst="roundRect">
            <a:avLst/>
          </a:prstGeom>
          <a:noFill/>
        </p:spPr>
        <p:txBody>
          <a:bodyPr vert="horz" wrap="none" lIns="91440" tIns="45720" rIns="91440" bIns="45720" rtlCol="0">
            <a:spAutoFit/>
          </a:bodyPr>
          <a:lstStyle/>
          <a:p>
            <a:pPr indent="-228600"/>
            <a:r>
              <a:rPr lang="zh-CN" altLang="en-US" sz="2400" b="1">
                <a:latin typeface="+mn-ea"/>
                <a:cs typeface="+mn-ea"/>
              </a:rPr>
              <a:t>→在</a:t>
            </a:r>
            <a:r>
              <a:rPr lang="zh-CN" altLang="en-US" sz="2400" b="1">
                <a:solidFill>
                  <a:srgbClr val="FF0000"/>
                </a:solidFill>
                <a:latin typeface="+mn-ea"/>
                <a:cs typeface="+mn-ea"/>
              </a:rPr>
              <a:t>最适温度</a:t>
            </a:r>
            <a:r>
              <a:rPr lang="zh-CN" altLang="en-US" sz="2400" b="1">
                <a:latin typeface="+mn-ea"/>
                <a:cs typeface="+mn-ea"/>
              </a:rPr>
              <a:t>和</a:t>
            </a:r>
            <a:r>
              <a:rPr lang="zh-CN" altLang="en-US" sz="2400" b="1">
                <a:solidFill>
                  <a:srgbClr val="FF0000"/>
                </a:solidFill>
                <a:latin typeface="+mn-ea"/>
                <a:cs typeface="+mn-ea"/>
              </a:rPr>
              <a:t>pH</a:t>
            </a:r>
            <a:r>
              <a:rPr lang="zh-CN" altLang="en-US" sz="2400" b="1">
                <a:latin typeface="+mn-ea"/>
                <a:cs typeface="+mn-ea"/>
              </a:rPr>
              <a:t>下，酶活性最高</a:t>
            </a:r>
            <a:endParaRPr lang="zh-CN" altLang="en-US" sz="2400" b="1">
              <a:latin typeface="+mn-ea"/>
              <a:cs typeface="+mn-ea"/>
            </a:endParaRPr>
          </a:p>
        </p:txBody>
      </p:sp>
      <p:pic>
        <p:nvPicPr>
          <p:cNvPr id="4" name="图片 3"/>
          <p:cNvPicPr>
            <a:picLocks noChangeAspect="1"/>
          </p:cNvPicPr>
          <p:nvPr>
            <p:custDataLst>
              <p:tags r:id="rId2"/>
            </p:custDataLst>
          </p:nvPr>
        </p:nvPicPr>
        <p:blipFill>
          <a:blip r:embed="rId3"/>
          <a:stretch>
            <a:fillRect/>
          </a:stretch>
        </p:blipFill>
        <p:spPr>
          <a:xfrm>
            <a:off x="1756410" y="1570990"/>
            <a:ext cx="3425825" cy="2486025"/>
          </a:xfrm>
          <a:prstGeom prst="rect">
            <a:avLst/>
          </a:prstGeom>
        </p:spPr>
      </p:pic>
      <p:pic>
        <p:nvPicPr>
          <p:cNvPr id="5" name="图片 4"/>
          <p:cNvPicPr>
            <a:picLocks noChangeAspect="1"/>
          </p:cNvPicPr>
          <p:nvPr>
            <p:custDataLst>
              <p:tags r:id="rId4"/>
            </p:custDataLst>
          </p:nvPr>
        </p:nvPicPr>
        <p:blipFill>
          <a:blip r:embed="rId5"/>
          <a:stretch>
            <a:fillRect/>
          </a:stretch>
        </p:blipFill>
        <p:spPr>
          <a:xfrm>
            <a:off x="7522210" y="1428750"/>
            <a:ext cx="3634740" cy="2334260"/>
          </a:xfrm>
          <a:prstGeom prst="rect">
            <a:avLst/>
          </a:prstGeom>
        </p:spPr>
      </p:pic>
      <p:sp>
        <p:nvSpPr>
          <p:cNvPr id="6" name="AutoShape 6"/>
          <p:cNvSpPr>
            <a:spLocks noChangeArrowheads="1"/>
          </p:cNvSpPr>
          <p:nvPr>
            <p:custDataLst>
              <p:tags r:id="rId6"/>
            </p:custDataLst>
          </p:nvPr>
        </p:nvSpPr>
        <p:spPr bwMode="auto">
          <a:xfrm>
            <a:off x="4123428" y="2757079"/>
            <a:ext cx="957214" cy="585104"/>
          </a:xfrm>
          <a:prstGeom prst="wedgeRoundRectCallout">
            <a:avLst>
              <a:gd name="adj1" fmla="val -22838"/>
              <a:gd name="adj2" fmla="val 100721"/>
              <a:gd name="adj3" fmla="val 16667"/>
            </a:avLst>
          </a:prstGeom>
          <a:ln w="28575">
            <a:solidFill>
              <a:srgbClr val="226E4B"/>
            </a:solidFill>
          </a:ln>
        </p:spPr>
        <p:txBody>
          <a:bodyPr vert="horz" wrap="none" lIns="91440" tIns="45720" rIns="91440" bIns="45720" rtlCol="0">
            <a:spAutoFit/>
          </a:bodyPr>
          <a:lstStyle/>
          <a:p>
            <a:pPr indent="-228600"/>
            <a:r>
              <a:rPr lang="zh-CN" altLang="en-US" sz="2800">
                <a:solidFill>
                  <a:srgbClr val="FF0000"/>
                </a:solidFill>
                <a:latin typeface="+mn-ea"/>
                <a:cs typeface="Arial" panose="020B0604020202020204" pitchFamily="34" charset="0"/>
              </a:rPr>
              <a:t>失活</a:t>
            </a:r>
            <a:endParaRPr lang="zh-CN" altLang="en-US" sz="2800">
              <a:solidFill>
                <a:srgbClr val="FF0000"/>
              </a:solidFill>
              <a:latin typeface="+mn-ea"/>
              <a:cs typeface="Arial" panose="020B0604020202020204" pitchFamily="34" charset="0"/>
            </a:endParaRPr>
          </a:p>
        </p:txBody>
      </p:sp>
      <p:sp>
        <p:nvSpPr>
          <p:cNvPr id="9" name="AutoShape 5"/>
          <p:cNvSpPr>
            <a:spLocks noChangeArrowheads="1"/>
          </p:cNvSpPr>
          <p:nvPr>
            <p:custDataLst>
              <p:tags r:id="rId7"/>
            </p:custDataLst>
          </p:nvPr>
        </p:nvSpPr>
        <p:spPr bwMode="auto">
          <a:xfrm>
            <a:off x="9884222" y="2444659"/>
            <a:ext cx="957216" cy="585106"/>
          </a:xfrm>
          <a:prstGeom prst="wedgeRoundRectCallout">
            <a:avLst>
              <a:gd name="adj1" fmla="val -26180"/>
              <a:gd name="adj2" fmla="val 101763"/>
              <a:gd name="adj3" fmla="val 16667"/>
            </a:avLst>
          </a:prstGeom>
          <a:ln w="28575">
            <a:solidFill>
              <a:srgbClr val="226E4B"/>
            </a:solidFill>
          </a:ln>
        </p:spPr>
        <p:txBody>
          <a:bodyPr vert="horz" wrap="none" lIns="91440" tIns="45720" rIns="91440" bIns="45720" rtlCol="0">
            <a:spAutoFit/>
          </a:bodyPr>
          <a:lstStyle/>
          <a:p>
            <a:pPr indent="-228600"/>
            <a:r>
              <a:rPr lang="zh-CN" altLang="en-US" sz="2800">
                <a:solidFill>
                  <a:srgbClr val="FF0000"/>
                </a:solidFill>
                <a:latin typeface="+mn-ea"/>
                <a:cs typeface="Arial" panose="020B0604020202020204" pitchFamily="34" charset="0"/>
              </a:rPr>
              <a:t>失活</a:t>
            </a:r>
            <a:endParaRPr lang="zh-CN" altLang="en-US" sz="2800">
              <a:solidFill>
                <a:srgbClr val="FF0000"/>
              </a:solidFill>
              <a:latin typeface="+mn-ea"/>
              <a:cs typeface="Arial" panose="020B0604020202020204" pitchFamily="34" charset="0"/>
            </a:endParaRPr>
          </a:p>
        </p:txBody>
      </p:sp>
      <p:sp>
        <p:nvSpPr>
          <p:cNvPr id="23" name="AutoShape 5"/>
          <p:cNvSpPr>
            <a:spLocks noChangeArrowheads="1"/>
          </p:cNvSpPr>
          <p:nvPr>
            <p:custDataLst>
              <p:tags r:id="rId8"/>
            </p:custDataLst>
          </p:nvPr>
        </p:nvSpPr>
        <p:spPr bwMode="auto">
          <a:xfrm>
            <a:off x="212725" y="2286000"/>
            <a:ext cx="1811655" cy="1056295"/>
          </a:xfrm>
          <a:prstGeom prst="wedgeRoundRectCallout">
            <a:avLst>
              <a:gd name="adj1" fmla="val 74044"/>
              <a:gd name="adj2" fmla="val 74152"/>
              <a:gd name="adj3" fmla="val 16667"/>
            </a:avLst>
          </a:prstGeom>
          <a:solidFill>
            <a:srgbClr val="FFFFFF">
              <a:alpha val="70000"/>
            </a:srgbClr>
          </a:solidFill>
          <a:ln w="28575">
            <a:solidFill>
              <a:srgbClr val="00B050"/>
            </a:solidFill>
          </a:ln>
        </p:spPr>
        <p:txBody>
          <a:bodyPr vert="horz" wrap="square" lIns="91440" tIns="45720" rIns="91440" bIns="45720" rtlCol="0">
            <a:spAutoFit/>
          </a:bodyPr>
          <a:lstStyle/>
          <a:p>
            <a:pPr indent="-228600" algn="ctr"/>
            <a:r>
              <a:rPr lang="zh-CN" altLang="en-US" sz="2800">
                <a:solidFill>
                  <a:srgbClr val="FF0000"/>
                </a:solidFill>
                <a:latin typeface="+mn-ea"/>
                <a:cs typeface="Arial" panose="020B0604020202020204" pitchFamily="34" charset="0"/>
              </a:rPr>
              <a:t>低温抑制</a:t>
            </a:r>
            <a:endParaRPr lang="en-US" altLang="zh-CN" sz="2800">
              <a:solidFill>
                <a:srgbClr val="FF0000"/>
              </a:solidFill>
              <a:latin typeface="+mn-ea"/>
              <a:cs typeface="Arial" panose="020B0604020202020204" pitchFamily="34" charset="0"/>
            </a:endParaRPr>
          </a:p>
          <a:p>
            <a:pPr indent="-228600" algn="ctr"/>
            <a:r>
              <a:rPr lang="zh-CN" altLang="en-US" sz="2800">
                <a:solidFill>
                  <a:srgbClr val="FF0000"/>
                </a:solidFill>
                <a:latin typeface="+mn-ea"/>
                <a:cs typeface="Arial" panose="020B0604020202020204" pitchFamily="34" charset="0"/>
              </a:rPr>
              <a:t>酶活性</a:t>
            </a:r>
            <a:endParaRPr lang="zh-CN" altLang="en-US" sz="2800">
              <a:solidFill>
                <a:srgbClr val="FF0000"/>
              </a:solidFill>
              <a:latin typeface="+mn-ea"/>
              <a:cs typeface="Arial" panose="020B0604020202020204" pitchFamily="34" charset="0"/>
            </a:endParaRPr>
          </a:p>
        </p:txBody>
      </p:sp>
      <p:sp>
        <p:nvSpPr>
          <p:cNvPr id="24" name="AutoShape 5"/>
          <p:cNvSpPr>
            <a:spLocks noChangeArrowheads="1"/>
          </p:cNvSpPr>
          <p:nvPr>
            <p:custDataLst>
              <p:tags r:id="rId9"/>
            </p:custDataLst>
          </p:nvPr>
        </p:nvSpPr>
        <p:spPr bwMode="auto">
          <a:xfrm>
            <a:off x="6669528" y="2451009"/>
            <a:ext cx="957216" cy="578504"/>
          </a:xfrm>
          <a:prstGeom prst="wedgeRoundRectCallout">
            <a:avLst>
              <a:gd name="adj1" fmla="val 100243"/>
              <a:gd name="adj2" fmla="val 112195"/>
              <a:gd name="adj3" fmla="val 16667"/>
            </a:avLst>
          </a:prstGeom>
          <a:solidFill>
            <a:srgbClr val="FFFFFF">
              <a:alpha val="70000"/>
            </a:srgbClr>
          </a:solidFill>
          <a:ln w="28575">
            <a:solidFill>
              <a:srgbClr val="226E4B"/>
            </a:solidFill>
          </a:ln>
        </p:spPr>
        <p:txBody>
          <a:bodyPr vert="horz" wrap="square" lIns="91440" tIns="45720" rIns="91440" bIns="45720" rtlCol="0">
            <a:spAutoFit/>
          </a:bodyPr>
          <a:lstStyle/>
          <a:p>
            <a:pPr indent="-228600"/>
            <a:r>
              <a:rPr lang="zh-CN" altLang="en-US" sz="2800">
                <a:solidFill>
                  <a:srgbClr val="FF0000"/>
                </a:solidFill>
                <a:latin typeface="+mn-ea"/>
                <a:cs typeface="Arial" panose="020B0604020202020204" pitchFamily="34" charset="0"/>
              </a:rPr>
              <a:t>失活</a:t>
            </a:r>
            <a:endParaRPr lang="zh-CN" altLang="en-US" sz="2800">
              <a:solidFill>
                <a:srgbClr val="FF0000"/>
              </a:solidFill>
              <a:latin typeface="+mn-ea"/>
              <a:cs typeface="Arial" panose="020B0604020202020204" pitchFamily="34" charset="0"/>
            </a:endParaRPr>
          </a:p>
        </p:txBody>
      </p:sp>
      <p:sp>
        <p:nvSpPr>
          <p:cNvPr id="8" name="矩形 7"/>
          <p:cNvSpPr/>
          <p:nvPr>
            <p:custDataLst>
              <p:tags r:id="rId10"/>
            </p:custDataLst>
          </p:nvPr>
        </p:nvSpPr>
        <p:spPr>
          <a:xfrm>
            <a:off x="149225" y="4057015"/>
            <a:ext cx="6123940" cy="1714500"/>
          </a:xfrm>
          <a:prstGeom prst="rect">
            <a:avLst/>
          </a:prstGeom>
          <a:ln>
            <a:noFill/>
          </a:ln>
        </p:spPr>
        <p:txBody>
          <a:bodyPr wrap="square">
            <a:spAutoFit/>
          </a:bodyPr>
          <a:lstStyle/>
          <a:p>
            <a:pPr marL="457200" indent="-457200">
              <a:lnSpc>
                <a:spcPct val="110000"/>
              </a:lnSpc>
              <a:buFont typeface="+mj-ea"/>
              <a:buAutoNum type="circleNumDbPlain"/>
            </a:pP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低温</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不破坏酶的空间结构</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，只是降低酶的活性</a:t>
            </a:r>
            <a:r>
              <a:rPr lang="zh-CN" altLang="en-US"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可恢复</a:t>
            </a:r>
            <a:r>
              <a:rPr lang="zh-CN" altLang="en-US"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marL="457200" indent="-457200">
              <a:lnSpc>
                <a:spcPct val="110000"/>
              </a:lnSpc>
              <a:buFont typeface="+mj-ea"/>
              <a:buAutoNum type="circleNumDbPlain"/>
            </a:pPr>
            <a:r>
              <a:rPr lang="zh-CN" altLang="en-US"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温度过高</a:t>
            </a:r>
            <a:r>
              <a:rPr lang="zh-CN" altLang="en-US"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会使酶的空间结构遭到破坏，使酶永久</a:t>
            </a:r>
            <a:r>
              <a:rPr lang="zh-CN" altLang="en-US"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失活。</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不可逆</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3" name="矩形 12"/>
          <p:cNvSpPr/>
          <p:nvPr>
            <p:custDataLst>
              <p:tags r:id="rId11"/>
            </p:custDataLst>
          </p:nvPr>
        </p:nvSpPr>
        <p:spPr>
          <a:xfrm>
            <a:off x="6669405" y="3955415"/>
            <a:ext cx="5221605" cy="977265"/>
          </a:xfrm>
          <a:prstGeom prst="rect">
            <a:avLst/>
          </a:prstGeom>
          <a:ln>
            <a:noFill/>
          </a:ln>
        </p:spPr>
        <p:txBody>
          <a:bodyPr wrap="square">
            <a:spAutoFit/>
          </a:bodyPr>
          <a:lstStyle/>
          <a:p>
            <a:pPr>
              <a:lnSpc>
                <a:spcPct val="120000"/>
              </a:lnSpc>
            </a:pP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过酸、过</a:t>
            </a:r>
            <a:r>
              <a:rPr lang="zh-CN" altLang="en-US"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碱 ，</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会使酶的空间结构遭到破坏，使酶永久失活。（</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不可逆</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 name="MH_Entry_1"/>
          <p:cNvSpPr>
            <a:spLocks noChangeArrowheads="1"/>
          </p:cNvSpPr>
          <p:nvPr>
            <p:custDataLst>
              <p:tags r:id="rId12"/>
            </p:custDataLst>
          </p:nvPr>
        </p:nvSpPr>
        <p:spPr bwMode="auto">
          <a:xfrm flipH="1">
            <a:off x="3085465" y="603250"/>
            <a:ext cx="4241800" cy="737235"/>
          </a:xfrm>
          <a:custGeom>
            <a:avLst/>
            <a:gdLst>
              <a:gd name="T0" fmla="*/ 0 w 2520280"/>
              <a:gd name="T1" fmla="*/ 129 h 1872208"/>
              <a:gd name="T2" fmla="*/ 73094207 w 2520280"/>
              <a:gd name="T3" fmla="*/ 129 h 1872208"/>
              <a:gd name="T4" fmla="*/ 73094207 w 2520280"/>
              <a:gd name="T5" fmla="*/ 153 h 1872208"/>
              <a:gd name="T6" fmla="*/ 0 w 2520280"/>
              <a:gd name="T7" fmla="*/ 153 h 1872208"/>
              <a:gd name="T8" fmla="*/ 0 w 2520280"/>
              <a:gd name="T9" fmla="*/ 129 h 1872208"/>
              <a:gd name="T10" fmla="*/ 0 w 2520280"/>
              <a:gd name="T11" fmla="*/ 0 h 1872208"/>
              <a:gd name="T12" fmla="*/ 0 60000 65536"/>
              <a:gd name="T13" fmla="*/ 0 60000 65536"/>
              <a:gd name="T14" fmla="*/ 0 60000 65536"/>
              <a:gd name="T15" fmla="*/ 0 60000 65536"/>
              <a:gd name="T16" fmla="*/ 0 60000 65536"/>
              <a:gd name="T17" fmla="*/ 0 60000 65536"/>
              <a:gd name="T18" fmla="*/ 0 w 2520280"/>
              <a:gd name="T19" fmla="*/ 0 h 1872208"/>
              <a:gd name="T20" fmla="*/ 2520280 w 2520280"/>
              <a:gd name="T21" fmla="*/ 1872208 h 1872208"/>
            </a:gdLst>
            <a:ahLst/>
            <a:cxnLst>
              <a:cxn ang="T12">
                <a:pos x="T0" y="T1"/>
              </a:cxn>
              <a:cxn ang="T13">
                <a:pos x="T2" y="T3"/>
              </a:cxn>
              <a:cxn ang="T14">
                <a:pos x="T4" y="T5"/>
              </a:cxn>
              <a:cxn ang="T15">
                <a:pos x="T6" y="T7"/>
              </a:cxn>
              <a:cxn ang="T16">
                <a:pos x="T8" y="T9"/>
              </a:cxn>
              <a:cxn ang="T17">
                <a:pos x="T10" y="T11"/>
              </a:cxn>
            </a:cxnLst>
            <a:rect l="T18" t="T19" r="T20" b="T21"/>
            <a:pathLst>
              <a:path w="2520280" h="1872208">
                <a:moveTo>
                  <a:pt x="0" y="1872208"/>
                </a:moveTo>
                <a:lnTo>
                  <a:pt x="2520280" y="1872208"/>
                </a:lnTo>
                <a:lnTo>
                  <a:pt x="0" y="1872208"/>
                </a:lnTo>
                <a:close/>
                <a:moveTo>
                  <a:pt x="0" y="0"/>
                </a:moveTo>
                <a:lnTo>
                  <a:pt x="916" y="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en-US" altLang="zh-CN" sz="2800" b="1" smtClean="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3.</a:t>
            </a:r>
            <a:r>
              <a:rPr lang="zh-CN" altLang="en-US" sz="2800" b="1" smtClean="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酶的</a:t>
            </a:r>
            <a:r>
              <a:rPr lang="zh-CN" altLang="en-US" sz="2800" b="1" smtClean="0">
                <a:solidFill>
                  <a:srgbClr val="FF0000"/>
                </a:solidFill>
                <a:latin typeface="微软雅黑" panose="020B0503020204020204" pitchFamily="34" charset="-122"/>
                <a:ea typeface="微软雅黑" panose="020B0503020204020204" pitchFamily="34" charset="-122"/>
                <a:sym typeface="+mn-ea"/>
              </a:rPr>
              <a:t>作用条件较温和</a:t>
            </a:r>
            <a:endParaRPr lang="zh-CN" altLang="en-US" sz="2800" b="1" smtClean="0">
              <a:solidFill>
                <a:srgbClr val="FF0000"/>
              </a:solidFill>
              <a:latin typeface="微软雅黑" panose="020B0503020204020204" pitchFamily="34" charset="-122"/>
              <a:ea typeface="微软雅黑" panose="020B0503020204020204" pitchFamily="34" charset="-122"/>
              <a:sym typeface="+mn-ea"/>
            </a:endParaRPr>
          </a:p>
        </p:txBody>
      </p:sp>
      <p:sp>
        <p:nvSpPr>
          <p:cNvPr id="11" name="矩形 10"/>
          <p:cNvSpPr/>
          <p:nvPr>
            <p:custDataLst>
              <p:tags r:id="rId13"/>
            </p:custDataLst>
          </p:nvPr>
        </p:nvSpPr>
        <p:spPr>
          <a:xfrm>
            <a:off x="212929" y="5821367"/>
            <a:ext cx="5364480" cy="460375"/>
          </a:xfrm>
          <a:prstGeom prst="rect">
            <a:avLst/>
          </a:prstGeom>
        </p:spPr>
        <p:txBody>
          <a:bodyPr wrap="none">
            <a:spAutoFit/>
          </a:bodyPr>
          <a:lstStyle/>
          <a:p>
            <a:r>
              <a:rPr lang="zh-CN" altLang="zh-CN" sz="2400" b="1">
                <a:solidFill>
                  <a:srgbClr val="0000FF"/>
                </a:solidFill>
                <a:latin typeface="微软雅黑" panose="020B0503020204020204" pitchFamily="34" charset="-122"/>
                <a:ea typeface="微软雅黑" panose="020B0503020204020204" pitchFamily="34" charset="-122"/>
              </a:rPr>
              <a:t>思考：</a:t>
            </a:r>
            <a:r>
              <a:rPr lang="zh-CN" altLang="zh-CN" sz="2400" b="1">
                <a:latin typeface="微软雅黑" panose="020B0503020204020204" pitchFamily="34" charset="-122"/>
                <a:ea typeface="微软雅黑" panose="020B0503020204020204" pitchFamily="34" charset="-122"/>
              </a:rPr>
              <a:t>温度较低时，酶活性低的</a:t>
            </a:r>
            <a:r>
              <a:rPr lang="zh-CN" altLang="zh-CN" sz="2400" b="1" smtClean="0">
                <a:latin typeface="微软雅黑" panose="020B0503020204020204" pitchFamily="34" charset="-122"/>
                <a:ea typeface="微软雅黑" panose="020B0503020204020204" pitchFamily="34" charset="-122"/>
              </a:rPr>
              <a:t>原因</a:t>
            </a:r>
            <a:r>
              <a:rPr lang="zh-CN" altLang="en-US" sz="2400" b="1" smtClean="0">
                <a:latin typeface="微软雅黑" panose="020B0503020204020204" pitchFamily="34" charset="-122"/>
                <a:ea typeface="微软雅黑" panose="020B0503020204020204" pitchFamily="34" charset="-122"/>
              </a:rPr>
              <a:t>？</a:t>
            </a:r>
            <a:endParaRPr lang="zh-CN" altLang="en-US" sz="2400" b="1">
              <a:latin typeface="微软雅黑" panose="020B0503020204020204" pitchFamily="34" charset="-122"/>
              <a:ea typeface="微软雅黑" panose="020B0503020204020204" pitchFamily="34" charset="-122"/>
            </a:endParaRPr>
          </a:p>
        </p:txBody>
      </p:sp>
      <p:sp>
        <p:nvSpPr>
          <p:cNvPr id="12" name="文本框 6"/>
          <p:cNvSpPr txBox="1"/>
          <p:nvPr>
            <p:custDataLst>
              <p:tags r:id="rId14"/>
            </p:custDataLst>
          </p:nvPr>
        </p:nvSpPr>
        <p:spPr>
          <a:xfrm>
            <a:off x="656590" y="6301105"/>
            <a:ext cx="6970395" cy="459105"/>
          </a:xfrm>
          <a:prstGeom prst="rect">
            <a:avLst/>
          </a:prstGeom>
          <a:noFill/>
        </p:spPr>
        <p:txBody>
          <a:bodyPr wrap="square" lIns="91433" tIns="45717" rIns="91433" bIns="45717" rtlCol="0" anchor="t">
            <a:spAutoFit/>
          </a:bodyPr>
          <a:lstStyle>
            <a:defPPr>
              <a:defRPr lang="zh-CN"/>
            </a:defPPr>
            <a:lvl1pPr algn="ctr">
              <a:defRPr sz="2400">
                <a:solidFill>
                  <a:srgbClr val="FF0000"/>
                </a:solidFill>
                <a:latin typeface="楷体" panose="02010609060101010101" pitchFamily="49" charset="-122"/>
                <a:ea typeface="楷体" panose="02010609060101010101" pitchFamily="49" charset="-122"/>
                <a:cs typeface="+mn-ea"/>
              </a:defRPr>
            </a:lvl1pPr>
          </a:lstStyle>
          <a:p>
            <a:r>
              <a:rPr lang="zh-CN" altLang="en-US" b="1" smtClean="0">
                <a:latin typeface="微软雅黑" panose="020B0503020204020204" pitchFamily="34" charset="-122"/>
                <a:ea typeface="微软雅黑" panose="020B0503020204020204" pitchFamily="34" charset="-122"/>
              </a:rPr>
              <a:t>酶分子的</a:t>
            </a:r>
            <a:r>
              <a:rPr lang="zh-CN" altLang="en-US" b="1" u="sng" smtClean="0">
                <a:latin typeface="微软雅黑" panose="020B0503020204020204" pitchFamily="34" charset="-122"/>
                <a:ea typeface="微软雅黑" panose="020B0503020204020204" pitchFamily="34" charset="-122"/>
              </a:rPr>
              <a:t>热运动</a:t>
            </a:r>
            <a:r>
              <a:rPr lang="zh-CN" altLang="en-US" b="1" smtClean="0">
                <a:latin typeface="微软雅黑" panose="020B0503020204020204" pitchFamily="34" charset="-122"/>
                <a:ea typeface="微软雅黑" panose="020B0503020204020204" pitchFamily="34" charset="-122"/>
              </a:rPr>
              <a:t>较慢，与底物碰撞的机会减少。</a:t>
            </a:r>
            <a:endParaRPr lang="zh-CN" altLang="en-US" b="1">
              <a:latin typeface="微软雅黑" panose="020B0503020204020204" pitchFamily="34" charset="-122"/>
              <a:ea typeface="微软雅黑" panose="020B0503020204020204" pitchFamily="34" charset="-122"/>
            </a:endParaRPr>
          </a:p>
        </p:txBody>
      </p:sp>
      <p:sp>
        <p:nvSpPr>
          <p:cNvPr id="14" name="文本框 13"/>
          <p:cNvSpPr txBox="1"/>
          <p:nvPr>
            <p:custDataLst>
              <p:tags r:id="rId15"/>
            </p:custDataLst>
          </p:nvPr>
        </p:nvSpPr>
        <p:spPr>
          <a:xfrm>
            <a:off x="6950075" y="5125085"/>
            <a:ext cx="4925060" cy="1014730"/>
          </a:xfrm>
          <a:prstGeom prst="rect">
            <a:avLst/>
          </a:prstGeom>
          <a:solidFill>
            <a:schemeClr val="accent2">
              <a:lumMod val="20000"/>
              <a:lumOff val="80000"/>
            </a:schemeClr>
          </a:solidFill>
        </p:spPr>
        <p:txBody>
          <a:bodyPr wrap="square" rtlCol="0">
            <a:spAutoFit/>
          </a:bodyPr>
          <a:lstStyle/>
          <a:p>
            <a:pPr algn="just">
              <a:lnSpc>
                <a:spcPts val="3600"/>
              </a:lnSpc>
            </a:pPr>
            <a:r>
              <a:rPr lang="zh-CN" altLang="zh-CN" sz="2400" b="1" kern="100">
                <a:solidFill>
                  <a:sysClr val="windowText" lastClr="000000"/>
                </a:solidFill>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sym typeface="+mn-ea"/>
              </a:rPr>
              <a:t>思考：</a:t>
            </a:r>
            <a:r>
              <a:rPr lang="zh-CN" altLang="zh-CN" sz="2400" b="1" kern="100">
                <a:solidFill>
                  <a:srgbClr val="0000FF"/>
                </a:solidFill>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sym typeface="+mn-ea"/>
              </a:rPr>
              <a:t>酶的保存</a:t>
            </a:r>
            <a:r>
              <a:rPr lang="zh-CN" altLang="zh-CN" sz="2400" b="1" kern="100">
                <a:solidFill>
                  <a:sysClr val="windowText" lastClr="000000"/>
                </a:solidFill>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sym typeface="+mn-ea"/>
              </a:rPr>
              <a:t>宜选择</a:t>
            </a:r>
            <a:r>
              <a:rPr lang="en-US" altLang="zh-CN" sz="2400" b="1" u="sng" kern="100">
                <a:solidFill>
                  <a:sysClr val="windowText" lastClr="000000"/>
                </a:solidFill>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zh-CN" sz="2400" b="1" kern="100">
                <a:solidFill>
                  <a:schemeClr val="tx1"/>
                </a:solidFill>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zh-CN" sz="2400" b="1" kern="100">
              <a:solidFill>
                <a:schemeClr val="tx1"/>
              </a:solidFill>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just">
              <a:lnSpc>
                <a:spcPts val="3600"/>
              </a:lnSpc>
            </a:pPr>
            <a:r>
              <a:rPr lang="zh-CN" altLang="zh-CN" sz="2400" b="1" u="sng" kern="100">
                <a:solidFill>
                  <a:schemeClr val="tx1"/>
                </a:solidFill>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sym typeface="+mn-ea"/>
              </a:rPr>
              <a:t> </a:t>
            </a:r>
            <a:r>
              <a:rPr lang="en-US" altLang="zh-CN" sz="2400" b="1" u="sng" kern="100">
                <a:solidFill>
                  <a:schemeClr val="tx1"/>
                </a:solidFill>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zh-CN" sz="2400" b="1" kern="100">
                <a:solidFill>
                  <a:sysClr val="windowText" lastClr="000000"/>
                </a:solidFill>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sym typeface="+mn-ea"/>
              </a:rPr>
              <a:t>等条件。　　</a:t>
            </a:r>
            <a:r>
              <a:rPr lang="zh-CN" altLang="zh-CN" sz="2400" b="1" u="sng" kern="100">
                <a:solidFill>
                  <a:sysClr val="windowText" lastClr="000000"/>
                </a:solidFill>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zh-CN" sz="2400" b="1" u="sng" kern="100">
              <a:solidFill>
                <a:sysClr val="windowText" lastClr="000000"/>
              </a:solidFill>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0" name="文本框 19"/>
          <p:cNvSpPr txBox="1"/>
          <p:nvPr>
            <p:custDataLst>
              <p:tags r:id="rId16"/>
            </p:custDataLst>
          </p:nvPr>
        </p:nvSpPr>
        <p:spPr>
          <a:xfrm>
            <a:off x="10150475" y="5178425"/>
            <a:ext cx="1006475" cy="460375"/>
          </a:xfrm>
          <a:prstGeom prst="rect">
            <a:avLst/>
          </a:prstGeom>
          <a:noFill/>
        </p:spPr>
        <p:txBody>
          <a:bodyPr wrap="square" rtlCol="0" anchor="t">
            <a:spAutoFit/>
          </a:bodyPr>
          <a:lstStyle/>
          <a:p>
            <a:r>
              <a:rPr lang="zh-CN" altLang="zh-CN" sz="2400" b="1" kern="100">
                <a:solidFill>
                  <a:srgbClr val="FF0000"/>
                </a:solidFill>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sym typeface="+mn-ea"/>
              </a:rPr>
              <a:t>低温</a:t>
            </a:r>
            <a:endParaRPr lang="zh-CN" altLang="zh-CN" sz="2400" b="1" kern="100">
              <a:solidFill>
                <a:srgbClr val="FF0000"/>
              </a:solidFill>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1" name="文本框 20"/>
          <p:cNvSpPr txBox="1"/>
          <p:nvPr>
            <p:custDataLst>
              <p:tags r:id="rId17"/>
            </p:custDataLst>
          </p:nvPr>
        </p:nvSpPr>
        <p:spPr>
          <a:xfrm>
            <a:off x="6950075" y="5638800"/>
            <a:ext cx="1621790" cy="460375"/>
          </a:xfrm>
          <a:prstGeom prst="rect">
            <a:avLst/>
          </a:prstGeom>
          <a:noFill/>
        </p:spPr>
        <p:txBody>
          <a:bodyPr wrap="square" rtlCol="0" anchor="t">
            <a:spAutoFit/>
          </a:bodyPr>
          <a:lstStyle/>
          <a:p>
            <a:r>
              <a:rPr lang="zh-CN" altLang="zh-CN" sz="2400" b="1" kern="100">
                <a:solidFill>
                  <a:srgbClr val="FF0000"/>
                </a:solidFill>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sym typeface="+mn-ea"/>
              </a:rPr>
              <a:t>适宜的</a:t>
            </a:r>
            <a:r>
              <a:rPr lang="en-US" altLang="zh-CN" sz="2400" b="1" kern="100">
                <a:solidFill>
                  <a:srgbClr val="FF0000"/>
                </a:solidFill>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sym typeface="+mn-ea"/>
              </a:rPr>
              <a:t>pH</a:t>
            </a:r>
            <a:endParaRPr lang="en-US" altLang="zh-CN" sz="2400" b="1" kern="100">
              <a:solidFill>
                <a:srgbClr val="FF0000"/>
              </a:solidFill>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nvGrpSpPr>
          <p:cNvPr id="22" name="组合 21"/>
          <p:cNvGrpSpPr/>
          <p:nvPr>
            <p:custDataLst>
              <p:tags r:id="rId18"/>
            </p:custDataLst>
          </p:nvPr>
        </p:nvGrpSpPr>
        <p:grpSpPr>
          <a:xfrm>
            <a:off x="149225" y="81280"/>
            <a:ext cx="5759450" cy="1152525"/>
            <a:chOff x="235" y="128"/>
            <a:chExt cx="10309" cy="1815"/>
          </a:xfrm>
        </p:grpSpPr>
        <p:sp>
          <p:nvSpPr>
            <p:cNvPr id="25" name="文本框 24"/>
            <p:cNvSpPr txBox="1"/>
            <p:nvPr>
              <p:custDataLst>
                <p:tags r:id="rId19"/>
              </p:custDataLst>
            </p:nvPr>
          </p:nvSpPr>
          <p:spPr>
            <a:xfrm>
              <a:off x="503" y="9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酶的特性</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6" name="组合 25"/>
            <p:cNvGrpSpPr/>
            <p:nvPr>
              <p:custDataLst>
                <p:tags r:id="rId20"/>
              </p:custDataLst>
            </p:nvPr>
          </p:nvGrpSpPr>
          <p:grpSpPr>
            <a:xfrm>
              <a:off x="235" y="128"/>
              <a:ext cx="10309" cy="899"/>
              <a:chOff x="587375" y="977268"/>
              <a:chExt cx="6546004" cy="570900"/>
            </a:xfrm>
          </p:grpSpPr>
          <p:sp>
            <p:nvSpPr>
              <p:cNvPr id="215" name="任意多边形: 形状 17"/>
              <p:cNvSpPr/>
              <p:nvPr>
                <p:custDataLst>
                  <p:tags r:id="rId21"/>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22"/>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23"/>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24"/>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8" name="图片 27" descr="32303137373532353b32303137393931383bc9faceefcfd4cea2beb5cfb8b0fb"/>
            <p:cNvPicPr>
              <a:picLocks noChangeAspect="1"/>
            </p:cNvPicPr>
            <p:nvPr>
              <p:custDataLst>
                <p:tags r:id="rId25"/>
              </p:custDataLst>
            </p:nvPr>
          </p:nvPicPr>
          <p:blipFill>
            <a:blip r:embed="rId26"/>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wipe(left)">
                                      <p:cBhvr>
                                        <p:cTn id="24" dur="500"/>
                                        <p:tgtEl>
                                          <p:spTgt spid="8">
                                            <p:txEl>
                                              <p:pRg st="0" end="0"/>
                                            </p:txEl>
                                          </p:spTgt>
                                        </p:tgtEl>
                                      </p:cBhvr>
                                    </p:animEffect>
                                  </p:childTnLst>
                                </p:cTn>
                              </p:par>
                            </p:childTnLst>
                          </p:cTn>
                        </p:par>
                        <p:par>
                          <p:cTn id="25" fill="hold">
                            <p:stCondLst>
                              <p:cond delay="500"/>
                            </p:stCondLst>
                            <p:childTnLst>
                              <p:par>
                                <p:cTn id="26" presetID="22" presetClass="entr" presetSubtype="4"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8">
                                            <p:txEl>
                                              <p:pRg st="1" end="1"/>
                                            </p:txEl>
                                          </p:spTgt>
                                        </p:tgtEl>
                                        <p:attrNameLst>
                                          <p:attrName>style.visibility</p:attrName>
                                        </p:attrNameLst>
                                      </p:cBhvr>
                                      <p:to>
                                        <p:strVal val="visible"/>
                                      </p:to>
                                    </p:set>
                                    <p:animEffect transition="in" filter="wipe(left)">
                                      <p:cBhvr>
                                        <p:cTn id="37" dur="500"/>
                                        <p:tgtEl>
                                          <p:spTgt spid="8">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fade">
                                      <p:cBhvr>
                                        <p:cTn id="58" dur="500"/>
                                        <p:tgtEl>
                                          <p:spTgt spid="9"/>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additive="base">
                                        <p:cTn id="63" dur="500" fill="hold"/>
                                        <p:tgtEl>
                                          <p:spTgt spid="14"/>
                                        </p:tgtEl>
                                        <p:attrNameLst>
                                          <p:attrName>ppt_x</p:attrName>
                                        </p:attrNameLst>
                                      </p:cBhvr>
                                      <p:tavLst>
                                        <p:tav tm="0">
                                          <p:val>
                                            <p:strVal val="#ppt_x"/>
                                          </p:val>
                                        </p:tav>
                                        <p:tav tm="100000">
                                          <p:val>
                                            <p:strVal val="#ppt_x"/>
                                          </p:val>
                                        </p:tav>
                                      </p:tavLst>
                                    </p:anim>
                                    <p:anim calcmode="lin" valueType="num">
                                      <p:cBhvr additive="base">
                                        <p:cTn id="6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wipe(down)">
                                      <p:cBhvr>
                                        <p:cTn id="69" dur="500"/>
                                        <p:tgtEl>
                                          <p:spTgt spid="20"/>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21"/>
                                        </p:tgtEl>
                                        <p:attrNameLst>
                                          <p:attrName>style.visibility</p:attrName>
                                        </p:attrNameLst>
                                      </p:cBhvr>
                                      <p:to>
                                        <p:strVal val="visible"/>
                                      </p:to>
                                    </p:set>
                                    <p:animEffect transition="in" filter="wipe(down)">
                                      <p:cBhvr>
                                        <p:cTn id="7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23" grpId="0" animBg="1"/>
      <p:bldP spid="24" grpId="0" animBg="1"/>
      <p:bldP spid="13" grpId="0" animBg="1"/>
      <p:bldP spid="12" grpId="0"/>
      <p:bldP spid="14" grpId="0" animBg="1"/>
      <p:bldP spid="27" grpId="0"/>
      <p:bldP spid="11" grpId="0"/>
      <p:bldP spid="20"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01  </a:t>
            </a:r>
            <a:r>
              <a:rPr lang="zh-CN"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考情</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解码</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考点定标</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5" name="椭圆 4"/>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2"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2"/>
          <p:cNvSpPr txBox="1"/>
          <p:nvPr>
            <p:custDataLst>
              <p:tags r:id="rId1"/>
            </p:custDataLst>
          </p:nvPr>
        </p:nvSpPr>
        <p:spPr>
          <a:xfrm>
            <a:off x="247015" y="1344295"/>
            <a:ext cx="11697335" cy="1863725"/>
          </a:xfrm>
          <a:prstGeom prst="rect">
            <a:avLst/>
          </a:prstGeom>
          <a:noFill/>
        </p:spPr>
        <p:txBody>
          <a:bodyPr wrap="square" rtlCol="0">
            <a:spAutoFit/>
          </a:bodyPr>
          <a:lstStyle/>
          <a:p>
            <a:pPr eaLnBrk="1" fontAlgn="auto" latinLnBrk="0" hangingPunct="1">
              <a:lnSpc>
                <a:spcPct val="120000"/>
              </a:lnSpc>
            </a:pPr>
            <a:r>
              <a:rPr lang="zh-CN" altLang="en-US" sz="2400" b="1" noProof="0">
                <a:ln>
                  <a:noFill/>
                </a:ln>
                <a:effectLst/>
                <a:highlight>
                  <a:srgbClr val="FFFF00"/>
                </a:highlight>
                <a:uLnTx/>
                <a:uFillTx/>
                <a:latin typeface="微软雅黑" panose="020B0503020204020204" pitchFamily="34" charset="-122"/>
                <a:ea typeface="微软雅黑" panose="020B0503020204020204" pitchFamily="34" charset="-122"/>
                <a:cs typeface="微软雅黑" panose="020B0503020204020204" pitchFamily="34" charset="-120"/>
                <a:sym typeface="+mn-ea"/>
              </a:rPr>
              <a:t>实验材料及器具</a:t>
            </a:r>
            <a:r>
              <a:rPr lang="zh-CN" altLang="en-US" sz="2400" b="1" noProof="0">
                <a:ln>
                  <a:noFill/>
                </a:ln>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质量分数为</a:t>
            </a:r>
            <a:r>
              <a:rPr lang="en-US" altLang="zh-CN" sz="2400" b="1" smtClean="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的</a:t>
            </a:r>
            <a:r>
              <a:rPr lang="zh-CN" altLang="en-US" sz="2400" b="1"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0"/>
              </a:rPr>
              <a:t>淀粉酶</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溶液、质量分数为</a:t>
            </a:r>
            <a:r>
              <a:rPr lang="en-US" altLang="zh-CN" sz="2400" b="1" smtClean="0">
                <a:latin typeface="微软雅黑" panose="020B0503020204020204" pitchFamily="34" charset="-122"/>
                <a:ea typeface="微软雅黑" panose="020B0503020204020204" pitchFamily="34" charset="-122"/>
                <a:cs typeface="微软雅黑" panose="020B0503020204020204" pitchFamily="34" charset="-120"/>
              </a:rPr>
              <a:t>20%</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的肝脏研磨液（</a:t>
            </a:r>
            <a:r>
              <a:rPr lang="zh-CN" altLang="en-US" sz="2400" b="1"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0"/>
              </a:rPr>
              <a:t>过氧化氢酶</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）、缓冲液、</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sym typeface="+mn-ea"/>
              </a:rPr>
              <a:t>质量分数为</a:t>
            </a:r>
            <a:r>
              <a:rPr lang="en-US" altLang="zh-CN" sz="2400" b="1" smtClean="0">
                <a:latin typeface="微软雅黑" panose="020B0503020204020204" pitchFamily="34" charset="-122"/>
                <a:ea typeface="微软雅黑" panose="020B0503020204020204" pitchFamily="34" charset="-122"/>
                <a:cs typeface="微软雅黑" panose="020B0503020204020204" pitchFamily="34" charset="-120"/>
                <a:sym typeface="+mn-ea"/>
              </a:rPr>
              <a:t>3%</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sym typeface="+mn-ea"/>
              </a:rPr>
              <a:t>的</a:t>
            </a:r>
            <a:r>
              <a:rPr lang="zh-CN" altLang="en-US" sz="2400" b="1"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可溶性淀粉溶液</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sym typeface="+mn-ea"/>
              </a:rPr>
              <a:t>、体积分数为</a:t>
            </a:r>
            <a:r>
              <a:rPr lang="en-US" altLang="zh-CN" sz="2400" b="1" smtClean="0">
                <a:latin typeface="微软雅黑" panose="020B0503020204020204" pitchFamily="34" charset="-122"/>
                <a:ea typeface="微软雅黑" panose="020B0503020204020204" pitchFamily="34" charset="-122"/>
                <a:cs typeface="微软雅黑" panose="020B0503020204020204" pitchFamily="34" charset="-120"/>
                <a:sym typeface="+mn-ea"/>
              </a:rPr>
              <a:t>3%</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sym typeface="+mn-ea"/>
              </a:rPr>
              <a:t>的</a:t>
            </a:r>
            <a:r>
              <a:rPr lang="zh-CN" altLang="en-US" sz="2400" b="1"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过氧化氢溶液</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mn-ea"/>
              </a:rPr>
              <a:t>物质的量浓度为</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0.01mol/L</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sym typeface="+mn-ea"/>
              </a:rPr>
              <a:t>的盐酸、物质的量浓度为</a:t>
            </a:r>
            <a:r>
              <a:rPr lang="en-US" altLang="zh-CN" sz="2400" b="1" smtClean="0">
                <a:latin typeface="微软雅黑" panose="020B0503020204020204" pitchFamily="34" charset="-122"/>
                <a:ea typeface="微软雅黑" panose="020B0503020204020204" pitchFamily="34" charset="-122"/>
                <a:cs typeface="微软雅黑" panose="020B0503020204020204" pitchFamily="34" charset="-120"/>
                <a:sym typeface="+mn-ea"/>
              </a:rPr>
              <a:t>0.01mol/L</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sym typeface="+mn-ea"/>
              </a:rPr>
              <a:t>的</a:t>
            </a:r>
            <a:r>
              <a:rPr lang="en-US" altLang="zh-CN" sz="2400" b="1" err="1" smtClean="0">
                <a:latin typeface="微软雅黑" panose="020B0503020204020204" pitchFamily="34" charset="-122"/>
                <a:ea typeface="微软雅黑" panose="020B0503020204020204" pitchFamily="34" charset="-122"/>
                <a:cs typeface="微软雅黑" panose="020B0503020204020204" pitchFamily="34" charset="-120"/>
                <a:sym typeface="+mn-ea"/>
              </a:rPr>
              <a:t>NaOH</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sym typeface="+mn-ea"/>
              </a:rPr>
              <a:t>溶液、热水、蒸馏水、冰块、</a:t>
            </a:r>
            <a:r>
              <a:rPr lang="zh-CN" alt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碘</a:t>
            </a:r>
            <a:r>
              <a:rPr lang="zh-CN" altLang="en-US" sz="2400" b="1"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液</a:t>
            </a:r>
            <a:r>
              <a:rPr lang="zh-CN" altLang="en-US"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b="1"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斐林试剂。</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7" name="Freeform 5"/>
          <p:cNvSpPr/>
          <p:nvPr>
            <p:custDataLst>
              <p:tags r:id="rId2"/>
            </p:custDataLst>
          </p:nvPr>
        </p:nvSpPr>
        <p:spPr bwMode="auto">
          <a:xfrm>
            <a:off x="347980" y="3594735"/>
            <a:ext cx="322580" cy="1915160"/>
          </a:xfrm>
          <a:custGeom>
            <a:avLst/>
            <a:gdLst/>
            <a:ahLst/>
            <a:cxnLst/>
            <a:rect l="l" t="t" r="r" b="b"/>
            <a:pathLst>
              <a:path w="931331" h="3822203">
                <a:moveTo>
                  <a:pt x="931331" y="0"/>
                </a:moveTo>
                <a:lnTo>
                  <a:pt x="931331" y="43438"/>
                </a:lnTo>
                <a:lnTo>
                  <a:pt x="929692" y="43241"/>
                </a:lnTo>
                <a:cubicBezTo>
                  <a:pt x="720560" y="43241"/>
                  <a:pt x="548753" y="233651"/>
                  <a:pt x="531759" y="477070"/>
                </a:cubicBezTo>
                <a:cubicBezTo>
                  <a:pt x="531001" y="481589"/>
                  <a:pt x="530505" y="486178"/>
                  <a:pt x="530592" y="490864"/>
                </a:cubicBezTo>
                <a:lnTo>
                  <a:pt x="527965" y="521911"/>
                </a:lnTo>
                <a:cubicBezTo>
                  <a:pt x="527965" y="524355"/>
                  <a:pt x="527981" y="526795"/>
                  <a:pt x="528584" y="529223"/>
                </a:cubicBezTo>
                <a:cubicBezTo>
                  <a:pt x="525896" y="549213"/>
                  <a:pt x="525319" y="570030"/>
                  <a:pt x="525319" y="591585"/>
                </a:cubicBezTo>
                <a:lnTo>
                  <a:pt x="525319" y="1420695"/>
                </a:lnTo>
                <a:cubicBezTo>
                  <a:pt x="525319" y="1644311"/>
                  <a:pt x="418363" y="1909396"/>
                  <a:pt x="152419" y="1909396"/>
                </a:cubicBezTo>
                <a:lnTo>
                  <a:pt x="152419" y="1917007"/>
                </a:lnTo>
                <a:cubicBezTo>
                  <a:pt x="411268" y="1917007"/>
                  <a:pt x="525319" y="2180779"/>
                  <a:pt x="525319" y="2401508"/>
                </a:cubicBezTo>
                <a:lnTo>
                  <a:pt x="525319" y="3229831"/>
                </a:lnTo>
                <a:lnTo>
                  <a:pt x="528395" y="3285086"/>
                </a:lnTo>
                <a:lnTo>
                  <a:pt x="527965" y="3290166"/>
                </a:lnTo>
                <a:cubicBezTo>
                  <a:pt x="527965" y="3298449"/>
                  <a:pt x="528142" y="3306682"/>
                  <a:pt x="530049" y="3314794"/>
                </a:cubicBezTo>
                <a:cubicBezTo>
                  <a:pt x="529872" y="3323297"/>
                  <a:pt x="530775" y="3331587"/>
                  <a:pt x="532157" y="3339708"/>
                </a:cubicBezTo>
                <a:cubicBezTo>
                  <a:pt x="550979" y="3580884"/>
                  <a:pt x="721914" y="3768836"/>
                  <a:pt x="929692" y="3768836"/>
                </a:cubicBezTo>
                <a:cubicBezTo>
                  <a:pt x="930239" y="3768836"/>
                  <a:pt x="930786" y="3768835"/>
                  <a:pt x="931331" y="3768639"/>
                </a:cubicBezTo>
                <a:lnTo>
                  <a:pt x="931331" y="3822203"/>
                </a:lnTo>
                <a:cubicBezTo>
                  <a:pt x="739757" y="3822203"/>
                  <a:pt x="598112" y="3773911"/>
                  <a:pt x="507975" y="3678638"/>
                </a:cubicBezTo>
                <a:cubicBezTo>
                  <a:pt x="417575" y="3582577"/>
                  <a:pt x="372901" y="3410141"/>
                  <a:pt x="372901" y="3162642"/>
                </a:cubicBezTo>
                <a:lnTo>
                  <a:pt x="372901" y="2435365"/>
                </a:lnTo>
                <a:cubicBezTo>
                  <a:pt x="372901" y="2299674"/>
                  <a:pt x="350301" y="2189965"/>
                  <a:pt x="304838" y="2105453"/>
                </a:cubicBezTo>
                <a:cubicBezTo>
                  <a:pt x="260163" y="2021204"/>
                  <a:pt x="158200" y="1972649"/>
                  <a:pt x="0" y="1961888"/>
                </a:cubicBezTo>
                <a:lnTo>
                  <a:pt x="0" y="1860316"/>
                </a:lnTo>
                <a:cubicBezTo>
                  <a:pt x="146638" y="1837744"/>
                  <a:pt x="245710" y="1792339"/>
                  <a:pt x="296166" y="1724624"/>
                </a:cubicBezTo>
                <a:cubicBezTo>
                  <a:pt x="347410" y="1657434"/>
                  <a:pt x="372901" y="1544052"/>
                  <a:pt x="372901" y="1386838"/>
                </a:cubicBezTo>
                <a:lnTo>
                  <a:pt x="372901" y="659562"/>
                </a:lnTo>
                <a:cubicBezTo>
                  <a:pt x="372901" y="411275"/>
                  <a:pt x="417575" y="239626"/>
                  <a:pt x="507975" y="143566"/>
                </a:cubicBezTo>
                <a:cubicBezTo>
                  <a:pt x="598112" y="47505"/>
                  <a:pt x="739757" y="0"/>
                  <a:pt x="931331" y="0"/>
                </a:cubicBez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a:p>
        </p:txBody>
      </p:sp>
      <p:sp>
        <p:nvSpPr>
          <p:cNvPr id="7" name="文本框 6"/>
          <p:cNvSpPr txBox="1"/>
          <p:nvPr>
            <p:custDataLst>
              <p:tags r:id="rId3"/>
            </p:custDataLst>
          </p:nvPr>
        </p:nvSpPr>
        <p:spPr>
          <a:xfrm>
            <a:off x="2859405" y="3648710"/>
            <a:ext cx="2437130" cy="521970"/>
          </a:xfrm>
          <a:prstGeom prst="rect">
            <a:avLst/>
          </a:prstGeom>
          <a:solidFill>
            <a:schemeClr val="accent1">
              <a:lumMod val="40000"/>
              <a:lumOff val="60000"/>
            </a:schemeClr>
          </a:solidFill>
        </p:spPr>
        <p:txBody>
          <a:bodyPr wrap="square" rtlCol="0" anchor="t">
            <a:spAutoFit/>
          </a:bodyPr>
          <a:lstStyle/>
          <a:p>
            <a:r>
              <a:rPr lang="zh-CN" altLang="en-US" sz="2800" b="1" smtClean="0">
                <a:solidFill>
                  <a:srgbClr val="C00000"/>
                </a:solidFill>
                <a:latin typeface="微软雅黑" panose="020B0503020204020204" pitchFamily="34" charset="-122"/>
                <a:ea typeface="微软雅黑" panose="020B0503020204020204" pitchFamily="34" charset="-122"/>
                <a:cs typeface="楷体" panose="02010609060101010101" pitchFamily="49" charset="-122"/>
                <a:sym typeface="+mn-ea"/>
              </a:rPr>
              <a:t>淀粉、淀粉酶</a:t>
            </a:r>
            <a:endParaRPr lang="zh-CN" altLang="en-US" sz="2800" b="1" smtClean="0">
              <a:solidFill>
                <a:srgbClr val="C00000"/>
              </a:solidFill>
              <a:latin typeface="微软雅黑" panose="020B0503020204020204" pitchFamily="34" charset="-122"/>
              <a:ea typeface="微软雅黑" panose="020B0503020204020204" pitchFamily="34" charset="-122"/>
              <a:cs typeface="楷体" panose="02010609060101010101" pitchFamily="49" charset="-122"/>
              <a:sym typeface="+mn-ea"/>
            </a:endParaRPr>
          </a:p>
        </p:txBody>
      </p:sp>
      <p:sp>
        <p:nvSpPr>
          <p:cNvPr id="8" name="文本框 7"/>
          <p:cNvSpPr txBox="1"/>
          <p:nvPr>
            <p:custDataLst>
              <p:tags r:id="rId4"/>
            </p:custDataLst>
          </p:nvPr>
        </p:nvSpPr>
        <p:spPr>
          <a:xfrm>
            <a:off x="708025" y="3648710"/>
            <a:ext cx="2114550" cy="521970"/>
          </a:xfrm>
          <a:prstGeom prst="rect">
            <a:avLst/>
          </a:prstGeom>
          <a:solidFill>
            <a:schemeClr val="accent6">
              <a:lumMod val="60000"/>
              <a:lumOff val="40000"/>
              <a:alpha val="40000"/>
            </a:schemeClr>
          </a:solidFill>
        </p:spPr>
        <p:txBody>
          <a:bodyPr wrap="square" rtlCol="0" anchor="t">
            <a:spAutoFit/>
          </a:bodyPr>
          <a:lstStyle/>
          <a:p>
            <a:r>
              <a:rPr lang="zh-CN" altLang="en-US" sz="2800" b="1" smtClean="0">
                <a:solidFill>
                  <a:schemeClr val="tx1"/>
                </a:solidFill>
                <a:latin typeface="微软雅黑" panose="020B0503020204020204" pitchFamily="34" charset="-122"/>
                <a:ea typeface="微软雅黑" panose="020B0503020204020204" pitchFamily="34" charset="-122"/>
                <a:cs typeface="楷体" panose="02010609060101010101" pitchFamily="49" charset="-122"/>
                <a:sym typeface="+mn-ea"/>
              </a:rPr>
              <a:t>①实验材料：</a:t>
            </a:r>
            <a:endParaRPr lang="zh-CN" altLang="en-US" sz="2800" b="1" smtClean="0">
              <a:solidFill>
                <a:schemeClr val="tx1"/>
              </a:solidFill>
              <a:latin typeface="微软雅黑" panose="020B0503020204020204" pitchFamily="34" charset="-122"/>
              <a:ea typeface="微软雅黑" panose="020B0503020204020204" pitchFamily="34" charset="-122"/>
              <a:cs typeface="楷体" panose="02010609060101010101" pitchFamily="49" charset="-122"/>
              <a:sym typeface="+mn-ea"/>
            </a:endParaRPr>
          </a:p>
        </p:txBody>
      </p:sp>
      <p:sp>
        <p:nvSpPr>
          <p:cNvPr id="15" name="文本框 14"/>
          <p:cNvSpPr txBox="1"/>
          <p:nvPr>
            <p:custDataLst>
              <p:tags r:id="rId5"/>
            </p:custDataLst>
          </p:nvPr>
        </p:nvSpPr>
        <p:spPr>
          <a:xfrm>
            <a:off x="5678805" y="3155950"/>
            <a:ext cx="5450840" cy="460375"/>
          </a:xfrm>
          <a:prstGeom prst="rect">
            <a:avLst/>
          </a:prstGeom>
          <a:noFill/>
        </p:spPr>
        <p:txBody>
          <a:bodyPr wrap="square" rtlCol="0" anchor="t">
            <a:spAutoFit/>
          </a:bodyPr>
          <a:lstStyle/>
          <a:p>
            <a:r>
              <a:rPr lang="en-US" alt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1</a:t>
            </a: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）不选用</a:t>
            </a:r>
            <a:r>
              <a:rPr lang="en-US" alt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H</a:t>
            </a:r>
            <a:r>
              <a:rPr lang="en-US" altLang="zh-CN" sz="2400" b="1" baseline="-25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en-US" alt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O</a:t>
            </a:r>
            <a:r>
              <a:rPr lang="en-US" altLang="zh-CN" sz="2400" b="1" baseline="-25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作为反应底物的原因？</a:t>
            </a:r>
            <a:endPar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6" name="文本框 15"/>
          <p:cNvSpPr txBox="1"/>
          <p:nvPr>
            <p:custDataLst>
              <p:tags r:id="rId6"/>
            </p:custDataLst>
          </p:nvPr>
        </p:nvSpPr>
        <p:spPr>
          <a:xfrm>
            <a:off x="5887720" y="3698240"/>
            <a:ext cx="5820410" cy="886460"/>
          </a:xfrm>
          <a:prstGeom prst="rect">
            <a:avLst/>
          </a:prstGeom>
          <a:noFill/>
          <a:ln w="12700" cmpd="sng">
            <a:noFill/>
            <a:prstDash val="solid"/>
          </a:ln>
          <a:extLst>
            <a:ext uri="{909E8E84-426E-40DD-AFC4-6F175D3DCCD1}">
              <a14:hiddenFill xmlns:a14="http://schemas.microsoft.com/office/drawing/2010/main">
                <a:solidFill>
                  <a:schemeClr val="accent5">
                    <a:lumMod val="75000"/>
                  </a:schemeClr>
                </a:solidFill>
              </a14:hiddenFill>
            </a:ext>
          </a:extLst>
        </p:spPr>
        <p:txBody>
          <a:bodyPr wrap="square" rtlCol="0" anchor="t">
            <a:noAutofit/>
          </a:bodyPr>
          <a:lstStyle/>
          <a:p>
            <a:pPr algn="just" eaLnBrk="1" fontAlgn="auto" latinLnBrk="0" hangingPunct="1">
              <a:lnSpc>
                <a:spcPct val="110000"/>
              </a:lnSpc>
            </a:pP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H</a:t>
            </a:r>
            <a:r>
              <a:rPr lang="en-US" altLang="zh-CN" sz="24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O</a:t>
            </a:r>
            <a:r>
              <a:rPr lang="en-US" altLang="zh-CN" sz="24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不稳定，受热易分解，</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just" eaLnBrk="1" fontAlgn="auto" latinLnBrk="0" hangingPunct="1">
              <a:lnSpc>
                <a:spcPct val="110000"/>
              </a:lnSpc>
            </a:pP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无法判断</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H</a:t>
            </a:r>
            <a:r>
              <a:rPr lang="en-US" altLang="zh-CN" sz="24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O</a:t>
            </a:r>
            <a:r>
              <a:rPr lang="en-US" altLang="zh-CN" sz="24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的分解是温度引起还是酶。</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8" name="文本框 17"/>
          <p:cNvSpPr txBox="1"/>
          <p:nvPr>
            <p:custDataLst>
              <p:tags r:id="rId7"/>
            </p:custDataLst>
          </p:nvPr>
        </p:nvSpPr>
        <p:spPr>
          <a:xfrm>
            <a:off x="687705" y="4890770"/>
            <a:ext cx="2114550" cy="521970"/>
          </a:xfrm>
          <a:prstGeom prst="rect">
            <a:avLst/>
          </a:prstGeom>
          <a:solidFill>
            <a:schemeClr val="accent6">
              <a:lumMod val="60000"/>
              <a:lumOff val="40000"/>
              <a:alpha val="40000"/>
            </a:schemeClr>
          </a:solidFill>
        </p:spPr>
        <p:txBody>
          <a:bodyPr wrap="square" rtlCol="0" anchor="t">
            <a:spAutoFit/>
          </a:bodyPr>
          <a:lstStyle/>
          <a:p>
            <a:r>
              <a:rPr lang="zh-CN" altLang="en-US" sz="2800" b="1" smtClean="0">
                <a:solidFill>
                  <a:schemeClr val="tx1"/>
                </a:solidFill>
                <a:latin typeface="微软雅黑" panose="020B0503020204020204" pitchFamily="34" charset="-122"/>
                <a:ea typeface="微软雅黑" panose="020B0503020204020204" pitchFamily="34" charset="-122"/>
                <a:cs typeface="楷体" panose="02010609060101010101" pitchFamily="49" charset="-122"/>
                <a:sym typeface="+mn-ea"/>
              </a:rPr>
              <a:t>②检测试剂：</a:t>
            </a:r>
            <a:endParaRPr lang="zh-CN" altLang="en-US" sz="2800" b="1" smtClean="0">
              <a:solidFill>
                <a:schemeClr val="tx1"/>
              </a:solidFill>
              <a:latin typeface="微软雅黑" panose="020B0503020204020204" pitchFamily="34" charset="-122"/>
              <a:ea typeface="微软雅黑" panose="020B0503020204020204" pitchFamily="34" charset="-122"/>
              <a:cs typeface="楷体" panose="02010609060101010101" pitchFamily="49" charset="-122"/>
              <a:sym typeface="+mn-ea"/>
            </a:endParaRPr>
          </a:p>
        </p:txBody>
      </p:sp>
      <p:sp>
        <p:nvSpPr>
          <p:cNvPr id="19" name="文本框 18"/>
          <p:cNvSpPr txBox="1"/>
          <p:nvPr>
            <p:custDataLst>
              <p:tags r:id="rId8"/>
            </p:custDataLst>
          </p:nvPr>
        </p:nvSpPr>
        <p:spPr>
          <a:xfrm>
            <a:off x="5678805" y="4666615"/>
            <a:ext cx="5450840" cy="460375"/>
          </a:xfrm>
          <a:prstGeom prst="rect">
            <a:avLst/>
          </a:prstGeom>
          <a:noFill/>
        </p:spPr>
        <p:txBody>
          <a:bodyPr wrap="square" rtlCol="0" anchor="t">
            <a:spAutoFit/>
          </a:bodyPr>
          <a:lstStyle/>
          <a:p>
            <a:r>
              <a:rPr lang="en-US" alt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）不选用斐林试剂进行鉴定的原因</a:t>
            </a:r>
            <a:r>
              <a:rPr lang="en-US" alt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en-US" alt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0" name="文本框 19"/>
          <p:cNvSpPr txBox="1"/>
          <p:nvPr>
            <p:custDataLst>
              <p:tags r:id="rId9"/>
            </p:custDataLst>
          </p:nvPr>
        </p:nvSpPr>
        <p:spPr>
          <a:xfrm>
            <a:off x="5558790" y="5220335"/>
            <a:ext cx="6594475" cy="461010"/>
          </a:xfrm>
          <a:prstGeom prst="rect">
            <a:avLst/>
          </a:prstGeom>
          <a:noFill/>
          <a:ln w="12700" cmpd="sng">
            <a:noFill/>
            <a:prstDash val="solid"/>
          </a:ln>
          <a:extLst>
            <a:ext uri="{909E8E84-426E-40DD-AFC4-6F175D3DCCD1}">
              <a14:hiddenFill xmlns:a14="http://schemas.microsoft.com/office/drawing/2010/main">
                <a:solidFill>
                  <a:schemeClr val="accent5">
                    <a:lumMod val="75000"/>
                  </a:schemeClr>
                </a:solidFill>
              </a14:hiddenFill>
            </a:ext>
          </a:extLst>
        </p:spPr>
        <p:txBody>
          <a:bodyPr wrap="square" rtlCol="0" anchor="t">
            <a:noAutofit/>
          </a:bodyPr>
          <a:lstStyle/>
          <a:p>
            <a:pPr algn="just" eaLnBrk="1" fontAlgn="auto" latinLnBrk="0" hangingPunct="1">
              <a:lnSpc>
                <a:spcPct val="100000"/>
              </a:lnSpc>
            </a:pP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斐林试剂检测需要水浴加热，温度是干扰条件。</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1" name="矩形 20"/>
          <p:cNvSpPr/>
          <p:nvPr>
            <p:custDataLst>
              <p:tags r:id="rId10"/>
            </p:custDataLst>
          </p:nvPr>
        </p:nvSpPr>
        <p:spPr>
          <a:xfrm>
            <a:off x="5678805" y="5791200"/>
            <a:ext cx="5800725" cy="468630"/>
          </a:xfrm>
          <a:prstGeom prst="rect">
            <a:avLst/>
          </a:prstGeom>
          <a:noFill/>
        </p:spPr>
        <p:txBody>
          <a:bodyPr wrap="square">
            <a:noAutofit/>
          </a:bodyPr>
          <a:lstStyle/>
          <a:p>
            <a:pPr eaLnBrk="1" fontAlgn="auto" latinLnBrk="0" hangingPunct="1">
              <a:lnSpc>
                <a:spcPct val="100000"/>
              </a:lnSpc>
              <a:spcBef>
                <a:spcPct val="0"/>
              </a:spcBef>
            </a:pP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3）实验材料先处理温度，还是先混合？</a:t>
            </a:r>
            <a:endPar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2" name="文本框 21"/>
          <p:cNvSpPr txBox="1"/>
          <p:nvPr>
            <p:custDataLst>
              <p:tags r:id="rId11"/>
            </p:custDataLst>
          </p:nvPr>
        </p:nvSpPr>
        <p:spPr>
          <a:xfrm>
            <a:off x="3322320" y="6316980"/>
            <a:ext cx="8622030" cy="460375"/>
          </a:xfrm>
          <a:prstGeom prst="rect">
            <a:avLst/>
          </a:prstGeom>
          <a:solidFill>
            <a:schemeClr val="accent3">
              <a:lumMod val="20000"/>
              <a:lumOff val="80000"/>
            </a:schemeClr>
          </a:solidFill>
        </p:spPr>
        <p:txBody>
          <a:bodyPr wrap="square" rtlCol="0" anchor="t">
            <a:spAutoFit/>
          </a:bodyPr>
          <a:lstStyle/>
          <a:p>
            <a:pPr algn="just" eaLnBrk="1" fontAlgn="auto" latinLnBrk="0" hangingPunct="1">
              <a:lnSpc>
                <a:spcPct val="100000"/>
              </a:lnSpc>
            </a:pPr>
            <a:r>
              <a:rPr lang="zh-CN" sz="2400" b="1">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先处理温度，再混合，原因：保证反应从一开始就是预设温度。</a:t>
            </a:r>
            <a:endParaRPr lang="zh-CN" altLang="en-US" sz="2400" b="1">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endParaRPr>
          </a:p>
        </p:txBody>
      </p:sp>
      <p:sp>
        <p:nvSpPr>
          <p:cNvPr id="23" name="文本框 22"/>
          <p:cNvSpPr txBox="1"/>
          <p:nvPr>
            <p:custDataLst>
              <p:tags r:id="rId12"/>
            </p:custDataLst>
          </p:nvPr>
        </p:nvSpPr>
        <p:spPr>
          <a:xfrm>
            <a:off x="2836545" y="4909185"/>
            <a:ext cx="951230" cy="521970"/>
          </a:xfrm>
          <a:prstGeom prst="rect">
            <a:avLst/>
          </a:prstGeom>
          <a:solidFill>
            <a:schemeClr val="accent1">
              <a:lumMod val="40000"/>
              <a:lumOff val="60000"/>
            </a:schemeClr>
          </a:solidFill>
        </p:spPr>
        <p:txBody>
          <a:bodyPr wrap="square" rtlCol="0" anchor="t">
            <a:spAutoFit/>
          </a:bodyPr>
          <a:lstStyle/>
          <a:p>
            <a:r>
              <a:rPr lang="zh-CN" altLang="en-US" sz="2800" b="1" smtClean="0">
                <a:solidFill>
                  <a:srgbClr val="C00000"/>
                </a:solidFill>
                <a:latin typeface="微软雅黑" panose="020B0503020204020204" pitchFamily="34" charset="-122"/>
                <a:ea typeface="微软雅黑" panose="020B0503020204020204" pitchFamily="34" charset="-122"/>
                <a:cs typeface="楷体" panose="02010609060101010101" pitchFamily="49" charset="-122"/>
                <a:sym typeface="+mn-ea"/>
              </a:rPr>
              <a:t>碘液</a:t>
            </a:r>
            <a:endParaRPr lang="zh-CN" altLang="en-US" sz="2800" b="1" smtClean="0">
              <a:solidFill>
                <a:srgbClr val="C00000"/>
              </a:solidFill>
              <a:latin typeface="微软雅黑" panose="020B0503020204020204" pitchFamily="34" charset="-122"/>
              <a:ea typeface="微软雅黑" panose="020B0503020204020204" pitchFamily="34" charset="-122"/>
              <a:cs typeface="楷体" panose="02010609060101010101" pitchFamily="49" charset="-122"/>
              <a:sym typeface="+mn-ea"/>
            </a:endParaRPr>
          </a:p>
        </p:txBody>
      </p:sp>
      <p:grpSp>
        <p:nvGrpSpPr>
          <p:cNvPr id="10" name="组合 9"/>
          <p:cNvGrpSpPr/>
          <p:nvPr>
            <p:custDataLst>
              <p:tags r:id="rId13"/>
            </p:custDataLst>
          </p:nvPr>
        </p:nvGrpSpPr>
        <p:grpSpPr>
          <a:xfrm>
            <a:off x="149225" y="81280"/>
            <a:ext cx="5759450" cy="1152525"/>
            <a:chOff x="235" y="128"/>
            <a:chExt cx="10309" cy="1815"/>
          </a:xfrm>
        </p:grpSpPr>
        <p:sp>
          <p:nvSpPr>
            <p:cNvPr id="11" name="文本框 10"/>
            <p:cNvSpPr txBox="1"/>
            <p:nvPr>
              <p:custDataLst>
                <p:tags r:id="rId14"/>
              </p:custDataLst>
            </p:nvPr>
          </p:nvSpPr>
          <p:spPr>
            <a:xfrm>
              <a:off x="503" y="9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酶的特性</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15"/>
              </p:custDataLst>
            </p:nvPr>
          </p:nvGrpSpPr>
          <p:grpSpPr>
            <a:xfrm>
              <a:off x="235" y="128"/>
              <a:ext cx="10309" cy="899"/>
              <a:chOff x="587375" y="977268"/>
              <a:chExt cx="6546004" cy="570900"/>
            </a:xfrm>
          </p:grpSpPr>
          <p:sp>
            <p:nvSpPr>
              <p:cNvPr id="215" name="任意多边形: 形状 17"/>
              <p:cNvSpPr/>
              <p:nvPr>
                <p:custDataLst>
                  <p:tags r:id="rId16"/>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7"/>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1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9"/>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20"/>
              </p:custDataLst>
            </p:nvPr>
          </p:nvPicPr>
          <p:blipFill>
            <a:blip r:embed="rId21"/>
            <a:stretch>
              <a:fillRect/>
            </a:stretch>
          </p:blipFill>
          <p:spPr>
            <a:xfrm>
              <a:off x="1119" y="207"/>
              <a:ext cx="719" cy="719"/>
            </a:xfrm>
            <a:prstGeom prst="rect">
              <a:avLst/>
            </a:prstGeom>
          </p:spPr>
        </p:pic>
      </p:grpSp>
      <p:sp>
        <p:nvSpPr>
          <p:cNvPr id="12" name="文本框 11"/>
          <p:cNvSpPr txBox="1"/>
          <p:nvPr>
            <p:custDataLst>
              <p:tags r:id="rId22"/>
            </p:custDataLst>
          </p:nvPr>
        </p:nvSpPr>
        <p:spPr>
          <a:xfrm>
            <a:off x="3400425" y="758190"/>
            <a:ext cx="5954395" cy="521970"/>
          </a:xfrm>
          <a:prstGeom prst="rect">
            <a:avLst/>
          </a:prstGeom>
          <a:noFill/>
        </p:spPr>
        <p:txBody>
          <a:bodyPr vert="horz" wrap="square" rtlCol="0" anchor="t">
            <a:spAutoFit/>
          </a:bodyPr>
          <a:lstStyle/>
          <a:p>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字魂59号-创粗黑" panose="00000500000000000000" pitchFamily="2" charset="-122"/>
              </a:rPr>
              <a:t>4.</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字魂59号-创粗黑" panose="00000500000000000000" pitchFamily="2" charset="-122"/>
              </a:rPr>
              <a:t>实验：</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探究</a:t>
            </a:r>
            <a:r>
              <a:rPr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温度</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对酶活性的影响</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500" fill="hold"/>
                                        <p:tgtEl>
                                          <p:spTgt spid="18"/>
                                        </p:tgtEl>
                                        <p:attrNameLst>
                                          <p:attrName>ppt_x</p:attrName>
                                        </p:attrNameLst>
                                      </p:cBhvr>
                                      <p:tavLst>
                                        <p:tav tm="0">
                                          <p:val>
                                            <p:strVal val="#ppt_x"/>
                                          </p:val>
                                        </p:tav>
                                        <p:tav tm="100000">
                                          <p:val>
                                            <p:strVal val="#ppt_x"/>
                                          </p:val>
                                        </p:tav>
                                      </p:tavLst>
                                    </p:anim>
                                    <p:anim calcmode="lin" valueType="num">
                                      <p:cBhvr additive="base">
                                        <p:cTn id="17" dur="500" fill="hold"/>
                                        <p:tgtEl>
                                          <p:spTgt spid="18"/>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500" fill="hold"/>
                                        <p:tgtEl>
                                          <p:spTgt spid="17"/>
                                        </p:tgtEl>
                                        <p:attrNameLst>
                                          <p:attrName>ppt_x</p:attrName>
                                        </p:attrNameLst>
                                      </p:cBhvr>
                                      <p:tavLst>
                                        <p:tav tm="0">
                                          <p:val>
                                            <p:strVal val="#ppt_x"/>
                                          </p:val>
                                        </p:tav>
                                        <p:tav tm="100000">
                                          <p:val>
                                            <p:strVal val="#ppt_x"/>
                                          </p:val>
                                        </p:tav>
                                      </p:tavLst>
                                    </p:anim>
                                    <p:anim calcmode="lin" valueType="num">
                                      <p:cBhvr additive="base">
                                        <p:cTn id="2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ppt_x"/>
                                          </p:val>
                                        </p:tav>
                                        <p:tav tm="100000">
                                          <p:val>
                                            <p:strVal val="#ppt_x"/>
                                          </p:val>
                                        </p:tav>
                                      </p:tavLst>
                                    </p:anim>
                                    <p:anim calcmode="lin" valueType="num">
                                      <p:cBhvr additive="base">
                                        <p:cTn id="3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500" fill="hold"/>
                                        <p:tgtEl>
                                          <p:spTgt spid="16"/>
                                        </p:tgtEl>
                                        <p:attrNameLst>
                                          <p:attrName>ppt_x</p:attrName>
                                        </p:attrNameLst>
                                      </p:cBhvr>
                                      <p:tavLst>
                                        <p:tav tm="0">
                                          <p:val>
                                            <p:strVal val="#ppt_x"/>
                                          </p:val>
                                        </p:tav>
                                        <p:tav tm="100000">
                                          <p:val>
                                            <p:strVal val="#ppt_x"/>
                                          </p:val>
                                        </p:tav>
                                      </p:tavLst>
                                    </p:anim>
                                    <p:anim calcmode="lin" valueType="num">
                                      <p:cBhvr additive="base">
                                        <p:cTn id="3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additive="base">
                                        <p:cTn id="44" dur="500" fill="hold"/>
                                        <p:tgtEl>
                                          <p:spTgt spid="23"/>
                                        </p:tgtEl>
                                        <p:attrNameLst>
                                          <p:attrName>ppt_x</p:attrName>
                                        </p:attrNameLst>
                                      </p:cBhvr>
                                      <p:tavLst>
                                        <p:tav tm="0">
                                          <p:val>
                                            <p:strVal val="#ppt_x"/>
                                          </p:val>
                                        </p:tav>
                                        <p:tav tm="100000">
                                          <p:val>
                                            <p:strVal val="#ppt_x"/>
                                          </p:val>
                                        </p:tav>
                                      </p:tavLst>
                                    </p:anim>
                                    <p:anim calcmode="lin" valueType="num">
                                      <p:cBhvr additive="base">
                                        <p:cTn id="4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 calcmode="lin" valueType="num">
                                      <p:cBhvr additive="base">
                                        <p:cTn id="50" dur="500" fill="hold"/>
                                        <p:tgtEl>
                                          <p:spTgt spid="19"/>
                                        </p:tgtEl>
                                        <p:attrNameLst>
                                          <p:attrName>ppt_x</p:attrName>
                                        </p:attrNameLst>
                                      </p:cBhvr>
                                      <p:tavLst>
                                        <p:tav tm="0">
                                          <p:val>
                                            <p:strVal val="#ppt_x"/>
                                          </p:val>
                                        </p:tav>
                                        <p:tav tm="100000">
                                          <p:val>
                                            <p:strVal val="#ppt_x"/>
                                          </p:val>
                                        </p:tav>
                                      </p:tavLst>
                                    </p:anim>
                                    <p:anim calcmode="lin" valueType="num">
                                      <p:cBhvr additive="base">
                                        <p:cTn id="5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 calcmode="lin" valueType="num">
                                      <p:cBhvr additive="base">
                                        <p:cTn id="56" dur="500" fill="hold"/>
                                        <p:tgtEl>
                                          <p:spTgt spid="20"/>
                                        </p:tgtEl>
                                        <p:attrNameLst>
                                          <p:attrName>ppt_x</p:attrName>
                                        </p:attrNameLst>
                                      </p:cBhvr>
                                      <p:tavLst>
                                        <p:tav tm="0">
                                          <p:val>
                                            <p:strVal val="#ppt_x"/>
                                          </p:val>
                                        </p:tav>
                                        <p:tav tm="100000">
                                          <p:val>
                                            <p:strVal val="#ppt_x"/>
                                          </p:val>
                                        </p:tav>
                                      </p:tavLst>
                                    </p:anim>
                                    <p:anim calcmode="lin" valueType="num">
                                      <p:cBhvr additive="base">
                                        <p:cTn id="57"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21"/>
                                        </p:tgtEl>
                                        <p:attrNameLst>
                                          <p:attrName>style.visibility</p:attrName>
                                        </p:attrNameLst>
                                      </p:cBhvr>
                                      <p:to>
                                        <p:strVal val="visible"/>
                                      </p:to>
                                    </p:set>
                                    <p:anim calcmode="lin" valueType="num">
                                      <p:cBhvr additive="base">
                                        <p:cTn id="62" dur="500" fill="hold"/>
                                        <p:tgtEl>
                                          <p:spTgt spid="21"/>
                                        </p:tgtEl>
                                        <p:attrNameLst>
                                          <p:attrName>ppt_x</p:attrName>
                                        </p:attrNameLst>
                                      </p:cBhvr>
                                      <p:tavLst>
                                        <p:tav tm="0">
                                          <p:val>
                                            <p:strVal val="#ppt_x"/>
                                          </p:val>
                                        </p:tav>
                                        <p:tav tm="100000">
                                          <p:val>
                                            <p:strVal val="#ppt_x"/>
                                          </p:val>
                                        </p:tav>
                                      </p:tavLst>
                                    </p:anim>
                                    <p:anim calcmode="lin" valueType="num">
                                      <p:cBhvr additive="base">
                                        <p:cTn id="6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22"/>
                                        </p:tgtEl>
                                        <p:attrNameLst>
                                          <p:attrName>style.visibility</p:attrName>
                                        </p:attrNameLst>
                                      </p:cBhvr>
                                      <p:to>
                                        <p:strVal val="visible"/>
                                      </p:to>
                                    </p:set>
                                    <p:anim calcmode="lin" valueType="num">
                                      <p:cBhvr additive="base">
                                        <p:cTn id="68" dur="500" fill="hold"/>
                                        <p:tgtEl>
                                          <p:spTgt spid="22"/>
                                        </p:tgtEl>
                                        <p:attrNameLst>
                                          <p:attrName>ppt_x</p:attrName>
                                        </p:attrNameLst>
                                      </p:cBhvr>
                                      <p:tavLst>
                                        <p:tav tm="0">
                                          <p:val>
                                            <p:strVal val="#ppt_x"/>
                                          </p:val>
                                        </p:tav>
                                        <p:tav tm="100000">
                                          <p:val>
                                            <p:strVal val="#ppt_x"/>
                                          </p:val>
                                        </p:tav>
                                      </p:tavLst>
                                    </p:anim>
                                    <p:anim calcmode="lin" valueType="num">
                                      <p:cBhvr additive="base">
                                        <p:cTn id="6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animBg="1"/>
      <p:bldP spid="17" grpId="0" animBg="1"/>
      <p:bldP spid="7" grpId="0" animBg="1"/>
      <p:bldP spid="15" grpId="0"/>
      <p:bldP spid="16" grpId="0" animBg="1"/>
      <p:bldP spid="19" grpId="0"/>
      <p:bldP spid="20" grpId="0" animBg="1"/>
      <p:bldP spid="21" grpId="0" animBg="1"/>
      <p:bldP spid="22" grpId="0" animBg="1"/>
      <p:bldP spid="23" grpId="0" animBg="1"/>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框 14"/>
          <p:cNvSpPr txBox="1"/>
          <p:nvPr>
            <p:custDataLst>
              <p:tags r:id="rId1"/>
            </p:custDataLst>
          </p:nvPr>
        </p:nvSpPr>
        <p:spPr>
          <a:xfrm>
            <a:off x="613166" y="1210906"/>
            <a:ext cx="1440000" cy="46166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zh-CN" altLang="en-US" sz="2400" b="1" smtClean="0">
                <a:solidFill>
                  <a:prstClr val="black"/>
                </a:solidFill>
                <a:latin typeface="黑体" panose="02010609060101010101" charset="-122"/>
                <a:ea typeface="黑体" panose="02010609060101010101" charset="-122"/>
              </a:rPr>
              <a:t>实验步骤</a:t>
            </a:r>
            <a:endParaRPr lang="zh-CN" altLang="en-US" sz="2400">
              <a:latin typeface="黑体" panose="02010609060101010101" charset="-122"/>
              <a:ea typeface="黑体" panose="02010609060101010101" charset="-122"/>
            </a:endParaRPr>
          </a:p>
        </p:txBody>
      </p:sp>
      <p:graphicFrame>
        <p:nvGraphicFramePr>
          <p:cNvPr id="41" name="表格 40"/>
          <p:cNvGraphicFramePr>
            <a:graphicFrameLocks noGrp="1"/>
          </p:cNvGraphicFramePr>
          <p:nvPr>
            <p:custDataLst>
              <p:tags r:id="rId2"/>
            </p:custDataLst>
          </p:nvPr>
        </p:nvGraphicFramePr>
        <p:xfrm>
          <a:off x="613197" y="1778851"/>
          <a:ext cx="10144461" cy="4457229"/>
        </p:xfrm>
        <a:graphic>
          <a:graphicData uri="http://schemas.openxmlformats.org/drawingml/2006/table">
            <a:tbl>
              <a:tblPr/>
              <a:tblGrid>
                <a:gridCol w="441057"/>
                <a:gridCol w="3789107"/>
                <a:gridCol w="985716"/>
                <a:gridCol w="963056"/>
                <a:gridCol w="1076356"/>
                <a:gridCol w="985717"/>
                <a:gridCol w="951726"/>
                <a:gridCol w="951726"/>
              </a:tblGrid>
              <a:tr h="523891">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400" b="1" i="0" u="none" strike="noStrike" cap="none" normalizeH="0" baseline="0" smtClean="0">
                          <a:ln>
                            <a:noFill/>
                          </a:ln>
                          <a:solidFill>
                            <a:schemeClr val="tx1"/>
                          </a:solidFill>
                          <a:effectLst/>
                          <a:latin typeface="黑体" panose="02010609060101010101" charset="-122"/>
                          <a:ea typeface="黑体" panose="02010609060101010101" charset="-122"/>
                        </a:rPr>
                        <a:t>1</a:t>
                      </a:r>
                      <a:endParaRPr kumimoji="0" lang="zh-CN" altLang="en-US" sz="2400" b="1" i="0" u="none" strike="noStrike" cap="none" normalizeH="0" baseline="0" smtClean="0">
                        <a:ln>
                          <a:noFill/>
                        </a:ln>
                        <a:solidFill>
                          <a:schemeClr val="tx1"/>
                        </a:solidFill>
                        <a:effectLst/>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tcPr>
                </a:tc>
                <a:tc>
                  <a:txBody>
                    <a:bodyPr wrap="square"/>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2400" b="1" i="0" u="none" strike="noStrike" cap="none" normalizeH="0" baseline="0" smtClean="0">
                        <a:ln>
                          <a:noFill/>
                        </a:ln>
                        <a:solidFill>
                          <a:schemeClr val="tx1"/>
                        </a:solidFill>
                        <a:effectLst/>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algn="ctr"/>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algn="ctr"/>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algn="ctr"/>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algn="ctr"/>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algn="ctr"/>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algn="ctr"/>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26627">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400" b="1" i="0" u="none" strike="noStrike" cap="none" normalizeH="0" baseline="0" smtClean="0">
                          <a:ln>
                            <a:noFill/>
                          </a:ln>
                          <a:solidFill>
                            <a:schemeClr val="tx1"/>
                          </a:solidFill>
                          <a:effectLst/>
                          <a:latin typeface="黑体" panose="02010609060101010101" charset="-122"/>
                          <a:ea typeface="黑体" panose="02010609060101010101" charset="-122"/>
                        </a:rPr>
                        <a:t>2</a:t>
                      </a:r>
                      <a:endParaRPr kumimoji="0" lang="zh-CN" altLang="en-US" sz="2400" b="1" i="0" u="none" strike="noStrike" cap="none" normalizeH="0" baseline="0" smtClean="0">
                        <a:ln>
                          <a:noFill/>
                        </a:ln>
                        <a:solidFill>
                          <a:schemeClr val="tx1"/>
                        </a:solidFill>
                        <a:effectLst/>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2400" b="1" i="0" u="none" strike="noStrike" cap="none" normalizeH="0" baseline="0" smtClean="0">
                        <a:ln>
                          <a:noFill/>
                        </a:ln>
                        <a:solidFill>
                          <a:schemeClr val="tx1"/>
                        </a:solidFill>
                        <a:effectLst/>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0812">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400" b="1" i="0" u="none" strike="noStrike" cap="none" normalizeH="0" baseline="0" smtClean="0">
                          <a:ln>
                            <a:noFill/>
                          </a:ln>
                          <a:solidFill>
                            <a:schemeClr val="tx1"/>
                          </a:solidFill>
                          <a:effectLst/>
                          <a:latin typeface="黑体" panose="02010609060101010101" charset="-122"/>
                          <a:ea typeface="黑体" panose="02010609060101010101" charset="-122"/>
                        </a:rPr>
                        <a:t>3</a:t>
                      </a:r>
                      <a:endParaRPr kumimoji="0" lang="zh-CN" altLang="en-US" sz="2400" b="1" i="0" u="none" strike="noStrike" cap="none" normalizeH="0" baseline="0" smtClean="0">
                        <a:ln>
                          <a:noFill/>
                        </a:ln>
                        <a:solidFill>
                          <a:schemeClr val="tx1"/>
                        </a:solidFill>
                        <a:effectLst/>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2400" b="1" i="0" u="none" strike="noStrike" cap="none" normalizeH="0" baseline="0" smtClean="0">
                        <a:ln>
                          <a:noFill/>
                        </a:ln>
                        <a:solidFill>
                          <a:schemeClr val="tx1"/>
                        </a:solidFill>
                        <a:effectLst/>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9498">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400" b="1" i="0" u="none" strike="noStrike" cap="none" normalizeH="0" baseline="0" smtClean="0">
                          <a:ln>
                            <a:noFill/>
                          </a:ln>
                          <a:solidFill>
                            <a:schemeClr val="tx1"/>
                          </a:solidFill>
                          <a:effectLst/>
                          <a:latin typeface="黑体" panose="02010609060101010101" charset="-122"/>
                          <a:ea typeface="黑体" panose="02010609060101010101" charset="-122"/>
                          <a:cs typeface="楷体" panose="02010609060101010101" pitchFamily="49" charset="-122"/>
                        </a:rPr>
                        <a:t>4</a:t>
                      </a:r>
                      <a:endParaRPr kumimoji="0" lang="en-US" altLang="zh-CN" sz="2400" b="1" i="0" u="none" strike="noStrike" cap="none" normalizeH="0" baseline="0" smtClean="0">
                        <a:ln>
                          <a:noFill/>
                        </a:ln>
                        <a:solidFill>
                          <a:schemeClr val="tx1"/>
                        </a:solidFill>
                        <a:effectLst/>
                        <a:latin typeface="黑体" panose="02010609060101010101" charset="-122"/>
                        <a:ea typeface="黑体" panose="02010609060101010101" charset="-122"/>
                        <a:cs typeface="楷体"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altLang="zh-CN" sz="2400" b="1" i="0" u="none" strike="noStrike" cap="none" normalizeH="0" baseline="0" smtClean="0">
                        <a:ln>
                          <a:noFill/>
                        </a:ln>
                        <a:solidFill>
                          <a:schemeClr val="tx1"/>
                        </a:solidFill>
                        <a:effectLst/>
                        <a:latin typeface="黑体" panose="02010609060101010101" charset="-122"/>
                        <a:ea typeface="黑体" panose="02010609060101010101" charset="-122"/>
                        <a:cs typeface="楷体" panose="02010609060101010101" pitchFamily="49"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wrap="square"/>
                    <a:lstStyle/>
                    <a:p>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wrap="square"/>
                    <a:lstStyle/>
                    <a:p>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wrap="square"/>
                    <a:lstStyle/>
                    <a:p>
                      <a:endParaRPr lang="zh-CN" altLang="en-US" sz="240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03641">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altLang="zh-CN" sz="2400" b="1" smtClean="0">
                          <a:solidFill>
                            <a:schemeClr val="tx1"/>
                          </a:solidFill>
                          <a:latin typeface="黑体" panose="02010609060101010101" charset="-122"/>
                          <a:ea typeface="黑体" panose="02010609060101010101" charset="-122"/>
                        </a:rPr>
                        <a:t>5</a:t>
                      </a:r>
                      <a:endParaRPr lang="zh-CN" altLang="en-US" sz="2400" b="1" smtClean="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marL="0" marR="0" lvl="0" indent="0" algn="l" defTabSz="914400" rtl="0" eaLnBrk="1" fontAlgn="auto" latinLnBrk="0" hangingPunct="1">
                        <a:lnSpc>
                          <a:spcPct val="100000"/>
                        </a:lnSpc>
                        <a:spcBef>
                          <a:spcPct val="0"/>
                        </a:spcBef>
                        <a:spcAft>
                          <a:spcPct val="0"/>
                        </a:spcAft>
                        <a:buClrTx/>
                        <a:buSzTx/>
                        <a:buFontTx/>
                        <a:buNone/>
                        <a:defRPr/>
                      </a:pPr>
                      <a:endParaRPr lang="zh-CN" altLang="en-US" sz="2400" b="1" smtClean="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wrap="square"/>
                    <a:lstStyle/>
                    <a:p>
                      <a:endParaRPr lang="zh-CN" altLang="en-US" sz="2400">
                        <a:solidFill>
                          <a:schemeClr val="tx1"/>
                        </a:solidFill>
                        <a:latin typeface="黑体" panose="02010609060101010101" charset="-122"/>
                        <a:ea typeface="黑体" panose="02010609060101010101"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wrap="square"/>
                    <a:lstStyle/>
                    <a:p>
                      <a:endParaRPr lang="zh-CN" altLang="en-US" sz="2400">
                        <a:solidFill>
                          <a:schemeClr val="tx1"/>
                        </a:solidFill>
                        <a:latin typeface="黑体" panose="02010609060101010101" charset="-122"/>
                        <a:ea typeface="黑体" panose="02010609060101010101"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wrap="square"/>
                    <a:lstStyle/>
                    <a:p>
                      <a:endParaRPr lang="zh-CN" altLang="en-US" sz="2400">
                        <a:solidFill>
                          <a:schemeClr val="tx1"/>
                        </a:solidFill>
                        <a:latin typeface="黑体" panose="02010609060101010101" charset="-122"/>
                        <a:ea typeface="黑体" panose="02010609060101010101"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1194">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400" b="1" i="0" u="none" strike="noStrike" cap="none" normalizeH="0" baseline="0" smtClean="0">
                          <a:ln>
                            <a:noFill/>
                          </a:ln>
                          <a:solidFill>
                            <a:schemeClr val="tx1"/>
                          </a:solidFill>
                          <a:effectLst/>
                          <a:latin typeface="黑体" panose="02010609060101010101" charset="-122"/>
                          <a:ea typeface="黑体" panose="02010609060101010101" charset="-122"/>
                        </a:rPr>
                        <a:t>6</a:t>
                      </a:r>
                      <a:endParaRPr kumimoji="0" lang="zh-CN" altLang="en-US" sz="2400" b="1" i="0" u="none" strike="noStrike" cap="none" normalizeH="0" baseline="0" smtClean="0">
                        <a:ln>
                          <a:noFill/>
                        </a:ln>
                        <a:solidFill>
                          <a:schemeClr val="tx1"/>
                        </a:solidFill>
                        <a:effectLst/>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2400" b="1" i="0" u="none" strike="noStrike" cap="none" normalizeH="0" baseline="0" smtClean="0">
                        <a:ln>
                          <a:noFill/>
                        </a:ln>
                        <a:solidFill>
                          <a:schemeClr val="tx1"/>
                        </a:solidFill>
                        <a:effectLst/>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6">
                  <a:txBody>
                    <a:bodyPr wrap="square"/>
                    <a:lstStyle/>
                    <a:p>
                      <a:pPr marL="0" marR="0" lvl="0" indent="0" algn="l" defTabSz="914400" rtl="0" eaLnBrk="1" fontAlgn="auto" latinLnBrk="0" hangingPunct="1">
                        <a:lnSpc>
                          <a:spcPct val="100000"/>
                        </a:lnSpc>
                        <a:spcBef>
                          <a:spcPct val="0"/>
                        </a:spcBef>
                        <a:spcAft>
                          <a:spcPct val="0"/>
                        </a:spcAft>
                        <a:buClrTx/>
                        <a:buSzTx/>
                        <a:buFontTx/>
                        <a:buNone/>
                        <a:defRPr/>
                      </a:pPr>
                      <a:endParaRPr lang="zh-CN" altLang="en-US" sz="2400" b="1" smtClean="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21566">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altLang="zh-CN" sz="2400" b="1" smtClean="0">
                          <a:solidFill>
                            <a:schemeClr val="tx1"/>
                          </a:solidFill>
                          <a:latin typeface="黑体" panose="02010609060101010101" charset="-122"/>
                          <a:ea typeface="黑体" panose="02010609060101010101" charset="-122"/>
                        </a:rPr>
                        <a:t>7</a:t>
                      </a:r>
                      <a:endParaRPr lang="zh-CN" altLang="en-US" sz="2400" b="1" smtClean="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solidFill>
                        <a:schemeClr val="tx1"/>
                      </a:solidFill>
                      <a:prstDash val="solid"/>
                    </a:lnB>
                  </a:tcPr>
                </a:tc>
                <a:tc>
                  <a:txBody>
                    <a:bodyPr wrap="square"/>
                    <a:lstStyle/>
                    <a:p>
                      <a:pPr marL="0" marR="0" lvl="0" indent="0" algn="l" defTabSz="914400" rtl="0" eaLnBrk="1" fontAlgn="auto" latinLnBrk="0" hangingPunct="1">
                        <a:lnSpc>
                          <a:spcPct val="100000"/>
                        </a:lnSpc>
                        <a:spcBef>
                          <a:spcPct val="0"/>
                        </a:spcBef>
                        <a:spcAft>
                          <a:spcPct val="0"/>
                        </a:spcAft>
                        <a:buClrTx/>
                        <a:buSzTx/>
                        <a:buFontTx/>
                        <a:buNone/>
                        <a:defRPr/>
                      </a:pPr>
                      <a:endParaRPr lang="zh-CN" altLang="en-US" sz="2400" b="1" smtClean="0">
                        <a:solidFill>
                          <a:schemeClr val="tx1"/>
                        </a:solidFill>
                        <a:latin typeface="黑体" panose="02010609060101010101" charset="-122"/>
                        <a:ea typeface="黑体" panose="02010609060101010101" charset="-122"/>
                      </a:endParaRPr>
                    </a:p>
                  </a:txBody>
                  <a:tcPr vert="horz"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wrap="square"/>
                    <a:lstStyle/>
                    <a:p>
                      <a:endParaRPr lang="zh-CN" altLang="en-US" sz="2400">
                        <a:solidFill>
                          <a:schemeClr val="tx1"/>
                        </a:solidFill>
                        <a:latin typeface="黑体" panose="02010609060101010101" charset="-122"/>
                        <a:ea typeface="黑体" panose="02010609060101010101"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wrap="square"/>
                    <a:lstStyle/>
                    <a:p>
                      <a:endParaRPr lang="zh-CN" altLang="en-US" sz="2400">
                        <a:solidFill>
                          <a:schemeClr val="tx1"/>
                        </a:solidFill>
                        <a:latin typeface="黑体" panose="02010609060101010101" charset="-122"/>
                        <a:ea typeface="黑体" panose="02010609060101010101"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wrap="square"/>
                    <a:lstStyle/>
                    <a:p>
                      <a:endParaRPr lang="zh-CN" altLang="en-US" sz="2400">
                        <a:solidFill>
                          <a:schemeClr val="tx1"/>
                        </a:solidFill>
                        <a:latin typeface="黑体" panose="02010609060101010101" charset="-122"/>
                        <a:ea typeface="黑体" panose="02010609060101010101" charset="-122"/>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3" name="矩形 42"/>
          <p:cNvSpPr/>
          <p:nvPr>
            <p:custDataLst>
              <p:tags r:id="rId3"/>
            </p:custDataLst>
          </p:nvPr>
        </p:nvSpPr>
        <p:spPr>
          <a:xfrm>
            <a:off x="5060412" y="2385291"/>
            <a:ext cx="651140" cy="461665"/>
          </a:xfrm>
          <a:prstGeom prst="rect">
            <a:avLst/>
          </a:prstGeom>
        </p:spPr>
        <p:txBody>
          <a:bodyPr wrap="none">
            <a:spAutoFit/>
          </a:bodyPr>
          <a:lstStyle/>
          <a:p>
            <a:pPr lvl="0" fontAlgn="auto">
              <a:defRPr/>
            </a:pPr>
            <a:r>
              <a:rPr lang="en-US" altLang="zh-CN" sz="2400" b="1" smtClean="0">
                <a:solidFill>
                  <a:srgbClr val="00B050"/>
                </a:solidFill>
                <a:latin typeface="黑体" panose="02010609060101010101" charset="-122"/>
                <a:ea typeface="黑体" panose="02010609060101010101" charset="-122"/>
              </a:rPr>
              <a:t>2ml</a:t>
            </a:r>
            <a:endParaRPr lang="en-US" altLang="zh-CN" sz="2400" b="1" smtClean="0">
              <a:solidFill>
                <a:srgbClr val="00B050"/>
              </a:solidFill>
              <a:latin typeface="黑体" panose="02010609060101010101" charset="-122"/>
              <a:ea typeface="黑体" panose="02010609060101010101" charset="-122"/>
            </a:endParaRPr>
          </a:p>
        </p:txBody>
      </p:sp>
      <p:sp>
        <p:nvSpPr>
          <p:cNvPr id="44" name="矩形 43"/>
          <p:cNvSpPr/>
          <p:nvPr>
            <p:custDataLst>
              <p:tags r:id="rId4"/>
            </p:custDataLst>
          </p:nvPr>
        </p:nvSpPr>
        <p:spPr>
          <a:xfrm>
            <a:off x="7018304" y="2374533"/>
            <a:ext cx="651140" cy="461665"/>
          </a:xfrm>
          <a:prstGeom prst="rect">
            <a:avLst/>
          </a:prstGeom>
        </p:spPr>
        <p:txBody>
          <a:bodyPr wrap="none">
            <a:spAutoFit/>
          </a:bodyPr>
          <a:lstStyle/>
          <a:p>
            <a:pPr lvl="0" fontAlgn="auto">
              <a:defRPr/>
            </a:pPr>
            <a:r>
              <a:rPr lang="en-US" altLang="zh-CN" sz="2400" b="1" smtClean="0">
                <a:solidFill>
                  <a:srgbClr val="00B050"/>
                </a:solidFill>
                <a:latin typeface="黑体" panose="02010609060101010101" charset="-122"/>
                <a:ea typeface="黑体" panose="02010609060101010101" charset="-122"/>
              </a:rPr>
              <a:t>2ml</a:t>
            </a:r>
            <a:endParaRPr lang="en-US" altLang="zh-CN" sz="2400" b="1" smtClean="0">
              <a:solidFill>
                <a:srgbClr val="00B050"/>
              </a:solidFill>
              <a:latin typeface="黑体" panose="02010609060101010101" charset="-122"/>
              <a:ea typeface="黑体" panose="02010609060101010101" charset="-122"/>
            </a:endParaRPr>
          </a:p>
        </p:txBody>
      </p:sp>
      <p:sp>
        <p:nvSpPr>
          <p:cNvPr id="45" name="矩形 44"/>
          <p:cNvSpPr/>
          <p:nvPr>
            <p:custDataLst>
              <p:tags r:id="rId5"/>
            </p:custDataLst>
          </p:nvPr>
        </p:nvSpPr>
        <p:spPr>
          <a:xfrm>
            <a:off x="8965441" y="2374534"/>
            <a:ext cx="651140" cy="461665"/>
          </a:xfrm>
          <a:prstGeom prst="rect">
            <a:avLst/>
          </a:prstGeom>
        </p:spPr>
        <p:txBody>
          <a:bodyPr wrap="none">
            <a:spAutoFit/>
          </a:bodyPr>
          <a:lstStyle/>
          <a:p>
            <a:pPr lvl="0" fontAlgn="auto">
              <a:defRPr/>
            </a:pPr>
            <a:r>
              <a:rPr lang="en-US" altLang="zh-CN" sz="2400" b="1" smtClean="0">
                <a:solidFill>
                  <a:srgbClr val="00B050"/>
                </a:solidFill>
                <a:latin typeface="黑体" panose="02010609060101010101" charset="-122"/>
                <a:ea typeface="黑体" panose="02010609060101010101" charset="-122"/>
              </a:rPr>
              <a:t>2ml</a:t>
            </a:r>
            <a:endParaRPr lang="en-US" altLang="zh-CN" sz="2400" b="1" smtClean="0">
              <a:solidFill>
                <a:srgbClr val="00B050"/>
              </a:solidFill>
              <a:latin typeface="黑体" panose="02010609060101010101" charset="-122"/>
              <a:ea typeface="黑体" panose="02010609060101010101" charset="-122"/>
            </a:endParaRPr>
          </a:p>
        </p:txBody>
      </p:sp>
      <p:sp>
        <p:nvSpPr>
          <p:cNvPr id="46" name="矩形 45"/>
          <p:cNvSpPr/>
          <p:nvPr>
            <p:custDataLst>
              <p:tags r:id="rId6"/>
            </p:custDataLst>
          </p:nvPr>
        </p:nvSpPr>
        <p:spPr>
          <a:xfrm>
            <a:off x="5996325" y="2987717"/>
            <a:ext cx="651140" cy="461665"/>
          </a:xfrm>
          <a:prstGeom prst="rect">
            <a:avLst/>
          </a:prstGeom>
        </p:spPr>
        <p:txBody>
          <a:bodyPr wrap="none">
            <a:spAutoFit/>
          </a:bodyPr>
          <a:lstStyle/>
          <a:p>
            <a:pPr lvl="0" fontAlgn="auto">
              <a:defRPr/>
            </a:pPr>
            <a:r>
              <a:rPr lang="en-US" altLang="zh-CN" sz="2400" b="1" smtClean="0">
                <a:solidFill>
                  <a:srgbClr val="00B050"/>
                </a:solidFill>
                <a:latin typeface="黑体" panose="02010609060101010101" charset="-122"/>
                <a:ea typeface="黑体" panose="02010609060101010101" charset="-122"/>
              </a:rPr>
              <a:t>1ml</a:t>
            </a:r>
            <a:endParaRPr lang="en-US" altLang="zh-CN" sz="2400" b="1" smtClean="0">
              <a:solidFill>
                <a:srgbClr val="00B050"/>
              </a:solidFill>
              <a:latin typeface="黑体" panose="02010609060101010101" charset="-122"/>
              <a:ea typeface="黑体" panose="02010609060101010101" charset="-122"/>
            </a:endParaRPr>
          </a:p>
        </p:txBody>
      </p:sp>
      <p:sp>
        <p:nvSpPr>
          <p:cNvPr id="47" name="矩形 46"/>
          <p:cNvSpPr/>
          <p:nvPr>
            <p:custDataLst>
              <p:tags r:id="rId7"/>
            </p:custDataLst>
          </p:nvPr>
        </p:nvSpPr>
        <p:spPr>
          <a:xfrm>
            <a:off x="7997249" y="2976959"/>
            <a:ext cx="651140" cy="461665"/>
          </a:xfrm>
          <a:prstGeom prst="rect">
            <a:avLst/>
          </a:prstGeom>
        </p:spPr>
        <p:txBody>
          <a:bodyPr wrap="none">
            <a:spAutoFit/>
          </a:bodyPr>
          <a:lstStyle/>
          <a:p>
            <a:pPr lvl="0" fontAlgn="auto">
              <a:defRPr/>
            </a:pPr>
            <a:r>
              <a:rPr lang="en-US" altLang="zh-CN" sz="2400" b="1" smtClean="0">
                <a:solidFill>
                  <a:srgbClr val="00B050"/>
                </a:solidFill>
                <a:latin typeface="黑体" panose="02010609060101010101" charset="-122"/>
                <a:ea typeface="黑体" panose="02010609060101010101" charset="-122"/>
              </a:rPr>
              <a:t>1ml</a:t>
            </a:r>
            <a:endParaRPr lang="en-US" altLang="zh-CN" sz="2400" b="1" smtClean="0">
              <a:solidFill>
                <a:srgbClr val="00B050"/>
              </a:solidFill>
              <a:latin typeface="黑体" panose="02010609060101010101" charset="-122"/>
              <a:ea typeface="黑体" panose="02010609060101010101" charset="-122"/>
            </a:endParaRPr>
          </a:p>
        </p:txBody>
      </p:sp>
      <p:sp>
        <p:nvSpPr>
          <p:cNvPr id="48" name="矩形 47"/>
          <p:cNvSpPr/>
          <p:nvPr>
            <p:custDataLst>
              <p:tags r:id="rId8"/>
            </p:custDataLst>
          </p:nvPr>
        </p:nvSpPr>
        <p:spPr>
          <a:xfrm>
            <a:off x="9955147" y="2987718"/>
            <a:ext cx="651140" cy="461665"/>
          </a:xfrm>
          <a:prstGeom prst="rect">
            <a:avLst/>
          </a:prstGeom>
        </p:spPr>
        <p:txBody>
          <a:bodyPr wrap="none">
            <a:spAutoFit/>
          </a:bodyPr>
          <a:lstStyle/>
          <a:p>
            <a:pPr lvl="0" fontAlgn="auto">
              <a:defRPr/>
            </a:pPr>
            <a:r>
              <a:rPr lang="en-US" altLang="zh-CN" sz="2400" b="1" smtClean="0">
                <a:solidFill>
                  <a:srgbClr val="00B050"/>
                </a:solidFill>
                <a:latin typeface="黑体" panose="02010609060101010101" charset="-122"/>
                <a:ea typeface="黑体" panose="02010609060101010101" charset="-122"/>
              </a:rPr>
              <a:t>1ml</a:t>
            </a:r>
            <a:endParaRPr lang="en-US" altLang="zh-CN" sz="2400" b="1" smtClean="0">
              <a:solidFill>
                <a:srgbClr val="00B050"/>
              </a:solidFill>
              <a:latin typeface="黑体" panose="02010609060101010101" charset="-122"/>
              <a:ea typeface="黑体" panose="02010609060101010101" charset="-122"/>
            </a:endParaRPr>
          </a:p>
        </p:txBody>
      </p:sp>
      <p:sp>
        <p:nvSpPr>
          <p:cNvPr id="49" name="Text Box 50"/>
          <p:cNvSpPr txBox="1">
            <a:spLocks noChangeArrowheads="1"/>
          </p:cNvSpPr>
          <p:nvPr>
            <p:custDataLst>
              <p:tags r:id="rId9"/>
            </p:custDataLst>
          </p:nvPr>
        </p:nvSpPr>
        <p:spPr bwMode="auto">
          <a:xfrm>
            <a:off x="4947881" y="3573112"/>
            <a:ext cx="1721859" cy="424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Autofit/>
          </a:bodyPr>
          <a:lstStyle/>
          <a:p>
            <a:pPr algn="ctr"/>
            <a:r>
              <a:rPr kumimoji="1" lang="en-US" altLang="zh-CN" sz="2400" b="1" smtClean="0">
                <a:solidFill>
                  <a:srgbClr val="FF0000"/>
                </a:solidFill>
                <a:latin typeface="黑体" panose="02010609060101010101" charset="-122"/>
                <a:ea typeface="黑体" panose="02010609060101010101" charset="-122"/>
                <a:cs typeface="Arial" panose="020B0604020202020204"/>
                <a:sym typeface="Times New Roman" panose="02020603050405020304"/>
              </a:rPr>
              <a:t>0℃</a:t>
            </a:r>
            <a:r>
              <a:rPr kumimoji="1" lang="zh-CN" altLang="en-US" sz="2400" b="1" smtClean="0">
                <a:solidFill>
                  <a:srgbClr val="FF0000"/>
                </a:solidFill>
                <a:latin typeface="黑体" panose="02010609060101010101" charset="-122"/>
                <a:ea typeface="黑体" panose="02010609060101010101" charset="-122"/>
                <a:cs typeface="Arial" panose="020B0604020202020204"/>
                <a:sym typeface="Times New Roman" panose="02020603050405020304"/>
              </a:rPr>
              <a:t>保温</a:t>
            </a:r>
            <a:endParaRPr kumimoji="1" lang="en-US" altLang="zh-CN" sz="2400" b="1">
              <a:solidFill>
                <a:srgbClr val="FF0000"/>
              </a:solidFill>
              <a:latin typeface="黑体" panose="02010609060101010101" charset="-122"/>
              <a:ea typeface="黑体" panose="02010609060101010101" charset="-122"/>
              <a:cs typeface="Arial" panose="020B0604020202020204"/>
              <a:sym typeface="Times New Roman" panose="02020603050405020304"/>
            </a:endParaRPr>
          </a:p>
          <a:p>
            <a:pPr algn="ctr"/>
            <a:endParaRPr kumimoji="1" lang="en-US" altLang="zh-CN" sz="2400" b="1">
              <a:solidFill>
                <a:srgbClr val="FF0000"/>
              </a:solidFill>
              <a:latin typeface="黑体" panose="02010609060101010101" charset="-122"/>
              <a:ea typeface="黑体" panose="02010609060101010101" charset="-122"/>
              <a:cs typeface="Arial" panose="020B0604020202020204"/>
              <a:sym typeface="Times New Roman" panose="02020603050405020304"/>
            </a:endParaRPr>
          </a:p>
        </p:txBody>
      </p:sp>
      <p:sp>
        <p:nvSpPr>
          <p:cNvPr id="52" name="Text Box 50"/>
          <p:cNvSpPr txBox="1">
            <a:spLocks noChangeArrowheads="1"/>
          </p:cNvSpPr>
          <p:nvPr>
            <p:custDataLst>
              <p:tags r:id="rId10"/>
            </p:custDataLst>
          </p:nvPr>
        </p:nvSpPr>
        <p:spPr bwMode="auto">
          <a:xfrm>
            <a:off x="6991834" y="3562354"/>
            <a:ext cx="1721859" cy="424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Autofit/>
          </a:bodyPr>
          <a:lstStyle/>
          <a:p>
            <a:pPr algn="ctr"/>
            <a:r>
              <a:rPr kumimoji="1" lang="en-US" altLang="zh-CN" sz="2400" b="1" smtClean="0">
                <a:solidFill>
                  <a:srgbClr val="FF0000"/>
                </a:solidFill>
                <a:latin typeface="黑体" panose="02010609060101010101" charset="-122"/>
                <a:ea typeface="黑体" panose="02010609060101010101" charset="-122"/>
                <a:cs typeface="Arial" panose="020B0604020202020204"/>
                <a:sym typeface="Times New Roman" panose="02020603050405020304"/>
              </a:rPr>
              <a:t>60℃</a:t>
            </a:r>
            <a:r>
              <a:rPr kumimoji="1" lang="zh-CN" altLang="en-US" sz="2400" b="1" smtClean="0">
                <a:solidFill>
                  <a:srgbClr val="FF0000"/>
                </a:solidFill>
                <a:latin typeface="黑体" panose="02010609060101010101" charset="-122"/>
                <a:ea typeface="黑体" panose="02010609060101010101" charset="-122"/>
                <a:cs typeface="Arial" panose="020B0604020202020204"/>
                <a:sym typeface="Times New Roman" panose="02020603050405020304"/>
              </a:rPr>
              <a:t>保温</a:t>
            </a:r>
            <a:endParaRPr kumimoji="1" lang="en-US" altLang="zh-CN" sz="2400" b="1">
              <a:solidFill>
                <a:srgbClr val="FF0000"/>
              </a:solidFill>
              <a:latin typeface="黑体" panose="02010609060101010101" charset="-122"/>
              <a:ea typeface="黑体" panose="02010609060101010101" charset="-122"/>
              <a:cs typeface="Arial" panose="020B0604020202020204"/>
              <a:sym typeface="Times New Roman" panose="02020603050405020304"/>
            </a:endParaRPr>
          </a:p>
          <a:p>
            <a:pPr algn="ctr"/>
            <a:endParaRPr kumimoji="1" lang="en-US" altLang="zh-CN" sz="2400" b="1">
              <a:solidFill>
                <a:srgbClr val="FF0000"/>
              </a:solidFill>
              <a:latin typeface="黑体" panose="02010609060101010101" charset="-122"/>
              <a:ea typeface="黑体" panose="02010609060101010101" charset="-122"/>
              <a:cs typeface="Arial" panose="020B0604020202020204"/>
              <a:sym typeface="Times New Roman" panose="02020603050405020304"/>
            </a:endParaRPr>
          </a:p>
        </p:txBody>
      </p:sp>
      <p:sp>
        <p:nvSpPr>
          <p:cNvPr id="53" name="Text Box 50"/>
          <p:cNvSpPr txBox="1">
            <a:spLocks noChangeArrowheads="1"/>
          </p:cNvSpPr>
          <p:nvPr>
            <p:custDataLst>
              <p:tags r:id="rId11"/>
            </p:custDataLst>
          </p:nvPr>
        </p:nvSpPr>
        <p:spPr bwMode="auto">
          <a:xfrm>
            <a:off x="8938968" y="3573112"/>
            <a:ext cx="1721859" cy="424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Autofit/>
          </a:bodyPr>
          <a:lstStyle/>
          <a:p>
            <a:pPr algn="ctr"/>
            <a:r>
              <a:rPr kumimoji="1" lang="en-US" altLang="zh-CN" sz="2400" b="1" smtClean="0">
                <a:solidFill>
                  <a:srgbClr val="FF0000"/>
                </a:solidFill>
                <a:latin typeface="黑体" panose="02010609060101010101" charset="-122"/>
                <a:ea typeface="黑体" panose="02010609060101010101" charset="-122"/>
                <a:cs typeface="Arial" panose="020B0604020202020204"/>
                <a:sym typeface="Times New Roman" panose="02020603050405020304"/>
              </a:rPr>
              <a:t>100℃</a:t>
            </a:r>
            <a:r>
              <a:rPr kumimoji="1" lang="zh-CN" altLang="en-US" sz="2400" b="1" smtClean="0">
                <a:solidFill>
                  <a:srgbClr val="FF0000"/>
                </a:solidFill>
                <a:latin typeface="黑体" panose="02010609060101010101" charset="-122"/>
                <a:ea typeface="黑体" panose="02010609060101010101" charset="-122"/>
                <a:cs typeface="Arial" panose="020B0604020202020204"/>
                <a:sym typeface="Times New Roman" panose="02020603050405020304"/>
              </a:rPr>
              <a:t>保温</a:t>
            </a:r>
            <a:endParaRPr kumimoji="1" lang="en-US" altLang="zh-CN" sz="2400" b="1">
              <a:solidFill>
                <a:srgbClr val="FF0000"/>
              </a:solidFill>
              <a:latin typeface="黑体" panose="02010609060101010101" charset="-122"/>
              <a:ea typeface="黑体" panose="02010609060101010101" charset="-122"/>
              <a:cs typeface="Arial" panose="020B0604020202020204"/>
              <a:sym typeface="Times New Roman" panose="02020603050405020304"/>
            </a:endParaRPr>
          </a:p>
          <a:p>
            <a:pPr algn="ctr"/>
            <a:endParaRPr kumimoji="1" lang="en-US" altLang="zh-CN" sz="2400" b="1">
              <a:solidFill>
                <a:srgbClr val="FF0000"/>
              </a:solidFill>
              <a:latin typeface="黑体" panose="02010609060101010101" charset="-122"/>
              <a:ea typeface="黑体" panose="02010609060101010101" charset="-122"/>
              <a:cs typeface="Arial" panose="020B0604020202020204"/>
              <a:sym typeface="Times New Roman" panose="02020603050405020304"/>
            </a:endParaRPr>
          </a:p>
        </p:txBody>
      </p:sp>
      <p:sp>
        <p:nvSpPr>
          <p:cNvPr id="55" name="矩形 54"/>
          <p:cNvSpPr/>
          <p:nvPr>
            <p:custDataLst>
              <p:tags r:id="rId12"/>
            </p:custDataLst>
          </p:nvPr>
        </p:nvSpPr>
        <p:spPr>
          <a:xfrm>
            <a:off x="4927006" y="4108232"/>
            <a:ext cx="1764255" cy="830997"/>
          </a:xfrm>
          <a:prstGeom prst="rect">
            <a:avLst/>
          </a:prstGeom>
        </p:spPr>
        <p:txBody>
          <a:bodyPr wrap="square">
            <a:spAutoFit/>
          </a:bodyPr>
          <a:lstStyle/>
          <a:p>
            <a:pPr algn="ctr"/>
            <a:r>
              <a:rPr lang="en-US" altLang="zh-CN" sz="2400" b="1" smtClean="0">
                <a:solidFill>
                  <a:srgbClr val="00B0F0"/>
                </a:solidFill>
                <a:latin typeface="黑体" panose="02010609060101010101" charset="-122"/>
                <a:ea typeface="黑体" panose="02010609060101010101" charset="-122"/>
              </a:rPr>
              <a:t>1</a:t>
            </a:r>
            <a:r>
              <a:rPr lang="zh-CN" altLang="en-US" sz="2400" b="1" smtClean="0">
                <a:solidFill>
                  <a:srgbClr val="00B0F0"/>
                </a:solidFill>
                <a:latin typeface="黑体" panose="02010609060101010101" charset="-122"/>
                <a:ea typeface="黑体" panose="02010609060101010101" charset="-122"/>
              </a:rPr>
              <a:t>、</a:t>
            </a:r>
            <a:r>
              <a:rPr lang="en-US" altLang="zh-CN" sz="2400" b="1" smtClean="0">
                <a:solidFill>
                  <a:srgbClr val="00B0F0"/>
                </a:solidFill>
                <a:latin typeface="黑体" panose="02010609060101010101" charset="-122"/>
                <a:ea typeface="黑体" panose="02010609060101010101" charset="-122"/>
              </a:rPr>
              <a:t>2</a:t>
            </a:r>
            <a:r>
              <a:rPr lang="zh-CN" altLang="en-US" sz="2400" b="1" smtClean="0">
                <a:solidFill>
                  <a:srgbClr val="00B0F0"/>
                </a:solidFill>
                <a:latin typeface="黑体" panose="02010609060101010101" charset="-122"/>
                <a:ea typeface="黑体" panose="02010609060101010101" charset="-122"/>
              </a:rPr>
              <a:t>号试管混合</a:t>
            </a:r>
            <a:endParaRPr lang="zh-CN" altLang="en-US" sz="2400" b="1">
              <a:solidFill>
                <a:srgbClr val="00B0F0"/>
              </a:solidFill>
              <a:latin typeface="黑体" panose="02010609060101010101" charset="-122"/>
              <a:ea typeface="黑体" panose="02010609060101010101" charset="-122"/>
            </a:endParaRPr>
          </a:p>
        </p:txBody>
      </p:sp>
      <p:sp>
        <p:nvSpPr>
          <p:cNvPr id="56" name="矩形 55"/>
          <p:cNvSpPr/>
          <p:nvPr>
            <p:custDataLst>
              <p:tags r:id="rId13"/>
            </p:custDataLst>
          </p:nvPr>
        </p:nvSpPr>
        <p:spPr>
          <a:xfrm>
            <a:off x="6917170" y="4108232"/>
            <a:ext cx="1764255" cy="830997"/>
          </a:xfrm>
          <a:prstGeom prst="rect">
            <a:avLst/>
          </a:prstGeom>
        </p:spPr>
        <p:txBody>
          <a:bodyPr wrap="square">
            <a:spAutoFit/>
          </a:bodyPr>
          <a:lstStyle/>
          <a:p>
            <a:pPr algn="ctr"/>
            <a:r>
              <a:rPr lang="en-US" altLang="zh-CN" sz="2400" b="1" smtClean="0">
                <a:solidFill>
                  <a:srgbClr val="00B0F0"/>
                </a:solidFill>
                <a:latin typeface="黑体" panose="02010609060101010101" charset="-122"/>
                <a:ea typeface="黑体" panose="02010609060101010101" charset="-122"/>
              </a:rPr>
              <a:t>3</a:t>
            </a:r>
            <a:r>
              <a:rPr lang="zh-CN" altLang="en-US" sz="2400" b="1" smtClean="0">
                <a:solidFill>
                  <a:srgbClr val="00B0F0"/>
                </a:solidFill>
                <a:latin typeface="黑体" panose="02010609060101010101" charset="-122"/>
                <a:ea typeface="黑体" panose="02010609060101010101" charset="-122"/>
              </a:rPr>
              <a:t>、</a:t>
            </a:r>
            <a:r>
              <a:rPr lang="en-US" altLang="zh-CN" sz="2400" b="1" smtClean="0">
                <a:solidFill>
                  <a:srgbClr val="00B0F0"/>
                </a:solidFill>
                <a:latin typeface="黑体" panose="02010609060101010101" charset="-122"/>
                <a:ea typeface="黑体" panose="02010609060101010101" charset="-122"/>
              </a:rPr>
              <a:t>4</a:t>
            </a:r>
            <a:r>
              <a:rPr lang="zh-CN" altLang="en-US" sz="2400" b="1" smtClean="0">
                <a:solidFill>
                  <a:srgbClr val="00B0F0"/>
                </a:solidFill>
                <a:latin typeface="黑体" panose="02010609060101010101" charset="-122"/>
                <a:ea typeface="黑体" panose="02010609060101010101" charset="-122"/>
              </a:rPr>
              <a:t>号试管混合</a:t>
            </a:r>
            <a:endParaRPr lang="zh-CN" altLang="en-US" sz="2400" b="1">
              <a:solidFill>
                <a:srgbClr val="00B0F0"/>
              </a:solidFill>
              <a:latin typeface="黑体" panose="02010609060101010101" charset="-122"/>
              <a:ea typeface="黑体" panose="02010609060101010101" charset="-122"/>
            </a:endParaRPr>
          </a:p>
        </p:txBody>
      </p:sp>
      <p:sp>
        <p:nvSpPr>
          <p:cNvPr id="57" name="矩形 56"/>
          <p:cNvSpPr/>
          <p:nvPr>
            <p:custDataLst>
              <p:tags r:id="rId14"/>
            </p:custDataLst>
          </p:nvPr>
        </p:nvSpPr>
        <p:spPr>
          <a:xfrm>
            <a:off x="8950366" y="4097474"/>
            <a:ext cx="1764255" cy="830997"/>
          </a:xfrm>
          <a:prstGeom prst="rect">
            <a:avLst/>
          </a:prstGeom>
        </p:spPr>
        <p:txBody>
          <a:bodyPr wrap="square">
            <a:spAutoFit/>
          </a:bodyPr>
          <a:lstStyle/>
          <a:p>
            <a:pPr algn="ctr"/>
            <a:r>
              <a:rPr lang="en-US" altLang="zh-CN" sz="2400" b="1" smtClean="0">
                <a:solidFill>
                  <a:srgbClr val="00B0F0"/>
                </a:solidFill>
                <a:latin typeface="黑体" panose="02010609060101010101" charset="-122"/>
                <a:ea typeface="黑体" panose="02010609060101010101" charset="-122"/>
              </a:rPr>
              <a:t>5</a:t>
            </a:r>
            <a:r>
              <a:rPr lang="zh-CN" altLang="en-US" sz="2400" b="1" smtClean="0">
                <a:solidFill>
                  <a:srgbClr val="00B0F0"/>
                </a:solidFill>
                <a:latin typeface="黑体" panose="02010609060101010101" charset="-122"/>
                <a:ea typeface="黑体" panose="02010609060101010101" charset="-122"/>
              </a:rPr>
              <a:t>、</a:t>
            </a:r>
            <a:r>
              <a:rPr lang="en-US" altLang="zh-CN" sz="2400" b="1" smtClean="0">
                <a:solidFill>
                  <a:srgbClr val="00B0F0"/>
                </a:solidFill>
                <a:latin typeface="黑体" panose="02010609060101010101" charset="-122"/>
                <a:ea typeface="黑体" panose="02010609060101010101" charset="-122"/>
              </a:rPr>
              <a:t>6</a:t>
            </a:r>
            <a:r>
              <a:rPr lang="zh-CN" altLang="en-US" sz="2400" b="1" smtClean="0">
                <a:solidFill>
                  <a:srgbClr val="00B0F0"/>
                </a:solidFill>
                <a:latin typeface="黑体" panose="02010609060101010101" charset="-122"/>
                <a:ea typeface="黑体" panose="02010609060101010101" charset="-122"/>
              </a:rPr>
              <a:t>号试管混合</a:t>
            </a:r>
            <a:endParaRPr lang="zh-CN" altLang="en-US" sz="2400" b="1">
              <a:solidFill>
                <a:srgbClr val="00B0F0"/>
              </a:solidFill>
              <a:latin typeface="黑体" panose="02010609060101010101" charset="-122"/>
              <a:ea typeface="黑体" panose="02010609060101010101" charset="-122"/>
            </a:endParaRPr>
          </a:p>
        </p:txBody>
      </p:sp>
      <p:sp>
        <p:nvSpPr>
          <p:cNvPr id="62" name="Text Box 51"/>
          <p:cNvSpPr txBox="1">
            <a:spLocks noChangeArrowheads="1"/>
          </p:cNvSpPr>
          <p:nvPr>
            <p:custDataLst>
              <p:tags r:id="rId15"/>
            </p:custDataLst>
          </p:nvPr>
        </p:nvSpPr>
        <p:spPr bwMode="auto">
          <a:xfrm>
            <a:off x="5781856" y="5058124"/>
            <a:ext cx="326532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auto">
              <a:defRPr/>
            </a:pPr>
            <a:r>
              <a:rPr kumimoji="1" lang="zh-CN" altLang="en-US" sz="2400" i="0" u="none" strike="noStrike" kern="0" cap="none" spc="0" normalizeH="0" baseline="0" noProof="0">
                <a:ln>
                  <a:noFill/>
                </a:ln>
                <a:uLnTx/>
                <a:uFillTx/>
                <a:latin typeface="黑体" panose="02010609060101010101" charset="-122"/>
                <a:ea typeface="黑体" panose="02010609060101010101" charset="-122"/>
                <a:cs typeface="Arial" panose="020B0604020202020204"/>
                <a:sym typeface="Times New Roman" panose="02020603050405020304"/>
              </a:rPr>
              <a:t>各加入两滴</a:t>
            </a:r>
            <a:r>
              <a:rPr kumimoji="1" lang="zh-CN" altLang="en-US" sz="2400" i="0" u="none" strike="noStrike" kern="0" cap="none" spc="0" normalizeH="0" baseline="0" noProof="0">
                <a:ln>
                  <a:noFill/>
                </a:ln>
                <a:solidFill>
                  <a:srgbClr val="FF0000"/>
                </a:solidFill>
                <a:uLnTx/>
                <a:uFillTx/>
                <a:latin typeface="黑体" panose="02010609060101010101" charset="-122"/>
                <a:ea typeface="黑体" panose="02010609060101010101" charset="-122"/>
                <a:cs typeface="Arial" panose="020B0604020202020204"/>
                <a:sym typeface="Times New Roman" panose="02020603050405020304"/>
              </a:rPr>
              <a:t>碘</a:t>
            </a:r>
            <a:r>
              <a:rPr kumimoji="1" lang="zh-CN" altLang="en-US" sz="2400" i="0" u="none" strike="noStrike" kern="0" cap="none" spc="0" normalizeH="0" baseline="0" noProof="0" smtClean="0">
                <a:ln>
                  <a:noFill/>
                </a:ln>
                <a:solidFill>
                  <a:srgbClr val="FF0000"/>
                </a:solidFill>
                <a:uLnTx/>
                <a:uFillTx/>
                <a:latin typeface="黑体" panose="02010609060101010101" charset="-122"/>
                <a:ea typeface="黑体" panose="02010609060101010101" charset="-122"/>
                <a:cs typeface="Arial" panose="020B0604020202020204"/>
                <a:sym typeface="Times New Roman" panose="02020603050405020304"/>
              </a:rPr>
              <a:t>液</a:t>
            </a:r>
            <a:r>
              <a:rPr kumimoji="1" lang="zh-CN" altLang="en-US" sz="2400" i="0" u="none" strike="noStrike" kern="0" cap="none" spc="0" normalizeH="0" baseline="0" noProof="0" smtClean="0">
                <a:ln>
                  <a:noFill/>
                </a:ln>
                <a:uLnTx/>
                <a:uFillTx/>
                <a:latin typeface="黑体" panose="02010609060101010101" charset="-122"/>
                <a:ea typeface="黑体" panose="02010609060101010101" charset="-122"/>
                <a:cs typeface="Arial" panose="020B0604020202020204"/>
                <a:sym typeface="Times New Roman" panose="02020603050405020304"/>
              </a:rPr>
              <a:t>→</a:t>
            </a:r>
            <a:r>
              <a:rPr kumimoji="1" lang="zh-CN" altLang="en-US" sz="2400" kern="0" smtClean="0">
                <a:solidFill>
                  <a:srgbClr val="FF0000"/>
                </a:solidFill>
                <a:latin typeface="黑体" panose="02010609060101010101" charset="-122"/>
                <a:ea typeface="黑体" panose="02010609060101010101" charset="-122"/>
                <a:sym typeface="Times New Roman" panose="02020603050405020304"/>
              </a:rPr>
              <a:t>振荡</a:t>
            </a:r>
            <a:endParaRPr kumimoji="1" lang="zh-CN" altLang="en-US" sz="2400" i="0" u="none" strike="noStrike" kern="0" cap="none" spc="0" normalizeH="0" baseline="0" noProof="0">
              <a:ln>
                <a:noFill/>
              </a:ln>
              <a:solidFill>
                <a:srgbClr val="FF0000"/>
              </a:solidFill>
              <a:uLnTx/>
              <a:uFillTx/>
              <a:latin typeface="黑体" panose="02010609060101010101" charset="-122"/>
              <a:ea typeface="黑体" panose="02010609060101010101" charset="-122"/>
              <a:cs typeface="Arial" panose="020B0604020202020204"/>
              <a:sym typeface="Times New Roman" panose="02020603050405020304"/>
            </a:endParaRPr>
          </a:p>
        </p:txBody>
      </p:sp>
      <p:sp>
        <p:nvSpPr>
          <p:cNvPr id="64" name="矩形 63"/>
          <p:cNvSpPr/>
          <p:nvPr>
            <p:custDataLst>
              <p:tags r:id="rId16"/>
            </p:custDataLst>
          </p:nvPr>
        </p:nvSpPr>
        <p:spPr>
          <a:xfrm>
            <a:off x="5491829" y="5704008"/>
            <a:ext cx="833668" cy="461665"/>
          </a:xfrm>
          <a:prstGeom prst="rect">
            <a:avLst/>
          </a:prstGeom>
        </p:spPr>
        <p:txBody>
          <a:bodyPr wrap="square">
            <a:spAutoFit/>
          </a:bodyPr>
          <a:lstStyle/>
          <a:p>
            <a:pPr lvl="0" algn="ctr"/>
            <a:r>
              <a:rPr lang="zh-CN" altLang="en-US" sz="2400" b="1" smtClean="0">
                <a:solidFill>
                  <a:srgbClr val="FF0000"/>
                </a:solidFill>
                <a:latin typeface="黑体" panose="02010609060101010101" charset="-122"/>
                <a:ea typeface="黑体" panose="02010609060101010101" charset="-122"/>
              </a:rPr>
              <a:t>变蓝</a:t>
            </a:r>
            <a:endParaRPr lang="zh-CN" altLang="en-US" sz="2400" b="1">
              <a:solidFill>
                <a:srgbClr val="FF0000"/>
              </a:solidFill>
              <a:latin typeface="黑体" panose="02010609060101010101" charset="-122"/>
              <a:ea typeface="黑体" panose="02010609060101010101" charset="-122"/>
            </a:endParaRPr>
          </a:p>
        </p:txBody>
      </p:sp>
      <p:sp>
        <p:nvSpPr>
          <p:cNvPr id="65" name="矩形 64"/>
          <p:cNvSpPr/>
          <p:nvPr>
            <p:custDataLst>
              <p:tags r:id="rId17"/>
            </p:custDataLst>
          </p:nvPr>
        </p:nvSpPr>
        <p:spPr>
          <a:xfrm>
            <a:off x="9343066" y="5682493"/>
            <a:ext cx="833668" cy="461665"/>
          </a:xfrm>
          <a:prstGeom prst="rect">
            <a:avLst/>
          </a:prstGeom>
        </p:spPr>
        <p:txBody>
          <a:bodyPr wrap="square">
            <a:spAutoFit/>
          </a:bodyPr>
          <a:lstStyle/>
          <a:p>
            <a:pPr lvl="0" algn="ctr"/>
            <a:r>
              <a:rPr lang="zh-CN" altLang="en-US" sz="2400" b="1" smtClean="0">
                <a:solidFill>
                  <a:srgbClr val="FF0000"/>
                </a:solidFill>
                <a:latin typeface="黑体" panose="02010609060101010101" charset="-122"/>
                <a:ea typeface="黑体" panose="02010609060101010101" charset="-122"/>
              </a:rPr>
              <a:t>变蓝</a:t>
            </a:r>
            <a:endParaRPr lang="zh-CN" altLang="en-US" sz="2400" b="1">
              <a:solidFill>
                <a:srgbClr val="FF0000"/>
              </a:solidFill>
              <a:latin typeface="黑体" panose="02010609060101010101" charset="-122"/>
              <a:ea typeface="黑体" panose="02010609060101010101" charset="-122"/>
            </a:endParaRPr>
          </a:p>
        </p:txBody>
      </p:sp>
      <p:sp>
        <p:nvSpPr>
          <p:cNvPr id="66" name="矩形 65"/>
          <p:cNvSpPr/>
          <p:nvPr>
            <p:custDataLst>
              <p:tags r:id="rId18"/>
            </p:custDataLst>
          </p:nvPr>
        </p:nvSpPr>
        <p:spPr>
          <a:xfrm>
            <a:off x="7234566" y="5693250"/>
            <a:ext cx="1134882" cy="461665"/>
          </a:xfrm>
          <a:prstGeom prst="rect">
            <a:avLst/>
          </a:prstGeom>
        </p:spPr>
        <p:txBody>
          <a:bodyPr wrap="square">
            <a:spAutoFit/>
          </a:bodyPr>
          <a:lstStyle/>
          <a:p>
            <a:pPr lvl="0" algn="ctr"/>
            <a:r>
              <a:rPr lang="zh-CN" altLang="en-US" sz="2400" b="1" smtClean="0">
                <a:solidFill>
                  <a:srgbClr val="FF0000"/>
                </a:solidFill>
                <a:latin typeface="黑体" panose="02010609060101010101" charset="-122"/>
                <a:ea typeface="黑体" panose="02010609060101010101" charset="-122"/>
              </a:rPr>
              <a:t>不变蓝</a:t>
            </a:r>
            <a:endParaRPr lang="zh-CN" altLang="en-US" sz="2400" b="1">
              <a:solidFill>
                <a:srgbClr val="FF0000"/>
              </a:solidFill>
              <a:latin typeface="黑体" panose="02010609060101010101" charset="-122"/>
              <a:ea typeface="黑体" panose="02010609060101010101" charset="-122"/>
            </a:endParaRPr>
          </a:p>
        </p:txBody>
      </p:sp>
      <p:sp>
        <p:nvSpPr>
          <p:cNvPr id="27" name="矩形 26"/>
          <p:cNvSpPr/>
          <p:nvPr>
            <p:custDataLst>
              <p:tags r:id="rId19"/>
            </p:custDataLst>
          </p:nvPr>
        </p:nvSpPr>
        <p:spPr>
          <a:xfrm>
            <a:off x="1153435" y="1828284"/>
            <a:ext cx="2659702" cy="461665"/>
          </a:xfrm>
          <a:prstGeom prst="rect">
            <a:avLst/>
          </a:prstGeom>
        </p:spPr>
        <p:txBody>
          <a:bodyPr wrap="none">
            <a:spAutoFit/>
          </a:bodyPr>
          <a:lstStyle/>
          <a:p>
            <a:pPr lvl="0" fontAlgn="auto">
              <a:defRPr/>
            </a:pPr>
            <a:r>
              <a:rPr lang="zh-CN" altLang="en-US" sz="2400" b="1" smtClean="0">
                <a:latin typeface="黑体" panose="02010609060101010101" charset="-122"/>
                <a:ea typeface="黑体" panose="02010609060101010101" charset="-122"/>
              </a:rPr>
              <a:t>取洁净试管并编号</a:t>
            </a:r>
            <a:endParaRPr lang="zh-CN" altLang="en-US" sz="2400" b="1" smtClean="0">
              <a:latin typeface="黑体" panose="02010609060101010101" charset="-122"/>
              <a:ea typeface="黑体" panose="02010609060101010101" charset="-122"/>
            </a:endParaRPr>
          </a:p>
        </p:txBody>
      </p:sp>
      <p:sp>
        <p:nvSpPr>
          <p:cNvPr id="29" name="矩形 28"/>
          <p:cNvSpPr/>
          <p:nvPr>
            <p:custDataLst>
              <p:tags r:id="rId20"/>
            </p:custDataLst>
          </p:nvPr>
        </p:nvSpPr>
        <p:spPr>
          <a:xfrm>
            <a:off x="5134429" y="1825109"/>
            <a:ext cx="338555" cy="461665"/>
          </a:xfrm>
          <a:prstGeom prst="rect">
            <a:avLst/>
          </a:prstGeom>
        </p:spPr>
        <p:txBody>
          <a:bodyPr wrap="none">
            <a:spAutoFit/>
          </a:bodyPr>
          <a:lstStyle/>
          <a:p>
            <a:pPr algn="ctr"/>
            <a:r>
              <a:rPr lang="en-US" altLang="zh-CN" sz="2400" b="1" smtClean="0">
                <a:latin typeface="黑体" panose="02010609060101010101" charset="-122"/>
                <a:ea typeface="黑体" panose="02010609060101010101" charset="-122"/>
              </a:rPr>
              <a:t>1</a:t>
            </a:r>
            <a:endParaRPr lang="zh-CN" altLang="en-US" sz="2400" b="1">
              <a:latin typeface="黑体" panose="02010609060101010101" charset="-122"/>
              <a:ea typeface="黑体" panose="02010609060101010101" charset="-122"/>
            </a:endParaRPr>
          </a:p>
        </p:txBody>
      </p:sp>
      <p:sp>
        <p:nvSpPr>
          <p:cNvPr id="30" name="矩形 29"/>
          <p:cNvSpPr/>
          <p:nvPr>
            <p:custDataLst>
              <p:tags r:id="rId21"/>
            </p:custDataLst>
          </p:nvPr>
        </p:nvSpPr>
        <p:spPr>
          <a:xfrm>
            <a:off x="6128839" y="1825109"/>
            <a:ext cx="340158" cy="461665"/>
          </a:xfrm>
          <a:prstGeom prst="rect">
            <a:avLst/>
          </a:prstGeom>
        </p:spPr>
        <p:txBody>
          <a:bodyPr wrap="none">
            <a:spAutoFit/>
          </a:bodyPr>
          <a:lstStyle/>
          <a:p>
            <a:pPr algn="ctr"/>
            <a:r>
              <a:rPr lang="en-US" altLang="zh-CN" sz="2400" b="1" smtClean="0">
                <a:latin typeface="黑体" panose="02010609060101010101" charset="-122"/>
                <a:ea typeface="黑体" panose="02010609060101010101" charset="-122"/>
              </a:rPr>
              <a:t>2</a:t>
            </a:r>
            <a:endParaRPr lang="zh-CN" altLang="en-US" sz="2400" b="1">
              <a:latin typeface="黑体" panose="02010609060101010101" charset="-122"/>
              <a:ea typeface="黑体" panose="02010609060101010101" charset="-122"/>
            </a:endParaRPr>
          </a:p>
        </p:txBody>
      </p:sp>
      <p:sp>
        <p:nvSpPr>
          <p:cNvPr id="31" name="矩形 30"/>
          <p:cNvSpPr/>
          <p:nvPr>
            <p:custDataLst>
              <p:tags r:id="rId22"/>
            </p:custDataLst>
          </p:nvPr>
        </p:nvSpPr>
        <p:spPr>
          <a:xfrm>
            <a:off x="7168969" y="1825109"/>
            <a:ext cx="340158" cy="461665"/>
          </a:xfrm>
          <a:prstGeom prst="rect">
            <a:avLst/>
          </a:prstGeom>
        </p:spPr>
        <p:txBody>
          <a:bodyPr wrap="none">
            <a:spAutoFit/>
          </a:bodyPr>
          <a:lstStyle/>
          <a:p>
            <a:pPr algn="ctr"/>
            <a:r>
              <a:rPr lang="en-US" altLang="zh-CN" sz="2400" b="1" smtClean="0">
                <a:latin typeface="黑体" panose="02010609060101010101" charset="-122"/>
                <a:ea typeface="黑体" panose="02010609060101010101" charset="-122"/>
              </a:rPr>
              <a:t>3</a:t>
            </a:r>
            <a:endParaRPr lang="zh-CN" altLang="en-US" sz="2400" b="1">
              <a:latin typeface="黑体" panose="02010609060101010101" charset="-122"/>
              <a:ea typeface="黑体" panose="02010609060101010101" charset="-122"/>
            </a:endParaRPr>
          </a:p>
        </p:txBody>
      </p:sp>
      <p:sp>
        <p:nvSpPr>
          <p:cNvPr id="32" name="矩形 31"/>
          <p:cNvSpPr/>
          <p:nvPr>
            <p:custDataLst>
              <p:tags r:id="rId23"/>
            </p:custDataLst>
          </p:nvPr>
        </p:nvSpPr>
        <p:spPr>
          <a:xfrm>
            <a:off x="8174809" y="1847969"/>
            <a:ext cx="340158" cy="461665"/>
          </a:xfrm>
          <a:prstGeom prst="rect">
            <a:avLst/>
          </a:prstGeom>
        </p:spPr>
        <p:txBody>
          <a:bodyPr wrap="none">
            <a:spAutoFit/>
          </a:bodyPr>
          <a:lstStyle/>
          <a:p>
            <a:pPr algn="ctr"/>
            <a:r>
              <a:rPr lang="en-US" altLang="zh-CN" sz="2400" b="1" smtClean="0">
                <a:latin typeface="黑体" panose="02010609060101010101" charset="-122"/>
                <a:ea typeface="黑体" panose="02010609060101010101" charset="-122"/>
              </a:rPr>
              <a:t>4</a:t>
            </a:r>
            <a:endParaRPr lang="zh-CN" altLang="en-US" sz="2400" b="1">
              <a:latin typeface="黑体" panose="02010609060101010101" charset="-122"/>
              <a:ea typeface="黑体" panose="02010609060101010101" charset="-122"/>
            </a:endParaRPr>
          </a:p>
        </p:txBody>
      </p:sp>
      <p:sp>
        <p:nvSpPr>
          <p:cNvPr id="33" name="矩形 32"/>
          <p:cNvSpPr/>
          <p:nvPr>
            <p:custDataLst>
              <p:tags r:id="rId24"/>
            </p:custDataLst>
          </p:nvPr>
        </p:nvSpPr>
        <p:spPr>
          <a:xfrm>
            <a:off x="9203509" y="1825109"/>
            <a:ext cx="340158" cy="461665"/>
          </a:xfrm>
          <a:prstGeom prst="rect">
            <a:avLst/>
          </a:prstGeom>
        </p:spPr>
        <p:txBody>
          <a:bodyPr wrap="none">
            <a:spAutoFit/>
          </a:bodyPr>
          <a:lstStyle/>
          <a:p>
            <a:pPr algn="ctr"/>
            <a:r>
              <a:rPr lang="en-US" altLang="zh-CN" sz="2400" b="1" smtClean="0">
                <a:latin typeface="黑体" panose="02010609060101010101" charset="-122"/>
                <a:ea typeface="黑体" panose="02010609060101010101" charset="-122"/>
              </a:rPr>
              <a:t>5</a:t>
            </a:r>
            <a:endParaRPr lang="zh-CN" altLang="en-US" sz="2400" b="1">
              <a:latin typeface="黑体" panose="02010609060101010101" charset="-122"/>
              <a:ea typeface="黑体" panose="02010609060101010101" charset="-122"/>
            </a:endParaRPr>
          </a:p>
        </p:txBody>
      </p:sp>
      <p:sp>
        <p:nvSpPr>
          <p:cNvPr id="34" name="矩形 33"/>
          <p:cNvSpPr/>
          <p:nvPr>
            <p:custDataLst>
              <p:tags r:id="rId25"/>
            </p:custDataLst>
          </p:nvPr>
        </p:nvSpPr>
        <p:spPr>
          <a:xfrm>
            <a:off x="10037899" y="1825109"/>
            <a:ext cx="340158" cy="461665"/>
          </a:xfrm>
          <a:prstGeom prst="rect">
            <a:avLst/>
          </a:prstGeom>
        </p:spPr>
        <p:txBody>
          <a:bodyPr wrap="none">
            <a:spAutoFit/>
          </a:bodyPr>
          <a:lstStyle/>
          <a:p>
            <a:pPr algn="ctr"/>
            <a:r>
              <a:rPr lang="en-US" altLang="zh-CN" sz="2400" b="1" smtClean="0">
                <a:latin typeface="黑体" panose="02010609060101010101" charset="-122"/>
                <a:ea typeface="黑体" panose="02010609060101010101" charset="-122"/>
              </a:rPr>
              <a:t>6</a:t>
            </a:r>
            <a:endParaRPr lang="zh-CN" altLang="en-US" sz="2400" b="1">
              <a:latin typeface="黑体" panose="02010609060101010101" charset="-122"/>
              <a:ea typeface="黑体" panose="02010609060101010101" charset="-122"/>
            </a:endParaRPr>
          </a:p>
        </p:txBody>
      </p:sp>
      <p:sp>
        <p:nvSpPr>
          <p:cNvPr id="35" name="矩形 34"/>
          <p:cNvSpPr/>
          <p:nvPr>
            <p:custDataLst>
              <p:tags r:id="rId26"/>
            </p:custDataLst>
          </p:nvPr>
        </p:nvSpPr>
        <p:spPr>
          <a:xfrm>
            <a:off x="1137368" y="2388354"/>
            <a:ext cx="3280065" cy="461665"/>
          </a:xfrm>
          <a:prstGeom prst="rect">
            <a:avLst/>
          </a:prstGeom>
        </p:spPr>
        <p:txBody>
          <a:bodyPr wrap="none">
            <a:spAutoFit/>
          </a:bodyPr>
          <a:lstStyle/>
          <a:p>
            <a:pPr lvl="0" fontAlgn="auto">
              <a:defRPr/>
            </a:pPr>
            <a:r>
              <a:rPr lang="zh-CN" altLang="en-US" sz="2400" b="1" smtClean="0">
                <a:latin typeface="黑体" panose="02010609060101010101" charset="-122"/>
                <a:ea typeface="黑体" panose="02010609060101010101" charset="-122"/>
              </a:rPr>
              <a:t>加</a:t>
            </a:r>
            <a:r>
              <a:rPr lang="en-US" altLang="zh-CN" sz="2400" b="1" smtClean="0">
                <a:latin typeface="黑体" panose="02010609060101010101" charset="-122"/>
                <a:ea typeface="黑体" panose="02010609060101010101" charset="-122"/>
              </a:rPr>
              <a:t>3%</a:t>
            </a:r>
            <a:r>
              <a:rPr lang="zh-CN" altLang="en-US" sz="2400" b="1" smtClean="0">
                <a:latin typeface="黑体" panose="02010609060101010101" charset="-122"/>
                <a:ea typeface="黑体" panose="02010609060101010101" charset="-122"/>
              </a:rPr>
              <a:t>的可溶性淀粉溶液</a:t>
            </a:r>
            <a:endParaRPr lang="zh-CN" altLang="en-US" sz="2400" b="1" smtClean="0">
              <a:latin typeface="黑体" panose="02010609060101010101" charset="-122"/>
              <a:ea typeface="黑体" panose="02010609060101010101" charset="-122"/>
            </a:endParaRPr>
          </a:p>
        </p:txBody>
      </p:sp>
      <p:sp>
        <p:nvSpPr>
          <p:cNvPr id="36" name="矩形 35"/>
          <p:cNvSpPr/>
          <p:nvPr>
            <p:custDataLst>
              <p:tags r:id="rId27"/>
            </p:custDataLst>
          </p:nvPr>
        </p:nvSpPr>
        <p:spPr>
          <a:xfrm>
            <a:off x="1143121" y="2982714"/>
            <a:ext cx="2351926" cy="461665"/>
          </a:xfrm>
          <a:prstGeom prst="rect">
            <a:avLst/>
          </a:prstGeom>
        </p:spPr>
        <p:txBody>
          <a:bodyPr wrap="none">
            <a:spAutoFit/>
          </a:bodyPr>
          <a:lstStyle/>
          <a:p>
            <a:pPr lvl="0" fontAlgn="auto">
              <a:defRPr/>
            </a:pPr>
            <a:r>
              <a:rPr lang="zh-CN" altLang="en-US" sz="2400" b="1" smtClean="0">
                <a:latin typeface="黑体" panose="02010609060101010101" charset="-122"/>
                <a:ea typeface="黑体" panose="02010609060101010101" charset="-122"/>
              </a:rPr>
              <a:t>加</a:t>
            </a:r>
            <a:r>
              <a:rPr lang="en-US" altLang="zh-CN" sz="2400" b="1" smtClean="0">
                <a:latin typeface="黑体" panose="02010609060101010101" charset="-122"/>
                <a:ea typeface="黑体" panose="02010609060101010101" charset="-122"/>
              </a:rPr>
              <a:t>2%</a:t>
            </a:r>
            <a:r>
              <a:rPr lang="zh-CN" altLang="en-US" sz="2400" b="1" smtClean="0">
                <a:latin typeface="黑体" panose="02010609060101010101" charset="-122"/>
                <a:ea typeface="黑体" panose="02010609060101010101" charset="-122"/>
              </a:rPr>
              <a:t>淀粉酶溶液</a:t>
            </a:r>
            <a:endParaRPr lang="zh-CN" altLang="en-US" sz="2400" b="1" smtClean="0">
              <a:latin typeface="黑体" panose="02010609060101010101" charset="-122"/>
              <a:ea typeface="黑体" panose="02010609060101010101" charset="-122"/>
            </a:endParaRPr>
          </a:p>
        </p:txBody>
      </p:sp>
      <p:sp>
        <p:nvSpPr>
          <p:cNvPr id="37" name="矩形 36"/>
          <p:cNvSpPr/>
          <p:nvPr>
            <p:custDataLst>
              <p:tags r:id="rId28"/>
            </p:custDataLst>
          </p:nvPr>
        </p:nvSpPr>
        <p:spPr>
          <a:xfrm>
            <a:off x="1086209" y="3565644"/>
            <a:ext cx="2021840" cy="460375"/>
          </a:xfrm>
          <a:prstGeom prst="rect">
            <a:avLst/>
          </a:prstGeom>
        </p:spPr>
        <p:txBody>
          <a:bodyPr wrap="none">
            <a:spAutoFit/>
          </a:bodyPr>
          <a:lstStyle/>
          <a:p>
            <a:pPr lvl="0" algn="l" fontAlgn="auto">
              <a:defRPr/>
            </a:pPr>
            <a:r>
              <a:rPr lang="zh-CN" altLang="en-US" sz="2400" b="1" smtClean="0">
                <a:latin typeface="黑体" panose="02010609060101010101" charset="-122"/>
                <a:ea typeface="黑体" panose="02010609060101010101" charset="-122"/>
                <a:cs typeface="楷体" panose="02010609060101010101" pitchFamily="49" charset="-122"/>
                <a:sym typeface="+mn-ea"/>
              </a:rPr>
              <a:t>水浴保温</a:t>
            </a:r>
            <a:r>
              <a:rPr lang="en-US" altLang="zh-CN" sz="2400" b="1" smtClean="0">
                <a:latin typeface="黑体" panose="02010609060101010101" charset="-122"/>
                <a:ea typeface="黑体" panose="02010609060101010101" charset="-122"/>
                <a:cs typeface="楷体" panose="02010609060101010101" pitchFamily="49" charset="-122"/>
              </a:rPr>
              <a:t>5min</a:t>
            </a:r>
            <a:endParaRPr lang="en-US" altLang="zh-CN" sz="2400" b="1" smtClean="0">
              <a:latin typeface="黑体" panose="02010609060101010101" charset="-122"/>
              <a:ea typeface="黑体" panose="02010609060101010101" charset="-122"/>
              <a:cs typeface="楷体" panose="02010609060101010101" pitchFamily="49" charset="-122"/>
            </a:endParaRPr>
          </a:p>
        </p:txBody>
      </p:sp>
      <p:sp>
        <p:nvSpPr>
          <p:cNvPr id="38" name="矩形 37"/>
          <p:cNvSpPr/>
          <p:nvPr>
            <p:custDataLst>
              <p:tags r:id="rId29"/>
            </p:custDataLst>
          </p:nvPr>
        </p:nvSpPr>
        <p:spPr>
          <a:xfrm>
            <a:off x="1104042" y="4125714"/>
            <a:ext cx="3662268" cy="830997"/>
          </a:xfrm>
          <a:prstGeom prst="rect">
            <a:avLst/>
          </a:prstGeom>
        </p:spPr>
        <p:txBody>
          <a:bodyPr wrap="square">
            <a:spAutoFit/>
          </a:bodyPr>
          <a:lstStyle/>
          <a:p>
            <a:pPr lvl="0" fontAlgn="auto">
              <a:defRPr/>
            </a:pPr>
            <a:r>
              <a:rPr lang="zh-CN" altLang="en-US" sz="2400" b="1" smtClean="0">
                <a:latin typeface="黑体" panose="02010609060101010101" charset="-122"/>
                <a:ea typeface="黑体" panose="02010609060101010101" charset="-122"/>
              </a:rPr>
              <a:t>淀粉酶溶液与淀粉溶液混合，摇匀（保持</a:t>
            </a:r>
            <a:r>
              <a:rPr lang="en-US" altLang="zh-CN" sz="2400" b="1" smtClean="0">
                <a:latin typeface="黑体" panose="02010609060101010101" charset="-122"/>
                <a:ea typeface="黑体" panose="02010609060101010101" charset="-122"/>
              </a:rPr>
              <a:t>5min</a:t>
            </a:r>
            <a:r>
              <a:rPr lang="zh-CN" altLang="en-US" sz="2400" b="1" smtClean="0">
                <a:latin typeface="黑体" panose="02010609060101010101" charset="-122"/>
                <a:ea typeface="黑体" panose="02010609060101010101" charset="-122"/>
              </a:rPr>
              <a:t>）</a:t>
            </a:r>
            <a:endParaRPr lang="zh-CN" altLang="en-US" sz="2400" b="1" smtClean="0">
              <a:latin typeface="黑体" panose="02010609060101010101" charset="-122"/>
              <a:ea typeface="黑体" panose="02010609060101010101" charset="-122"/>
            </a:endParaRPr>
          </a:p>
        </p:txBody>
      </p:sp>
      <p:sp>
        <p:nvSpPr>
          <p:cNvPr id="39" name="矩形 38"/>
          <p:cNvSpPr/>
          <p:nvPr>
            <p:custDataLst>
              <p:tags r:id="rId30"/>
            </p:custDataLst>
          </p:nvPr>
        </p:nvSpPr>
        <p:spPr>
          <a:xfrm>
            <a:off x="1140645" y="5062974"/>
            <a:ext cx="2815194" cy="461665"/>
          </a:xfrm>
          <a:prstGeom prst="rect">
            <a:avLst/>
          </a:prstGeom>
        </p:spPr>
        <p:txBody>
          <a:bodyPr wrap="none">
            <a:spAutoFit/>
          </a:bodyPr>
          <a:lstStyle/>
          <a:p>
            <a:pPr lvl="0" fontAlgn="auto">
              <a:defRPr/>
            </a:pPr>
            <a:r>
              <a:rPr lang="zh-CN" altLang="en-US" sz="2400" b="1" smtClean="0">
                <a:latin typeface="黑体" panose="02010609060101010101" charset="-122"/>
                <a:ea typeface="黑体" panose="02010609060101010101" charset="-122"/>
              </a:rPr>
              <a:t>滴加</a:t>
            </a:r>
            <a:r>
              <a:rPr lang="en-US" altLang="zh-CN" sz="2400" b="1" smtClean="0">
                <a:latin typeface="黑体" panose="02010609060101010101" charset="-122"/>
                <a:ea typeface="黑体" panose="02010609060101010101" charset="-122"/>
              </a:rPr>
              <a:t>2</a:t>
            </a:r>
            <a:r>
              <a:rPr lang="zh-CN" altLang="en-US" sz="2400" b="1" smtClean="0">
                <a:latin typeface="黑体" panose="02010609060101010101" charset="-122"/>
                <a:ea typeface="黑体" panose="02010609060101010101" charset="-122"/>
              </a:rPr>
              <a:t>滴碘液、振荡</a:t>
            </a:r>
            <a:endParaRPr lang="zh-CN" altLang="en-US" sz="2400" b="1" smtClean="0">
              <a:latin typeface="黑体" panose="02010609060101010101" charset="-122"/>
              <a:ea typeface="黑体" panose="02010609060101010101" charset="-122"/>
            </a:endParaRPr>
          </a:p>
        </p:txBody>
      </p:sp>
      <p:sp>
        <p:nvSpPr>
          <p:cNvPr id="42" name="矩形 41"/>
          <p:cNvSpPr/>
          <p:nvPr>
            <p:custDataLst>
              <p:tags r:id="rId31"/>
            </p:custDataLst>
          </p:nvPr>
        </p:nvSpPr>
        <p:spPr>
          <a:xfrm>
            <a:off x="1157271" y="5680194"/>
            <a:ext cx="2040943" cy="461665"/>
          </a:xfrm>
          <a:prstGeom prst="rect">
            <a:avLst/>
          </a:prstGeom>
        </p:spPr>
        <p:txBody>
          <a:bodyPr wrap="none">
            <a:spAutoFit/>
          </a:bodyPr>
          <a:lstStyle/>
          <a:p>
            <a:pPr lvl="0" fontAlgn="auto">
              <a:defRPr/>
            </a:pPr>
            <a:r>
              <a:rPr lang="zh-CN" altLang="en-US" sz="2400" b="1" smtClean="0">
                <a:latin typeface="黑体" panose="02010609060101010101" charset="-122"/>
                <a:ea typeface="黑体" panose="02010609060101010101" charset="-122"/>
              </a:rPr>
              <a:t>观察实验现象</a:t>
            </a:r>
            <a:endParaRPr lang="zh-CN" altLang="en-US" sz="2400" b="1" smtClean="0">
              <a:latin typeface="黑体" panose="02010609060101010101" charset="-122"/>
              <a:ea typeface="黑体" panose="02010609060101010101" charset="-122"/>
            </a:endParaRPr>
          </a:p>
        </p:txBody>
      </p:sp>
      <p:sp>
        <p:nvSpPr>
          <p:cNvPr id="36872" name="文本框 36871"/>
          <p:cNvSpPr txBox="1"/>
          <p:nvPr>
            <p:custDataLst>
              <p:tags r:id="rId32"/>
            </p:custDataLst>
          </p:nvPr>
        </p:nvSpPr>
        <p:spPr>
          <a:xfrm>
            <a:off x="2832735" y="6297295"/>
            <a:ext cx="1049655" cy="450215"/>
          </a:xfrm>
          <a:prstGeom prst="rect">
            <a:avLst/>
          </a:prstGeom>
          <a:noFill/>
          <a:ln w="9525">
            <a:noFill/>
          </a:ln>
        </p:spPr>
        <p:txBody>
          <a:bodyPr wrap="square" lIns="81650" tIns="40825" rIns="81650" bIns="40825" anchor="t" anchorCtr="0">
            <a:spAutoFit/>
          </a:bodyPr>
          <a:lstStyle/>
          <a:p>
            <a:r>
              <a:rPr lang="zh-CN" altLang="en-US" sz="2400" b="1">
                <a:solidFill>
                  <a:srgbClr val="FF0000"/>
                </a:solidFill>
                <a:latin typeface="微软雅黑" panose="020B0503020204020204" pitchFamily="34" charset="-122"/>
                <a:ea typeface="微软雅黑" panose="020B0503020204020204" pitchFamily="34" charset="-122"/>
              </a:rPr>
              <a:t>结论：</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2" name="文本框 1"/>
          <p:cNvSpPr txBox="1"/>
          <p:nvPr>
            <p:custDataLst>
              <p:tags r:id="rId33"/>
            </p:custDataLst>
          </p:nvPr>
        </p:nvSpPr>
        <p:spPr>
          <a:xfrm>
            <a:off x="3882390" y="6328410"/>
            <a:ext cx="6096000" cy="460375"/>
          </a:xfrm>
          <a:prstGeom prst="rect">
            <a:avLst/>
          </a:prstGeom>
          <a:noFill/>
        </p:spPr>
        <p:txBody>
          <a:bodyPr wrap="square" rtlCol="0" anchor="t">
            <a:spAutoFit/>
          </a:bodyPr>
          <a:lstStyle/>
          <a:p>
            <a:r>
              <a:rPr lang="zh-CN" altLang="en-US" sz="2400" b="1">
                <a:solidFill>
                  <a:srgbClr val="FF0000"/>
                </a:solidFill>
                <a:latin typeface="微软雅黑" panose="020B0503020204020204" pitchFamily="34" charset="-122"/>
                <a:ea typeface="微软雅黑" panose="020B0503020204020204" pitchFamily="34" charset="-122"/>
                <a:sym typeface="+mn-ea"/>
              </a:rPr>
              <a:t>温度过高、过低，都会影响酶的活性</a:t>
            </a:r>
            <a:endParaRPr lang="zh-CN" altLang="en-US" sz="2400" b="1">
              <a:solidFill>
                <a:srgbClr val="FF0000"/>
              </a:solidFill>
              <a:latin typeface="微软雅黑" panose="020B0503020204020204" pitchFamily="34" charset="-122"/>
              <a:ea typeface="微软雅黑" panose="020B0503020204020204" pitchFamily="34" charset="-122"/>
              <a:sym typeface="+mn-ea"/>
            </a:endParaRPr>
          </a:p>
        </p:txBody>
      </p:sp>
      <p:grpSp>
        <p:nvGrpSpPr>
          <p:cNvPr id="3" name="组合 2"/>
          <p:cNvGrpSpPr/>
          <p:nvPr>
            <p:custDataLst>
              <p:tags r:id="rId34"/>
            </p:custDataLst>
          </p:nvPr>
        </p:nvGrpSpPr>
        <p:grpSpPr>
          <a:xfrm>
            <a:off x="149225" y="81280"/>
            <a:ext cx="5759450" cy="1152525"/>
            <a:chOff x="235" y="128"/>
            <a:chExt cx="10309" cy="1815"/>
          </a:xfrm>
        </p:grpSpPr>
        <p:sp>
          <p:nvSpPr>
            <p:cNvPr id="5" name="文本框 4"/>
            <p:cNvSpPr txBox="1"/>
            <p:nvPr>
              <p:custDataLst>
                <p:tags r:id="rId35"/>
              </p:custDataLst>
            </p:nvPr>
          </p:nvSpPr>
          <p:spPr>
            <a:xfrm>
              <a:off x="503" y="9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酶的特性</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36"/>
              </p:custDataLst>
            </p:nvPr>
          </p:nvGrpSpPr>
          <p:grpSpPr>
            <a:xfrm>
              <a:off x="235" y="128"/>
              <a:ext cx="10309" cy="899"/>
              <a:chOff x="587375" y="977268"/>
              <a:chExt cx="6546004" cy="570900"/>
            </a:xfrm>
          </p:grpSpPr>
          <p:sp>
            <p:nvSpPr>
              <p:cNvPr id="215" name="任意多边形: 形状 17"/>
              <p:cNvSpPr/>
              <p:nvPr>
                <p:custDataLst>
                  <p:tags r:id="rId37"/>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38"/>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3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40"/>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41"/>
              </p:custDataLst>
            </p:nvPr>
          </p:nvPicPr>
          <p:blipFill>
            <a:blip r:embed="rId42"/>
            <a:stretch>
              <a:fillRect/>
            </a:stretch>
          </p:blipFill>
          <p:spPr>
            <a:xfrm>
              <a:off x="1119" y="207"/>
              <a:ext cx="719" cy="719"/>
            </a:xfrm>
            <a:prstGeom prst="rect">
              <a:avLst/>
            </a:prstGeom>
          </p:spPr>
        </p:pic>
      </p:grpSp>
      <p:sp>
        <p:nvSpPr>
          <p:cNvPr id="12" name="文本框 11"/>
          <p:cNvSpPr txBox="1"/>
          <p:nvPr>
            <p:custDataLst>
              <p:tags r:id="rId43"/>
            </p:custDataLst>
          </p:nvPr>
        </p:nvSpPr>
        <p:spPr>
          <a:xfrm>
            <a:off x="3400425" y="758190"/>
            <a:ext cx="5954395" cy="521970"/>
          </a:xfrm>
          <a:prstGeom prst="rect">
            <a:avLst/>
          </a:prstGeom>
          <a:noFill/>
        </p:spPr>
        <p:txBody>
          <a:bodyPr vert="horz" wrap="square" rtlCol="0" anchor="t">
            <a:spAutoFit/>
          </a:bodyPr>
          <a:lstStyle/>
          <a:p>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字魂59号-创粗黑" panose="00000500000000000000" pitchFamily="2" charset="-122"/>
              </a:rPr>
              <a:t>4.</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字魂59号-创粗黑" panose="00000500000000000000" pitchFamily="2" charset="-122"/>
              </a:rPr>
              <a:t>实验：</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探究</a:t>
            </a:r>
            <a:r>
              <a:rPr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温度</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对酶活性的影响</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linds(horizontal)">
                                      <p:cBhvr>
                                        <p:cTn id="7" dur="500"/>
                                        <p:tgtEl>
                                          <p:spTgt spid="27"/>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blinds(horizontal)">
                                      <p:cBhvr>
                                        <p:cTn id="11" dur="1000"/>
                                        <p:tgtEl>
                                          <p:spTgt spid="29"/>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blinds(horizontal)">
                                      <p:cBhvr>
                                        <p:cTn id="14" dur="1000"/>
                                        <p:tgtEl>
                                          <p:spTgt spid="30"/>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blinds(horizontal)">
                                      <p:cBhvr>
                                        <p:cTn id="17" dur="1000"/>
                                        <p:tgtEl>
                                          <p:spTgt spid="31"/>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blinds(horizontal)">
                                      <p:cBhvr>
                                        <p:cTn id="20" dur="1000"/>
                                        <p:tgtEl>
                                          <p:spTgt spid="32"/>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blinds(horizontal)">
                                      <p:cBhvr>
                                        <p:cTn id="23" dur="1000"/>
                                        <p:tgtEl>
                                          <p:spTgt spid="33"/>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blinds(horizontal)">
                                      <p:cBhvr>
                                        <p:cTn id="26" dur="1000"/>
                                        <p:tgtEl>
                                          <p:spTgt spid="34"/>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blinds(horizontal)">
                                      <p:cBhvr>
                                        <p:cTn id="31" dur="500"/>
                                        <p:tgtEl>
                                          <p:spTgt spid="35"/>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blinds(horizontal)">
                                      <p:cBhvr>
                                        <p:cTn id="36" dur="1000"/>
                                        <p:tgtEl>
                                          <p:spTgt spid="43"/>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blinds(horizontal)">
                                      <p:cBhvr>
                                        <p:cTn id="39" dur="1000"/>
                                        <p:tgtEl>
                                          <p:spTgt spid="44"/>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blinds(horizontal)">
                                      <p:cBhvr>
                                        <p:cTn id="42" dur="1000"/>
                                        <p:tgtEl>
                                          <p:spTgt spid="45"/>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blinds(horizontal)">
                                      <p:cBhvr>
                                        <p:cTn id="47" dur="500"/>
                                        <p:tgtEl>
                                          <p:spTgt spid="36"/>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46"/>
                                        </p:tgtEl>
                                        <p:attrNameLst>
                                          <p:attrName>style.visibility</p:attrName>
                                        </p:attrNameLst>
                                      </p:cBhvr>
                                      <p:to>
                                        <p:strVal val="visible"/>
                                      </p:to>
                                    </p:set>
                                    <p:animEffect transition="in" filter="blinds(horizontal)">
                                      <p:cBhvr>
                                        <p:cTn id="52" dur="500"/>
                                        <p:tgtEl>
                                          <p:spTgt spid="46"/>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47"/>
                                        </p:tgtEl>
                                        <p:attrNameLst>
                                          <p:attrName>style.visibility</p:attrName>
                                        </p:attrNameLst>
                                      </p:cBhvr>
                                      <p:to>
                                        <p:strVal val="visible"/>
                                      </p:to>
                                    </p:set>
                                    <p:animEffect transition="in" filter="blinds(horizontal)">
                                      <p:cBhvr>
                                        <p:cTn id="55" dur="500"/>
                                        <p:tgtEl>
                                          <p:spTgt spid="47"/>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48"/>
                                        </p:tgtEl>
                                        <p:attrNameLst>
                                          <p:attrName>style.visibility</p:attrName>
                                        </p:attrNameLst>
                                      </p:cBhvr>
                                      <p:to>
                                        <p:strVal val="visible"/>
                                      </p:to>
                                    </p:set>
                                    <p:animEffect transition="in" filter="blinds(horizontal)">
                                      <p:cBhvr>
                                        <p:cTn id="58" dur="500"/>
                                        <p:tgtEl>
                                          <p:spTgt spid="48"/>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grpId="0" nodeType="click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blinds(horizontal)">
                                      <p:cBhvr>
                                        <p:cTn id="63" dur="500"/>
                                        <p:tgtEl>
                                          <p:spTgt spid="37"/>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49"/>
                                        </p:tgtEl>
                                        <p:attrNameLst>
                                          <p:attrName>style.visibility</p:attrName>
                                        </p:attrNameLst>
                                      </p:cBhvr>
                                      <p:to>
                                        <p:strVal val="visible"/>
                                      </p:to>
                                    </p:set>
                                    <p:animEffect transition="in" filter="fade">
                                      <p:cBhvr>
                                        <p:cTn id="68" dur="1000"/>
                                        <p:tgtEl>
                                          <p:spTgt spid="49"/>
                                        </p:tgtEl>
                                      </p:cBhvr>
                                    </p:animEffect>
                                    <p:anim calcmode="lin" valueType="num">
                                      <p:cBhvr>
                                        <p:cTn id="69" dur="1000" fill="hold"/>
                                        <p:tgtEl>
                                          <p:spTgt spid="49"/>
                                        </p:tgtEl>
                                        <p:attrNameLst>
                                          <p:attrName>ppt_x</p:attrName>
                                        </p:attrNameLst>
                                      </p:cBhvr>
                                      <p:tavLst>
                                        <p:tav tm="0">
                                          <p:val>
                                            <p:strVal val="#ppt_x"/>
                                          </p:val>
                                        </p:tav>
                                        <p:tav tm="100000">
                                          <p:val>
                                            <p:strVal val="#ppt_x"/>
                                          </p:val>
                                        </p:tav>
                                      </p:tavLst>
                                    </p:anim>
                                    <p:anim calcmode="lin" valueType="num">
                                      <p:cBhvr>
                                        <p:cTn id="70"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52"/>
                                        </p:tgtEl>
                                        <p:attrNameLst>
                                          <p:attrName>style.visibility</p:attrName>
                                        </p:attrNameLst>
                                      </p:cBhvr>
                                      <p:to>
                                        <p:strVal val="visible"/>
                                      </p:to>
                                    </p:set>
                                    <p:animEffect transition="in" filter="fade">
                                      <p:cBhvr>
                                        <p:cTn id="75" dur="1000"/>
                                        <p:tgtEl>
                                          <p:spTgt spid="52"/>
                                        </p:tgtEl>
                                      </p:cBhvr>
                                    </p:animEffect>
                                    <p:anim calcmode="lin" valueType="num">
                                      <p:cBhvr>
                                        <p:cTn id="76" dur="1000" fill="hold"/>
                                        <p:tgtEl>
                                          <p:spTgt spid="52"/>
                                        </p:tgtEl>
                                        <p:attrNameLst>
                                          <p:attrName>ppt_x</p:attrName>
                                        </p:attrNameLst>
                                      </p:cBhvr>
                                      <p:tavLst>
                                        <p:tav tm="0">
                                          <p:val>
                                            <p:strVal val="#ppt_x"/>
                                          </p:val>
                                        </p:tav>
                                        <p:tav tm="100000">
                                          <p:val>
                                            <p:strVal val="#ppt_x"/>
                                          </p:val>
                                        </p:tav>
                                      </p:tavLst>
                                    </p:anim>
                                    <p:anim calcmode="lin" valueType="num">
                                      <p:cBhvr>
                                        <p:cTn id="77"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53"/>
                                        </p:tgtEl>
                                        <p:attrNameLst>
                                          <p:attrName>style.visibility</p:attrName>
                                        </p:attrNameLst>
                                      </p:cBhvr>
                                      <p:to>
                                        <p:strVal val="visible"/>
                                      </p:to>
                                    </p:set>
                                    <p:animEffect transition="in" filter="fade">
                                      <p:cBhvr>
                                        <p:cTn id="82" dur="1000"/>
                                        <p:tgtEl>
                                          <p:spTgt spid="53"/>
                                        </p:tgtEl>
                                      </p:cBhvr>
                                    </p:animEffect>
                                    <p:anim calcmode="lin" valueType="num">
                                      <p:cBhvr>
                                        <p:cTn id="83" dur="1000" fill="hold"/>
                                        <p:tgtEl>
                                          <p:spTgt spid="53"/>
                                        </p:tgtEl>
                                        <p:attrNameLst>
                                          <p:attrName>ppt_x</p:attrName>
                                        </p:attrNameLst>
                                      </p:cBhvr>
                                      <p:tavLst>
                                        <p:tav tm="0">
                                          <p:val>
                                            <p:strVal val="#ppt_x"/>
                                          </p:val>
                                        </p:tav>
                                        <p:tav tm="100000">
                                          <p:val>
                                            <p:strVal val="#ppt_x"/>
                                          </p:val>
                                        </p:tav>
                                      </p:tavLst>
                                    </p:anim>
                                    <p:anim calcmode="lin" valueType="num">
                                      <p:cBhvr>
                                        <p:cTn id="84"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3" presetClass="entr" presetSubtype="10" fill="hold" grpId="0" nodeType="clickEffect">
                                  <p:stCondLst>
                                    <p:cond delay="0"/>
                                  </p:stCondLst>
                                  <p:childTnLst>
                                    <p:set>
                                      <p:cBhvr>
                                        <p:cTn id="88" dur="1" fill="hold">
                                          <p:stCondLst>
                                            <p:cond delay="0"/>
                                          </p:stCondLst>
                                        </p:cTn>
                                        <p:tgtEl>
                                          <p:spTgt spid="38"/>
                                        </p:tgtEl>
                                        <p:attrNameLst>
                                          <p:attrName>style.visibility</p:attrName>
                                        </p:attrNameLst>
                                      </p:cBhvr>
                                      <p:to>
                                        <p:strVal val="visible"/>
                                      </p:to>
                                    </p:set>
                                    <p:animEffect transition="in" filter="blinds(horizontal)">
                                      <p:cBhvr>
                                        <p:cTn id="89" dur="500"/>
                                        <p:tgtEl>
                                          <p:spTgt spid="38"/>
                                        </p:tgtEl>
                                      </p:cBhvr>
                                    </p:animEffect>
                                  </p:childTnLst>
                                </p:cTn>
                              </p:par>
                            </p:childTnLst>
                          </p:cTn>
                        </p:par>
                      </p:childTnLst>
                    </p:cTn>
                  </p:par>
                  <p:par>
                    <p:cTn id="90" fill="hold">
                      <p:stCondLst>
                        <p:cond delay="indefinite"/>
                      </p:stCondLst>
                      <p:childTnLst>
                        <p:par>
                          <p:cTn id="91" fill="hold">
                            <p:stCondLst>
                              <p:cond delay="0"/>
                            </p:stCondLst>
                            <p:childTnLst>
                              <p:par>
                                <p:cTn id="92" presetID="3" presetClass="entr" presetSubtype="10" fill="hold" grpId="0" nodeType="clickEffect">
                                  <p:stCondLst>
                                    <p:cond delay="0"/>
                                  </p:stCondLst>
                                  <p:childTnLst>
                                    <p:set>
                                      <p:cBhvr>
                                        <p:cTn id="93" dur="1" fill="hold">
                                          <p:stCondLst>
                                            <p:cond delay="0"/>
                                          </p:stCondLst>
                                        </p:cTn>
                                        <p:tgtEl>
                                          <p:spTgt spid="55"/>
                                        </p:tgtEl>
                                        <p:attrNameLst>
                                          <p:attrName>style.visibility</p:attrName>
                                        </p:attrNameLst>
                                      </p:cBhvr>
                                      <p:to>
                                        <p:strVal val="visible"/>
                                      </p:to>
                                    </p:set>
                                    <p:animEffect transition="in" filter="blinds(horizontal)">
                                      <p:cBhvr>
                                        <p:cTn id="94" dur="500"/>
                                        <p:tgtEl>
                                          <p:spTgt spid="55"/>
                                        </p:tgtEl>
                                      </p:cBhvr>
                                    </p:animEffect>
                                  </p:childTnLst>
                                </p:cTn>
                              </p:par>
                            </p:childTnLst>
                          </p:cTn>
                        </p:par>
                        <p:par>
                          <p:cTn id="95" fill="hold">
                            <p:stCondLst>
                              <p:cond delay="500"/>
                            </p:stCondLst>
                            <p:childTnLst>
                              <p:par>
                                <p:cTn id="96" presetID="3" presetClass="entr" presetSubtype="10" fill="hold" grpId="0" nodeType="afterEffect">
                                  <p:stCondLst>
                                    <p:cond delay="0"/>
                                  </p:stCondLst>
                                  <p:childTnLst>
                                    <p:set>
                                      <p:cBhvr>
                                        <p:cTn id="97" dur="1" fill="hold">
                                          <p:stCondLst>
                                            <p:cond delay="0"/>
                                          </p:stCondLst>
                                        </p:cTn>
                                        <p:tgtEl>
                                          <p:spTgt spid="56"/>
                                        </p:tgtEl>
                                        <p:attrNameLst>
                                          <p:attrName>style.visibility</p:attrName>
                                        </p:attrNameLst>
                                      </p:cBhvr>
                                      <p:to>
                                        <p:strVal val="visible"/>
                                      </p:to>
                                    </p:set>
                                    <p:animEffect transition="in" filter="blinds(horizontal)">
                                      <p:cBhvr>
                                        <p:cTn id="98" dur="500"/>
                                        <p:tgtEl>
                                          <p:spTgt spid="56"/>
                                        </p:tgtEl>
                                      </p:cBhvr>
                                    </p:animEffect>
                                  </p:childTnLst>
                                </p:cTn>
                              </p:par>
                            </p:childTnLst>
                          </p:cTn>
                        </p:par>
                        <p:par>
                          <p:cTn id="99" fill="hold">
                            <p:stCondLst>
                              <p:cond delay="1000"/>
                            </p:stCondLst>
                            <p:childTnLst>
                              <p:par>
                                <p:cTn id="100" presetID="3" presetClass="entr" presetSubtype="10" fill="hold" grpId="0" nodeType="afterEffect">
                                  <p:stCondLst>
                                    <p:cond delay="0"/>
                                  </p:stCondLst>
                                  <p:childTnLst>
                                    <p:set>
                                      <p:cBhvr>
                                        <p:cTn id="101" dur="1" fill="hold">
                                          <p:stCondLst>
                                            <p:cond delay="0"/>
                                          </p:stCondLst>
                                        </p:cTn>
                                        <p:tgtEl>
                                          <p:spTgt spid="57"/>
                                        </p:tgtEl>
                                        <p:attrNameLst>
                                          <p:attrName>style.visibility</p:attrName>
                                        </p:attrNameLst>
                                      </p:cBhvr>
                                      <p:to>
                                        <p:strVal val="visible"/>
                                      </p:to>
                                    </p:set>
                                    <p:animEffect transition="in" filter="blinds(horizontal)">
                                      <p:cBhvr>
                                        <p:cTn id="102" dur="500"/>
                                        <p:tgtEl>
                                          <p:spTgt spid="57"/>
                                        </p:tgtEl>
                                      </p:cBhvr>
                                    </p:animEffect>
                                  </p:childTnLst>
                                </p:cTn>
                              </p:par>
                            </p:childTnLst>
                          </p:cTn>
                        </p:par>
                      </p:childTnLst>
                    </p:cTn>
                  </p:par>
                  <p:par>
                    <p:cTn id="103" fill="hold">
                      <p:stCondLst>
                        <p:cond delay="indefinite"/>
                      </p:stCondLst>
                      <p:childTnLst>
                        <p:par>
                          <p:cTn id="104" fill="hold">
                            <p:stCondLst>
                              <p:cond delay="0"/>
                            </p:stCondLst>
                            <p:childTnLst>
                              <p:par>
                                <p:cTn id="105" presetID="3" presetClass="entr" presetSubtype="10" fill="hold" grpId="0" nodeType="clickEffect">
                                  <p:stCondLst>
                                    <p:cond delay="0"/>
                                  </p:stCondLst>
                                  <p:childTnLst>
                                    <p:set>
                                      <p:cBhvr>
                                        <p:cTn id="106" dur="1" fill="hold">
                                          <p:stCondLst>
                                            <p:cond delay="0"/>
                                          </p:stCondLst>
                                        </p:cTn>
                                        <p:tgtEl>
                                          <p:spTgt spid="39"/>
                                        </p:tgtEl>
                                        <p:attrNameLst>
                                          <p:attrName>style.visibility</p:attrName>
                                        </p:attrNameLst>
                                      </p:cBhvr>
                                      <p:to>
                                        <p:strVal val="visible"/>
                                      </p:to>
                                    </p:set>
                                    <p:animEffect transition="in" filter="blinds(horizontal)">
                                      <p:cBhvr>
                                        <p:cTn id="107" dur="500"/>
                                        <p:tgtEl>
                                          <p:spTgt spid="39"/>
                                        </p:tgtEl>
                                      </p:cBhvr>
                                    </p:animEffect>
                                  </p:childTnLst>
                                </p:cTn>
                              </p:par>
                            </p:childTnLst>
                          </p:cTn>
                        </p:par>
                      </p:childTnLst>
                    </p:cTn>
                  </p:par>
                  <p:par>
                    <p:cTn id="108" fill="hold">
                      <p:stCondLst>
                        <p:cond delay="indefinite"/>
                      </p:stCondLst>
                      <p:childTnLst>
                        <p:par>
                          <p:cTn id="109" fill="hold">
                            <p:stCondLst>
                              <p:cond delay="0"/>
                            </p:stCondLst>
                            <p:childTnLst>
                              <p:par>
                                <p:cTn id="110" presetID="3" presetClass="entr" presetSubtype="10" fill="hold" grpId="0" nodeType="clickEffect">
                                  <p:stCondLst>
                                    <p:cond delay="0"/>
                                  </p:stCondLst>
                                  <p:childTnLst>
                                    <p:set>
                                      <p:cBhvr>
                                        <p:cTn id="111" dur="1" fill="hold">
                                          <p:stCondLst>
                                            <p:cond delay="0"/>
                                          </p:stCondLst>
                                        </p:cTn>
                                        <p:tgtEl>
                                          <p:spTgt spid="62"/>
                                        </p:tgtEl>
                                        <p:attrNameLst>
                                          <p:attrName>style.visibility</p:attrName>
                                        </p:attrNameLst>
                                      </p:cBhvr>
                                      <p:to>
                                        <p:strVal val="visible"/>
                                      </p:to>
                                    </p:set>
                                    <p:animEffect transition="in" filter="blinds(horizontal)">
                                      <p:cBhvr>
                                        <p:cTn id="112" dur="500"/>
                                        <p:tgtEl>
                                          <p:spTgt spid="62"/>
                                        </p:tgtEl>
                                      </p:cBhvr>
                                    </p:animEffect>
                                  </p:childTnLst>
                                </p:cTn>
                              </p:par>
                            </p:childTnLst>
                          </p:cTn>
                        </p:par>
                      </p:childTnLst>
                    </p:cTn>
                  </p:par>
                  <p:par>
                    <p:cTn id="113" fill="hold">
                      <p:stCondLst>
                        <p:cond delay="indefinite"/>
                      </p:stCondLst>
                      <p:childTnLst>
                        <p:par>
                          <p:cTn id="114" fill="hold">
                            <p:stCondLst>
                              <p:cond delay="0"/>
                            </p:stCondLst>
                            <p:childTnLst>
                              <p:par>
                                <p:cTn id="115" presetID="3" presetClass="entr" presetSubtype="10" fill="hold" grpId="0" nodeType="clickEffect">
                                  <p:stCondLst>
                                    <p:cond delay="0"/>
                                  </p:stCondLst>
                                  <p:childTnLst>
                                    <p:set>
                                      <p:cBhvr>
                                        <p:cTn id="116" dur="1" fill="hold">
                                          <p:stCondLst>
                                            <p:cond delay="0"/>
                                          </p:stCondLst>
                                        </p:cTn>
                                        <p:tgtEl>
                                          <p:spTgt spid="42"/>
                                        </p:tgtEl>
                                        <p:attrNameLst>
                                          <p:attrName>style.visibility</p:attrName>
                                        </p:attrNameLst>
                                      </p:cBhvr>
                                      <p:to>
                                        <p:strVal val="visible"/>
                                      </p:to>
                                    </p:set>
                                    <p:animEffect transition="in" filter="blinds(horizontal)">
                                      <p:cBhvr>
                                        <p:cTn id="117" dur="500"/>
                                        <p:tgtEl>
                                          <p:spTgt spid="42"/>
                                        </p:tgtEl>
                                      </p:cBhvr>
                                    </p:animEffect>
                                  </p:childTnLst>
                                </p:cTn>
                              </p:par>
                            </p:childTnLst>
                          </p:cTn>
                        </p:par>
                      </p:childTnLst>
                    </p:cTn>
                  </p:par>
                  <p:par>
                    <p:cTn id="118" fill="hold">
                      <p:stCondLst>
                        <p:cond delay="indefinite"/>
                      </p:stCondLst>
                      <p:childTnLst>
                        <p:par>
                          <p:cTn id="119" fill="hold">
                            <p:stCondLst>
                              <p:cond delay="0"/>
                            </p:stCondLst>
                            <p:childTnLst>
                              <p:par>
                                <p:cTn id="120" presetID="3" presetClass="entr" presetSubtype="10" fill="hold" grpId="0" nodeType="clickEffect">
                                  <p:stCondLst>
                                    <p:cond delay="0"/>
                                  </p:stCondLst>
                                  <p:childTnLst>
                                    <p:set>
                                      <p:cBhvr>
                                        <p:cTn id="121" dur="1" fill="hold">
                                          <p:stCondLst>
                                            <p:cond delay="0"/>
                                          </p:stCondLst>
                                        </p:cTn>
                                        <p:tgtEl>
                                          <p:spTgt spid="64"/>
                                        </p:tgtEl>
                                        <p:attrNameLst>
                                          <p:attrName>style.visibility</p:attrName>
                                        </p:attrNameLst>
                                      </p:cBhvr>
                                      <p:to>
                                        <p:strVal val="visible"/>
                                      </p:to>
                                    </p:set>
                                    <p:animEffect transition="in" filter="blinds(horizontal)">
                                      <p:cBhvr>
                                        <p:cTn id="122" dur="500"/>
                                        <p:tgtEl>
                                          <p:spTgt spid="64"/>
                                        </p:tgtEl>
                                      </p:cBhvr>
                                    </p:animEffect>
                                  </p:childTnLst>
                                </p:cTn>
                              </p:par>
                            </p:childTnLst>
                          </p:cTn>
                        </p:par>
                      </p:childTnLst>
                    </p:cTn>
                  </p:par>
                  <p:par>
                    <p:cTn id="123" fill="hold">
                      <p:stCondLst>
                        <p:cond delay="indefinite"/>
                      </p:stCondLst>
                      <p:childTnLst>
                        <p:par>
                          <p:cTn id="124" fill="hold">
                            <p:stCondLst>
                              <p:cond delay="0"/>
                            </p:stCondLst>
                            <p:childTnLst>
                              <p:par>
                                <p:cTn id="125" presetID="3" presetClass="entr" presetSubtype="10" fill="hold" grpId="0" nodeType="clickEffect">
                                  <p:stCondLst>
                                    <p:cond delay="0"/>
                                  </p:stCondLst>
                                  <p:childTnLst>
                                    <p:set>
                                      <p:cBhvr>
                                        <p:cTn id="126" dur="1" fill="hold">
                                          <p:stCondLst>
                                            <p:cond delay="0"/>
                                          </p:stCondLst>
                                        </p:cTn>
                                        <p:tgtEl>
                                          <p:spTgt spid="66"/>
                                        </p:tgtEl>
                                        <p:attrNameLst>
                                          <p:attrName>style.visibility</p:attrName>
                                        </p:attrNameLst>
                                      </p:cBhvr>
                                      <p:to>
                                        <p:strVal val="visible"/>
                                      </p:to>
                                    </p:set>
                                    <p:animEffect transition="in" filter="blinds(horizontal)">
                                      <p:cBhvr>
                                        <p:cTn id="127" dur="500"/>
                                        <p:tgtEl>
                                          <p:spTgt spid="66"/>
                                        </p:tgtEl>
                                      </p:cBhvr>
                                    </p:animEffect>
                                  </p:childTnLst>
                                </p:cTn>
                              </p:par>
                            </p:childTnLst>
                          </p:cTn>
                        </p:par>
                      </p:childTnLst>
                    </p:cTn>
                  </p:par>
                  <p:par>
                    <p:cTn id="128" fill="hold">
                      <p:stCondLst>
                        <p:cond delay="indefinite"/>
                      </p:stCondLst>
                      <p:childTnLst>
                        <p:par>
                          <p:cTn id="129" fill="hold">
                            <p:stCondLst>
                              <p:cond delay="0"/>
                            </p:stCondLst>
                            <p:childTnLst>
                              <p:par>
                                <p:cTn id="130" presetID="3" presetClass="entr" presetSubtype="10" fill="hold" grpId="0" nodeType="clickEffect">
                                  <p:stCondLst>
                                    <p:cond delay="0"/>
                                  </p:stCondLst>
                                  <p:childTnLst>
                                    <p:set>
                                      <p:cBhvr>
                                        <p:cTn id="131" dur="1" fill="hold">
                                          <p:stCondLst>
                                            <p:cond delay="0"/>
                                          </p:stCondLst>
                                        </p:cTn>
                                        <p:tgtEl>
                                          <p:spTgt spid="65"/>
                                        </p:tgtEl>
                                        <p:attrNameLst>
                                          <p:attrName>style.visibility</p:attrName>
                                        </p:attrNameLst>
                                      </p:cBhvr>
                                      <p:to>
                                        <p:strVal val="visible"/>
                                      </p:to>
                                    </p:set>
                                    <p:animEffect transition="in" filter="blinds(horizontal)">
                                      <p:cBhvr>
                                        <p:cTn id="132" dur="500"/>
                                        <p:tgtEl>
                                          <p:spTgt spid="65"/>
                                        </p:tgtEl>
                                      </p:cBhvr>
                                    </p:animEffect>
                                  </p:childTnLst>
                                </p:cTn>
                              </p:par>
                            </p:childTnLst>
                          </p:cTn>
                        </p:par>
                      </p:childTnLst>
                    </p:cTn>
                  </p:par>
                  <p:par>
                    <p:cTn id="133" fill="hold">
                      <p:stCondLst>
                        <p:cond delay="indefinite"/>
                      </p:stCondLst>
                      <p:childTnLst>
                        <p:par>
                          <p:cTn id="134" fill="hold">
                            <p:stCondLst>
                              <p:cond delay="0"/>
                            </p:stCondLst>
                            <p:childTnLst>
                              <p:par>
                                <p:cTn id="135" presetID="30" presetClass="entr" presetSubtype="0" fill="hold" grpId="0" nodeType="clickEffect">
                                  <p:stCondLst>
                                    <p:cond delay="0"/>
                                  </p:stCondLst>
                                  <p:childTnLst>
                                    <p:set>
                                      <p:cBhvr>
                                        <p:cTn id="136" dur="1" fill="hold">
                                          <p:stCondLst>
                                            <p:cond delay="0"/>
                                          </p:stCondLst>
                                        </p:cTn>
                                        <p:tgtEl>
                                          <p:spTgt spid="36872"/>
                                        </p:tgtEl>
                                        <p:attrNameLst>
                                          <p:attrName>style.visibility</p:attrName>
                                        </p:attrNameLst>
                                      </p:cBhvr>
                                      <p:to>
                                        <p:strVal val="visible"/>
                                      </p:to>
                                    </p:set>
                                    <p:animEffect transition="in" filter="fade">
                                      <p:cBhvr>
                                        <p:cTn id="137" dur="400" decel="100000"/>
                                        <p:tgtEl>
                                          <p:spTgt spid="36872"/>
                                        </p:tgtEl>
                                      </p:cBhvr>
                                    </p:animEffect>
                                    <p:anim calcmode="lin" valueType="num">
                                      <p:cBhvr>
                                        <p:cTn id="138" dur="400" decel="100000" fill="hold"/>
                                        <p:tgtEl>
                                          <p:spTgt spid="36872"/>
                                        </p:tgtEl>
                                        <p:attrNameLst>
                                          <p:attrName>style.rotation</p:attrName>
                                        </p:attrNameLst>
                                      </p:cBhvr>
                                      <p:tavLst>
                                        <p:tav tm="0">
                                          <p:val>
                                            <p:fltVal val="-90"/>
                                          </p:val>
                                        </p:tav>
                                        <p:tav tm="100000">
                                          <p:val>
                                            <p:fltVal val="0"/>
                                          </p:val>
                                        </p:tav>
                                      </p:tavLst>
                                    </p:anim>
                                    <p:anim calcmode="lin" valueType="num">
                                      <p:cBhvr>
                                        <p:cTn id="139" dur="400" decel="100000" fill="hold"/>
                                        <p:tgtEl>
                                          <p:spTgt spid="36872"/>
                                        </p:tgtEl>
                                        <p:attrNameLst>
                                          <p:attrName>ppt_x</p:attrName>
                                        </p:attrNameLst>
                                      </p:cBhvr>
                                      <p:tavLst>
                                        <p:tav tm="0">
                                          <p:val>
                                            <p:strVal val="#ppt_x+0.4"/>
                                          </p:val>
                                        </p:tav>
                                        <p:tav tm="100000">
                                          <p:val>
                                            <p:strVal val="#ppt_x-0.05"/>
                                          </p:val>
                                        </p:tav>
                                      </p:tavLst>
                                    </p:anim>
                                    <p:anim calcmode="lin" valueType="num">
                                      <p:cBhvr>
                                        <p:cTn id="140" dur="400" decel="100000" fill="hold"/>
                                        <p:tgtEl>
                                          <p:spTgt spid="36872"/>
                                        </p:tgtEl>
                                        <p:attrNameLst>
                                          <p:attrName>ppt_y</p:attrName>
                                        </p:attrNameLst>
                                      </p:cBhvr>
                                      <p:tavLst>
                                        <p:tav tm="0">
                                          <p:val>
                                            <p:strVal val="#ppt_y-0.4"/>
                                          </p:val>
                                        </p:tav>
                                        <p:tav tm="100000">
                                          <p:val>
                                            <p:strVal val="#ppt_y+0.1"/>
                                          </p:val>
                                        </p:tav>
                                      </p:tavLst>
                                    </p:anim>
                                    <p:anim calcmode="lin" valueType="num">
                                      <p:cBhvr>
                                        <p:cTn id="141" dur="100" accel="100000" fill="hold">
                                          <p:stCondLst>
                                            <p:cond delay="400"/>
                                          </p:stCondLst>
                                        </p:cTn>
                                        <p:tgtEl>
                                          <p:spTgt spid="36872"/>
                                        </p:tgtEl>
                                        <p:attrNameLst>
                                          <p:attrName>ppt_x</p:attrName>
                                        </p:attrNameLst>
                                      </p:cBhvr>
                                      <p:tavLst>
                                        <p:tav tm="0">
                                          <p:val>
                                            <p:strVal val="#ppt_x-0.05"/>
                                          </p:val>
                                        </p:tav>
                                        <p:tav tm="100000">
                                          <p:val>
                                            <p:strVal val="#ppt_x"/>
                                          </p:val>
                                        </p:tav>
                                      </p:tavLst>
                                    </p:anim>
                                    <p:anim calcmode="lin" valueType="num">
                                      <p:cBhvr>
                                        <p:cTn id="142" dur="100" accel="100000" fill="hold">
                                          <p:stCondLst>
                                            <p:cond delay="400"/>
                                          </p:stCondLst>
                                        </p:cTn>
                                        <p:tgtEl>
                                          <p:spTgt spid="36872"/>
                                        </p:tgtEl>
                                        <p:attrNameLst>
                                          <p:attrName>ppt_y</p:attrName>
                                        </p:attrNameLst>
                                      </p:cBhvr>
                                      <p:tavLst>
                                        <p:tav tm="0">
                                          <p:val>
                                            <p:strVal val="#ppt_y+0.1"/>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2" presetClass="entr" presetSubtype="4" fill="hold" grpId="0" nodeType="clickEffect">
                                  <p:stCondLst>
                                    <p:cond delay="0"/>
                                  </p:stCondLst>
                                  <p:childTnLst>
                                    <p:set>
                                      <p:cBhvr>
                                        <p:cTn id="146" dur="1" fill="hold">
                                          <p:stCondLst>
                                            <p:cond delay="0"/>
                                          </p:stCondLst>
                                        </p:cTn>
                                        <p:tgtEl>
                                          <p:spTgt spid="2"/>
                                        </p:tgtEl>
                                        <p:attrNameLst>
                                          <p:attrName>style.visibility</p:attrName>
                                        </p:attrNameLst>
                                      </p:cBhvr>
                                      <p:to>
                                        <p:strVal val="visible"/>
                                      </p:to>
                                    </p:set>
                                    <p:anim calcmode="lin" valueType="num">
                                      <p:cBhvr additive="base">
                                        <p:cTn id="147" dur="500" fill="hold"/>
                                        <p:tgtEl>
                                          <p:spTgt spid="2"/>
                                        </p:tgtEl>
                                        <p:attrNameLst>
                                          <p:attrName>ppt_x</p:attrName>
                                        </p:attrNameLst>
                                      </p:cBhvr>
                                      <p:tavLst>
                                        <p:tav tm="0">
                                          <p:val>
                                            <p:strVal val="#ppt_x"/>
                                          </p:val>
                                        </p:tav>
                                        <p:tav tm="100000">
                                          <p:val>
                                            <p:strVal val="#ppt_x"/>
                                          </p:val>
                                        </p:tav>
                                      </p:tavLst>
                                    </p:anim>
                                    <p:anim calcmode="lin" valueType="num">
                                      <p:cBhvr additive="base">
                                        <p:cTn id="14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P spid="49" grpId="0" animBg="1"/>
      <p:bldP spid="52" grpId="0" animBg="1"/>
      <p:bldP spid="53" grpId="0" animBg="1"/>
      <p:bldP spid="55" grpId="0"/>
      <p:bldP spid="56" grpId="0"/>
      <p:bldP spid="57" grpId="0"/>
      <p:bldP spid="62" grpId="0" animBg="1"/>
      <p:bldP spid="64" grpId="0"/>
      <p:bldP spid="65" grpId="0"/>
      <p:bldP spid="66" grpId="0"/>
      <p:bldP spid="27" grpId="0"/>
      <p:bldP spid="29" grpId="0"/>
      <p:bldP spid="30" grpId="0"/>
      <p:bldP spid="31" grpId="0"/>
      <p:bldP spid="32" grpId="0"/>
      <p:bldP spid="33" grpId="0"/>
      <p:bldP spid="34" grpId="0"/>
      <p:bldP spid="35" grpId="0"/>
      <p:bldP spid="36" grpId="0"/>
      <p:bldP spid="37" grpId="0"/>
      <p:bldP spid="38" grpId="0"/>
      <p:bldP spid="39" grpId="0"/>
      <p:bldP spid="42" grpId="0"/>
      <p:bldP spid="36872" grpId="0"/>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custDataLst>
              <p:tags r:id="rId1"/>
            </p:custDataLst>
          </p:nvPr>
        </p:nvSpPr>
        <p:spPr bwMode="auto">
          <a:xfrm>
            <a:off x="519430" y="1344295"/>
            <a:ext cx="6464300" cy="521970"/>
          </a:xfrm>
          <a:prstGeom prst="rect">
            <a:avLst/>
          </a:prstGeom>
          <a:noFill/>
          <a:ln>
            <a:noFill/>
          </a:ln>
          <a:effectLst/>
        </p:spPr>
        <p:txBody>
          <a:bodyPr wrap="square">
            <a:spAutoFit/>
            <a:scene3d>
              <a:camera prst="orthographicFront"/>
              <a:lightRig rig="threePt" dir="t"/>
            </a:scene3d>
          </a:bodyPr>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lang="en-US" altLang="en-US">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lang="en-US" altLang="en-US">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lang="en-US" altLang="en-US">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lang="en-US" altLang="en-US">
                <a:solidFill>
                  <a:schemeClr val="tx1"/>
                </a:solidFill>
                <a:latin typeface="Arial" panose="020B0604020202020204" pitchFamily="34" charset="0"/>
                <a:ea typeface="宋体" panose="02010600030101010101" pitchFamily="2" charset="-122"/>
              </a:defRPr>
            </a:lvl9pPr>
          </a:lstStyle>
          <a:p>
            <a:pPr marL="0" marR="0" lvl="0" indent="0" algn="l" defTabSz="457200" rtl="0" eaLnBrk="1" fontAlgn="base" hangingPunct="1">
              <a:lnSpc>
                <a:spcPct val="100000"/>
              </a:lnSpc>
              <a:spcBef>
                <a:spcPct val="0"/>
              </a:spcBef>
              <a:spcAft>
                <a:spcPct val="0"/>
              </a:spcAft>
              <a:buClrTx/>
              <a:buSzTx/>
              <a:buFontTx/>
              <a:buNone/>
            </a:pPr>
            <a:r>
              <a:rPr lang="zh-CN" sz="2800" b="1">
                <a:latin typeface="微软雅黑" panose="020B0503020204020204" pitchFamily="34" charset="-122"/>
                <a:ea typeface="微软雅黑" panose="020B0503020204020204" pitchFamily="34" charset="-122"/>
              </a:rPr>
              <a:t>如何设计实验找到</a:t>
            </a:r>
            <a:r>
              <a:rPr lang="zh-CN" sz="2800" b="1">
                <a:solidFill>
                  <a:srgbClr val="FF0000"/>
                </a:solidFill>
                <a:latin typeface="微软雅黑" panose="020B0503020204020204" pitchFamily="34" charset="-122"/>
                <a:ea typeface="微软雅黑" panose="020B0503020204020204" pitchFamily="34" charset="-122"/>
              </a:rPr>
              <a:t>蛋白酶</a:t>
            </a:r>
            <a:r>
              <a:rPr lang="zh-CN" sz="2800" b="1">
                <a:latin typeface="微软雅黑" panose="020B0503020204020204" pitchFamily="34" charset="-122"/>
                <a:ea typeface="微软雅黑" panose="020B0503020204020204" pitchFamily="34" charset="-122"/>
              </a:rPr>
              <a:t>的</a:t>
            </a:r>
            <a:r>
              <a:rPr lang="zh-CN" sz="2800" b="1">
                <a:solidFill>
                  <a:srgbClr val="FF0000"/>
                </a:solidFill>
                <a:latin typeface="微软雅黑" panose="020B0503020204020204" pitchFamily="34" charset="-122"/>
                <a:ea typeface="微软雅黑" panose="020B0503020204020204" pitchFamily="34" charset="-122"/>
              </a:rPr>
              <a:t>最适温度</a:t>
            </a:r>
            <a:r>
              <a:rPr lang="zh-CN" sz="2800" b="1">
                <a:latin typeface="微软雅黑" panose="020B0503020204020204" pitchFamily="34" charset="-122"/>
                <a:ea typeface="微软雅黑" panose="020B0503020204020204" pitchFamily="34" charset="-122"/>
              </a:rPr>
              <a:t>？</a:t>
            </a:r>
            <a:endParaRPr lang="zh-CN" sz="2800" b="1">
              <a:latin typeface="微软雅黑" panose="020B0503020204020204" pitchFamily="34" charset="-122"/>
              <a:ea typeface="微软雅黑" panose="020B0503020204020204" pitchFamily="34" charset="-122"/>
            </a:endParaRPr>
          </a:p>
        </p:txBody>
      </p:sp>
      <p:sp>
        <p:nvSpPr>
          <p:cNvPr id="10" name="Text Box 3"/>
          <p:cNvSpPr/>
          <p:nvPr>
            <p:custDataLst>
              <p:tags r:id="rId2"/>
            </p:custDataLst>
          </p:nvPr>
        </p:nvSpPr>
        <p:spPr>
          <a:xfrm>
            <a:off x="925195" y="1879600"/>
            <a:ext cx="7765415" cy="460375"/>
          </a:xfrm>
          <a:prstGeom prst="rect">
            <a:avLst/>
          </a:prstGeom>
          <a:noFill/>
          <a:ln>
            <a:noFill/>
            <a:miter lim="800000"/>
          </a:ln>
        </p:spPr>
        <p:txBody>
          <a:bodyPr wrap="square">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en-US" altLang="en-US" sz="2800" b="0" i="0" u="none" kern="1200" baseline="0">
                <a:solidFill>
                  <a:schemeClr val="tx1"/>
                </a:solidFill>
                <a:effectLst/>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400" b="0" i="0" u="none" kern="1200" baseline="0">
                <a:solidFill>
                  <a:schemeClr val="tx1"/>
                </a:solidFill>
                <a:effectLst/>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000" b="0" i="0" u="none" kern="1200" baseline="0">
                <a:solidFill>
                  <a:schemeClr val="tx1"/>
                </a:solidFill>
                <a:effectLst/>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kern="1200" baseline="0">
                <a:solidFill>
                  <a:schemeClr val="tx1"/>
                </a:solidFill>
                <a:effectLst/>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kern="1200" baseline="0">
                <a:solidFill>
                  <a:schemeClr val="tx1"/>
                </a:solidFill>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9pPr>
          </a:lstStyle>
          <a:p>
            <a:pPr marL="0" marR="0" lvl="0" indent="0" defTabSz="457200">
              <a:lnSpc>
                <a:spcPct val="100000"/>
              </a:lnSpc>
              <a:spcBef>
                <a:spcPct val="0"/>
              </a:spcBef>
              <a:buFont typeface="Wingdings" panose="05000000000000000000" pitchFamily="2" charset="2"/>
              <a:buChar char="Ø"/>
            </a:pPr>
            <a:r>
              <a:rPr lang="zh-CN"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思路：</a:t>
            </a:r>
            <a:r>
              <a:rPr lang="zh-CN" alt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等梯度温度</a:t>
            </a:r>
            <a:r>
              <a:rPr lang="zh-CN"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下将</a:t>
            </a:r>
            <a:r>
              <a:rPr altLang="zh-CN" sz="2400" b="1" u="sng">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放到</a:t>
            </a:r>
            <a:r>
              <a:rPr lang="zh-CN" altLang="zh-CN"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一起</a:t>
            </a:r>
            <a:r>
              <a:rPr lang="zh-CN"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zh-CN" sz="24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1" name="Text Box 5"/>
          <p:cNvSpPr/>
          <p:nvPr>
            <p:custDataLst>
              <p:tags r:id="rId3"/>
            </p:custDataLst>
          </p:nvPr>
        </p:nvSpPr>
        <p:spPr>
          <a:xfrm>
            <a:off x="925095" y="4545111"/>
            <a:ext cx="5606415" cy="460375"/>
          </a:xfrm>
          <a:prstGeom prst="rect">
            <a:avLst/>
          </a:prstGeom>
          <a:noFill/>
          <a:ln>
            <a:noFill/>
            <a:miter lim="800000"/>
          </a:ln>
        </p:spPr>
        <p:txBody>
          <a:bodyPr wrap="none">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en-US" altLang="en-US" sz="2800" b="0" i="0" u="none" kern="1200" baseline="0">
                <a:solidFill>
                  <a:schemeClr val="tx1"/>
                </a:solidFill>
                <a:effectLst/>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400" b="0" i="0" u="none" kern="1200" baseline="0">
                <a:solidFill>
                  <a:schemeClr val="tx1"/>
                </a:solidFill>
                <a:effectLst/>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000" b="0" i="0" u="none" kern="1200" baseline="0">
                <a:solidFill>
                  <a:schemeClr val="tx1"/>
                </a:solidFill>
                <a:effectLst/>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kern="1200" baseline="0">
                <a:solidFill>
                  <a:schemeClr val="tx1"/>
                </a:solidFill>
                <a:effectLst/>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kern="1200" baseline="0">
                <a:solidFill>
                  <a:schemeClr val="tx1"/>
                </a:solidFill>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9pPr>
          </a:lstStyle>
          <a:p>
            <a:pPr marL="0" marR="0" lvl="0" indent="0" defTabSz="457200">
              <a:lnSpc>
                <a:spcPct val="100000"/>
              </a:lnSpc>
              <a:spcBef>
                <a:spcPct val="0"/>
              </a:spcBef>
              <a:buFont typeface="Wingdings" panose="05000000000000000000" pitchFamily="2" charset="2"/>
              <a:buChar char="Ø"/>
            </a:pPr>
            <a:r>
              <a:rPr lang="zh-CN" altLang="zh-CN" sz="2400" b="1">
                <a:solidFill>
                  <a:srgbClr val="0000CC"/>
                </a:solidFill>
                <a:latin typeface="微软雅黑" panose="020B0503020204020204" pitchFamily="34" charset="-122"/>
                <a:ea typeface="微软雅黑" panose="020B0503020204020204" pitchFamily="34" charset="-122"/>
              </a:rPr>
              <a:t>思路：如何获得更加准确的最适温度？</a:t>
            </a:r>
            <a:endParaRPr lang="zh-CN" altLang="zh-CN" sz="2400" b="1">
              <a:solidFill>
                <a:srgbClr val="0000CC"/>
              </a:solidFill>
              <a:latin typeface="微软雅黑" panose="020B0503020204020204" pitchFamily="34" charset="-122"/>
              <a:ea typeface="微软雅黑" panose="020B0503020204020204" pitchFamily="34" charset="-122"/>
            </a:endParaRPr>
          </a:p>
        </p:txBody>
      </p:sp>
      <p:graphicFrame>
        <p:nvGraphicFramePr>
          <p:cNvPr id="12" name="表格 1"/>
          <p:cNvGraphicFramePr>
            <a:graphicFrameLocks noGrp="1"/>
          </p:cNvGraphicFramePr>
          <p:nvPr>
            <p:custDataLst>
              <p:tags r:id="rId4"/>
            </p:custDataLst>
          </p:nvPr>
        </p:nvGraphicFramePr>
        <p:xfrm>
          <a:off x="2022375" y="2456925"/>
          <a:ext cx="7496275" cy="1088072"/>
        </p:xfrm>
        <a:graphic>
          <a:graphicData uri="http://schemas.openxmlformats.org/drawingml/2006/table">
            <a:tbl>
              <a:tblPr/>
              <a:tblGrid>
                <a:gridCol w="2112745"/>
                <a:gridCol w="845820"/>
                <a:gridCol w="811530"/>
                <a:gridCol w="925830"/>
                <a:gridCol w="948690"/>
                <a:gridCol w="971550"/>
                <a:gridCol w="880110"/>
              </a:tblGrid>
              <a:tr h="518160">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altLang="en-US" sz="2400" b="1">
                          <a:effectLst/>
                          <a:latin typeface="微软雅黑" panose="020B0503020204020204" pitchFamily="34" charset="-122"/>
                          <a:ea typeface="微软雅黑" panose="020B0503020204020204" pitchFamily="34" charset="-122"/>
                        </a:rPr>
                        <a:t>温度</a:t>
                      </a:r>
                      <a:endParaRPr lang="zh-CN" altLang="en-US" sz="2400" b="1">
                        <a:effectLst/>
                        <a:latin typeface="微软雅黑" panose="020B0503020204020204" pitchFamily="34" charset="-122"/>
                        <a:ea typeface="微软雅黑" panose="020B0503020204020204" pitchFamily="34" charset="-122"/>
                      </a:endParaRPr>
                    </a:p>
                  </a:txBody>
                  <a:tcPr marL="91446" marR="91446" marT="45699" marB="45699"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15</a:t>
                      </a:r>
                      <a:r>
                        <a:rPr altLang="en-US" sz="2400" b="1">
                          <a:effectLst/>
                          <a:latin typeface="微软雅黑" panose="020B0503020204020204" pitchFamily="34" charset="-122"/>
                          <a:ea typeface="微软雅黑" panose="020B0503020204020204" pitchFamily="34" charset="-122"/>
                        </a:rPr>
                        <a:t>℃</a:t>
                      </a:r>
                      <a:endParaRPr lang="zh-CN" altLang="en-US" sz="2400" b="1">
                        <a:latin typeface="微软雅黑" panose="020B0503020204020204" pitchFamily="34" charset="-122"/>
                        <a:ea typeface="微软雅黑" panose="020B0503020204020204" pitchFamily="34" charset="-122"/>
                      </a:endParaRPr>
                    </a:p>
                  </a:txBody>
                  <a:tcPr marL="91446" marR="91446" marT="45699" marB="45699"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25</a:t>
                      </a:r>
                      <a:r>
                        <a:rPr altLang="en-US" sz="2400" b="1">
                          <a:effectLst/>
                          <a:latin typeface="微软雅黑" panose="020B0503020204020204" pitchFamily="34" charset="-122"/>
                          <a:ea typeface="微软雅黑" panose="020B0503020204020204" pitchFamily="34" charset="-122"/>
                        </a:rPr>
                        <a:t>℃</a:t>
                      </a:r>
                      <a:endParaRPr lang="zh-CN" altLang="en-US" sz="2400" b="1">
                        <a:latin typeface="微软雅黑" panose="020B0503020204020204" pitchFamily="34" charset="-122"/>
                        <a:ea typeface="微软雅黑" panose="020B0503020204020204" pitchFamily="34" charset="-122"/>
                      </a:endParaRPr>
                    </a:p>
                  </a:txBody>
                  <a:tcPr marL="91446" marR="91446" marT="45699" marB="45699"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35</a:t>
                      </a:r>
                      <a:r>
                        <a:rPr altLang="en-US" sz="2400" b="1">
                          <a:effectLst/>
                          <a:latin typeface="微软雅黑" panose="020B0503020204020204" pitchFamily="34" charset="-122"/>
                          <a:ea typeface="微软雅黑" panose="020B0503020204020204" pitchFamily="34" charset="-122"/>
                        </a:rPr>
                        <a:t>℃</a:t>
                      </a:r>
                      <a:endParaRPr lang="zh-CN" altLang="en-US" sz="2400" b="1">
                        <a:latin typeface="微软雅黑" panose="020B0503020204020204" pitchFamily="34" charset="-122"/>
                        <a:ea typeface="微软雅黑" panose="020B0503020204020204" pitchFamily="34" charset="-122"/>
                      </a:endParaRPr>
                    </a:p>
                  </a:txBody>
                  <a:tcPr marL="91446" marR="91446" marT="45699" marB="45699"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45</a:t>
                      </a:r>
                      <a:r>
                        <a:rPr altLang="en-US" sz="2400" b="1">
                          <a:effectLst/>
                          <a:latin typeface="微软雅黑" panose="020B0503020204020204" pitchFamily="34" charset="-122"/>
                          <a:ea typeface="微软雅黑" panose="020B0503020204020204" pitchFamily="34" charset="-122"/>
                        </a:rPr>
                        <a:t>℃</a:t>
                      </a:r>
                      <a:endParaRPr lang="zh-CN" altLang="en-US" sz="2400" b="1">
                        <a:latin typeface="微软雅黑" panose="020B0503020204020204" pitchFamily="34" charset="-122"/>
                        <a:ea typeface="微软雅黑" panose="020B0503020204020204" pitchFamily="34" charset="-122"/>
                      </a:endParaRPr>
                    </a:p>
                  </a:txBody>
                  <a:tcPr marL="91446" marR="91446" marT="45699" marB="45699"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55</a:t>
                      </a:r>
                      <a:r>
                        <a:rPr altLang="en-US" sz="2400" b="1">
                          <a:effectLst/>
                          <a:latin typeface="微软雅黑" panose="020B0503020204020204" pitchFamily="34" charset="-122"/>
                          <a:ea typeface="微软雅黑" panose="020B0503020204020204" pitchFamily="34" charset="-122"/>
                        </a:rPr>
                        <a:t>℃</a:t>
                      </a:r>
                      <a:endParaRPr lang="zh-CN" altLang="en-US" sz="2400" b="1">
                        <a:latin typeface="微软雅黑" panose="020B0503020204020204" pitchFamily="34" charset="-122"/>
                        <a:ea typeface="微软雅黑" panose="020B0503020204020204" pitchFamily="34" charset="-122"/>
                      </a:endParaRPr>
                    </a:p>
                  </a:txBody>
                  <a:tcPr marL="91446" marR="91446" marT="45699" marB="45699"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65</a:t>
                      </a:r>
                      <a:r>
                        <a:rPr altLang="en-US" sz="2400" b="1">
                          <a:effectLst/>
                          <a:latin typeface="微软雅黑" panose="020B0503020204020204" pitchFamily="34" charset="-122"/>
                          <a:ea typeface="微软雅黑" panose="020B0503020204020204" pitchFamily="34" charset="-122"/>
                        </a:rPr>
                        <a:t>℃</a:t>
                      </a:r>
                      <a:endParaRPr lang="zh-CN" altLang="en-US" sz="2400" b="1">
                        <a:latin typeface="微软雅黑" panose="020B0503020204020204" pitchFamily="34" charset="-122"/>
                        <a:ea typeface="微软雅黑" panose="020B0503020204020204" pitchFamily="34" charset="-122"/>
                      </a:endParaRPr>
                    </a:p>
                  </a:txBody>
                  <a:tcPr marL="91446" marR="91446" marT="45699" marB="45699"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r>
              <a:tr h="569912">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altLang="en-US" sz="2400" b="1">
                          <a:effectLst/>
                          <a:latin typeface="微软雅黑" panose="020B0503020204020204" pitchFamily="34" charset="-122"/>
                          <a:ea typeface="微软雅黑" panose="020B0503020204020204" pitchFamily="34" charset="-122"/>
                        </a:rPr>
                        <a:t>肉块消失时间</a:t>
                      </a:r>
                      <a:endParaRPr lang="zh-CN" altLang="en-US" sz="2400" b="1">
                        <a:solidFill>
                          <a:srgbClr val="000000"/>
                        </a:solidFill>
                        <a:effectLst/>
                        <a:latin typeface="微软雅黑" panose="020B0503020204020204" pitchFamily="34" charset="-122"/>
                        <a:ea typeface="微软雅黑" panose="020B0503020204020204" pitchFamily="34" charset="-122"/>
                      </a:endParaRPr>
                    </a:p>
                  </a:txBody>
                  <a:tcPr marL="91446" marR="91446" marT="45699" marB="45699"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3h</a:t>
                      </a:r>
                      <a:endParaRPr lang="en-US" altLang="zh-CN" sz="2400" b="1">
                        <a:solidFill>
                          <a:srgbClr val="000000"/>
                        </a:solidFill>
                        <a:effectLst/>
                        <a:latin typeface="微软雅黑" panose="020B0503020204020204" pitchFamily="34" charset="-122"/>
                        <a:ea typeface="微软雅黑" panose="020B0503020204020204" pitchFamily="34" charset="-122"/>
                      </a:endParaRPr>
                    </a:p>
                  </a:txBody>
                  <a:tcPr marL="91446" marR="91446" marT="45699" marB="45699"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2h</a:t>
                      </a:r>
                      <a:endParaRPr lang="en-US" altLang="zh-CN" sz="2400" b="1">
                        <a:solidFill>
                          <a:srgbClr val="000000"/>
                        </a:solidFill>
                        <a:effectLst/>
                        <a:latin typeface="微软雅黑" panose="020B0503020204020204" pitchFamily="34" charset="-122"/>
                        <a:ea typeface="微软雅黑" panose="020B0503020204020204" pitchFamily="34" charset="-122"/>
                      </a:endParaRPr>
                    </a:p>
                  </a:txBody>
                  <a:tcPr marL="91446" marR="91446" marT="45699" marB="45699"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0.8h</a:t>
                      </a:r>
                      <a:endParaRPr lang="en-US" altLang="zh-CN" sz="2400" b="1">
                        <a:solidFill>
                          <a:srgbClr val="000000"/>
                        </a:solidFill>
                        <a:effectLst/>
                        <a:latin typeface="微软雅黑" panose="020B0503020204020204" pitchFamily="34" charset="-122"/>
                        <a:ea typeface="微软雅黑" panose="020B0503020204020204" pitchFamily="34" charset="-122"/>
                      </a:endParaRPr>
                    </a:p>
                  </a:txBody>
                  <a:tcPr marL="91446" marR="91446" marT="45699" marB="45699"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0.8h</a:t>
                      </a:r>
                      <a:endParaRPr lang="en-US" altLang="zh-CN" sz="2400" b="1">
                        <a:solidFill>
                          <a:srgbClr val="000000"/>
                        </a:solidFill>
                        <a:effectLst/>
                        <a:latin typeface="微软雅黑" panose="020B0503020204020204" pitchFamily="34" charset="-122"/>
                        <a:ea typeface="微软雅黑" panose="020B0503020204020204" pitchFamily="34" charset="-122"/>
                      </a:endParaRPr>
                    </a:p>
                  </a:txBody>
                  <a:tcPr marL="91446" marR="91446" marT="45699" marB="45699"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1</a:t>
                      </a:r>
                      <a:r>
                        <a:rPr lang="en-US" altLang="zh-CN" sz="2400" b="1">
                          <a:solidFill>
                            <a:srgbClr val="000000"/>
                          </a:solidFill>
                          <a:latin typeface="微软雅黑" panose="020B0503020204020204" pitchFamily="34" charset="-122"/>
                          <a:ea typeface="微软雅黑" panose="020B0503020204020204" pitchFamily="34" charset="-122"/>
                        </a:rPr>
                        <a:t>.</a:t>
                      </a:r>
                      <a:r>
                        <a:rPr lang="en-US" sz="2400" b="1">
                          <a:effectLst/>
                          <a:latin typeface="微软雅黑" panose="020B0503020204020204" pitchFamily="34" charset="-122"/>
                          <a:ea typeface="微软雅黑" panose="020B0503020204020204" pitchFamily="34" charset="-122"/>
                        </a:rPr>
                        <a:t>8h</a:t>
                      </a:r>
                      <a:endParaRPr lang="en-US" altLang="zh-CN" sz="2400" b="1">
                        <a:solidFill>
                          <a:srgbClr val="000000"/>
                        </a:solidFill>
                        <a:latin typeface="微软雅黑" panose="020B0503020204020204" pitchFamily="34" charset="-122"/>
                        <a:ea typeface="微软雅黑" panose="020B0503020204020204" pitchFamily="34" charset="-122"/>
                      </a:endParaRPr>
                    </a:p>
                  </a:txBody>
                  <a:tcPr marL="91446" marR="91446" marT="45699" marB="45699"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4h</a:t>
                      </a:r>
                      <a:endParaRPr lang="en-US" altLang="zh-CN" sz="2400" b="1">
                        <a:solidFill>
                          <a:srgbClr val="000000"/>
                        </a:solidFill>
                        <a:effectLst/>
                        <a:latin typeface="微软雅黑" panose="020B0503020204020204" pitchFamily="34" charset="-122"/>
                        <a:ea typeface="微软雅黑" panose="020B0503020204020204" pitchFamily="34" charset="-122"/>
                      </a:endParaRPr>
                    </a:p>
                  </a:txBody>
                  <a:tcPr marL="91446" marR="91446" marT="45699" marB="45699"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r>
            </a:tbl>
          </a:graphicData>
        </a:graphic>
      </p:graphicFrame>
      <p:graphicFrame>
        <p:nvGraphicFramePr>
          <p:cNvPr id="13" name="表格 9"/>
          <p:cNvGraphicFramePr>
            <a:graphicFrameLocks noGrp="1"/>
          </p:cNvGraphicFramePr>
          <p:nvPr>
            <p:custDataLst>
              <p:tags r:id="rId5"/>
            </p:custDataLst>
          </p:nvPr>
        </p:nvGraphicFramePr>
        <p:xfrm>
          <a:off x="2045235" y="5218528"/>
          <a:ext cx="8376385" cy="1038224"/>
        </p:xfrm>
        <a:graphic>
          <a:graphicData uri="http://schemas.openxmlformats.org/drawingml/2006/table">
            <a:tbl>
              <a:tblPr/>
              <a:tblGrid>
                <a:gridCol w="2169895"/>
                <a:gridCol w="1017270"/>
                <a:gridCol w="1028700"/>
                <a:gridCol w="1028700"/>
                <a:gridCol w="1028700"/>
                <a:gridCol w="1051560"/>
                <a:gridCol w="1051560"/>
              </a:tblGrid>
              <a:tr h="519112">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altLang="en-US" sz="2400" b="1">
                          <a:effectLst/>
                          <a:latin typeface="微软雅黑" panose="020B0503020204020204" pitchFamily="34" charset="-122"/>
                          <a:ea typeface="微软雅黑" panose="020B0503020204020204" pitchFamily="34" charset="-122"/>
                        </a:rPr>
                        <a:t>温度</a:t>
                      </a:r>
                      <a:endParaRPr lang="zh-CN" altLang="en-US" sz="2400" b="1">
                        <a:effectLst/>
                        <a:latin typeface="微软雅黑" panose="020B0503020204020204" pitchFamily="34" charset="-122"/>
                        <a:ea typeface="微软雅黑" panose="020B0503020204020204" pitchFamily="34" charset="-122"/>
                      </a:endParaRPr>
                    </a:p>
                  </a:txBody>
                  <a:tcPr marT="45734" marB="45734"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35</a:t>
                      </a:r>
                      <a:r>
                        <a:rPr altLang="en-US" sz="2400" b="1">
                          <a:effectLst/>
                          <a:latin typeface="微软雅黑" panose="020B0503020204020204" pitchFamily="34" charset="-122"/>
                          <a:ea typeface="微软雅黑" panose="020B0503020204020204" pitchFamily="34" charset="-122"/>
                        </a:rPr>
                        <a:t>℃</a:t>
                      </a:r>
                      <a:endParaRPr lang="zh-CN" altLang="en-US" sz="2400" b="1">
                        <a:latin typeface="微软雅黑" panose="020B0503020204020204" pitchFamily="34" charset="-122"/>
                        <a:ea typeface="微软雅黑" panose="020B0503020204020204" pitchFamily="34" charset="-122"/>
                      </a:endParaRPr>
                    </a:p>
                  </a:txBody>
                  <a:tcPr marT="45734" marB="45734"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37</a:t>
                      </a:r>
                      <a:r>
                        <a:rPr altLang="en-US" sz="2400" b="1">
                          <a:effectLst/>
                          <a:latin typeface="微软雅黑" panose="020B0503020204020204" pitchFamily="34" charset="-122"/>
                          <a:ea typeface="微软雅黑" panose="020B0503020204020204" pitchFamily="34" charset="-122"/>
                        </a:rPr>
                        <a:t>℃</a:t>
                      </a:r>
                      <a:endParaRPr lang="zh-CN" altLang="en-US" sz="2400" b="1">
                        <a:latin typeface="微软雅黑" panose="020B0503020204020204" pitchFamily="34" charset="-122"/>
                        <a:ea typeface="微软雅黑" panose="020B0503020204020204" pitchFamily="34" charset="-122"/>
                      </a:endParaRPr>
                    </a:p>
                  </a:txBody>
                  <a:tcPr marT="45734" marB="45734"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39</a:t>
                      </a:r>
                      <a:r>
                        <a:rPr altLang="en-US" sz="2400" b="1">
                          <a:effectLst/>
                          <a:latin typeface="微软雅黑" panose="020B0503020204020204" pitchFamily="34" charset="-122"/>
                          <a:ea typeface="微软雅黑" panose="020B0503020204020204" pitchFamily="34" charset="-122"/>
                        </a:rPr>
                        <a:t>℃</a:t>
                      </a:r>
                      <a:endParaRPr lang="zh-CN" altLang="en-US" sz="2400" b="1">
                        <a:latin typeface="微软雅黑" panose="020B0503020204020204" pitchFamily="34" charset="-122"/>
                        <a:ea typeface="微软雅黑" panose="020B0503020204020204" pitchFamily="34" charset="-122"/>
                      </a:endParaRPr>
                    </a:p>
                  </a:txBody>
                  <a:tcPr marT="45734" marB="45734"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41</a:t>
                      </a:r>
                      <a:r>
                        <a:rPr altLang="en-US" sz="2400" b="1">
                          <a:effectLst/>
                          <a:latin typeface="微软雅黑" panose="020B0503020204020204" pitchFamily="34" charset="-122"/>
                          <a:ea typeface="微软雅黑" panose="020B0503020204020204" pitchFamily="34" charset="-122"/>
                        </a:rPr>
                        <a:t>℃</a:t>
                      </a:r>
                      <a:endParaRPr lang="zh-CN" altLang="en-US" sz="2400" b="1">
                        <a:latin typeface="微软雅黑" panose="020B0503020204020204" pitchFamily="34" charset="-122"/>
                        <a:ea typeface="微软雅黑" panose="020B0503020204020204" pitchFamily="34" charset="-122"/>
                      </a:endParaRPr>
                    </a:p>
                  </a:txBody>
                  <a:tcPr marT="45734" marB="45734"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43</a:t>
                      </a:r>
                      <a:r>
                        <a:rPr altLang="en-US" sz="2400" b="1">
                          <a:effectLst/>
                          <a:latin typeface="微软雅黑" panose="020B0503020204020204" pitchFamily="34" charset="-122"/>
                          <a:ea typeface="微软雅黑" panose="020B0503020204020204" pitchFamily="34" charset="-122"/>
                        </a:rPr>
                        <a:t>℃</a:t>
                      </a:r>
                      <a:endParaRPr lang="zh-CN" altLang="en-US" sz="2400" b="1">
                        <a:latin typeface="微软雅黑" panose="020B0503020204020204" pitchFamily="34" charset="-122"/>
                        <a:ea typeface="微软雅黑" panose="020B0503020204020204" pitchFamily="34" charset="-122"/>
                      </a:endParaRPr>
                    </a:p>
                  </a:txBody>
                  <a:tcPr marT="45734" marB="45734"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45</a:t>
                      </a:r>
                      <a:r>
                        <a:rPr altLang="en-US" sz="2400" b="1">
                          <a:effectLst/>
                          <a:latin typeface="微软雅黑" panose="020B0503020204020204" pitchFamily="34" charset="-122"/>
                          <a:ea typeface="微软雅黑" panose="020B0503020204020204" pitchFamily="34" charset="-122"/>
                        </a:rPr>
                        <a:t>℃</a:t>
                      </a:r>
                      <a:endParaRPr lang="zh-CN" altLang="en-US" sz="2400" b="1">
                        <a:latin typeface="微软雅黑" panose="020B0503020204020204" pitchFamily="34" charset="-122"/>
                        <a:ea typeface="微软雅黑" panose="020B0503020204020204" pitchFamily="34" charset="-122"/>
                      </a:endParaRPr>
                    </a:p>
                  </a:txBody>
                  <a:tcPr marT="45734" marB="45734"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r>
              <a:tr h="519112">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altLang="en-US" sz="2400" b="1">
                          <a:effectLst/>
                          <a:latin typeface="微软雅黑" panose="020B0503020204020204" pitchFamily="34" charset="-122"/>
                          <a:ea typeface="微软雅黑" panose="020B0503020204020204" pitchFamily="34" charset="-122"/>
                        </a:rPr>
                        <a:t>肉块消失时间</a:t>
                      </a:r>
                      <a:endParaRPr lang="zh-CN" altLang="en-US" sz="2400" b="1">
                        <a:effectLst/>
                        <a:latin typeface="微软雅黑" panose="020B0503020204020204" pitchFamily="34" charset="-122"/>
                        <a:ea typeface="微软雅黑" panose="020B0503020204020204" pitchFamily="34" charset="-122"/>
                      </a:endParaRPr>
                    </a:p>
                  </a:txBody>
                  <a:tcPr marT="45734" marB="45734"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0</a:t>
                      </a:r>
                      <a:r>
                        <a:rPr lang="en-US" altLang="zh-CN" sz="2400" b="1">
                          <a:latin typeface="微软雅黑" panose="020B0503020204020204" pitchFamily="34" charset="-122"/>
                          <a:ea typeface="微软雅黑" panose="020B0503020204020204" pitchFamily="34" charset="-122"/>
                        </a:rPr>
                        <a:t>.</a:t>
                      </a:r>
                      <a:r>
                        <a:rPr lang="en-US" sz="2400" b="1">
                          <a:effectLst/>
                          <a:latin typeface="微软雅黑" panose="020B0503020204020204" pitchFamily="34" charset="-122"/>
                          <a:ea typeface="微软雅黑" panose="020B0503020204020204" pitchFamily="34" charset="-122"/>
                        </a:rPr>
                        <a:t>8h</a:t>
                      </a:r>
                      <a:endParaRPr lang="en-US" altLang="zh-CN" sz="2400" b="1">
                        <a:latin typeface="微软雅黑" panose="020B0503020204020204" pitchFamily="34" charset="-122"/>
                        <a:ea typeface="微软雅黑" panose="020B0503020204020204" pitchFamily="34" charset="-122"/>
                      </a:endParaRPr>
                    </a:p>
                  </a:txBody>
                  <a:tcPr marT="45734" marB="45734"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0.7h</a:t>
                      </a:r>
                      <a:endParaRPr lang="en-US" altLang="zh-CN" sz="2400" b="1">
                        <a:effectLst/>
                        <a:latin typeface="微软雅黑" panose="020B0503020204020204" pitchFamily="34" charset="-122"/>
                        <a:ea typeface="微软雅黑" panose="020B0503020204020204" pitchFamily="34" charset="-122"/>
                      </a:endParaRPr>
                    </a:p>
                  </a:txBody>
                  <a:tcPr marT="45734" marB="45734"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0</a:t>
                      </a:r>
                      <a:r>
                        <a:rPr lang="en-US" altLang="zh-CN" sz="2400" b="1">
                          <a:latin typeface="微软雅黑" panose="020B0503020204020204" pitchFamily="34" charset="-122"/>
                          <a:ea typeface="微软雅黑" panose="020B0503020204020204" pitchFamily="34" charset="-122"/>
                        </a:rPr>
                        <a:t>.</a:t>
                      </a:r>
                      <a:r>
                        <a:rPr lang="en-US" sz="2400" b="1">
                          <a:effectLst/>
                          <a:latin typeface="微软雅黑" panose="020B0503020204020204" pitchFamily="34" charset="-122"/>
                          <a:ea typeface="微软雅黑" panose="020B0503020204020204" pitchFamily="34" charset="-122"/>
                        </a:rPr>
                        <a:t>4h</a:t>
                      </a:r>
                      <a:endParaRPr lang="en-US" altLang="zh-CN" sz="2400" b="1">
                        <a:latin typeface="微软雅黑" panose="020B0503020204020204" pitchFamily="34" charset="-122"/>
                        <a:ea typeface="微软雅黑" panose="020B0503020204020204" pitchFamily="34" charset="-122"/>
                      </a:endParaRPr>
                    </a:p>
                  </a:txBody>
                  <a:tcPr marT="45734" marB="45734"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0.6h</a:t>
                      </a:r>
                      <a:endParaRPr lang="en-US" altLang="zh-CN" sz="2400" b="1">
                        <a:effectLst/>
                        <a:latin typeface="微软雅黑" panose="020B0503020204020204" pitchFamily="34" charset="-122"/>
                        <a:ea typeface="微软雅黑" panose="020B0503020204020204" pitchFamily="34" charset="-122"/>
                      </a:endParaRPr>
                    </a:p>
                  </a:txBody>
                  <a:tcPr marT="45734" marB="45734"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0.7h</a:t>
                      </a:r>
                      <a:endParaRPr lang="en-US" altLang="zh-CN" sz="2400" b="1">
                        <a:effectLst/>
                        <a:latin typeface="微软雅黑" panose="020B0503020204020204" pitchFamily="34" charset="-122"/>
                        <a:ea typeface="微软雅黑" panose="020B0503020204020204" pitchFamily="34" charset="-122"/>
                      </a:endParaRPr>
                    </a:p>
                  </a:txBody>
                  <a:tcPr marT="45734" marB="45734"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c>
                  <a:txBody>
                    <a:bodyPr wrap="square"/>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lvl="0" indent="0" algn="ctr" defTabSz="914400" eaLnBrk="1" hangingPunct="1"/>
                      <a:r>
                        <a:rPr lang="en-US" sz="2400" b="1">
                          <a:effectLst/>
                          <a:latin typeface="微软雅黑" panose="020B0503020204020204" pitchFamily="34" charset="-122"/>
                          <a:ea typeface="微软雅黑" panose="020B0503020204020204" pitchFamily="34" charset="-122"/>
                        </a:rPr>
                        <a:t>0.8h</a:t>
                      </a:r>
                      <a:endParaRPr lang="en-US" altLang="zh-CN" sz="2400" b="1">
                        <a:effectLst/>
                        <a:latin typeface="微软雅黑" panose="020B0503020204020204" pitchFamily="34" charset="-122"/>
                        <a:ea typeface="微软雅黑" panose="020B0503020204020204" pitchFamily="34" charset="-122"/>
                      </a:endParaRPr>
                    </a:p>
                  </a:txBody>
                  <a:tcPr marT="45734" marB="45734" vert="horz">
                    <a:lnL w="12700">
                      <a:solidFill>
                        <a:schemeClr val="tx1"/>
                      </a:solidFill>
                      <a:miter lim="800000"/>
                    </a:lnL>
                    <a:lnR w="12700">
                      <a:solidFill>
                        <a:schemeClr val="tx1"/>
                      </a:solidFill>
                      <a:miter lim="800000"/>
                    </a:lnR>
                    <a:lnT w="12700">
                      <a:solidFill>
                        <a:schemeClr val="tx1"/>
                      </a:solidFill>
                      <a:miter lim="800000"/>
                    </a:lnT>
                    <a:lnB w="12700">
                      <a:solidFill>
                        <a:schemeClr val="tx1"/>
                      </a:solidFill>
                      <a:miter lim="800000"/>
                    </a:lnB>
                    <a:noFill/>
                  </a:tcPr>
                </a:tc>
              </a:tr>
            </a:tbl>
          </a:graphicData>
        </a:graphic>
      </p:graphicFrame>
      <p:sp>
        <p:nvSpPr>
          <p:cNvPr id="21" name="矩形 4"/>
          <p:cNvSpPr/>
          <p:nvPr>
            <p:custDataLst>
              <p:tags r:id="rId6"/>
            </p:custDataLst>
          </p:nvPr>
        </p:nvSpPr>
        <p:spPr>
          <a:xfrm>
            <a:off x="5812790" y="2468245"/>
            <a:ext cx="1842770" cy="1381125"/>
          </a:xfrm>
          <a:prstGeom prst="rect">
            <a:avLst/>
          </a:prstGeom>
          <a:noFill/>
          <a:ln w="38100" cap="flat" cmpd="sng" algn="ctr">
            <a:solidFill>
              <a:srgbClr val="FF0000"/>
            </a:solidFill>
            <a:prstDash val="solid"/>
            <a:miter lim="800000"/>
            <a:headEnd type="none" w="med" len="med"/>
            <a:tailEnd type="none" w="med" len="med"/>
          </a:ln>
        </p:spPr>
        <p:txBody>
          <a:bodyPr anchor="ctr" anchorCtr="0"/>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marR="0" lvl="0" indent="0" algn="ctr" defTabSz="457200" rtl="0" eaLnBrk="0" fontAlgn="base" hangingPunct="0">
              <a:lnSpc>
                <a:spcPct val="100000"/>
              </a:lnSpc>
              <a:spcBef>
                <a:spcPct val="0"/>
              </a:spcBef>
              <a:spcAft>
                <a:spcPct val="0"/>
              </a:spcAft>
              <a:buClrTx/>
              <a:buSzTx/>
              <a:buFontTx/>
              <a:buNone/>
            </a:pPr>
            <a:endParaRPr lang="zh-CN" altLang="en-US" sz="2400" b="1">
              <a:solidFill>
                <a:srgbClr val="FFFFFF"/>
              </a:solidFill>
              <a:latin typeface="微软雅黑" panose="020B0503020204020204" pitchFamily="34" charset="-122"/>
              <a:ea typeface="微软雅黑" panose="020B0503020204020204" pitchFamily="34" charset="-122"/>
            </a:endParaRPr>
          </a:p>
        </p:txBody>
      </p:sp>
      <p:sp>
        <p:nvSpPr>
          <p:cNvPr id="22" name="矩形 80904"/>
          <p:cNvSpPr/>
          <p:nvPr>
            <p:custDataLst>
              <p:tags r:id="rId7"/>
            </p:custDataLst>
          </p:nvPr>
        </p:nvSpPr>
        <p:spPr>
          <a:xfrm>
            <a:off x="215265" y="3890010"/>
            <a:ext cx="11976735" cy="553085"/>
          </a:xfrm>
          <a:prstGeom prst="rect">
            <a:avLst/>
          </a:prstGeom>
          <a:noFill/>
          <a:ln w="38100">
            <a:noFill/>
            <a:miter lim="800000"/>
          </a:ln>
        </p:spPr>
        <p:txBody>
          <a:bodyPr wrap="square">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en-US" altLang="en-US" sz="2800" b="0" i="0" u="none" kern="1200" baseline="0">
                <a:solidFill>
                  <a:schemeClr val="tx1"/>
                </a:solidFill>
                <a:effectLst/>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400" b="0" i="0" u="none" kern="1200" baseline="0">
                <a:solidFill>
                  <a:schemeClr val="tx1"/>
                </a:solidFill>
                <a:effectLst/>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000" b="0" i="0" u="none" kern="1200" baseline="0">
                <a:solidFill>
                  <a:schemeClr val="tx1"/>
                </a:solidFill>
                <a:effectLst/>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kern="1200" baseline="0">
                <a:solidFill>
                  <a:schemeClr val="tx1"/>
                </a:solidFill>
                <a:effectLst/>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kern="1200" baseline="0">
                <a:solidFill>
                  <a:schemeClr val="tx1"/>
                </a:solidFill>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9pPr>
          </a:lstStyle>
          <a:p>
            <a:pPr marL="0" marR="0" lvl="0" indent="0" defTabSz="457200">
              <a:lnSpc>
                <a:spcPts val="3600"/>
              </a:lnSpc>
              <a:spcBef>
                <a:spcPct val="0"/>
              </a:spcBef>
              <a:buFontTx/>
              <a:buNone/>
            </a:pPr>
            <a:r>
              <a:rPr lang="en-US" altLang="en-US" sz="2400" b="1">
                <a:latin typeface="微软雅黑" panose="020B0503020204020204" pitchFamily="34" charset="-122"/>
                <a:ea typeface="微软雅黑" panose="020B0503020204020204" pitchFamily="34" charset="-122"/>
                <a:cs typeface="微软雅黑" panose="020B0503020204020204" pitchFamily="34" charset="-120"/>
              </a:rPr>
              <a:t>问题：此为</a:t>
            </a:r>
            <a:r>
              <a:rPr lang="en-US" altLang="en-US" sz="2400" b="1" u="sng">
                <a:latin typeface="微软雅黑" panose="020B0503020204020204" pitchFamily="34" charset="-122"/>
                <a:ea typeface="微软雅黑" panose="020B0503020204020204" pitchFamily="34" charset="-122"/>
                <a:cs typeface="微软雅黑" panose="020B0503020204020204" pitchFamily="34" charset="-120"/>
              </a:rPr>
              <a:t> </a:t>
            </a:r>
            <a:r>
              <a:rPr lang="en-US" altLang="en-US" sz="2400" b="1" u="sng" smtClean="0">
                <a:latin typeface="微软雅黑" panose="020B0503020204020204" pitchFamily="34" charset="-122"/>
                <a:ea typeface="微软雅黑" panose="020B0503020204020204" pitchFamily="34" charset="-122"/>
                <a:cs typeface="微软雅黑" panose="020B0503020204020204" pitchFamily="34" charset="-120"/>
              </a:rPr>
              <a:t>   </a:t>
            </a:r>
            <a:r>
              <a:rPr lang="en-US" altLang="en-US" sz="2400" b="1">
                <a:latin typeface="微软雅黑" panose="020B0503020204020204" pitchFamily="34" charset="-122"/>
                <a:ea typeface="微软雅黑" panose="020B0503020204020204" pitchFamily="34" charset="-122"/>
                <a:cs typeface="微软雅黑" panose="020B0503020204020204" pitchFamily="34" charset="-120"/>
              </a:rPr>
              <a:t>实验，能确定酶最适温度的</a:t>
            </a:r>
            <a:r>
              <a:rPr lang="en-US" altLang="en-US" sz="2400" b="1" u="sng">
                <a:latin typeface="微软雅黑" panose="020B0503020204020204" pitchFamily="34" charset="-122"/>
                <a:ea typeface="微软雅黑" panose="020B0503020204020204" pitchFamily="34" charset="-122"/>
                <a:cs typeface="微软雅黑" panose="020B0503020204020204" pitchFamily="34" charset="-120"/>
              </a:rPr>
              <a:t> </a:t>
            </a:r>
            <a:r>
              <a:rPr lang="en-US" altLang="en-US" sz="2400" b="1" u="sng" smtClean="0">
                <a:latin typeface="微软雅黑" panose="020B0503020204020204" pitchFamily="34" charset="-122"/>
                <a:ea typeface="微软雅黑" panose="020B0503020204020204" pitchFamily="34" charset="-122"/>
                <a:cs typeface="微软雅黑" panose="020B0503020204020204" pitchFamily="34" charset="-120"/>
              </a:rPr>
              <a:t>     </a:t>
            </a:r>
            <a:r>
              <a:rPr lang="en-US" altLang="en-US" sz="2400" b="1" err="1">
                <a:latin typeface="微软雅黑" panose="020B0503020204020204" pitchFamily="34" charset="-122"/>
                <a:ea typeface="微软雅黑" panose="020B0503020204020204" pitchFamily="34" charset="-122"/>
                <a:cs typeface="微软雅黑" panose="020B0503020204020204" pitchFamily="34" charset="-120"/>
              </a:rPr>
              <a:t>值</a:t>
            </a:r>
            <a:r>
              <a:rPr lang="en-US" altLang="en-US" sz="2400" b="1" err="1" smtClean="0">
                <a:latin typeface="微软雅黑" panose="020B0503020204020204" pitchFamily="34" charset="-122"/>
                <a:ea typeface="微软雅黑" panose="020B0503020204020204" pitchFamily="34" charset="-122"/>
                <a:cs typeface="微软雅黑" panose="020B0503020204020204" pitchFamily="34" charset="-120"/>
              </a:rPr>
              <a:t>；最适温度一定在</a:t>
            </a:r>
            <a:r>
              <a:rPr altLang="en-US" sz="2400" b="1" smtClean="0">
                <a:latin typeface="微软雅黑" panose="020B0503020204020204" pitchFamily="34" charset="-122"/>
                <a:ea typeface="微软雅黑" panose="020B0503020204020204" pitchFamily="34" charset="-122"/>
                <a:cs typeface="微软雅黑" panose="020B0503020204020204" pitchFamily="34" charset="-120"/>
              </a:rPr>
              <a:t>______________</a:t>
            </a:r>
            <a:r>
              <a:rPr lang="en-US" altLang="en-US" sz="2400" b="1" err="1" smtClean="0">
                <a:latin typeface="微软雅黑" panose="020B0503020204020204" pitchFamily="34" charset="-122"/>
                <a:ea typeface="微软雅黑" panose="020B0503020204020204" pitchFamily="34" charset="-122"/>
                <a:cs typeface="微软雅黑" panose="020B0503020204020204" pitchFamily="34" charset="-120"/>
              </a:rPr>
              <a:t>之间</a:t>
            </a:r>
            <a:r>
              <a:rPr lang="en-US" altLang="en-US" sz="2400" b="1">
                <a:latin typeface="微软雅黑" panose="020B0503020204020204" pitchFamily="34" charset="-122"/>
                <a:ea typeface="微软雅黑" panose="020B0503020204020204" pitchFamily="34" charset="-122"/>
                <a:cs typeface="微软雅黑" panose="020B0503020204020204" pitchFamily="34" charset="-120"/>
              </a:rPr>
              <a:t>。</a:t>
            </a:r>
            <a:endParaRPr lang="en-US" altLang="en-US" sz="24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3" name="矩形 5"/>
          <p:cNvSpPr/>
          <p:nvPr>
            <p:custDataLst>
              <p:tags r:id="rId8"/>
            </p:custDataLst>
          </p:nvPr>
        </p:nvSpPr>
        <p:spPr>
          <a:xfrm>
            <a:off x="6287352" y="5205828"/>
            <a:ext cx="1002448" cy="1062038"/>
          </a:xfrm>
          <a:prstGeom prst="rect">
            <a:avLst/>
          </a:prstGeom>
          <a:noFill/>
          <a:ln w="38100" cap="flat" cmpd="sng" algn="ctr">
            <a:solidFill>
              <a:srgbClr val="FF0000"/>
            </a:solidFill>
            <a:prstDash val="solid"/>
            <a:miter lim="800000"/>
            <a:headEnd type="none" w="med" len="med"/>
            <a:tailEnd type="none" w="med" len="med"/>
          </a:ln>
        </p:spPr>
        <p:txBody>
          <a:bodyPr anchor="ctr" anchorCtr="0"/>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marR="0" lvl="0" indent="0" algn="ctr" defTabSz="457200" rtl="0" eaLnBrk="0" fontAlgn="base" hangingPunct="0">
              <a:lnSpc>
                <a:spcPct val="100000"/>
              </a:lnSpc>
              <a:spcBef>
                <a:spcPct val="0"/>
              </a:spcBef>
              <a:spcAft>
                <a:spcPct val="0"/>
              </a:spcAft>
              <a:buClrTx/>
              <a:buSzTx/>
              <a:buFontTx/>
              <a:buNone/>
            </a:pPr>
            <a:endParaRPr lang="zh-CN" altLang="en-US" sz="2400" b="1">
              <a:solidFill>
                <a:srgbClr val="FFFFFF"/>
              </a:solidFill>
              <a:latin typeface="微软雅黑" panose="020B0503020204020204" pitchFamily="34" charset="-122"/>
              <a:ea typeface="微软雅黑" panose="020B0503020204020204" pitchFamily="34" charset="-122"/>
            </a:endParaRPr>
          </a:p>
        </p:txBody>
      </p:sp>
      <p:sp>
        <p:nvSpPr>
          <p:cNvPr id="24" name="矩形 7"/>
          <p:cNvSpPr/>
          <p:nvPr>
            <p:custDataLst>
              <p:tags r:id="rId9"/>
            </p:custDataLst>
          </p:nvPr>
        </p:nvSpPr>
        <p:spPr>
          <a:xfrm>
            <a:off x="1290220" y="6345653"/>
            <a:ext cx="8998946" cy="460375"/>
          </a:xfrm>
          <a:prstGeom prst="rect">
            <a:avLst/>
          </a:prstGeom>
          <a:noFill/>
          <a:ln w="38100">
            <a:noFill/>
          </a:ln>
        </p:spPr>
        <p:txBody>
          <a:bodyPr wrap="square">
            <a:spAutoFit/>
          </a:bodyPr>
          <a:lstStyle>
            <a:lvl1pPr marL="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1pPr>
            <a:lvl2pPr marL="4572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2pPr>
            <a:lvl3pPr marL="9144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3pPr>
            <a:lvl4pPr marL="13716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4pPr>
            <a:lvl5pPr marL="1828800" indent="0" algn="l" defTabSz="457200" rtl="0" eaLnBrk="0" fontAlgn="base" hangingPunct="0">
              <a:lnSpc>
                <a:spcPct val="100000"/>
              </a:lnSpc>
              <a:spcBef>
                <a:spcPct val="0"/>
              </a:spcBef>
              <a:spcAft>
                <a:spcPct val="0"/>
              </a:spcAft>
              <a:buClrTx/>
              <a:buSzTx/>
              <a:buFontTx/>
              <a:buNone/>
              <a:defRPr kumimoji="0" lang="en-US" altLang="en-US" sz="1800" b="0" i="0" u="none" baseline="0">
                <a:solidFill>
                  <a:schemeClr val="tx1"/>
                </a:solidFill>
                <a:latin typeface="Calibri" panose="020F0502020204030204" pitchFamily="34" charset="0"/>
                <a:ea typeface="Arial" panose="020B0604020202020204" pitchFamily="34" charset="0"/>
              </a:defRPr>
            </a:lvl5pPr>
          </a:lstStyle>
          <a:p>
            <a:pPr marL="0" marR="0" lvl="0" indent="0" algn="l" defTabSz="457200" rtl="0" eaLnBrk="0" fontAlgn="base" hangingPunct="0">
              <a:lnSpc>
                <a:spcPct val="100000"/>
              </a:lnSpc>
              <a:spcBef>
                <a:spcPct val="0"/>
              </a:spcBef>
              <a:spcAft>
                <a:spcPct val="0"/>
              </a:spcAft>
              <a:buClrTx/>
              <a:buSzTx/>
              <a:buFontTx/>
              <a:buNone/>
            </a:pPr>
            <a:r>
              <a:rPr altLang="en-US" sz="2400" b="1">
                <a:effectLst/>
                <a:latin typeface="微软雅黑" panose="020B0503020204020204" pitchFamily="34" charset="-122"/>
                <a:ea typeface="微软雅黑" panose="020B0503020204020204" pitchFamily="34" charset="-122"/>
                <a:cs typeface="微软雅黑" panose="020B0503020204020204" pitchFamily="34" charset="-120"/>
              </a:rPr>
              <a:t>问题：此为</a:t>
            </a:r>
            <a:r>
              <a:rPr lang="zh-CN" altLang="en-US" sz="2400" b="1" u="sng">
                <a:latin typeface="微软雅黑" panose="020B0503020204020204" pitchFamily="34" charset="-122"/>
                <a:ea typeface="微软雅黑" panose="020B0503020204020204" pitchFamily="34" charset="-122"/>
                <a:cs typeface="微软雅黑" panose="020B0503020204020204" pitchFamily="34" charset="-120"/>
              </a:rPr>
              <a:t> </a:t>
            </a:r>
            <a:r>
              <a:rPr altLang="zh-CN" sz="2400" b="1" u="sng">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b="1" u="sng">
                <a:latin typeface="微软雅黑" panose="020B0503020204020204" pitchFamily="34" charset="-122"/>
                <a:ea typeface="微软雅黑" panose="020B0503020204020204" pitchFamily="34" charset="-122"/>
                <a:cs typeface="微软雅黑" panose="020B0503020204020204" pitchFamily="34" charset="-120"/>
              </a:rPr>
              <a:t>      </a:t>
            </a:r>
            <a:r>
              <a:rPr altLang="en-US" sz="2400" b="1" smtClean="0">
                <a:effectLst/>
                <a:latin typeface="微软雅黑" panose="020B0503020204020204" pitchFamily="34" charset="-122"/>
                <a:ea typeface="微软雅黑" panose="020B0503020204020204" pitchFamily="34" charset="-122"/>
                <a:cs typeface="微软雅黑" panose="020B0503020204020204" pitchFamily="34" charset="-120"/>
              </a:rPr>
              <a:t>实验</a:t>
            </a:r>
            <a:r>
              <a:rPr altLang="en-US" sz="2400" b="1">
                <a:effectLst/>
                <a:latin typeface="微软雅黑" panose="020B0503020204020204" pitchFamily="34" charset="-122"/>
                <a:ea typeface="微软雅黑" panose="020B0503020204020204" pitchFamily="34" charset="-122"/>
                <a:cs typeface="微软雅黑" panose="020B0503020204020204" pitchFamily="34" charset="-120"/>
              </a:rPr>
              <a:t>，能确定酶最适温度是</a:t>
            </a:r>
            <a:r>
              <a:rPr lang="en-US" sz="2400" b="1">
                <a:effectLst/>
                <a:latin typeface="微软雅黑" panose="020B0503020204020204" pitchFamily="34" charset="-122"/>
                <a:ea typeface="微软雅黑" panose="020B0503020204020204" pitchFamily="34" charset="-122"/>
                <a:cs typeface="微软雅黑" panose="020B0503020204020204" pitchFamily="34" charset="-120"/>
              </a:rPr>
              <a:t>39℃</a:t>
            </a:r>
            <a:r>
              <a:rPr altLang="en-US" sz="2400" b="1">
                <a:effectLst/>
                <a:latin typeface="微软雅黑" panose="020B0503020204020204" pitchFamily="34" charset="-122"/>
                <a:ea typeface="微软雅黑" panose="020B0503020204020204" pitchFamily="34" charset="-122"/>
                <a:cs typeface="微软雅黑" panose="020B0503020204020204" pitchFamily="34" charset="-120"/>
              </a:rPr>
              <a:t>吗？             </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5" name="文本框 8"/>
          <p:cNvSpPr/>
          <p:nvPr>
            <p:custDataLst>
              <p:tags r:id="rId10"/>
            </p:custDataLst>
          </p:nvPr>
        </p:nvSpPr>
        <p:spPr>
          <a:xfrm>
            <a:off x="1751230" y="3986640"/>
            <a:ext cx="497305" cy="460375"/>
          </a:xfrm>
          <a:prstGeom prst="rect">
            <a:avLst/>
          </a:prstGeom>
          <a:noFill/>
          <a:ln w="38100">
            <a:noFill/>
            <a:miter lim="800000"/>
          </a:ln>
        </p:spPr>
        <p:txBody>
          <a:bodyPr wrap="square">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en-US" altLang="en-US" sz="2800" b="0" i="0" u="none" kern="1200" baseline="0">
                <a:solidFill>
                  <a:schemeClr val="tx1"/>
                </a:solidFill>
                <a:effectLst/>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400" b="0" i="0" u="none" kern="1200" baseline="0">
                <a:solidFill>
                  <a:schemeClr val="tx1"/>
                </a:solidFill>
                <a:effectLst/>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000" b="0" i="0" u="none" kern="1200" baseline="0">
                <a:solidFill>
                  <a:schemeClr val="tx1"/>
                </a:solidFill>
                <a:effectLst/>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kern="1200" baseline="0">
                <a:solidFill>
                  <a:schemeClr val="tx1"/>
                </a:solidFill>
                <a:effectLst/>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kern="1200" baseline="0">
                <a:solidFill>
                  <a:schemeClr val="tx1"/>
                </a:solidFill>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9pPr>
          </a:lstStyle>
          <a:p>
            <a:pPr marL="0" marR="0" lvl="0" indent="0" defTabSz="457200">
              <a:lnSpc>
                <a:spcPct val="100000"/>
              </a:lnSpc>
              <a:spcBef>
                <a:spcPct val="50000"/>
              </a:spcBef>
              <a:buFontTx/>
              <a:buNone/>
            </a:pPr>
            <a:r>
              <a:rPr lang="zh-CN" altLang="en-US" sz="2400" b="1">
                <a:solidFill>
                  <a:srgbClr val="FF0000"/>
                </a:solidFill>
                <a:latin typeface="微软雅黑" panose="020B0503020204020204" pitchFamily="34" charset="-122"/>
                <a:ea typeface="微软雅黑" panose="020B0503020204020204" pitchFamily="34" charset="-122"/>
              </a:rPr>
              <a:t>预</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26" name="文本框 10"/>
          <p:cNvSpPr/>
          <p:nvPr>
            <p:custDataLst>
              <p:tags r:id="rId11"/>
            </p:custDataLst>
          </p:nvPr>
        </p:nvSpPr>
        <p:spPr>
          <a:xfrm>
            <a:off x="5813008" y="3998070"/>
            <a:ext cx="987425" cy="398780"/>
          </a:xfrm>
          <a:prstGeom prst="rect">
            <a:avLst/>
          </a:prstGeom>
          <a:noFill/>
          <a:ln w="38100">
            <a:noFill/>
            <a:miter lim="800000"/>
          </a:ln>
        </p:spPr>
        <p:txBody>
          <a:bodyPr>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en-US" altLang="en-US" sz="2800" b="0" i="0" u="none" kern="1200" baseline="0">
                <a:solidFill>
                  <a:schemeClr val="tx1"/>
                </a:solidFill>
                <a:effectLst/>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400" b="0" i="0" u="none" kern="1200" baseline="0">
                <a:solidFill>
                  <a:schemeClr val="tx1"/>
                </a:solidFill>
                <a:effectLst/>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000" b="0" i="0" u="none" kern="1200" baseline="0">
                <a:solidFill>
                  <a:schemeClr val="tx1"/>
                </a:solidFill>
                <a:effectLst/>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kern="1200" baseline="0">
                <a:solidFill>
                  <a:schemeClr val="tx1"/>
                </a:solidFill>
                <a:effectLst/>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kern="1200" baseline="0">
                <a:solidFill>
                  <a:schemeClr val="tx1"/>
                </a:solidFill>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9pPr>
          </a:lstStyle>
          <a:p>
            <a:pPr marL="0" marR="0" lvl="0" indent="0" defTabSz="457200">
              <a:lnSpc>
                <a:spcPct val="100000"/>
              </a:lnSpc>
              <a:spcBef>
                <a:spcPct val="50000"/>
              </a:spcBef>
              <a:buFontTx/>
              <a:buNone/>
            </a:pPr>
            <a:r>
              <a:rPr lang="zh-CN" altLang="en-US" sz="2000" b="1">
                <a:solidFill>
                  <a:srgbClr val="FF0000"/>
                </a:solidFill>
                <a:latin typeface="微软雅黑" panose="020B0503020204020204" pitchFamily="34" charset="-122"/>
                <a:ea typeface="微软雅黑" panose="020B0503020204020204" pitchFamily="34" charset="-122"/>
              </a:rPr>
              <a:t>大致</a:t>
            </a:r>
            <a:endParaRPr lang="zh-CN" altLang="en-US" sz="2000" b="1">
              <a:solidFill>
                <a:srgbClr val="FF0000"/>
              </a:solidFill>
              <a:latin typeface="微软雅黑" panose="020B0503020204020204" pitchFamily="34" charset="-122"/>
              <a:ea typeface="微软雅黑" panose="020B0503020204020204" pitchFamily="34" charset="-122"/>
            </a:endParaRPr>
          </a:p>
        </p:txBody>
      </p:sp>
      <p:sp>
        <p:nvSpPr>
          <p:cNvPr id="27" name="文本框 11"/>
          <p:cNvSpPr/>
          <p:nvPr>
            <p:custDataLst>
              <p:tags r:id="rId12"/>
            </p:custDataLst>
          </p:nvPr>
        </p:nvSpPr>
        <p:spPr>
          <a:xfrm>
            <a:off x="9114638" y="3966003"/>
            <a:ext cx="2176298" cy="460375"/>
          </a:xfrm>
          <a:prstGeom prst="rect">
            <a:avLst/>
          </a:prstGeom>
          <a:noFill/>
          <a:ln w="38100">
            <a:noFill/>
            <a:miter lim="800000"/>
          </a:ln>
        </p:spPr>
        <p:txBody>
          <a:bodyPr wrap="square">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en-US" altLang="en-US" sz="2800" b="0" i="0" u="none" kern="1200" baseline="0">
                <a:solidFill>
                  <a:schemeClr val="tx1"/>
                </a:solidFill>
                <a:effectLst/>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400" b="0" i="0" u="none" kern="1200" baseline="0">
                <a:solidFill>
                  <a:schemeClr val="tx1"/>
                </a:solidFill>
                <a:effectLst/>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000" b="0" i="0" u="none" kern="1200" baseline="0">
                <a:solidFill>
                  <a:schemeClr val="tx1"/>
                </a:solidFill>
                <a:effectLst/>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kern="1200" baseline="0">
                <a:solidFill>
                  <a:schemeClr val="tx1"/>
                </a:solidFill>
                <a:effectLst/>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kern="1200" baseline="0">
                <a:solidFill>
                  <a:schemeClr val="tx1"/>
                </a:solidFill>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9pPr>
          </a:lstStyle>
          <a:p>
            <a:pPr marL="0" lvl="0" defTabSz="457200">
              <a:lnSpc>
                <a:spcPct val="100000"/>
              </a:lnSpc>
              <a:spcBef>
                <a:spcPct val="50000"/>
              </a:spcBef>
              <a:buNone/>
            </a:pP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35</a:t>
            </a:r>
            <a:r>
              <a:rPr lang="zh-CN"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 45</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8" name="文本框 12"/>
          <p:cNvSpPr/>
          <p:nvPr>
            <p:custDataLst>
              <p:tags r:id="rId13"/>
            </p:custDataLst>
          </p:nvPr>
        </p:nvSpPr>
        <p:spPr>
          <a:xfrm>
            <a:off x="3000593" y="6310411"/>
            <a:ext cx="987425" cy="460375"/>
          </a:xfrm>
          <a:prstGeom prst="rect">
            <a:avLst/>
          </a:prstGeom>
          <a:noFill/>
          <a:ln w="38100">
            <a:noFill/>
            <a:miter lim="800000"/>
          </a:ln>
        </p:spPr>
        <p:txBody>
          <a:bodyPr>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en-US" altLang="en-US" sz="2800" b="0" i="0" u="none" kern="1200" baseline="0">
                <a:solidFill>
                  <a:schemeClr val="tx1"/>
                </a:solidFill>
                <a:effectLst/>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400" b="0" i="0" u="none" kern="1200" baseline="0">
                <a:solidFill>
                  <a:schemeClr val="tx1"/>
                </a:solidFill>
                <a:effectLst/>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000" b="0" i="0" u="none" kern="1200" baseline="0">
                <a:solidFill>
                  <a:schemeClr val="tx1"/>
                </a:solidFill>
                <a:effectLst/>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kern="1200" baseline="0">
                <a:solidFill>
                  <a:schemeClr val="tx1"/>
                </a:solidFill>
                <a:effectLst/>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kern="1200" baseline="0">
                <a:solidFill>
                  <a:schemeClr val="tx1"/>
                </a:solidFill>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9pPr>
          </a:lstStyle>
          <a:p>
            <a:pPr marL="0" marR="0" lvl="0" indent="0" defTabSz="457200">
              <a:lnSpc>
                <a:spcPct val="100000"/>
              </a:lnSpc>
              <a:spcBef>
                <a:spcPct val="50000"/>
              </a:spcBef>
              <a:buFontTx/>
              <a:buNone/>
            </a:pPr>
            <a:r>
              <a:rPr lang="zh-CN" altLang="en-US" sz="2400" b="1">
                <a:solidFill>
                  <a:srgbClr val="FF0000"/>
                </a:solidFill>
                <a:latin typeface="微软雅黑" panose="020B0503020204020204" pitchFamily="34" charset="-122"/>
                <a:ea typeface="微软雅黑" panose="020B0503020204020204" pitchFamily="34" charset="-122"/>
              </a:rPr>
              <a:t>正式</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29" name="文本框 13"/>
          <p:cNvSpPr/>
          <p:nvPr>
            <p:custDataLst>
              <p:tags r:id="rId14"/>
            </p:custDataLst>
          </p:nvPr>
        </p:nvSpPr>
        <p:spPr>
          <a:xfrm>
            <a:off x="8889900" y="6344066"/>
            <a:ext cx="987425" cy="460375"/>
          </a:xfrm>
          <a:prstGeom prst="rect">
            <a:avLst/>
          </a:prstGeom>
          <a:noFill/>
          <a:ln w="38100">
            <a:noFill/>
            <a:miter lim="800000"/>
          </a:ln>
        </p:spPr>
        <p:txBody>
          <a:bodyPr>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en-US" altLang="en-US" sz="2800" b="0" i="0" u="none" kern="1200" baseline="0">
                <a:solidFill>
                  <a:schemeClr val="tx1"/>
                </a:solidFill>
                <a:effectLst/>
                <a:latin typeface="+mn-lt"/>
                <a:ea typeface="+mn-ea"/>
                <a:cs typeface="+mn-cs"/>
              </a:defRPr>
            </a:lvl1pPr>
            <a:lvl2pPr marL="6858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400" b="0" i="0" u="none" kern="1200" baseline="0">
                <a:solidFill>
                  <a:schemeClr val="tx1"/>
                </a:solidFill>
                <a:effectLst/>
                <a:latin typeface="+mn-lt"/>
                <a:ea typeface="+mn-ea"/>
                <a:cs typeface="+mn-cs"/>
              </a:defRPr>
            </a:lvl2pPr>
            <a:lvl3pPr marL="11430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2000" b="0" i="0" u="none" kern="1200" baseline="0">
                <a:solidFill>
                  <a:schemeClr val="tx1"/>
                </a:solidFill>
                <a:effectLst/>
                <a:latin typeface="+mn-lt"/>
                <a:ea typeface="+mn-ea"/>
                <a:cs typeface="+mn-cs"/>
              </a:defRPr>
            </a:lvl3pPr>
            <a:lvl4pPr marL="16002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kern="1200" baseline="0">
                <a:solidFill>
                  <a:schemeClr val="tx1"/>
                </a:solidFill>
                <a:effectLst/>
                <a:latin typeface="+mn-lt"/>
                <a:ea typeface="+mn-ea"/>
                <a:cs typeface="+mn-cs"/>
              </a:defRPr>
            </a:lvl4pPr>
            <a:lvl5pPr marL="2057400"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en-US" altLang="en-US" sz="1800" b="0" i="0" u="none" kern="1200" baseline="0">
                <a:solidFill>
                  <a:schemeClr val="tx1"/>
                </a:solidFill>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US" altLang="en-US" sz="1800" kern="1200">
                <a:solidFill>
                  <a:schemeClr val="tx1"/>
                </a:solidFill>
                <a:latin typeface="+mn-lt"/>
                <a:ea typeface="+mn-ea"/>
                <a:cs typeface="+mn-cs"/>
              </a:defRPr>
            </a:lvl9pPr>
          </a:lstStyle>
          <a:p>
            <a:pPr marL="0" marR="0" lvl="0" indent="0" defTabSz="457200">
              <a:lnSpc>
                <a:spcPct val="100000"/>
              </a:lnSpc>
              <a:spcBef>
                <a:spcPct val="50000"/>
              </a:spcBef>
              <a:buFontTx/>
              <a:buNone/>
            </a:pPr>
            <a:r>
              <a:rPr lang="zh-CN" altLang="en-US" sz="2400" b="1">
                <a:solidFill>
                  <a:srgbClr val="FF0000"/>
                </a:solidFill>
                <a:latin typeface="微软雅黑" panose="020B0503020204020204" pitchFamily="34" charset="-122"/>
                <a:ea typeface="微软雅黑" panose="020B0503020204020204" pitchFamily="34" charset="-122"/>
              </a:rPr>
              <a:t>不能</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15"/>
            </p:custDataLst>
          </p:nvPr>
        </p:nvSpPr>
        <p:spPr>
          <a:xfrm>
            <a:off x="4356100" y="1859280"/>
            <a:ext cx="2124075" cy="460375"/>
          </a:xfrm>
          <a:prstGeom prst="rect">
            <a:avLst/>
          </a:prstGeom>
          <a:noFill/>
        </p:spPr>
        <p:txBody>
          <a:bodyPr wrap="square" rtlCol="0" anchor="t">
            <a:spAutoFit/>
          </a:bodyPr>
          <a:lstStyle/>
          <a:p>
            <a:r>
              <a:rPr lang="zh-CN" altLang="zh-CN" sz="2400" b="1">
                <a:solidFill>
                  <a:srgbClr val="FF0000"/>
                </a:solidFill>
                <a:latin typeface="微软雅黑" panose="020B0503020204020204" pitchFamily="34" charset="-122"/>
                <a:ea typeface="微软雅黑" panose="020B0503020204020204" pitchFamily="34" charset="-122"/>
                <a:sym typeface="+mn-ea"/>
              </a:rPr>
              <a:t>肉块和蛋白酶</a:t>
            </a:r>
            <a:endParaRPr lang="zh-CN" altLang="zh-CN" sz="2400" b="1">
              <a:solidFill>
                <a:srgbClr val="FF0000"/>
              </a:solidFill>
              <a:latin typeface="微软雅黑" panose="020B0503020204020204" pitchFamily="34" charset="-122"/>
              <a:ea typeface="微软雅黑" panose="020B0503020204020204" pitchFamily="34" charset="-122"/>
              <a:sym typeface="+mn-ea"/>
            </a:endParaRPr>
          </a:p>
        </p:txBody>
      </p:sp>
      <p:grpSp>
        <p:nvGrpSpPr>
          <p:cNvPr id="14" name="组合 13"/>
          <p:cNvGrpSpPr/>
          <p:nvPr>
            <p:custDataLst>
              <p:tags r:id="rId16"/>
            </p:custDataLst>
          </p:nvPr>
        </p:nvGrpSpPr>
        <p:grpSpPr>
          <a:xfrm>
            <a:off x="149225" y="81280"/>
            <a:ext cx="5759450" cy="1152525"/>
            <a:chOff x="235" y="128"/>
            <a:chExt cx="10309" cy="1815"/>
          </a:xfrm>
        </p:grpSpPr>
        <p:sp>
          <p:nvSpPr>
            <p:cNvPr id="15" name="文本框 14"/>
            <p:cNvSpPr txBox="1"/>
            <p:nvPr>
              <p:custDataLst>
                <p:tags r:id="rId17"/>
              </p:custDataLst>
            </p:nvPr>
          </p:nvSpPr>
          <p:spPr>
            <a:xfrm>
              <a:off x="503" y="9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酶的特性</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6" name="组合 15"/>
            <p:cNvGrpSpPr/>
            <p:nvPr>
              <p:custDataLst>
                <p:tags r:id="rId18"/>
              </p:custDataLst>
            </p:nvPr>
          </p:nvGrpSpPr>
          <p:grpSpPr>
            <a:xfrm>
              <a:off x="235" y="128"/>
              <a:ext cx="10309" cy="899"/>
              <a:chOff x="587375" y="977268"/>
              <a:chExt cx="6546004" cy="570900"/>
            </a:xfrm>
          </p:grpSpPr>
          <p:sp>
            <p:nvSpPr>
              <p:cNvPr id="215" name="任意多边形: 形状 17"/>
              <p:cNvSpPr/>
              <p:nvPr>
                <p:custDataLst>
                  <p:tags r:id="rId19"/>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20"/>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21"/>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22"/>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7" name="图片 16" descr="32303137373532353b32303137393931383bc9faceefcfd4cea2beb5cfb8b0fb"/>
            <p:cNvPicPr>
              <a:picLocks noChangeAspect="1"/>
            </p:cNvPicPr>
            <p:nvPr>
              <p:custDataLst>
                <p:tags r:id="rId23"/>
              </p:custDataLst>
            </p:nvPr>
          </p:nvPicPr>
          <p:blipFill>
            <a:blip r:embed="rId24"/>
            <a:stretch>
              <a:fillRect/>
            </a:stretch>
          </p:blipFill>
          <p:spPr>
            <a:xfrm>
              <a:off x="1119" y="207"/>
              <a:ext cx="719" cy="719"/>
            </a:xfrm>
            <a:prstGeom prst="rect">
              <a:avLst/>
            </a:prstGeom>
          </p:spPr>
        </p:pic>
      </p:grpSp>
      <p:sp>
        <p:nvSpPr>
          <p:cNvPr id="18" name="文本框 17"/>
          <p:cNvSpPr txBox="1"/>
          <p:nvPr>
            <p:custDataLst>
              <p:tags r:id="rId25"/>
            </p:custDataLst>
          </p:nvPr>
        </p:nvSpPr>
        <p:spPr>
          <a:xfrm>
            <a:off x="3400425" y="758190"/>
            <a:ext cx="5954395" cy="521970"/>
          </a:xfrm>
          <a:prstGeom prst="rect">
            <a:avLst/>
          </a:prstGeom>
          <a:noFill/>
        </p:spPr>
        <p:txBody>
          <a:bodyPr vert="horz" wrap="square" rtlCol="0" anchor="t">
            <a:spAutoFit/>
          </a:bodyPr>
          <a:lstStyle/>
          <a:p>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字魂59号-创粗黑" panose="00000500000000000000" pitchFamily="2" charset="-122"/>
              </a:rPr>
              <a:t>4.</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字魂59号-创粗黑" panose="00000500000000000000" pitchFamily="2" charset="-122"/>
              </a:rPr>
              <a:t>实验：</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探究</a:t>
            </a:r>
            <a:r>
              <a:rPr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温度</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对酶活性的影响</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additive="base">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0-#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additive="base">
                                        <p:cTn id="22" dur="1" fill="hold">
                                          <p:stCondLst>
                                            <p:cond delay="0"/>
                                          </p:stCondLst>
                                        </p:cTn>
                                        <p:tgtEl>
                                          <p:spTgt spid="12"/>
                                        </p:tgtEl>
                                        <p:attrNameLst>
                                          <p:attrName>style.visibility</p:attrName>
                                        </p:attrNameLst>
                                      </p:cBhvr>
                                      <p:to>
                                        <p:strVal val="visible"/>
                                      </p:to>
                                    </p:set>
                                    <p:animEffect transition="in" filter="randombar(horizontal)">
                                      <p:cBhvr additive="base">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additive="base">
                                        <p:cTn id="27" dur="1" fill="hold">
                                          <p:stCondLst>
                                            <p:cond delay="0"/>
                                          </p:stCondLst>
                                        </p:cTn>
                                        <p:tgtEl>
                                          <p:spTgt spid="22"/>
                                        </p:tgtEl>
                                        <p:attrNameLst>
                                          <p:attrName>style.visibility</p:attrName>
                                        </p:attrNameLst>
                                      </p:cBhvr>
                                      <p:to>
                                        <p:strVal val="visible"/>
                                      </p:to>
                                    </p:set>
                                    <p:animEffect transition="in" filter="wipe(down)">
                                      <p:cBhvr additive="base">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additive="base">
                                        <p:cTn id="32" dur="1" fill="hold">
                                          <p:stCondLst>
                                            <p:cond delay="0"/>
                                          </p:stCondLst>
                                        </p:cTn>
                                        <p:tgtEl>
                                          <p:spTgt spid="25"/>
                                        </p:tgtEl>
                                        <p:attrNameLst>
                                          <p:attrName>style.visibility</p:attrName>
                                        </p:attrNameLst>
                                      </p:cBhvr>
                                      <p:to>
                                        <p:strVal val="visible"/>
                                      </p:to>
                                    </p:set>
                                    <p:animEffect transition="in" filter="blinds(horizontal)">
                                      <p:cBhvr additive="base">
                                        <p:cTn id="33" dur="500"/>
                                        <p:tgtEl>
                                          <p:spTgt spid="25"/>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additive="base">
                                        <p:cTn id="37" dur="1" fill="hold">
                                          <p:stCondLst>
                                            <p:cond delay="0"/>
                                          </p:stCondLst>
                                        </p:cTn>
                                        <p:tgtEl>
                                          <p:spTgt spid="26"/>
                                        </p:tgtEl>
                                        <p:attrNameLst>
                                          <p:attrName>style.visibility</p:attrName>
                                        </p:attrNameLst>
                                      </p:cBhvr>
                                      <p:to>
                                        <p:strVal val="visible"/>
                                      </p:to>
                                    </p:set>
                                    <p:animEffect transition="in" filter="blinds(horizontal)">
                                      <p:cBhvr additive="base">
                                        <p:cTn id="38" dur="500"/>
                                        <p:tgtEl>
                                          <p:spTgt spid="26"/>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additive="base">
                                        <p:cTn id="42" dur="1" fill="hold">
                                          <p:stCondLst>
                                            <p:cond delay="0"/>
                                          </p:stCondLst>
                                        </p:cTn>
                                        <p:tgtEl>
                                          <p:spTgt spid="21"/>
                                        </p:tgtEl>
                                        <p:attrNameLst>
                                          <p:attrName>style.visibility</p:attrName>
                                        </p:attrNameLst>
                                      </p:cBhvr>
                                      <p:to>
                                        <p:strVal val="visible"/>
                                      </p:to>
                                    </p:set>
                                    <p:animEffect transition="in" filter="blinds(horizontal)">
                                      <p:cBhvr additive="base">
                                        <p:cTn id="43" dur="500"/>
                                        <p:tgtEl>
                                          <p:spTgt spid="21"/>
                                        </p:tgtEl>
                                      </p:cBhvr>
                                    </p:animEffect>
                                  </p:childTnLst>
                                </p:cTn>
                              </p:par>
                            </p:childTnLst>
                          </p:cTn>
                        </p:par>
                        <p:par>
                          <p:cTn id="44" fill="hold">
                            <p:stCondLst>
                              <p:cond delay="500"/>
                            </p:stCondLst>
                            <p:childTnLst>
                              <p:par>
                                <p:cTn id="45" presetID="3" presetClass="entr" presetSubtype="10" fill="hold" grpId="0" nodeType="afterEffect">
                                  <p:stCondLst>
                                    <p:cond delay="0"/>
                                  </p:stCondLst>
                                  <p:childTnLst>
                                    <p:set>
                                      <p:cBhvr additive="base">
                                        <p:cTn id="46" dur="1" fill="hold">
                                          <p:stCondLst>
                                            <p:cond delay="0"/>
                                          </p:stCondLst>
                                        </p:cTn>
                                        <p:tgtEl>
                                          <p:spTgt spid="27"/>
                                        </p:tgtEl>
                                        <p:attrNameLst>
                                          <p:attrName>style.visibility</p:attrName>
                                        </p:attrNameLst>
                                      </p:cBhvr>
                                      <p:to>
                                        <p:strVal val="visible"/>
                                      </p:to>
                                    </p:set>
                                    <p:animEffect transition="in" filter="blinds(horizontal)">
                                      <p:cBhvr additive="base">
                                        <p:cTn id="47" dur="500"/>
                                        <p:tgtEl>
                                          <p:spTgt spid="27"/>
                                        </p:tgtEl>
                                      </p:cBhvr>
                                    </p:animEffect>
                                  </p:childTnLst>
                                </p:cTn>
                              </p:par>
                            </p:childTnLst>
                          </p:cTn>
                        </p:par>
                        <p:par>
                          <p:cTn id="48" fill="hold">
                            <p:stCondLst>
                              <p:cond delay="1000"/>
                            </p:stCondLst>
                            <p:childTnLst>
                              <p:par>
                                <p:cTn id="49" presetID="22" presetClass="entr" presetSubtype="8"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ipe(left)">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additive="base">
                                        <p:cTn id="55" dur="1" fill="hold">
                                          <p:stCondLst>
                                            <p:cond delay="0"/>
                                          </p:stCondLst>
                                        </p:cTn>
                                        <p:tgtEl>
                                          <p:spTgt spid="13"/>
                                        </p:tgtEl>
                                        <p:attrNameLst>
                                          <p:attrName>style.visibility</p:attrName>
                                        </p:attrNameLst>
                                      </p:cBhvr>
                                      <p:to>
                                        <p:strVal val="visible"/>
                                      </p:to>
                                    </p:set>
                                    <p:animEffect transition="in" filter="blinds(horizontal)">
                                      <p:cBhvr additive="base">
                                        <p:cTn id="56" dur="500"/>
                                        <p:tgtEl>
                                          <p:spTgt spid="13"/>
                                        </p:tgtEl>
                                      </p:cBhvr>
                                    </p:animEffect>
                                  </p:childTnLst>
                                </p:cTn>
                              </p:par>
                            </p:childTnLst>
                          </p:cTn>
                        </p:par>
                      </p:childTnLst>
                    </p:cTn>
                  </p:par>
                  <p:par>
                    <p:cTn id="57" fill="hold">
                      <p:stCondLst>
                        <p:cond delay="indefinite"/>
                      </p:stCondLst>
                      <p:childTnLst>
                        <p:par>
                          <p:cTn id="58" fill="hold">
                            <p:stCondLst>
                              <p:cond delay="0"/>
                            </p:stCondLst>
                            <p:childTnLst>
                              <p:par>
                                <p:cTn id="59" presetID="18" presetClass="entr" presetSubtype="12" fill="hold" nodeType="clickEffect">
                                  <p:stCondLst>
                                    <p:cond delay="0"/>
                                  </p:stCondLst>
                                  <p:childTnLst>
                                    <p:set>
                                      <p:cBhvr additive="base">
                                        <p:cTn id="60" dur="1" fill="hold">
                                          <p:stCondLst>
                                            <p:cond delay="0"/>
                                          </p:stCondLst>
                                        </p:cTn>
                                        <p:tgtEl>
                                          <p:spTgt spid="24"/>
                                        </p:tgtEl>
                                        <p:attrNameLst>
                                          <p:attrName>style.visibility</p:attrName>
                                        </p:attrNameLst>
                                      </p:cBhvr>
                                      <p:to>
                                        <p:strVal val="visible"/>
                                      </p:to>
                                    </p:set>
                                    <p:animEffect transition="in" filter="strips(downLeft)">
                                      <p:cBhvr additive="base">
                                        <p:cTn id="61" dur="500"/>
                                        <p:tgtEl>
                                          <p:spTgt spid="24"/>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additive="base">
                                        <p:cTn id="65" dur="1" fill="hold">
                                          <p:stCondLst>
                                            <p:cond delay="0"/>
                                          </p:stCondLst>
                                        </p:cTn>
                                        <p:tgtEl>
                                          <p:spTgt spid="28"/>
                                        </p:tgtEl>
                                        <p:attrNameLst>
                                          <p:attrName>style.visibility</p:attrName>
                                        </p:attrNameLst>
                                      </p:cBhvr>
                                      <p:to>
                                        <p:strVal val="visible"/>
                                      </p:to>
                                    </p:set>
                                    <p:animEffect transition="in" filter="barn(inVertical)">
                                      <p:cBhvr additive="base">
                                        <p:cTn id="66" dur="500"/>
                                        <p:tgtEl>
                                          <p:spTgt spid="28"/>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additive="base">
                                        <p:cTn id="70" dur="1" fill="hold">
                                          <p:stCondLst>
                                            <p:cond delay="0"/>
                                          </p:stCondLst>
                                        </p:cTn>
                                        <p:tgtEl>
                                          <p:spTgt spid="23"/>
                                        </p:tgtEl>
                                        <p:attrNameLst>
                                          <p:attrName>style.visibility</p:attrName>
                                        </p:attrNameLst>
                                      </p:cBhvr>
                                      <p:to>
                                        <p:strVal val="visible"/>
                                      </p:to>
                                    </p:set>
                                    <p:animEffect transition="in" filter="barn(inVertical)">
                                      <p:cBhvr additive="base">
                                        <p:cTn id="71" dur="500"/>
                                        <p:tgtEl>
                                          <p:spTgt spid="23"/>
                                        </p:tgtEl>
                                      </p:cBhvr>
                                    </p:animEffect>
                                  </p:childTnLst>
                                </p:cTn>
                              </p:par>
                            </p:childTnLst>
                          </p:cTn>
                        </p:par>
                      </p:childTnLst>
                    </p:cTn>
                  </p:par>
                  <p:par>
                    <p:cTn id="72" fill="hold">
                      <p:stCondLst>
                        <p:cond delay="indefinite"/>
                      </p:stCondLst>
                      <p:childTnLst>
                        <p:par>
                          <p:cTn id="73" fill="hold">
                            <p:stCondLst>
                              <p:cond delay="0"/>
                            </p:stCondLst>
                            <p:childTnLst>
                              <p:par>
                                <p:cTn id="74" presetID="26" presetClass="entr" presetSubtype="0" fill="hold" grpId="0" nodeType="click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wipe(down)">
                                      <p:cBhvr>
                                        <p:cTn id="76" dur="580">
                                          <p:stCondLst>
                                            <p:cond delay="0"/>
                                          </p:stCondLst>
                                        </p:cTn>
                                        <p:tgtEl>
                                          <p:spTgt spid="29"/>
                                        </p:tgtEl>
                                      </p:cBhvr>
                                    </p:animEffect>
                                    <p:anim calcmode="lin" valueType="num">
                                      <p:cBhvr>
                                        <p:cTn id="77"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82" dur="26">
                                          <p:stCondLst>
                                            <p:cond delay="650"/>
                                          </p:stCondLst>
                                        </p:cTn>
                                        <p:tgtEl>
                                          <p:spTgt spid="29"/>
                                        </p:tgtEl>
                                      </p:cBhvr>
                                      <p:to x="100000" y="60000"/>
                                    </p:animScale>
                                    <p:animScale>
                                      <p:cBhvr>
                                        <p:cTn id="83" dur="166" decel="50000">
                                          <p:stCondLst>
                                            <p:cond delay="676"/>
                                          </p:stCondLst>
                                        </p:cTn>
                                        <p:tgtEl>
                                          <p:spTgt spid="29"/>
                                        </p:tgtEl>
                                      </p:cBhvr>
                                      <p:to x="100000" y="100000"/>
                                    </p:animScale>
                                    <p:animScale>
                                      <p:cBhvr>
                                        <p:cTn id="84" dur="26">
                                          <p:stCondLst>
                                            <p:cond delay="1312"/>
                                          </p:stCondLst>
                                        </p:cTn>
                                        <p:tgtEl>
                                          <p:spTgt spid="29"/>
                                        </p:tgtEl>
                                      </p:cBhvr>
                                      <p:to x="100000" y="80000"/>
                                    </p:animScale>
                                    <p:animScale>
                                      <p:cBhvr>
                                        <p:cTn id="85" dur="166" decel="50000">
                                          <p:stCondLst>
                                            <p:cond delay="1338"/>
                                          </p:stCondLst>
                                        </p:cTn>
                                        <p:tgtEl>
                                          <p:spTgt spid="29"/>
                                        </p:tgtEl>
                                      </p:cBhvr>
                                      <p:to x="100000" y="100000"/>
                                    </p:animScale>
                                    <p:animScale>
                                      <p:cBhvr>
                                        <p:cTn id="86" dur="26">
                                          <p:stCondLst>
                                            <p:cond delay="1642"/>
                                          </p:stCondLst>
                                        </p:cTn>
                                        <p:tgtEl>
                                          <p:spTgt spid="29"/>
                                        </p:tgtEl>
                                      </p:cBhvr>
                                      <p:to x="100000" y="90000"/>
                                    </p:animScale>
                                    <p:animScale>
                                      <p:cBhvr>
                                        <p:cTn id="87" dur="166" decel="50000">
                                          <p:stCondLst>
                                            <p:cond delay="1668"/>
                                          </p:stCondLst>
                                        </p:cTn>
                                        <p:tgtEl>
                                          <p:spTgt spid="29"/>
                                        </p:tgtEl>
                                      </p:cBhvr>
                                      <p:to x="100000" y="100000"/>
                                    </p:animScale>
                                    <p:animScale>
                                      <p:cBhvr>
                                        <p:cTn id="88" dur="26">
                                          <p:stCondLst>
                                            <p:cond delay="1808"/>
                                          </p:stCondLst>
                                        </p:cTn>
                                        <p:tgtEl>
                                          <p:spTgt spid="29"/>
                                        </p:tgtEl>
                                      </p:cBhvr>
                                      <p:to x="100000" y="95000"/>
                                    </p:animScale>
                                    <p:animScale>
                                      <p:cBhvr>
                                        <p:cTn id="89" dur="166" decel="50000">
                                          <p:stCondLst>
                                            <p:cond delay="1834"/>
                                          </p:stCondLst>
                                        </p:cTn>
                                        <p:tgtEl>
                                          <p:spTgt spid="2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21" grpId="0" animBg="1"/>
      <p:bldP spid="22" grpId="0"/>
      <p:bldP spid="23" grpId="0" animBg="1"/>
      <p:bldP spid="25" grpId="0"/>
      <p:bldP spid="26" grpId="0"/>
      <p:bldP spid="27" grpId="0"/>
      <p:bldP spid="28" grpId="0"/>
      <p:bldP spid="29" grpId="0"/>
      <p:bldP spid="5" grpId="0"/>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221189"/>
          <p:cNvSpPr txBox="1"/>
          <p:nvPr>
            <p:custDataLst>
              <p:tags r:id="rId1"/>
            </p:custDataLst>
          </p:nvPr>
        </p:nvSpPr>
        <p:spPr>
          <a:xfrm>
            <a:off x="2387600" y="2492375"/>
            <a:ext cx="7327265" cy="460375"/>
          </a:xfrm>
          <a:prstGeom prst="rect">
            <a:avLst/>
          </a:prstGeom>
          <a:noFill/>
          <a:ln w="9525">
            <a:noFill/>
          </a:ln>
        </p:spPr>
        <p:txBody>
          <a:bodyPr wrap="square" lIns="143933" anchor="t">
            <a:spAutoFit/>
          </a:bodyPr>
          <a:lstStyle/>
          <a:p>
            <a:pPr>
              <a:buSzTx/>
            </a:pPr>
            <a:r>
              <a:rPr lang="en-US" sz="2400" smtClean="0">
                <a:latin typeface="微软雅黑" panose="020B0503020204020204" pitchFamily="34" charset="-122"/>
                <a:ea typeface="微软雅黑" panose="020B0503020204020204" pitchFamily="34" charset="-122"/>
                <a:cs typeface="微软雅黑" panose="020B0503020204020204" pitchFamily="34" charset="-120"/>
              </a:rPr>
              <a:t>(1)</a:t>
            </a:r>
            <a:r>
              <a:rPr lang="en-US" sz="2400" smtClean="0">
                <a:latin typeface="微软雅黑" panose="020B0503020204020204" pitchFamily="34" charset="-122"/>
                <a:ea typeface="微软雅黑" panose="020B0503020204020204" pitchFamily="34" charset="-122"/>
                <a:cs typeface="微软雅黑" panose="020B0503020204020204" pitchFamily="34" charset="-120"/>
                <a:sym typeface="+mn-ea"/>
              </a:rPr>
              <a:t>本实验的自变量</a:t>
            </a:r>
            <a:r>
              <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mn-ea"/>
              </a:rPr>
              <a:t>是什么</a:t>
            </a:r>
            <a:r>
              <a:rPr lang="en-US" sz="2400">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mn-ea"/>
              </a:rPr>
              <a:t>如何控制自变量？</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3" name="文本框 221192"/>
          <p:cNvSpPr txBox="1"/>
          <p:nvPr>
            <p:custDataLst>
              <p:tags r:id="rId2"/>
            </p:custDataLst>
          </p:nvPr>
        </p:nvSpPr>
        <p:spPr>
          <a:xfrm>
            <a:off x="2675890" y="3006725"/>
            <a:ext cx="8982075" cy="460375"/>
          </a:xfrm>
          <a:prstGeom prst="rect">
            <a:avLst/>
          </a:prstGeom>
          <a:noFill/>
          <a:ln w="9525">
            <a:noFill/>
          </a:ln>
          <a:extLst>
            <a:ext uri="{909E8E84-426E-40DD-AFC4-6F175D3DCCD1}">
              <a14:hiddenFill xmlns:a14="http://schemas.microsoft.com/office/drawing/2010/main">
                <a:solidFill>
                  <a:schemeClr val="accent4">
                    <a:alpha val="37000"/>
                  </a:schemeClr>
                </a:solidFill>
              </a14:hiddenFill>
            </a:ext>
          </a:extLst>
        </p:spPr>
        <p:txBody>
          <a:bodyPr wrap="square" anchor="t">
            <a:spAutoFit/>
          </a:bodyPr>
          <a:lstStyle/>
          <a:p>
            <a:pPr>
              <a:buSzTx/>
            </a:pPr>
            <a:r>
              <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 自变量：</a:t>
            </a:r>
            <a:r>
              <a:rPr lang="en-US" altLang="zh-CN"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PH</a:t>
            </a:r>
            <a:r>
              <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。通过分别加入等量的HCl、蒸馏水和NaOH来控制。</a:t>
            </a:r>
            <a:endPar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9" name="文本框 8"/>
          <p:cNvSpPr txBox="1"/>
          <p:nvPr>
            <p:custDataLst>
              <p:tags r:id="rId3"/>
            </p:custDataLst>
          </p:nvPr>
        </p:nvSpPr>
        <p:spPr>
          <a:xfrm>
            <a:off x="299085" y="2416810"/>
            <a:ext cx="2514600" cy="521970"/>
          </a:xfrm>
          <a:prstGeom prst="rect">
            <a:avLst/>
          </a:prstGeom>
          <a:noFill/>
        </p:spPr>
        <p:txBody>
          <a:bodyPr wrap="square" rtlCol="0" anchor="t">
            <a:spAutoFit/>
          </a:bodyPr>
          <a:lstStyle/>
          <a:p>
            <a:pPr marL="0" marR="0" lvl="0" indent="0" algn="l" defTabSz="914400" rtl="0" eaLnBrk="0" fontAlgn="base" latinLnBrk="0" hangingPunct="0">
              <a:lnSpc>
                <a:spcPct val="100000"/>
              </a:lnSpc>
              <a:spcBef>
                <a:spcPct val="0"/>
              </a:spcBef>
              <a:spcAft>
                <a:spcPct val="0"/>
              </a:spcAft>
              <a:buClrTx/>
              <a:buSzTx/>
              <a:buFontTx/>
              <a:buNone/>
              <a:tabLst>
                <a:tab pos="198120" algn="l"/>
              </a:tabLst>
            </a:pPr>
            <a:r>
              <a:rPr lang="zh-CN" altLang="en-US" sz="2800" b="1" smtClean="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②设计实验：</a:t>
            </a:r>
            <a:endParaRPr lang="zh-CN" altLang="en-US" sz="2800" b="1" smtClean="0">
              <a:ln>
                <a:noFill/>
              </a:ln>
              <a:effectLs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nvGrpSpPr>
          <p:cNvPr id="11" name="组合 10"/>
          <p:cNvGrpSpPr/>
          <p:nvPr>
            <p:custDataLst>
              <p:tags r:id="rId4"/>
            </p:custDataLst>
          </p:nvPr>
        </p:nvGrpSpPr>
        <p:grpSpPr>
          <a:xfrm>
            <a:off x="299085" y="1305560"/>
            <a:ext cx="11689715" cy="996315"/>
            <a:chOff x="1454" y="1649"/>
            <a:chExt cx="18409" cy="1569"/>
          </a:xfrm>
        </p:grpSpPr>
        <p:sp>
          <p:nvSpPr>
            <p:cNvPr id="5" name="文本框 4"/>
            <p:cNvSpPr txBox="1"/>
            <p:nvPr>
              <p:custDataLst>
                <p:tags r:id="rId5"/>
              </p:custDataLst>
            </p:nvPr>
          </p:nvSpPr>
          <p:spPr>
            <a:xfrm>
              <a:off x="1454" y="1649"/>
              <a:ext cx="4035" cy="82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tab pos="198120" algn="l"/>
                </a:tabLst>
              </a:pPr>
              <a:r>
                <a:rPr lang="zh-CN" altLang="en-US" sz="2800" b="1" smtClean="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①实验材料：</a:t>
              </a:r>
              <a:endParaRPr lang="zh-CN" altLang="en-US" sz="2800" b="1" smtClean="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 name="文本框 9"/>
            <p:cNvSpPr txBox="1"/>
            <p:nvPr>
              <p:custDataLst>
                <p:tags r:id="rId6"/>
              </p:custDataLst>
            </p:nvPr>
          </p:nvSpPr>
          <p:spPr>
            <a:xfrm>
              <a:off x="4754" y="1717"/>
              <a:ext cx="15109" cy="1501"/>
            </a:xfrm>
            <a:prstGeom prst="rect">
              <a:avLst/>
            </a:prstGeom>
            <a:noFill/>
          </p:spPr>
          <p:txBody>
            <a:bodyPr wrap="square" rtlCol="0" anchor="t">
              <a:spAutoFit/>
            </a:bodyPr>
            <a:lstStyle/>
            <a:p>
              <a:pPr marL="0" marR="0" lvl="0" indent="0" algn="l" defTabSz="914400" rtl="0" eaLnBrk="0" fontAlgn="base" latinLnBrk="0" hangingPunct="0">
                <a:lnSpc>
                  <a:spcPct val="100000"/>
                </a:lnSpc>
                <a:spcBef>
                  <a:spcPct val="0"/>
                </a:spcBef>
                <a:spcAft>
                  <a:spcPct val="0"/>
                </a:spcAft>
                <a:buClrTx/>
                <a:buSzTx/>
                <a:buFontTx/>
                <a:buNone/>
                <a:tabLst>
                  <a:tab pos="198120" algn="l"/>
                </a:tabLst>
              </a:pPr>
              <a:r>
                <a:rPr lang="en-US" altLang="zh-CN" sz="2800" b="1" smtClean="0">
                  <a:ln>
                    <a:noFill/>
                  </a:ln>
                  <a:effectLst/>
                  <a:latin typeface="微软雅黑" panose="020B0503020204020204" pitchFamily="34" charset="-122"/>
                  <a:ea typeface="微软雅黑" panose="020B0503020204020204" pitchFamily="34" charset="-122"/>
                  <a:cs typeface="微软雅黑" panose="020B0503020204020204" pitchFamily="34" charset="-120"/>
                  <a:sym typeface="+mn-ea"/>
                </a:rPr>
                <a:t>3%</a:t>
              </a:r>
              <a:r>
                <a:rPr lang="zh-CN" altLang="en-US" sz="2800" b="1" smtClean="0">
                  <a:ln>
                    <a:noFill/>
                  </a:ln>
                  <a:effectLst/>
                  <a:latin typeface="微软雅黑" panose="020B0503020204020204" pitchFamily="34" charset="-122"/>
                  <a:ea typeface="微软雅黑" panose="020B0503020204020204" pitchFamily="34" charset="-122"/>
                  <a:cs typeface="微软雅黑" panose="020B0503020204020204" pitchFamily="34" charset="-120"/>
                  <a:sym typeface="+mn-ea"/>
                </a:rPr>
                <a:t>的可溶性</a:t>
              </a:r>
              <a:r>
                <a:rPr lang="zh-CN" altLang="en-US" sz="2800" b="1" smtClean="0">
                  <a:ln>
                    <a:noFill/>
                  </a:ln>
                  <a:solidFill>
                    <a:srgbClr val="0070C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淀粉</a:t>
              </a:r>
              <a:r>
                <a:rPr lang="zh-CN" altLang="en-US" sz="2800" b="1" smtClean="0">
                  <a:ln>
                    <a:noFill/>
                  </a:ln>
                  <a:effectLst/>
                  <a:latin typeface="微软雅黑" panose="020B0503020204020204" pitchFamily="34" charset="-122"/>
                  <a:ea typeface="微软雅黑" panose="020B0503020204020204" pitchFamily="34" charset="-122"/>
                  <a:cs typeface="微软雅黑" panose="020B0503020204020204" pitchFamily="34" charset="-120"/>
                  <a:sym typeface="+mn-ea"/>
                </a:rPr>
                <a:t>溶液，</a:t>
              </a:r>
              <a:r>
                <a:rPr lang="en-US" altLang="zh-CN" sz="2800" b="1" smtClean="0">
                  <a:ln>
                    <a:noFill/>
                  </a:ln>
                  <a:effectLst/>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800" b="1" smtClean="0">
                  <a:ln>
                    <a:noFill/>
                  </a:ln>
                  <a:effectLst/>
                  <a:latin typeface="微软雅黑" panose="020B0503020204020204" pitchFamily="34" charset="-122"/>
                  <a:ea typeface="微软雅黑" panose="020B0503020204020204" pitchFamily="34" charset="-122"/>
                  <a:cs typeface="微软雅黑" panose="020B0503020204020204" pitchFamily="34" charset="-120"/>
                  <a:sym typeface="+mn-ea"/>
                </a:rPr>
                <a:t>的</a:t>
              </a:r>
              <a:r>
                <a:rPr lang="zh-CN" altLang="en-US" sz="2800" b="1" smtClean="0">
                  <a:ln>
                    <a:noFill/>
                  </a:ln>
                  <a:solidFill>
                    <a:srgbClr val="0070C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淀粉酶</a:t>
              </a:r>
              <a:r>
                <a:rPr lang="zh-CN" altLang="en-US" sz="2800" b="1" smtClean="0">
                  <a:ln>
                    <a:noFill/>
                  </a:ln>
                  <a:effectLst/>
                  <a:latin typeface="微软雅黑" panose="020B0503020204020204" pitchFamily="34" charset="-122"/>
                  <a:ea typeface="微软雅黑" panose="020B0503020204020204" pitchFamily="34" charset="-122"/>
                  <a:cs typeface="微软雅黑" panose="020B0503020204020204" pitchFamily="34" charset="-120"/>
                  <a:sym typeface="+mn-ea"/>
                </a:rPr>
                <a:t>溶液；</a:t>
              </a:r>
              <a:r>
                <a:rPr lang="en-US" altLang="zh-CN" sz="2800" b="1" smtClean="0">
                  <a:ln>
                    <a:noFill/>
                  </a:ln>
                  <a:effectLst/>
                  <a:latin typeface="微软雅黑" panose="020B0503020204020204" pitchFamily="34" charset="-122"/>
                  <a:ea typeface="微软雅黑" panose="020B0503020204020204" pitchFamily="34" charset="-122"/>
                  <a:cs typeface="微软雅黑" panose="020B0503020204020204" pitchFamily="34" charset="-120"/>
                  <a:sym typeface="+mn-ea"/>
                </a:rPr>
                <a:t>3%</a:t>
              </a:r>
              <a:r>
                <a:rPr lang="zh-CN" altLang="en-US" sz="2800" b="1" smtClean="0">
                  <a:ln>
                    <a:noFill/>
                  </a:ln>
                  <a:effectLst/>
                  <a:latin typeface="微软雅黑" panose="020B0503020204020204" pitchFamily="34" charset="-122"/>
                  <a:ea typeface="微软雅黑" panose="020B0503020204020204" pitchFamily="34" charset="-122"/>
                  <a:cs typeface="微软雅黑" panose="020B0503020204020204" pitchFamily="34" charset="-120"/>
                  <a:sym typeface="+mn-ea"/>
                </a:rPr>
                <a:t>的</a:t>
              </a:r>
              <a:r>
                <a:rPr lang="en-US" altLang="zh-CN" sz="2800" b="1" smtClean="0">
                  <a:ln>
                    <a:noFill/>
                  </a:ln>
                  <a:solidFill>
                    <a:srgbClr val="0070C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H</a:t>
              </a:r>
              <a:r>
                <a:rPr lang="en-US" altLang="zh-CN" sz="2800" b="1" baseline="-30000" smtClean="0">
                  <a:ln>
                    <a:noFill/>
                  </a:ln>
                  <a:solidFill>
                    <a:srgbClr val="0070C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2</a:t>
              </a:r>
              <a:r>
                <a:rPr lang="en-US" altLang="zh-CN" sz="2800" b="1" smtClean="0">
                  <a:ln>
                    <a:noFill/>
                  </a:ln>
                  <a:solidFill>
                    <a:srgbClr val="0070C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O</a:t>
              </a:r>
              <a:r>
                <a:rPr lang="en-US" altLang="zh-CN" sz="2800" b="1" baseline="-30000" smtClean="0">
                  <a:ln>
                    <a:noFill/>
                  </a:ln>
                  <a:solidFill>
                    <a:srgbClr val="0070C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800" b="1" smtClean="0">
                  <a:ln>
                    <a:noFill/>
                  </a:ln>
                  <a:effectLst/>
                  <a:latin typeface="微软雅黑" panose="020B0503020204020204" pitchFamily="34" charset="-122"/>
                  <a:ea typeface="微软雅黑" panose="020B0503020204020204" pitchFamily="34" charset="-122"/>
                  <a:cs typeface="微软雅黑" panose="020B0503020204020204" pitchFamily="34" charset="-120"/>
                  <a:sym typeface="+mn-ea"/>
                </a:rPr>
                <a:t>溶液，</a:t>
              </a:r>
              <a:r>
                <a:rPr lang="en-US" altLang="zh-CN" sz="2800" b="1" smtClean="0">
                  <a:ln>
                    <a:noFill/>
                  </a:ln>
                  <a:effectLst/>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800" b="1" smtClean="0">
                  <a:ln>
                    <a:noFill/>
                  </a:ln>
                  <a:effectLst/>
                  <a:latin typeface="微软雅黑" panose="020B0503020204020204" pitchFamily="34" charset="-122"/>
                  <a:ea typeface="微软雅黑" panose="020B0503020204020204" pitchFamily="34" charset="-122"/>
                  <a:cs typeface="微软雅黑" panose="020B0503020204020204" pitchFamily="34" charset="-120"/>
                  <a:sym typeface="+mn-ea"/>
                </a:rPr>
                <a:t>的新鲜肝脏研磨液（含</a:t>
              </a:r>
              <a:r>
                <a:rPr lang="en-US" altLang="zh-CN" sz="2800" b="1" smtClean="0">
                  <a:ln>
                    <a:noFill/>
                  </a:ln>
                  <a:solidFill>
                    <a:srgbClr val="0070C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H</a:t>
              </a:r>
              <a:r>
                <a:rPr lang="en-US" altLang="zh-CN" sz="2800" b="1" baseline="-30000" smtClean="0">
                  <a:ln>
                    <a:noFill/>
                  </a:ln>
                  <a:solidFill>
                    <a:srgbClr val="0070C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2</a:t>
              </a:r>
              <a:r>
                <a:rPr lang="en-US" altLang="zh-CN" sz="2800" b="1" smtClean="0">
                  <a:ln>
                    <a:noFill/>
                  </a:ln>
                  <a:solidFill>
                    <a:srgbClr val="0070C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O</a:t>
              </a:r>
              <a:r>
                <a:rPr lang="en-US" altLang="zh-CN" sz="2800" b="1" baseline="-30000" smtClean="0">
                  <a:ln>
                    <a:noFill/>
                  </a:ln>
                  <a:solidFill>
                    <a:srgbClr val="0070C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800" b="1" smtClean="0">
                  <a:ln>
                    <a:noFill/>
                  </a:ln>
                  <a:solidFill>
                    <a:srgbClr val="0070C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酶</a:t>
              </a:r>
              <a:r>
                <a:rPr lang="zh-CN" altLang="en-US" sz="2800" b="1" smtClean="0">
                  <a:ln>
                    <a:noFill/>
                  </a:ln>
                  <a:effectLst/>
                  <a:latin typeface="微软雅黑" panose="020B0503020204020204" pitchFamily="34" charset="-122"/>
                  <a:ea typeface="微软雅黑" panose="020B0503020204020204" pitchFamily="34" charset="-122"/>
                  <a:cs typeface="微软雅黑" panose="020B0503020204020204" pitchFamily="34" charset="-120"/>
                  <a:sym typeface="+mn-ea"/>
                </a:rPr>
                <a:t>）、斐林试剂、碘液。</a:t>
              </a:r>
              <a:endParaRPr lang="zh-CN" altLang="en-US" sz="2800" b="1" smtClean="0">
                <a:ln>
                  <a:noFill/>
                </a:ln>
                <a:effectLs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sp>
        <p:nvSpPr>
          <p:cNvPr id="18" name="文本框 4"/>
          <p:cNvSpPr txBox="1"/>
          <p:nvPr>
            <p:custDataLst>
              <p:tags r:id="rId7"/>
            </p:custDataLst>
          </p:nvPr>
        </p:nvSpPr>
        <p:spPr>
          <a:xfrm>
            <a:off x="451327" y="3489725"/>
            <a:ext cx="6585473" cy="460375"/>
          </a:xfrm>
          <a:prstGeom prst="rect">
            <a:avLst/>
          </a:prstGeom>
          <a:noFill/>
          <a:ln w="9525">
            <a:noFill/>
          </a:ln>
        </p:spPr>
        <p:txBody>
          <a:bodyPr wrap="square" lIns="143933" anchor="t">
            <a:spAutoFit/>
          </a:bodyPr>
          <a:lstStyle/>
          <a:p>
            <a:pPr lvl="0" algn="l">
              <a:buClrTx/>
              <a:buSzTx/>
              <a:buFontTx/>
            </a:pPr>
            <a:r>
              <a:rPr lang="en-US" sz="2400" smtClean="0">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400" smtClean="0">
                <a:latin typeface="微软雅黑" panose="020B0503020204020204" pitchFamily="34" charset="-122"/>
                <a:ea typeface="微软雅黑" panose="020B0503020204020204" pitchFamily="34" charset="-122"/>
                <a:cs typeface="微软雅黑" panose="020B0503020204020204" pitchFamily="34" charset="-120"/>
                <a:sym typeface="+mn-ea"/>
              </a:rPr>
              <a:t>选择</a:t>
            </a:r>
            <a:r>
              <a:rPr lang="en-US" altLang="zh-CN" sz="2400">
                <a:latin typeface="微软雅黑" panose="020B0503020204020204" pitchFamily="34" charset="-122"/>
                <a:ea typeface="微软雅黑" panose="020B0503020204020204" pitchFamily="34" charset="-122"/>
                <a:cs typeface="微软雅黑" panose="020B0503020204020204" pitchFamily="34" charset="-120"/>
                <a:sym typeface="+mn-ea"/>
              </a:rPr>
              <a:t>H</a:t>
            </a:r>
            <a:r>
              <a:rPr lang="en-US" altLang="zh-CN" sz="2400" baseline="-25000">
                <a:latin typeface="微软雅黑" panose="020B0503020204020204" pitchFamily="34" charset="-122"/>
                <a:ea typeface="微软雅黑" panose="020B0503020204020204" pitchFamily="34" charset="-122"/>
                <a:cs typeface="微软雅黑" panose="020B0503020204020204" pitchFamily="34" charset="-120"/>
                <a:sym typeface="+mn-ea"/>
              </a:rPr>
              <a:t>2</a:t>
            </a:r>
            <a:r>
              <a:rPr lang="en-US" altLang="zh-CN" sz="2400">
                <a:latin typeface="微软雅黑" panose="020B0503020204020204" pitchFamily="34" charset="-122"/>
                <a:ea typeface="微软雅黑" panose="020B0503020204020204" pitchFamily="34" charset="-122"/>
                <a:cs typeface="微软雅黑" panose="020B0503020204020204" pitchFamily="34" charset="-120"/>
                <a:sym typeface="+mn-ea"/>
              </a:rPr>
              <a:t>O</a:t>
            </a:r>
            <a:r>
              <a:rPr lang="en-US" altLang="zh-CN" sz="2400" baseline="-25000">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mn-ea"/>
              </a:rPr>
              <a:t>酶还是淀粉酶作为实验材料？</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0" name="文本框 5"/>
          <p:cNvSpPr txBox="1"/>
          <p:nvPr>
            <p:custDataLst>
              <p:tags r:id="rId8"/>
            </p:custDataLst>
          </p:nvPr>
        </p:nvSpPr>
        <p:spPr>
          <a:xfrm>
            <a:off x="949960" y="3973195"/>
            <a:ext cx="6656070" cy="460375"/>
          </a:xfrm>
          <a:prstGeom prst="rect">
            <a:avLst/>
          </a:prstGeom>
          <a:noFill/>
          <a:ln w="9525">
            <a:noFill/>
          </a:ln>
          <a:extLst>
            <a:ext uri="{909E8E84-426E-40DD-AFC4-6F175D3DCCD1}">
              <a14:hiddenFill xmlns:a14="http://schemas.microsoft.com/office/drawing/2010/main">
                <a:solidFill>
                  <a:schemeClr val="accent4">
                    <a:alpha val="37000"/>
                  </a:schemeClr>
                </a:solidFill>
              </a14:hiddenFill>
            </a:ext>
          </a:extLst>
        </p:spPr>
        <p:txBody>
          <a:bodyPr wrap="square" anchor="t">
            <a:spAutoFit/>
          </a:bodyPr>
          <a:lstStyle/>
          <a:p>
            <a:pPr lvl="0" algn="l">
              <a:buClrTx/>
              <a:buSzTx/>
              <a:buFontTx/>
            </a:pP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H</a:t>
            </a:r>
            <a:r>
              <a:rPr lang="en-US" altLang="zh-CN" sz="24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O</a:t>
            </a:r>
            <a:r>
              <a:rPr lang="en-US" altLang="zh-CN" sz="24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酶，因为在酸性条件下，</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酸会水解淀粉</a:t>
            </a:r>
            <a:r>
              <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1" name="文本框 4"/>
          <p:cNvSpPr txBox="1"/>
          <p:nvPr>
            <p:custDataLst>
              <p:tags r:id="rId9"/>
            </p:custDataLst>
          </p:nvPr>
        </p:nvSpPr>
        <p:spPr>
          <a:xfrm>
            <a:off x="451327" y="4533373"/>
            <a:ext cx="7480599" cy="460375"/>
          </a:xfrm>
          <a:prstGeom prst="rect">
            <a:avLst/>
          </a:prstGeom>
          <a:noFill/>
          <a:ln w="9525">
            <a:noFill/>
          </a:ln>
        </p:spPr>
        <p:txBody>
          <a:bodyPr wrap="square" lIns="143933" anchor="t">
            <a:spAutoFit/>
          </a:bodyPr>
          <a:lstStyle/>
          <a:p>
            <a:pPr lvl="0" algn="l">
              <a:buClrTx/>
              <a:buSzTx/>
              <a:buFontTx/>
            </a:pPr>
            <a:r>
              <a:rPr lang="en-US" sz="2400" smtClean="0">
                <a:latin typeface="微软雅黑" panose="020B0503020204020204" pitchFamily="34" charset="-122"/>
                <a:ea typeface="微软雅黑" panose="020B0503020204020204" pitchFamily="34" charset="-122"/>
                <a:cs typeface="微软雅黑" panose="020B0503020204020204" pitchFamily="34" charset="-120"/>
                <a:sym typeface="+mn-ea"/>
              </a:rPr>
              <a:t>(3)本实验的</a:t>
            </a:r>
            <a:r>
              <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mn-ea"/>
              </a:rPr>
              <a:t>因</a:t>
            </a:r>
            <a:r>
              <a:rPr lang="en-US" sz="2400" err="1">
                <a:latin typeface="微软雅黑" panose="020B0503020204020204" pitchFamily="34" charset="-122"/>
                <a:ea typeface="微软雅黑" panose="020B0503020204020204" pitchFamily="34" charset="-122"/>
                <a:cs typeface="微软雅黑" panose="020B0503020204020204" pitchFamily="34" charset="-120"/>
                <a:sym typeface="+mn-ea"/>
              </a:rPr>
              <a:t>变量</a:t>
            </a:r>
            <a:r>
              <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mn-ea"/>
              </a:rPr>
              <a:t>是什么</a:t>
            </a:r>
            <a:r>
              <a:rPr lang="en-US" sz="2400">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mn-ea"/>
              </a:rPr>
              <a:t>怎样观察或检测因变量？</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4" name="矩形 13"/>
          <p:cNvSpPr/>
          <p:nvPr>
            <p:custDataLst>
              <p:tags r:id="rId10"/>
            </p:custDataLst>
          </p:nvPr>
        </p:nvSpPr>
        <p:spPr>
          <a:xfrm>
            <a:off x="451485" y="5672455"/>
            <a:ext cx="9276080" cy="539750"/>
          </a:xfrm>
          <a:prstGeom prst="rect">
            <a:avLst/>
          </a:prstGeom>
        </p:spPr>
        <p:txBody>
          <a:bodyPr wrap="square">
            <a:spAutoFit/>
          </a:bodyPr>
          <a:lstStyle/>
          <a:p>
            <a:pPr>
              <a:lnSpc>
                <a:spcPts val="3500"/>
              </a:lnSpc>
            </a:pPr>
            <a:r>
              <a:rPr lang="en-US" altLang="zh-CN" sz="2400" kern="100" smtClean="0">
                <a:latin typeface="微软雅黑" panose="020B0503020204020204" pitchFamily="34" charset="-122"/>
                <a:ea typeface="微软雅黑" panose="020B0503020204020204" pitchFamily="34" charset="-122"/>
                <a:cs typeface="微软雅黑" panose="020B0503020204020204" pitchFamily="34" charset="-120"/>
              </a:rPr>
              <a:t>(4)</a:t>
            </a:r>
            <a:r>
              <a:rPr lang="zh-CN" altLang="zh-CN" sz="2400" kern="100" smtClean="0">
                <a:latin typeface="微软雅黑" panose="020B0503020204020204" pitchFamily="34" charset="-122"/>
                <a:ea typeface="微软雅黑" panose="020B0503020204020204" pitchFamily="34" charset="-122"/>
                <a:cs typeface="微软雅黑" panose="020B0503020204020204" pitchFamily="34" charset="-120"/>
              </a:rPr>
              <a:t>能否在加入肝脏研磨液后，直接加入过氧化氢溶液，再调节</a:t>
            </a:r>
            <a:r>
              <a:rPr lang="en-US" altLang="zh-CN" sz="2400" kern="100" smtClean="0">
                <a:latin typeface="微软雅黑" panose="020B0503020204020204" pitchFamily="34" charset="-122"/>
                <a:ea typeface="微软雅黑" panose="020B0503020204020204" pitchFamily="34" charset="-122"/>
                <a:cs typeface="微软雅黑" panose="020B0503020204020204" pitchFamily="34" charset="-120"/>
              </a:rPr>
              <a:t>pH?</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6" name="文本框 15"/>
          <p:cNvSpPr txBox="1"/>
          <p:nvPr>
            <p:custDataLst>
              <p:tags r:id="rId11"/>
            </p:custDataLst>
          </p:nvPr>
        </p:nvSpPr>
        <p:spPr>
          <a:xfrm>
            <a:off x="728345" y="6059805"/>
            <a:ext cx="11222990" cy="829945"/>
          </a:xfrm>
          <a:prstGeom prst="rect">
            <a:avLst/>
          </a:prstGeom>
          <a:noFill/>
        </p:spPr>
        <p:txBody>
          <a:bodyPr wrap="square" rtlCol="0">
            <a:spAutoFit/>
          </a:bodyPr>
          <a:lstStyle/>
          <a:p>
            <a:r>
              <a:rPr lang="zh-CN" altLang="zh-CN" sz="2400" b="1" kern="1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不能</a:t>
            </a:r>
            <a:r>
              <a:rPr lang="zh-CN"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。因为酶的作用具有高效性，在调节</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pH</a:t>
            </a:r>
            <a:r>
              <a:rPr lang="zh-CN"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之前，试管中已经发生了剧烈反应，会影响</a:t>
            </a:r>
            <a:r>
              <a:rPr lang="zh-CN" altLang="zh-CN" sz="2400" b="1" kern="1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到检测</a:t>
            </a:r>
            <a:r>
              <a:rPr lang="zh-CN"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结果。</a:t>
            </a:r>
            <a:endParaRPr lang="zh-CN"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7" name="文本框 16"/>
          <p:cNvSpPr txBox="1"/>
          <p:nvPr>
            <p:custDataLst>
              <p:tags r:id="rId12"/>
            </p:custDataLst>
          </p:nvPr>
        </p:nvSpPr>
        <p:spPr>
          <a:xfrm>
            <a:off x="1044575" y="4905375"/>
            <a:ext cx="9075420" cy="829945"/>
          </a:xfrm>
          <a:prstGeom prst="rect">
            <a:avLst/>
          </a:prstGeom>
          <a:noFill/>
        </p:spPr>
        <p:txBody>
          <a:bodyPr wrap="square" rtlCol="0">
            <a:spAutoFit/>
          </a:bodyPr>
          <a:lstStyle/>
          <a:p>
            <a:r>
              <a:rPr lang="en-US" altLang="zh-CN"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H</a:t>
            </a:r>
            <a:r>
              <a:rPr lang="en-US" altLang="zh-CN" sz="2400" b="1" baseline="-250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en-US" altLang="zh-CN"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O</a:t>
            </a:r>
            <a:r>
              <a:rPr lang="en-US" altLang="zh-CN" sz="2400" b="1" baseline="-250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酶的活性。可以通过观察单位时间内气泡的多少或者卫生香复燃的情况来判断</a:t>
            </a:r>
            <a:r>
              <a:rPr lang="en-US" altLang="zh-CN"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H</a:t>
            </a:r>
            <a:r>
              <a:rPr lang="en-US" altLang="zh-CN" sz="2400" b="1" baseline="-250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en-US" altLang="zh-CN"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O</a:t>
            </a:r>
            <a:r>
              <a:rPr lang="en-US" altLang="zh-CN" sz="2400" b="1" baseline="-250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的分解速率。</a:t>
            </a:r>
            <a:endPar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nvGrpSpPr>
          <p:cNvPr id="15" name="组合 14"/>
          <p:cNvGrpSpPr/>
          <p:nvPr>
            <p:custDataLst>
              <p:tags r:id="rId13"/>
            </p:custDataLst>
          </p:nvPr>
        </p:nvGrpSpPr>
        <p:grpSpPr>
          <a:xfrm>
            <a:off x="149225" y="81280"/>
            <a:ext cx="5759450" cy="1152525"/>
            <a:chOff x="235" y="128"/>
            <a:chExt cx="10309" cy="1815"/>
          </a:xfrm>
        </p:grpSpPr>
        <p:sp>
          <p:nvSpPr>
            <p:cNvPr id="19" name="文本框 18"/>
            <p:cNvSpPr txBox="1"/>
            <p:nvPr>
              <p:custDataLst>
                <p:tags r:id="rId14"/>
              </p:custDataLst>
            </p:nvPr>
          </p:nvSpPr>
          <p:spPr>
            <a:xfrm>
              <a:off x="503" y="9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酶的特性</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15"/>
              </p:custDataLst>
            </p:nvPr>
          </p:nvGrpSpPr>
          <p:grpSpPr>
            <a:xfrm>
              <a:off x="235" y="128"/>
              <a:ext cx="10309" cy="899"/>
              <a:chOff x="587375" y="977268"/>
              <a:chExt cx="6546004" cy="570900"/>
            </a:xfrm>
          </p:grpSpPr>
          <p:sp>
            <p:nvSpPr>
              <p:cNvPr id="215" name="任意多边形: 形状 17"/>
              <p:cNvSpPr/>
              <p:nvPr>
                <p:custDataLst>
                  <p:tags r:id="rId16"/>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7"/>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1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9"/>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20"/>
              </p:custDataLst>
            </p:nvPr>
          </p:nvPicPr>
          <p:blipFill>
            <a:blip r:embed="rId21"/>
            <a:stretch>
              <a:fillRect/>
            </a:stretch>
          </p:blipFill>
          <p:spPr>
            <a:xfrm>
              <a:off x="1119" y="207"/>
              <a:ext cx="719" cy="719"/>
            </a:xfrm>
            <a:prstGeom prst="rect">
              <a:avLst/>
            </a:prstGeom>
          </p:spPr>
        </p:pic>
      </p:grpSp>
      <p:sp>
        <p:nvSpPr>
          <p:cNvPr id="22" name="文本框 21"/>
          <p:cNvSpPr txBox="1"/>
          <p:nvPr>
            <p:custDataLst>
              <p:tags r:id="rId22"/>
            </p:custDataLst>
          </p:nvPr>
        </p:nvSpPr>
        <p:spPr>
          <a:xfrm>
            <a:off x="3400425" y="758190"/>
            <a:ext cx="5954395" cy="521970"/>
          </a:xfrm>
          <a:prstGeom prst="rect">
            <a:avLst/>
          </a:prstGeom>
          <a:noFill/>
        </p:spPr>
        <p:txBody>
          <a:bodyPr vert="horz" wrap="square" rtlCol="0" anchor="t">
            <a:spAutoFit/>
          </a:bodyPr>
          <a:lstStyle/>
          <a:p>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字魂59号-创粗黑" panose="00000500000000000000" pitchFamily="2" charset="-122"/>
              </a:rPr>
              <a:t>5.</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字魂59号-创粗黑" panose="00000500000000000000" pitchFamily="2" charset="-122"/>
              </a:rPr>
              <a:t>实验：</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探究</a:t>
            </a:r>
            <a:r>
              <a:rPr lang="en-US" altLang="zh-CN"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pH</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对酶活性的影响</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3" presetClass="entr" presetSubtype="1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additive="base">
                                        <p:cTn id="38" dur="500" fill="hold"/>
                                        <p:tgtEl>
                                          <p:spTgt spid="21"/>
                                        </p:tgtEl>
                                        <p:attrNameLst>
                                          <p:attrName>ppt_x</p:attrName>
                                        </p:attrNameLst>
                                      </p:cBhvr>
                                      <p:tavLst>
                                        <p:tav tm="0">
                                          <p:val>
                                            <p:strVal val="#ppt_x"/>
                                          </p:val>
                                        </p:tav>
                                        <p:tav tm="100000">
                                          <p:val>
                                            <p:strVal val="#ppt_x"/>
                                          </p:val>
                                        </p:tav>
                                      </p:tavLst>
                                    </p:anim>
                                    <p:anim calcmode="lin" valueType="num">
                                      <p:cBhvr additive="base">
                                        <p:cTn id="3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ppt_x"/>
                                          </p:val>
                                        </p:tav>
                                        <p:tav tm="100000">
                                          <p:val>
                                            <p:strVal val="#ppt_x"/>
                                          </p:val>
                                        </p:tav>
                                      </p:tavLst>
                                    </p:anim>
                                    <p:anim calcmode="lin" valueType="num">
                                      <p:cBhvr additive="base">
                                        <p:cTn id="4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additive="base">
                                        <p:cTn id="50" dur="500" fill="hold"/>
                                        <p:tgtEl>
                                          <p:spTgt spid="14"/>
                                        </p:tgtEl>
                                        <p:attrNameLst>
                                          <p:attrName>ppt_x</p:attrName>
                                        </p:attrNameLst>
                                      </p:cBhvr>
                                      <p:tavLst>
                                        <p:tav tm="0">
                                          <p:val>
                                            <p:strVal val="#ppt_x"/>
                                          </p:val>
                                        </p:tav>
                                        <p:tav tm="100000">
                                          <p:val>
                                            <p:strVal val="#ppt_x"/>
                                          </p:val>
                                        </p:tav>
                                      </p:tavLst>
                                    </p:anim>
                                    <p:anim calcmode="lin" valueType="num">
                                      <p:cBhvr additive="base">
                                        <p:cTn id="5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 calcmode="lin" valueType="num">
                                      <p:cBhvr additive="base">
                                        <p:cTn id="56" dur="500" fill="hold"/>
                                        <p:tgtEl>
                                          <p:spTgt spid="16"/>
                                        </p:tgtEl>
                                        <p:attrNameLst>
                                          <p:attrName>ppt_x</p:attrName>
                                        </p:attrNameLst>
                                      </p:cBhvr>
                                      <p:tavLst>
                                        <p:tav tm="0">
                                          <p:val>
                                            <p:strVal val="#ppt_x"/>
                                          </p:val>
                                        </p:tav>
                                        <p:tav tm="100000">
                                          <p:val>
                                            <p:strVal val="#ppt_x"/>
                                          </p:val>
                                        </p:tav>
                                      </p:tavLst>
                                    </p:anim>
                                    <p:anim calcmode="lin" valueType="num">
                                      <p:cBhvr additive="base">
                                        <p:cTn id="5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20" grpId="0"/>
      <p:bldP spid="9" grpId="0"/>
      <p:bldP spid="18" grpId="0"/>
      <p:bldP spid="21" grpId="0"/>
      <p:bldP spid="14" grpId="0"/>
      <p:bldP spid="16" grpId="0"/>
      <p:bldP spid="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custDataLst>
              <p:tags r:id="rId1"/>
            </p:custDataLst>
          </p:nvPr>
        </p:nvGrpSpPr>
        <p:grpSpPr>
          <a:xfrm>
            <a:off x="149225" y="81280"/>
            <a:ext cx="5759450" cy="1152525"/>
            <a:chOff x="235" y="128"/>
            <a:chExt cx="10309" cy="1815"/>
          </a:xfrm>
        </p:grpSpPr>
        <p:sp>
          <p:nvSpPr>
            <p:cNvPr id="20" name="文本框 19"/>
            <p:cNvSpPr txBox="1"/>
            <p:nvPr>
              <p:custDataLst>
                <p:tags r:id="rId2"/>
              </p:custDataLst>
            </p:nvPr>
          </p:nvSpPr>
          <p:spPr>
            <a:xfrm>
              <a:off x="503" y="9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酶的特性</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1" name="组合 20"/>
            <p:cNvGrpSpPr/>
            <p:nvPr>
              <p:custDataLst>
                <p:tags r:id="rId3"/>
              </p:custDataLst>
            </p:nvPr>
          </p:nvGrpSpPr>
          <p:grpSpPr>
            <a:xfrm>
              <a:off x="235" y="128"/>
              <a:ext cx="10309" cy="899"/>
              <a:chOff x="587375" y="977268"/>
              <a:chExt cx="6546004" cy="570900"/>
            </a:xfrm>
          </p:grpSpPr>
          <p:sp>
            <p:nvSpPr>
              <p:cNvPr id="215" name="任意多边形: 形状 17"/>
              <p:cNvSpPr/>
              <p:nvPr>
                <p:custDataLst>
                  <p:tags r:id="rId4"/>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4" name="文本框 3"/>
          <p:cNvSpPr txBox="1"/>
          <p:nvPr>
            <p:custDataLst>
              <p:tags r:id="rId10"/>
            </p:custDataLst>
          </p:nvPr>
        </p:nvSpPr>
        <p:spPr>
          <a:xfrm>
            <a:off x="3418205" y="725170"/>
            <a:ext cx="6268720" cy="583565"/>
          </a:xfrm>
          <a:prstGeom prst="rect">
            <a:avLst/>
          </a:prstGeom>
          <a:noFill/>
          <a:extLst>
            <a:ext uri="{909E8E84-426E-40DD-AFC4-6F175D3DCCD1}">
              <a14:hiddenFill xmlns:a14="http://schemas.microsoft.com/office/drawing/2010/main">
                <a:gradFill>
                  <a:gsLst>
                    <a:gs pos="100000">
                      <a:schemeClr val="accent6">
                        <a:lumMod val="60000"/>
                        <a:lumOff val="40000"/>
                      </a:schemeClr>
                    </a:gs>
                    <a:gs pos="0">
                      <a:srgbClr val="0CA451"/>
                    </a:gs>
                  </a:gsLst>
                  <a:path path="circle">
                    <a:fillToRect l="100000" t="100000"/>
                  </a:path>
                  <a:tileRect r="-100000" b="-100000"/>
                </a:gradFill>
              </a14:hiddenFill>
            </a:ext>
          </a:extLst>
        </p:spPr>
        <p:txBody>
          <a:bodyPr wrap="square" rtlCol="0">
            <a:spAutoFit/>
          </a:bodyPr>
          <a:lstStyle/>
          <a:p>
            <a:r>
              <a:rPr lang="en-US" altLang="zh-CN" sz="3200" b="1">
                <a:solidFill>
                  <a:srgbClr val="C00000"/>
                </a:solidFill>
                <a:latin typeface="微软雅黑" panose="020B0503020204020204" pitchFamily="34" charset="-122"/>
                <a:ea typeface="微软雅黑" panose="020B0503020204020204" pitchFamily="34" charset="-122"/>
              </a:rPr>
              <a:t>6.</a:t>
            </a:r>
            <a:r>
              <a:rPr lang="zh-CN" altLang="en-US" sz="3200" b="1">
                <a:solidFill>
                  <a:srgbClr val="C00000"/>
                </a:solidFill>
                <a:latin typeface="微软雅黑" panose="020B0503020204020204" pitchFamily="34" charset="-122"/>
                <a:ea typeface="微软雅黑" panose="020B0503020204020204" pitchFamily="34" charset="-122"/>
              </a:rPr>
              <a:t>影响酶促反应速率的因素</a:t>
            </a:r>
            <a:endParaRPr lang="zh-CN" altLang="en-US" sz="3200" b="1">
              <a:solidFill>
                <a:srgbClr val="C00000"/>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11"/>
            </p:custDataLst>
          </p:nvPr>
        </p:nvSpPr>
        <p:spPr>
          <a:xfrm>
            <a:off x="424815" y="1265555"/>
            <a:ext cx="2367280" cy="521970"/>
          </a:xfrm>
          <a:prstGeom prst="rect">
            <a:avLst/>
          </a:prstGeom>
          <a:noFill/>
        </p:spPr>
        <p:txBody>
          <a:bodyPr wrap="square" rtlCol="0">
            <a:spAutoFit/>
          </a:bodyPr>
          <a:lstStyle/>
          <a:p>
            <a:r>
              <a:rPr lang="zh-CN" altLang="en-US"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0"/>
              </a:rPr>
              <a:t>①酶促反应：</a:t>
            </a:r>
            <a:endParaRPr lang="zh-CN" altLang="en-US"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 name="文本框 2"/>
          <p:cNvSpPr txBox="1"/>
          <p:nvPr>
            <p:custDataLst>
              <p:tags r:id="rId12"/>
            </p:custDataLst>
          </p:nvPr>
        </p:nvSpPr>
        <p:spPr>
          <a:xfrm>
            <a:off x="424815" y="1782445"/>
            <a:ext cx="11071225" cy="521970"/>
          </a:xfrm>
          <a:prstGeom prst="rect">
            <a:avLst/>
          </a:prstGeom>
          <a:noFill/>
        </p:spPr>
        <p:txBody>
          <a:bodyPr wrap="square" rtlCol="0">
            <a:spAutoFit/>
          </a:bodyPr>
          <a:lstStyle/>
          <a:p>
            <a:r>
              <a:rPr lang="zh-CN" sz="2800" b="1">
                <a:solidFill>
                  <a:schemeClr val="tx1"/>
                </a:solidFill>
              </a:rPr>
              <a:t>由酶催化的化学反应，生物体内的化学反应绝大多数属于</a:t>
            </a:r>
            <a:r>
              <a:rPr lang="zh-CN" sz="2800" b="1">
                <a:solidFill>
                  <a:srgbClr val="FF0000"/>
                </a:solidFill>
              </a:rPr>
              <a:t>酶促反应</a:t>
            </a:r>
            <a:r>
              <a:rPr lang="zh-CN" sz="2800" b="1">
                <a:solidFill>
                  <a:schemeClr val="tx1"/>
                </a:solidFill>
              </a:rPr>
              <a:t>。</a:t>
            </a:r>
            <a:endParaRPr lang="zh-CN" sz="2800" b="1">
              <a:solidFill>
                <a:schemeClr val="tx1"/>
              </a:solidFill>
            </a:endParaRPr>
          </a:p>
        </p:txBody>
      </p:sp>
      <p:sp>
        <p:nvSpPr>
          <p:cNvPr id="6" name="文本框 5"/>
          <p:cNvSpPr txBox="1"/>
          <p:nvPr>
            <p:custDataLst>
              <p:tags r:id="rId13"/>
            </p:custDataLst>
          </p:nvPr>
        </p:nvSpPr>
        <p:spPr>
          <a:xfrm>
            <a:off x="424815" y="2400300"/>
            <a:ext cx="2993390" cy="521970"/>
          </a:xfrm>
          <a:prstGeom prst="rect">
            <a:avLst/>
          </a:prstGeom>
          <a:noFill/>
        </p:spPr>
        <p:txBody>
          <a:bodyPr wrap="square" rtlCol="0">
            <a:spAutoFit/>
          </a:bodyPr>
          <a:lstStyle/>
          <a:p>
            <a:r>
              <a:rPr lang="zh-CN" altLang="en-US"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0"/>
              </a:rPr>
              <a:t>②酶促反应速率：</a:t>
            </a:r>
            <a:endParaRPr lang="zh-CN" altLang="en-US"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 name="文本框 6"/>
          <p:cNvSpPr txBox="1"/>
          <p:nvPr>
            <p:custDataLst>
              <p:tags r:id="rId14"/>
            </p:custDataLst>
          </p:nvPr>
        </p:nvSpPr>
        <p:spPr>
          <a:xfrm>
            <a:off x="3418205" y="2364740"/>
            <a:ext cx="7458075" cy="521970"/>
          </a:xfrm>
          <a:prstGeom prst="rect">
            <a:avLst/>
          </a:prstGeom>
          <a:noFill/>
        </p:spPr>
        <p:txBody>
          <a:bodyPr wrap="square" rtlCol="0">
            <a:spAutoFit/>
          </a:bodyPr>
          <a:lstStyle/>
          <a:p>
            <a:r>
              <a:rPr lang="zh-CN" sz="2800" b="1">
                <a:solidFill>
                  <a:schemeClr val="tx1"/>
                </a:solidFill>
              </a:rPr>
              <a:t>单位时间内反应物或生成物浓度的改变量。</a:t>
            </a:r>
            <a:endParaRPr lang="zh-CN" sz="2800" b="1">
              <a:solidFill>
                <a:schemeClr val="tx1"/>
              </a:solidFill>
            </a:endParaRPr>
          </a:p>
        </p:txBody>
      </p:sp>
      <p:sp>
        <p:nvSpPr>
          <p:cNvPr id="8" name="文本框 7"/>
          <p:cNvSpPr txBox="1"/>
          <p:nvPr>
            <p:custDataLst>
              <p:tags r:id="rId15"/>
            </p:custDataLst>
          </p:nvPr>
        </p:nvSpPr>
        <p:spPr>
          <a:xfrm>
            <a:off x="424815" y="2922270"/>
            <a:ext cx="4903470" cy="521970"/>
          </a:xfrm>
          <a:prstGeom prst="rect">
            <a:avLst/>
          </a:prstGeom>
          <a:noFill/>
        </p:spPr>
        <p:txBody>
          <a:bodyPr wrap="square" rtlCol="0">
            <a:spAutoFit/>
          </a:bodyPr>
          <a:lstStyle/>
          <a:p>
            <a:r>
              <a:rPr lang="zh-CN" altLang="en-US"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0"/>
              </a:rPr>
              <a:t>③影响酶促反应速率的因素：</a:t>
            </a:r>
            <a:endParaRPr lang="zh-CN" altLang="en-US"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26" name="组合 25"/>
          <p:cNvGrpSpPr/>
          <p:nvPr>
            <p:custDataLst>
              <p:tags r:id="rId16"/>
            </p:custDataLst>
          </p:nvPr>
        </p:nvGrpSpPr>
        <p:grpSpPr>
          <a:xfrm>
            <a:off x="3654425" y="3498215"/>
            <a:ext cx="8107680" cy="3223260"/>
            <a:chOff x="3788" y="5183"/>
            <a:chExt cx="12768" cy="5076"/>
          </a:xfrm>
        </p:grpSpPr>
        <p:sp>
          <p:nvSpPr>
            <p:cNvPr id="2" name="圆角矩形 1"/>
            <p:cNvSpPr/>
            <p:nvPr>
              <p:custDataLst>
                <p:tags r:id="rId17"/>
              </p:custDataLst>
            </p:nvPr>
          </p:nvSpPr>
          <p:spPr>
            <a:xfrm>
              <a:off x="3788" y="5240"/>
              <a:ext cx="1750" cy="825"/>
            </a:xfrm>
            <a:prstGeom prst="roundRect">
              <a:avLst>
                <a:gd name="adj" fmla="val 33454"/>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a:solidFill>
                    <a:srgbClr val="C00000"/>
                  </a:solidFill>
                </a:rPr>
                <a:t>pH</a:t>
              </a:r>
              <a:endParaRPr lang="en-US" altLang="zh-CN" sz="2800" b="1">
                <a:solidFill>
                  <a:srgbClr val="C00000"/>
                </a:solidFill>
              </a:endParaRPr>
            </a:p>
          </p:txBody>
        </p:sp>
        <p:sp>
          <p:nvSpPr>
            <p:cNvPr id="9" name="圆角矩形 8"/>
            <p:cNvSpPr/>
            <p:nvPr>
              <p:custDataLst>
                <p:tags r:id="rId18"/>
              </p:custDataLst>
            </p:nvPr>
          </p:nvSpPr>
          <p:spPr>
            <a:xfrm>
              <a:off x="5755" y="5259"/>
              <a:ext cx="1750" cy="825"/>
            </a:xfrm>
            <a:prstGeom prst="roundRect">
              <a:avLst>
                <a:gd name="adj" fmla="val 33454"/>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C00000"/>
                  </a:solidFill>
                </a:rPr>
                <a:t>温度</a:t>
              </a:r>
              <a:endParaRPr lang="zh-CN" altLang="en-US" sz="2800" b="1">
                <a:solidFill>
                  <a:srgbClr val="C00000"/>
                </a:solidFill>
              </a:endParaRPr>
            </a:p>
          </p:txBody>
        </p:sp>
        <p:sp>
          <p:nvSpPr>
            <p:cNvPr id="10" name="圆角矩形 9"/>
            <p:cNvSpPr/>
            <p:nvPr>
              <p:custDataLst>
                <p:tags r:id="rId19"/>
              </p:custDataLst>
            </p:nvPr>
          </p:nvSpPr>
          <p:spPr>
            <a:xfrm>
              <a:off x="7792" y="5240"/>
              <a:ext cx="2549" cy="825"/>
            </a:xfrm>
            <a:prstGeom prst="roundRect">
              <a:avLst>
                <a:gd name="adj" fmla="val 33454"/>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C00000"/>
                  </a:solidFill>
                </a:rPr>
                <a:t>抑制剂</a:t>
              </a:r>
              <a:endParaRPr lang="zh-CN" altLang="en-US" sz="2800" b="1">
                <a:solidFill>
                  <a:srgbClr val="C00000"/>
                </a:solidFill>
              </a:endParaRPr>
            </a:p>
          </p:txBody>
        </p:sp>
        <p:sp>
          <p:nvSpPr>
            <p:cNvPr id="12" name="圆角矩形 11"/>
            <p:cNvSpPr/>
            <p:nvPr>
              <p:custDataLst>
                <p:tags r:id="rId20"/>
              </p:custDataLst>
            </p:nvPr>
          </p:nvSpPr>
          <p:spPr>
            <a:xfrm>
              <a:off x="10926" y="5183"/>
              <a:ext cx="2549" cy="825"/>
            </a:xfrm>
            <a:prstGeom prst="roundRect">
              <a:avLst>
                <a:gd name="adj" fmla="val 33454"/>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C00000"/>
                  </a:solidFill>
                </a:rPr>
                <a:t>激活剂</a:t>
              </a:r>
              <a:endParaRPr lang="zh-CN" altLang="en-US" sz="2800" b="1">
                <a:solidFill>
                  <a:srgbClr val="C00000"/>
                </a:solidFill>
              </a:endParaRPr>
            </a:p>
          </p:txBody>
        </p:sp>
        <p:sp>
          <p:nvSpPr>
            <p:cNvPr id="13" name="右中括号 12"/>
            <p:cNvSpPr/>
            <p:nvPr>
              <p:custDataLst>
                <p:tags r:id="rId21"/>
              </p:custDataLst>
            </p:nvPr>
          </p:nvSpPr>
          <p:spPr>
            <a:xfrm rot="5400000">
              <a:off x="8260" y="2504"/>
              <a:ext cx="375" cy="7512"/>
            </a:xfrm>
            <a:prstGeom prst="rightBracket">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b="1"/>
            </a:p>
          </p:txBody>
        </p:sp>
        <p:sp>
          <p:nvSpPr>
            <p:cNvPr id="14" name="圆角矩形 13"/>
            <p:cNvSpPr/>
            <p:nvPr>
              <p:custDataLst>
                <p:tags r:id="rId22"/>
              </p:custDataLst>
            </p:nvPr>
          </p:nvSpPr>
          <p:spPr>
            <a:xfrm>
              <a:off x="7330" y="7195"/>
              <a:ext cx="1750" cy="825"/>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C00000"/>
                  </a:solidFill>
                </a:rPr>
                <a:t>活性</a:t>
              </a:r>
              <a:endParaRPr lang="zh-CN" altLang="en-US" sz="2800" b="1">
                <a:solidFill>
                  <a:srgbClr val="C00000"/>
                </a:solidFill>
              </a:endParaRPr>
            </a:p>
          </p:txBody>
        </p:sp>
        <p:sp>
          <p:nvSpPr>
            <p:cNvPr id="15" name="下箭头 14"/>
            <p:cNvSpPr/>
            <p:nvPr>
              <p:custDataLst>
                <p:tags r:id="rId23"/>
              </p:custDataLst>
            </p:nvPr>
          </p:nvSpPr>
          <p:spPr>
            <a:xfrm>
              <a:off x="7936" y="6483"/>
              <a:ext cx="562" cy="662"/>
            </a:xfrm>
            <a:prstGeom prst="downArrow">
              <a:avLst>
                <a:gd name="adj1" fmla="val 39145"/>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6" name="圆角矩形 15"/>
            <p:cNvSpPr/>
            <p:nvPr>
              <p:custDataLst>
                <p:tags r:id="rId24"/>
              </p:custDataLst>
            </p:nvPr>
          </p:nvSpPr>
          <p:spPr>
            <a:xfrm>
              <a:off x="7330" y="8345"/>
              <a:ext cx="1750" cy="825"/>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C00000"/>
                  </a:solidFill>
                </a:rPr>
                <a:t>浓度</a:t>
              </a:r>
              <a:endParaRPr lang="zh-CN" altLang="en-US" sz="2800" b="1">
                <a:solidFill>
                  <a:srgbClr val="C00000"/>
                </a:solidFill>
              </a:endParaRPr>
            </a:p>
          </p:txBody>
        </p:sp>
        <p:sp>
          <p:nvSpPr>
            <p:cNvPr id="17" name="圆角矩形 16"/>
            <p:cNvSpPr/>
            <p:nvPr>
              <p:custDataLst>
                <p:tags r:id="rId25"/>
              </p:custDataLst>
            </p:nvPr>
          </p:nvSpPr>
          <p:spPr>
            <a:xfrm>
              <a:off x="6005" y="9408"/>
              <a:ext cx="3075" cy="825"/>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C00000"/>
                  </a:solidFill>
                </a:rPr>
                <a:t>底物浓度</a:t>
              </a:r>
              <a:endParaRPr lang="zh-CN" altLang="en-US" sz="2800" b="1">
                <a:solidFill>
                  <a:srgbClr val="C00000"/>
                </a:solidFill>
              </a:endParaRPr>
            </a:p>
          </p:txBody>
        </p:sp>
        <p:sp>
          <p:nvSpPr>
            <p:cNvPr id="18" name="圆角矩形 17"/>
            <p:cNvSpPr/>
            <p:nvPr>
              <p:custDataLst>
                <p:tags r:id="rId26"/>
              </p:custDataLst>
            </p:nvPr>
          </p:nvSpPr>
          <p:spPr>
            <a:xfrm>
              <a:off x="6017" y="7757"/>
              <a:ext cx="739" cy="825"/>
            </a:xfrm>
            <a:prstGeom prst="roundRect">
              <a:avLst>
                <a:gd name="adj" fmla="val 18538"/>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C00000"/>
                  </a:solidFill>
                </a:rPr>
                <a:t>酶</a:t>
              </a:r>
              <a:endParaRPr lang="zh-CN" altLang="en-US" sz="2800" b="1">
                <a:solidFill>
                  <a:srgbClr val="C00000"/>
                </a:solidFill>
              </a:endParaRPr>
            </a:p>
          </p:txBody>
        </p:sp>
        <p:sp>
          <p:nvSpPr>
            <p:cNvPr id="19" name="左大括号 18"/>
            <p:cNvSpPr/>
            <p:nvPr>
              <p:custDataLst>
                <p:tags r:id="rId27"/>
              </p:custDataLst>
            </p:nvPr>
          </p:nvSpPr>
          <p:spPr>
            <a:xfrm>
              <a:off x="6930" y="7458"/>
              <a:ext cx="325" cy="1413"/>
            </a:xfrm>
            <a:prstGeom prst="leftBrac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b="1"/>
            </a:p>
          </p:txBody>
        </p:sp>
        <p:sp>
          <p:nvSpPr>
            <p:cNvPr id="22" name="流程图: 预定义过程 21"/>
            <p:cNvSpPr/>
            <p:nvPr>
              <p:custDataLst>
                <p:tags r:id="rId28"/>
              </p:custDataLst>
            </p:nvPr>
          </p:nvSpPr>
          <p:spPr>
            <a:xfrm>
              <a:off x="10881" y="7172"/>
              <a:ext cx="5675" cy="3087"/>
            </a:xfrm>
            <a:prstGeom prst="flowChartPredefinedProcess">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solidFill>
                    <a:srgbClr val="C00000"/>
                  </a:solidFill>
                  <a:latin typeface="微软雅黑" panose="020B0503020204020204" pitchFamily="34" charset="-122"/>
                  <a:ea typeface="微软雅黑" panose="020B0503020204020204" pitchFamily="34" charset="-122"/>
                </a:rPr>
                <a:t>酶促反应速率</a:t>
              </a:r>
              <a:endParaRPr lang="zh-CN" altLang="en-US" sz="4400" b="1">
                <a:solidFill>
                  <a:srgbClr val="C00000"/>
                </a:solidFill>
                <a:latin typeface="微软雅黑" panose="020B0503020204020204" pitchFamily="34" charset="-122"/>
                <a:ea typeface="微软雅黑" panose="020B0503020204020204" pitchFamily="34" charset="-122"/>
              </a:endParaRPr>
            </a:p>
          </p:txBody>
        </p:sp>
        <p:sp>
          <p:nvSpPr>
            <p:cNvPr id="23" name="虚尾箭头 22"/>
            <p:cNvSpPr/>
            <p:nvPr>
              <p:custDataLst>
                <p:tags r:id="rId29"/>
              </p:custDataLst>
            </p:nvPr>
          </p:nvSpPr>
          <p:spPr>
            <a:xfrm>
              <a:off x="9130" y="7446"/>
              <a:ext cx="1688" cy="362"/>
            </a:xfrm>
            <a:prstGeom prst="striped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24" name="虚尾箭头 23"/>
            <p:cNvSpPr/>
            <p:nvPr>
              <p:custDataLst>
                <p:tags r:id="rId30"/>
              </p:custDataLst>
            </p:nvPr>
          </p:nvSpPr>
          <p:spPr>
            <a:xfrm>
              <a:off x="9130" y="8633"/>
              <a:ext cx="1688" cy="362"/>
            </a:xfrm>
            <a:prstGeom prst="striped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25" name="虚尾箭头 24"/>
            <p:cNvSpPr/>
            <p:nvPr>
              <p:custDataLst>
                <p:tags r:id="rId31"/>
              </p:custDataLst>
            </p:nvPr>
          </p:nvSpPr>
          <p:spPr>
            <a:xfrm>
              <a:off x="9130" y="9570"/>
              <a:ext cx="1688" cy="362"/>
            </a:xfrm>
            <a:prstGeom prst="striped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grpSp>
    </p:spTree>
    <p:custDataLst>
      <p:tags r:id="rId3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down)">
                                      <p:cBhvr>
                                        <p:cTn id="1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custDataLst>
              <p:tags r:id="rId1"/>
            </p:custDataLst>
          </p:nvPr>
        </p:nvGrpSpPr>
        <p:grpSpPr>
          <a:xfrm>
            <a:off x="149225" y="81280"/>
            <a:ext cx="5759450" cy="1152525"/>
            <a:chOff x="235" y="128"/>
            <a:chExt cx="10309" cy="1815"/>
          </a:xfrm>
        </p:grpSpPr>
        <p:sp>
          <p:nvSpPr>
            <p:cNvPr id="20" name="文本框 19"/>
            <p:cNvSpPr txBox="1"/>
            <p:nvPr>
              <p:custDataLst>
                <p:tags r:id="rId2"/>
              </p:custDataLst>
            </p:nvPr>
          </p:nvSpPr>
          <p:spPr>
            <a:xfrm>
              <a:off x="503" y="9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酶的特性</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1" name="组合 20"/>
            <p:cNvGrpSpPr/>
            <p:nvPr>
              <p:custDataLst>
                <p:tags r:id="rId3"/>
              </p:custDataLst>
            </p:nvPr>
          </p:nvGrpSpPr>
          <p:grpSpPr>
            <a:xfrm>
              <a:off x="235" y="128"/>
              <a:ext cx="10309" cy="899"/>
              <a:chOff x="587375" y="977268"/>
              <a:chExt cx="6546004" cy="570900"/>
            </a:xfrm>
          </p:grpSpPr>
          <p:sp>
            <p:nvSpPr>
              <p:cNvPr id="215" name="任意多边形: 形状 17"/>
              <p:cNvSpPr/>
              <p:nvPr>
                <p:custDataLst>
                  <p:tags r:id="rId4"/>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grpSp>
        <p:nvGrpSpPr>
          <p:cNvPr id="6" name="组合 5"/>
          <p:cNvGrpSpPr/>
          <p:nvPr>
            <p:custDataLst>
              <p:tags r:id="rId10"/>
            </p:custDataLst>
          </p:nvPr>
        </p:nvGrpSpPr>
        <p:grpSpPr>
          <a:xfrm>
            <a:off x="299085" y="1819275"/>
            <a:ext cx="11515090" cy="3058101"/>
            <a:chOff x="469" y="1587"/>
            <a:chExt cx="18614" cy="4866"/>
          </a:xfrm>
        </p:grpSpPr>
        <p:sp>
          <p:nvSpPr>
            <p:cNvPr id="9" name="文本框 8"/>
            <p:cNvSpPr txBox="1"/>
            <p:nvPr>
              <p:custDataLst>
                <p:tags r:id="rId11"/>
              </p:custDataLst>
            </p:nvPr>
          </p:nvSpPr>
          <p:spPr>
            <a:xfrm>
              <a:off x="2521" y="5622"/>
              <a:ext cx="875" cy="831"/>
            </a:xfrm>
            <a:prstGeom prst="rect">
              <a:avLst/>
            </a:prstGeom>
            <a:noFill/>
          </p:spPr>
          <p:txBody>
            <a:bodyPr wrap="square" rtlCol="0">
              <a:spAutoFit/>
            </a:bodyPr>
            <a:lstStyle/>
            <a:p>
              <a:r>
                <a:rPr lang="zh-CN" altLang="en-US" sz="2800" b="1">
                  <a:latin typeface="微软雅黑" panose="020B0503020204020204" pitchFamily="34" charset="-122"/>
                  <a:ea typeface="微软雅黑" panose="020B0503020204020204" pitchFamily="34" charset="-122"/>
                </a:rPr>
                <a:t>甲</a:t>
              </a:r>
              <a:endParaRPr lang="zh-CN" altLang="en-US" sz="2800" b="1">
                <a:latin typeface="微软雅黑" panose="020B0503020204020204" pitchFamily="34" charset="-122"/>
                <a:ea typeface="微软雅黑" panose="020B0503020204020204" pitchFamily="34" charset="-122"/>
              </a:endParaRPr>
            </a:p>
          </p:txBody>
        </p:sp>
        <p:sp>
          <p:nvSpPr>
            <p:cNvPr id="10" name="文本框 9"/>
            <p:cNvSpPr txBox="1"/>
            <p:nvPr>
              <p:custDataLst>
                <p:tags r:id="rId12"/>
              </p:custDataLst>
            </p:nvPr>
          </p:nvSpPr>
          <p:spPr>
            <a:xfrm>
              <a:off x="6970" y="5622"/>
              <a:ext cx="875" cy="831"/>
            </a:xfrm>
            <a:prstGeom prst="rect">
              <a:avLst/>
            </a:prstGeom>
            <a:noFill/>
          </p:spPr>
          <p:txBody>
            <a:bodyPr wrap="square" rtlCol="0">
              <a:spAutoFit/>
            </a:bodyPr>
            <a:lstStyle/>
            <a:p>
              <a:r>
                <a:rPr lang="zh-CN" altLang="en-US" sz="2800" b="1">
                  <a:latin typeface="微软雅黑" panose="020B0503020204020204" pitchFamily="34" charset="-122"/>
                  <a:ea typeface="微软雅黑" panose="020B0503020204020204" pitchFamily="34" charset="-122"/>
                </a:rPr>
                <a:t>乙</a:t>
              </a:r>
              <a:endParaRPr lang="zh-CN" altLang="en-US" sz="2800" b="1">
                <a:latin typeface="微软雅黑" panose="020B0503020204020204" pitchFamily="34" charset="-122"/>
                <a:ea typeface="微软雅黑" panose="020B0503020204020204" pitchFamily="34" charset="-122"/>
              </a:endParaRPr>
            </a:p>
          </p:txBody>
        </p:sp>
        <p:sp>
          <p:nvSpPr>
            <p:cNvPr id="12" name="文本框 11"/>
            <p:cNvSpPr txBox="1"/>
            <p:nvPr>
              <p:custDataLst>
                <p:tags r:id="rId13"/>
              </p:custDataLst>
            </p:nvPr>
          </p:nvSpPr>
          <p:spPr>
            <a:xfrm>
              <a:off x="11402" y="5622"/>
              <a:ext cx="875" cy="831"/>
            </a:xfrm>
            <a:prstGeom prst="rect">
              <a:avLst/>
            </a:prstGeom>
            <a:noFill/>
          </p:spPr>
          <p:txBody>
            <a:bodyPr wrap="square" rtlCol="0">
              <a:spAutoFit/>
            </a:bodyPr>
            <a:lstStyle/>
            <a:p>
              <a:r>
                <a:rPr lang="zh-CN" altLang="en-US" sz="2800" b="1">
                  <a:latin typeface="微软雅黑" panose="020B0503020204020204" pitchFamily="34" charset="-122"/>
                  <a:ea typeface="微软雅黑" panose="020B0503020204020204" pitchFamily="34" charset="-122"/>
                </a:rPr>
                <a:t>丙</a:t>
              </a:r>
              <a:endParaRPr lang="zh-CN" altLang="en-US" sz="2800" b="1">
                <a:latin typeface="微软雅黑" panose="020B0503020204020204" pitchFamily="34" charset="-122"/>
                <a:ea typeface="微软雅黑" panose="020B0503020204020204" pitchFamily="34" charset="-122"/>
              </a:endParaRPr>
            </a:p>
          </p:txBody>
        </p:sp>
        <p:sp>
          <p:nvSpPr>
            <p:cNvPr id="13" name="文本框 12"/>
            <p:cNvSpPr txBox="1"/>
            <p:nvPr>
              <p:custDataLst>
                <p:tags r:id="rId14"/>
              </p:custDataLst>
            </p:nvPr>
          </p:nvSpPr>
          <p:spPr>
            <a:xfrm>
              <a:off x="16635" y="5622"/>
              <a:ext cx="875" cy="831"/>
            </a:xfrm>
            <a:prstGeom prst="rect">
              <a:avLst/>
            </a:prstGeom>
            <a:noFill/>
          </p:spPr>
          <p:txBody>
            <a:bodyPr wrap="square" rtlCol="0">
              <a:spAutoFit/>
            </a:bodyPr>
            <a:lstStyle/>
            <a:p>
              <a:r>
                <a:rPr lang="zh-CN" altLang="en-US" sz="2800" b="1">
                  <a:latin typeface="微软雅黑" panose="020B0503020204020204" pitchFamily="34" charset="-122"/>
                  <a:ea typeface="微软雅黑" panose="020B0503020204020204" pitchFamily="34" charset="-122"/>
                </a:rPr>
                <a:t>丁</a:t>
              </a:r>
              <a:endParaRPr lang="zh-CN" altLang="en-US" sz="2800" b="1">
                <a:latin typeface="微软雅黑" panose="020B0503020204020204" pitchFamily="34" charset="-122"/>
                <a:ea typeface="微软雅黑" panose="020B0503020204020204" pitchFamily="34" charset="-122"/>
              </a:endParaRPr>
            </a:p>
          </p:txBody>
        </p:sp>
        <p:pic>
          <p:nvPicPr>
            <p:cNvPr id="14" name="图片 13" descr="影响酶促反应速率的因素"/>
            <p:cNvPicPr>
              <a:picLocks noChangeAspect="1"/>
            </p:cNvPicPr>
            <p:nvPr>
              <p:custDataLst>
                <p:tags r:id="rId15"/>
              </p:custDataLst>
            </p:nvPr>
          </p:nvPicPr>
          <p:blipFill>
            <a:blip r:embed="rId16">
              <a:extLst>
                <a:ext uri="{96DAC541-7B7A-43D3-8B79-37D633B846F1}">
                  <asvg:svgBlip xmlns:asvg="http://schemas.microsoft.com/office/drawing/2016/SVG/main" r:embed="rId17"/>
                </a:ext>
              </a:extLst>
            </a:blip>
            <a:stretch>
              <a:fillRect/>
            </a:stretch>
          </p:blipFill>
          <p:spPr>
            <a:xfrm>
              <a:off x="469" y="1587"/>
              <a:ext cx="18614" cy="3989"/>
            </a:xfrm>
            <a:prstGeom prst="rect">
              <a:avLst/>
            </a:prstGeom>
          </p:spPr>
        </p:pic>
      </p:grpSp>
      <p:sp>
        <p:nvSpPr>
          <p:cNvPr id="15" name="文本框 14"/>
          <p:cNvSpPr txBox="1"/>
          <p:nvPr>
            <p:custDataLst>
              <p:tags r:id="rId18"/>
            </p:custDataLst>
          </p:nvPr>
        </p:nvSpPr>
        <p:spPr>
          <a:xfrm>
            <a:off x="149225" y="4911725"/>
            <a:ext cx="11989435" cy="521970"/>
          </a:xfrm>
          <a:prstGeom prst="rect">
            <a:avLst/>
          </a:prstGeom>
          <a:noFill/>
        </p:spPr>
        <p:txBody>
          <a:bodyPr wrap="square" rtlCol="0">
            <a:spAutoFit/>
          </a:bodyPr>
          <a:lstStyle/>
          <a:p>
            <a:r>
              <a:rPr lang="zh-CN" altLang="en-US" sz="2800" b="1">
                <a:solidFill>
                  <a:srgbClr val="7030A0"/>
                </a:solidFill>
              </a:rPr>
              <a:t>①图甲中</a:t>
            </a:r>
            <a:r>
              <a:rPr lang="zh-CN" altLang="en-US" sz="2800" b="1"/>
              <a:t>，温度从</a:t>
            </a:r>
            <a:r>
              <a:rPr lang="en-US" altLang="zh-CN" sz="2800" b="1"/>
              <a:t>a</a:t>
            </a:r>
            <a:r>
              <a:rPr lang="zh-CN" altLang="en-US" sz="2800" b="1"/>
              <a:t>降低或升高，酶促反速率均下降，但是下降的原因不同。</a:t>
            </a:r>
            <a:endParaRPr lang="zh-CN" altLang="en-US" sz="2800" b="1"/>
          </a:p>
        </p:txBody>
      </p:sp>
      <p:sp>
        <p:nvSpPr>
          <p:cNvPr id="3" name="文本框 2"/>
          <p:cNvSpPr txBox="1"/>
          <p:nvPr>
            <p:custDataLst>
              <p:tags r:id="rId19"/>
            </p:custDataLst>
          </p:nvPr>
        </p:nvSpPr>
        <p:spPr>
          <a:xfrm>
            <a:off x="156845" y="5536565"/>
            <a:ext cx="11851005" cy="521970"/>
          </a:xfrm>
          <a:prstGeom prst="rect">
            <a:avLst/>
          </a:prstGeom>
          <a:noFill/>
        </p:spPr>
        <p:txBody>
          <a:bodyPr wrap="square" rtlCol="0">
            <a:spAutoFit/>
          </a:bodyPr>
          <a:lstStyle/>
          <a:p>
            <a:r>
              <a:rPr lang="zh-CN" altLang="en-US" sz="2800" b="1">
                <a:solidFill>
                  <a:srgbClr val="7030A0"/>
                </a:solidFill>
              </a:rPr>
              <a:t>②图乙中</a:t>
            </a:r>
            <a:r>
              <a:rPr lang="zh-CN" altLang="en-US" sz="2800" b="1"/>
              <a:t>，</a:t>
            </a:r>
            <a:r>
              <a:rPr lang="en-US" altLang="zh-CN" sz="2800" b="1"/>
              <a:t>pH</a:t>
            </a:r>
            <a:r>
              <a:rPr lang="zh-CN" altLang="en-US" sz="2800" b="1"/>
              <a:t>从</a:t>
            </a:r>
            <a:r>
              <a:rPr lang="en-US" altLang="zh-CN" sz="2800" b="1"/>
              <a:t>b</a:t>
            </a:r>
            <a:r>
              <a:rPr lang="zh-CN" altLang="en-US" sz="2800" b="1"/>
              <a:t>降低或升高，酶促反速率均下降，但是下降的原因相同。</a:t>
            </a:r>
            <a:endParaRPr lang="zh-CN" altLang="en-US" sz="2800" b="1"/>
          </a:p>
        </p:txBody>
      </p:sp>
      <p:sp>
        <p:nvSpPr>
          <p:cNvPr id="5" name="文本框 4"/>
          <p:cNvSpPr txBox="1"/>
          <p:nvPr>
            <p:custDataLst>
              <p:tags r:id="rId20"/>
            </p:custDataLst>
          </p:nvPr>
        </p:nvSpPr>
        <p:spPr>
          <a:xfrm>
            <a:off x="149225" y="6192520"/>
            <a:ext cx="11989435" cy="521970"/>
          </a:xfrm>
          <a:prstGeom prst="rect">
            <a:avLst/>
          </a:prstGeom>
          <a:noFill/>
        </p:spPr>
        <p:txBody>
          <a:bodyPr wrap="square" rtlCol="0">
            <a:spAutoFit/>
          </a:bodyPr>
          <a:lstStyle/>
          <a:p>
            <a:r>
              <a:rPr lang="zh-CN" altLang="en-US" sz="2800" b="1">
                <a:solidFill>
                  <a:srgbClr val="7030A0"/>
                </a:solidFill>
              </a:rPr>
              <a:t>③图丙中</a:t>
            </a:r>
            <a:r>
              <a:rPr lang="zh-CN" altLang="en-US" sz="2800" b="1"/>
              <a:t>，底物浓度为</a:t>
            </a:r>
            <a:r>
              <a:rPr lang="en-US" altLang="zh-CN" sz="2800" b="1"/>
              <a:t>c</a:t>
            </a:r>
            <a:r>
              <a:rPr lang="zh-CN" altLang="en-US" sz="2800" b="1"/>
              <a:t>时，酶促反应速率达到最大值，因为底物被酶饱和。</a:t>
            </a:r>
            <a:endParaRPr lang="zh-CN" altLang="en-US" sz="2800" b="1"/>
          </a:p>
        </p:txBody>
      </p:sp>
      <p:sp>
        <p:nvSpPr>
          <p:cNvPr id="2" name="矩形 31"/>
          <p:cNvSpPr/>
          <p:nvPr>
            <p:custDataLst>
              <p:tags r:id="rId21"/>
            </p:custDataLst>
          </p:nvPr>
        </p:nvSpPr>
        <p:spPr>
          <a:xfrm>
            <a:off x="321310" y="1373505"/>
            <a:ext cx="4643755" cy="445770"/>
          </a:xfrm>
          <a:prstGeom prst="rect">
            <a:avLst/>
          </a:prstGeom>
          <a:noFill/>
          <a:extLst>
            <a:ext uri="{909E8E84-426E-40DD-AFC4-6F175D3DCCD1}">
              <a14:hiddenFill xmlns:a14="http://schemas.microsoft.com/office/drawing/2010/main">
                <a:gradFill>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 pos="100000">
                      <a:srgbClr val="E06A6D"/>
                    </a:gs>
                    <a:gs pos="0">
                      <a:srgbClr val="FDB0BA"/>
                    </a:gs>
                  </a:gsLst>
                  <a:lin ang="5400000" scaled="1"/>
                </a:gradFill>
              </a14:hiddenFill>
            </a:ext>
          </a:extLst>
        </p:spPr>
        <p:style>
          <a:lnRef idx="0">
            <a:srgbClr val="FFFFFF"/>
          </a:lnRef>
          <a:fillRef idx="3">
            <a:schemeClr val="accent1"/>
          </a:fillRef>
          <a:effectRef idx="0">
            <a:srgbClr val="FFFFFF"/>
          </a:effectRef>
          <a:fontRef idx="minor">
            <a:schemeClr val="lt1"/>
          </a:fontRef>
        </p:style>
        <p:txBody>
          <a:bodyPr>
            <a:noAutofit/>
          </a:bodyPr>
          <a:lstStyle>
            <a:lvl1pPr marL="342900" indent="-342900" algn="l" rtl="0" eaLnBrk="0" fontAlgn="base" hangingPunct="0">
              <a:spcBef>
                <a:spcPct val="20000"/>
              </a:spcBef>
              <a:spcAft>
                <a:spcPct val="0"/>
              </a:spcAft>
              <a:buClr>
                <a:schemeClr val="accent1"/>
              </a:buClr>
              <a:buSzPct val="75000"/>
              <a:buFont typeface="Monotype Sorts"/>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Tx/>
              <a:buFont typeface="Monotype Sorts"/>
              <a:buChar char="–"/>
              <a:defRPr sz="2800">
                <a:solidFill>
                  <a:schemeClr val="tx1"/>
                </a:solidFill>
                <a:latin typeface="+mn-lt"/>
                <a:ea typeface="+mn-ea"/>
              </a:defRPr>
            </a:lvl2pPr>
            <a:lvl3pPr marL="1143000" indent="-228600" algn="l" rtl="0" eaLnBrk="0" fontAlgn="base" hangingPunct="0">
              <a:spcBef>
                <a:spcPct val="20000"/>
              </a:spcBef>
              <a:spcAft>
                <a:spcPct val="0"/>
              </a:spcAft>
              <a:buClr>
                <a:schemeClr val="accent2"/>
              </a:buClr>
              <a:buSzTx/>
              <a:buFont typeface="Monotype Sorts"/>
              <a:buChar char="•"/>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Tx/>
              <a:buFont typeface="Monotype Sorts"/>
              <a:buChar char="–"/>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Tx/>
              <a:buFont typeface="Monotype Sorts"/>
              <a:buChar char="–"/>
              <a:defRPr sz="2000">
                <a:solidFill>
                  <a:schemeClr val="tx1"/>
                </a:solidFill>
                <a:latin typeface="+mn-lt"/>
                <a:ea typeface="+mn-ea"/>
              </a:defRPr>
            </a:lvl5pPr>
          </a:lstStyle>
          <a:p>
            <a:pPr marL="0" indent="0" algn="l">
              <a:lnSpc>
                <a:spcPct val="100000"/>
              </a:lnSpc>
              <a:buNone/>
            </a:pPr>
            <a:r>
              <a:rPr lang="zh-CN" altLang="en-US" sz="2800" b="1">
                <a:solidFill>
                  <a:srgbClr val="FF0000"/>
                </a:solidFill>
                <a:latin typeface="微软雅黑" panose="020B0503020204020204" pitchFamily="34" charset="-122"/>
                <a:ea typeface="微软雅黑" panose="020B0503020204020204" pitchFamily="34" charset="-122"/>
                <a:sym typeface="+mn-ea"/>
              </a:rPr>
              <a:t>拓展：曲线分析能力提升</a:t>
            </a:r>
            <a:endParaRPr lang="zh-CN" altLang="en-US" sz="2800" b="1">
              <a:solidFill>
                <a:srgbClr val="FF0000"/>
              </a:solidFill>
              <a:latin typeface="微软雅黑" panose="020B0503020204020204" pitchFamily="34" charset="-122"/>
              <a:ea typeface="微软雅黑" panose="020B0503020204020204" pitchFamily="34" charset="-122"/>
              <a:sym typeface="+mn-ea"/>
            </a:endParaRPr>
          </a:p>
        </p:txBody>
      </p:sp>
    </p:spTree>
    <p:custDataLst>
      <p:tags r:id="rId2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linds(horizont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blinds(horizontal)">
                                      <p:cBhvr>
                                        <p:cTn id="2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273" name=""/>
        <p:cNvGrpSpPr/>
        <p:nvPr/>
      </p:nvGrpSpPr>
      <p:grpSpPr>
        <a:xfrm>
          <a:off x="0" y="0"/>
          <a:ext cx="0" cy="0"/>
          <a:chOff x="0" y="0"/>
          <a:chExt cx="0" cy="0"/>
        </a:xfrm>
      </p:grpSpPr>
      <p:pic>
        <p:nvPicPr>
          <p:cNvPr id="2097182" name="图片 6"/>
          <p:cNvPicPr>
            <a:picLocks noChangeAspect="1"/>
          </p:cNvPicPr>
          <p:nvPr>
            <p:custDataLst>
              <p:tags r:id="rId1"/>
            </p:custDataLst>
          </p:nvPr>
        </p:nvPicPr>
        <p:blipFill>
          <a:blip r:embed="rId2"/>
          <a:srcRect l="17914" t="33940" r="34594"/>
          <a:stretch>
            <a:fillRect/>
          </a:stretch>
        </p:blipFill>
        <p:spPr>
          <a:xfrm>
            <a:off x="309737" y="1810760"/>
            <a:ext cx="5809117" cy="3982501"/>
          </a:xfrm>
          <a:prstGeom prst="rect">
            <a:avLst/>
          </a:prstGeom>
        </p:spPr>
      </p:pic>
      <p:pic>
        <p:nvPicPr>
          <p:cNvPr id="2097183" name="图片 11"/>
          <p:cNvPicPr>
            <a:picLocks noChangeAspect="1"/>
          </p:cNvPicPr>
          <p:nvPr>
            <p:custDataLst>
              <p:tags r:id="rId3"/>
            </p:custDataLst>
          </p:nvPr>
        </p:nvPicPr>
        <p:blipFill>
          <a:blip r:embed="rId4"/>
          <a:stretch>
            <a:fillRect/>
          </a:stretch>
        </p:blipFill>
        <p:spPr>
          <a:xfrm>
            <a:off x="6598337" y="1817443"/>
            <a:ext cx="4943733" cy="4114248"/>
          </a:xfrm>
          <a:prstGeom prst="rect">
            <a:avLst/>
          </a:prstGeom>
        </p:spPr>
      </p:pic>
      <p:sp>
        <p:nvSpPr>
          <p:cNvPr id="1049259" name="Text Box 57"/>
          <p:cNvSpPr txBox="1">
            <a:spLocks noChangeArrowheads="1"/>
          </p:cNvSpPr>
          <p:nvPr>
            <p:custDataLst>
              <p:tags r:id="rId5"/>
            </p:custDataLst>
          </p:nvPr>
        </p:nvSpPr>
        <p:spPr bwMode="auto">
          <a:xfrm>
            <a:off x="542209" y="5931359"/>
            <a:ext cx="5499573" cy="521970"/>
          </a:xfrm>
          <a:prstGeom prst="rect">
            <a:avLst/>
          </a:prstGeom>
          <a:noFill/>
          <a:ln>
            <a:noFill/>
          </a:ln>
          <a:effectLst/>
        </p:spPr>
        <p:txBody>
          <a:bodyPr wrap="square">
            <a:spAutoFit/>
          </a:bodyPr>
          <a:lstStyle/>
          <a:p>
            <a:r>
              <a:rPr kumimoji="1" lang="zh-CN" altLang="en-US" sz="2800" b="1">
                <a:solidFill>
                  <a:srgbClr val="FF0000"/>
                </a:solidFill>
                <a:latin typeface="微软雅黑" panose="020B0503020204020204" pitchFamily="34" charset="-122"/>
                <a:ea typeface="微软雅黑" panose="020B0503020204020204" pitchFamily="34" charset="-122"/>
                <a:sym typeface="Times New Roman" panose="02020603050405020304"/>
              </a:rPr>
              <a:t>温度的变化不会影响酶的最适</a:t>
            </a:r>
            <a:r>
              <a:rPr kumimoji="1" lang="en-US" altLang="zh-CN" sz="2800" b="1">
                <a:solidFill>
                  <a:srgbClr val="FF0000"/>
                </a:solidFill>
                <a:latin typeface="微软雅黑" panose="020B0503020204020204" pitchFamily="34" charset="-122"/>
                <a:ea typeface="微软雅黑" panose="020B0503020204020204" pitchFamily="34" charset="-122"/>
                <a:sym typeface="Times New Roman" panose="02020603050405020304"/>
              </a:rPr>
              <a:t>pH</a:t>
            </a:r>
            <a:endParaRPr kumimoji="1" lang="en-US" altLang="zh-CN" sz="2800" b="1">
              <a:solidFill>
                <a:srgbClr val="FF0000"/>
              </a:solidFill>
              <a:latin typeface="微软雅黑" panose="020B0503020204020204" pitchFamily="34" charset="-122"/>
              <a:ea typeface="微软雅黑" panose="020B0503020204020204" pitchFamily="34" charset="-122"/>
              <a:sym typeface="Times New Roman" panose="02020603050405020304"/>
            </a:endParaRPr>
          </a:p>
        </p:txBody>
      </p:sp>
      <p:sp>
        <p:nvSpPr>
          <p:cNvPr id="1049260" name="Text Box 57"/>
          <p:cNvSpPr txBox="1">
            <a:spLocks noChangeArrowheads="1"/>
          </p:cNvSpPr>
          <p:nvPr>
            <p:custDataLst>
              <p:tags r:id="rId6"/>
            </p:custDataLst>
          </p:nvPr>
        </p:nvSpPr>
        <p:spPr bwMode="auto">
          <a:xfrm>
            <a:off x="6504564" y="6108524"/>
            <a:ext cx="5499573" cy="521970"/>
          </a:xfrm>
          <a:prstGeom prst="rect">
            <a:avLst/>
          </a:prstGeom>
          <a:noFill/>
          <a:ln>
            <a:noFill/>
          </a:ln>
          <a:effectLst/>
        </p:spPr>
        <p:txBody>
          <a:bodyPr wrap="square">
            <a:spAutoFit/>
          </a:bodyPr>
          <a:lstStyle/>
          <a:p>
            <a:r>
              <a:rPr kumimoji="1" lang="en-US" altLang="zh-CN" sz="2800" b="1">
                <a:solidFill>
                  <a:srgbClr val="FF0000"/>
                </a:solidFill>
                <a:latin typeface="微软雅黑" panose="020B0503020204020204" pitchFamily="34" charset="-122"/>
                <a:ea typeface="微软雅黑" panose="020B0503020204020204" pitchFamily="34" charset="-122"/>
                <a:sym typeface="Times New Roman" panose="02020603050405020304"/>
              </a:rPr>
              <a:t>pH</a:t>
            </a:r>
            <a:r>
              <a:rPr kumimoji="1" lang="zh-CN" altLang="en-US" sz="2800" b="1">
                <a:solidFill>
                  <a:srgbClr val="FF0000"/>
                </a:solidFill>
                <a:latin typeface="微软雅黑" panose="020B0503020204020204" pitchFamily="34" charset="-122"/>
                <a:ea typeface="微软雅黑" panose="020B0503020204020204" pitchFamily="34" charset="-122"/>
                <a:sym typeface="Times New Roman" panose="02020603050405020304"/>
              </a:rPr>
              <a:t>的变化不会影响酶的最适温度</a:t>
            </a:r>
            <a:endParaRPr kumimoji="1" lang="en-US" altLang="zh-CN" sz="2800" b="1">
              <a:solidFill>
                <a:srgbClr val="FF0000"/>
              </a:solidFill>
              <a:latin typeface="微软雅黑" panose="020B0503020204020204" pitchFamily="34" charset="-122"/>
              <a:ea typeface="微软雅黑" panose="020B0503020204020204" pitchFamily="34" charset="-122"/>
              <a:sym typeface="Times New Roman" panose="02020603050405020304"/>
            </a:endParaRPr>
          </a:p>
        </p:txBody>
      </p:sp>
      <p:sp>
        <p:nvSpPr>
          <p:cNvPr id="1049261" name="文本框 47107"/>
          <p:cNvSpPr txBox="1"/>
          <p:nvPr>
            <p:custDataLst>
              <p:tags r:id="rId7"/>
            </p:custDataLst>
          </p:nvPr>
        </p:nvSpPr>
        <p:spPr>
          <a:xfrm>
            <a:off x="309880" y="1234440"/>
            <a:ext cx="6532880" cy="583565"/>
          </a:xfrm>
          <a:prstGeom prst="rect">
            <a:avLst/>
          </a:prstGeom>
          <a:noFill/>
          <a:ln w="9525">
            <a:noFill/>
          </a:ln>
        </p:spPr>
        <p:txBody>
          <a:bodyPr wrap="square" anchor="t">
            <a:spAutoFit/>
          </a:bodyPr>
          <a:lstStyle/>
          <a:p>
            <a:pPr marL="457200" indent="-457200">
              <a:spcBef>
                <a:spcPct val="50000"/>
              </a:spcBef>
              <a:buFont typeface="Wingdings" panose="05000000000000000000" charset="0"/>
              <a:buChar char="Ø"/>
            </a:pPr>
            <a:r>
              <a:rPr lang="zh-CN" altLang="en-US" sz="3200" b="1">
                <a:solidFill>
                  <a:srgbClr val="FF0000"/>
                </a:solidFill>
                <a:latin typeface="微软雅黑" panose="020B0503020204020204" pitchFamily="34" charset="-122"/>
                <a:ea typeface="微软雅黑" panose="020B0503020204020204" pitchFamily="34" charset="-122"/>
              </a:rPr>
              <a:t>思考：分析下图能得出什么结论？</a:t>
            </a:r>
            <a:endParaRPr lang="zh-CN" altLang="en-US" sz="3200" b="1">
              <a:solidFill>
                <a:srgbClr val="FF0000"/>
              </a:solidFill>
              <a:latin typeface="微软雅黑" panose="020B0503020204020204" pitchFamily="34" charset="-122"/>
              <a:ea typeface="微软雅黑" panose="020B0503020204020204" pitchFamily="34" charset="-122"/>
            </a:endParaRPr>
          </a:p>
        </p:txBody>
      </p:sp>
      <p:grpSp>
        <p:nvGrpSpPr>
          <p:cNvPr id="11" name="组合 10"/>
          <p:cNvGrpSpPr/>
          <p:nvPr>
            <p:custDataLst>
              <p:tags r:id="rId8"/>
            </p:custDataLst>
          </p:nvPr>
        </p:nvGrpSpPr>
        <p:grpSpPr>
          <a:xfrm>
            <a:off x="149225" y="81280"/>
            <a:ext cx="5759450" cy="1152525"/>
            <a:chOff x="235" y="128"/>
            <a:chExt cx="10309" cy="1815"/>
          </a:xfrm>
        </p:grpSpPr>
        <p:sp>
          <p:nvSpPr>
            <p:cNvPr id="20" name="文本框 19"/>
            <p:cNvSpPr txBox="1"/>
            <p:nvPr>
              <p:custDataLst>
                <p:tags r:id="rId9"/>
              </p:custDataLst>
            </p:nvPr>
          </p:nvSpPr>
          <p:spPr>
            <a:xfrm>
              <a:off x="503" y="9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酶的特性</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1" name="组合 20"/>
            <p:cNvGrpSpPr/>
            <p:nvPr>
              <p:custDataLst>
                <p:tags r:id="rId10"/>
              </p:custDataLst>
            </p:nvPr>
          </p:nvGrpSpPr>
          <p:grpSpPr>
            <a:xfrm>
              <a:off x="235" y="128"/>
              <a:ext cx="10309" cy="899"/>
              <a:chOff x="587375" y="977268"/>
              <a:chExt cx="6546004" cy="570900"/>
            </a:xfrm>
          </p:grpSpPr>
          <p:sp>
            <p:nvSpPr>
              <p:cNvPr id="215" name="任意多边形: 形状 17"/>
              <p:cNvSpPr/>
              <p:nvPr>
                <p:custDataLst>
                  <p:tags r:id="rId11"/>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2"/>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13"/>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4"/>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15"/>
              </p:custDataLst>
            </p:nvPr>
          </p:nvPicPr>
          <p:blipFill>
            <a:blip r:embed="rId16"/>
            <a:stretch>
              <a:fillRect/>
            </a:stretch>
          </p:blipFill>
          <p:spPr>
            <a:xfrm>
              <a:off x="1119" y="207"/>
              <a:ext cx="719" cy="719"/>
            </a:xfrm>
            <a:prstGeom prst="rect">
              <a:avLst/>
            </a:prstGeom>
          </p:spPr>
        </p:pic>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492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492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259" grpId="0" animBg="1"/>
      <p:bldP spid="104926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六边形 1"/>
          <p:cNvSpPr/>
          <p:nvPr>
            <p:custDataLst>
              <p:tags r:id="rId1"/>
            </p:custDataLst>
          </p:nvPr>
        </p:nvSpPr>
        <p:spPr>
          <a:xfrm rot="5400000">
            <a:off x="4830762" y="2260600"/>
            <a:ext cx="2408238" cy="2620962"/>
          </a:xfrm>
          <a:prstGeom prst="hexagon">
            <a:avLst>
              <a:gd name="adj" fmla="val 27167"/>
              <a:gd name="vf" fmla="val 115470"/>
            </a:avLst>
          </a:prstGeom>
          <a:solidFill>
            <a:srgbClr val="B4BADD"/>
          </a:solidFill>
          <a:ln w="12700">
            <a:noFill/>
            <a:round/>
          </a:ln>
        </p:spPr>
        <p:txBody>
          <a:bodyPr lIns="91438" tIns="45719" rIns="91438" bIns="45719" anchor="ctr" anchorCtr="0"/>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lgn="ctr"/>
            <a:endParaRPr lang="zh-CN" altLang="en-US" sz="4000" b="1">
              <a:latin typeface="微软雅黑" panose="020B0503020204020204" pitchFamily="34" charset="-122"/>
              <a:ea typeface="微软雅黑" panose="020B0503020204020204" pitchFamily="34" charset="-122"/>
            </a:endParaRPr>
          </a:p>
        </p:txBody>
      </p:sp>
      <p:cxnSp>
        <p:nvCxnSpPr>
          <p:cNvPr id="39939" name="直接连接符 5"/>
          <p:cNvCxnSpPr/>
          <p:nvPr>
            <p:custDataLst>
              <p:tags r:id="rId2"/>
            </p:custDataLst>
          </p:nvPr>
        </p:nvCxnSpPr>
        <p:spPr>
          <a:xfrm>
            <a:off x="6035184" y="1815066"/>
            <a:ext cx="1" cy="5443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940" name="直接连接符 6"/>
          <p:cNvCxnSpPr/>
          <p:nvPr>
            <p:custDataLst>
              <p:tags r:id="rId3"/>
            </p:custDataLst>
          </p:nvPr>
        </p:nvCxnSpPr>
        <p:spPr>
          <a:xfrm>
            <a:off x="7336817" y="3023449"/>
            <a:ext cx="77506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941" name="矩形 7"/>
          <p:cNvSpPr/>
          <p:nvPr>
            <p:custDataLst>
              <p:tags r:id="rId4"/>
            </p:custDataLst>
          </p:nvPr>
        </p:nvSpPr>
        <p:spPr>
          <a:xfrm>
            <a:off x="3272155" y="1161415"/>
            <a:ext cx="5015230" cy="5156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nchorCtr="0"/>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lgn="ctr"/>
            <a:endParaRPr lang="zh-CN" altLang="en-US" b="1">
              <a:solidFill>
                <a:srgbClr val="FFFFFF"/>
              </a:solidFill>
              <a:latin typeface="微软雅黑" panose="020B0503020204020204" pitchFamily="34" charset="-122"/>
              <a:ea typeface="微软雅黑" panose="020B0503020204020204" pitchFamily="34" charset="-122"/>
            </a:endParaRPr>
          </a:p>
        </p:txBody>
      </p:sp>
      <p:sp>
        <p:nvSpPr>
          <p:cNvPr id="39942" name="矩形 8"/>
          <p:cNvSpPr/>
          <p:nvPr>
            <p:custDataLst>
              <p:tags r:id="rId5"/>
            </p:custDataLst>
          </p:nvPr>
        </p:nvSpPr>
        <p:spPr>
          <a:xfrm>
            <a:off x="8120380" y="2741930"/>
            <a:ext cx="2282190" cy="5334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nchorCtr="0"/>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lgn="ctr"/>
            <a:endParaRPr lang="zh-CN" altLang="en-US" sz="2800" b="1">
              <a:latin typeface="微软雅黑" panose="020B0503020204020204" pitchFamily="34" charset="-122"/>
              <a:ea typeface="微软雅黑" panose="020B0503020204020204" pitchFamily="34" charset="-122"/>
            </a:endParaRPr>
          </a:p>
        </p:txBody>
      </p:sp>
      <p:sp>
        <p:nvSpPr>
          <p:cNvPr id="39943" name="矩形 9"/>
          <p:cNvSpPr/>
          <p:nvPr>
            <p:custDataLst>
              <p:tags r:id="rId6"/>
            </p:custDataLst>
          </p:nvPr>
        </p:nvSpPr>
        <p:spPr>
          <a:xfrm>
            <a:off x="956310" y="2792095"/>
            <a:ext cx="3001010" cy="55562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nchorCtr="0"/>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lgn="ctr"/>
            <a:endParaRPr lang="zh-CN" altLang="en-US" sz="2800" b="1">
              <a:latin typeface="微软雅黑" panose="020B0503020204020204" pitchFamily="34" charset="-122"/>
              <a:ea typeface="微软雅黑" panose="020B0503020204020204" pitchFamily="34" charset="-122"/>
            </a:endParaRPr>
          </a:p>
        </p:txBody>
      </p:sp>
      <p:sp>
        <p:nvSpPr>
          <p:cNvPr id="39944" name="矩形 10"/>
          <p:cNvSpPr/>
          <p:nvPr>
            <p:custDataLst>
              <p:tags r:id="rId7"/>
            </p:custDataLst>
          </p:nvPr>
        </p:nvSpPr>
        <p:spPr>
          <a:xfrm>
            <a:off x="962742" y="3845991"/>
            <a:ext cx="2960915" cy="47979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nchorCtr="0"/>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lgn="ctr"/>
            <a:endParaRPr lang="zh-CN" altLang="en-US" sz="2800" b="1">
              <a:latin typeface="微软雅黑" panose="020B0503020204020204" pitchFamily="34" charset="-122"/>
              <a:ea typeface="微软雅黑" panose="020B0503020204020204" pitchFamily="34" charset="-122"/>
            </a:endParaRPr>
          </a:p>
        </p:txBody>
      </p:sp>
      <p:sp>
        <p:nvSpPr>
          <p:cNvPr id="39945" name="矩形 11"/>
          <p:cNvSpPr/>
          <p:nvPr>
            <p:custDataLst>
              <p:tags r:id="rId8"/>
            </p:custDataLst>
          </p:nvPr>
        </p:nvSpPr>
        <p:spPr>
          <a:xfrm>
            <a:off x="4554725" y="5318999"/>
            <a:ext cx="2960915" cy="47979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nchorCtr="0"/>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lgn="ctr"/>
            <a:endParaRPr lang="zh-CN" altLang="en-US" sz="2800" b="1">
              <a:latin typeface="微软雅黑" panose="020B0503020204020204" pitchFamily="34" charset="-122"/>
              <a:ea typeface="微软雅黑" panose="020B0503020204020204" pitchFamily="34" charset="-122"/>
            </a:endParaRPr>
          </a:p>
        </p:txBody>
      </p:sp>
      <p:sp>
        <p:nvSpPr>
          <p:cNvPr id="39946" name="矩形 12"/>
          <p:cNvSpPr/>
          <p:nvPr>
            <p:custDataLst>
              <p:tags r:id="rId9"/>
            </p:custDataLst>
          </p:nvPr>
        </p:nvSpPr>
        <p:spPr>
          <a:xfrm>
            <a:off x="8120380" y="3832860"/>
            <a:ext cx="2290445" cy="5283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nchorCtr="0"/>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lgn="ctr"/>
            <a:endParaRPr lang="zh-CN" altLang="en-US" sz="2800" b="1">
              <a:latin typeface="微软雅黑" panose="020B0503020204020204" pitchFamily="34" charset="-122"/>
              <a:ea typeface="微软雅黑" panose="020B0503020204020204" pitchFamily="34" charset="-122"/>
            </a:endParaRPr>
          </a:p>
        </p:txBody>
      </p:sp>
      <p:cxnSp>
        <p:nvCxnSpPr>
          <p:cNvPr id="39947" name="直接连接符 13"/>
          <p:cNvCxnSpPr/>
          <p:nvPr>
            <p:custDataLst>
              <p:tags r:id="rId10"/>
            </p:custDataLst>
          </p:nvPr>
        </p:nvCxnSpPr>
        <p:spPr>
          <a:xfrm>
            <a:off x="7345527" y="4120727"/>
            <a:ext cx="77506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948" name="直接连接符 14"/>
          <p:cNvCxnSpPr/>
          <p:nvPr>
            <p:custDataLst>
              <p:tags r:id="rId11"/>
            </p:custDataLst>
          </p:nvPr>
        </p:nvCxnSpPr>
        <p:spPr>
          <a:xfrm>
            <a:off x="3949783" y="3023447"/>
            <a:ext cx="77506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949" name="直接连接符 15"/>
          <p:cNvCxnSpPr/>
          <p:nvPr>
            <p:custDataLst>
              <p:tags r:id="rId12"/>
            </p:custDataLst>
          </p:nvPr>
        </p:nvCxnSpPr>
        <p:spPr>
          <a:xfrm>
            <a:off x="3923659" y="4103307"/>
            <a:ext cx="77506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950" name="直接连接符 16"/>
          <p:cNvCxnSpPr/>
          <p:nvPr>
            <p:custDataLst>
              <p:tags r:id="rId13"/>
            </p:custDataLst>
          </p:nvPr>
        </p:nvCxnSpPr>
        <p:spPr>
          <a:xfrm>
            <a:off x="6036956" y="4774660"/>
            <a:ext cx="1" cy="5443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951" name="直角三角形 17"/>
          <p:cNvSpPr/>
          <p:nvPr>
            <p:custDataLst>
              <p:tags r:id="rId14"/>
            </p:custDataLst>
          </p:nvPr>
        </p:nvSpPr>
        <p:spPr>
          <a:xfrm rot="5400000">
            <a:off x="3272155" y="1207770"/>
            <a:ext cx="517525" cy="454025"/>
          </a:xfrm>
          <a:prstGeom prst="rtTriangle">
            <a:avLst/>
          </a:prstGeom>
          <a:solidFill>
            <a:srgbClr val="D951B5"/>
          </a:solidFill>
          <a:ln w="12700">
            <a:noFill/>
            <a:round/>
          </a:ln>
        </p:spPr>
        <p:txBody>
          <a:bodyPr lIns="91438" tIns="45719" rIns="91438" bIns="45719" anchor="ctr" anchorCtr="0"/>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lgn="ctr"/>
            <a:endParaRPr altLang="zh-CN" b="1">
              <a:solidFill>
                <a:srgbClr val="FFFFFF"/>
              </a:solidFill>
              <a:latin typeface="微软雅黑" panose="020B0503020204020204" pitchFamily="34" charset="-122"/>
              <a:ea typeface="微软雅黑" panose="020B0503020204020204" pitchFamily="34" charset="-122"/>
            </a:endParaRPr>
          </a:p>
        </p:txBody>
      </p:sp>
      <p:sp>
        <p:nvSpPr>
          <p:cNvPr id="39952" name="直角三角形 19"/>
          <p:cNvSpPr/>
          <p:nvPr>
            <p:custDataLst>
              <p:tags r:id="rId15"/>
            </p:custDataLst>
          </p:nvPr>
        </p:nvSpPr>
        <p:spPr>
          <a:xfrm rot="5400000">
            <a:off x="8114506" y="2780506"/>
            <a:ext cx="481012" cy="485775"/>
          </a:xfrm>
          <a:prstGeom prst="rtTriangle">
            <a:avLst/>
          </a:prstGeom>
          <a:solidFill>
            <a:srgbClr val="D951B5"/>
          </a:solidFill>
          <a:ln w="12700">
            <a:noFill/>
            <a:round/>
          </a:ln>
        </p:spPr>
        <p:txBody>
          <a:bodyPr lIns="91438" tIns="45719" rIns="91438" bIns="45719" anchor="ctr" anchorCtr="0"/>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lgn="ctr"/>
            <a:endParaRPr lang="zh-CN" altLang="en-US" sz="2800" b="1">
              <a:latin typeface="微软雅黑" panose="020B0503020204020204" pitchFamily="34" charset="-122"/>
              <a:ea typeface="微软雅黑" panose="020B0503020204020204" pitchFamily="34" charset="-122"/>
            </a:endParaRPr>
          </a:p>
        </p:txBody>
      </p:sp>
      <p:sp>
        <p:nvSpPr>
          <p:cNvPr id="39953" name="文本框 20"/>
          <p:cNvSpPr/>
          <p:nvPr>
            <p:custDataLst>
              <p:tags r:id="rId16"/>
            </p:custDataLst>
          </p:nvPr>
        </p:nvSpPr>
        <p:spPr>
          <a:xfrm>
            <a:off x="8096250" y="2728595"/>
            <a:ext cx="306070" cy="520700"/>
          </a:xfrm>
          <a:prstGeom prst="rect">
            <a:avLst/>
          </a:prstGeom>
          <a:noFill/>
          <a:ln>
            <a:noFill/>
            <a:miter lim="800000"/>
          </a:ln>
        </p:spPr>
        <p:txBody>
          <a:bodyPr wrap="square" lIns="91438" tIns="45719" rIns="91438" bIns="45719" anchor="t" anchorCtr="0">
            <a:spAutoFit/>
          </a:bodyPr>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r>
              <a:rPr lang="zh-CN" sz="2800" b="1">
                <a:latin typeface="微软雅黑" panose="020B0503020204020204" pitchFamily="34" charset="-122"/>
                <a:ea typeface="微软雅黑" panose="020B0503020204020204" pitchFamily="34" charset="-122"/>
              </a:rPr>
              <a:t>②</a:t>
            </a:r>
            <a:endParaRPr lang="zh-CN" sz="2800" b="1">
              <a:latin typeface="微软雅黑" panose="020B0503020204020204" pitchFamily="34" charset="-122"/>
              <a:ea typeface="微软雅黑" panose="020B0503020204020204" pitchFamily="34" charset="-122"/>
            </a:endParaRPr>
          </a:p>
        </p:txBody>
      </p:sp>
      <p:sp>
        <p:nvSpPr>
          <p:cNvPr id="39954" name="直角三角形 21"/>
          <p:cNvSpPr/>
          <p:nvPr>
            <p:custDataLst>
              <p:tags r:id="rId17"/>
            </p:custDataLst>
          </p:nvPr>
        </p:nvSpPr>
        <p:spPr>
          <a:xfrm rot="5400000">
            <a:off x="8129588" y="3884612"/>
            <a:ext cx="479425" cy="485775"/>
          </a:xfrm>
          <a:prstGeom prst="rtTriangle">
            <a:avLst/>
          </a:prstGeom>
          <a:solidFill>
            <a:srgbClr val="D951B5"/>
          </a:solidFill>
          <a:ln w="12700">
            <a:noFill/>
            <a:round/>
          </a:ln>
        </p:spPr>
        <p:txBody>
          <a:bodyPr lIns="91438" tIns="45719" rIns="91438" bIns="45719" anchor="ctr" anchorCtr="0"/>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lgn="ctr"/>
            <a:endParaRPr lang="zh-CN" altLang="en-US" sz="2800" b="1">
              <a:latin typeface="微软雅黑" panose="020B0503020204020204" pitchFamily="34" charset="-122"/>
              <a:ea typeface="微软雅黑" panose="020B0503020204020204" pitchFamily="34" charset="-122"/>
            </a:endParaRPr>
          </a:p>
        </p:txBody>
      </p:sp>
      <p:sp>
        <p:nvSpPr>
          <p:cNvPr id="39955" name="文本框 22"/>
          <p:cNvSpPr/>
          <p:nvPr>
            <p:custDataLst>
              <p:tags r:id="rId18"/>
            </p:custDataLst>
          </p:nvPr>
        </p:nvSpPr>
        <p:spPr>
          <a:xfrm>
            <a:off x="8112125" y="3841750"/>
            <a:ext cx="370205" cy="520700"/>
          </a:xfrm>
          <a:prstGeom prst="rect">
            <a:avLst/>
          </a:prstGeom>
          <a:noFill/>
          <a:ln>
            <a:noFill/>
            <a:miter lim="800000"/>
          </a:ln>
        </p:spPr>
        <p:txBody>
          <a:bodyPr wrap="square" lIns="91438" tIns="45719" rIns="91438" bIns="45719" anchor="t" anchorCtr="0">
            <a:spAutoFit/>
          </a:bodyPr>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r>
              <a:rPr lang="zh-CN" sz="2800" b="1">
                <a:latin typeface="微软雅黑" panose="020B0503020204020204" pitchFamily="34" charset="-122"/>
                <a:ea typeface="微软雅黑" panose="020B0503020204020204" pitchFamily="34" charset="-122"/>
              </a:rPr>
              <a:t>③</a:t>
            </a:r>
            <a:endParaRPr lang="zh-CN" sz="2800" b="1">
              <a:latin typeface="微软雅黑" panose="020B0503020204020204" pitchFamily="34" charset="-122"/>
              <a:ea typeface="微软雅黑" panose="020B0503020204020204" pitchFamily="34" charset="-122"/>
            </a:endParaRPr>
          </a:p>
        </p:txBody>
      </p:sp>
      <p:sp>
        <p:nvSpPr>
          <p:cNvPr id="39956" name="直角三角形 23"/>
          <p:cNvSpPr/>
          <p:nvPr>
            <p:custDataLst>
              <p:tags r:id="rId19"/>
            </p:custDataLst>
          </p:nvPr>
        </p:nvSpPr>
        <p:spPr>
          <a:xfrm rot="5400000">
            <a:off x="4557712" y="5316538"/>
            <a:ext cx="479425" cy="485775"/>
          </a:xfrm>
          <a:prstGeom prst="rtTriangle">
            <a:avLst/>
          </a:prstGeom>
          <a:solidFill>
            <a:srgbClr val="D951B5"/>
          </a:solidFill>
          <a:ln w="12700">
            <a:noFill/>
            <a:round/>
          </a:ln>
        </p:spPr>
        <p:txBody>
          <a:bodyPr lIns="91438" tIns="45719" rIns="91438" bIns="45719" anchor="ctr" anchorCtr="0"/>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lgn="ctr"/>
            <a:endParaRPr lang="zh-CN" altLang="en-US" sz="2800" b="1">
              <a:latin typeface="微软雅黑" panose="020B0503020204020204" pitchFamily="34" charset="-122"/>
              <a:ea typeface="微软雅黑" panose="020B0503020204020204" pitchFamily="34" charset="-122"/>
            </a:endParaRPr>
          </a:p>
        </p:txBody>
      </p:sp>
      <p:sp>
        <p:nvSpPr>
          <p:cNvPr id="39957" name="文本框 24"/>
          <p:cNvSpPr/>
          <p:nvPr>
            <p:custDataLst>
              <p:tags r:id="rId20"/>
            </p:custDataLst>
          </p:nvPr>
        </p:nvSpPr>
        <p:spPr>
          <a:xfrm>
            <a:off x="4540250" y="5272405"/>
            <a:ext cx="368300" cy="520700"/>
          </a:xfrm>
          <a:prstGeom prst="rect">
            <a:avLst/>
          </a:prstGeom>
          <a:noFill/>
          <a:ln>
            <a:noFill/>
            <a:miter lim="800000"/>
          </a:ln>
        </p:spPr>
        <p:txBody>
          <a:bodyPr wrap="square" lIns="91438" tIns="45719" rIns="91438" bIns="45719" anchor="t" anchorCtr="0">
            <a:spAutoFit/>
          </a:bodyPr>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r>
              <a:rPr lang="zh-CN" sz="2800" b="1">
                <a:latin typeface="微软雅黑" panose="020B0503020204020204" pitchFamily="34" charset="-122"/>
                <a:ea typeface="微软雅黑" panose="020B0503020204020204" pitchFamily="34" charset="-122"/>
              </a:rPr>
              <a:t>④</a:t>
            </a:r>
            <a:endParaRPr lang="zh-CN" sz="2800" b="1">
              <a:latin typeface="微软雅黑" panose="020B0503020204020204" pitchFamily="34" charset="-122"/>
              <a:ea typeface="微软雅黑" panose="020B0503020204020204" pitchFamily="34" charset="-122"/>
            </a:endParaRPr>
          </a:p>
        </p:txBody>
      </p:sp>
      <p:sp>
        <p:nvSpPr>
          <p:cNvPr id="39958" name="直角三角形 25"/>
          <p:cNvSpPr/>
          <p:nvPr>
            <p:custDataLst>
              <p:tags r:id="rId21"/>
            </p:custDataLst>
          </p:nvPr>
        </p:nvSpPr>
        <p:spPr>
          <a:xfrm rot="5400000">
            <a:off x="974725" y="3838575"/>
            <a:ext cx="479425" cy="485775"/>
          </a:xfrm>
          <a:prstGeom prst="rtTriangle">
            <a:avLst/>
          </a:prstGeom>
          <a:solidFill>
            <a:srgbClr val="D951B5"/>
          </a:solidFill>
          <a:ln w="12700">
            <a:noFill/>
            <a:round/>
          </a:ln>
        </p:spPr>
        <p:txBody>
          <a:bodyPr lIns="91438" tIns="45719" rIns="91438" bIns="45719" anchor="ctr" anchorCtr="0"/>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lgn="ctr"/>
            <a:endParaRPr lang="zh-CN" altLang="en-US" sz="2800" b="1">
              <a:latin typeface="微软雅黑" panose="020B0503020204020204" pitchFamily="34" charset="-122"/>
              <a:ea typeface="微软雅黑" panose="020B0503020204020204" pitchFamily="34" charset="-122"/>
            </a:endParaRPr>
          </a:p>
        </p:txBody>
      </p:sp>
      <p:sp>
        <p:nvSpPr>
          <p:cNvPr id="39959" name="文本框 26"/>
          <p:cNvSpPr/>
          <p:nvPr>
            <p:custDataLst>
              <p:tags r:id="rId22"/>
            </p:custDataLst>
          </p:nvPr>
        </p:nvSpPr>
        <p:spPr>
          <a:xfrm>
            <a:off x="955675" y="3795395"/>
            <a:ext cx="354330" cy="520700"/>
          </a:xfrm>
          <a:prstGeom prst="rect">
            <a:avLst/>
          </a:prstGeom>
          <a:noFill/>
          <a:ln>
            <a:noFill/>
            <a:miter lim="800000"/>
          </a:ln>
        </p:spPr>
        <p:txBody>
          <a:bodyPr wrap="square" lIns="91438" tIns="45719" rIns="91438" bIns="45719" anchor="t" anchorCtr="0">
            <a:spAutoFit/>
          </a:bodyPr>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r>
              <a:rPr lang="zh-CN" sz="2800" b="1">
                <a:latin typeface="微软雅黑" panose="020B0503020204020204" pitchFamily="34" charset="-122"/>
                <a:ea typeface="微软雅黑" panose="020B0503020204020204" pitchFamily="34" charset="-122"/>
              </a:rPr>
              <a:t>⑤</a:t>
            </a:r>
            <a:endParaRPr lang="zh-CN" sz="2800" b="1">
              <a:latin typeface="微软雅黑" panose="020B0503020204020204" pitchFamily="34" charset="-122"/>
              <a:ea typeface="微软雅黑" panose="020B0503020204020204" pitchFamily="34" charset="-122"/>
            </a:endParaRPr>
          </a:p>
        </p:txBody>
      </p:sp>
      <p:sp>
        <p:nvSpPr>
          <p:cNvPr id="39960" name="直角三角形 27"/>
          <p:cNvSpPr/>
          <p:nvPr>
            <p:custDataLst>
              <p:tags r:id="rId23"/>
            </p:custDataLst>
          </p:nvPr>
        </p:nvSpPr>
        <p:spPr>
          <a:xfrm rot="5400000">
            <a:off x="959644" y="2788444"/>
            <a:ext cx="479425" cy="487362"/>
          </a:xfrm>
          <a:prstGeom prst="rtTriangle">
            <a:avLst/>
          </a:prstGeom>
          <a:solidFill>
            <a:srgbClr val="D951B5"/>
          </a:solidFill>
          <a:ln w="12700">
            <a:noFill/>
            <a:round/>
          </a:ln>
        </p:spPr>
        <p:txBody>
          <a:bodyPr lIns="91438" tIns="45719" rIns="91438" bIns="45719" anchor="ctr" anchorCtr="0"/>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lgn="ctr"/>
            <a:endParaRPr lang="zh-CN" altLang="en-US" sz="2800" b="1">
              <a:latin typeface="微软雅黑" panose="020B0503020204020204" pitchFamily="34" charset="-122"/>
              <a:ea typeface="微软雅黑" panose="020B0503020204020204" pitchFamily="34" charset="-122"/>
            </a:endParaRPr>
          </a:p>
        </p:txBody>
      </p:sp>
      <p:sp>
        <p:nvSpPr>
          <p:cNvPr id="39961" name="文本框 28"/>
          <p:cNvSpPr/>
          <p:nvPr>
            <p:custDataLst>
              <p:tags r:id="rId24"/>
            </p:custDataLst>
          </p:nvPr>
        </p:nvSpPr>
        <p:spPr>
          <a:xfrm>
            <a:off x="955675" y="2755900"/>
            <a:ext cx="353060" cy="520700"/>
          </a:xfrm>
          <a:prstGeom prst="rect">
            <a:avLst/>
          </a:prstGeom>
          <a:noFill/>
          <a:ln>
            <a:noFill/>
            <a:miter lim="800000"/>
          </a:ln>
        </p:spPr>
        <p:txBody>
          <a:bodyPr wrap="square" lIns="91438" tIns="45719" rIns="91438" bIns="45719" anchor="t" anchorCtr="0">
            <a:spAutoFit/>
          </a:bodyPr>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r>
              <a:rPr lang="zh-CN" sz="2800" b="1">
                <a:latin typeface="微软雅黑" panose="020B0503020204020204" pitchFamily="34" charset="-122"/>
                <a:ea typeface="微软雅黑" panose="020B0503020204020204" pitchFamily="34" charset="-122"/>
              </a:rPr>
              <a:t>⑥</a:t>
            </a:r>
            <a:endParaRPr lang="zh-CN" sz="2800" b="1">
              <a:latin typeface="微软雅黑" panose="020B0503020204020204" pitchFamily="34" charset="-122"/>
              <a:ea typeface="微软雅黑" panose="020B0503020204020204" pitchFamily="34" charset="-122"/>
            </a:endParaRPr>
          </a:p>
        </p:txBody>
      </p:sp>
      <p:sp>
        <p:nvSpPr>
          <p:cNvPr id="39962" name="文本框 29"/>
          <p:cNvSpPr/>
          <p:nvPr>
            <p:custDataLst>
              <p:tags r:id="rId25"/>
            </p:custDataLst>
          </p:nvPr>
        </p:nvSpPr>
        <p:spPr>
          <a:xfrm>
            <a:off x="4889500" y="3023235"/>
            <a:ext cx="2456180" cy="1198880"/>
          </a:xfrm>
          <a:prstGeom prst="rect">
            <a:avLst/>
          </a:prstGeom>
          <a:noFill/>
          <a:ln>
            <a:noFill/>
            <a:miter lim="800000"/>
          </a:ln>
        </p:spPr>
        <p:txBody>
          <a:bodyPr wrap="square" anchor="t" anchorCtr="0">
            <a:spAutoFit/>
          </a:bodyPr>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lgn="ctr"/>
            <a:r>
              <a:rPr altLang="zh-CN" sz="3600" b="1">
                <a:solidFill>
                  <a:srgbClr val="FF0000"/>
                </a:solidFill>
                <a:latin typeface="微软雅黑" panose="020B0503020204020204" pitchFamily="34" charset="-122"/>
                <a:ea typeface="微软雅黑" panose="020B0503020204020204" pitchFamily="34" charset="-122"/>
              </a:rPr>
              <a:t>7.</a:t>
            </a:r>
            <a:r>
              <a:rPr lang="zh-CN" altLang="en-US" sz="3600" b="1">
                <a:solidFill>
                  <a:srgbClr val="FF0000"/>
                </a:solidFill>
                <a:latin typeface="微软雅黑" panose="020B0503020204020204" pitchFamily="34" charset="-122"/>
                <a:ea typeface="微软雅黑" panose="020B0503020204020204" pitchFamily="34" charset="-122"/>
              </a:rPr>
              <a:t>酶在生活中的应用</a:t>
            </a:r>
            <a:endParaRPr lang="zh-CN" altLang="en-US" sz="3600" b="1">
              <a:solidFill>
                <a:srgbClr val="FF0000"/>
              </a:solidFill>
              <a:latin typeface="微软雅黑" panose="020B0503020204020204" pitchFamily="34" charset="-122"/>
              <a:ea typeface="微软雅黑" panose="020B0503020204020204" pitchFamily="34" charset="-122"/>
            </a:endParaRPr>
          </a:p>
        </p:txBody>
      </p:sp>
      <p:sp>
        <p:nvSpPr>
          <p:cNvPr id="39963" name="文本框 30"/>
          <p:cNvSpPr/>
          <p:nvPr>
            <p:custDataLst>
              <p:tags r:id="rId26"/>
            </p:custDataLst>
          </p:nvPr>
        </p:nvSpPr>
        <p:spPr>
          <a:xfrm>
            <a:off x="3855085" y="1162050"/>
            <a:ext cx="4358005" cy="521970"/>
          </a:xfrm>
          <a:prstGeom prst="rect">
            <a:avLst/>
          </a:prstGeom>
          <a:noFill/>
          <a:ln>
            <a:noFill/>
            <a:miter lim="800000"/>
          </a:ln>
        </p:spPr>
        <p:txBody>
          <a:bodyPr wrap="square" anchor="t" anchorCtr="0">
            <a:spAutoFit/>
          </a:bodyPr>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r>
              <a:rPr lang="zh-CN" altLang="en-US" sz="2800" b="1">
                <a:latin typeface="微软雅黑" panose="020B0503020204020204" pitchFamily="34" charset="-122"/>
                <a:ea typeface="微软雅黑" panose="020B0503020204020204" pitchFamily="34" charset="-122"/>
              </a:rPr>
              <a:t>溶菌酶溶解细菌的细胞壁</a:t>
            </a:r>
            <a:endParaRPr lang="zh-CN" altLang="en-US" sz="2800" b="1">
              <a:latin typeface="微软雅黑" panose="020B0503020204020204" pitchFamily="34" charset="-122"/>
              <a:ea typeface="微软雅黑" panose="020B0503020204020204" pitchFamily="34" charset="-122"/>
            </a:endParaRPr>
          </a:p>
        </p:txBody>
      </p:sp>
      <p:sp>
        <p:nvSpPr>
          <p:cNvPr id="39964" name="文本框 31"/>
          <p:cNvSpPr/>
          <p:nvPr>
            <p:custDataLst>
              <p:tags r:id="rId27"/>
            </p:custDataLst>
          </p:nvPr>
        </p:nvSpPr>
        <p:spPr>
          <a:xfrm>
            <a:off x="8505825" y="2734945"/>
            <a:ext cx="1868170" cy="521970"/>
          </a:xfrm>
          <a:prstGeom prst="rect">
            <a:avLst/>
          </a:prstGeom>
          <a:noFill/>
          <a:ln>
            <a:noFill/>
            <a:miter lim="800000"/>
          </a:ln>
        </p:spPr>
        <p:txBody>
          <a:bodyPr wrap="square" anchor="t" anchorCtr="0">
            <a:spAutoFit/>
          </a:bodyPr>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r>
              <a:rPr lang="zh-CN" altLang="en-US" sz="2800" b="1">
                <a:latin typeface="微软雅黑" panose="020B0503020204020204" pitchFamily="34" charset="-122"/>
                <a:ea typeface="微软雅黑" panose="020B0503020204020204" pitchFamily="34" charset="-122"/>
              </a:rPr>
              <a:t>含酶牙膏</a:t>
            </a:r>
            <a:endParaRPr lang="zh-CN" altLang="en-US" sz="2800" b="1">
              <a:latin typeface="微软雅黑" panose="020B0503020204020204" pitchFamily="34" charset="-122"/>
              <a:ea typeface="微软雅黑" panose="020B0503020204020204" pitchFamily="34" charset="-122"/>
            </a:endParaRPr>
          </a:p>
        </p:txBody>
      </p:sp>
      <p:sp>
        <p:nvSpPr>
          <p:cNvPr id="39965" name="文本框 32"/>
          <p:cNvSpPr/>
          <p:nvPr>
            <p:custDataLst>
              <p:tags r:id="rId28"/>
            </p:custDataLst>
          </p:nvPr>
        </p:nvSpPr>
        <p:spPr>
          <a:xfrm>
            <a:off x="8613775" y="3837305"/>
            <a:ext cx="1530985" cy="521970"/>
          </a:xfrm>
          <a:prstGeom prst="rect">
            <a:avLst/>
          </a:prstGeom>
          <a:noFill/>
          <a:ln>
            <a:noFill/>
            <a:miter lim="800000"/>
          </a:ln>
        </p:spPr>
        <p:txBody>
          <a:bodyPr wrap="square" anchor="t" anchorCtr="0">
            <a:spAutoFit/>
          </a:bodyPr>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lgn="ctr"/>
            <a:r>
              <a:rPr lang="zh-CN" altLang="en-US" sz="2800" b="1">
                <a:latin typeface="微软雅黑" panose="020B0503020204020204" pitchFamily="34" charset="-122"/>
                <a:ea typeface="微软雅黑" panose="020B0503020204020204" pitchFamily="34" charset="-122"/>
              </a:rPr>
              <a:t>多酶片</a:t>
            </a:r>
            <a:endParaRPr lang="zh-CN" altLang="en-US" sz="2800" b="1">
              <a:latin typeface="微软雅黑" panose="020B0503020204020204" pitchFamily="34" charset="-122"/>
              <a:ea typeface="微软雅黑" panose="020B0503020204020204" pitchFamily="34" charset="-122"/>
            </a:endParaRPr>
          </a:p>
        </p:txBody>
      </p:sp>
      <p:sp>
        <p:nvSpPr>
          <p:cNvPr id="39966" name="文本框 33"/>
          <p:cNvSpPr/>
          <p:nvPr>
            <p:custDataLst>
              <p:tags r:id="rId29"/>
            </p:custDataLst>
          </p:nvPr>
        </p:nvSpPr>
        <p:spPr>
          <a:xfrm>
            <a:off x="4999355" y="5316855"/>
            <a:ext cx="2199640" cy="521970"/>
          </a:xfrm>
          <a:prstGeom prst="rect">
            <a:avLst/>
          </a:prstGeom>
          <a:noFill/>
          <a:ln>
            <a:noFill/>
            <a:miter lim="800000"/>
          </a:ln>
        </p:spPr>
        <p:txBody>
          <a:bodyPr wrap="square" anchor="t" anchorCtr="0">
            <a:spAutoFit/>
          </a:bodyPr>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r>
              <a:rPr lang="zh-CN" altLang="en-US" sz="2800" b="1">
                <a:latin typeface="微软雅黑" panose="020B0503020204020204" pitchFamily="34" charset="-122"/>
                <a:ea typeface="微软雅黑" panose="020B0503020204020204" pitchFamily="34" charset="-122"/>
              </a:rPr>
              <a:t>胰蛋白酶</a:t>
            </a:r>
            <a:endParaRPr lang="zh-CN" altLang="en-US" sz="2800" b="1">
              <a:latin typeface="微软雅黑" panose="020B0503020204020204" pitchFamily="34" charset="-122"/>
              <a:ea typeface="微软雅黑" panose="020B0503020204020204" pitchFamily="34" charset="-122"/>
            </a:endParaRPr>
          </a:p>
        </p:txBody>
      </p:sp>
      <p:sp>
        <p:nvSpPr>
          <p:cNvPr id="39967" name="文本框 34"/>
          <p:cNvSpPr/>
          <p:nvPr>
            <p:custDataLst>
              <p:tags r:id="rId30"/>
            </p:custDataLst>
          </p:nvPr>
        </p:nvSpPr>
        <p:spPr>
          <a:xfrm>
            <a:off x="1417955" y="3848100"/>
            <a:ext cx="2185670" cy="521970"/>
          </a:xfrm>
          <a:prstGeom prst="rect">
            <a:avLst/>
          </a:prstGeom>
          <a:noFill/>
          <a:ln>
            <a:noFill/>
            <a:miter lim="800000"/>
          </a:ln>
        </p:spPr>
        <p:txBody>
          <a:bodyPr wrap="square" anchor="t" anchorCtr="0">
            <a:spAutoFit/>
          </a:bodyPr>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r>
              <a:rPr lang="zh-CN" altLang="en-US" sz="2800" b="1">
                <a:latin typeface="微软雅黑" panose="020B0503020204020204" pitchFamily="34" charset="-122"/>
                <a:ea typeface="微软雅黑" panose="020B0503020204020204" pitchFamily="34" charset="-122"/>
              </a:rPr>
              <a:t>加酶洗衣粉</a:t>
            </a:r>
            <a:endParaRPr lang="zh-CN" altLang="en-US" sz="2800" b="1">
              <a:latin typeface="微软雅黑" panose="020B0503020204020204" pitchFamily="34" charset="-122"/>
              <a:ea typeface="微软雅黑" panose="020B0503020204020204" pitchFamily="34" charset="-122"/>
            </a:endParaRPr>
          </a:p>
        </p:txBody>
      </p:sp>
      <p:sp>
        <p:nvSpPr>
          <p:cNvPr id="39968" name="文本框 35"/>
          <p:cNvSpPr/>
          <p:nvPr>
            <p:custDataLst>
              <p:tags r:id="rId31"/>
            </p:custDataLst>
          </p:nvPr>
        </p:nvSpPr>
        <p:spPr>
          <a:xfrm>
            <a:off x="1437005" y="2797175"/>
            <a:ext cx="1657350" cy="521970"/>
          </a:xfrm>
          <a:prstGeom prst="rect">
            <a:avLst/>
          </a:prstGeom>
          <a:noFill/>
          <a:ln>
            <a:noFill/>
            <a:miter lim="800000"/>
          </a:ln>
        </p:spPr>
        <p:txBody>
          <a:bodyPr wrap="square" anchor="t" anchorCtr="0">
            <a:spAutoFit/>
          </a:bodyPr>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r>
              <a:rPr lang="zh-CN" altLang="en-US" sz="2800" b="1">
                <a:latin typeface="微软雅黑" panose="020B0503020204020204" pitchFamily="34" charset="-122"/>
                <a:ea typeface="微软雅黑" panose="020B0503020204020204" pitchFamily="34" charset="-122"/>
              </a:rPr>
              <a:t>果胶酶</a:t>
            </a:r>
            <a:endParaRPr lang="zh-CN" altLang="en-US" sz="2800" b="1">
              <a:latin typeface="微软雅黑" panose="020B0503020204020204" pitchFamily="34" charset="-122"/>
              <a:ea typeface="微软雅黑" panose="020B0503020204020204" pitchFamily="34" charset="-122"/>
            </a:endParaRPr>
          </a:p>
        </p:txBody>
      </p:sp>
      <p:pic>
        <p:nvPicPr>
          <p:cNvPr id="39969" name="New picture"/>
          <p:cNvPicPr/>
          <p:nvPr>
            <p:custDataLst>
              <p:tags r:id="rId32"/>
            </p:custDataLst>
          </p:nvPr>
        </p:nvPicPr>
        <p:blipFill>
          <a:blip r:embed="rId33"/>
          <a:stretch>
            <a:fillRect/>
          </a:stretch>
        </p:blipFill>
        <p:spPr>
          <a:xfrm>
            <a:off x="11950700" y="12230100"/>
            <a:ext cx="355600" cy="266700"/>
          </a:xfrm>
          <a:prstGeom prst="cube">
            <a:avLst/>
          </a:prstGeom>
        </p:spPr>
      </p:pic>
      <p:pic>
        <p:nvPicPr>
          <p:cNvPr id="2" name="图片 1"/>
          <p:cNvPicPr>
            <a:picLocks noChangeAspect="1"/>
          </p:cNvPicPr>
          <p:nvPr>
            <p:custDataLst>
              <p:tags r:id="rId34"/>
            </p:custDataLst>
          </p:nvPr>
        </p:nvPicPr>
        <p:blipFill>
          <a:blip r:embed="rId35"/>
          <a:stretch>
            <a:fillRect/>
          </a:stretch>
        </p:blipFill>
        <p:spPr>
          <a:xfrm>
            <a:off x="600710" y="1221105"/>
            <a:ext cx="2606040" cy="1507490"/>
          </a:xfrm>
          <a:prstGeom prst="rect">
            <a:avLst/>
          </a:prstGeom>
        </p:spPr>
      </p:pic>
      <p:pic>
        <p:nvPicPr>
          <p:cNvPr id="3" name="图片 2"/>
          <p:cNvPicPr>
            <a:picLocks noChangeAspect="1"/>
          </p:cNvPicPr>
          <p:nvPr>
            <p:custDataLst>
              <p:tags r:id="rId36"/>
            </p:custDataLst>
          </p:nvPr>
        </p:nvPicPr>
        <p:blipFill>
          <a:blip r:embed="rId37"/>
          <a:srcRect l="9885" r="10291"/>
          <a:stretch>
            <a:fillRect/>
          </a:stretch>
        </p:blipFill>
        <p:spPr>
          <a:xfrm>
            <a:off x="1309370" y="4428490"/>
            <a:ext cx="1564640" cy="1960880"/>
          </a:xfrm>
          <a:prstGeom prst="rect">
            <a:avLst/>
          </a:prstGeom>
        </p:spPr>
      </p:pic>
      <p:pic>
        <p:nvPicPr>
          <p:cNvPr id="6" name="图片 5"/>
          <p:cNvPicPr>
            <a:picLocks noChangeAspect="1"/>
          </p:cNvPicPr>
          <p:nvPr>
            <p:custDataLst>
              <p:tags r:id="rId38"/>
            </p:custDataLst>
          </p:nvPr>
        </p:nvPicPr>
        <p:blipFill>
          <a:blip r:embed="rId39"/>
          <a:srcRect l="23567" t="6433" r="23100" b="7350"/>
          <a:stretch>
            <a:fillRect/>
          </a:stretch>
        </p:blipFill>
        <p:spPr>
          <a:xfrm>
            <a:off x="9013190" y="4377690"/>
            <a:ext cx="1146175" cy="1853565"/>
          </a:xfrm>
          <a:prstGeom prst="rect">
            <a:avLst/>
          </a:prstGeom>
        </p:spPr>
      </p:pic>
      <p:sp>
        <p:nvSpPr>
          <p:cNvPr id="4" name="文本框 28"/>
          <p:cNvSpPr/>
          <p:nvPr>
            <p:custDataLst>
              <p:tags r:id="rId40"/>
            </p:custDataLst>
          </p:nvPr>
        </p:nvSpPr>
        <p:spPr>
          <a:xfrm>
            <a:off x="3358515" y="1221105"/>
            <a:ext cx="375285" cy="448310"/>
          </a:xfrm>
          <a:prstGeom prst="rect">
            <a:avLst/>
          </a:prstGeom>
          <a:noFill/>
          <a:ln>
            <a:noFill/>
            <a:miter lim="800000"/>
          </a:ln>
        </p:spPr>
        <p:txBody>
          <a:bodyPr wrap="square" lIns="91438" tIns="45719" rIns="91438" bIns="45719" anchor="t" anchorCtr="0">
            <a:noAutofit/>
          </a:bodyPr>
          <a:lstStyle>
            <a:lvl1pPr marL="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1pPr>
            <a:lvl2pPr marL="4572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2pPr>
            <a:lvl3pPr marL="9144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3pPr>
            <a:lvl4pPr marL="13716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4pPr>
            <a:lvl5pPr marL="1828800" indent="0" algn="l" defTabSz="457200" rtl="0" eaLnBrk="1" fontAlgn="base" hangingPunct="1">
              <a:lnSpc>
                <a:spcPct val="100000"/>
              </a:lnSpc>
              <a:spcBef>
                <a:spcPct val="0"/>
              </a:spcBef>
              <a:spcAft>
                <a:spcPct val="0"/>
              </a:spcAft>
              <a:buClrTx/>
              <a:buSzTx/>
              <a:buFontTx/>
              <a:buNone/>
              <a:defRPr lang="en-US" altLang="en-US" sz="1800">
                <a:solidFill>
                  <a:schemeClr val="tx1"/>
                </a:solidFill>
                <a:latin typeface="Calibri" panose="020F0502020204030204"/>
              </a:defRPr>
            </a:lvl5pPr>
          </a:lstStyle>
          <a:p>
            <a:pPr lvl="0"/>
            <a:r>
              <a:rPr lang="zh-CN" sz="2800" b="1">
                <a:latin typeface="微软雅黑" panose="020B0503020204020204" pitchFamily="34" charset="-122"/>
                <a:ea typeface="微软雅黑" panose="020B0503020204020204" pitchFamily="34" charset="-122"/>
              </a:rPr>
              <a:t>①</a:t>
            </a:r>
            <a:endParaRPr lang="zh-CN" sz="2800" b="1">
              <a:latin typeface="微软雅黑" panose="020B0503020204020204" pitchFamily="34" charset="-122"/>
              <a:ea typeface="微软雅黑" panose="020B0503020204020204" pitchFamily="34" charset="-122"/>
            </a:endParaRPr>
          </a:p>
        </p:txBody>
      </p:sp>
      <p:pic>
        <p:nvPicPr>
          <p:cNvPr id="1030" name="Picture 6"/>
          <p:cNvPicPr>
            <a:picLocks noChangeAspect="1" noChangeArrowheads="1"/>
          </p:cNvPicPr>
          <p:nvPr>
            <p:custDataLst>
              <p:tags r:id="rId41"/>
            </p:custDataLst>
          </p:nvPr>
        </p:nvPicPr>
        <p:blipFill>
          <a:blip r:embed="rId42">
            <a:extLst>
              <a:ext uri="{28A0092B-C50C-407E-A947-70E740481C1C}">
                <a14:useLocalDpi xmlns:a14="http://schemas.microsoft.com/office/drawing/2010/main" val="0"/>
              </a:ext>
            </a:extLst>
          </a:blip>
          <a:stretch>
            <a:fillRect/>
          </a:stretch>
        </p:blipFill>
        <p:spPr bwMode="auto">
          <a:xfrm>
            <a:off x="8401685" y="1013460"/>
            <a:ext cx="2772410" cy="16141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11" name="组合 10"/>
          <p:cNvGrpSpPr/>
          <p:nvPr>
            <p:custDataLst>
              <p:tags r:id="rId43"/>
            </p:custDataLst>
          </p:nvPr>
        </p:nvGrpSpPr>
        <p:grpSpPr>
          <a:xfrm>
            <a:off x="149225" y="81280"/>
            <a:ext cx="5759450" cy="1152525"/>
            <a:chOff x="235" y="128"/>
            <a:chExt cx="10309" cy="1815"/>
          </a:xfrm>
        </p:grpSpPr>
        <p:sp>
          <p:nvSpPr>
            <p:cNvPr id="20" name="文本框 19"/>
            <p:cNvSpPr txBox="1"/>
            <p:nvPr>
              <p:custDataLst>
                <p:tags r:id="rId44"/>
              </p:custDataLst>
            </p:nvPr>
          </p:nvSpPr>
          <p:spPr>
            <a:xfrm>
              <a:off x="503" y="9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酶的特性</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1" name="组合 20"/>
            <p:cNvGrpSpPr/>
            <p:nvPr>
              <p:custDataLst>
                <p:tags r:id="rId45"/>
              </p:custDataLst>
            </p:nvPr>
          </p:nvGrpSpPr>
          <p:grpSpPr>
            <a:xfrm>
              <a:off x="235" y="128"/>
              <a:ext cx="10309" cy="899"/>
              <a:chOff x="587375" y="977268"/>
              <a:chExt cx="6546004" cy="570900"/>
            </a:xfrm>
          </p:grpSpPr>
          <p:sp>
            <p:nvSpPr>
              <p:cNvPr id="215" name="任意多边形: 形状 17"/>
              <p:cNvSpPr/>
              <p:nvPr>
                <p:custDataLst>
                  <p:tags r:id="rId46"/>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47"/>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4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49"/>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50"/>
              </p:custDataLst>
            </p:nvPr>
          </p:nvPicPr>
          <p:blipFill>
            <a:blip r:embed="rId51"/>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additive="base">
                                        <p:cTn id="6" dur="1" fill="hold">
                                          <p:stCondLst>
                                            <p:cond delay="0"/>
                                          </p:stCondLst>
                                        </p:cTn>
                                        <p:tgtEl>
                                          <p:spTgt spid="39938"/>
                                        </p:tgtEl>
                                        <p:attrNameLst>
                                          <p:attrName>style.visibility</p:attrName>
                                        </p:attrNameLst>
                                      </p:cBhvr>
                                      <p:to>
                                        <p:strVal val="visible"/>
                                      </p:to>
                                    </p:set>
                                    <p:animEffect transition="in" filter="fade">
                                      <p:cBhvr additive="base">
                                        <p:cTn id="7" dur="1000" fill="hold"/>
                                        <p:tgtEl>
                                          <p:spTgt spid="39938"/>
                                        </p:tgtEl>
                                      </p:cBhvr>
                                    </p:animEffect>
                                    <p:anim calcmode="lin" valueType="num">
                                      <p:cBhvr additive="base">
                                        <p:cTn id="8" dur="1000" fill="hold"/>
                                        <p:tgtEl>
                                          <p:spTgt spid="39938"/>
                                        </p:tgtEl>
                                        <p:attrNameLst>
                                          <p:attrName>ppt_x</p:attrName>
                                        </p:attrNameLst>
                                      </p:cBhvr>
                                      <p:tavLst>
                                        <p:tav tm="0">
                                          <p:val>
                                            <p:strVal val="#ppt_x"/>
                                          </p:val>
                                        </p:tav>
                                        <p:tav tm="100000">
                                          <p:val>
                                            <p:strVal val="#ppt_x"/>
                                          </p:val>
                                        </p:tav>
                                      </p:tavLst>
                                    </p:anim>
                                    <p:anim calcmode="lin" valueType="num">
                                      <p:cBhvr additive="base">
                                        <p:cTn id="9" dur="1000" fill="hold"/>
                                        <p:tgtEl>
                                          <p:spTgt spid="3993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additive="base">
                                        <p:cTn id="11" dur="1" fill="hold">
                                          <p:stCondLst>
                                            <p:cond delay="0"/>
                                          </p:stCondLst>
                                        </p:cTn>
                                        <p:tgtEl>
                                          <p:spTgt spid="39939"/>
                                        </p:tgtEl>
                                        <p:attrNameLst>
                                          <p:attrName>style.visibility</p:attrName>
                                        </p:attrNameLst>
                                      </p:cBhvr>
                                      <p:to>
                                        <p:strVal val="visible"/>
                                      </p:to>
                                    </p:set>
                                    <p:animEffect transition="in" filter="fade">
                                      <p:cBhvr additive="base">
                                        <p:cTn id="12" dur="1000" fill="hold"/>
                                        <p:tgtEl>
                                          <p:spTgt spid="39939"/>
                                        </p:tgtEl>
                                      </p:cBhvr>
                                    </p:animEffect>
                                    <p:anim calcmode="lin" valueType="num">
                                      <p:cBhvr additive="base">
                                        <p:cTn id="13" dur="1000" fill="hold"/>
                                        <p:tgtEl>
                                          <p:spTgt spid="39939"/>
                                        </p:tgtEl>
                                        <p:attrNameLst>
                                          <p:attrName>ppt_x</p:attrName>
                                        </p:attrNameLst>
                                      </p:cBhvr>
                                      <p:tavLst>
                                        <p:tav tm="0">
                                          <p:val>
                                            <p:strVal val="#ppt_x"/>
                                          </p:val>
                                        </p:tav>
                                        <p:tav tm="100000">
                                          <p:val>
                                            <p:strVal val="#ppt_x"/>
                                          </p:val>
                                        </p:tav>
                                      </p:tavLst>
                                    </p:anim>
                                    <p:anim calcmode="lin" valueType="num">
                                      <p:cBhvr additive="base">
                                        <p:cTn id="14" dur="1000" fill="hold"/>
                                        <p:tgtEl>
                                          <p:spTgt spid="3993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additive="base">
                                        <p:cTn id="16" dur="1" fill="hold">
                                          <p:stCondLst>
                                            <p:cond delay="0"/>
                                          </p:stCondLst>
                                        </p:cTn>
                                        <p:tgtEl>
                                          <p:spTgt spid="39940"/>
                                        </p:tgtEl>
                                        <p:attrNameLst>
                                          <p:attrName>style.visibility</p:attrName>
                                        </p:attrNameLst>
                                      </p:cBhvr>
                                      <p:to>
                                        <p:strVal val="visible"/>
                                      </p:to>
                                    </p:set>
                                    <p:animEffect transition="in" filter="fade">
                                      <p:cBhvr additive="base">
                                        <p:cTn id="17" dur="1000" fill="hold"/>
                                        <p:tgtEl>
                                          <p:spTgt spid="39940"/>
                                        </p:tgtEl>
                                      </p:cBhvr>
                                    </p:animEffect>
                                    <p:anim calcmode="lin" valueType="num">
                                      <p:cBhvr additive="base">
                                        <p:cTn id="18" dur="1000" fill="hold"/>
                                        <p:tgtEl>
                                          <p:spTgt spid="39940"/>
                                        </p:tgtEl>
                                        <p:attrNameLst>
                                          <p:attrName>ppt_x</p:attrName>
                                        </p:attrNameLst>
                                      </p:cBhvr>
                                      <p:tavLst>
                                        <p:tav tm="0">
                                          <p:val>
                                            <p:strVal val="#ppt_x"/>
                                          </p:val>
                                        </p:tav>
                                        <p:tav tm="100000">
                                          <p:val>
                                            <p:strVal val="#ppt_x"/>
                                          </p:val>
                                        </p:tav>
                                      </p:tavLst>
                                    </p:anim>
                                    <p:anim calcmode="lin" valueType="num">
                                      <p:cBhvr additive="base">
                                        <p:cTn id="19" dur="1000" fill="hold"/>
                                        <p:tgtEl>
                                          <p:spTgt spid="39940"/>
                                        </p:tgtEl>
                                        <p:attrNameLst>
                                          <p:attrName>ppt_y</p:attrName>
                                        </p:attrNameLst>
                                      </p:cBhvr>
                                      <p:tavLst>
                                        <p:tav tm="0">
                                          <p:val>
                                            <p:strVal val="#ppt_y+.1"/>
                                          </p:val>
                                        </p:tav>
                                        <p:tav tm="100000">
                                          <p:val>
                                            <p:strVal val="#ppt_y"/>
                                          </p:val>
                                        </p:tav>
                                      </p:tavLst>
                                    </p:anim>
                                  </p:childTnLst>
                                </p:cTn>
                              </p:par>
                              <p:par>
                                <p:cTn id="20" presetID="42" presetClass="entr" presetSubtype="0" fill="hold" grpId="1" nodeType="withEffect">
                                  <p:stCondLst>
                                    <p:cond delay="0"/>
                                  </p:stCondLst>
                                  <p:childTnLst>
                                    <p:set>
                                      <p:cBhvr additive="base">
                                        <p:cTn id="21" dur="1" fill="hold">
                                          <p:stCondLst>
                                            <p:cond delay="0"/>
                                          </p:stCondLst>
                                        </p:cTn>
                                        <p:tgtEl>
                                          <p:spTgt spid="39941"/>
                                        </p:tgtEl>
                                        <p:attrNameLst>
                                          <p:attrName>style.visibility</p:attrName>
                                        </p:attrNameLst>
                                      </p:cBhvr>
                                      <p:to>
                                        <p:strVal val="visible"/>
                                      </p:to>
                                    </p:set>
                                    <p:animEffect transition="in" filter="fade">
                                      <p:cBhvr additive="base">
                                        <p:cTn id="22" dur="1000" fill="hold"/>
                                        <p:tgtEl>
                                          <p:spTgt spid="39941"/>
                                        </p:tgtEl>
                                      </p:cBhvr>
                                    </p:animEffect>
                                    <p:anim calcmode="lin" valueType="num">
                                      <p:cBhvr additive="base">
                                        <p:cTn id="23" dur="1000" fill="hold"/>
                                        <p:tgtEl>
                                          <p:spTgt spid="39941"/>
                                        </p:tgtEl>
                                        <p:attrNameLst>
                                          <p:attrName>ppt_x</p:attrName>
                                        </p:attrNameLst>
                                      </p:cBhvr>
                                      <p:tavLst>
                                        <p:tav tm="0">
                                          <p:val>
                                            <p:strVal val="#ppt_x"/>
                                          </p:val>
                                        </p:tav>
                                        <p:tav tm="100000">
                                          <p:val>
                                            <p:strVal val="#ppt_x"/>
                                          </p:val>
                                        </p:tav>
                                      </p:tavLst>
                                    </p:anim>
                                    <p:anim calcmode="lin" valueType="num">
                                      <p:cBhvr additive="base">
                                        <p:cTn id="24" dur="1000" fill="hold"/>
                                        <p:tgtEl>
                                          <p:spTgt spid="39941"/>
                                        </p:tgtEl>
                                        <p:attrNameLst>
                                          <p:attrName>ppt_y</p:attrName>
                                        </p:attrNameLst>
                                      </p:cBhvr>
                                      <p:tavLst>
                                        <p:tav tm="0">
                                          <p:val>
                                            <p:strVal val="#ppt_y+.1"/>
                                          </p:val>
                                        </p:tav>
                                        <p:tav tm="100000">
                                          <p:val>
                                            <p:strVal val="#ppt_y"/>
                                          </p:val>
                                        </p:tav>
                                      </p:tavLst>
                                    </p:anim>
                                  </p:childTnLst>
                                </p:cTn>
                              </p:par>
                              <p:par>
                                <p:cTn id="25" presetID="42" presetClass="entr" presetSubtype="0" fill="hold" grpId="2" nodeType="withEffect">
                                  <p:stCondLst>
                                    <p:cond delay="0"/>
                                  </p:stCondLst>
                                  <p:childTnLst>
                                    <p:set>
                                      <p:cBhvr additive="base">
                                        <p:cTn id="26" dur="1" fill="hold">
                                          <p:stCondLst>
                                            <p:cond delay="0"/>
                                          </p:stCondLst>
                                        </p:cTn>
                                        <p:tgtEl>
                                          <p:spTgt spid="39942"/>
                                        </p:tgtEl>
                                        <p:attrNameLst>
                                          <p:attrName>style.visibility</p:attrName>
                                        </p:attrNameLst>
                                      </p:cBhvr>
                                      <p:to>
                                        <p:strVal val="visible"/>
                                      </p:to>
                                    </p:set>
                                    <p:animEffect transition="in" filter="fade">
                                      <p:cBhvr additive="base">
                                        <p:cTn id="27" dur="1000" fill="hold"/>
                                        <p:tgtEl>
                                          <p:spTgt spid="39942"/>
                                        </p:tgtEl>
                                      </p:cBhvr>
                                    </p:animEffect>
                                    <p:anim calcmode="lin" valueType="num">
                                      <p:cBhvr additive="base">
                                        <p:cTn id="28" dur="1000" fill="hold"/>
                                        <p:tgtEl>
                                          <p:spTgt spid="39942"/>
                                        </p:tgtEl>
                                        <p:attrNameLst>
                                          <p:attrName>ppt_x</p:attrName>
                                        </p:attrNameLst>
                                      </p:cBhvr>
                                      <p:tavLst>
                                        <p:tav tm="0">
                                          <p:val>
                                            <p:strVal val="#ppt_x"/>
                                          </p:val>
                                        </p:tav>
                                        <p:tav tm="100000">
                                          <p:val>
                                            <p:strVal val="#ppt_x"/>
                                          </p:val>
                                        </p:tav>
                                      </p:tavLst>
                                    </p:anim>
                                    <p:anim calcmode="lin" valueType="num">
                                      <p:cBhvr additive="base">
                                        <p:cTn id="29" dur="1000" fill="hold"/>
                                        <p:tgtEl>
                                          <p:spTgt spid="39942"/>
                                        </p:tgtEl>
                                        <p:attrNameLst>
                                          <p:attrName>ppt_y</p:attrName>
                                        </p:attrNameLst>
                                      </p:cBhvr>
                                      <p:tavLst>
                                        <p:tav tm="0">
                                          <p:val>
                                            <p:strVal val="#ppt_y+.1"/>
                                          </p:val>
                                        </p:tav>
                                        <p:tav tm="100000">
                                          <p:val>
                                            <p:strVal val="#ppt_y"/>
                                          </p:val>
                                        </p:tav>
                                      </p:tavLst>
                                    </p:anim>
                                  </p:childTnLst>
                                </p:cTn>
                              </p:par>
                              <p:par>
                                <p:cTn id="30" presetID="42" presetClass="entr" presetSubtype="0" fill="hold" grpId="3" nodeType="withEffect">
                                  <p:stCondLst>
                                    <p:cond delay="0"/>
                                  </p:stCondLst>
                                  <p:childTnLst>
                                    <p:set>
                                      <p:cBhvr additive="base">
                                        <p:cTn id="31" dur="1" fill="hold">
                                          <p:stCondLst>
                                            <p:cond delay="0"/>
                                          </p:stCondLst>
                                        </p:cTn>
                                        <p:tgtEl>
                                          <p:spTgt spid="39943"/>
                                        </p:tgtEl>
                                        <p:attrNameLst>
                                          <p:attrName>style.visibility</p:attrName>
                                        </p:attrNameLst>
                                      </p:cBhvr>
                                      <p:to>
                                        <p:strVal val="visible"/>
                                      </p:to>
                                    </p:set>
                                    <p:animEffect transition="in" filter="fade">
                                      <p:cBhvr additive="base">
                                        <p:cTn id="32" dur="1000" fill="hold"/>
                                        <p:tgtEl>
                                          <p:spTgt spid="39943"/>
                                        </p:tgtEl>
                                      </p:cBhvr>
                                    </p:animEffect>
                                    <p:anim calcmode="lin" valueType="num">
                                      <p:cBhvr additive="base">
                                        <p:cTn id="33" dur="1000" fill="hold"/>
                                        <p:tgtEl>
                                          <p:spTgt spid="39943"/>
                                        </p:tgtEl>
                                        <p:attrNameLst>
                                          <p:attrName>ppt_x</p:attrName>
                                        </p:attrNameLst>
                                      </p:cBhvr>
                                      <p:tavLst>
                                        <p:tav tm="0">
                                          <p:val>
                                            <p:strVal val="#ppt_x"/>
                                          </p:val>
                                        </p:tav>
                                        <p:tav tm="100000">
                                          <p:val>
                                            <p:strVal val="#ppt_x"/>
                                          </p:val>
                                        </p:tav>
                                      </p:tavLst>
                                    </p:anim>
                                    <p:anim calcmode="lin" valueType="num">
                                      <p:cBhvr additive="base">
                                        <p:cTn id="34" dur="1000" fill="hold"/>
                                        <p:tgtEl>
                                          <p:spTgt spid="39943"/>
                                        </p:tgtEl>
                                        <p:attrNameLst>
                                          <p:attrName>ppt_y</p:attrName>
                                        </p:attrNameLst>
                                      </p:cBhvr>
                                      <p:tavLst>
                                        <p:tav tm="0">
                                          <p:val>
                                            <p:strVal val="#ppt_y+.1"/>
                                          </p:val>
                                        </p:tav>
                                        <p:tav tm="100000">
                                          <p:val>
                                            <p:strVal val="#ppt_y"/>
                                          </p:val>
                                        </p:tav>
                                      </p:tavLst>
                                    </p:anim>
                                  </p:childTnLst>
                                </p:cTn>
                              </p:par>
                              <p:par>
                                <p:cTn id="35" presetID="42" presetClass="entr" presetSubtype="0" fill="hold" grpId="4" nodeType="withEffect">
                                  <p:stCondLst>
                                    <p:cond delay="0"/>
                                  </p:stCondLst>
                                  <p:childTnLst>
                                    <p:set>
                                      <p:cBhvr additive="base">
                                        <p:cTn id="36" dur="1" fill="hold">
                                          <p:stCondLst>
                                            <p:cond delay="0"/>
                                          </p:stCondLst>
                                        </p:cTn>
                                        <p:tgtEl>
                                          <p:spTgt spid="39944"/>
                                        </p:tgtEl>
                                        <p:attrNameLst>
                                          <p:attrName>style.visibility</p:attrName>
                                        </p:attrNameLst>
                                      </p:cBhvr>
                                      <p:to>
                                        <p:strVal val="visible"/>
                                      </p:to>
                                    </p:set>
                                    <p:animEffect transition="in" filter="fade">
                                      <p:cBhvr additive="base">
                                        <p:cTn id="37" dur="1000" fill="hold"/>
                                        <p:tgtEl>
                                          <p:spTgt spid="39944"/>
                                        </p:tgtEl>
                                      </p:cBhvr>
                                    </p:animEffect>
                                    <p:anim calcmode="lin" valueType="num">
                                      <p:cBhvr additive="base">
                                        <p:cTn id="38" dur="1000" fill="hold"/>
                                        <p:tgtEl>
                                          <p:spTgt spid="39944"/>
                                        </p:tgtEl>
                                        <p:attrNameLst>
                                          <p:attrName>ppt_x</p:attrName>
                                        </p:attrNameLst>
                                      </p:cBhvr>
                                      <p:tavLst>
                                        <p:tav tm="0">
                                          <p:val>
                                            <p:strVal val="#ppt_x"/>
                                          </p:val>
                                        </p:tav>
                                        <p:tav tm="100000">
                                          <p:val>
                                            <p:strVal val="#ppt_x"/>
                                          </p:val>
                                        </p:tav>
                                      </p:tavLst>
                                    </p:anim>
                                    <p:anim calcmode="lin" valueType="num">
                                      <p:cBhvr additive="base">
                                        <p:cTn id="39" dur="1000" fill="hold"/>
                                        <p:tgtEl>
                                          <p:spTgt spid="39944"/>
                                        </p:tgtEl>
                                        <p:attrNameLst>
                                          <p:attrName>ppt_y</p:attrName>
                                        </p:attrNameLst>
                                      </p:cBhvr>
                                      <p:tavLst>
                                        <p:tav tm="0">
                                          <p:val>
                                            <p:strVal val="#ppt_y+.1"/>
                                          </p:val>
                                        </p:tav>
                                        <p:tav tm="100000">
                                          <p:val>
                                            <p:strVal val="#ppt_y"/>
                                          </p:val>
                                        </p:tav>
                                      </p:tavLst>
                                    </p:anim>
                                  </p:childTnLst>
                                </p:cTn>
                              </p:par>
                              <p:par>
                                <p:cTn id="40" presetID="42" presetClass="entr" presetSubtype="0" fill="hold" grpId="5" nodeType="withEffect">
                                  <p:stCondLst>
                                    <p:cond delay="0"/>
                                  </p:stCondLst>
                                  <p:childTnLst>
                                    <p:set>
                                      <p:cBhvr additive="base">
                                        <p:cTn id="41" dur="1" fill="hold">
                                          <p:stCondLst>
                                            <p:cond delay="0"/>
                                          </p:stCondLst>
                                        </p:cTn>
                                        <p:tgtEl>
                                          <p:spTgt spid="39945"/>
                                        </p:tgtEl>
                                        <p:attrNameLst>
                                          <p:attrName>style.visibility</p:attrName>
                                        </p:attrNameLst>
                                      </p:cBhvr>
                                      <p:to>
                                        <p:strVal val="visible"/>
                                      </p:to>
                                    </p:set>
                                    <p:animEffect transition="in" filter="fade">
                                      <p:cBhvr additive="base">
                                        <p:cTn id="42" dur="1000" fill="hold"/>
                                        <p:tgtEl>
                                          <p:spTgt spid="39945"/>
                                        </p:tgtEl>
                                      </p:cBhvr>
                                    </p:animEffect>
                                    <p:anim calcmode="lin" valueType="num">
                                      <p:cBhvr additive="base">
                                        <p:cTn id="43" dur="1000" fill="hold"/>
                                        <p:tgtEl>
                                          <p:spTgt spid="39945"/>
                                        </p:tgtEl>
                                        <p:attrNameLst>
                                          <p:attrName>ppt_x</p:attrName>
                                        </p:attrNameLst>
                                      </p:cBhvr>
                                      <p:tavLst>
                                        <p:tav tm="0">
                                          <p:val>
                                            <p:strVal val="#ppt_x"/>
                                          </p:val>
                                        </p:tav>
                                        <p:tav tm="100000">
                                          <p:val>
                                            <p:strVal val="#ppt_x"/>
                                          </p:val>
                                        </p:tav>
                                      </p:tavLst>
                                    </p:anim>
                                    <p:anim calcmode="lin" valueType="num">
                                      <p:cBhvr additive="base">
                                        <p:cTn id="44" dur="1000" fill="hold"/>
                                        <p:tgtEl>
                                          <p:spTgt spid="39945"/>
                                        </p:tgtEl>
                                        <p:attrNameLst>
                                          <p:attrName>ppt_y</p:attrName>
                                        </p:attrNameLst>
                                      </p:cBhvr>
                                      <p:tavLst>
                                        <p:tav tm="0">
                                          <p:val>
                                            <p:strVal val="#ppt_y+.1"/>
                                          </p:val>
                                        </p:tav>
                                        <p:tav tm="100000">
                                          <p:val>
                                            <p:strVal val="#ppt_y"/>
                                          </p:val>
                                        </p:tav>
                                      </p:tavLst>
                                    </p:anim>
                                  </p:childTnLst>
                                </p:cTn>
                              </p:par>
                              <p:par>
                                <p:cTn id="45" presetID="42" presetClass="entr" presetSubtype="0" fill="hold" grpId="6" nodeType="withEffect">
                                  <p:stCondLst>
                                    <p:cond delay="0"/>
                                  </p:stCondLst>
                                  <p:childTnLst>
                                    <p:set>
                                      <p:cBhvr additive="base">
                                        <p:cTn id="46" dur="1" fill="hold">
                                          <p:stCondLst>
                                            <p:cond delay="0"/>
                                          </p:stCondLst>
                                        </p:cTn>
                                        <p:tgtEl>
                                          <p:spTgt spid="39946"/>
                                        </p:tgtEl>
                                        <p:attrNameLst>
                                          <p:attrName>style.visibility</p:attrName>
                                        </p:attrNameLst>
                                      </p:cBhvr>
                                      <p:to>
                                        <p:strVal val="visible"/>
                                      </p:to>
                                    </p:set>
                                    <p:animEffect transition="in" filter="fade">
                                      <p:cBhvr additive="base">
                                        <p:cTn id="47" dur="1000" fill="hold"/>
                                        <p:tgtEl>
                                          <p:spTgt spid="39946"/>
                                        </p:tgtEl>
                                      </p:cBhvr>
                                    </p:animEffect>
                                    <p:anim calcmode="lin" valueType="num">
                                      <p:cBhvr additive="base">
                                        <p:cTn id="48" dur="1000" fill="hold"/>
                                        <p:tgtEl>
                                          <p:spTgt spid="39946"/>
                                        </p:tgtEl>
                                        <p:attrNameLst>
                                          <p:attrName>ppt_x</p:attrName>
                                        </p:attrNameLst>
                                      </p:cBhvr>
                                      <p:tavLst>
                                        <p:tav tm="0">
                                          <p:val>
                                            <p:strVal val="#ppt_x"/>
                                          </p:val>
                                        </p:tav>
                                        <p:tav tm="100000">
                                          <p:val>
                                            <p:strVal val="#ppt_x"/>
                                          </p:val>
                                        </p:tav>
                                      </p:tavLst>
                                    </p:anim>
                                    <p:anim calcmode="lin" valueType="num">
                                      <p:cBhvr additive="base">
                                        <p:cTn id="49" dur="1000" fill="hold"/>
                                        <p:tgtEl>
                                          <p:spTgt spid="39946"/>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additive="base">
                                        <p:cTn id="51" dur="1" fill="hold">
                                          <p:stCondLst>
                                            <p:cond delay="0"/>
                                          </p:stCondLst>
                                        </p:cTn>
                                        <p:tgtEl>
                                          <p:spTgt spid="39947"/>
                                        </p:tgtEl>
                                        <p:attrNameLst>
                                          <p:attrName>style.visibility</p:attrName>
                                        </p:attrNameLst>
                                      </p:cBhvr>
                                      <p:to>
                                        <p:strVal val="visible"/>
                                      </p:to>
                                    </p:set>
                                    <p:animEffect transition="in" filter="fade">
                                      <p:cBhvr additive="base">
                                        <p:cTn id="52" dur="1000" fill="hold"/>
                                        <p:tgtEl>
                                          <p:spTgt spid="39947"/>
                                        </p:tgtEl>
                                      </p:cBhvr>
                                    </p:animEffect>
                                    <p:anim calcmode="lin" valueType="num">
                                      <p:cBhvr additive="base">
                                        <p:cTn id="53" dur="1000" fill="hold"/>
                                        <p:tgtEl>
                                          <p:spTgt spid="39947"/>
                                        </p:tgtEl>
                                        <p:attrNameLst>
                                          <p:attrName>ppt_x</p:attrName>
                                        </p:attrNameLst>
                                      </p:cBhvr>
                                      <p:tavLst>
                                        <p:tav tm="0">
                                          <p:val>
                                            <p:strVal val="#ppt_x"/>
                                          </p:val>
                                        </p:tav>
                                        <p:tav tm="100000">
                                          <p:val>
                                            <p:strVal val="#ppt_x"/>
                                          </p:val>
                                        </p:tav>
                                      </p:tavLst>
                                    </p:anim>
                                    <p:anim calcmode="lin" valueType="num">
                                      <p:cBhvr additive="base">
                                        <p:cTn id="54" dur="1000" fill="hold"/>
                                        <p:tgtEl>
                                          <p:spTgt spid="39947"/>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additive="base">
                                        <p:cTn id="56" dur="1" fill="hold">
                                          <p:stCondLst>
                                            <p:cond delay="0"/>
                                          </p:stCondLst>
                                        </p:cTn>
                                        <p:tgtEl>
                                          <p:spTgt spid="39948"/>
                                        </p:tgtEl>
                                        <p:attrNameLst>
                                          <p:attrName>style.visibility</p:attrName>
                                        </p:attrNameLst>
                                      </p:cBhvr>
                                      <p:to>
                                        <p:strVal val="visible"/>
                                      </p:to>
                                    </p:set>
                                    <p:animEffect transition="in" filter="fade">
                                      <p:cBhvr additive="base">
                                        <p:cTn id="57" dur="1000" fill="hold"/>
                                        <p:tgtEl>
                                          <p:spTgt spid="39948"/>
                                        </p:tgtEl>
                                      </p:cBhvr>
                                    </p:animEffect>
                                    <p:anim calcmode="lin" valueType="num">
                                      <p:cBhvr additive="base">
                                        <p:cTn id="58" dur="1000" fill="hold"/>
                                        <p:tgtEl>
                                          <p:spTgt spid="39948"/>
                                        </p:tgtEl>
                                        <p:attrNameLst>
                                          <p:attrName>ppt_x</p:attrName>
                                        </p:attrNameLst>
                                      </p:cBhvr>
                                      <p:tavLst>
                                        <p:tav tm="0">
                                          <p:val>
                                            <p:strVal val="#ppt_x"/>
                                          </p:val>
                                        </p:tav>
                                        <p:tav tm="100000">
                                          <p:val>
                                            <p:strVal val="#ppt_x"/>
                                          </p:val>
                                        </p:tav>
                                      </p:tavLst>
                                    </p:anim>
                                    <p:anim calcmode="lin" valueType="num">
                                      <p:cBhvr additive="base">
                                        <p:cTn id="59" dur="1000" fill="hold"/>
                                        <p:tgtEl>
                                          <p:spTgt spid="39948"/>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additive="base">
                                        <p:cTn id="61" dur="1" fill="hold">
                                          <p:stCondLst>
                                            <p:cond delay="0"/>
                                          </p:stCondLst>
                                        </p:cTn>
                                        <p:tgtEl>
                                          <p:spTgt spid="39949"/>
                                        </p:tgtEl>
                                        <p:attrNameLst>
                                          <p:attrName>style.visibility</p:attrName>
                                        </p:attrNameLst>
                                      </p:cBhvr>
                                      <p:to>
                                        <p:strVal val="visible"/>
                                      </p:to>
                                    </p:set>
                                    <p:animEffect transition="in" filter="fade">
                                      <p:cBhvr additive="base">
                                        <p:cTn id="62" dur="1000" fill="hold"/>
                                        <p:tgtEl>
                                          <p:spTgt spid="39949"/>
                                        </p:tgtEl>
                                      </p:cBhvr>
                                    </p:animEffect>
                                    <p:anim calcmode="lin" valueType="num">
                                      <p:cBhvr additive="base">
                                        <p:cTn id="63" dur="1000" fill="hold"/>
                                        <p:tgtEl>
                                          <p:spTgt spid="39949"/>
                                        </p:tgtEl>
                                        <p:attrNameLst>
                                          <p:attrName>ppt_x</p:attrName>
                                        </p:attrNameLst>
                                      </p:cBhvr>
                                      <p:tavLst>
                                        <p:tav tm="0">
                                          <p:val>
                                            <p:strVal val="#ppt_x"/>
                                          </p:val>
                                        </p:tav>
                                        <p:tav tm="100000">
                                          <p:val>
                                            <p:strVal val="#ppt_x"/>
                                          </p:val>
                                        </p:tav>
                                      </p:tavLst>
                                    </p:anim>
                                    <p:anim calcmode="lin" valueType="num">
                                      <p:cBhvr additive="base">
                                        <p:cTn id="64" dur="1000" fill="hold"/>
                                        <p:tgtEl>
                                          <p:spTgt spid="39949"/>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additive="base">
                                        <p:cTn id="66" dur="1" fill="hold">
                                          <p:stCondLst>
                                            <p:cond delay="0"/>
                                          </p:stCondLst>
                                        </p:cTn>
                                        <p:tgtEl>
                                          <p:spTgt spid="39950"/>
                                        </p:tgtEl>
                                        <p:attrNameLst>
                                          <p:attrName>style.visibility</p:attrName>
                                        </p:attrNameLst>
                                      </p:cBhvr>
                                      <p:to>
                                        <p:strVal val="visible"/>
                                      </p:to>
                                    </p:set>
                                    <p:animEffect transition="in" filter="fade">
                                      <p:cBhvr additive="base">
                                        <p:cTn id="67" dur="1000" fill="hold"/>
                                        <p:tgtEl>
                                          <p:spTgt spid="39950"/>
                                        </p:tgtEl>
                                      </p:cBhvr>
                                    </p:animEffect>
                                    <p:anim calcmode="lin" valueType="num">
                                      <p:cBhvr additive="base">
                                        <p:cTn id="68" dur="1000" fill="hold"/>
                                        <p:tgtEl>
                                          <p:spTgt spid="39950"/>
                                        </p:tgtEl>
                                        <p:attrNameLst>
                                          <p:attrName>ppt_x</p:attrName>
                                        </p:attrNameLst>
                                      </p:cBhvr>
                                      <p:tavLst>
                                        <p:tav tm="0">
                                          <p:val>
                                            <p:strVal val="#ppt_x"/>
                                          </p:val>
                                        </p:tav>
                                        <p:tav tm="100000">
                                          <p:val>
                                            <p:strVal val="#ppt_x"/>
                                          </p:val>
                                        </p:tav>
                                      </p:tavLst>
                                    </p:anim>
                                    <p:anim calcmode="lin" valueType="num">
                                      <p:cBhvr additive="base">
                                        <p:cTn id="69" dur="1000" fill="hold"/>
                                        <p:tgtEl>
                                          <p:spTgt spid="39950"/>
                                        </p:tgtEl>
                                        <p:attrNameLst>
                                          <p:attrName>ppt_y</p:attrName>
                                        </p:attrNameLst>
                                      </p:cBhvr>
                                      <p:tavLst>
                                        <p:tav tm="0">
                                          <p:val>
                                            <p:strVal val="#ppt_y+.1"/>
                                          </p:val>
                                        </p:tav>
                                        <p:tav tm="100000">
                                          <p:val>
                                            <p:strVal val="#ppt_y"/>
                                          </p:val>
                                        </p:tav>
                                      </p:tavLst>
                                    </p:anim>
                                  </p:childTnLst>
                                </p:cTn>
                              </p:par>
                              <p:par>
                                <p:cTn id="70" presetID="42" presetClass="entr" presetSubtype="0" fill="hold" grpId="7" nodeType="withEffect">
                                  <p:stCondLst>
                                    <p:cond delay="0"/>
                                  </p:stCondLst>
                                  <p:childTnLst>
                                    <p:set>
                                      <p:cBhvr additive="base">
                                        <p:cTn id="71" dur="1" fill="hold">
                                          <p:stCondLst>
                                            <p:cond delay="0"/>
                                          </p:stCondLst>
                                        </p:cTn>
                                        <p:tgtEl>
                                          <p:spTgt spid="39951"/>
                                        </p:tgtEl>
                                        <p:attrNameLst>
                                          <p:attrName>style.visibility</p:attrName>
                                        </p:attrNameLst>
                                      </p:cBhvr>
                                      <p:to>
                                        <p:strVal val="visible"/>
                                      </p:to>
                                    </p:set>
                                    <p:animEffect transition="in" filter="fade">
                                      <p:cBhvr additive="base">
                                        <p:cTn id="72" dur="1000" fill="hold"/>
                                        <p:tgtEl>
                                          <p:spTgt spid="39951"/>
                                        </p:tgtEl>
                                      </p:cBhvr>
                                    </p:animEffect>
                                    <p:anim calcmode="lin" valueType="num">
                                      <p:cBhvr additive="base">
                                        <p:cTn id="73" dur="1000" fill="hold"/>
                                        <p:tgtEl>
                                          <p:spTgt spid="39951"/>
                                        </p:tgtEl>
                                        <p:attrNameLst>
                                          <p:attrName>ppt_x</p:attrName>
                                        </p:attrNameLst>
                                      </p:cBhvr>
                                      <p:tavLst>
                                        <p:tav tm="0">
                                          <p:val>
                                            <p:strVal val="#ppt_x"/>
                                          </p:val>
                                        </p:tav>
                                        <p:tav tm="100000">
                                          <p:val>
                                            <p:strVal val="#ppt_x"/>
                                          </p:val>
                                        </p:tav>
                                      </p:tavLst>
                                    </p:anim>
                                    <p:anim calcmode="lin" valueType="num">
                                      <p:cBhvr additive="base">
                                        <p:cTn id="74" dur="1000" fill="hold"/>
                                        <p:tgtEl>
                                          <p:spTgt spid="39951"/>
                                        </p:tgtEl>
                                        <p:attrNameLst>
                                          <p:attrName>ppt_y</p:attrName>
                                        </p:attrNameLst>
                                      </p:cBhvr>
                                      <p:tavLst>
                                        <p:tav tm="0">
                                          <p:val>
                                            <p:strVal val="#ppt_y+.1"/>
                                          </p:val>
                                        </p:tav>
                                        <p:tav tm="100000">
                                          <p:val>
                                            <p:strVal val="#ppt_y"/>
                                          </p:val>
                                        </p:tav>
                                      </p:tavLst>
                                    </p:anim>
                                  </p:childTnLst>
                                </p:cTn>
                              </p:par>
                              <p:par>
                                <p:cTn id="75" presetID="42" presetClass="entr" presetSubtype="0" fill="hold" grpId="8" nodeType="withEffect">
                                  <p:stCondLst>
                                    <p:cond delay="0"/>
                                  </p:stCondLst>
                                  <p:childTnLst>
                                    <p:set>
                                      <p:cBhvr additive="base">
                                        <p:cTn id="76" dur="1" fill="hold">
                                          <p:stCondLst>
                                            <p:cond delay="0"/>
                                          </p:stCondLst>
                                        </p:cTn>
                                        <p:tgtEl>
                                          <p:spTgt spid="39952"/>
                                        </p:tgtEl>
                                        <p:attrNameLst>
                                          <p:attrName>style.visibility</p:attrName>
                                        </p:attrNameLst>
                                      </p:cBhvr>
                                      <p:to>
                                        <p:strVal val="visible"/>
                                      </p:to>
                                    </p:set>
                                    <p:animEffect transition="in" filter="fade">
                                      <p:cBhvr additive="base">
                                        <p:cTn id="77" dur="1000" fill="hold"/>
                                        <p:tgtEl>
                                          <p:spTgt spid="39952"/>
                                        </p:tgtEl>
                                      </p:cBhvr>
                                    </p:animEffect>
                                    <p:anim calcmode="lin" valueType="num">
                                      <p:cBhvr additive="base">
                                        <p:cTn id="78" dur="1000" fill="hold"/>
                                        <p:tgtEl>
                                          <p:spTgt spid="39952"/>
                                        </p:tgtEl>
                                        <p:attrNameLst>
                                          <p:attrName>ppt_x</p:attrName>
                                        </p:attrNameLst>
                                      </p:cBhvr>
                                      <p:tavLst>
                                        <p:tav tm="0">
                                          <p:val>
                                            <p:strVal val="#ppt_x"/>
                                          </p:val>
                                        </p:tav>
                                        <p:tav tm="100000">
                                          <p:val>
                                            <p:strVal val="#ppt_x"/>
                                          </p:val>
                                        </p:tav>
                                      </p:tavLst>
                                    </p:anim>
                                    <p:anim calcmode="lin" valueType="num">
                                      <p:cBhvr additive="base">
                                        <p:cTn id="79" dur="1000" fill="hold"/>
                                        <p:tgtEl>
                                          <p:spTgt spid="39952"/>
                                        </p:tgtEl>
                                        <p:attrNameLst>
                                          <p:attrName>ppt_y</p:attrName>
                                        </p:attrNameLst>
                                      </p:cBhvr>
                                      <p:tavLst>
                                        <p:tav tm="0">
                                          <p:val>
                                            <p:strVal val="#ppt_y+.1"/>
                                          </p:val>
                                        </p:tav>
                                        <p:tav tm="100000">
                                          <p:val>
                                            <p:strVal val="#ppt_y"/>
                                          </p:val>
                                        </p:tav>
                                      </p:tavLst>
                                    </p:anim>
                                  </p:childTnLst>
                                </p:cTn>
                              </p:par>
                              <p:par>
                                <p:cTn id="80" presetID="42" presetClass="entr" presetSubtype="0" fill="hold" grpId="9" nodeType="withEffect">
                                  <p:stCondLst>
                                    <p:cond delay="0"/>
                                  </p:stCondLst>
                                  <p:childTnLst>
                                    <p:set>
                                      <p:cBhvr additive="base">
                                        <p:cTn id="81" dur="1" fill="hold">
                                          <p:stCondLst>
                                            <p:cond delay="0"/>
                                          </p:stCondLst>
                                        </p:cTn>
                                        <p:tgtEl>
                                          <p:spTgt spid="39953"/>
                                        </p:tgtEl>
                                        <p:attrNameLst>
                                          <p:attrName>style.visibility</p:attrName>
                                        </p:attrNameLst>
                                      </p:cBhvr>
                                      <p:to>
                                        <p:strVal val="visible"/>
                                      </p:to>
                                    </p:set>
                                    <p:animEffect transition="in" filter="fade">
                                      <p:cBhvr additive="base">
                                        <p:cTn id="82" dur="1000" fill="hold"/>
                                        <p:tgtEl>
                                          <p:spTgt spid="39953"/>
                                        </p:tgtEl>
                                      </p:cBhvr>
                                    </p:animEffect>
                                    <p:anim calcmode="lin" valueType="num">
                                      <p:cBhvr additive="base">
                                        <p:cTn id="83" dur="1000" fill="hold"/>
                                        <p:tgtEl>
                                          <p:spTgt spid="39953"/>
                                        </p:tgtEl>
                                        <p:attrNameLst>
                                          <p:attrName>ppt_x</p:attrName>
                                        </p:attrNameLst>
                                      </p:cBhvr>
                                      <p:tavLst>
                                        <p:tav tm="0">
                                          <p:val>
                                            <p:strVal val="#ppt_x"/>
                                          </p:val>
                                        </p:tav>
                                        <p:tav tm="100000">
                                          <p:val>
                                            <p:strVal val="#ppt_x"/>
                                          </p:val>
                                        </p:tav>
                                      </p:tavLst>
                                    </p:anim>
                                    <p:anim calcmode="lin" valueType="num">
                                      <p:cBhvr additive="base">
                                        <p:cTn id="84" dur="1000" fill="hold"/>
                                        <p:tgtEl>
                                          <p:spTgt spid="39953"/>
                                        </p:tgtEl>
                                        <p:attrNameLst>
                                          <p:attrName>ppt_y</p:attrName>
                                        </p:attrNameLst>
                                      </p:cBhvr>
                                      <p:tavLst>
                                        <p:tav tm="0">
                                          <p:val>
                                            <p:strVal val="#ppt_y+.1"/>
                                          </p:val>
                                        </p:tav>
                                        <p:tav tm="100000">
                                          <p:val>
                                            <p:strVal val="#ppt_y"/>
                                          </p:val>
                                        </p:tav>
                                      </p:tavLst>
                                    </p:anim>
                                  </p:childTnLst>
                                </p:cTn>
                              </p:par>
                              <p:par>
                                <p:cTn id="85" presetID="42" presetClass="entr" presetSubtype="0" fill="hold" grpId="10" nodeType="withEffect">
                                  <p:stCondLst>
                                    <p:cond delay="0"/>
                                  </p:stCondLst>
                                  <p:childTnLst>
                                    <p:set>
                                      <p:cBhvr additive="base">
                                        <p:cTn id="86" dur="1" fill="hold">
                                          <p:stCondLst>
                                            <p:cond delay="0"/>
                                          </p:stCondLst>
                                        </p:cTn>
                                        <p:tgtEl>
                                          <p:spTgt spid="39954"/>
                                        </p:tgtEl>
                                        <p:attrNameLst>
                                          <p:attrName>style.visibility</p:attrName>
                                        </p:attrNameLst>
                                      </p:cBhvr>
                                      <p:to>
                                        <p:strVal val="visible"/>
                                      </p:to>
                                    </p:set>
                                    <p:animEffect transition="in" filter="fade">
                                      <p:cBhvr additive="base">
                                        <p:cTn id="87" dur="1000" fill="hold"/>
                                        <p:tgtEl>
                                          <p:spTgt spid="39954"/>
                                        </p:tgtEl>
                                      </p:cBhvr>
                                    </p:animEffect>
                                    <p:anim calcmode="lin" valueType="num">
                                      <p:cBhvr additive="base">
                                        <p:cTn id="88" dur="1000" fill="hold"/>
                                        <p:tgtEl>
                                          <p:spTgt spid="39954"/>
                                        </p:tgtEl>
                                        <p:attrNameLst>
                                          <p:attrName>ppt_x</p:attrName>
                                        </p:attrNameLst>
                                      </p:cBhvr>
                                      <p:tavLst>
                                        <p:tav tm="0">
                                          <p:val>
                                            <p:strVal val="#ppt_x"/>
                                          </p:val>
                                        </p:tav>
                                        <p:tav tm="100000">
                                          <p:val>
                                            <p:strVal val="#ppt_x"/>
                                          </p:val>
                                        </p:tav>
                                      </p:tavLst>
                                    </p:anim>
                                    <p:anim calcmode="lin" valueType="num">
                                      <p:cBhvr additive="base">
                                        <p:cTn id="89" dur="1000" fill="hold"/>
                                        <p:tgtEl>
                                          <p:spTgt spid="39954"/>
                                        </p:tgtEl>
                                        <p:attrNameLst>
                                          <p:attrName>ppt_y</p:attrName>
                                        </p:attrNameLst>
                                      </p:cBhvr>
                                      <p:tavLst>
                                        <p:tav tm="0">
                                          <p:val>
                                            <p:strVal val="#ppt_y+.1"/>
                                          </p:val>
                                        </p:tav>
                                        <p:tav tm="100000">
                                          <p:val>
                                            <p:strVal val="#ppt_y"/>
                                          </p:val>
                                        </p:tav>
                                      </p:tavLst>
                                    </p:anim>
                                  </p:childTnLst>
                                </p:cTn>
                              </p:par>
                              <p:par>
                                <p:cTn id="90" presetID="42" presetClass="entr" presetSubtype="0" fill="hold" grpId="11" nodeType="withEffect">
                                  <p:stCondLst>
                                    <p:cond delay="0"/>
                                  </p:stCondLst>
                                  <p:childTnLst>
                                    <p:set>
                                      <p:cBhvr additive="base">
                                        <p:cTn id="91" dur="1" fill="hold">
                                          <p:stCondLst>
                                            <p:cond delay="0"/>
                                          </p:stCondLst>
                                        </p:cTn>
                                        <p:tgtEl>
                                          <p:spTgt spid="39955"/>
                                        </p:tgtEl>
                                        <p:attrNameLst>
                                          <p:attrName>style.visibility</p:attrName>
                                        </p:attrNameLst>
                                      </p:cBhvr>
                                      <p:to>
                                        <p:strVal val="visible"/>
                                      </p:to>
                                    </p:set>
                                    <p:animEffect transition="in" filter="fade">
                                      <p:cBhvr additive="base">
                                        <p:cTn id="92" dur="1000" fill="hold"/>
                                        <p:tgtEl>
                                          <p:spTgt spid="39955"/>
                                        </p:tgtEl>
                                      </p:cBhvr>
                                    </p:animEffect>
                                    <p:anim calcmode="lin" valueType="num">
                                      <p:cBhvr additive="base">
                                        <p:cTn id="93" dur="1000" fill="hold"/>
                                        <p:tgtEl>
                                          <p:spTgt spid="39955"/>
                                        </p:tgtEl>
                                        <p:attrNameLst>
                                          <p:attrName>ppt_x</p:attrName>
                                        </p:attrNameLst>
                                      </p:cBhvr>
                                      <p:tavLst>
                                        <p:tav tm="0">
                                          <p:val>
                                            <p:strVal val="#ppt_x"/>
                                          </p:val>
                                        </p:tav>
                                        <p:tav tm="100000">
                                          <p:val>
                                            <p:strVal val="#ppt_x"/>
                                          </p:val>
                                        </p:tav>
                                      </p:tavLst>
                                    </p:anim>
                                    <p:anim calcmode="lin" valueType="num">
                                      <p:cBhvr additive="base">
                                        <p:cTn id="94" dur="1000" fill="hold"/>
                                        <p:tgtEl>
                                          <p:spTgt spid="39955"/>
                                        </p:tgtEl>
                                        <p:attrNameLst>
                                          <p:attrName>ppt_y</p:attrName>
                                        </p:attrNameLst>
                                      </p:cBhvr>
                                      <p:tavLst>
                                        <p:tav tm="0">
                                          <p:val>
                                            <p:strVal val="#ppt_y+.1"/>
                                          </p:val>
                                        </p:tav>
                                        <p:tav tm="100000">
                                          <p:val>
                                            <p:strVal val="#ppt_y"/>
                                          </p:val>
                                        </p:tav>
                                      </p:tavLst>
                                    </p:anim>
                                  </p:childTnLst>
                                </p:cTn>
                              </p:par>
                              <p:par>
                                <p:cTn id="95" presetID="42" presetClass="entr" presetSubtype="0" fill="hold" grpId="12" nodeType="withEffect">
                                  <p:stCondLst>
                                    <p:cond delay="0"/>
                                  </p:stCondLst>
                                  <p:childTnLst>
                                    <p:set>
                                      <p:cBhvr additive="base">
                                        <p:cTn id="96" dur="1" fill="hold">
                                          <p:stCondLst>
                                            <p:cond delay="0"/>
                                          </p:stCondLst>
                                        </p:cTn>
                                        <p:tgtEl>
                                          <p:spTgt spid="39956"/>
                                        </p:tgtEl>
                                        <p:attrNameLst>
                                          <p:attrName>style.visibility</p:attrName>
                                        </p:attrNameLst>
                                      </p:cBhvr>
                                      <p:to>
                                        <p:strVal val="visible"/>
                                      </p:to>
                                    </p:set>
                                    <p:animEffect transition="in" filter="fade">
                                      <p:cBhvr additive="base">
                                        <p:cTn id="97" dur="1000" fill="hold"/>
                                        <p:tgtEl>
                                          <p:spTgt spid="39956"/>
                                        </p:tgtEl>
                                      </p:cBhvr>
                                    </p:animEffect>
                                    <p:anim calcmode="lin" valueType="num">
                                      <p:cBhvr additive="base">
                                        <p:cTn id="98" dur="1000" fill="hold"/>
                                        <p:tgtEl>
                                          <p:spTgt spid="39956"/>
                                        </p:tgtEl>
                                        <p:attrNameLst>
                                          <p:attrName>ppt_x</p:attrName>
                                        </p:attrNameLst>
                                      </p:cBhvr>
                                      <p:tavLst>
                                        <p:tav tm="0">
                                          <p:val>
                                            <p:strVal val="#ppt_x"/>
                                          </p:val>
                                        </p:tav>
                                        <p:tav tm="100000">
                                          <p:val>
                                            <p:strVal val="#ppt_x"/>
                                          </p:val>
                                        </p:tav>
                                      </p:tavLst>
                                    </p:anim>
                                    <p:anim calcmode="lin" valueType="num">
                                      <p:cBhvr additive="base">
                                        <p:cTn id="99" dur="1000" fill="hold"/>
                                        <p:tgtEl>
                                          <p:spTgt spid="39956"/>
                                        </p:tgtEl>
                                        <p:attrNameLst>
                                          <p:attrName>ppt_y</p:attrName>
                                        </p:attrNameLst>
                                      </p:cBhvr>
                                      <p:tavLst>
                                        <p:tav tm="0">
                                          <p:val>
                                            <p:strVal val="#ppt_y+.1"/>
                                          </p:val>
                                        </p:tav>
                                        <p:tav tm="100000">
                                          <p:val>
                                            <p:strVal val="#ppt_y"/>
                                          </p:val>
                                        </p:tav>
                                      </p:tavLst>
                                    </p:anim>
                                  </p:childTnLst>
                                </p:cTn>
                              </p:par>
                              <p:par>
                                <p:cTn id="100" presetID="42" presetClass="entr" presetSubtype="0" fill="hold" grpId="13" nodeType="withEffect">
                                  <p:stCondLst>
                                    <p:cond delay="0"/>
                                  </p:stCondLst>
                                  <p:childTnLst>
                                    <p:set>
                                      <p:cBhvr additive="base">
                                        <p:cTn id="101" dur="1" fill="hold">
                                          <p:stCondLst>
                                            <p:cond delay="0"/>
                                          </p:stCondLst>
                                        </p:cTn>
                                        <p:tgtEl>
                                          <p:spTgt spid="39957"/>
                                        </p:tgtEl>
                                        <p:attrNameLst>
                                          <p:attrName>style.visibility</p:attrName>
                                        </p:attrNameLst>
                                      </p:cBhvr>
                                      <p:to>
                                        <p:strVal val="visible"/>
                                      </p:to>
                                    </p:set>
                                    <p:animEffect transition="in" filter="fade">
                                      <p:cBhvr additive="base">
                                        <p:cTn id="102" dur="1000" fill="hold"/>
                                        <p:tgtEl>
                                          <p:spTgt spid="39957"/>
                                        </p:tgtEl>
                                      </p:cBhvr>
                                    </p:animEffect>
                                    <p:anim calcmode="lin" valueType="num">
                                      <p:cBhvr additive="base">
                                        <p:cTn id="103" dur="1000" fill="hold"/>
                                        <p:tgtEl>
                                          <p:spTgt spid="39957"/>
                                        </p:tgtEl>
                                        <p:attrNameLst>
                                          <p:attrName>ppt_x</p:attrName>
                                        </p:attrNameLst>
                                      </p:cBhvr>
                                      <p:tavLst>
                                        <p:tav tm="0">
                                          <p:val>
                                            <p:strVal val="#ppt_x"/>
                                          </p:val>
                                        </p:tav>
                                        <p:tav tm="100000">
                                          <p:val>
                                            <p:strVal val="#ppt_x"/>
                                          </p:val>
                                        </p:tav>
                                      </p:tavLst>
                                    </p:anim>
                                    <p:anim calcmode="lin" valueType="num">
                                      <p:cBhvr additive="base">
                                        <p:cTn id="104" dur="1000" fill="hold"/>
                                        <p:tgtEl>
                                          <p:spTgt spid="39957"/>
                                        </p:tgtEl>
                                        <p:attrNameLst>
                                          <p:attrName>ppt_y</p:attrName>
                                        </p:attrNameLst>
                                      </p:cBhvr>
                                      <p:tavLst>
                                        <p:tav tm="0">
                                          <p:val>
                                            <p:strVal val="#ppt_y+.1"/>
                                          </p:val>
                                        </p:tav>
                                        <p:tav tm="100000">
                                          <p:val>
                                            <p:strVal val="#ppt_y"/>
                                          </p:val>
                                        </p:tav>
                                      </p:tavLst>
                                    </p:anim>
                                  </p:childTnLst>
                                </p:cTn>
                              </p:par>
                              <p:par>
                                <p:cTn id="105" presetID="42" presetClass="entr" presetSubtype="0" fill="hold" grpId="14" nodeType="withEffect">
                                  <p:stCondLst>
                                    <p:cond delay="0"/>
                                  </p:stCondLst>
                                  <p:childTnLst>
                                    <p:set>
                                      <p:cBhvr additive="base">
                                        <p:cTn id="106" dur="1" fill="hold">
                                          <p:stCondLst>
                                            <p:cond delay="0"/>
                                          </p:stCondLst>
                                        </p:cTn>
                                        <p:tgtEl>
                                          <p:spTgt spid="39958"/>
                                        </p:tgtEl>
                                        <p:attrNameLst>
                                          <p:attrName>style.visibility</p:attrName>
                                        </p:attrNameLst>
                                      </p:cBhvr>
                                      <p:to>
                                        <p:strVal val="visible"/>
                                      </p:to>
                                    </p:set>
                                    <p:animEffect transition="in" filter="fade">
                                      <p:cBhvr additive="base">
                                        <p:cTn id="107" dur="1000" fill="hold"/>
                                        <p:tgtEl>
                                          <p:spTgt spid="39958"/>
                                        </p:tgtEl>
                                      </p:cBhvr>
                                    </p:animEffect>
                                    <p:anim calcmode="lin" valueType="num">
                                      <p:cBhvr additive="base">
                                        <p:cTn id="108" dur="1000" fill="hold"/>
                                        <p:tgtEl>
                                          <p:spTgt spid="39958"/>
                                        </p:tgtEl>
                                        <p:attrNameLst>
                                          <p:attrName>ppt_x</p:attrName>
                                        </p:attrNameLst>
                                      </p:cBhvr>
                                      <p:tavLst>
                                        <p:tav tm="0">
                                          <p:val>
                                            <p:strVal val="#ppt_x"/>
                                          </p:val>
                                        </p:tav>
                                        <p:tav tm="100000">
                                          <p:val>
                                            <p:strVal val="#ppt_x"/>
                                          </p:val>
                                        </p:tav>
                                      </p:tavLst>
                                    </p:anim>
                                    <p:anim calcmode="lin" valueType="num">
                                      <p:cBhvr additive="base">
                                        <p:cTn id="109" dur="1000" fill="hold"/>
                                        <p:tgtEl>
                                          <p:spTgt spid="39958"/>
                                        </p:tgtEl>
                                        <p:attrNameLst>
                                          <p:attrName>ppt_y</p:attrName>
                                        </p:attrNameLst>
                                      </p:cBhvr>
                                      <p:tavLst>
                                        <p:tav tm="0">
                                          <p:val>
                                            <p:strVal val="#ppt_y+.1"/>
                                          </p:val>
                                        </p:tav>
                                        <p:tav tm="100000">
                                          <p:val>
                                            <p:strVal val="#ppt_y"/>
                                          </p:val>
                                        </p:tav>
                                      </p:tavLst>
                                    </p:anim>
                                  </p:childTnLst>
                                </p:cTn>
                              </p:par>
                              <p:par>
                                <p:cTn id="110" presetID="42" presetClass="entr" presetSubtype="0" fill="hold" grpId="15" nodeType="withEffect">
                                  <p:stCondLst>
                                    <p:cond delay="0"/>
                                  </p:stCondLst>
                                  <p:childTnLst>
                                    <p:set>
                                      <p:cBhvr additive="base">
                                        <p:cTn id="111" dur="1" fill="hold">
                                          <p:stCondLst>
                                            <p:cond delay="0"/>
                                          </p:stCondLst>
                                        </p:cTn>
                                        <p:tgtEl>
                                          <p:spTgt spid="39959"/>
                                        </p:tgtEl>
                                        <p:attrNameLst>
                                          <p:attrName>style.visibility</p:attrName>
                                        </p:attrNameLst>
                                      </p:cBhvr>
                                      <p:to>
                                        <p:strVal val="visible"/>
                                      </p:to>
                                    </p:set>
                                    <p:animEffect transition="in" filter="fade">
                                      <p:cBhvr additive="base">
                                        <p:cTn id="112" dur="1000" fill="hold"/>
                                        <p:tgtEl>
                                          <p:spTgt spid="39959"/>
                                        </p:tgtEl>
                                      </p:cBhvr>
                                    </p:animEffect>
                                    <p:anim calcmode="lin" valueType="num">
                                      <p:cBhvr additive="base">
                                        <p:cTn id="113" dur="1000" fill="hold"/>
                                        <p:tgtEl>
                                          <p:spTgt spid="39959"/>
                                        </p:tgtEl>
                                        <p:attrNameLst>
                                          <p:attrName>ppt_x</p:attrName>
                                        </p:attrNameLst>
                                      </p:cBhvr>
                                      <p:tavLst>
                                        <p:tav tm="0">
                                          <p:val>
                                            <p:strVal val="#ppt_x"/>
                                          </p:val>
                                        </p:tav>
                                        <p:tav tm="100000">
                                          <p:val>
                                            <p:strVal val="#ppt_x"/>
                                          </p:val>
                                        </p:tav>
                                      </p:tavLst>
                                    </p:anim>
                                    <p:anim calcmode="lin" valueType="num">
                                      <p:cBhvr additive="base">
                                        <p:cTn id="114" dur="1000" fill="hold"/>
                                        <p:tgtEl>
                                          <p:spTgt spid="39959"/>
                                        </p:tgtEl>
                                        <p:attrNameLst>
                                          <p:attrName>ppt_y</p:attrName>
                                        </p:attrNameLst>
                                      </p:cBhvr>
                                      <p:tavLst>
                                        <p:tav tm="0">
                                          <p:val>
                                            <p:strVal val="#ppt_y+.1"/>
                                          </p:val>
                                        </p:tav>
                                        <p:tav tm="100000">
                                          <p:val>
                                            <p:strVal val="#ppt_y"/>
                                          </p:val>
                                        </p:tav>
                                      </p:tavLst>
                                    </p:anim>
                                  </p:childTnLst>
                                </p:cTn>
                              </p:par>
                              <p:par>
                                <p:cTn id="115" presetID="42" presetClass="entr" presetSubtype="0" fill="hold" grpId="16" nodeType="withEffect">
                                  <p:stCondLst>
                                    <p:cond delay="0"/>
                                  </p:stCondLst>
                                  <p:childTnLst>
                                    <p:set>
                                      <p:cBhvr additive="base">
                                        <p:cTn id="116" dur="1" fill="hold">
                                          <p:stCondLst>
                                            <p:cond delay="0"/>
                                          </p:stCondLst>
                                        </p:cTn>
                                        <p:tgtEl>
                                          <p:spTgt spid="39960"/>
                                        </p:tgtEl>
                                        <p:attrNameLst>
                                          <p:attrName>style.visibility</p:attrName>
                                        </p:attrNameLst>
                                      </p:cBhvr>
                                      <p:to>
                                        <p:strVal val="visible"/>
                                      </p:to>
                                    </p:set>
                                    <p:animEffect transition="in" filter="fade">
                                      <p:cBhvr additive="base">
                                        <p:cTn id="117" dur="1000" fill="hold"/>
                                        <p:tgtEl>
                                          <p:spTgt spid="39960"/>
                                        </p:tgtEl>
                                      </p:cBhvr>
                                    </p:animEffect>
                                    <p:anim calcmode="lin" valueType="num">
                                      <p:cBhvr additive="base">
                                        <p:cTn id="118" dur="1000" fill="hold"/>
                                        <p:tgtEl>
                                          <p:spTgt spid="39960"/>
                                        </p:tgtEl>
                                        <p:attrNameLst>
                                          <p:attrName>ppt_x</p:attrName>
                                        </p:attrNameLst>
                                      </p:cBhvr>
                                      <p:tavLst>
                                        <p:tav tm="0">
                                          <p:val>
                                            <p:strVal val="#ppt_x"/>
                                          </p:val>
                                        </p:tav>
                                        <p:tav tm="100000">
                                          <p:val>
                                            <p:strVal val="#ppt_x"/>
                                          </p:val>
                                        </p:tav>
                                      </p:tavLst>
                                    </p:anim>
                                    <p:anim calcmode="lin" valueType="num">
                                      <p:cBhvr additive="base">
                                        <p:cTn id="119" dur="1000" fill="hold"/>
                                        <p:tgtEl>
                                          <p:spTgt spid="39960"/>
                                        </p:tgtEl>
                                        <p:attrNameLst>
                                          <p:attrName>ppt_y</p:attrName>
                                        </p:attrNameLst>
                                      </p:cBhvr>
                                      <p:tavLst>
                                        <p:tav tm="0">
                                          <p:val>
                                            <p:strVal val="#ppt_y+.1"/>
                                          </p:val>
                                        </p:tav>
                                        <p:tav tm="100000">
                                          <p:val>
                                            <p:strVal val="#ppt_y"/>
                                          </p:val>
                                        </p:tav>
                                      </p:tavLst>
                                    </p:anim>
                                  </p:childTnLst>
                                </p:cTn>
                              </p:par>
                              <p:par>
                                <p:cTn id="120" presetID="42" presetClass="entr" presetSubtype="0" fill="hold" grpId="17" nodeType="withEffect">
                                  <p:stCondLst>
                                    <p:cond delay="0"/>
                                  </p:stCondLst>
                                  <p:childTnLst>
                                    <p:set>
                                      <p:cBhvr additive="base">
                                        <p:cTn id="121" dur="1" fill="hold">
                                          <p:stCondLst>
                                            <p:cond delay="0"/>
                                          </p:stCondLst>
                                        </p:cTn>
                                        <p:tgtEl>
                                          <p:spTgt spid="39961"/>
                                        </p:tgtEl>
                                        <p:attrNameLst>
                                          <p:attrName>style.visibility</p:attrName>
                                        </p:attrNameLst>
                                      </p:cBhvr>
                                      <p:to>
                                        <p:strVal val="visible"/>
                                      </p:to>
                                    </p:set>
                                    <p:animEffect transition="in" filter="fade">
                                      <p:cBhvr additive="base">
                                        <p:cTn id="122" dur="1000" fill="hold"/>
                                        <p:tgtEl>
                                          <p:spTgt spid="39961"/>
                                        </p:tgtEl>
                                      </p:cBhvr>
                                    </p:animEffect>
                                    <p:anim calcmode="lin" valueType="num">
                                      <p:cBhvr additive="base">
                                        <p:cTn id="123" dur="1000" fill="hold"/>
                                        <p:tgtEl>
                                          <p:spTgt spid="39961"/>
                                        </p:tgtEl>
                                        <p:attrNameLst>
                                          <p:attrName>ppt_x</p:attrName>
                                        </p:attrNameLst>
                                      </p:cBhvr>
                                      <p:tavLst>
                                        <p:tav tm="0">
                                          <p:val>
                                            <p:strVal val="#ppt_x"/>
                                          </p:val>
                                        </p:tav>
                                        <p:tav tm="100000">
                                          <p:val>
                                            <p:strVal val="#ppt_x"/>
                                          </p:val>
                                        </p:tav>
                                      </p:tavLst>
                                    </p:anim>
                                    <p:anim calcmode="lin" valueType="num">
                                      <p:cBhvr additive="base">
                                        <p:cTn id="124" dur="1000" fill="hold"/>
                                        <p:tgtEl>
                                          <p:spTgt spid="39961"/>
                                        </p:tgtEl>
                                        <p:attrNameLst>
                                          <p:attrName>ppt_y</p:attrName>
                                        </p:attrNameLst>
                                      </p:cBhvr>
                                      <p:tavLst>
                                        <p:tav tm="0">
                                          <p:val>
                                            <p:strVal val="#ppt_y+.1"/>
                                          </p:val>
                                        </p:tav>
                                        <p:tav tm="100000">
                                          <p:val>
                                            <p:strVal val="#ppt_y"/>
                                          </p:val>
                                        </p:tav>
                                      </p:tavLst>
                                    </p:anim>
                                  </p:childTnLst>
                                </p:cTn>
                              </p:par>
                              <p:par>
                                <p:cTn id="125" presetID="10" presetClass="entr" presetSubtype="0" fill="hold" grpId="18" nodeType="withEffect">
                                  <p:stCondLst>
                                    <p:cond delay="0"/>
                                  </p:stCondLst>
                                  <p:childTnLst>
                                    <p:set>
                                      <p:cBhvr additive="base">
                                        <p:cTn id="126" dur="1" fill="hold">
                                          <p:stCondLst>
                                            <p:cond delay="0"/>
                                          </p:stCondLst>
                                        </p:cTn>
                                        <p:tgtEl>
                                          <p:spTgt spid="39963"/>
                                        </p:tgtEl>
                                        <p:attrNameLst>
                                          <p:attrName>style.visibility</p:attrName>
                                        </p:attrNameLst>
                                      </p:cBhvr>
                                      <p:to>
                                        <p:strVal val="visible"/>
                                      </p:to>
                                    </p:set>
                                    <p:animEffect transition="in" filter="fade">
                                      <p:cBhvr additive="base">
                                        <p:cTn id="127" dur="500" fill="hold"/>
                                        <p:tgtEl>
                                          <p:spTgt spid="39963"/>
                                        </p:tgtEl>
                                      </p:cBhvr>
                                    </p:animEffect>
                                  </p:childTnLst>
                                </p:cTn>
                              </p:par>
                              <p:par>
                                <p:cTn id="128" presetID="10" presetClass="entr" presetSubtype="0" fill="hold" grpId="19" nodeType="withEffect">
                                  <p:stCondLst>
                                    <p:cond delay="0"/>
                                  </p:stCondLst>
                                  <p:childTnLst>
                                    <p:set>
                                      <p:cBhvr additive="base">
                                        <p:cTn id="129" dur="1" fill="hold">
                                          <p:stCondLst>
                                            <p:cond delay="0"/>
                                          </p:stCondLst>
                                        </p:cTn>
                                        <p:tgtEl>
                                          <p:spTgt spid="39964"/>
                                        </p:tgtEl>
                                        <p:attrNameLst>
                                          <p:attrName>style.visibility</p:attrName>
                                        </p:attrNameLst>
                                      </p:cBhvr>
                                      <p:to>
                                        <p:strVal val="visible"/>
                                      </p:to>
                                    </p:set>
                                    <p:animEffect transition="in" filter="fade">
                                      <p:cBhvr additive="base">
                                        <p:cTn id="130" dur="500" fill="hold"/>
                                        <p:tgtEl>
                                          <p:spTgt spid="39964"/>
                                        </p:tgtEl>
                                      </p:cBhvr>
                                    </p:animEffect>
                                  </p:childTnLst>
                                </p:cTn>
                              </p:par>
                              <p:par>
                                <p:cTn id="131" presetID="10" presetClass="entr" presetSubtype="0" fill="hold" grpId="20" nodeType="withEffect">
                                  <p:stCondLst>
                                    <p:cond delay="0"/>
                                  </p:stCondLst>
                                  <p:childTnLst>
                                    <p:set>
                                      <p:cBhvr additive="base">
                                        <p:cTn id="132" dur="1" fill="hold">
                                          <p:stCondLst>
                                            <p:cond delay="0"/>
                                          </p:stCondLst>
                                        </p:cTn>
                                        <p:tgtEl>
                                          <p:spTgt spid="39965"/>
                                        </p:tgtEl>
                                        <p:attrNameLst>
                                          <p:attrName>style.visibility</p:attrName>
                                        </p:attrNameLst>
                                      </p:cBhvr>
                                      <p:to>
                                        <p:strVal val="visible"/>
                                      </p:to>
                                    </p:set>
                                    <p:animEffect transition="in" filter="fade">
                                      <p:cBhvr additive="base">
                                        <p:cTn id="133" dur="500" fill="hold"/>
                                        <p:tgtEl>
                                          <p:spTgt spid="39965"/>
                                        </p:tgtEl>
                                      </p:cBhvr>
                                    </p:animEffect>
                                  </p:childTnLst>
                                </p:cTn>
                              </p:par>
                              <p:par>
                                <p:cTn id="134" presetID="10" presetClass="entr" presetSubtype="0" fill="hold" grpId="21" nodeType="withEffect">
                                  <p:stCondLst>
                                    <p:cond delay="0"/>
                                  </p:stCondLst>
                                  <p:childTnLst>
                                    <p:set>
                                      <p:cBhvr additive="base">
                                        <p:cTn id="135" dur="1" fill="hold">
                                          <p:stCondLst>
                                            <p:cond delay="0"/>
                                          </p:stCondLst>
                                        </p:cTn>
                                        <p:tgtEl>
                                          <p:spTgt spid="39966"/>
                                        </p:tgtEl>
                                        <p:attrNameLst>
                                          <p:attrName>style.visibility</p:attrName>
                                        </p:attrNameLst>
                                      </p:cBhvr>
                                      <p:to>
                                        <p:strVal val="visible"/>
                                      </p:to>
                                    </p:set>
                                    <p:animEffect transition="in" filter="fade">
                                      <p:cBhvr additive="base">
                                        <p:cTn id="136" dur="500" fill="hold"/>
                                        <p:tgtEl>
                                          <p:spTgt spid="39966"/>
                                        </p:tgtEl>
                                      </p:cBhvr>
                                    </p:animEffect>
                                  </p:childTnLst>
                                </p:cTn>
                              </p:par>
                              <p:par>
                                <p:cTn id="137" presetID="10" presetClass="entr" presetSubtype="0" fill="hold" grpId="22" nodeType="withEffect">
                                  <p:stCondLst>
                                    <p:cond delay="0"/>
                                  </p:stCondLst>
                                  <p:childTnLst>
                                    <p:set>
                                      <p:cBhvr additive="base">
                                        <p:cTn id="138" dur="1" fill="hold">
                                          <p:stCondLst>
                                            <p:cond delay="0"/>
                                          </p:stCondLst>
                                        </p:cTn>
                                        <p:tgtEl>
                                          <p:spTgt spid="39967"/>
                                        </p:tgtEl>
                                        <p:attrNameLst>
                                          <p:attrName>style.visibility</p:attrName>
                                        </p:attrNameLst>
                                      </p:cBhvr>
                                      <p:to>
                                        <p:strVal val="visible"/>
                                      </p:to>
                                    </p:set>
                                    <p:animEffect transition="in" filter="fade">
                                      <p:cBhvr additive="base">
                                        <p:cTn id="139" dur="500" fill="hold"/>
                                        <p:tgtEl>
                                          <p:spTgt spid="39967"/>
                                        </p:tgtEl>
                                      </p:cBhvr>
                                    </p:animEffect>
                                  </p:childTnLst>
                                </p:cTn>
                              </p:par>
                              <p:par>
                                <p:cTn id="140" presetID="10" presetClass="entr" presetSubtype="0" fill="hold" grpId="23" nodeType="withEffect">
                                  <p:stCondLst>
                                    <p:cond delay="0"/>
                                  </p:stCondLst>
                                  <p:childTnLst>
                                    <p:set>
                                      <p:cBhvr additive="base">
                                        <p:cTn id="141" dur="1" fill="hold">
                                          <p:stCondLst>
                                            <p:cond delay="0"/>
                                          </p:stCondLst>
                                        </p:cTn>
                                        <p:tgtEl>
                                          <p:spTgt spid="39968"/>
                                        </p:tgtEl>
                                        <p:attrNameLst>
                                          <p:attrName>style.visibility</p:attrName>
                                        </p:attrNameLst>
                                      </p:cBhvr>
                                      <p:to>
                                        <p:strVal val="visible"/>
                                      </p:to>
                                    </p:set>
                                    <p:animEffect transition="in" filter="fade">
                                      <p:cBhvr additive="base">
                                        <p:cTn id="142" dur="500" fill="hold"/>
                                        <p:tgtEl>
                                          <p:spTgt spid="39968"/>
                                        </p:tgtEl>
                                      </p:cBhvr>
                                    </p:animEffect>
                                  </p:childTnLst>
                                </p:cTn>
                              </p:par>
                              <p:par>
                                <p:cTn id="143" presetID="42" presetClass="entr" presetSubtype="0" fill="hold" grpId="17" nodeType="withEffect">
                                  <p:stCondLst>
                                    <p:cond delay="0"/>
                                  </p:stCondLst>
                                  <p:childTnLst>
                                    <p:set>
                                      <p:cBhvr additive="base">
                                        <p:cTn id="144" dur="1" fill="hold">
                                          <p:stCondLst>
                                            <p:cond delay="0"/>
                                          </p:stCondLst>
                                        </p:cTn>
                                        <p:tgtEl>
                                          <p:spTgt spid="4"/>
                                        </p:tgtEl>
                                        <p:attrNameLst>
                                          <p:attrName>style.visibility</p:attrName>
                                        </p:attrNameLst>
                                      </p:cBhvr>
                                      <p:to>
                                        <p:strVal val="visible"/>
                                      </p:to>
                                    </p:set>
                                    <p:animEffect transition="in" filter="fade">
                                      <p:cBhvr additive="base">
                                        <p:cTn id="145" dur="1000" fill="hold"/>
                                        <p:tgtEl>
                                          <p:spTgt spid="4"/>
                                        </p:tgtEl>
                                      </p:cBhvr>
                                    </p:animEffect>
                                    <p:anim calcmode="lin" valueType="num">
                                      <p:cBhvr additive="base">
                                        <p:cTn id="146" dur="1000" fill="hold"/>
                                        <p:tgtEl>
                                          <p:spTgt spid="4"/>
                                        </p:tgtEl>
                                        <p:attrNameLst>
                                          <p:attrName>ppt_x</p:attrName>
                                        </p:attrNameLst>
                                      </p:cBhvr>
                                      <p:tavLst>
                                        <p:tav tm="0">
                                          <p:val>
                                            <p:strVal val="#ppt_x"/>
                                          </p:val>
                                        </p:tav>
                                        <p:tav tm="100000">
                                          <p:val>
                                            <p:strVal val="#ppt_x"/>
                                          </p:val>
                                        </p:tav>
                                      </p:tavLst>
                                    </p:anim>
                                    <p:anim calcmode="lin" valueType="num">
                                      <p:cBhvr additive="base">
                                        <p:cTn id="14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2" presetClass="entr" presetSubtype="4" fill="hold" nodeType="clickEffect">
                                  <p:stCondLst>
                                    <p:cond delay="0"/>
                                  </p:stCondLst>
                                  <p:childTnLst>
                                    <p:set>
                                      <p:cBhvr>
                                        <p:cTn id="151" dur="1" fill="hold">
                                          <p:stCondLst>
                                            <p:cond delay="0"/>
                                          </p:stCondLst>
                                        </p:cTn>
                                        <p:tgtEl>
                                          <p:spTgt spid="2"/>
                                        </p:tgtEl>
                                        <p:attrNameLst>
                                          <p:attrName>style.visibility</p:attrName>
                                        </p:attrNameLst>
                                      </p:cBhvr>
                                      <p:to>
                                        <p:strVal val="visible"/>
                                      </p:to>
                                    </p:set>
                                    <p:anim calcmode="lin" valueType="num">
                                      <p:cBhvr additive="base">
                                        <p:cTn id="152" dur="500" fill="hold"/>
                                        <p:tgtEl>
                                          <p:spTgt spid="2"/>
                                        </p:tgtEl>
                                        <p:attrNameLst>
                                          <p:attrName>ppt_x</p:attrName>
                                        </p:attrNameLst>
                                      </p:cBhvr>
                                      <p:tavLst>
                                        <p:tav tm="0">
                                          <p:val>
                                            <p:strVal val="#ppt_x"/>
                                          </p:val>
                                        </p:tav>
                                        <p:tav tm="100000">
                                          <p:val>
                                            <p:strVal val="#ppt_x"/>
                                          </p:val>
                                        </p:tav>
                                      </p:tavLst>
                                    </p:anim>
                                    <p:anim calcmode="lin" valueType="num">
                                      <p:cBhvr additive="base">
                                        <p:cTn id="15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1" presetClass="entr" presetSubtype="0" fill="hold" nodeType="clickEffect">
                                  <p:stCondLst>
                                    <p:cond delay="0"/>
                                  </p:stCondLst>
                                  <p:childTnLst>
                                    <p:set>
                                      <p:cBhvr>
                                        <p:cTn id="157" dur="1" fill="hold">
                                          <p:stCondLst>
                                            <p:cond delay="0"/>
                                          </p:stCondLst>
                                        </p:cTn>
                                        <p:tgtEl>
                                          <p:spTgt spid="1030"/>
                                        </p:tgtEl>
                                        <p:attrNameLst>
                                          <p:attrName>style.visibility</p:attrName>
                                        </p:attrNameLst>
                                      </p:cBhvr>
                                      <p:to>
                                        <p:strVal val="visible"/>
                                      </p:to>
                                    </p:set>
                                  </p:childTnLst>
                                </p:cTn>
                              </p:par>
                            </p:childTnLst>
                          </p:cTn>
                        </p:par>
                      </p:childTnLst>
                    </p:cTn>
                  </p:par>
                  <p:par>
                    <p:cTn id="158" fill="hold">
                      <p:stCondLst>
                        <p:cond delay="indefinite"/>
                      </p:stCondLst>
                      <p:childTnLst>
                        <p:par>
                          <p:cTn id="159" fill="hold">
                            <p:stCondLst>
                              <p:cond delay="0"/>
                            </p:stCondLst>
                            <p:childTnLst>
                              <p:par>
                                <p:cTn id="160" presetID="2" presetClass="entr" presetSubtype="4" fill="hold" nodeType="clickEffect">
                                  <p:stCondLst>
                                    <p:cond delay="0"/>
                                  </p:stCondLst>
                                  <p:childTnLst>
                                    <p:set>
                                      <p:cBhvr>
                                        <p:cTn id="161" dur="1" fill="hold">
                                          <p:stCondLst>
                                            <p:cond delay="0"/>
                                          </p:stCondLst>
                                        </p:cTn>
                                        <p:tgtEl>
                                          <p:spTgt spid="3"/>
                                        </p:tgtEl>
                                        <p:attrNameLst>
                                          <p:attrName>style.visibility</p:attrName>
                                        </p:attrNameLst>
                                      </p:cBhvr>
                                      <p:to>
                                        <p:strVal val="visible"/>
                                      </p:to>
                                    </p:set>
                                    <p:anim calcmode="lin" valueType="num">
                                      <p:cBhvr additive="base">
                                        <p:cTn id="162" dur="500" fill="hold"/>
                                        <p:tgtEl>
                                          <p:spTgt spid="3"/>
                                        </p:tgtEl>
                                        <p:attrNameLst>
                                          <p:attrName>ppt_x</p:attrName>
                                        </p:attrNameLst>
                                      </p:cBhvr>
                                      <p:tavLst>
                                        <p:tav tm="0">
                                          <p:val>
                                            <p:strVal val="#ppt_x"/>
                                          </p:val>
                                        </p:tav>
                                        <p:tav tm="100000">
                                          <p:val>
                                            <p:strVal val="#ppt_x"/>
                                          </p:val>
                                        </p:tav>
                                      </p:tavLst>
                                    </p:anim>
                                    <p:anim calcmode="lin" valueType="num">
                                      <p:cBhvr additive="base">
                                        <p:cTn id="16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4" fill="hold">
                      <p:stCondLst>
                        <p:cond delay="indefinite"/>
                      </p:stCondLst>
                      <p:childTnLst>
                        <p:par>
                          <p:cTn id="165" fill="hold">
                            <p:stCondLst>
                              <p:cond delay="0"/>
                            </p:stCondLst>
                            <p:childTnLst>
                              <p:par>
                                <p:cTn id="166" presetID="2" presetClass="entr" presetSubtype="4" fill="hold" nodeType="clickEffect">
                                  <p:stCondLst>
                                    <p:cond delay="0"/>
                                  </p:stCondLst>
                                  <p:childTnLst>
                                    <p:set>
                                      <p:cBhvr>
                                        <p:cTn id="167" dur="1" fill="hold">
                                          <p:stCondLst>
                                            <p:cond delay="0"/>
                                          </p:stCondLst>
                                        </p:cTn>
                                        <p:tgtEl>
                                          <p:spTgt spid="6"/>
                                        </p:tgtEl>
                                        <p:attrNameLst>
                                          <p:attrName>style.visibility</p:attrName>
                                        </p:attrNameLst>
                                      </p:cBhvr>
                                      <p:to>
                                        <p:strVal val="visible"/>
                                      </p:to>
                                    </p:set>
                                    <p:anim calcmode="lin" valueType="num">
                                      <p:cBhvr additive="base">
                                        <p:cTn id="168" dur="500" fill="hold"/>
                                        <p:tgtEl>
                                          <p:spTgt spid="6"/>
                                        </p:tgtEl>
                                        <p:attrNameLst>
                                          <p:attrName>ppt_x</p:attrName>
                                        </p:attrNameLst>
                                      </p:cBhvr>
                                      <p:tavLst>
                                        <p:tav tm="0">
                                          <p:val>
                                            <p:strVal val="#ppt_x"/>
                                          </p:val>
                                        </p:tav>
                                        <p:tav tm="100000">
                                          <p:val>
                                            <p:strVal val="#ppt_x"/>
                                          </p:val>
                                        </p:tav>
                                      </p:tavLst>
                                    </p:anim>
                                    <p:anim calcmode="lin" valueType="num">
                                      <p:cBhvr additive="base">
                                        <p:cTn id="16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animBg="1"/>
      <p:bldP spid="39941" grpId="1" animBg="1"/>
      <p:bldP spid="39942" grpId="2" animBg="1"/>
      <p:bldP spid="39943" grpId="3" animBg="1"/>
      <p:bldP spid="39944" grpId="4" animBg="1"/>
      <p:bldP spid="39945" grpId="5" animBg="1"/>
      <p:bldP spid="39946" grpId="6" animBg="1"/>
      <p:bldP spid="39951" grpId="7" animBg="1"/>
      <p:bldP spid="39952" grpId="8" animBg="1"/>
      <p:bldP spid="39953" grpId="9"/>
      <p:bldP spid="39954" grpId="10" animBg="1"/>
      <p:bldP spid="39955" grpId="11"/>
      <p:bldP spid="39956" grpId="12" animBg="1"/>
      <p:bldP spid="39957" grpId="13"/>
      <p:bldP spid="39958" grpId="14" animBg="1"/>
      <p:bldP spid="39959" grpId="15"/>
      <p:bldP spid="39960" grpId="16" animBg="1"/>
      <p:bldP spid="39961" grpId="17"/>
      <p:bldP spid="39963" grpId="18"/>
      <p:bldP spid="39964" grpId="19"/>
      <p:bldP spid="39965" grpId="20"/>
      <p:bldP spid="39966" grpId="21"/>
      <p:bldP spid="39967" grpId="22"/>
      <p:bldP spid="39968" grpId="23"/>
      <p:bldP spid="4" grpId="17"/>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4294967295"/>
            <p:custDataLst>
              <p:tags r:id="rId1"/>
            </p:custDataLst>
          </p:nvPr>
        </p:nvSpPr>
        <p:spPr>
          <a:xfrm>
            <a:off x="299085" y="1234440"/>
            <a:ext cx="11470640" cy="4616450"/>
          </a:xfrm>
        </p:spPr>
        <p:txBody>
          <a:bodyPr>
            <a:noAutofit/>
          </a:bodyPr>
          <a:lstStyle/>
          <a:p>
            <a:pPr marL="0" indent="0" algn="just" fontAlgn="auto">
              <a:lnSpc>
                <a:spcPct val="150000"/>
              </a:lnSpc>
              <a:spcBef>
                <a:spcPct val="0"/>
              </a:spcBef>
              <a:buNone/>
              <a:tabLst>
                <a:tab pos="2250440" algn="l"/>
              </a:tabLst>
            </a:pPr>
            <a:r>
              <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一、易错辨析</a:t>
            </a:r>
            <a:endParaRPr lang="zh-CN" altLang="zh-CN" sz="28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a:p>
            <a:pPr marL="0" marR="66675" indent="0" fontAlgn="auto">
              <a:lnSpc>
                <a:spcPct val="150000"/>
              </a:lnSpc>
              <a:spcBef>
                <a:spcPct val="0"/>
              </a:spcBef>
              <a:buNone/>
              <a:tabLst>
                <a:tab pos="5671185" algn="l"/>
              </a:tabLst>
            </a:pP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1)</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酶的基本组成单位是氨基酸和脱氧核糖核苷酸。</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marL="0" marR="66675" indent="0" fontAlgn="auto">
              <a:lnSpc>
                <a:spcPct val="150000"/>
              </a:lnSpc>
              <a:spcBef>
                <a:spcPct val="0"/>
              </a:spcBef>
              <a:buNone/>
              <a:tabLst>
                <a:tab pos="5671185" algn="l"/>
              </a:tabLst>
            </a:pP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酶分子在催化反应完成后立即被降解成氨基酸。</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marL="0" marR="66675" indent="0" fontAlgn="auto">
              <a:lnSpc>
                <a:spcPct val="150000"/>
              </a:lnSpc>
              <a:spcBef>
                <a:spcPct val="0"/>
              </a:spcBef>
              <a:buNone/>
              <a:tabLst>
                <a:tab pos="5671185" algn="l"/>
              </a:tabLst>
            </a:pP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(3)</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酶提供了反应过程所必需的活化能。</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marL="0" marR="66675" indent="0" fontAlgn="auto">
              <a:lnSpc>
                <a:spcPct val="150000"/>
              </a:lnSpc>
              <a:spcBef>
                <a:spcPct val="0"/>
              </a:spcBef>
              <a:buNone/>
              <a:tabLst>
                <a:tab pos="5671185" algn="l"/>
              </a:tabLst>
            </a:pP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(4)</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酶不一定都在核糖体上合成，但构成酶的化学物质都可以在核糖体上找到。</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marL="0" marR="66675" indent="0" fontAlgn="auto">
              <a:lnSpc>
                <a:spcPct val="150000"/>
              </a:lnSpc>
              <a:spcBef>
                <a:spcPct val="0"/>
              </a:spcBef>
              <a:buNone/>
              <a:tabLst>
                <a:tab pos="5671185" algn="l"/>
              </a:tabLst>
            </a:pP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(5)</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酶是由活细胞产生的，因此酶只能在细胞内发挥作用。</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marL="0" marR="66675" indent="0" fontAlgn="auto">
              <a:lnSpc>
                <a:spcPct val="150000"/>
              </a:lnSpc>
              <a:spcBef>
                <a:spcPct val="0"/>
              </a:spcBef>
              <a:buNone/>
              <a:tabLst>
                <a:tab pos="5671185" algn="l"/>
              </a:tabLst>
            </a:pP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(6)</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酶活性的发挥离不开其特定的结构。</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800" kern="10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kern="10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 name="矩形 1"/>
          <p:cNvSpPr/>
          <p:nvPr>
            <p:custDataLst>
              <p:tags r:id="rId2"/>
            </p:custDataLst>
          </p:nvPr>
        </p:nvSpPr>
        <p:spPr>
          <a:xfrm>
            <a:off x="8416826" y="1926863"/>
            <a:ext cx="693420" cy="706755"/>
          </a:xfrm>
          <a:prstGeom prst="rect">
            <a:avLst/>
          </a:prstGeom>
        </p:spPr>
        <p:txBody>
          <a:bodyPr wrap="none">
            <a:spAutoFit/>
          </a:bodyPr>
          <a:lstStyle/>
          <a:p>
            <a:r>
              <a:rPr lang="en-US" altLang="zh-CN" sz="4000" b="1" kern="100">
                <a:solidFill>
                  <a:srgbClr val="FF0000"/>
                </a:solidFill>
                <a:latin typeface="黑体" panose="02010609060101010101" charset="-122"/>
                <a:ea typeface="黑体" panose="02010609060101010101" charset="-122"/>
                <a:cs typeface="Times New Roman" panose="02020603050405020304" charset="0"/>
              </a:rPr>
              <a:t>×</a:t>
            </a:r>
            <a:endParaRPr lang="en-US" altLang="zh-CN" sz="4000" b="1" kern="100">
              <a:solidFill>
                <a:srgbClr val="FF0000"/>
              </a:solidFill>
              <a:latin typeface="黑体" panose="02010609060101010101" charset="-122"/>
              <a:ea typeface="黑体" panose="02010609060101010101" charset="-122"/>
              <a:cs typeface="Times New Roman" panose="02020603050405020304" charset="0"/>
            </a:endParaRPr>
          </a:p>
        </p:txBody>
      </p:sp>
      <p:sp>
        <p:nvSpPr>
          <p:cNvPr id="5" name="矩形 4"/>
          <p:cNvSpPr/>
          <p:nvPr>
            <p:custDataLst>
              <p:tags r:id="rId3"/>
            </p:custDataLst>
          </p:nvPr>
        </p:nvSpPr>
        <p:spPr>
          <a:xfrm>
            <a:off x="8416826" y="2653905"/>
            <a:ext cx="693420" cy="706755"/>
          </a:xfrm>
          <a:prstGeom prst="rect">
            <a:avLst/>
          </a:prstGeom>
        </p:spPr>
        <p:txBody>
          <a:bodyPr wrap="none">
            <a:spAutoFit/>
          </a:bodyPr>
          <a:lstStyle/>
          <a:p>
            <a:r>
              <a:rPr lang="en-US" altLang="zh-CN" sz="4000" b="1" kern="100">
                <a:solidFill>
                  <a:srgbClr val="FF0000"/>
                </a:solidFill>
                <a:latin typeface="黑体" panose="02010609060101010101" charset="-122"/>
                <a:ea typeface="黑体" panose="02010609060101010101" charset="-122"/>
                <a:cs typeface="Times New Roman" panose="02020603050405020304" charset="0"/>
              </a:rPr>
              <a:t>×</a:t>
            </a:r>
            <a:endParaRPr lang="en-US" altLang="zh-CN" sz="4000" b="1" kern="100">
              <a:solidFill>
                <a:srgbClr val="FF0000"/>
              </a:solidFill>
              <a:latin typeface="黑体" panose="02010609060101010101" charset="-122"/>
              <a:ea typeface="黑体" panose="02010609060101010101" charset="-122"/>
              <a:cs typeface="Times New Roman" panose="02020603050405020304" charset="0"/>
            </a:endParaRPr>
          </a:p>
        </p:txBody>
      </p:sp>
      <p:sp>
        <p:nvSpPr>
          <p:cNvPr id="6" name="矩形 5"/>
          <p:cNvSpPr/>
          <p:nvPr>
            <p:custDataLst>
              <p:tags r:id="rId4"/>
            </p:custDataLst>
          </p:nvPr>
        </p:nvSpPr>
        <p:spPr>
          <a:xfrm>
            <a:off x="6647299" y="3252852"/>
            <a:ext cx="693420" cy="706755"/>
          </a:xfrm>
          <a:prstGeom prst="rect">
            <a:avLst/>
          </a:prstGeom>
        </p:spPr>
        <p:txBody>
          <a:bodyPr wrap="none">
            <a:spAutoFit/>
          </a:bodyPr>
          <a:lstStyle/>
          <a:p>
            <a:r>
              <a:rPr lang="en-US" altLang="zh-CN" sz="4000" b="1" kern="100">
                <a:solidFill>
                  <a:srgbClr val="FF0000"/>
                </a:solidFill>
                <a:latin typeface="黑体" panose="02010609060101010101" charset="-122"/>
                <a:ea typeface="黑体" panose="02010609060101010101" charset="-122"/>
                <a:cs typeface="Times New Roman" panose="02020603050405020304" charset="0"/>
              </a:rPr>
              <a:t>×</a:t>
            </a:r>
            <a:endParaRPr lang="en-US" altLang="zh-CN" sz="4000" b="1" kern="100">
              <a:solidFill>
                <a:srgbClr val="FF0000"/>
              </a:solidFill>
              <a:latin typeface="黑体" panose="02010609060101010101" charset="-122"/>
              <a:ea typeface="黑体" panose="02010609060101010101" charset="-122"/>
              <a:cs typeface="Times New Roman" panose="02020603050405020304" charset="0"/>
            </a:endParaRPr>
          </a:p>
        </p:txBody>
      </p:sp>
      <p:sp>
        <p:nvSpPr>
          <p:cNvPr id="4" name="矩形 3"/>
          <p:cNvSpPr/>
          <p:nvPr>
            <p:custDataLst>
              <p:tags r:id="rId5"/>
            </p:custDataLst>
          </p:nvPr>
        </p:nvSpPr>
        <p:spPr>
          <a:xfrm>
            <a:off x="1556961" y="4497561"/>
            <a:ext cx="539750" cy="706755"/>
          </a:xfrm>
          <a:prstGeom prst="rect">
            <a:avLst/>
          </a:prstGeom>
        </p:spPr>
        <p:txBody>
          <a:bodyPr wrap="none">
            <a:spAutoFit/>
          </a:bodyPr>
          <a:lstStyle/>
          <a:p>
            <a:r>
              <a:rPr lang="en-US" altLang="zh-CN" sz="4000" b="1" kern="100">
                <a:solidFill>
                  <a:srgbClr val="FF0000"/>
                </a:solidFill>
                <a:latin typeface="微软雅黑" panose="020B0503020204020204" pitchFamily="34" charset="-122"/>
                <a:ea typeface="微软雅黑" panose="020B0503020204020204" pitchFamily="34" charset="-122"/>
                <a:cs typeface="Times New Roman" panose="02020603050405020304" charset="0"/>
              </a:rPr>
              <a:t>√</a:t>
            </a:r>
            <a:endParaRPr lang="en-US" altLang="zh-CN" sz="4000" b="1" kern="100">
              <a:solidFill>
                <a:srgbClr val="FF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8" name="矩形 7"/>
          <p:cNvSpPr/>
          <p:nvPr>
            <p:custDataLst>
              <p:tags r:id="rId6"/>
            </p:custDataLst>
          </p:nvPr>
        </p:nvSpPr>
        <p:spPr>
          <a:xfrm>
            <a:off x="9498398" y="5144363"/>
            <a:ext cx="693420" cy="706755"/>
          </a:xfrm>
          <a:prstGeom prst="rect">
            <a:avLst/>
          </a:prstGeom>
        </p:spPr>
        <p:txBody>
          <a:bodyPr wrap="none">
            <a:spAutoFit/>
          </a:bodyPr>
          <a:lstStyle/>
          <a:p>
            <a:r>
              <a:rPr lang="en-US" altLang="zh-CN" sz="4000" b="1" kern="100">
                <a:solidFill>
                  <a:srgbClr val="FF0000"/>
                </a:solidFill>
                <a:latin typeface="黑体" panose="02010609060101010101" charset="-122"/>
                <a:ea typeface="黑体" panose="02010609060101010101" charset="-122"/>
                <a:cs typeface="Times New Roman" panose="02020603050405020304" charset="0"/>
              </a:rPr>
              <a:t>×</a:t>
            </a:r>
            <a:endParaRPr lang="en-US" altLang="zh-CN" sz="4000" b="1" kern="100">
              <a:solidFill>
                <a:srgbClr val="FF0000"/>
              </a:solidFill>
              <a:latin typeface="黑体" panose="02010609060101010101" charset="-122"/>
              <a:ea typeface="黑体" panose="02010609060101010101" charset="-122"/>
              <a:cs typeface="Times New Roman" panose="02020603050405020304" charset="0"/>
            </a:endParaRPr>
          </a:p>
        </p:txBody>
      </p:sp>
      <p:sp>
        <p:nvSpPr>
          <p:cNvPr id="9" name="矩形 8"/>
          <p:cNvSpPr/>
          <p:nvPr>
            <p:custDataLst>
              <p:tags r:id="rId7"/>
            </p:custDataLst>
          </p:nvPr>
        </p:nvSpPr>
        <p:spPr>
          <a:xfrm>
            <a:off x="6647046" y="5728300"/>
            <a:ext cx="693420" cy="706755"/>
          </a:xfrm>
          <a:prstGeom prst="rect">
            <a:avLst/>
          </a:prstGeom>
        </p:spPr>
        <p:txBody>
          <a:bodyPr wrap="none">
            <a:spAutoFit/>
          </a:bodyPr>
          <a:lstStyle/>
          <a:p>
            <a:r>
              <a:rPr lang="en-US" altLang="zh-CN" sz="4000" b="1" kern="100">
                <a:solidFill>
                  <a:srgbClr val="FF0000"/>
                </a:solidFill>
                <a:latin typeface="黑体" panose="02010609060101010101" charset="-122"/>
                <a:ea typeface="黑体" panose="02010609060101010101" charset="-122"/>
                <a:cs typeface="Times New Roman" panose="02020603050405020304" charset="0"/>
              </a:rPr>
              <a:t>√</a:t>
            </a:r>
            <a:endParaRPr lang="en-US" altLang="zh-CN" sz="4000" b="1" kern="100">
              <a:solidFill>
                <a:srgbClr val="FF0000"/>
              </a:solidFill>
              <a:latin typeface="黑体" panose="02010609060101010101" charset="-122"/>
              <a:ea typeface="黑体" panose="02010609060101010101" charset="-122"/>
              <a:cs typeface="Times New Roman" panose="02020603050405020304" charset="0"/>
            </a:endParaRPr>
          </a:p>
        </p:txBody>
      </p:sp>
      <p:grpSp>
        <p:nvGrpSpPr>
          <p:cNvPr id="12" name="组合 11"/>
          <p:cNvGrpSpPr/>
          <p:nvPr>
            <p:custDataLst>
              <p:tags r:id="rId8"/>
            </p:custDataLst>
          </p:nvPr>
        </p:nvGrpSpPr>
        <p:grpSpPr>
          <a:xfrm>
            <a:off x="5447665" y="1643314"/>
            <a:ext cx="2590165" cy="844388"/>
            <a:chOff x="9778" y="2184"/>
            <a:chExt cx="4079" cy="1092"/>
          </a:xfrm>
        </p:grpSpPr>
        <p:sp>
          <p:nvSpPr>
            <p:cNvPr id="11" name="圆角矩形 10"/>
            <p:cNvSpPr/>
            <p:nvPr>
              <p:custDataLst>
                <p:tags r:id="rId9"/>
              </p:custDataLst>
            </p:nvPr>
          </p:nvSpPr>
          <p:spPr>
            <a:xfrm>
              <a:off x="9778" y="2759"/>
              <a:ext cx="4079" cy="517"/>
            </a:xfrm>
            <a:prstGeom prst="roundRect">
              <a:avLst/>
            </a:prstGeom>
            <a:solidFill>
              <a:schemeClr val="accent6">
                <a:lumMod val="20000"/>
                <a:lumOff val="80000"/>
                <a:alpha val="2000"/>
              </a:schemeClr>
            </a:solidFill>
            <a:ln w="28575" cmpd="sng">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p:cNvSpPr txBox="1"/>
            <p:nvPr>
              <p:custDataLst>
                <p:tags r:id="rId10"/>
              </p:custDataLst>
            </p:nvPr>
          </p:nvSpPr>
          <p:spPr>
            <a:xfrm>
              <a:off x="10504" y="2184"/>
              <a:ext cx="2628" cy="583"/>
            </a:xfrm>
            <a:prstGeom prst="rect">
              <a:avLst/>
            </a:prstGeom>
            <a:noFill/>
          </p:spPr>
          <p:txBody>
            <a:bodyPr wrap="square" rtlCol="0">
              <a:spAutoFit/>
            </a:bodyPr>
            <a:lstStyle/>
            <a:p>
              <a:pPr algn="l"/>
              <a:r>
                <a:rPr lang="zh-CN" altLang="en-US" sz="2340" b="1">
                  <a:solidFill>
                    <a:srgbClr val="FF0000"/>
                  </a:solidFill>
                  <a:sym typeface="+mn-ea"/>
                </a:rPr>
                <a:t>核糖核苷酸</a:t>
              </a:r>
              <a:endParaRPr lang="zh-CN" altLang="en-US" sz="2340" b="1">
                <a:solidFill>
                  <a:srgbClr val="FF0000"/>
                </a:solidFill>
                <a:sym typeface="+mn-ea"/>
              </a:endParaRPr>
            </a:p>
          </p:txBody>
        </p:sp>
      </p:grpSp>
      <p:grpSp>
        <p:nvGrpSpPr>
          <p:cNvPr id="14" name="组合 13"/>
          <p:cNvGrpSpPr/>
          <p:nvPr>
            <p:custDataLst>
              <p:tags r:id="rId11"/>
            </p:custDataLst>
          </p:nvPr>
        </p:nvGrpSpPr>
        <p:grpSpPr>
          <a:xfrm>
            <a:off x="1044575" y="2443480"/>
            <a:ext cx="9285605" cy="615315"/>
            <a:chOff x="1645" y="3931"/>
            <a:chExt cx="14623" cy="969"/>
          </a:xfrm>
        </p:grpSpPr>
        <p:sp>
          <p:nvSpPr>
            <p:cNvPr id="10" name="文本框 9"/>
            <p:cNvSpPr txBox="1"/>
            <p:nvPr>
              <p:custDataLst>
                <p:tags r:id="rId12"/>
              </p:custDataLst>
            </p:nvPr>
          </p:nvSpPr>
          <p:spPr>
            <a:xfrm>
              <a:off x="1645" y="3931"/>
              <a:ext cx="14623" cy="725"/>
            </a:xfrm>
            <a:prstGeom prst="rect">
              <a:avLst/>
            </a:prstGeom>
            <a:noFill/>
          </p:spPr>
          <p:txBody>
            <a:bodyPr wrap="square" rtlCol="0" anchor="t">
              <a:spAutoFit/>
            </a:bodyPr>
            <a:lstStyle/>
            <a:p>
              <a:r>
                <a:rPr lang="zh-CN" altLang="en-US" sz="2400">
                  <a:solidFill>
                    <a:srgbClr val="FF0000"/>
                  </a:solidFill>
                  <a:latin typeface="黑体" panose="02010609060101010101" charset="-122"/>
                  <a:ea typeface="黑体" panose="02010609060101010101" charset="-122"/>
                </a:rPr>
                <a:t>催化剂在反应前后化学性质和质量</a:t>
              </a:r>
              <a:r>
                <a:rPr lang="zh-CN" altLang="en-US" sz="2400" b="1">
                  <a:solidFill>
                    <a:srgbClr val="0070C0"/>
                  </a:solidFill>
                  <a:latin typeface="黑体" panose="02010609060101010101" charset="-122"/>
                  <a:ea typeface="黑体" panose="02010609060101010101" charset="-122"/>
                </a:rPr>
                <a:t>都不变，</a:t>
              </a:r>
              <a:r>
                <a:rPr lang="zh-CN" altLang="en-US" sz="2400" b="1">
                  <a:solidFill>
                    <a:srgbClr val="FF0000"/>
                  </a:solidFill>
                  <a:latin typeface="黑体" panose="02010609060101010101" charset="-122"/>
                  <a:ea typeface="黑体" panose="02010609060101010101" charset="-122"/>
                </a:rPr>
                <a:t>一段时间</a:t>
              </a:r>
              <a:r>
                <a:rPr lang="zh-CN" altLang="en-US" sz="2400" b="1">
                  <a:solidFill>
                    <a:srgbClr val="0070C0"/>
                  </a:solidFill>
                  <a:latin typeface="黑体" panose="02010609060101010101" charset="-122"/>
                  <a:ea typeface="黑体" panose="02010609060101010101" charset="-122"/>
                </a:rPr>
                <a:t>可以重复利用</a:t>
              </a:r>
              <a:endParaRPr lang="zh-CN" altLang="en-US" sz="2400" b="1">
                <a:solidFill>
                  <a:srgbClr val="0070C0"/>
                </a:solidFill>
                <a:latin typeface="黑体" panose="02010609060101010101" charset="-122"/>
                <a:ea typeface="黑体" panose="02010609060101010101" charset="-122"/>
              </a:endParaRPr>
            </a:p>
          </p:txBody>
        </p:sp>
        <p:cxnSp>
          <p:nvCxnSpPr>
            <p:cNvPr id="13" name="直接连接符 12"/>
            <p:cNvCxnSpPr/>
            <p:nvPr>
              <p:custDataLst>
                <p:tags r:id="rId13"/>
              </p:custDataLst>
            </p:nvPr>
          </p:nvCxnSpPr>
          <p:spPr>
            <a:xfrm>
              <a:off x="7770" y="4601"/>
              <a:ext cx="4538" cy="29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6" name="组合 15"/>
          <p:cNvGrpSpPr/>
          <p:nvPr>
            <p:custDataLst>
              <p:tags r:id="rId14"/>
            </p:custDataLst>
          </p:nvPr>
        </p:nvGrpSpPr>
        <p:grpSpPr>
          <a:xfrm>
            <a:off x="1200785" y="3058795"/>
            <a:ext cx="1045845" cy="575945"/>
            <a:chOff x="6959" y="3452"/>
            <a:chExt cx="1647" cy="907"/>
          </a:xfrm>
        </p:grpSpPr>
        <p:sp>
          <p:nvSpPr>
            <p:cNvPr id="17" name="文本框 16"/>
            <p:cNvSpPr txBox="1"/>
            <p:nvPr>
              <p:custDataLst>
                <p:tags r:id="rId15"/>
              </p:custDataLst>
            </p:nvPr>
          </p:nvSpPr>
          <p:spPr>
            <a:xfrm>
              <a:off x="6959" y="3452"/>
              <a:ext cx="1647" cy="725"/>
            </a:xfrm>
            <a:prstGeom prst="rect">
              <a:avLst/>
            </a:prstGeom>
            <a:noFill/>
          </p:spPr>
          <p:txBody>
            <a:bodyPr wrap="square" rtlCol="0" anchor="t">
              <a:spAutoFit/>
            </a:bodyPr>
            <a:lstStyle/>
            <a:p>
              <a:r>
                <a:rPr lang="zh-CN" altLang="en-US" sz="2400" b="1">
                  <a:solidFill>
                    <a:srgbClr val="0070C0"/>
                  </a:solidFill>
                  <a:latin typeface="黑体" panose="02010609060101010101" charset="-122"/>
                  <a:ea typeface="黑体" panose="02010609060101010101" charset="-122"/>
                </a:rPr>
                <a:t>降低</a:t>
              </a:r>
              <a:endParaRPr lang="zh-CN" altLang="en-US" sz="2400" b="1">
                <a:solidFill>
                  <a:srgbClr val="0070C0"/>
                </a:solidFill>
                <a:latin typeface="黑体" panose="02010609060101010101" charset="-122"/>
                <a:ea typeface="黑体" panose="02010609060101010101" charset="-122"/>
              </a:endParaRPr>
            </a:p>
          </p:txBody>
        </p:sp>
        <p:cxnSp>
          <p:nvCxnSpPr>
            <p:cNvPr id="19" name="直接连接符 18"/>
            <p:cNvCxnSpPr/>
            <p:nvPr>
              <p:custDataLst>
                <p:tags r:id="rId16"/>
              </p:custDataLst>
            </p:nvPr>
          </p:nvCxnSpPr>
          <p:spPr>
            <a:xfrm flipV="1">
              <a:off x="6959" y="4271"/>
              <a:ext cx="1300" cy="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0" name="文本框 19"/>
          <p:cNvSpPr txBox="1"/>
          <p:nvPr>
            <p:custDataLst>
              <p:tags r:id="rId17"/>
            </p:custDataLst>
          </p:nvPr>
        </p:nvSpPr>
        <p:spPr>
          <a:xfrm>
            <a:off x="5887711" y="4281101"/>
            <a:ext cx="5407660" cy="450850"/>
          </a:xfrm>
          <a:prstGeom prst="rect">
            <a:avLst/>
          </a:prstGeom>
          <a:noFill/>
        </p:spPr>
        <p:txBody>
          <a:bodyPr wrap="none" rtlCol="0">
            <a:spAutoFit/>
          </a:bodyPr>
          <a:lstStyle/>
          <a:p>
            <a:pPr algn="l"/>
            <a:r>
              <a:rPr lang="zh-CN" altLang="en-US" sz="2340" b="1">
                <a:solidFill>
                  <a:srgbClr val="FF0000"/>
                </a:solidFill>
                <a:latin typeface="黑体" panose="02010609060101010101" charset="-122"/>
                <a:ea typeface="黑体" panose="02010609060101010101" charset="-122"/>
                <a:cs typeface="黑体" panose="02010609060101010101" charset="-122"/>
                <a:sym typeface="+mn-ea"/>
              </a:rPr>
              <a:t>酶的本质：绝大多数是酶，少数是</a:t>
            </a:r>
            <a:r>
              <a:rPr lang="en-US" altLang="zh-CN" sz="2340" b="1">
                <a:solidFill>
                  <a:srgbClr val="FF0000"/>
                </a:solidFill>
                <a:latin typeface="黑体" panose="02010609060101010101" charset="-122"/>
                <a:ea typeface="黑体" panose="02010609060101010101" charset="-122"/>
                <a:cs typeface="黑体" panose="02010609060101010101" charset="-122"/>
                <a:sym typeface="+mn-ea"/>
              </a:rPr>
              <a:t>RNA</a:t>
            </a:r>
            <a:r>
              <a:rPr lang="zh-CN" altLang="en-US" sz="2340" b="1">
                <a:solidFill>
                  <a:srgbClr val="FF0000"/>
                </a:solidFill>
                <a:latin typeface="黑体" panose="02010609060101010101" charset="-122"/>
                <a:ea typeface="黑体" panose="02010609060101010101" charset="-122"/>
                <a:cs typeface="黑体" panose="02010609060101010101" charset="-122"/>
                <a:sym typeface="+mn-ea"/>
              </a:rPr>
              <a:t>。</a:t>
            </a:r>
            <a:endParaRPr lang="zh-CN" altLang="en-US" sz="2340" b="1">
              <a:solidFill>
                <a:srgbClr val="FF0000"/>
              </a:solidFill>
              <a:latin typeface="黑体" panose="02010609060101010101" charset="-122"/>
              <a:ea typeface="黑体" panose="02010609060101010101" charset="-122"/>
              <a:cs typeface="黑体" panose="02010609060101010101" charset="-122"/>
              <a:sym typeface="+mn-ea"/>
            </a:endParaRPr>
          </a:p>
        </p:txBody>
      </p:sp>
      <p:grpSp>
        <p:nvGrpSpPr>
          <p:cNvPr id="24" name="组合 23"/>
          <p:cNvGrpSpPr/>
          <p:nvPr>
            <p:custDataLst>
              <p:tags r:id="rId18"/>
            </p:custDataLst>
          </p:nvPr>
        </p:nvGrpSpPr>
        <p:grpSpPr>
          <a:xfrm>
            <a:off x="4316095" y="4852670"/>
            <a:ext cx="7018020" cy="901700"/>
            <a:chOff x="6797" y="7725"/>
            <a:chExt cx="11052" cy="1420"/>
          </a:xfrm>
        </p:grpSpPr>
        <p:sp>
          <p:nvSpPr>
            <p:cNvPr id="21" name="文本框 20"/>
            <p:cNvSpPr txBox="1"/>
            <p:nvPr>
              <p:custDataLst>
                <p:tags r:id="rId19"/>
              </p:custDataLst>
            </p:nvPr>
          </p:nvSpPr>
          <p:spPr>
            <a:xfrm>
              <a:off x="6797" y="7725"/>
              <a:ext cx="11052" cy="710"/>
            </a:xfrm>
            <a:prstGeom prst="rect">
              <a:avLst/>
            </a:prstGeom>
            <a:noFill/>
          </p:spPr>
          <p:txBody>
            <a:bodyPr wrap="none" rtlCol="0">
              <a:spAutoFit/>
            </a:bodyPr>
            <a:lstStyle/>
            <a:p>
              <a:pPr algn="l"/>
              <a:r>
                <a:rPr lang="zh-CN" altLang="en-US" sz="2340" b="1">
                  <a:solidFill>
                    <a:srgbClr val="0070C0"/>
                  </a:solidFill>
                  <a:latin typeface="微软雅黑" panose="020B0503020204020204" pitchFamily="34" charset="-122"/>
                  <a:ea typeface="微软雅黑" panose="020B0503020204020204" pitchFamily="34" charset="-122"/>
                  <a:sym typeface="+mn-ea"/>
                </a:rPr>
                <a:t>酶可在体外，亦可在体内（细胞内、外）发挥作用。</a:t>
              </a:r>
              <a:endParaRPr lang="zh-CN" altLang="en-US" sz="2340" b="1">
                <a:solidFill>
                  <a:srgbClr val="0070C0"/>
                </a:solidFill>
                <a:latin typeface="微软雅黑" panose="020B0503020204020204" pitchFamily="34" charset="-122"/>
                <a:ea typeface="微软雅黑" panose="020B0503020204020204" pitchFamily="34" charset="-122"/>
                <a:sym typeface="+mn-ea"/>
              </a:endParaRPr>
            </a:p>
          </p:txBody>
        </p:sp>
        <p:sp>
          <p:nvSpPr>
            <p:cNvPr id="22" name="圆角矩形 21"/>
            <p:cNvSpPr/>
            <p:nvPr>
              <p:custDataLst>
                <p:tags r:id="rId20"/>
              </p:custDataLst>
            </p:nvPr>
          </p:nvSpPr>
          <p:spPr>
            <a:xfrm>
              <a:off x="8579" y="8435"/>
              <a:ext cx="1199" cy="710"/>
            </a:xfrm>
            <a:prstGeom prst="roundRect">
              <a:avLst/>
            </a:prstGeom>
            <a:solidFill>
              <a:schemeClr val="accent6">
                <a:lumMod val="20000"/>
                <a:lumOff val="80000"/>
                <a:alpha val="2000"/>
              </a:schemeClr>
            </a:solid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5" name="文本框 24"/>
          <p:cNvSpPr txBox="1"/>
          <p:nvPr>
            <p:custDataLst>
              <p:tags r:id="rId21"/>
            </p:custDataLst>
          </p:nvPr>
        </p:nvSpPr>
        <p:spPr>
          <a:xfrm>
            <a:off x="1265546" y="6325801"/>
            <a:ext cx="8503920" cy="450850"/>
          </a:xfrm>
          <a:prstGeom prst="rect">
            <a:avLst/>
          </a:prstGeom>
          <a:noFill/>
        </p:spPr>
        <p:txBody>
          <a:bodyPr wrap="none" rtlCol="0">
            <a:spAutoFit/>
          </a:bodyPr>
          <a:lstStyle/>
          <a:p>
            <a:pPr algn="l"/>
            <a:r>
              <a:rPr lang="zh-CN" altLang="en-US" sz="2340" b="1">
                <a:solidFill>
                  <a:srgbClr val="FF0000"/>
                </a:solidFill>
                <a:latin typeface="微软雅黑" panose="020B0503020204020204" pitchFamily="34" charset="-122"/>
                <a:ea typeface="微软雅黑" panose="020B0503020204020204" pitchFamily="34" charset="-122"/>
                <a:cs typeface="黑体" panose="02010609060101010101" charset="-122"/>
                <a:sym typeface="+mn-ea"/>
              </a:rPr>
              <a:t>高温、强酸、强碱会使酶的空间结构遭到破坏，使酶活性丧失。</a:t>
            </a:r>
            <a:endParaRPr lang="zh-CN" altLang="en-US" sz="2340" b="1">
              <a:solidFill>
                <a:srgbClr val="FF0000"/>
              </a:solidFill>
              <a:latin typeface="微软雅黑" panose="020B0503020204020204" pitchFamily="34" charset="-122"/>
              <a:ea typeface="微软雅黑" panose="020B0503020204020204" pitchFamily="34" charset="-122"/>
              <a:cs typeface="黑体" panose="02010609060101010101" charset="-122"/>
              <a:sym typeface="+mn-ea"/>
            </a:endParaRPr>
          </a:p>
        </p:txBody>
      </p:sp>
      <p:grpSp>
        <p:nvGrpSpPr>
          <p:cNvPr id="7" name="组合 6"/>
          <p:cNvGrpSpPr/>
          <p:nvPr>
            <p:custDataLst>
              <p:tags r:id="rId22"/>
            </p:custDataLst>
          </p:nvPr>
        </p:nvGrpSpPr>
        <p:grpSpPr>
          <a:xfrm>
            <a:off x="149225" y="81280"/>
            <a:ext cx="5759450" cy="1152525"/>
            <a:chOff x="235" y="128"/>
            <a:chExt cx="10309" cy="1815"/>
          </a:xfrm>
        </p:grpSpPr>
        <p:sp>
          <p:nvSpPr>
            <p:cNvPr id="15" name="文本框 14"/>
            <p:cNvSpPr txBox="1"/>
            <p:nvPr>
              <p:custDataLst>
                <p:tags r:id="rId23"/>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酶的本质及作用的分析推断</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6" name="组合 25"/>
            <p:cNvGrpSpPr/>
            <p:nvPr>
              <p:custDataLst>
                <p:tags r:id="rId24"/>
              </p:custDataLst>
            </p:nvPr>
          </p:nvGrpSpPr>
          <p:grpSpPr>
            <a:xfrm>
              <a:off x="235" y="128"/>
              <a:ext cx="10309" cy="899"/>
              <a:chOff x="587375" y="977268"/>
              <a:chExt cx="6546004" cy="570900"/>
            </a:xfrm>
          </p:grpSpPr>
          <p:sp>
            <p:nvSpPr>
              <p:cNvPr id="215" name="任意多边形: 形状 17"/>
              <p:cNvSpPr/>
              <p:nvPr>
                <p:custDataLst>
                  <p:tags r:id="rId25"/>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26"/>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27"/>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28"/>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29"/>
              </p:custDataLst>
            </p:nvPr>
          </p:nvPicPr>
          <p:blipFill>
            <a:blip r:embed="rId30"/>
            <a:stretch>
              <a:fillRect/>
            </a:stretch>
          </p:blipFill>
          <p:spPr>
            <a:xfrm>
              <a:off x="1119" y="207"/>
              <a:ext cx="719" cy="719"/>
            </a:xfrm>
            <a:prstGeom prst="rect">
              <a:avLst/>
            </a:prstGeom>
          </p:spPr>
        </p:pic>
      </p:grpSp>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barn(inVertical)">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3" nodeType="click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additive="base">
                                        <p:cTn id="38" dur="500" fill="hold"/>
                                        <p:tgtEl>
                                          <p:spTgt spid="20"/>
                                        </p:tgtEl>
                                        <p:attrNameLst>
                                          <p:attrName>ppt_x</p:attrName>
                                        </p:attrNameLst>
                                      </p:cBhvr>
                                      <p:tavLst>
                                        <p:tav tm="0">
                                          <p:val>
                                            <p:strVal val="#ppt_x"/>
                                          </p:val>
                                        </p:tav>
                                        <p:tav tm="100000">
                                          <p:val>
                                            <p:strVal val="#ppt_x"/>
                                          </p:val>
                                        </p:tav>
                                      </p:tavLst>
                                    </p:anim>
                                    <p:anim calcmode="lin" valueType="num">
                                      <p:cBhvr additive="base">
                                        <p:cTn id="3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barn(inVertical)">
                                      <p:cBhvr>
                                        <p:cTn id="48" dur="500"/>
                                        <p:tgtEl>
                                          <p:spTgt spid="24"/>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3" nodeType="clickEffect">
                                  <p:stCondLst>
                                    <p:cond delay="0"/>
                                  </p:stCondLst>
                                  <p:childTnLst>
                                    <p:set>
                                      <p:cBhvr>
                                        <p:cTn id="56" dur="1" fill="hold">
                                          <p:stCondLst>
                                            <p:cond delay="0"/>
                                          </p:stCondLst>
                                        </p:cTn>
                                        <p:tgtEl>
                                          <p:spTgt spid="25"/>
                                        </p:tgtEl>
                                        <p:attrNameLst>
                                          <p:attrName>style.visibility</p:attrName>
                                        </p:attrNameLst>
                                      </p:cBhvr>
                                      <p:to>
                                        <p:strVal val="visible"/>
                                      </p:to>
                                    </p:set>
                                    <p:anim calcmode="lin" valueType="num">
                                      <p:cBhvr additive="base">
                                        <p:cTn id="57" dur="500" fill="hold"/>
                                        <p:tgtEl>
                                          <p:spTgt spid="25"/>
                                        </p:tgtEl>
                                        <p:attrNameLst>
                                          <p:attrName>ppt_x</p:attrName>
                                        </p:attrNameLst>
                                      </p:cBhvr>
                                      <p:tavLst>
                                        <p:tav tm="0">
                                          <p:val>
                                            <p:strVal val="#ppt_x"/>
                                          </p:val>
                                        </p:tav>
                                        <p:tav tm="100000">
                                          <p:val>
                                            <p:strVal val="#ppt_x"/>
                                          </p:val>
                                        </p:tav>
                                      </p:tavLst>
                                    </p:anim>
                                    <p:anim calcmode="lin" valueType="num">
                                      <p:cBhvr additive="base">
                                        <p:cTn id="5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4" grpId="0"/>
      <p:bldP spid="8" grpId="0"/>
      <p:bldP spid="9" grpId="0"/>
      <p:bldP spid="20" grpId="3"/>
      <p:bldP spid="25" grpId="3"/>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p:cNvSpPr>
          <p:nvPr>
            <p:ph idx="4294967295"/>
            <p:custDataLst>
              <p:tags r:id="rId1"/>
            </p:custDataLst>
          </p:nvPr>
        </p:nvSpPr>
        <p:spPr>
          <a:xfrm>
            <a:off x="299085" y="1233805"/>
            <a:ext cx="11941175" cy="4521835"/>
          </a:xfrm>
        </p:spPr>
        <p:txBody>
          <a:bodyPr vert="horz" wrap="square" lIns="91439" tIns="45719" rIns="91439" bIns="45719" anchor="t">
            <a:spAutoFit/>
          </a:bodyPr>
          <a:lstStyle/>
          <a:p>
            <a:pPr marL="0" indent="0" fontAlgn="auto">
              <a:lnSpc>
                <a:spcPct val="150000"/>
              </a:lnSpc>
              <a:spcBef>
                <a:spcPct val="0"/>
              </a:spcBef>
              <a:buFont typeface="Wingdings" panose="05000000000000000000" charset="0"/>
              <a:buNone/>
            </a:pPr>
            <a:r>
              <a:rPr lang="en-US" altLang="zh-CN"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（多选）</a:t>
            </a:r>
            <a:r>
              <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关于人体内酶和激素的叙述，错误的是</a:t>
            </a:r>
            <a:r>
              <a:rPr lang="en-US" altLang="zh-CN"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fontAlgn="auto">
              <a:lnSpc>
                <a:spcPct val="150000"/>
              </a:lnSpc>
              <a:spcBef>
                <a:spcPct val="0"/>
              </a:spcBef>
              <a:buNone/>
            </a:pPr>
            <a:r>
              <a:rPr lang="en-US" altLang="zh-CN"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．酶和激素的化学本质都是蛋白质</a:t>
            </a:r>
            <a:endParaRPr lang="en-US" altLang="zh-CN"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fontAlgn="auto">
              <a:lnSpc>
                <a:spcPct val="150000"/>
              </a:lnSpc>
              <a:spcBef>
                <a:spcPct val="0"/>
              </a:spcBef>
              <a:buNone/>
            </a:pPr>
            <a:r>
              <a:rPr lang="en-US" altLang="zh-CN"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．酶和激素都与物质和能量代谢有关</a:t>
            </a:r>
            <a:endParaRPr lang="en-US" altLang="zh-CN"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fontAlgn="auto">
              <a:lnSpc>
                <a:spcPct val="150000"/>
              </a:lnSpc>
              <a:spcBef>
                <a:spcPct val="0"/>
              </a:spcBef>
              <a:buNone/>
            </a:pPr>
            <a:r>
              <a:rPr lang="en-US" altLang="zh-CN"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能产生激素的细胞不一定能产生酶</a:t>
            </a:r>
            <a:endPar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fontAlgn="auto">
              <a:lnSpc>
                <a:spcPct val="150000"/>
              </a:lnSpc>
              <a:spcBef>
                <a:spcPct val="0"/>
              </a:spcBef>
              <a:buNone/>
            </a:pPr>
            <a:r>
              <a:rPr lang="en-US" altLang="zh-CN"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D</a:t>
            </a:r>
            <a:r>
              <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．能产生酶的细胞不一定能产生激素</a:t>
            </a:r>
            <a:endParaRPr lang="en-US" altLang="zh-CN"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fontAlgn="auto">
              <a:lnSpc>
                <a:spcPct val="150000"/>
              </a:lnSpc>
              <a:spcBef>
                <a:spcPct val="0"/>
              </a:spcBef>
              <a:buNone/>
            </a:pPr>
            <a:r>
              <a:rPr lang="en-US" altLang="zh-CN"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E</a:t>
            </a:r>
            <a:r>
              <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激素一经靶细胞接受并起作用后就被灭活，酶反应前后不改变</a:t>
            </a:r>
            <a:endParaRPr lang="en-US" altLang="zh-CN"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fontAlgn="auto">
              <a:lnSpc>
                <a:spcPct val="150000"/>
              </a:lnSpc>
              <a:spcBef>
                <a:spcPct val="0"/>
              </a:spcBef>
              <a:buNone/>
            </a:pPr>
            <a:r>
              <a:rPr lang="en-US" altLang="zh-CN"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F</a:t>
            </a:r>
            <a:r>
              <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激素产生后一般作用于其他细胞</a:t>
            </a:r>
            <a:endParaRPr lang="en-US" altLang="zh-CN"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marL="0" indent="0" fontAlgn="auto">
              <a:lnSpc>
                <a:spcPct val="150000"/>
              </a:lnSpc>
              <a:spcBef>
                <a:spcPct val="0"/>
              </a:spcBef>
              <a:buNone/>
            </a:pPr>
            <a:r>
              <a:rPr lang="en-US" altLang="zh-CN"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G</a:t>
            </a:r>
            <a:r>
              <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激素和酶都具有高效性，非细胞条件下也能发挥作用</a:t>
            </a:r>
            <a:endParaRPr lang="zh-CN" altLang="en-US"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77507" name="Rectangle 3"/>
          <p:cNvSpPr/>
          <p:nvPr>
            <p:custDataLst>
              <p:tags r:id="rId2"/>
            </p:custDataLst>
          </p:nvPr>
        </p:nvSpPr>
        <p:spPr>
          <a:xfrm>
            <a:off x="7171690" y="1317625"/>
            <a:ext cx="527050" cy="799465"/>
          </a:xfrm>
          <a:prstGeom prst="rect">
            <a:avLst/>
          </a:prstGeom>
          <a:noFill/>
          <a:ln w="9525">
            <a:noFill/>
          </a:ln>
        </p:spPr>
        <p:txBody>
          <a:bodyPr wrap="none">
            <a:noAutofit/>
          </a:bodyPr>
          <a:lstStyle/>
          <a:p>
            <a:pPr eaLnBrk="0" hangingPunct="0"/>
            <a:r>
              <a:rPr lang="en-US" altLang="zh-CN" sz="3200" b="1">
                <a:solidFill>
                  <a:srgbClr val="FF0000"/>
                </a:solidFill>
                <a:latin typeface="微软雅黑" panose="020B0503020204020204" pitchFamily="34" charset="-122"/>
                <a:ea typeface="微软雅黑" panose="020B0503020204020204" pitchFamily="34" charset="-122"/>
              </a:rPr>
              <a:t>A</a:t>
            </a:r>
            <a:endParaRPr lang="en-US" altLang="zh-CN" sz="3200" b="1">
              <a:solidFill>
                <a:srgbClr val="FF0000"/>
              </a:solidFill>
              <a:latin typeface="微软雅黑" panose="020B0503020204020204" pitchFamily="34" charset="-122"/>
              <a:ea typeface="微软雅黑" panose="020B0503020204020204" pitchFamily="34" charset="-122"/>
            </a:endParaRPr>
          </a:p>
        </p:txBody>
      </p:sp>
      <p:sp>
        <p:nvSpPr>
          <p:cNvPr id="2" name="矩形 1"/>
          <p:cNvSpPr/>
          <p:nvPr>
            <p:custDataLst>
              <p:tags r:id="rId3"/>
            </p:custDataLst>
          </p:nvPr>
        </p:nvSpPr>
        <p:spPr>
          <a:xfrm>
            <a:off x="951230" y="5755640"/>
            <a:ext cx="9210040" cy="953135"/>
          </a:xfrm>
          <a:prstGeom prst="rect">
            <a:avLst/>
          </a:prstGeom>
          <a:noFill/>
          <a:ln w="9525">
            <a:noFill/>
          </a:ln>
        </p:spPr>
        <p:txBody>
          <a:bodyPr wrap="square">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注意：内分泌腺细胞能进行新陈代谢，当然也能产生酶；</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所以，能产生激素的细胞一定能产生酶。</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 name="Rectangle 3"/>
          <p:cNvSpPr/>
          <p:nvPr>
            <p:custDataLst>
              <p:tags r:id="rId4"/>
            </p:custDataLst>
          </p:nvPr>
        </p:nvSpPr>
        <p:spPr>
          <a:xfrm>
            <a:off x="7616005" y="1317756"/>
            <a:ext cx="456565" cy="583565"/>
          </a:xfrm>
          <a:prstGeom prst="rect">
            <a:avLst/>
          </a:prstGeom>
          <a:noFill/>
          <a:ln w="9525">
            <a:noFill/>
          </a:ln>
        </p:spPr>
        <p:txBody>
          <a:bodyPr wrap="none">
            <a:spAutoFit/>
          </a:bodyPr>
          <a:lstStyle/>
          <a:p>
            <a:pPr eaLnBrk="0" hangingPunct="0"/>
            <a:r>
              <a:rPr lang="en-US" altLang="zh-CN" sz="3200" b="1">
                <a:solidFill>
                  <a:srgbClr val="FF0000"/>
                </a:solidFill>
                <a:latin typeface="微软雅黑" panose="020B0503020204020204" pitchFamily="34" charset="-122"/>
                <a:ea typeface="微软雅黑" panose="020B0503020204020204" pitchFamily="34" charset="-122"/>
              </a:rPr>
              <a:t>C</a:t>
            </a:r>
            <a:endParaRPr lang="en-US" altLang="zh-CN" sz="3200" b="1">
              <a:solidFill>
                <a:srgbClr val="FF0000"/>
              </a:solidFill>
              <a:latin typeface="微软雅黑" panose="020B0503020204020204" pitchFamily="34" charset="-122"/>
              <a:ea typeface="微软雅黑" panose="020B0503020204020204" pitchFamily="34" charset="-122"/>
            </a:endParaRPr>
          </a:p>
        </p:txBody>
      </p:sp>
      <p:sp>
        <p:nvSpPr>
          <p:cNvPr id="4" name="Rectangle 3"/>
          <p:cNvSpPr/>
          <p:nvPr>
            <p:custDataLst>
              <p:tags r:id="rId5"/>
            </p:custDataLst>
          </p:nvPr>
        </p:nvSpPr>
        <p:spPr>
          <a:xfrm>
            <a:off x="8072465" y="1317756"/>
            <a:ext cx="494030" cy="583565"/>
          </a:xfrm>
          <a:prstGeom prst="rect">
            <a:avLst/>
          </a:prstGeom>
          <a:noFill/>
          <a:ln w="9525">
            <a:noFill/>
          </a:ln>
        </p:spPr>
        <p:txBody>
          <a:bodyPr wrap="none">
            <a:spAutoFit/>
          </a:bodyPr>
          <a:lstStyle/>
          <a:p>
            <a:pPr eaLnBrk="0" hangingPunct="0"/>
            <a:r>
              <a:rPr lang="en-US" altLang="zh-CN" sz="3200" b="1">
                <a:solidFill>
                  <a:srgbClr val="FF0000"/>
                </a:solidFill>
                <a:latin typeface="微软雅黑" panose="020B0503020204020204" pitchFamily="34" charset="-122"/>
                <a:ea typeface="微软雅黑" panose="020B0503020204020204" pitchFamily="34" charset="-122"/>
              </a:rPr>
              <a:t>G</a:t>
            </a:r>
            <a:endParaRPr lang="en-US" altLang="zh-CN" sz="3200" b="1">
              <a:solidFill>
                <a:srgbClr val="FF0000"/>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149225" y="81280"/>
            <a:ext cx="5759450" cy="1152525"/>
            <a:chOff x="235" y="128"/>
            <a:chExt cx="10309" cy="1815"/>
          </a:xfrm>
        </p:grpSpPr>
        <p:sp>
          <p:nvSpPr>
            <p:cNvPr id="15" name="文本框 14"/>
            <p:cNvSpPr txBox="1"/>
            <p:nvPr>
              <p:custDataLst>
                <p:tags r:id="rId7"/>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酶的本质及作用的分析推断</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6" name="组合 25"/>
            <p:cNvGrpSpPr/>
            <p:nvPr>
              <p:custDataLst>
                <p:tags r:id="rId8"/>
              </p:custDataLst>
            </p:nvPr>
          </p:nvGrpSpPr>
          <p:grpSpPr>
            <a:xfrm>
              <a:off x="235" y="128"/>
              <a:ext cx="10309" cy="899"/>
              <a:chOff x="587375" y="977268"/>
              <a:chExt cx="6546004" cy="570900"/>
            </a:xfrm>
          </p:grpSpPr>
          <p:sp>
            <p:nvSpPr>
              <p:cNvPr id="215" name="任意多边形: 形状 17"/>
              <p:cNvSpPr/>
              <p:nvPr>
                <p:custDataLst>
                  <p:tags r:id="rId9"/>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0"/>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11"/>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2"/>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13"/>
              </p:custDataLst>
            </p:nvPr>
          </p:nvPicPr>
          <p:blipFill>
            <a:blip r:embed="rId14"/>
            <a:stretch>
              <a:fillRect/>
            </a:stretch>
          </p:blipFill>
          <p:spPr>
            <a:xfrm>
              <a:off x="1119" y="207"/>
              <a:ext cx="719" cy="719"/>
            </a:xfrm>
            <a:prstGeom prst="rect">
              <a:avLst/>
            </a:prstGeom>
          </p:spPr>
        </p:pic>
      </p:gr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77507"/>
                                        </p:tgtEl>
                                        <p:attrNameLst>
                                          <p:attrName>style.visibility</p:attrName>
                                        </p:attrNameLst>
                                      </p:cBhvr>
                                      <p:to>
                                        <p:strVal val="visible"/>
                                      </p:to>
                                    </p:set>
                                    <p:animEffect transition="in" filter="blinds(horizontal)">
                                      <p:cBhvr>
                                        <p:cTn id="7" dur="500"/>
                                        <p:tgtEl>
                                          <p:spTgt spid="27750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linds(horizontal)">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507" grpId="0"/>
      <p:bldP spid="2" grpId="0"/>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2"/>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3"/>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考情解码</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考点定标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4"/>
            </p:custDataLst>
          </p:nvPr>
        </p:nvSpPr>
        <p:spPr>
          <a:xfrm>
            <a:off x="0" y="6599555"/>
            <a:ext cx="12192000" cy="25844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6" name="表格 5"/>
          <p:cNvGraphicFramePr>
            <a:graphicFrameLocks noGrp="1"/>
          </p:cNvGraphicFramePr>
          <p:nvPr>
            <p:custDataLst>
              <p:tags r:id="rId5"/>
            </p:custDataLst>
          </p:nvPr>
        </p:nvGraphicFramePr>
        <p:xfrm>
          <a:off x="144145" y="711200"/>
          <a:ext cx="11855450" cy="5560695"/>
        </p:xfrm>
        <a:graphic>
          <a:graphicData uri="http://schemas.openxmlformats.org/drawingml/2006/table">
            <a:tbl>
              <a:tblPr/>
              <a:tblGrid>
                <a:gridCol w="1362075"/>
                <a:gridCol w="5775325"/>
                <a:gridCol w="4718050"/>
              </a:tblGrid>
              <a:tr h="1988820">
                <a:tc>
                  <a:txBody>
                    <a:bodyPr wrap="square"/>
                    <a:lstStyle/>
                    <a:p>
                      <a:pPr indent="0" algn="ctr">
                        <a:lnSpc>
                          <a:spcPct val="130000"/>
                        </a:lnSpc>
                        <a:buNone/>
                      </a:pPr>
                      <a:endPar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endParaRPr>
                    </a:p>
                    <a:p>
                      <a:pPr indent="0" algn="ctr">
                        <a:lnSpc>
                          <a:spcPct val="130000"/>
                        </a:lnSpc>
                        <a:buNone/>
                      </a:pPr>
                      <a:r>
                        <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rPr>
                        <a:t>课标</a:t>
                      </a:r>
                      <a:endPar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endParaRPr>
                    </a:p>
                    <a:p>
                      <a:pPr indent="0" algn="ctr">
                        <a:lnSpc>
                          <a:spcPct val="130000"/>
                        </a:lnSpc>
                        <a:buNone/>
                      </a:pPr>
                      <a:r>
                        <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rPr>
                        <a:t>要求</a:t>
                      </a:r>
                      <a:endParaRPr lang="zh-CN"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1">
                        <a:lumMod val="20000"/>
                        <a:lumOff val="80000"/>
                      </a:schemeClr>
                    </a:solidFill>
                  </a:tcPr>
                </a:tc>
                <a:tc gridSpan="2">
                  <a:txBody>
                    <a:bodyPr wrap="square"/>
                    <a:lstStyle/>
                    <a:p>
                      <a:pPr indent="0" algn="l">
                        <a:buNone/>
                      </a:pP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1.</a:t>
                      </a:r>
                      <a:r>
                        <a:rPr lang="zh-CN" altLang="en-US" sz="2400" b="0">
                          <a:solidFill>
                            <a:srgbClr val="0000FF"/>
                          </a:solidFill>
                          <a:latin typeface="微软雅黑" panose="020B0503020204020204" pitchFamily="34" charset="-122"/>
                          <a:ea typeface="微软雅黑" panose="020B0503020204020204" pitchFamily="34" charset="-122"/>
                          <a:cs typeface="宋体" panose="02010600030101010101" pitchFamily="2" charset="-122"/>
                        </a:rPr>
                        <a:t>说明</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绝大多数酶是一类能催化生化反应的蛋白质，酶活性受到环境因素</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如</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pH</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和温度等</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的影响。</a:t>
                      </a:r>
                      <a:endPar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a:buNone/>
                      </a:pP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2.</a:t>
                      </a:r>
                      <a:r>
                        <a:rPr lang="zh-CN" altLang="en-US" sz="2400" b="0">
                          <a:solidFill>
                            <a:srgbClr val="0000FF"/>
                          </a:solidFill>
                          <a:latin typeface="微软雅黑" panose="020B0503020204020204" pitchFamily="34" charset="-122"/>
                          <a:ea typeface="微软雅黑" panose="020B0503020204020204" pitchFamily="34" charset="-122"/>
                          <a:cs typeface="宋体" panose="02010600030101010101" pitchFamily="2" charset="-122"/>
                        </a:rPr>
                        <a:t>探究</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酶催化的专一性、高效性及影响酶活性的因素</a:t>
                      </a:r>
                      <a:endPar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a:buNone/>
                      </a:pP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3.</a:t>
                      </a:r>
                      <a:r>
                        <a:rPr lang="zh-CN" altLang="en-US" sz="2400" b="0">
                          <a:solidFill>
                            <a:srgbClr val="0000FF"/>
                          </a:solidFill>
                          <a:latin typeface="微软雅黑" panose="020B0503020204020204" pitchFamily="34" charset="-122"/>
                          <a:ea typeface="微软雅黑" panose="020B0503020204020204" pitchFamily="34" charset="-122"/>
                          <a:cs typeface="宋体" panose="02010600030101010101" pitchFamily="2" charset="-122"/>
                        </a:rPr>
                        <a:t>解释</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ATP</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是驱动细胞生命活动的直接能源物质。</a:t>
                      </a:r>
                      <a:endPar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1">
                        <a:lumMod val="20000"/>
                        <a:lumOff val="80000"/>
                      </a:schemeClr>
                    </a:solidFill>
                  </a:tcPr>
                </a:tc>
                <a:tc hMerge="1">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84835">
                <a:tc>
                  <a:txBody>
                    <a:bodyPr wrap="square"/>
                    <a:lstStyle/>
                    <a:p>
                      <a:pPr indent="0" algn="ctr">
                        <a:lnSpc>
                          <a:spcPct val="130000"/>
                        </a:lnSpc>
                        <a:buNone/>
                      </a:pPr>
                      <a:r>
                        <a:rPr 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考点</a:t>
                      </a:r>
                      <a:endParaRPr lang="en-US"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由高考知核心知识点</a:t>
                      </a:r>
                      <a:endParaRPr lang="en-US"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lnSpc>
                          <a:spcPct val="160000"/>
                        </a:lnSpc>
                        <a:buNone/>
                      </a:pPr>
                      <a:r>
                        <a:rPr 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预测</a:t>
                      </a:r>
                      <a:endParaRPr lang="en-US"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73045">
                <a:tc>
                  <a:txBody>
                    <a:bodyPr wrap="square"/>
                    <a:lstStyle/>
                    <a:p>
                      <a:pPr indent="0" algn="ctr">
                        <a:buNone/>
                      </a:pPr>
                      <a:endParaRPr lang="zh-CN" altLang="en-US" sz="36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走</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近</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细</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胞</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fontAlgn="auto">
                        <a:lnSpc>
                          <a:spcPct val="150000"/>
                        </a:lnSpc>
                        <a:buNone/>
                      </a:pPr>
                      <a:endParaRPr lang="en-US" alt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buNone/>
                      </a:pPr>
                      <a:r>
                        <a:rPr lang="en-US" alt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(2024 </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广东）酶的特性及相关实验</a:t>
                      </a:r>
                      <a:endPar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buNone/>
                      </a:pPr>
                      <a:r>
                        <a:rPr lang="en-US" alt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20</a:t>
                      </a:r>
                      <a:r>
                        <a:rPr 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23</a:t>
                      </a:r>
                      <a:r>
                        <a:rPr sz="2000" b="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广东</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卷）酶的本质</a:t>
                      </a:r>
                      <a:endParaRPr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buNone/>
                      </a:pPr>
                      <a:r>
                        <a:rPr lang="en-US" alt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20</a:t>
                      </a:r>
                      <a:r>
                        <a:rPr lang="en-US"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23</a:t>
                      </a:r>
                      <a:r>
                        <a:rPr sz="200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广东</a:t>
                      </a:r>
                      <a:r>
                        <a:rPr 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卷）酶的作用和特性</a:t>
                      </a:r>
                      <a:endParaRPr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buNone/>
                      </a:pPr>
                      <a:r>
                        <a:rPr lang="en-US" alt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20</a:t>
                      </a:r>
                      <a:r>
                        <a:rPr 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22</a:t>
                      </a:r>
                      <a:r>
                        <a:rPr sz="2000" b="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广东</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卷）</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酶促反应的因素和特性</a:t>
                      </a:r>
                      <a:endPar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buNone/>
                      </a:pPr>
                      <a:r>
                        <a:rPr lang="en-US" alt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20</a:t>
                      </a:r>
                      <a:r>
                        <a:rPr lang="en-US"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14</a:t>
                      </a:r>
                      <a:r>
                        <a:rPr sz="200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广东</a:t>
                      </a:r>
                      <a:r>
                        <a:rPr 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卷）</a:t>
                      </a:r>
                      <a:r>
                        <a:rPr lang="zh-CN" altLang="en-US"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酶促反应的因素及其实验</a:t>
                      </a:r>
                      <a:endPar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buNone/>
                      </a:pPr>
                      <a:endPar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DDCF9">
                        <a:alpha val="11000"/>
                      </a:srgbClr>
                    </a:solidFill>
                  </a:tcPr>
                </a:tc>
                <a:tc>
                  <a:txBody>
                    <a:bodyPr wrap="square"/>
                    <a:lstStyle/>
                    <a:p>
                      <a:pPr indent="0" fontAlgn="auto">
                        <a:lnSpc>
                          <a:spcPct val="150000"/>
                        </a:lnSpc>
                        <a:buNone/>
                      </a:pPr>
                      <a:r>
                        <a:rPr 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    </a:t>
                      </a:r>
                      <a:r>
                        <a:rPr lang="en-US"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 </a:t>
                      </a:r>
                      <a:r>
                        <a:rPr lang="zh-CN" altLang="en-US" sz="2000" b="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本专题知识难度较低、基础性强。</a:t>
                      </a:r>
                      <a:r>
                        <a:rPr lang="zh-CN" altLang="en-US"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在广东高考中本讲内容少以选择题出现，多和细胞代谢知识糅合进解答题一起考查。</a:t>
                      </a:r>
                      <a:endParaRPr lang="zh-CN" altLang="en-US"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endParaRPr>
                    </a:p>
                    <a:p>
                      <a:pPr indent="0" fontAlgn="auto">
                        <a:lnSpc>
                          <a:spcPct val="150000"/>
                        </a:lnSpc>
                        <a:buNone/>
                      </a:pPr>
                      <a:r>
                        <a:rPr lang="en-US" altLang="zh-CN"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    </a:t>
                      </a:r>
                      <a:r>
                        <a:rPr lang="zh-CN" altLang="en-US"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内容常结合动物生命活动的调节、细胞代谢综合、酶的特性及相关的变量分析考查。另外一般会结合光合作用和呼吸作用一起来考查。</a:t>
                      </a:r>
                      <a:endParaRPr lang="zh-CN" altLang="en-US"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DDCF9">
                        <a:alpha val="11000"/>
                      </a:srgbClr>
                    </a:solidFill>
                  </a:tcPr>
                </a:tc>
              </a:tr>
            </a:tbl>
          </a:graphicData>
        </a:graphic>
      </p:graphicFrame>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314325" y="1074420"/>
            <a:ext cx="11754485" cy="4399915"/>
          </a:xfrm>
          <a:prstGeom prst="rect">
            <a:avLst/>
          </a:prstGeom>
        </p:spPr>
        <p:txBody>
          <a:bodyPr wrap="square">
            <a:spAutoFit/>
          </a:bodyPr>
          <a:lstStyle/>
          <a:p>
            <a:pPr indent="0" algn="l" defTabSz="266700" fontAlgn="ctr">
              <a:lnSpc>
                <a:spcPct val="20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甲、乙两种酶用同一种蛋白酶处理，酶活性</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酶催化特定化学反应的能力</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与处理时间的关系如图所示。下列分析错误的是（</a:t>
            </a:r>
            <a:r>
              <a:rPr lang="en-US" altLang="en-US" sz="28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800">
                <a:latin typeface="+mj-ea"/>
                <a:ea typeface="+mj-ea"/>
                <a:cs typeface="+mj-ea"/>
                <a:sym typeface="+mn-ea"/>
              </a:rPr>
              <a:t>A</a:t>
            </a:r>
            <a:r>
              <a:rPr lang="en-US" sz="2800">
                <a:latin typeface="+mj-ea"/>
                <a:ea typeface="+mj-ea"/>
                <a:cs typeface="+mj-ea"/>
                <a:sym typeface="+mn-ea"/>
              </a:rPr>
              <a:t>.</a:t>
            </a:r>
            <a:r>
              <a:rPr sz="2800">
                <a:latin typeface="+mj-ea"/>
                <a:ea typeface="+mj-ea"/>
                <a:cs typeface="+mj-ea"/>
                <a:sym typeface="+mn-ea"/>
              </a:rPr>
              <a:t>甲酶的化学本质为蛋白质</a:t>
            </a:r>
            <a:endParaRPr sz="2800">
              <a:latin typeface="+mj-ea"/>
              <a:ea typeface="+mj-ea"/>
              <a:cs typeface="+mj-ea"/>
            </a:endParaRPr>
          </a:p>
          <a:p>
            <a:pPr indent="0" fontAlgn="auto">
              <a:lnSpc>
                <a:spcPct val="150000"/>
              </a:lnSpc>
            </a:pPr>
            <a:r>
              <a:rPr sz="2800">
                <a:latin typeface="+mj-ea"/>
                <a:ea typeface="+mj-ea"/>
                <a:cs typeface="+mj-ea"/>
                <a:sym typeface="+mn-ea"/>
              </a:rPr>
              <a:t>B</a:t>
            </a:r>
            <a:r>
              <a:rPr lang="en-US" sz="2800">
                <a:latin typeface="+mj-ea"/>
                <a:ea typeface="+mj-ea"/>
                <a:cs typeface="+mj-ea"/>
                <a:sym typeface="+mn-ea"/>
              </a:rPr>
              <a:t>.</a:t>
            </a:r>
            <a:r>
              <a:rPr sz="2800">
                <a:latin typeface="+mj-ea"/>
                <a:ea typeface="+mj-ea"/>
                <a:cs typeface="+mj-ea"/>
                <a:sym typeface="+mn-ea"/>
              </a:rPr>
              <a:t>甲酶能够不被该种蛋白酶降解</a:t>
            </a:r>
            <a:endParaRPr sz="2800">
              <a:latin typeface="+mj-ea"/>
              <a:ea typeface="+mj-ea"/>
              <a:cs typeface="+mj-ea"/>
            </a:endParaRPr>
          </a:p>
          <a:p>
            <a:pPr indent="0" fontAlgn="auto">
              <a:lnSpc>
                <a:spcPct val="150000"/>
              </a:lnSpc>
            </a:pPr>
            <a:r>
              <a:rPr sz="2800">
                <a:latin typeface="+mj-ea"/>
                <a:ea typeface="+mj-ea"/>
                <a:cs typeface="+mj-ea"/>
                <a:sym typeface="+mn-ea"/>
              </a:rPr>
              <a:t>C</a:t>
            </a:r>
            <a:r>
              <a:rPr lang="en-US" sz="2800">
                <a:latin typeface="+mj-ea"/>
                <a:ea typeface="+mj-ea"/>
                <a:cs typeface="+mj-ea"/>
                <a:sym typeface="+mn-ea"/>
              </a:rPr>
              <a:t>.</a:t>
            </a:r>
            <a:r>
              <a:rPr sz="2800">
                <a:latin typeface="+mj-ea"/>
                <a:ea typeface="+mj-ea"/>
                <a:cs typeface="+mj-ea"/>
                <a:sym typeface="+mn-ea"/>
              </a:rPr>
              <a:t>乙酶活性的改变是因为其分子结构的改变</a:t>
            </a:r>
            <a:endParaRPr sz="2800">
              <a:latin typeface="+mj-ea"/>
              <a:ea typeface="+mj-ea"/>
              <a:cs typeface="+mj-ea"/>
            </a:endParaRPr>
          </a:p>
          <a:p>
            <a:pPr indent="0" fontAlgn="auto">
              <a:lnSpc>
                <a:spcPct val="150000"/>
              </a:lnSpc>
            </a:pPr>
            <a:r>
              <a:rPr sz="2800">
                <a:latin typeface="+mj-ea"/>
                <a:ea typeface="+mj-ea"/>
                <a:cs typeface="+mj-ea"/>
                <a:sym typeface="+mn-ea"/>
              </a:rPr>
              <a:t>D</a:t>
            </a:r>
            <a:r>
              <a:rPr lang="en-US" sz="2800">
                <a:latin typeface="+mj-ea"/>
                <a:ea typeface="+mj-ea"/>
                <a:cs typeface="+mj-ea"/>
                <a:sym typeface="+mn-ea"/>
              </a:rPr>
              <a:t>.</a:t>
            </a:r>
            <a:r>
              <a:rPr sz="2800">
                <a:latin typeface="+mj-ea"/>
                <a:ea typeface="+mj-ea"/>
                <a:cs typeface="+mj-ea"/>
                <a:sym typeface="+mn-ea"/>
              </a:rPr>
              <a:t>甲酶可能是具有催化功能的RNA</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2"/>
            </p:custDataLst>
          </p:nvPr>
        </p:nvSpPr>
        <p:spPr>
          <a:xfrm>
            <a:off x="8154035" y="221234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A</a:t>
            </a:r>
            <a:endParaRPr lang="en-US" altLang="en-US" sz="4000" b="1">
              <a:solidFill>
                <a:srgbClr val="FF0000"/>
              </a:solidFill>
              <a:latin typeface="Times New Roman" panose="02020603050405020304"/>
              <a:ea typeface="宋体" panose="02010600030101010101" pitchFamily="2" charset="-122"/>
            </a:endParaRPr>
          </a:p>
        </p:txBody>
      </p:sp>
      <p:grpSp>
        <p:nvGrpSpPr>
          <p:cNvPr id="23" name="组合 22"/>
          <p:cNvGrpSpPr/>
          <p:nvPr>
            <p:custDataLst>
              <p:tags r:id="rId3"/>
            </p:custDataLst>
          </p:nvPr>
        </p:nvGrpSpPr>
        <p:grpSpPr>
          <a:xfrm>
            <a:off x="149225" y="81280"/>
            <a:ext cx="5759450" cy="1152525"/>
            <a:chOff x="235" y="128"/>
            <a:chExt cx="10309" cy="1815"/>
          </a:xfrm>
        </p:grpSpPr>
        <p:sp>
          <p:nvSpPr>
            <p:cNvPr id="25" name="文本框 24"/>
            <p:cNvSpPr txBox="1"/>
            <p:nvPr>
              <p:custDataLst>
                <p:tags r:id="rId4"/>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酶的本质及作用的分析推断</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6" name="组合 25"/>
            <p:cNvGrpSpPr/>
            <p:nvPr>
              <p:custDataLst>
                <p:tags r:id="rId5"/>
              </p:custDataLst>
            </p:nvPr>
          </p:nvGrpSpPr>
          <p:grpSpPr>
            <a:xfrm>
              <a:off x="235" y="128"/>
              <a:ext cx="10309" cy="899"/>
              <a:chOff x="587375" y="977268"/>
              <a:chExt cx="6546004" cy="570900"/>
            </a:xfrm>
          </p:grpSpPr>
          <p:sp>
            <p:nvSpPr>
              <p:cNvPr id="215" name="任意多边形: 形状 17"/>
              <p:cNvSpPr/>
              <p:nvPr>
                <p:custDataLst>
                  <p:tags r:id="rId6"/>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7"/>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9"/>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10"/>
              </p:custDataLst>
            </p:nvPr>
          </p:nvPicPr>
          <p:blipFill>
            <a:blip r:embed="rId11"/>
            <a:stretch>
              <a:fillRect/>
            </a:stretch>
          </p:blipFill>
          <p:spPr>
            <a:xfrm>
              <a:off x="1119" y="207"/>
              <a:ext cx="719" cy="719"/>
            </a:xfrm>
            <a:prstGeom prst="rect">
              <a:avLst/>
            </a:prstGeom>
          </p:spPr>
        </p:pic>
      </p:grpSp>
      <p:pic>
        <p:nvPicPr>
          <p:cNvPr id="28" name="图片 27"/>
          <p:cNvPicPr>
            <a:picLocks noChangeAspect="1"/>
          </p:cNvPicPr>
          <p:nvPr>
            <p:custDataLst>
              <p:tags r:id="rId12"/>
            </p:custDataLst>
          </p:nvPr>
        </p:nvPicPr>
        <p:blipFill>
          <a:blip r:embed="rId13">
            <a:extLst>
              <a:ext uri="{96DAC541-7B7A-43D3-8B79-37D633B846F1}">
                <asvg:svgBlip xmlns:asvg="http://schemas.microsoft.com/office/drawing/2016/SVG/main" r:embed="rId14"/>
              </a:ext>
            </a:extLst>
          </a:blip>
          <a:stretch>
            <a:fillRect/>
          </a:stretch>
        </p:blipFill>
        <p:spPr>
          <a:xfrm>
            <a:off x="7947025" y="3067050"/>
            <a:ext cx="3746500" cy="3011170"/>
          </a:xfrm>
          <a:prstGeom prst="rect">
            <a:avLst/>
          </a:prstGeom>
        </p:spPr>
      </p:pic>
      <p:grpSp>
        <p:nvGrpSpPr>
          <p:cNvPr id="29" name="组合 28"/>
          <p:cNvGrpSpPr/>
          <p:nvPr>
            <p:custDataLst>
              <p:tags r:id="rId15"/>
            </p:custDataLst>
          </p:nvPr>
        </p:nvGrpSpPr>
        <p:grpSpPr>
          <a:xfrm>
            <a:off x="3449320" y="2722245"/>
            <a:ext cx="6454775" cy="769620"/>
            <a:chOff x="2342" y="1863"/>
            <a:chExt cx="10165" cy="1212"/>
          </a:xfrm>
        </p:grpSpPr>
        <p:cxnSp>
          <p:nvCxnSpPr>
            <p:cNvPr id="30" name="曲线连接符 29"/>
            <p:cNvCxnSpPr/>
            <p:nvPr>
              <p:custDataLst>
                <p:tags r:id="rId16"/>
              </p:custDataLst>
            </p:nvPr>
          </p:nvCxnSpPr>
          <p:spPr>
            <a:xfrm flipV="1">
              <a:off x="4032" y="2173"/>
              <a:ext cx="1079" cy="167"/>
            </a:xfrm>
            <a:prstGeom prst="curvedConnector3">
              <a:avLst>
                <a:gd name="adj1" fmla="val 50046"/>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31" name="矩形 30"/>
            <p:cNvSpPr/>
            <p:nvPr>
              <p:custDataLst>
                <p:tags r:id="rId17"/>
              </p:custDataLst>
            </p:nvPr>
          </p:nvSpPr>
          <p:spPr>
            <a:xfrm>
              <a:off x="5111" y="1863"/>
              <a:ext cx="7396" cy="1113"/>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甲酶经过蛋白酶处理过后酶的活性不变，说明其本质不是蛋白质。</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2" name="圆角矩形 31"/>
            <p:cNvSpPr/>
            <p:nvPr>
              <p:custDataLst>
                <p:tags r:id="rId18"/>
              </p:custDataLst>
            </p:nvPr>
          </p:nvSpPr>
          <p:spPr>
            <a:xfrm>
              <a:off x="2342" y="2340"/>
              <a:ext cx="2081"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p:cTn id="11" dur="1000" fill="hold"/>
                                        <p:tgtEl>
                                          <p:spTgt spid="28"/>
                                        </p:tgtEl>
                                        <p:attrNameLst>
                                          <p:attrName>ppt_w</p:attrName>
                                        </p:attrNameLst>
                                      </p:cBhvr>
                                      <p:tavLst>
                                        <p:tav tm="0">
                                          <p:val>
                                            <p:fltVal val="0"/>
                                          </p:val>
                                        </p:tav>
                                        <p:tav tm="100000">
                                          <p:val>
                                            <p:strVal val="#ppt_w"/>
                                          </p:val>
                                        </p:tav>
                                      </p:tavLst>
                                    </p:anim>
                                    <p:anim calcmode="lin" valueType="num">
                                      <p:cBhvr>
                                        <p:cTn id="12" dur="1000" fill="hold"/>
                                        <p:tgtEl>
                                          <p:spTgt spid="28"/>
                                        </p:tgtEl>
                                        <p:attrNameLst>
                                          <p:attrName>ppt_h</p:attrName>
                                        </p:attrNameLst>
                                      </p:cBhvr>
                                      <p:tavLst>
                                        <p:tav tm="0">
                                          <p:val>
                                            <p:fltVal val="0"/>
                                          </p:val>
                                        </p:tav>
                                        <p:tav tm="100000">
                                          <p:val>
                                            <p:strVal val="#ppt_h"/>
                                          </p:val>
                                        </p:tav>
                                      </p:tavLst>
                                    </p:anim>
                                    <p:anim calcmode="lin" valueType="num">
                                      <p:cBhvr>
                                        <p:cTn id="13" dur="1000" fill="hold"/>
                                        <p:tgtEl>
                                          <p:spTgt spid="28"/>
                                        </p:tgtEl>
                                        <p:attrNameLst>
                                          <p:attrName>style.rotation</p:attrName>
                                        </p:attrNameLst>
                                      </p:cBhvr>
                                      <p:tavLst>
                                        <p:tav tm="0">
                                          <p:val>
                                            <p:fltVal val="90"/>
                                          </p:val>
                                        </p:tav>
                                        <p:tav tm="100000">
                                          <p:val>
                                            <p:fltVal val="0"/>
                                          </p:val>
                                        </p:tav>
                                      </p:tavLst>
                                    </p:anim>
                                    <p:animEffect transition="in" filter="fade">
                                      <p:cBhvr>
                                        <p:cTn id="14" dur="1000"/>
                                        <p:tgtEl>
                                          <p:spTgt spid="28"/>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149860" y="1092835"/>
            <a:ext cx="11949430" cy="5187315"/>
          </a:xfrm>
          <a:prstGeom prst="rect">
            <a:avLst/>
          </a:prstGeom>
        </p:spPr>
        <p:txBody>
          <a:bodyPr wrap="square">
            <a:noAutofit/>
          </a:bodyPr>
          <a:lstStyle/>
          <a:p>
            <a:pPr indent="0" algn="l" defTabSz="266700" fontAlgn="ctr">
              <a:lnSpc>
                <a:spcPct val="200000"/>
              </a:lnSpc>
              <a:spcBef>
                <a:spcPct val="0"/>
              </a:spcBef>
              <a:spcAft>
                <a:spcPct val="0"/>
              </a:spcAft>
            </a:pPr>
            <a:r>
              <a:rPr lang="en-US" sz="2400">
                <a:latin typeface="微软雅黑" panose="020B0503020204020204" pitchFamily="34" charset="-122"/>
                <a:ea typeface="微软雅黑" panose="020B0503020204020204" pitchFamily="34" charset="-122"/>
                <a:cs typeface="微软雅黑" panose="020B0503020204020204" pitchFamily="34" charset="-120"/>
              </a:rPr>
              <a:t>4</a:t>
            </a:r>
            <a:r>
              <a:rPr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中国制茶工艺源远流长。红茶制作包括萎凋、揉捻、发酵、高温干燥等工序，</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其间多酚氧化酶催化茶多酚和单宁氧化成红褐色是红茶茶色形成的关键。下列叙述错误的是（</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20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．多酚氧化酶的基本组成单位是氨基酸</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20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．多酚氧化酶与茶多酚在细胞中的分布可能不同</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20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．多酚氧化酶提供大量活化能加快了茶多酚氧化</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20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．高温灭活多酚氧化酶以防止过度氧化影响茶品质</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2"/>
            </p:custDataLst>
          </p:nvPr>
        </p:nvSpPr>
        <p:spPr>
          <a:xfrm>
            <a:off x="454660" y="272224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C</a:t>
            </a:r>
            <a:endParaRPr lang="en-US" altLang="en-US" sz="4000" b="1">
              <a:solidFill>
                <a:srgbClr val="FF0000"/>
              </a:solidFill>
              <a:latin typeface="Times New Roman" panose="02020603050405020304"/>
              <a:ea typeface="宋体" panose="02010600030101010101" pitchFamily="2" charset="-122"/>
            </a:endParaRPr>
          </a:p>
        </p:txBody>
      </p:sp>
      <p:grpSp>
        <p:nvGrpSpPr>
          <p:cNvPr id="2" name="组合 1"/>
          <p:cNvGrpSpPr/>
          <p:nvPr>
            <p:custDataLst>
              <p:tags r:id="rId3"/>
            </p:custDataLst>
          </p:nvPr>
        </p:nvGrpSpPr>
        <p:grpSpPr>
          <a:xfrm>
            <a:off x="2261235" y="4738370"/>
            <a:ext cx="9136380" cy="769620"/>
            <a:chOff x="2342" y="1863"/>
            <a:chExt cx="14388" cy="1212"/>
          </a:xfrm>
        </p:grpSpPr>
        <p:cxnSp>
          <p:nvCxnSpPr>
            <p:cNvPr id="3" name="曲线连接符 2"/>
            <p:cNvCxnSpPr/>
            <p:nvPr>
              <p:custDataLst>
                <p:tags r:id="rId4"/>
              </p:custDataLst>
            </p:nvPr>
          </p:nvCxnSpPr>
          <p:spPr>
            <a:xfrm flipV="1">
              <a:off x="3382" y="2166"/>
              <a:ext cx="1011" cy="325"/>
            </a:xfrm>
            <a:prstGeom prst="curvedConnector3">
              <a:avLst>
                <a:gd name="adj1" fmla="val 50049"/>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4" name="矩形 3"/>
            <p:cNvSpPr/>
            <p:nvPr>
              <p:custDataLst>
                <p:tags r:id="rId5"/>
              </p:custDataLst>
            </p:nvPr>
          </p:nvSpPr>
          <p:spPr>
            <a:xfrm>
              <a:off x="4424" y="1863"/>
              <a:ext cx="12306" cy="62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多酚氧化酶的作用机理是降低化学反应的活化能，并不提供能量。</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 name="圆角矩形 6"/>
            <p:cNvSpPr/>
            <p:nvPr>
              <p:custDataLst>
                <p:tags r:id="rId6"/>
              </p:custDataLst>
            </p:nvPr>
          </p:nvSpPr>
          <p:spPr>
            <a:xfrm>
              <a:off x="2342" y="2340"/>
              <a:ext cx="1009"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4" name="组合 23"/>
          <p:cNvGrpSpPr/>
          <p:nvPr>
            <p:custDataLst>
              <p:tags r:id="rId7"/>
            </p:custDataLst>
          </p:nvPr>
        </p:nvGrpSpPr>
        <p:grpSpPr>
          <a:xfrm>
            <a:off x="149225" y="81280"/>
            <a:ext cx="5759450" cy="1152525"/>
            <a:chOff x="235" y="128"/>
            <a:chExt cx="10309" cy="1815"/>
          </a:xfrm>
        </p:grpSpPr>
        <p:sp>
          <p:nvSpPr>
            <p:cNvPr id="25" name="文本框 24"/>
            <p:cNvSpPr txBox="1"/>
            <p:nvPr>
              <p:custDataLst>
                <p:tags r:id="rId8"/>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酶的本质及作用的分析推断</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6" name="组合 25"/>
            <p:cNvGrpSpPr/>
            <p:nvPr>
              <p:custDataLst>
                <p:tags r:id="rId9"/>
              </p:custDataLst>
            </p:nvPr>
          </p:nvGrpSpPr>
          <p:grpSpPr>
            <a:xfrm>
              <a:off x="235" y="128"/>
              <a:ext cx="10309" cy="899"/>
              <a:chOff x="587375" y="977268"/>
              <a:chExt cx="6546004" cy="570900"/>
            </a:xfrm>
          </p:grpSpPr>
          <p:sp>
            <p:nvSpPr>
              <p:cNvPr id="215" name="任意多边形: 形状 17"/>
              <p:cNvSpPr/>
              <p:nvPr>
                <p:custDataLst>
                  <p:tags r:id="rId10"/>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1"/>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1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3"/>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14"/>
              </p:custDataLst>
            </p:nvPr>
          </p:nvPicPr>
          <p:blipFill>
            <a:blip r:embed="rId15"/>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299085" y="1193165"/>
            <a:ext cx="11743690" cy="4615815"/>
          </a:xfrm>
          <a:prstGeom prst="rect">
            <a:avLst/>
          </a:prstGeom>
        </p:spPr>
        <p:txBody>
          <a:bodyPr wrap="square">
            <a:spAutoFit/>
          </a:bodyPr>
          <a:lstStyle/>
          <a:p>
            <a:pPr marL="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5</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．普洱茶含有脂肪酶，可促进脂肪分解，达到减肥的效果，因此备受人们喜爱。普洱茶的制作工艺流程一般为采摘</a:t>
            </a:r>
            <a:r>
              <a:rPr lang="en-US" altLang="en-US"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萎凋</a:t>
            </a:r>
            <a:r>
              <a:rPr lang="en-US" altLang="en-US"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杀青</a:t>
            </a:r>
            <a:r>
              <a:rPr lang="en-US" altLang="en-US"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揉捻</a:t>
            </a:r>
            <a:r>
              <a:rPr lang="en-US" altLang="en-US"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解块、晾晒</a:t>
            </a:r>
            <a:r>
              <a:rPr lang="en-US" altLang="en-US"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发酵</a:t>
            </a:r>
            <a:r>
              <a:rPr lang="en-US" altLang="en-US"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干燥、筛分、存储。下列说法错误的是（　　）</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．萎凋的目的是使脂肪酶活化，发挥其降低化学反应活化能的作用</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．干燥过程中的高温使酶失活，冷却降温后酶的活性恢复正常</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．酶的活性受温度等因素的影响，因此在发酵过程中需控制好发酵温度</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．喝普洱茶可以减肥，说明酶可以在生物体外起作用</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2"/>
            </p:custDataLst>
          </p:nvPr>
        </p:nvSpPr>
        <p:spPr>
          <a:xfrm>
            <a:off x="8981440" y="253682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B</a:t>
            </a:r>
            <a:endParaRPr lang="en-US" altLang="en-US" sz="4000" b="1">
              <a:solidFill>
                <a:srgbClr val="FF0000"/>
              </a:solidFill>
              <a:latin typeface="Times New Roman" panose="02020603050405020304"/>
              <a:ea typeface="宋体" panose="02010600030101010101" pitchFamily="2" charset="-122"/>
            </a:endParaRPr>
          </a:p>
        </p:txBody>
      </p:sp>
      <p:grpSp>
        <p:nvGrpSpPr>
          <p:cNvPr id="12" name="组合 11"/>
          <p:cNvGrpSpPr/>
          <p:nvPr>
            <p:custDataLst>
              <p:tags r:id="rId3"/>
            </p:custDataLst>
          </p:nvPr>
        </p:nvGrpSpPr>
        <p:grpSpPr>
          <a:xfrm>
            <a:off x="6778625" y="3963035"/>
            <a:ext cx="4782820" cy="2306320"/>
            <a:chOff x="18762" y="-4532"/>
            <a:chExt cx="7532" cy="3632"/>
          </a:xfrm>
        </p:grpSpPr>
        <p:cxnSp>
          <p:nvCxnSpPr>
            <p:cNvPr id="13" name="曲线连接符 12"/>
            <p:cNvCxnSpPr/>
            <p:nvPr>
              <p:custDataLst>
                <p:tags r:id="rId4"/>
              </p:custDataLst>
            </p:nvPr>
          </p:nvCxnSpPr>
          <p:spPr>
            <a:xfrm rot="5400000" flipV="1">
              <a:off x="21442" y="-3323"/>
              <a:ext cx="2172" cy="1224"/>
            </a:xfrm>
            <a:prstGeom prst="curvedConnector3">
              <a:avLst>
                <a:gd name="adj1" fmla="val 50046"/>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5"/>
              </p:custDataLst>
            </p:nvPr>
          </p:nvSpPr>
          <p:spPr>
            <a:xfrm>
              <a:off x="18762" y="-1625"/>
              <a:ext cx="7532" cy="725"/>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高温使酶变性失活，活性不能恢复</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圆角矩形 14"/>
            <p:cNvSpPr/>
            <p:nvPr>
              <p:custDataLst>
                <p:tags r:id="rId6"/>
              </p:custDataLst>
            </p:nvPr>
          </p:nvSpPr>
          <p:spPr>
            <a:xfrm>
              <a:off x="21917" y="-4532"/>
              <a:ext cx="2379"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3" name="组合 22"/>
          <p:cNvGrpSpPr/>
          <p:nvPr>
            <p:custDataLst>
              <p:tags r:id="rId7"/>
            </p:custDataLst>
          </p:nvPr>
        </p:nvGrpSpPr>
        <p:grpSpPr>
          <a:xfrm>
            <a:off x="149225" y="81280"/>
            <a:ext cx="5759450" cy="1152525"/>
            <a:chOff x="235" y="128"/>
            <a:chExt cx="10309" cy="1815"/>
          </a:xfrm>
        </p:grpSpPr>
        <p:sp>
          <p:nvSpPr>
            <p:cNvPr id="17" name="文本框 16"/>
            <p:cNvSpPr txBox="1"/>
            <p:nvPr>
              <p:custDataLst>
                <p:tags r:id="rId8"/>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酶的本质及作用的分析推断</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6" name="组合 25"/>
            <p:cNvGrpSpPr/>
            <p:nvPr>
              <p:custDataLst>
                <p:tags r:id="rId9"/>
              </p:custDataLst>
            </p:nvPr>
          </p:nvGrpSpPr>
          <p:grpSpPr>
            <a:xfrm>
              <a:off x="235" y="128"/>
              <a:ext cx="10309" cy="899"/>
              <a:chOff x="587375" y="977268"/>
              <a:chExt cx="6546004" cy="570900"/>
            </a:xfrm>
          </p:grpSpPr>
          <p:sp>
            <p:nvSpPr>
              <p:cNvPr id="215" name="任意多边形: 形状 17"/>
              <p:cNvSpPr/>
              <p:nvPr>
                <p:custDataLst>
                  <p:tags r:id="rId10"/>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1"/>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1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3"/>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14"/>
              </p:custDataLst>
            </p:nvPr>
          </p:nvPicPr>
          <p:blipFill>
            <a:blip r:embed="rId15"/>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custDataLst>
              <p:tags r:id="rId1"/>
            </p:custDataLst>
          </p:nvPr>
        </p:nvSpPr>
        <p:spPr>
          <a:xfrm>
            <a:off x="229235" y="1217930"/>
            <a:ext cx="11729085" cy="4015105"/>
          </a:xfrm>
          <a:prstGeom prst="rect">
            <a:avLst/>
          </a:prstGeom>
          <a:noFill/>
        </p:spPr>
        <p:txBody>
          <a:bodyPr vert="horz" wrap="square" rtlCol="0" anchor="t">
            <a:spAutoFit/>
          </a:bodyPr>
          <a:lstStyle/>
          <a:p>
            <a:pPr algn="l" latinLnBrk="1">
              <a:lnSpc>
                <a:spcPts val="5100"/>
              </a:lnSpc>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1</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．实验小组从生活在呈酸性且接近沸腾的温泉中的酸热硫化叶菌中提取了一种酶</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X</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，下列措施最可能使酶</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X</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快速变性的是（　　）</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l" latinLnBrk="1">
              <a:lnSpc>
                <a:spcPts val="5100"/>
              </a:lnSpc>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．对酶</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X</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持续加热到</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80</a:t>
            </a:r>
            <a:r>
              <a:rPr lang="en-US"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左右</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l" latinLnBrk="1">
              <a:lnSpc>
                <a:spcPts val="5100"/>
              </a:lnSpc>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B</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．将酶</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X</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浸没在高</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pH</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的溶液中</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l" latinLnBrk="1">
              <a:lnSpc>
                <a:spcPts val="5100"/>
              </a:lnSpc>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C</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．将该酶储存在无氧或厌氧环境中</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l" latinLnBrk="1">
              <a:lnSpc>
                <a:spcPts val="5100"/>
              </a:lnSpc>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D</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．将酶</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X</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储存在</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4</a:t>
            </a:r>
            <a:r>
              <a:rPr lang="en-US"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左右的冰箱中</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4" name="文本框 13"/>
          <p:cNvSpPr txBox="1"/>
          <p:nvPr>
            <p:custDataLst>
              <p:tags r:id="rId2"/>
            </p:custDataLst>
          </p:nvPr>
        </p:nvSpPr>
        <p:spPr>
          <a:xfrm>
            <a:off x="5448300" y="203644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B</a:t>
            </a:r>
            <a:endParaRPr lang="en-US" altLang="en-US" sz="4000" b="1">
              <a:solidFill>
                <a:srgbClr val="FF0000"/>
              </a:solidFill>
              <a:latin typeface="Times New Roman" panose="02020603050405020304"/>
              <a:ea typeface="宋体" panose="02010600030101010101" pitchFamily="2" charset="-122"/>
            </a:endParaRPr>
          </a:p>
        </p:txBody>
      </p:sp>
      <p:grpSp>
        <p:nvGrpSpPr>
          <p:cNvPr id="15" name="组合 14"/>
          <p:cNvGrpSpPr/>
          <p:nvPr>
            <p:custDataLst>
              <p:tags r:id="rId3"/>
            </p:custDataLst>
          </p:nvPr>
        </p:nvGrpSpPr>
        <p:grpSpPr>
          <a:xfrm>
            <a:off x="3159760" y="2717800"/>
            <a:ext cx="8820150" cy="1014730"/>
            <a:chOff x="1207" y="-728"/>
            <a:chExt cx="13890" cy="1598"/>
          </a:xfrm>
        </p:grpSpPr>
        <p:cxnSp>
          <p:nvCxnSpPr>
            <p:cNvPr id="16" name="曲线连接符 15"/>
            <p:cNvCxnSpPr/>
            <p:nvPr>
              <p:custDataLst>
                <p:tags r:id="rId4"/>
              </p:custDataLst>
            </p:nvPr>
          </p:nvCxnSpPr>
          <p:spPr>
            <a:xfrm>
              <a:off x="2656" y="-688"/>
              <a:ext cx="1121" cy="477"/>
            </a:xfrm>
            <a:prstGeom prst="curvedConnector3">
              <a:avLst>
                <a:gd name="adj1" fmla="val 50045"/>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7" name="矩形 16"/>
            <p:cNvSpPr/>
            <p:nvPr>
              <p:custDataLst>
                <p:tags r:id="rId5"/>
              </p:custDataLst>
            </p:nvPr>
          </p:nvSpPr>
          <p:spPr>
            <a:xfrm>
              <a:off x="3657" y="-728"/>
              <a:ext cx="11440" cy="159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酸热硫化叶菌生活在</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酸性（</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pH</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低）且高温（接近沸腾）</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的极端环境中</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，其体内酶</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X</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已进化出对</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高温和酸性条件的适应性</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，因此酶</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X</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在</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80</a:t>
              </a:r>
              <a:r>
                <a:rPr lang="en-US"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左右仍能保持稳定结构</a:t>
              </a:r>
              <a:endPar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8" name="圆角矩形 17"/>
            <p:cNvSpPr/>
            <p:nvPr>
              <p:custDataLst>
                <p:tags r:id="rId6"/>
              </p:custDataLst>
            </p:nvPr>
          </p:nvSpPr>
          <p:spPr>
            <a:xfrm>
              <a:off x="1207" y="-688"/>
              <a:ext cx="2026"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custDataLst>
              <p:tags r:id="rId7"/>
            </p:custDataLst>
          </p:nvPr>
        </p:nvGrpSpPr>
        <p:grpSpPr>
          <a:xfrm>
            <a:off x="2352040" y="4061460"/>
            <a:ext cx="9627870" cy="891540"/>
            <a:chOff x="-265" y="-3236"/>
            <a:chExt cx="15162" cy="1404"/>
          </a:xfrm>
        </p:grpSpPr>
        <p:cxnSp>
          <p:nvCxnSpPr>
            <p:cNvPr id="4" name="曲线连接符 3"/>
            <p:cNvCxnSpPr/>
            <p:nvPr>
              <p:custDataLst>
                <p:tags r:id="rId8"/>
              </p:custDataLst>
            </p:nvPr>
          </p:nvCxnSpPr>
          <p:spPr>
            <a:xfrm>
              <a:off x="2600" y="-2543"/>
              <a:ext cx="2011" cy="115"/>
            </a:xfrm>
            <a:prstGeom prst="curvedConnector3">
              <a:avLst>
                <a:gd name="adj1" fmla="val 50025"/>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5" name="矩形 4"/>
            <p:cNvSpPr/>
            <p:nvPr>
              <p:custDataLst>
                <p:tags r:id="rId9"/>
              </p:custDataLst>
            </p:nvPr>
          </p:nvSpPr>
          <p:spPr>
            <a:xfrm>
              <a:off x="4648" y="-3139"/>
              <a:ext cx="10249" cy="1307"/>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无氧环境不影响酶结构，仅可能影响需氧酶的活性，不会直接引起变性</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圆角矩形 5"/>
            <p:cNvSpPr/>
            <p:nvPr>
              <p:custDataLst>
                <p:tags r:id="rId10"/>
              </p:custDataLst>
            </p:nvPr>
          </p:nvSpPr>
          <p:spPr>
            <a:xfrm>
              <a:off x="-265" y="-3236"/>
              <a:ext cx="2865"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2" name="组合 21"/>
          <p:cNvGrpSpPr/>
          <p:nvPr>
            <p:custDataLst>
              <p:tags r:id="rId11"/>
            </p:custDataLst>
          </p:nvPr>
        </p:nvGrpSpPr>
        <p:grpSpPr>
          <a:xfrm>
            <a:off x="149225" y="81280"/>
            <a:ext cx="5759450" cy="1152525"/>
            <a:chOff x="235" y="128"/>
            <a:chExt cx="10309" cy="1815"/>
          </a:xfrm>
        </p:grpSpPr>
        <p:sp>
          <p:nvSpPr>
            <p:cNvPr id="27" name="文本框 26"/>
            <p:cNvSpPr txBox="1"/>
            <p:nvPr>
              <p:custDataLst>
                <p:tags r:id="rId12"/>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酶促反应的因素及其实验</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8" name="组合 27"/>
            <p:cNvGrpSpPr/>
            <p:nvPr>
              <p:custDataLst>
                <p:tags r:id="rId13"/>
              </p:custDataLst>
            </p:nvPr>
          </p:nvGrpSpPr>
          <p:grpSpPr>
            <a:xfrm>
              <a:off x="235" y="128"/>
              <a:ext cx="10309" cy="899"/>
              <a:chOff x="587375" y="977268"/>
              <a:chExt cx="6546004" cy="570900"/>
            </a:xfrm>
          </p:grpSpPr>
          <p:sp>
            <p:nvSpPr>
              <p:cNvPr id="215" name="任意多边形: 形状 17"/>
              <p:cNvSpPr/>
              <p:nvPr>
                <p:custDataLst>
                  <p:tags r:id="rId14"/>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5"/>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1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9" name="图片 28" descr="32303137373532353b32303137393931383bc9faceefcfd4cea2beb5cfb8b0fb"/>
            <p:cNvPicPr>
              <a:picLocks noChangeAspect="1"/>
            </p:cNvPicPr>
            <p:nvPr>
              <p:custDataLst>
                <p:tags r:id="rId18"/>
              </p:custDataLst>
            </p:nvPr>
          </p:nvPicPr>
          <p:blipFill>
            <a:blip r:embed="rId19"/>
            <a:stretch>
              <a:fillRect/>
            </a:stretch>
          </p:blipFill>
          <p:spPr>
            <a:xfrm>
              <a:off x="1119" y="207"/>
              <a:ext cx="719" cy="719"/>
            </a:xfrm>
            <a:prstGeom prst="rect">
              <a:avLst/>
            </a:prstGeom>
          </p:spPr>
        </p:pic>
      </p:grpSp>
      <p:grpSp>
        <p:nvGrpSpPr>
          <p:cNvPr id="7" name="组合 6"/>
          <p:cNvGrpSpPr/>
          <p:nvPr>
            <p:custDataLst>
              <p:tags r:id="rId20"/>
            </p:custDataLst>
          </p:nvPr>
        </p:nvGrpSpPr>
        <p:grpSpPr>
          <a:xfrm>
            <a:off x="2260600" y="4719320"/>
            <a:ext cx="9718675" cy="1221740"/>
            <a:chOff x="1131" y="-4435"/>
            <a:chExt cx="15305" cy="1924"/>
          </a:xfrm>
        </p:grpSpPr>
        <p:cxnSp>
          <p:nvCxnSpPr>
            <p:cNvPr id="8" name="曲线连接符 7"/>
            <p:cNvCxnSpPr/>
            <p:nvPr>
              <p:custDataLst>
                <p:tags r:id="rId21"/>
              </p:custDataLst>
            </p:nvPr>
          </p:nvCxnSpPr>
          <p:spPr>
            <a:xfrm>
              <a:off x="1896" y="-3700"/>
              <a:ext cx="1622" cy="738"/>
            </a:xfrm>
            <a:prstGeom prst="curvedConnector3">
              <a:avLst>
                <a:gd name="adj1" fmla="val 5006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9" name="矩形 8"/>
            <p:cNvSpPr/>
            <p:nvPr>
              <p:custDataLst>
                <p:tags r:id="rId22"/>
              </p:custDataLst>
            </p:nvPr>
          </p:nvSpPr>
          <p:spPr>
            <a:xfrm>
              <a:off x="3518" y="-3236"/>
              <a:ext cx="12918" cy="725"/>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低温（</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4</a:t>
              </a:r>
              <a:r>
                <a:rPr lang="en-US"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）仅抑制酶活性，不会破坏结构，不会引起变性</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1" name="圆角矩形 10"/>
            <p:cNvSpPr/>
            <p:nvPr>
              <p:custDataLst>
                <p:tags r:id="rId23"/>
              </p:custDataLst>
            </p:nvPr>
          </p:nvSpPr>
          <p:spPr>
            <a:xfrm>
              <a:off x="1131" y="-4435"/>
              <a:ext cx="2474"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ustDataLst>
      <p:tags r:id="rId2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003" name="图片 100003"/>
          <p:cNvPicPr>
            <a:picLocks noChangeAspect="1"/>
          </p:cNvPicPr>
          <p:nvPr>
            <p:custDataLst>
              <p:tags r:id="rId1"/>
            </p:custDataLst>
          </p:nvPr>
        </p:nvPicPr>
        <p:blipFill>
          <a:blip r:embed="rId2"/>
          <a:stretch>
            <a:fillRect/>
          </a:stretch>
        </p:blipFill>
        <p:spPr>
          <a:xfrm>
            <a:off x="8025130" y="3459480"/>
            <a:ext cx="3975735" cy="3187700"/>
          </a:xfrm>
          <a:prstGeom prst="rect">
            <a:avLst/>
          </a:prstGeom>
        </p:spPr>
      </p:pic>
      <p:sp>
        <p:nvSpPr>
          <p:cNvPr id="5" name="文本框 4"/>
          <p:cNvSpPr txBox="1"/>
          <p:nvPr>
            <p:custDataLst>
              <p:tags r:id="rId3"/>
            </p:custDataLst>
          </p:nvPr>
        </p:nvSpPr>
        <p:spPr>
          <a:xfrm>
            <a:off x="222250" y="1162685"/>
            <a:ext cx="11969115" cy="3969385"/>
          </a:xfrm>
          <a:prstGeom prst="rect">
            <a:avLst/>
          </a:prstGeom>
        </p:spPr>
        <p:txBody>
          <a:bodyPr wrap="square">
            <a:spAutoFit/>
          </a:bodyPr>
          <a:lstStyle/>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．研究发现温度越高蛋白质分子热运动越快，分子内的氢键等弱键的断裂程度增加，立体结构被破坏程度增加。如图为</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β-</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葡萄糖苷酶在不同条件下分别处理</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20min</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60min</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120min</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后的实验结果。下列叙述错误的是（　　）</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．该实验的自变量有温度、处理时间，因变量是相对酶活性</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．该酶活性随温度升高、处理时间延长而降低</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．图示结果说明处理时间会影响酶的最适温度</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．处于高温环境越久，越多酶分子结构被破坏</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4"/>
            </p:custDataLst>
          </p:nvPr>
        </p:nvSpPr>
        <p:spPr>
          <a:xfrm>
            <a:off x="6309360" y="230886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B</a:t>
            </a:r>
            <a:endParaRPr lang="en-US" altLang="en-US" sz="4000" b="1">
              <a:solidFill>
                <a:srgbClr val="FF0000"/>
              </a:solidFill>
              <a:latin typeface="Times New Roman" panose="02020603050405020304"/>
              <a:ea typeface="宋体" panose="02010600030101010101" pitchFamily="2" charset="-122"/>
            </a:endParaRPr>
          </a:p>
        </p:txBody>
      </p:sp>
      <p:grpSp>
        <p:nvGrpSpPr>
          <p:cNvPr id="4" name="组合 3"/>
          <p:cNvGrpSpPr/>
          <p:nvPr>
            <p:custDataLst>
              <p:tags r:id="rId5"/>
            </p:custDataLst>
          </p:nvPr>
        </p:nvGrpSpPr>
        <p:grpSpPr>
          <a:xfrm>
            <a:off x="149225" y="3541395"/>
            <a:ext cx="7875905" cy="2851150"/>
            <a:chOff x="4797" y="-3788"/>
            <a:chExt cx="12403" cy="4490"/>
          </a:xfrm>
        </p:grpSpPr>
        <p:cxnSp>
          <p:nvCxnSpPr>
            <p:cNvPr id="7" name="曲线连接符 6"/>
            <p:cNvCxnSpPr/>
            <p:nvPr>
              <p:custDataLst>
                <p:tags r:id="rId6"/>
              </p:custDataLst>
            </p:nvPr>
          </p:nvCxnSpPr>
          <p:spPr>
            <a:xfrm rot="5400000">
              <a:off x="9905" y="-2376"/>
              <a:ext cx="2128" cy="774"/>
            </a:xfrm>
            <a:prstGeom prst="curvedConnector3">
              <a:avLst>
                <a:gd name="adj1" fmla="val 50047"/>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7"/>
              </p:custDataLst>
            </p:nvPr>
          </p:nvSpPr>
          <p:spPr>
            <a:xfrm>
              <a:off x="4797" y="-1186"/>
              <a:ext cx="12403" cy="188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由图可知，在</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37</a:t>
              </a:r>
              <a:r>
                <a:rPr lang="en-US"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之前，该酶的活性随温度的升高而提高，处理</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60min</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的酶活性比处理</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20min</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的酶活性大，因此无法得出该酶活性随温度、处理时间延长而降低的结论</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 name="圆角矩形 8"/>
            <p:cNvSpPr/>
            <p:nvPr>
              <p:custDataLst>
                <p:tags r:id="rId8"/>
              </p:custDataLst>
            </p:nvPr>
          </p:nvSpPr>
          <p:spPr>
            <a:xfrm>
              <a:off x="10392" y="-3788"/>
              <a:ext cx="4584"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p:cNvGrpSpPr/>
          <p:nvPr>
            <p:custDataLst>
              <p:tags r:id="rId9"/>
            </p:custDataLst>
          </p:nvPr>
        </p:nvGrpSpPr>
        <p:grpSpPr>
          <a:xfrm>
            <a:off x="149225" y="81280"/>
            <a:ext cx="5759450" cy="1152525"/>
            <a:chOff x="235" y="128"/>
            <a:chExt cx="10309" cy="1815"/>
          </a:xfrm>
        </p:grpSpPr>
        <p:sp>
          <p:nvSpPr>
            <p:cNvPr id="10" name="文本框 9"/>
            <p:cNvSpPr txBox="1"/>
            <p:nvPr>
              <p:custDataLst>
                <p:tags r:id="rId10"/>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酶促反应的因素及其实验</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1" name="组合 10"/>
            <p:cNvGrpSpPr/>
            <p:nvPr>
              <p:custDataLst>
                <p:tags r:id="rId11"/>
              </p:custDataLst>
            </p:nvPr>
          </p:nvGrpSpPr>
          <p:grpSpPr>
            <a:xfrm>
              <a:off x="235" y="128"/>
              <a:ext cx="10309" cy="899"/>
              <a:chOff x="587375" y="977268"/>
              <a:chExt cx="6546004" cy="570900"/>
            </a:xfrm>
          </p:grpSpPr>
          <p:sp>
            <p:nvSpPr>
              <p:cNvPr id="12" name="任意多边形: 形状 17"/>
              <p:cNvSpPr/>
              <p:nvPr>
                <p:custDataLst>
                  <p:tags r:id="rId12"/>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3" name="文本框 12"/>
              <p:cNvSpPr txBox="1"/>
              <p:nvPr>
                <p:custDataLst>
                  <p:tags r:id="rId13"/>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14" name="任意多边形: 形状 18"/>
              <p:cNvSpPr/>
              <p:nvPr>
                <p:custDataLst>
                  <p:tags r:id="rId14"/>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5" name="文本框 14"/>
              <p:cNvSpPr txBox="1"/>
              <p:nvPr>
                <p:custDataLst>
                  <p:tags r:id="rId15"/>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6" name="图片 15" descr="32303137373532353b32303137393931383bc9faceefcfd4cea2beb5cfb8b0fb"/>
            <p:cNvPicPr>
              <a:picLocks noChangeAspect="1"/>
            </p:cNvPicPr>
            <p:nvPr>
              <p:custDataLst>
                <p:tags r:id="rId16"/>
              </p:custDataLst>
            </p:nvPr>
          </p:nvPicPr>
          <p:blipFill>
            <a:blip r:embed="rId17"/>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005" name="图片 100005"/>
          <p:cNvPicPr>
            <a:picLocks noChangeAspect="1"/>
          </p:cNvPicPr>
          <p:nvPr>
            <p:custDataLst>
              <p:tags r:id="rId1"/>
            </p:custDataLst>
          </p:nvPr>
        </p:nvPicPr>
        <p:blipFill>
          <a:blip r:embed="rId2"/>
          <a:stretch>
            <a:fillRect/>
          </a:stretch>
        </p:blipFill>
        <p:spPr>
          <a:xfrm>
            <a:off x="7731125" y="3429000"/>
            <a:ext cx="4144010" cy="3305175"/>
          </a:xfrm>
          <a:prstGeom prst="rect">
            <a:avLst/>
          </a:prstGeom>
        </p:spPr>
      </p:pic>
      <p:sp>
        <p:nvSpPr>
          <p:cNvPr id="5" name="文本框 4"/>
          <p:cNvSpPr txBox="1"/>
          <p:nvPr>
            <p:custDataLst>
              <p:tags r:id="rId3"/>
            </p:custDataLst>
          </p:nvPr>
        </p:nvSpPr>
        <p:spPr>
          <a:xfrm>
            <a:off x="222250" y="1151890"/>
            <a:ext cx="11969115" cy="3969385"/>
          </a:xfrm>
          <a:prstGeom prst="rect">
            <a:avLst/>
          </a:prstGeom>
        </p:spPr>
        <p:txBody>
          <a:bodyPr wrap="square">
            <a:spAutoFit/>
          </a:bodyPr>
          <a:lstStyle/>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．图是两种酶（酶甲和酶乙）在其最适温度下的催化反应曲线。下列叙述正确的是（　　）</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．酶甲和酶乙的化学本质一定不相同</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．酶甲对底物浓度变化的响应更敏感</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P</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点时提高温度不会提高酶的活性</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P</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点增加酶浓度不会提高反应速率</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4"/>
            </p:custDataLst>
          </p:nvPr>
        </p:nvSpPr>
        <p:spPr>
          <a:xfrm>
            <a:off x="2153920" y="191643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C</a:t>
            </a:r>
            <a:endParaRPr lang="en-US" altLang="en-US" sz="4000" b="1">
              <a:solidFill>
                <a:srgbClr val="FF0000"/>
              </a:solidFill>
              <a:latin typeface="Times New Roman" panose="02020603050405020304"/>
              <a:ea typeface="宋体" panose="02010600030101010101" pitchFamily="2" charset="-122"/>
            </a:endParaRPr>
          </a:p>
        </p:txBody>
      </p:sp>
      <p:grpSp>
        <p:nvGrpSpPr>
          <p:cNvPr id="4" name="组合 3"/>
          <p:cNvGrpSpPr/>
          <p:nvPr>
            <p:custDataLst>
              <p:tags r:id="rId5"/>
            </p:custDataLst>
          </p:nvPr>
        </p:nvGrpSpPr>
        <p:grpSpPr>
          <a:xfrm>
            <a:off x="4448810" y="1793240"/>
            <a:ext cx="5344795" cy="1296670"/>
            <a:chOff x="6444" y="-2703"/>
            <a:chExt cx="8417" cy="2042"/>
          </a:xfrm>
        </p:grpSpPr>
        <p:cxnSp>
          <p:nvCxnSpPr>
            <p:cNvPr id="7" name="曲线连接符 6"/>
            <p:cNvCxnSpPr/>
            <p:nvPr>
              <p:custDataLst>
                <p:tags r:id="rId6"/>
              </p:custDataLst>
            </p:nvPr>
          </p:nvCxnSpPr>
          <p:spPr>
            <a:xfrm flipV="1">
              <a:off x="6489" y="-1901"/>
              <a:ext cx="1311" cy="505"/>
            </a:xfrm>
            <a:prstGeom prst="curvedConnector3">
              <a:avLst>
                <a:gd name="adj1" fmla="val 50038"/>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7"/>
              </p:custDataLst>
            </p:nvPr>
          </p:nvSpPr>
          <p:spPr>
            <a:xfrm>
              <a:off x="7800" y="-2703"/>
              <a:ext cx="7061" cy="1307"/>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酶的本质是蛋白质或</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RNA</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，酶甲和酶乙的化学本质可能相同</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 name="圆角矩形 8"/>
            <p:cNvSpPr/>
            <p:nvPr>
              <p:custDataLst>
                <p:tags r:id="rId8"/>
              </p:custDataLst>
            </p:nvPr>
          </p:nvSpPr>
          <p:spPr>
            <a:xfrm>
              <a:off x="6444" y="-1396"/>
              <a:ext cx="3102"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p:cNvGrpSpPr/>
          <p:nvPr>
            <p:custDataLst>
              <p:tags r:id="rId9"/>
            </p:custDataLst>
          </p:nvPr>
        </p:nvGrpSpPr>
        <p:grpSpPr>
          <a:xfrm>
            <a:off x="149225" y="81280"/>
            <a:ext cx="5759450" cy="1152525"/>
            <a:chOff x="235" y="128"/>
            <a:chExt cx="10309" cy="1815"/>
          </a:xfrm>
        </p:grpSpPr>
        <p:sp>
          <p:nvSpPr>
            <p:cNvPr id="10" name="文本框 9"/>
            <p:cNvSpPr txBox="1"/>
            <p:nvPr>
              <p:custDataLst>
                <p:tags r:id="rId10"/>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酶促反应的因素及其实验</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1" name="组合 10"/>
            <p:cNvGrpSpPr/>
            <p:nvPr>
              <p:custDataLst>
                <p:tags r:id="rId11"/>
              </p:custDataLst>
            </p:nvPr>
          </p:nvGrpSpPr>
          <p:grpSpPr>
            <a:xfrm>
              <a:off x="235" y="128"/>
              <a:ext cx="10309" cy="899"/>
              <a:chOff x="587375" y="977268"/>
              <a:chExt cx="6546004" cy="570900"/>
            </a:xfrm>
          </p:grpSpPr>
          <p:sp>
            <p:nvSpPr>
              <p:cNvPr id="12" name="任意多边形: 形状 17"/>
              <p:cNvSpPr/>
              <p:nvPr>
                <p:custDataLst>
                  <p:tags r:id="rId12"/>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3" name="文本框 12"/>
              <p:cNvSpPr txBox="1"/>
              <p:nvPr>
                <p:custDataLst>
                  <p:tags r:id="rId13"/>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14" name="任意多边形: 形状 18"/>
              <p:cNvSpPr/>
              <p:nvPr>
                <p:custDataLst>
                  <p:tags r:id="rId14"/>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5" name="文本框 14"/>
              <p:cNvSpPr txBox="1"/>
              <p:nvPr>
                <p:custDataLst>
                  <p:tags r:id="rId15"/>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6" name="图片 15" descr="32303137373532353b32303137393931383bc9faceefcfd4cea2beb5cfb8b0fb"/>
            <p:cNvPicPr>
              <a:picLocks noChangeAspect="1"/>
            </p:cNvPicPr>
            <p:nvPr>
              <p:custDataLst>
                <p:tags r:id="rId16"/>
              </p:custDataLst>
            </p:nvPr>
          </p:nvPicPr>
          <p:blipFill>
            <a:blip r:embed="rId17"/>
            <a:stretch>
              <a:fillRect/>
            </a:stretch>
          </p:blipFill>
          <p:spPr>
            <a:xfrm>
              <a:off x="1119" y="207"/>
              <a:ext cx="719" cy="719"/>
            </a:xfrm>
            <a:prstGeom prst="rect">
              <a:avLst/>
            </a:prstGeom>
          </p:spPr>
        </p:pic>
      </p:grpSp>
      <p:grpSp>
        <p:nvGrpSpPr>
          <p:cNvPr id="17" name="组合 16"/>
          <p:cNvGrpSpPr/>
          <p:nvPr>
            <p:custDataLst>
              <p:tags r:id="rId18"/>
            </p:custDataLst>
          </p:nvPr>
        </p:nvGrpSpPr>
        <p:grpSpPr>
          <a:xfrm>
            <a:off x="5143500" y="2722245"/>
            <a:ext cx="7024370" cy="1003935"/>
            <a:chOff x="6444" y="-2242"/>
            <a:chExt cx="11062" cy="1581"/>
          </a:xfrm>
        </p:grpSpPr>
        <p:cxnSp>
          <p:nvCxnSpPr>
            <p:cNvPr id="23" name="曲线连接符 22"/>
            <p:cNvCxnSpPr/>
            <p:nvPr>
              <p:custDataLst>
                <p:tags r:id="rId19"/>
              </p:custDataLst>
            </p:nvPr>
          </p:nvCxnSpPr>
          <p:spPr>
            <a:xfrm flipV="1">
              <a:off x="6489" y="-1663"/>
              <a:ext cx="2364" cy="267"/>
            </a:xfrm>
            <a:prstGeom prst="curvedConnector3">
              <a:avLst>
                <a:gd name="adj1" fmla="val 5004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4" name="矩形 23"/>
            <p:cNvSpPr/>
            <p:nvPr>
              <p:custDataLst>
                <p:tags r:id="rId20"/>
              </p:custDataLst>
            </p:nvPr>
          </p:nvSpPr>
          <p:spPr>
            <a:xfrm>
              <a:off x="8652" y="-2242"/>
              <a:ext cx="8854" cy="1113"/>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当底物浓度的较低时，酶乙催化的反应速率增加更快，所以酶乙对底物浓度变化的响应更敏感</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5" name="圆角矩形 24"/>
            <p:cNvSpPr/>
            <p:nvPr>
              <p:custDataLst>
                <p:tags r:id="rId21"/>
              </p:custDataLst>
            </p:nvPr>
          </p:nvSpPr>
          <p:spPr>
            <a:xfrm>
              <a:off x="6444" y="-1396"/>
              <a:ext cx="2008"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6" name="组合 25"/>
          <p:cNvGrpSpPr/>
          <p:nvPr>
            <p:custDataLst>
              <p:tags r:id="rId22"/>
            </p:custDataLst>
          </p:nvPr>
        </p:nvGrpSpPr>
        <p:grpSpPr>
          <a:xfrm>
            <a:off x="299085" y="3950970"/>
            <a:ext cx="6507480" cy="1942465"/>
            <a:chOff x="-291" y="-4299"/>
            <a:chExt cx="10248" cy="3059"/>
          </a:xfrm>
        </p:grpSpPr>
        <p:sp>
          <p:nvSpPr>
            <p:cNvPr id="32" name="矩形 31"/>
            <p:cNvSpPr/>
            <p:nvPr>
              <p:custDataLst>
                <p:tags r:id="rId23"/>
              </p:custDataLst>
            </p:nvPr>
          </p:nvSpPr>
          <p:spPr>
            <a:xfrm>
              <a:off x="-291" y="-2353"/>
              <a:ext cx="10248" cy="1113"/>
            </a:xfrm>
            <a:prstGeom prst="rect">
              <a:avLst/>
            </a:prstGeom>
            <a:solidFill>
              <a:schemeClr val="accent3">
                <a:lumMod val="20000"/>
                <a:lumOff val="80000"/>
              </a:schemeClr>
            </a:solidFill>
            <a:ln w="28575" cmpd="thickThin">
              <a:noFill/>
              <a:prstDash val="sysDot"/>
            </a:ln>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图中是在两种酶（酶甲和酶乙）在其最适温度下催化的反应曲线，所有在</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P</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点时提高温度不会提高酶的活性</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30" name="曲线连接符 29"/>
            <p:cNvCxnSpPr/>
            <p:nvPr>
              <p:custDataLst>
                <p:tags r:id="rId24"/>
              </p:custDataLst>
            </p:nvPr>
          </p:nvCxnSpPr>
          <p:spPr>
            <a:xfrm rot="5400000">
              <a:off x="-15" y="-3058"/>
              <a:ext cx="1108" cy="95"/>
            </a:xfrm>
            <a:prstGeom prst="curvedConnector3">
              <a:avLst>
                <a:gd name="adj1" fmla="val 50045"/>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33" name="圆角矩形 32"/>
            <p:cNvSpPr/>
            <p:nvPr>
              <p:custDataLst>
                <p:tags r:id="rId25"/>
              </p:custDataLst>
            </p:nvPr>
          </p:nvSpPr>
          <p:spPr>
            <a:xfrm>
              <a:off x="587" y="-4299"/>
              <a:ext cx="8405"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4" name="组合 33"/>
          <p:cNvGrpSpPr/>
          <p:nvPr>
            <p:custDataLst>
              <p:tags r:id="rId26"/>
            </p:custDataLst>
          </p:nvPr>
        </p:nvGrpSpPr>
        <p:grpSpPr>
          <a:xfrm>
            <a:off x="796290" y="4554855"/>
            <a:ext cx="7273290" cy="2303145"/>
            <a:chOff x="2748" y="-1397"/>
            <a:chExt cx="11454" cy="3627"/>
          </a:xfrm>
        </p:grpSpPr>
        <p:cxnSp>
          <p:nvCxnSpPr>
            <p:cNvPr id="35" name="曲线连接符 34"/>
            <p:cNvCxnSpPr/>
            <p:nvPr>
              <p:custDataLst>
                <p:tags r:id="rId27"/>
              </p:custDataLst>
            </p:nvPr>
          </p:nvCxnSpPr>
          <p:spPr>
            <a:xfrm rot="5400000">
              <a:off x="4825" y="-427"/>
              <a:ext cx="2634" cy="694"/>
            </a:xfrm>
            <a:prstGeom prst="curvedConnector3">
              <a:avLst>
                <a:gd name="adj1" fmla="val 50038"/>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38" name="矩形 37"/>
            <p:cNvSpPr/>
            <p:nvPr>
              <p:custDataLst>
                <p:tags r:id="rId28"/>
              </p:custDataLst>
            </p:nvPr>
          </p:nvSpPr>
          <p:spPr>
            <a:xfrm>
              <a:off x="2748" y="1117"/>
              <a:ext cx="11454" cy="1113"/>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P</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点后随着底物浓度增加，反应速率不变，此时的限制因素可能是酶的浓度，所以在</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P</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点增加酶浓度可能会提高反应速率</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9" name="圆角矩形 38"/>
            <p:cNvSpPr/>
            <p:nvPr>
              <p:custDataLst>
                <p:tags r:id="rId29"/>
              </p:custDataLst>
            </p:nvPr>
          </p:nvSpPr>
          <p:spPr>
            <a:xfrm>
              <a:off x="6444" y="-1396"/>
              <a:ext cx="1472"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149225" y="1130935"/>
            <a:ext cx="11969115" cy="3969385"/>
          </a:xfrm>
          <a:prstGeom prst="rect">
            <a:avLst/>
          </a:prstGeom>
        </p:spPr>
        <p:txBody>
          <a:bodyPr wrap="square">
            <a:spAutoFit/>
          </a:bodyPr>
          <a:lstStyle/>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．取鸡蛋清，加入蒸馏水，混匀并加热一段时间后，过滤得到浑浊的滤液。以该滤液为反应物，探究不同温度对某种蛋白酶活性的影响，实验结果如表所示。</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据表分析，下列叙述正确的是（</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．滤液变澄清的时间与该蛋白酶活性呈正相关</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．组</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滤液变澄清时间最短，酶促反应速率最快</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．若实验温度为</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52</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，则滤液变澄清时间为</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4~6min</a:t>
            </a:r>
            <a:endParaRPr lang="en-US" altLang="zh-CN"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．若实验后再将组</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5</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放置在</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57</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，则滤液变澄清时间为</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6min</a:t>
            </a:r>
            <a:endParaRPr lang="en-US" altLang="zh-CN" sz="24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2"/>
            </p:custDataLst>
          </p:nvPr>
        </p:nvSpPr>
        <p:spPr>
          <a:xfrm>
            <a:off x="4396740" y="229870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B</a:t>
            </a:r>
            <a:endParaRPr lang="en-US" altLang="en-US" sz="4000" b="1">
              <a:solidFill>
                <a:srgbClr val="FF0000"/>
              </a:solidFill>
              <a:latin typeface="Times New Roman" panose="02020603050405020304"/>
              <a:ea typeface="宋体" panose="02010600030101010101" pitchFamily="2" charset="-122"/>
            </a:endParaRPr>
          </a:p>
        </p:txBody>
      </p:sp>
      <p:grpSp>
        <p:nvGrpSpPr>
          <p:cNvPr id="4" name="组合 3"/>
          <p:cNvGrpSpPr/>
          <p:nvPr>
            <p:custDataLst>
              <p:tags r:id="rId3"/>
            </p:custDataLst>
          </p:nvPr>
        </p:nvGrpSpPr>
        <p:grpSpPr>
          <a:xfrm>
            <a:off x="5530215" y="2298700"/>
            <a:ext cx="6191250" cy="1068070"/>
            <a:chOff x="7545" y="-1907"/>
            <a:chExt cx="9750" cy="1682"/>
          </a:xfrm>
        </p:grpSpPr>
        <p:cxnSp>
          <p:nvCxnSpPr>
            <p:cNvPr id="7" name="曲线连接符 6"/>
            <p:cNvCxnSpPr/>
            <p:nvPr>
              <p:custDataLst>
                <p:tags r:id="rId4"/>
              </p:custDataLst>
            </p:nvPr>
          </p:nvCxnSpPr>
          <p:spPr>
            <a:xfrm flipV="1">
              <a:off x="8141" y="-1137"/>
              <a:ext cx="2383" cy="343"/>
            </a:xfrm>
            <a:prstGeom prst="curvedConnector3">
              <a:avLst>
                <a:gd name="adj1" fmla="val 5002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5"/>
              </p:custDataLst>
            </p:nvPr>
          </p:nvSpPr>
          <p:spPr>
            <a:xfrm>
              <a:off x="10250" y="-1907"/>
              <a:ext cx="7045" cy="1307"/>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负相关，蛋白酶活性越强，蛋白质水解越快，澄清时间越短</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 name="圆角矩形 8"/>
            <p:cNvSpPr/>
            <p:nvPr>
              <p:custDataLst>
                <p:tags r:id="rId6"/>
              </p:custDataLst>
            </p:nvPr>
          </p:nvSpPr>
          <p:spPr>
            <a:xfrm>
              <a:off x="7545" y="-862"/>
              <a:ext cx="1707" cy="637"/>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p:cNvGrpSpPr/>
          <p:nvPr>
            <p:custDataLst>
              <p:tags r:id="rId7"/>
            </p:custDataLst>
          </p:nvPr>
        </p:nvGrpSpPr>
        <p:grpSpPr>
          <a:xfrm>
            <a:off x="149225" y="81280"/>
            <a:ext cx="5759450" cy="1152525"/>
            <a:chOff x="235" y="128"/>
            <a:chExt cx="10309" cy="1815"/>
          </a:xfrm>
        </p:grpSpPr>
        <p:sp>
          <p:nvSpPr>
            <p:cNvPr id="10" name="文本框 9"/>
            <p:cNvSpPr txBox="1"/>
            <p:nvPr>
              <p:custDataLst>
                <p:tags r:id="rId8"/>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酶促反应的因素及其实验</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1" name="组合 10"/>
            <p:cNvGrpSpPr/>
            <p:nvPr>
              <p:custDataLst>
                <p:tags r:id="rId9"/>
              </p:custDataLst>
            </p:nvPr>
          </p:nvGrpSpPr>
          <p:grpSpPr>
            <a:xfrm>
              <a:off x="235" y="128"/>
              <a:ext cx="10309" cy="899"/>
              <a:chOff x="587375" y="977268"/>
              <a:chExt cx="6546004" cy="570900"/>
            </a:xfrm>
          </p:grpSpPr>
          <p:sp>
            <p:nvSpPr>
              <p:cNvPr id="12" name="任意多边形: 形状 17"/>
              <p:cNvSpPr/>
              <p:nvPr>
                <p:custDataLst>
                  <p:tags r:id="rId10"/>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3" name="文本框 12"/>
              <p:cNvSpPr txBox="1"/>
              <p:nvPr>
                <p:custDataLst>
                  <p:tags r:id="rId11"/>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14" name="任意多边形: 形状 18"/>
              <p:cNvSpPr/>
              <p:nvPr>
                <p:custDataLst>
                  <p:tags r:id="rId1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5" name="文本框 14"/>
              <p:cNvSpPr txBox="1"/>
              <p:nvPr>
                <p:custDataLst>
                  <p:tags r:id="rId13"/>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6" name="图片 15" descr="32303137373532353b32303137393931383bc9faceefcfd4cea2beb5cfb8b0fb"/>
            <p:cNvPicPr>
              <a:picLocks noChangeAspect="1"/>
            </p:cNvPicPr>
            <p:nvPr>
              <p:custDataLst>
                <p:tags r:id="rId14"/>
              </p:custDataLst>
            </p:nvPr>
          </p:nvPicPr>
          <p:blipFill>
            <a:blip r:embed="rId15"/>
            <a:stretch>
              <a:fillRect/>
            </a:stretch>
          </p:blipFill>
          <p:spPr>
            <a:xfrm>
              <a:off x="1119" y="207"/>
              <a:ext cx="719" cy="719"/>
            </a:xfrm>
            <a:prstGeom prst="rect">
              <a:avLst/>
            </a:prstGeom>
          </p:spPr>
        </p:pic>
      </p:grpSp>
      <p:grpSp>
        <p:nvGrpSpPr>
          <p:cNvPr id="17" name="组合 16"/>
          <p:cNvGrpSpPr/>
          <p:nvPr>
            <p:custDataLst>
              <p:tags r:id="rId16"/>
            </p:custDataLst>
          </p:nvPr>
        </p:nvGrpSpPr>
        <p:grpSpPr>
          <a:xfrm>
            <a:off x="4143375" y="3222625"/>
            <a:ext cx="7879080" cy="829945"/>
            <a:chOff x="5161" y="-1993"/>
            <a:chExt cx="12408" cy="1307"/>
          </a:xfrm>
        </p:grpSpPr>
        <p:cxnSp>
          <p:nvCxnSpPr>
            <p:cNvPr id="23" name="曲线连接符 22"/>
            <p:cNvCxnSpPr/>
            <p:nvPr>
              <p:custDataLst>
                <p:tags r:id="rId17"/>
              </p:custDataLst>
            </p:nvPr>
          </p:nvCxnSpPr>
          <p:spPr>
            <a:xfrm flipV="1">
              <a:off x="8141" y="-1137"/>
              <a:ext cx="2383" cy="343"/>
            </a:xfrm>
            <a:prstGeom prst="curvedConnector3">
              <a:avLst>
                <a:gd name="adj1" fmla="val 5002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4" name="矩形 23"/>
            <p:cNvSpPr/>
            <p:nvPr>
              <p:custDataLst>
                <p:tags r:id="rId18"/>
              </p:custDataLst>
            </p:nvPr>
          </p:nvSpPr>
          <p:spPr>
            <a:xfrm>
              <a:off x="10524" y="-1993"/>
              <a:ext cx="7045" cy="1307"/>
            </a:xfrm>
            <a:prstGeom prst="rect">
              <a:avLst/>
            </a:prstGeom>
            <a:solidFill>
              <a:schemeClr val="accent4">
                <a:lumMod val="20000"/>
                <a:lumOff val="80000"/>
              </a:schemeClr>
            </a:solidFill>
            <a:ln w="28575" cmpd="thickThin">
              <a:noFill/>
              <a:prstDash val="sysDot"/>
            </a:ln>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组</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滤液变澄清时间最短，说明酶活性最高，酶促反应速率最快</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5" name="圆角矩形 24"/>
            <p:cNvSpPr/>
            <p:nvPr>
              <p:custDataLst>
                <p:tags r:id="rId19"/>
              </p:custDataLst>
            </p:nvPr>
          </p:nvSpPr>
          <p:spPr>
            <a:xfrm>
              <a:off x="5161" y="-1431"/>
              <a:ext cx="4033" cy="637"/>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6" name="组合 25"/>
          <p:cNvGrpSpPr/>
          <p:nvPr>
            <p:custDataLst>
              <p:tags r:id="rId20"/>
            </p:custDataLst>
          </p:nvPr>
        </p:nvGrpSpPr>
        <p:grpSpPr>
          <a:xfrm>
            <a:off x="3385820" y="4070350"/>
            <a:ext cx="8130540" cy="1785620"/>
            <a:chOff x="4765" y="-3056"/>
            <a:chExt cx="12804" cy="2812"/>
          </a:xfrm>
        </p:grpSpPr>
        <p:cxnSp>
          <p:nvCxnSpPr>
            <p:cNvPr id="30" name="曲线连接符 29"/>
            <p:cNvCxnSpPr/>
            <p:nvPr>
              <p:custDataLst>
                <p:tags r:id="rId21"/>
              </p:custDataLst>
            </p:nvPr>
          </p:nvCxnSpPr>
          <p:spPr>
            <a:xfrm rot="5400000" flipV="1">
              <a:off x="9455" y="-2206"/>
              <a:ext cx="1206" cy="932"/>
            </a:xfrm>
            <a:prstGeom prst="curvedConnector3">
              <a:avLst>
                <a:gd name="adj1" fmla="val 50083"/>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32" name="矩形 31"/>
            <p:cNvSpPr/>
            <p:nvPr>
              <p:custDataLst>
                <p:tags r:id="rId22"/>
              </p:custDataLst>
            </p:nvPr>
          </p:nvSpPr>
          <p:spPr>
            <a:xfrm>
              <a:off x="10524" y="-1551"/>
              <a:ext cx="7045" cy="1307"/>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可能酶活性大于第</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组，时间可能小于</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4min</a:t>
              </a:r>
              <a:endPar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3" name="圆角矩形 32"/>
            <p:cNvSpPr/>
            <p:nvPr>
              <p:custDataLst>
                <p:tags r:id="rId23"/>
              </p:custDataLst>
            </p:nvPr>
          </p:nvSpPr>
          <p:spPr>
            <a:xfrm>
              <a:off x="4765" y="-3056"/>
              <a:ext cx="6556" cy="637"/>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4" name="组合 33"/>
          <p:cNvGrpSpPr/>
          <p:nvPr>
            <p:custDataLst>
              <p:tags r:id="rId24"/>
            </p:custDataLst>
          </p:nvPr>
        </p:nvGrpSpPr>
        <p:grpSpPr>
          <a:xfrm>
            <a:off x="377190" y="4621530"/>
            <a:ext cx="8182610" cy="2036445"/>
            <a:chOff x="2294" y="-3253"/>
            <a:chExt cx="12886" cy="3207"/>
          </a:xfrm>
        </p:grpSpPr>
        <p:cxnSp>
          <p:nvCxnSpPr>
            <p:cNvPr id="35" name="曲线连接符 34"/>
            <p:cNvCxnSpPr/>
            <p:nvPr>
              <p:custDataLst>
                <p:tags r:id="rId25"/>
              </p:custDataLst>
            </p:nvPr>
          </p:nvCxnSpPr>
          <p:spPr>
            <a:xfrm rot="5400000" flipV="1">
              <a:off x="8608" y="-2117"/>
              <a:ext cx="1424" cy="426"/>
            </a:xfrm>
            <a:prstGeom prst="curvedConnector3">
              <a:avLst>
                <a:gd name="adj1" fmla="val 5007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38" name="矩形 37"/>
            <p:cNvSpPr/>
            <p:nvPr>
              <p:custDataLst>
                <p:tags r:id="rId26"/>
              </p:custDataLst>
            </p:nvPr>
          </p:nvSpPr>
          <p:spPr>
            <a:xfrm>
              <a:off x="2294" y="-1353"/>
              <a:ext cx="12545" cy="1307"/>
            </a:xfrm>
            <a:prstGeom prst="rect">
              <a:avLst/>
            </a:prstGeom>
            <a:solidFill>
              <a:schemeClr val="accent5">
                <a:lumMod val="20000"/>
                <a:lumOff val="80000"/>
              </a:schemeClr>
            </a:solidFill>
            <a:ln w="28575" cmpd="thickThin">
              <a:noFill/>
              <a:prstDash val="sysDot"/>
            </a:ln>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组</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5</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蛋白酶已经失活，实验后再将组</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5</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放置在</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57</a:t>
              </a:r>
              <a:r>
                <a:rPr lang="en-US"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，滤液也不会澄清</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9" name="圆角矩形 38"/>
            <p:cNvSpPr/>
            <p:nvPr>
              <p:custDataLst>
                <p:tags r:id="rId27"/>
              </p:custDataLst>
            </p:nvPr>
          </p:nvSpPr>
          <p:spPr>
            <a:xfrm>
              <a:off x="9047" y="-3253"/>
              <a:ext cx="6133" cy="637"/>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149225" y="1167130"/>
            <a:ext cx="11969115" cy="5631180"/>
          </a:xfrm>
          <a:prstGeom prst="rect">
            <a:avLst/>
          </a:prstGeom>
        </p:spPr>
        <p:txBody>
          <a:bodyPr wrap="square">
            <a:spAutoFit/>
          </a:bodyPr>
          <a:lstStyle/>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5</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胰蛋白酶能激活其他消化酶原，在新陈代谢中发挥着重要作用。多种疾病（胰腺炎、肺气肿等）的发生均与胰蛋白酶的过量分泌有关，临床上常使用胰蛋白酶抑制剂类药物进行治疗。研究表明，一些植物多酚类化合物对胰蛋白酶有抑制作用，如图表示不同温度下柑橘黄酮对胰蛋白酶抑制作用的影响。据图分析，下列叙述错误的是（　　）</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．本实验自变量是黄酮的浓度、温度，各组使用的胰蛋白酶浓度应相同</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．三种温度下，随黄酮浓度升高，对胰蛋白酶活性的抑制作用效果均增强</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．图中显示在一定温度范围内、相同黄酮浓度下，</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温度越低，抑制率越高</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．使用</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0.7mg/mL</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的黄酮、降低温度可治疗人体</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胰蛋白酶过量分泌引起的疾病</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2"/>
            </p:custDataLst>
          </p:nvPr>
        </p:nvSpPr>
        <p:spPr>
          <a:xfrm>
            <a:off x="10273030" y="288480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grpSp>
        <p:nvGrpSpPr>
          <p:cNvPr id="3" name="组合 2"/>
          <p:cNvGrpSpPr/>
          <p:nvPr>
            <p:custDataLst>
              <p:tags r:id="rId3"/>
            </p:custDataLst>
          </p:nvPr>
        </p:nvGrpSpPr>
        <p:grpSpPr>
          <a:xfrm>
            <a:off x="149225" y="81280"/>
            <a:ext cx="5759450" cy="1152525"/>
            <a:chOff x="235" y="128"/>
            <a:chExt cx="10309" cy="1815"/>
          </a:xfrm>
        </p:grpSpPr>
        <p:sp>
          <p:nvSpPr>
            <p:cNvPr id="10" name="文本框 9"/>
            <p:cNvSpPr txBox="1"/>
            <p:nvPr>
              <p:custDataLst>
                <p:tags r:id="rId4"/>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酶促反应的因素及其实验</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1" name="组合 10"/>
            <p:cNvGrpSpPr/>
            <p:nvPr>
              <p:custDataLst>
                <p:tags r:id="rId5"/>
              </p:custDataLst>
            </p:nvPr>
          </p:nvGrpSpPr>
          <p:grpSpPr>
            <a:xfrm>
              <a:off x="235" y="128"/>
              <a:ext cx="10309" cy="899"/>
              <a:chOff x="587375" y="977268"/>
              <a:chExt cx="6546004" cy="570900"/>
            </a:xfrm>
          </p:grpSpPr>
          <p:sp>
            <p:nvSpPr>
              <p:cNvPr id="12" name="任意多边形: 形状 17"/>
              <p:cNvSpPr/>
              <p:nvPr>
                <p:custDataLst>
                  <p:tags r:id="rId6"/>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3" name="文本框 12"/>
              <p:cNvSpPr txBox="1"/>
              <p:nvPr>
                <p:custDataLst>
                  <p:tags r:id="rId7"/>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14" name="任意多边形: 形状 18"/>
              <p:cNvSpPr/>
              <p:nvPr>
                <p:custDataLst>
                  <p:tags r:id="rId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5" name="文本框 14"/>
              <p:cNvSpPr txBox="1"/>
              <p:nvPr>
                <p:custDataLst>
                  <p:tags r:id="rId9"/>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6" name="图片 15" descr="32303137373532353b32303137393931383bc9faceefcfd4cea2beb5cfb8b0fb"/>
            <p:cNvPicPr>
              <a:picLocks noChangeAspect="1"/>
            </p:cNvPicPr>
            <p:nvPr>
              <p:custDataLst>
                <p:tags r:id="rId10"/>
              </p:custDataLst>
            </p:nvPr>
          </p:nvPicPr>
          <p:blipFill>
            <a:blip r:embed="rId11"/>
            <a:stretch>
              <a:fillRect/>
            </a:stretch>
          </p:blipFill>
          <p:spPr>
            <a:xfrm>
              <a:off x="1119" y="207"/>
              <a:ext cx="719" cy="719"/>
            </a:xfrm>
            <a:prstGeom prst="rect">
              <a:avLst/>
            </a:prstGeom>
          </p:spPr>
        </p:pic>
      </p:grpSp>
      <p:pic>
        <p:nvPicPr>
          <p:cNvPr id="100007" name="图片 100007"/>
          <p:cNvPicPr>
            <a:picLocks noChangeAspect="1"/>
          </p:cNvPicPr>
          <p:nvPr>
            <p:custDataLst>
              <p:tags r:id="rId12"/>
            </p:custDataLst>
          </p:nvPr>
        </p:nvPicPr>
        <p:blipFill>
          <a:blip r:embed="rId13"/>
          <a:stretch>
            <a:fillRect/>
          </a:stretch>
        </p:blipFill>
        <p:spPr>
          <a:xfrm>
            <a:off x="7263130" y="4439920"/>
            <a:ext cx="3624580" cy="235839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custDataLst>
              <p:tags r:id="rId1"/>
            </p:custDataLst>
          </p:nvPr>
        </p:nvGrpSpPr>
        <p:grpSpPr>
          <a:xfrm>
            <a:off x="149225" y="81280"/>
            <a:ext cx="5146675" cy="1152525"/>
            <a:chOff x="235" y="128"/>
            <a:chExt cx="9212" cy="1815"/>
          </a:xfrm>
        </p:grpSpPr>
        <p:sp>
          <p:nvSpPr>
            <p:cNvPr id="15" name="文本框 14"/>
            <p:cNvSpPr txBox="1"/>
            <p:nvPr>
              <p:custDataLst>
                <p:tags r:id="rId2"/>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的结构和功能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6" name="组合 25"/>
            <p:cNvGrpSpPr/>
            <p:nvPr>
              <p:custDataLst>
                <p:tags r:id="rId3"/>
              </p:custDataLst>
            </p:nvPr>
          </p:nvGrpSpPr>
          <p:grpSpPr>
            <a:xfrm>
              <a:off x="235" y="128"/>
              <a:ext cx="9212" cy="899"/>
              <a:chOff x="587375" y="977268"/>
              <a:chExt cx="5849544" cy="570900"/>
            </a:xfrm>
          </p:grpSpPr>
          <p:sp>
            <p:nvSpPr>
              <p:cNvPr id="215" name="任意多边形: 形状 17"/>
              <p:cNvSpPr/>
              <p:nvPr>
                <p:custDataLst>
                  <p:tags r:id="rId4"/>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graphicFrame>
        <p:nvGraphicFramePr>
          <p:cNvPr id="16" name="Group 32"/>
          <p:cNvGraphicFramePr>
            <a:graphicFrameLocks noGrp="1"/>
          </p:cNvGraphicFramePr>
          <p:nvPr>
            <p:custDataLst>
              <p:tags r:id="rId10"/>
            </p:custDataLst>
          </p:nvPr>
        </p:nvGraphicFramePr>
        <p:xfrm>
          <a:off x="1892300" y="1738630"/>
          <a:ext cx="6987540" cy="4444365"/>
        </p:xfrm>
        <a:graphic>
          <a:graphicData uri="http://schemas.openxmlformats.org/drawingml/2006/table">
            <a:tbl>
              <a:tblPr>
                <a:effectLst/>
                <a:tableStyleId>{5940675A-B579-460E-94D1-54222C63F5DA}</a:tableStyleId>
              </a:tblPr>
              <a:tblGrid>
                <a:gridCol w="773430"/>
                <a:gridCol w="4446905"/>
                <a:gridCol w="1767205"/>
              </a:tblGrid>
              <a:tr h="623570">
                <a:tc rowSpan="7">
                  <a:txBody>
                    <a:bodyPr wrap="square"/>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楷体_GB2312" pitchFamily="49" charset="-122"/>
                        </a:rPr>
                        <a:t>能源物质</a:t>
                      </a:r>
                      <a:endPar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楷体_GB2312" pitchFamily="49" charset="-122"/>
                      </a:endParaRPr>
                    </a:p>
                  </a:txBody>
                  <a:tcPr marL="72327" marR="72327" marT="36155" marB="36155" vert="horz" anchor="ctr" horzOverflow="overflow">
                    <a:lnL w="9525">
                      <a:solidFill>
                        <a:srgbClr val="848587"/>
                      </a:solidFill>
                      <a:prstDash val="sysDash"/>
                    </a:lnL>
                    <a:lnR w="9525">
                      <a:solidFill>
                        <a:srgbClr val="848587"/>
                      </a:solidFill>
                      <a:prstDash val="sysDash"/>
                    </a:lnR>
                    <a:lnT w="28575">
                      <a:solidFill>
                        <a:srgbClr val="848587"/>
                      </a:solidFill>
                      <a:prstDash val="solid"/>
                    </a:lnT>
                    <a:lnB w="28575">
                      <a:solidFill>
                        <a:srgbClr val="848587"/>
                      </a:solidFill>
                      <a:prstDash val="solid"/>
                    </a:lnB>
                    <a:lnTlToBr>
                      <a:noFill/>
                    </a:lnTlToBr>
                    <a:lnBlToTr>
                      <a:noFill/>
                    </a:lnBlToTr>
                    <a:solidFill>
                      <a:srgbClr val="FFFFFF"/>
                    </a:solidFill>
                  </a:tcPr>
                </a:tc>
                <a:tc>
                  <a:txBody>
                    <a:bodyPr wrap="square"/>
                    <a:lstStyle/>
                    <a:p>
                      <a:pPr marL="0" marR="0" lvl="0" indent="0" algn="ctr" defTabSz="914400" rtl="0" eaLnBrk="0" fontAlgn="base" latinLnBrk="0" hangingPunct="0">
                        <a:lnSpc>
                          <a:spcPct val="100000"/>
                        </a:lnSpc>
                        <a:spcBef>
                          <a:spcPct val="20000"/>
                        </a:spcBef>
                        <a:spcAft>
                          <a:spcPct val="0"/>
                        </a:spcAft>
                        <a:buClrTx/>
                        <a:buSzTx/>
                        <a:buFontTx/>
                        <a:buNone/>
                      </a:pPr>
                      <a:r>
                        <a:rPr lang="zh-CN" altLang="en-US" sz="2500" b="1">
                          <a:ln>
                            <a:noFill/>
                          </a:ln>
                          <a:solidFill>
                            <a:schemeClr val="tx1"/>
                          </a:solidFill>
                          <a:effectLst/>
                          <a:latin typeface="微软雅黑" panose="020B0503020204020204" pitchFamily="34" charset="-122"/>
                          <a:ea typeface="微软雅黑" panose="020B0503020204020204" pitchFamily="34" charset="-122"/>
                          <a:cs typeface="楷体_GB2312" pitchFamily="49" charset="-122"/>
                          <a:sym typeface="微软雅黑" panose="020B0503020204020204" pitchFamily="34" charset="-122"/>
                        </a:rPr>
                        <a:t>生物体主要的能源物质</a:t>
                      </a:r>
                      <a:endPar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楷体_GB2312" pitchFamily="49" charset="-122"/>
                        <a:sym typeface="微软雅黑" panose="020B0503020204020204" pitchFamily="34" charset="-122"/>
                      </a:endParaRPr>
                    </a:p>
                  </a:txBody>
                  <a:tcPr marL="72327" marR="72327" marT="36155" marB="36155" vert="horz" anchor="ctr" horzOverflow="overflow">
                    <a:lnL w="9525">
                      <a:solidFill>
                        <a:srgbClr val="848587"/>
                      </a:solidFill>
                      <a:prstDash val="sysDash"/>
                    </a:lnL>
                    <a:lnR w="9525">
                      <a:solidFill>
                        <a:srgbClr val="848587"/>
                      </a:solidFill>
                      <a:prstDash val="sysDash"/>
                    </a:lnR>
                    <a:lnT w="28575">
                      <a:solidFill>
                        <a:srgbClr val="848587"/>
                      </a:solidFill>
                      <a:prstDash val="solid"/>
                    </a:lnT>
                    <a:lnB w="28575">
                      <a:solidFill>
                        <a:srgbClr val="848587"/>
                      </a:solidFill>
                      <a:prstDash val="solid"/>
                    </a:lnB>
                    <a:lnTlToBr>
                      <a:noFill/>
                    </a:lnTlToBr>
                    <a:lnBlToTr>
                      <a:noFill/>
                    </a:lnBlToTr>
                    <a:solidFill>
                      <a:srgbClr val="FFFFFF"/>
                    </a:solidFill>
                  </a:tcPr>
                </a:tc>
                <a:tc>
                  <a:txBody>
                    <a:bodyPr wrap="square"/>
                    <a:lstStyle/>
                    <a:p>
                      <a:pPr marL="0" marR="0" lvl="0" indent="0" algn="l" defTabSz="914400" rtl="0" eaLnBrk="0" fontAlgn="base" latinLnBrk="0" hangingPunct="0">
                        <a:lnSpc>
                          <a:spcPct val="100000"/>
                        </a:lnSpc>
                        <a:spcBef>
                          <a:spcPct val="20000"/>
                        </a:spcBef>
                        <a:spcAft>
                          <a:spcPct val="0"/>
                        </a:spcAft>
                        <a:buClrTx/>
                        <a:buSzTx/>
                        <a:buFontTx/>
                        <a:buNone/>
                      </a:pPr>
                      <a:endPar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72327" marR="72327" marT="36155" marB="36155" vert="horz" anchor="ctr" horzOverflow="overflow">
                    <a:lnL w="9525">
                      <a:solidFill>
                        <a:srgbClr val="848587"/>
                      </a:solidFill>
                      <a:prstDash val="sysDash"/>
                    </a:lnL>
                    <a:lnR w="9525">
                      <a:solidFill>
                        <a:srgbClr val="848587"/>
                      </a:solidFill>
                      <a:prstDash val="sysDash"/>
                    </a:lnR>
                    <a:lnT w="28575">
                      <a:solidFill>
                        <a:srgbClr val="848587"/>
                      </a:solidFill>
                      <a:prstDash val="solid"/>
                    </a:lnT>
                    <a:lnB w="28575">
                      <a:solidFill>
                        <a:srgbClr val="848587"/>
                      </a:solidFill>
                      <a:prstDash val="solid"/>
                    </a:lnB>
                    <a:lnTlToBr>
                      <a:noFill/>
                    </a:lnTlToBr>
                    <a:lnBlToTr>
                      <a:noFill/>
                    </a:lnBlToTr>
                    <a:solidFill>
                      <a:srgbClr val="FFFFFF"/>
                    </a:solidFill>
                  </a:tcPr>
                </a:tc>
              </a:tr>
              <a:tr h="623570">
                <a:tc vMerge="1">
                  <a:tcPr marL="72327" marR="72327" marT="36155" marB="36155" anchor="ctr" horzOverflow="overflow">
                    <a:lnL w="9525">
                      <a:solidFill>
                        <a:srgbClr val="848587"/>
                      </a:solidFill>
                      <a:prstDash val="sysDash"/>
                    </a:lnL>
                    <a:lnR w="9525">
                      <a:solidFill>
                        <a:srgbClr val="848587"/>
                      </a:solidFill>
                      <a:prstDash val="sysDash"/>
                    </a:lnR>
                    <a:lnT w="28575">
                      <a:solidFill>
                        <a:srgbClr val="848587"/>
                      </a:solidFill>
                      <a:prstDash val="solid"/>
                    </a:lnT>
                    <a:lnB w="28575">
                      <a:solidFill>
                        <a:srgbClr val="848587"/>
                      </a:solidFill>
                      <a:prstDash val="solid"/>
                    </a:lnB>
                    <a:lnTlToBr>
                      <a:noFill/>
                    </a:lnTlToBr>
                    <a:lnBlToTr>
                      <a:noFill/>
                    </a:lnBlToTr>
                    <a:solidFill>
                      <a:srgbClr val="FFFFFF"/>
                    </a:solidFill>
                  </a:tcPr>
                </a:tc>
                <a:tc>
                  <a:txBody>
                    <a:bodyPr wrap="square"/>
                    <a:lstStyle>
                      <a:lvl1pPr>
                        <a:lnSpc>
                          <a:spcPct val="110000"/>
                        </a:lnSpc>
                        <a:spcBef>
                          <a:spcPts val="700"/>
                        </a:spcBef>
                        <a:buClr>
                          <a:srgbClr val="44546A"/>
                        </a:buClr>
                        <a:buFont typeface="Arial" panose="020B0604020202020204" pitchFamily="34" charset="0"/>
                        <a:defRPr>
                          <a:solidFill>
                            <a:srgbClr val="595959"/>
                          </a:solidFill>
                          <a:latin typeface="Gill Sans MT" panose="020B0502020104020203" pitchFamily="34" charset="0"/>
                        </a:defRPr>
                      </a:lvl1pPr>
                      <a:lvl2pPr marL="742950" indent="-285750">
                        <a:lnSpc>
                          <a:spcPct val="110000"/>
                        </a:lnSpc>
                        <a:spcBef>
                          <a:spcPts val="700"/>
                        </a:spcBef>
                        <a:buClr>
                          <a:srgbClr val="44546A"/>
                        </a:buClr>
                        <a:buFont typeface="Gill Sans MT" panose="020B0502020104020203" pitchFamily="34" charset="0"/>
                        <a:defRPr sz="1600">
                          <a:solidFill>
                            <a:srgbClr val="595959"/>
                          </a:solidFill>
                          <a:latin typeface="Gill Sans MT" panose="020B0502020104020203" pitchFamily="34" charset="0"/>
                        </a:defRPr>
                      </a:lvl2pPr>
                      <a:lvl3pPr marL="1143000" indent="-228600">
                        <a:lnSpc>
                          <a:spcPct val="110000"/>
                        </a:lnSpc>
                        <a:spcBef>
                          <a:spcPts val="700"/>
                        </a:spcBef>
                        <a:buClr>
                          <a:srgbClr val="44546A"/>
                        </a:buClr>
                        <a:buFont typeface="Arial" panose="020B0604020202020204" pitchFamily="34" charset="0"/>
                        <a:defRPr sz="1400">
                          <a:solidFill>
                            <a:srgbClr val="595959"/>
                          </a:solidFill>
                          <a:latin typeface="Gill Sans MT" panose="020B0502020104020203" pitchFamily="34" charset="0"/>
                        </a:defRPr>
                      </a:lvl3pPr>
                      <a:lvl4pPr marL="1600200" indent="-228600">
                        <a:lnSpc>
                          <a:spcPct val="110000"/>
                        </a:lnSpc>
                        <a:spcBef>
                          <a:spcPts val="700"/>
                        </a:spcBef>
                        <a:buClr>
                          <a:srgbClr val="44546A"/>
                        </a:buClr>
                        <a:buFont typeface="Gill Sans MT" panose="020B0502020104020203" pitchFamily="34" charset="0"/>
                        <a:defRPr sz="1200">
                          <a:solidFill>
                            <a:srgbClr val="595959"/>
                          </a:solidFill>
                          <a:latin typeface="Gill Sans MT" panose="020B0502020104020203" pitchFamily="34" charset="0"/>
                        </a:defRPr>
                      </a:lvl4pPr>
                      <a:lvl5pPr marL="2057400" indent="-228600">
                        <a:lnSpc>
                          <a:spcPct val="110000"/>
                        </a:lnSpc>
                        <a:spcBef>
                          <a:spcPts val="700"/>
                        </a:spcBef>
                        <a:buClr>
                          <a:srgbClr val="44546A"/>
                        </a:buClr>
                        <a:buFont typeface="Arial" panose="020B0604020202020204" pitchFamily="34" charset="0"/>
                        <a:defRPr sz="1200">
                          <a:solidFill>
                            <a:srgbClr val="595959"/>
                          </a:solidFill>
                          <a:latin typeface="Gill Sans MT" panose="020B0502020104020203" pitchFamily="34" charset="0"/>
                        </a:defRPr>
                      </a:lvl5pPr>
                      <a:lvl6pPr marL="25146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6pPr>
                      <a:lvl7pPr marL="29718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7pPr>
                      <a:lvl8pPr marL="34290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8pPr>
                      <a:lvl9pPr marL="38862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pPr>
                      <a:r>
                        <a:rPr lang="zh-CN" altLang="en-US" sz="2500" b="1">
                          <a:ln>
                            <a:noFill/>
                          </a:ln>
                          <a:solidFill>
                            <a:schemeClr val="tx1"/>
                          </a:solidFill>
                          <a:effectLst/>
                          <a:latin typeface="微软雅黑" panose="020B0503020204020204" pitchFamily="34" charset="-122"/>
                          <a:ea typeface="微软雅黑" panose="020B0503020204020204" pitchFamily="34" charset="-122"/>
                          <a:cs typeface="楷体_GB2312" pitchFamily="49" charset="-122"/>
                          <a:sym typeface="微软雅黑" panose="020B0503020204020204" pitchFamily="34" charset="-122"/>
                        </a:rPr>
                        <a:t>细胞生命活动主要能源物质</a:t>
                      </a:r>
                      <a:endPar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楷体_GB2312" pitchFamily="49" charset="-122"/>
                        <a:sym typeface="微软雅黑" panose="020B0503020204020204" pitchFamily="34" charset="-122"/>
                      </a:endParaRPr>
                    </a:p>
                  </a:txBody>
                  <a:tcPr marL="72327" marR="72327" marT="36155" marB="36155" vert="horz" anchor="ctr" horzOverflow="overflow">
                    <a:lnL w="9525">
                      <a:solidFill>
                        <a:srgbClr val="848587"/>
                      </a:solidFill>
                      <a:prstDash val="sysDash"/>
                    </a:lnL>
                    <a:lnR w="9525">
                      <a:solidFill>
                        <a:srgbClr val="848587"/>
                      </a:solidFill>
                      <a:prstDash val="sysDash"/>
                    </a:lnR>
                    <a:lnT w="28575">
                      <a:solidFill>
                        <a:srgbClr val="848587"/>
                      </a:solidFill>
                      <a:prstDash val="solid"/>
                    </a:lnT>
                    <a:lnB w="9525">
                      <a:solidFill>
                        <a:srgbClr val="848587"/>
                      </a:solidFill>
                      <a:prstDash val="sysDash"/>
                    </a:lnB>
                    <a:lnTlToBr>
                      <a:noFill/>
                    </a:lnTlToBr>
                    <a:lnBlToTr>
                      <a:noFill/>
                    </a:lnBlToTr>
                    <a:solidFill>
                      <a:srgbClr val="FFFFFF"/>
                    </a:solidFill>
                  </a:tcPr>
                </a:tc>
                <a:tc>
                  <a:txBody>
                    <a:bodyPr wrap="square"/>
                    <a:lstStyle>
                      <a:lvl1pPr>
                        <a:lnSpc>
                          <a:spcPct val="110000"/>
                        </a:lnSpc>
                        <a:spcBef>
                          <a:spcPts val="700"/>
                        </a:spcBef>
                        <a:buClr>
                          <a:srgbClr val="44546A"/>
                        </a:buClr>
                        <a:buFont typeface="Arial" panose="020B0604020202020204" pitchFamily="34" charset="0"/>
                        <a:defRPr>
                          <a:solidFill>
                            <a:srgbClr val="595959"/>
                          </a:solidFill>
                          <a:latin typeface="Gill Sans MT" panose="020B0502020104020203" pitchFamily="34" charset="0"/>
                        </a:defRPr>
                      </a:lvl1pPr>
                      <a:lvl2pPr marL="742950" indent="-285750">
                        <a:lnSpc>
                          <a:spcPct val="110000"/>
                        </a:lnSpc>
                        <a:spcBef>
                          <a:spcPts val="700"/>
                        </a:spcBef>
                        <a:buClr>
                          <a:srgbClr val="44546A"/>
                        </a:buClr>
                        <a:buFont typeface="Gill Sans MT" panose="020B0502020104020203" pitchFamily="34" charset="0"/>
                        <a:defRPr sz="1600">
                          <a:solidFill>
                            <a:srgbClr val="595959"/>
                          </a:solidFill>
                          <a:latin typeface="Gill Sans MT" panose="020B0502020104020203" pitchFamily="34" charset="0"/>
                        </a:defRPr>
                      </a:lvl2pPr>
                      <a:lvl3pPr marL="1143000" indent="-228600">
                        <a:lnSpc>
                          <a:spcPct val="110000"/>
                        </a:lnSpc>
                        <a:spcBef>
                          <a:spcPts val="700"/>
                        </a:spcBef>
                        <a:buClr>
                          <a:srgbClr val="44546A"/>
                        </a:buClr>
                        <a:buFont typeface="Arial" panose="020B0604020202020204" pitchFamily="34" charset="0"/>
                        <a:defRPr sz="1400">
                          <a:solidFill>
                            <a:srgbClr val="595959"/>
                          </a:solidFill>
                          <a:latin typeface="Gill Sans MT" panose="020B0502020104020203" pitchFamily="34" charset="0"/>
                        </a:defRPr>
                      </a:lvl3pPr>
                      <a:lvl4pPr marL="1600200" indent="-228600">
                        <a:lnSpc>
                          <a:spcPct val="110000"/>
                        </a:lnSpc>
                        <a:spcBef>
                          <a:spcPts val="700"/>
                        </a:spcBef>
                        <a:buClr>
                          <a:srgbClr val="44546A"/>
                        </a:buClr>
                        <a:buFont typeface="Gill Sans MT" panose="020B0502020104020203" pitchFamily="34" charset="0"/>
                        <a:defRPr sz="1200">
                          <a:solidFill>
                            <a:srgbClr val="595959"/>
                          </a:solidFill>
                          <a:latin typeface="Gill Sans MT" panose="020B0502020104020203" pitchFamily="34" charset="0"/>
                        </a:defRPr>
                      </a:lvl4pPr>
                      <a:lvl5pPr marL="2057400" indent="-228600">
                        <a:lnSpc>
                          <a:spcPct val="110000"/>
                        </a:lnSpc>
                        <a:spcBef>
                          <a:spcPts val="700"/>
                        </a:spcBef>
                        <a:buClr>
                          <a:srgbClr val="44546A"/>
                        </a:buClr>
                        <a:buFont typeface="Arial" panose="020B0604020202020204" pitchFamily="34" charset="0"/>
                        <a:defRPr sz="1200">
                          <a:solidFill>
                            <a:srgbClr val="595959"/>
                          </a:solidFill>
                          <a:latin typeface="Gill Sans MT" panose="020B0502020104020203" pitchFamily="34" charset="0"/>
                        </a:defRPr>
                      </a:lvl5pPr>
                      <a:lvl6pPr marL="25146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6pPr>
                      <a:lvl7pPr marL="29718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7pPr>
                      <a:lvl8pPr marL="34290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8pPr>
                      <a:lvl9pPr marL="38862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pPr>
                      <a:endPar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72327" marR="72327" marT="36155" marB="36155" vert="horz" anchor="ctr" horzOverflow="overflow">
                    <a:lnL w="9525">
                      <a:solidFill>
                        <a:srgbClr val="848587"/>
                      </a:solidFill>
                      <a:prstDash val="sysDash"/>
                    </a:lnL>
                    <a:lnR w="9525">
                      <a:solidFill>
                        <a:srgbClr val="848587"/>
                      </a:solidFill>
                      <a:prstDash val="sysDash"/>
                    </a:lnR>
                    <a:lnT w="28575">
                      <a:solidFill>
                        <a:srgbClr val="848587"/>
                      </a:solidFill>
                      <a:prstDash val="solid"/>
                    </a:lnT>
                    <a:lnB w="9525">
                      <a:solidFill>
                        <a:srgbClr val="848587"/>
                      </a:solidFill>
                      <a:prstDash val="sysDash"/>
                    </a:lnB>
                    <a:lnTlToBr>
                      <a:noFill/>
                    </a:lnTlToBr>
                    <a:lnBlToTr>
                      <a:noFill/>
                    </a:lnBlToTr>
                    <a:solidFill>
                      <a:srgbClr val="FFFFFF"/>
                    </a:solidFill>
                  </a:tcPr>
                </a:tc>
              </a:tr>
              <a:tr h="697865">
                <a:tc vMerge="1">
                  <a:tcPr>
                    <a:lnL w="9525">
                      <a:solidFill>
                        <a:srgbClr val="848587"/>
                      </a:solidFill>
                      <a:prstDash val="sysDash"/>
                    </a:lnL>
                    <a:lnR w="9525">
                      <a:solidFill>
                        <a:srgbClr val="848587"/>
                      </a:solidFill>
                      <a:prstDash val="sysDash"/>
                    </a:lnR>
                  </a:tcPr>
                </a:tc>
                <a:tc>
                  <a:txBody>
                    <a:bodyPr wrap="square"/>
                    <a:lstStyle>
                      <a:lvl1pPr>
                        <a:lnSpc>
                          <a:spcPct val="110000"/>
                        </a:lnSpc>
                        <a:spcBef>
                          <a:spcPts val="700"/>
                        </a:spcBef>
                        <a:buClr>
                          <a:srgbClr val="44546A"/>
                        </a:buClr>
                        <a:buFont typeface="Arial" panose="020B0604020202020204" pitchFamily="34" charset="0"/>
                        <a:defRPr>
                          <a:solidFill>
                            <a:srgbClr val="595959"/>
                          </a:solidFill>
                          <a:latin typeface="Gill Sans MT" panose="020B0502020104020203" pitchFamily="34" charset="0"/>
                        </a:defRPr>
                      </a:lvl1pPr>
                      <a:lvl2pPr marL="742950" indent="-285750">
                        <a:lnSpc>
                          <a:spcPct val="110000"/>
                        </a:lnSpc>
                        <a:spcBef>
                          <a:spcPts val="700"/>
                        </a:spcBef>
                        <a:buClr>
                          <a:srgbClr val="44546A"/>
                        </a:buClr>
                        <a:buFont typeface="Gill Sans MT" panose="020B0502020104020203" pitchFamily="34" charset="0"/>
                        <a:defRPr sz="1600">
                          <a:solidFill>
                            <a:srgbClr val="595959"/>
                          </a:solidFill>
                          <a:latin typeface="Gill Sans MT" panose="020B0502020104020203" pitchFamily="34" charset="0"/>
                        </a:defRPr>
                      </a:lvl2pPr>
                      <a:lvl3pPr marL="1143000" indent="-228600">
                        <a:lnSpc>
                          <a:spcPct val="110000"/>
                        </a:lnSpc>
                        <a:spcBef>
                          <a:spcPts val="700"/>
                        </a:spcBef>
                        <a:buClr>
                          <a:srgbClr val="44546A"/>
                        </a:buClr>
                        <a:buFont typeface="Arial" panose="020B0604020202020204" pitchFamily="34" charset="0"/>
                        <a:defRPr sz="1400">
                          <a:solidFill>
                            <a:srgbClr val="595959"/>
                          </a:solidFill>
                          <a:latin typeface="Gill Sans MT" panose="020B0502020104020203" pitchFamily="34" charset="0"/>
                        </a:defRPr>
                      </a:lvl3pPr>
                      <a:lvl4pPr marL="1600200" indent="-228600">
                        <a:lnSpc>
                          <a:spcPct val="110000"/>
                        </a:lnSpc>
                        <a:spcBef>
                          <a:spcPts val="700"/>
                        </a:spcBef>
                        <a:buClr>
                          <a:srgbClr val="44546A"/>
                        </a:buClr>
                        <a:buFont typeface="Gill Sans MT" panose="020B0502020104020203" pitchFamily="34" charset="0"/>
                        <a:defRPr sz="1200">
                          <a:solidFill>
                            <a:srgbClr val="595959"/>
                          </a:solidFill>
                          <a:latin typeface="Gill Sans MT" panose="020B0502020104020203" pitchFamily="34" charset="0"/>
                        </a:defRPr>
                      </a:lvl4pPr>
                      <a:lvl5pPr marL="2057400" indent="-228600">
                        <a:lnSpc>
                          <a:spcPct val="110000"/>
                        </a:lnSpc>
                        <a:spcBef>
                          <a:spcPts val="700"/>
                        </a:spcBef>
                        <a:buClr>
                          <a:srgbClr val="44546A"/>
                        </a:buClr>
                        <a:buFont typeface="Arial" panose="020B0604020202020204" pitchFamily="34" charset="0"/>
                        <a:defRPr sz="1200">
                          <a:solidFill>
                            <a:srgbClr val="595959"/>
                          </a:solidFill>
                          <a:latin typeface="Gill Sans MT" panose="020B0502020104020203" pitchFamily="34" charset="0"/>
                        </a:defRPr>
                      </a:lvl5pPr>
                      <a:lvl6pPr marL="25146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6pPr>
                      <a:lvl7pPr marL="29718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7pPr>
                      <a:lvl8pPr marL="34290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8pPr>
                      <a:lvl9pPr marL="38862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楷体_GB2312" pitchFamily="49" charset="-122"/>
                        </a:rPr>
                        <a:t>生物体内良好的储能物质</a:t>
                      </a:r>
                      <a:endPar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楷体_GB2312" pitchFamily="49" charset="-122"/>
                      </a:endParaRPr>
                    </a:p>
                  </a:txBody>
                  <a:tcPr marL="72327" marR="72327" marT="36155" marB="36155" vert="horz" anchor="ctr" horzOverflow="overflow">
                    <a:lnL w="9525">
                      <a:solidFill>
                        <a:srgbClr val="848587"/>
                      </a:solidFill>
                      <a:prstDash val="sysDash"/>
                    </a:lnL>
                    <a:lnR w="9525">
                      <a:solidFill>
                        <a:srgbClr val="848587"/>
                      </a:solidFill>
                      <a:prstDash val="sysDash"/>
                    </a:lnR>
                    <a:lnT w="9525">
                      <a:solidFill>
                        <a:srgbClr val="848587"/>
                      </a:solidFill>
                      <a:prstDash val="sysDash"/>
                    </a:lnT>
                    <a:lnB w="9525">
                      <a:solidFill>
                        <a:srgbClr val="848587"/>
                      </a:solidFill>
                      <a:prstDash val="sysDash"/>
                    </a:lnB>
                    <a:lnTlToBr>
                      <a:noFill/>
                    </a:lnTlToBr>
                    <a:lnBlToTr>
                      <a:noFill/>
                    </a:lnBlToTr>
                    <a:solidFill>
                      <a:srgbClr val="FFFFFF"/>
                    </a:solidFill>
                  </a:tcPr>
                </a:tc>
                <a:tc>
                  <a:txBody>
                    <a:bodyPr wrap="square"/>
                    <a:lstStyle>
                      <a:lvl1pPr>
                        <a:lnSpc>
                          <a:spcPct val="110000"/>
                        </a:lnSpc>
                        <a:spcBef>
                          <a:spcPts val="700"/>
                        </a:spcBef>
                        <a:buClr>
                          <a:srgbClr val="44546A"/>
                        </a:buClr>
                        <a:buFont typeface="Arial" panose="020B0604020202020204" pitchFamily="34" charset="0"/>
                        <a:defRPr>
                          <a:solidFill>
                            <a:srgbClr val="595959"/>
                          </a:solidFill>
                          <a:latin typeface="Gill Sans MT" panose="020B0502020104020203" pitchFamily="34" charset="0"/>
                        </a:defRPr>
                      </a:lvl1pPr>
                      <a:lvl2pPr marL="742950" indent="-285750">
                        <a:lnSpc>
                          <a:spcPct val="110000"/>
                        </a:lnSpc>
                        <a:spcBef>
                          <a:spcPts val="700"/>
                        </a:spcBef>
                        <a:buClr>
                          <a:srgbClr val="44546A"/>
                        </a:buClr>
                        <a:buFont typeface="Gill Sans MT" panose="020B0502020104020203" pitchFamily="34" charset="0"/>
                        <a:defRPr sz="1600">
                          <a:solidFill>
                            <a:srgbClr val="595959"/>
                          </a:solidFill>
                          <a:latin typeface="Gill Sans MT" panose="020B0502020104020203" pitchFamily="34" charset="0"/>
                        </a:defRPr>
                      </a:lvl2pPr>
                      <a:lvl3pPr marL="1143000" indent="-228600">
                        <a:lnSpc>
                          <a:spcPct val="110000"/>
                        </a:lnSpc>
                        <a:spcBef>
                          <a:spcPts val="700"/>
                        </a:spcBef>
                        <a:buClr>
                          <a:srgbClr val="44546A"/>
                        </a:buClr>
                        <a:buFont typeface="Arial" panose="020B0604020202020204" pitchFamily="34" charset="0"/>
                        <a:defRPr sz="1400">
                          <a:solidFill>
                            <a:srgbClr val="595959"/>
                          </a:solidFill>
                          <a:latin typeface="Gill Sans MT" panose="020B0502020104020203" pitchFamily="34" charset="0"/>
                        </a:defRPr>
                      </a:lvl3pPr>
                      <a:lvl4pPr marL="1600200" indent="-228600">
                        <a:lnSpc>
                          <a:spcPct val="110000"/>
                        </a:lnSpc>
                        <a:spcBef>
                          <a:spcPts val="700"/>
                        </a:spcBef>
                        <a:buClr>
                          <a:srgbClr val="44546A"/>
                        </a:buClr>
                        <a:buFont typeface="Gill Sans MT" panose="020B0502020104020203" pitchFamily="34" charset="0"/>
                        <a:defRPr sz="1200">
                          <a:solidFill>
                            <a:srgbClr val="595959"/>
                          </a:solidFill>
                          <a:latin typeface="Gill Sans MT" panose="020B0502020104020203" pitchFamily="34" charset="0"/>
                        </a:defRPr>
                      </a:lvl4pPr>
                      <a:lvl5pPr marL="2057400" indent="-228600">
                        <a:lnSpc>
                          <a:spcPct val="110000"/>
                        </a:lnSpc>
                        <a:spcBef>
                          <a:spcPts val="700"/>
                        </a:spcBef>
                        <a:buClr>
                          <a:srgbClr val="44546A"/>
                        </a:buClr>
                        <a:buFont typeface="Arial" panose="020B0604020202020204" pitchFamily="34" charset="0"/>
                        <a:defRPr sz="1200">
                          <a:solidFill>
                            <a:srgbClr val="595959"/>
                          </a:solidFill>
                          <a:latin typeface="Gill Sans MT" panose="020B0502020104020203" pitchFamily="34" charset="0"/>
                        </a:defRPr>
                      </a:lvl5pPr>
                      <a:lvl6pPr marL="25146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6pPr>
                      <a:lvl7pPr marL="29718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7pPr>
                      <a:lvl8pPr marL="34290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8pPr>
                      <a:lvl9pPr marL="38862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pPr>
                      <a:endPar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72327" marR="72327" marT="36155" marB="36155" vert="horz" anchor="ctr" horzOverflow="overflow">
                    <a:lnL w="9525">
                      <a:solidFill>
                        <a:srgbClr val="848587"/>
                      </a:solidFill>
                      <a:prstDash val="sysDash"/>
                    </a:lnL>
                    <a:lnR w="9525">
                      <a:solidFill>
                        <a:srgbClr val="848587"/>
                      </a:solidFill>
                      <a:prstDash val="sysDash"/>
                    </a:lnR>
                    <a:lnT w="9525">
                      <a:solidFill>
                        <a:srgbClr val="848587"/>
                      </a:solidFill>
                      <a:prstDash val="sysDash"/>
                    </a:lnT>
                    <a:lnB w="9525">
                      <a:solidFill>
                        <a:srgbClr val="848587"/>
                      </a:solidFill>
                      <a:prstDash val="sysDash"/>
                    </a:lnB>
                    <a:lnTlToBr>
                      <a:noFill/>
                    </a:lnTlToBr>
                    <a:lnBlToTr>
                      <a:noFill/>
                    </a:lnBlToTr>
                    <a:solidFill>
                      <a:srgbClr val="FFFFFF"/>
                    </a:solidFill>
                  </a:tcPr>
                </a:tc>
              </a:tr>
              <a:tr h="610870">
                <a:tc vMerge="1">
                  <a:tcPr>
                    <a:lnL w="9525">
                      <a:solidFill>
                        <a:srgbClr val="848587"/>
                      </a:solidFill>
                      <a:prstDash val="sysDash"/>
                    </a:lnL>
                    <a:lnR w="9525">
                      <a:solidFill>
                        <a:srgbClr val="848587"/>
                      </a:solidFill>
                      <a:prstDash val="sysDash"/>
                    </a:lnR>
                  </a:tcPr>
                </a:tc>
                <a:tc>
                  <a:txBody>
                    <a:bodyPr wrap="square"/>
                    <a:lstStyle>
                      <a:lvl1pPr>
                        <a:lnSpc>
                          <a:spcPct val="110000"/>
                        </a:lnSpc>
                        <a:spcBef>
                          <a:spcPts val="700"/>
                        </a:spcBef>
                        <a:buClr>
                          <a:srgbClr val="44546A"/>
                        </a:buClr>
                        <a:buFont typeface="Arial" panose="020B0604020202020204" pitchFamily="34" charset="0"/>
                        <a:defRPr>
                          <a:solidFill>
                            <a:srgbClr val="595959"/>
                          </a:solidFill>
                          <a:latin typeface="Gill Sans MT" panose="020B0502020104020203" pitchFamily="34" charset="0"/>
                        </a:defRPr>
                      </a:lvl1pPr>
                      <a:lvl2pPr marL="742950" indent="-285750">
                        <a:lnSpc>
                          <a:spcPct val="110000"/>
                        </a:lnSpc>
                        <a:spcBef>
                          <a:spcPts val="700"/>
                        </a:spcBef>
                        <a:buClr>
                          <a:srgbClr val="44546A"/>
                        </a:buClr>
                        <a:buFont typeface="Gill Sans MT" panose="020B0502020104020203" pitchFamily="34" charset="0"/>
                        <a:defRPr sz="1600">
                          <a:solidFill>
                            <a:srgbClr val="595959"/>
                          </a:solidFill>
                          <a:latin typeface="Gill Sans MT" panose="020B0502020104020203" pitchFamily="34" charset="0"/>
                        </a:defRPr>
                      </a:lvl2pPr>
                      <a:lvl3pPr marL="1143000" indent="-228600">
                        <a:lnSpc>
                          <a:spcPct val="110000"/>
                        </a:lnSpc>
                        <a:spcBef>
                          <a:spcPts val="700"/>
                        </a:spcBef>
                        <a:buClr>
                          <a:srgbClr val="44546A"/>
                        </a:buClr>
                        <a:buFont typeface="Arial" panose="020B0604020202020204" pitchFamily="34" charset="0"/>
                        <a:defRPr sz="1400">
                          <a:solidFill>
                            <a:srgbClr val="595959"/>
                          </a:solidFill>
                          <a:latin typeface="Gill Sans MT" panose="020B0502020104020203" pitchFamily="34" charset="0"/>
                        </a:defRPr>
                      </a:lvl3pPr>
                      <a:lvl4pPr marL="1600200" indent="-228600">
                        <a:lnSpc>
                          <a:spcPct val="110000"/>
                        </a:lnSpc>
                        <a:spcBef>
                          <a:spcPts val="700"/>
                        </a:spcBef>
                        <a:buClr>
                          <a:srgbClr val="44546A"/>
                        </a:buClr>
                        <a:buFont typeface="Gill Sans MT" panose="020B0502020104020203" pitchFamily="34" charset="0"/>
                        <a:defRPr sz="1200">
                          <a:solidFill>
                            <a:srgbClr val="595959"/>
                          </a:solidFill>
                          <a:latin typeface="Gill Sans MT" panose="020B0502020104020203" pitchFamily="34" charset="0"/>
                        </a:defRPr>
                      </a:lvl4pPr>
                      <a:lvl5pPr marL="2057400" indent="-228600">
                        <a:lnSpc>
                          <a:spcPct val="110000"/>
                        </a:lnSpc>
                        <a:spcBef>
                          <a:spcPts val="700"/>
                        </a:spcBef>
                        <a:buClr>
                          <a:srgbClr val="44546A"/>
                        </a:buClr>
                        <a:buFont typeface="Arial" panose="020B0604020202020204" pitchFamily="34" charset="0"/>
                        <a:defRPr sz="1200">
                          <a:solidFill>
                            <a:srgbClr val="595959"/>
                          </a:solidFill>
                          <a:latin typeface="Gill Sans MT" panose="020B0502020104020203" pitchFamily="34" charset="0"/>
                        </a:defRPr>
                      </a:lvl5pPr>
                      <a:lvl6pPr marL="25146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6pPr>
                      <a:lvl7pPr marL="29718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7pPr>
                      <a:lvl8pPr marL="34290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8pPr>
                      <a:lvl9pPr marL="38862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楷体_GB2312" pitchFamily="49" charset="-122"/>
                        </a:rPr>
                        <a:t>动物细胞内的储能物质</a:t>
                      </a:r>
                      <a:endPar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楷体_GB2312" pitchFamily="49" charset="-122"/>
                      </a:endParaRPr>
                    </a:p>
                  </a:txBody>
                  <a:tcPr marL="72327" marR="72327" marT="36155" marB="36155" vert="horz" anchor="ctr" horzOverflow="overflow">
                    <a:lnL w="9525">
                      <a:solidFill>
                        <a:srgbClr val="848587"/>
                      </a:solidFill>
                      <a:prstDash val="sysDash"/>
                    </a:lnL>
                    <a:lnR w="9525">
                      <a:solidFill>
                        <a:srgbClr val="848587"/>
                      </a:solidFill>
                      <a:prstDash val="sysDash"/>
                    </a:lnR>
                    <a:lnT w="9525">
                      <a:solidFill>
                        <a:srgbClr val="848587"/>
                      </a:solidFill>
                      <a:prstDash val="sysDash"/>
                    </a:lnT>
                    <a:lnB w="9525">
                      <a:solidFill>
                        <a:srgbClr val="848587"/>
                      </a:solidFill>
                      <a:prstDash val="sysDash"/>
                    </a:lnB>
                    <a:lnTlToBr>
                      <a:noFill/>
                    </a:lnTlToBr>
                    <a:lnBlToTr>
                      <a:noFill/>
                    </a:lnBlToTr>
                    <a:solidFill>
                      <a:srgbClr val="FFFFFF"/>
                    </a:solidFill>
                  </a:tcPr>
                </a:tc>
                <a:tc>
                  <a:txBody>
                    <a:bodyPr wrap="square"/>
                    <a:lstStyle>
                      <a:lvl1pPr>
                        <a:lnSpc>
                          <a:spcPct val="110000"/>
                        </a:lnSpc>
                        <a:spcBef>
                          <a:spcPts val="700"/>
                        </a:spcBef>
                        <a:buClr>
                          <a:srgbClr val="44546A"/>
                        </a:buClr>
                        <a:buFont typeface="Arial" panose="020B0604020202020204" pitchFamily="34" charset="0"/>
                        <a:defRPr>
                          <a:solidFill>
                            <a:srgbClr val="595959"/>
                          </a:solidFill>
                          <a:latin typeface="Gill Sans MT" panose="020B0502020104020203" pitchFamily="34" charset="0"/>
                        </a:defRPr>
                      </a:lvl1pPr>
                      <a:lvl2pPr marL="742950" indent="-285750">
                        <a:lnSpc>
                          <a:spcPct val="110000"/>
                        </a:lnSpc>
                        <a:spcBef>
                          <a:spcPts val="700"/>
                        </a:spcBef>
                        <a:buClr>
                          <a:srgbClr val="44546A"/>
                        </a:buClr>
                        <a:buFont typeface="Gill Sans MT" panose="020B0502020104020203" pitchFamily="34" charset="0"/>
                        <a:defRPr sz="1600">
                          <a:solidFill>
                            <a:srgbClr val="595959"/>
                          </a:solidFill>
                          <a:latin typeface="Gill Sans MT" panose="020B0502020104020203" pitchFamily="34" charset="0"/>
                        </a:defRPr>
                      </a:lvl2pPr>
                      <a:lvl3pPr marL="1143000" indent="-228600">
                        <a:lnSpc>
                          <a:spcPct val="110000"/>
                        </a:lnSpc>
                        <a:spcBef>
                          <a:spcPts val="700"/>
                        </a:spcBef>
                        <a:buClr>
                          <a:srgbClr val="44546A"/>
                        </a:buClr>
                        <a:buFont typeface="Arial" panose="020B0604020202020204" pitchFamily="34" charset="0"/>
                        <a:defRPr sz="1400">
                          <a:solidFill>
                            <a:srgbClr val="595959"/>
                          </a:solidFill>
                          <a:latin typeface="Gill Sans MT" panose="020B0502020104020203" pitchFamily="34" charset="0"/>
                        </a:defRPr>
                      </a:lvl3pPr>
                      <a:lvl4pPr marL="1600200" indent="-228600">
                        <a:lnSpc>
                          <a:spcPct val="110000"/>
                        </a:lnSpc>
                        <a:spcBef>
                          <a:spcPts val="700"/>
                        </a:spcBef>
                        <a:buClr>
                          <a:srgbClr val="44546A"/>
                        </a:buClr>
                        <a:buFont typeface="Gill Sans MT" panose="020B0502020104020203" pitchFamily="34" charset="0"/>
                        <a:defRPr sz="1200">
                          <a:solidFill>
                            <a:srgbClr val="595959"/>
                          </a:solidFill>
                          <a:latin typeface="Gill Sans MT" panose="020B0502020104020203" pitchFamily="34" charset="0"/>
                        </a:defRPr>
                      </a:lvl4pPr>
                      <a:lvl5pPr marL="2057400" indent="-228600">
                        <a:lnSpc>
                          <a:spcPct val="110000"/>
                        </a:lnSpc>
                        <a:spcBef>
                          <a:spcPts val="700"/>
                        </a:spcBef>
                        <a:buClr>
                          <a:srgbClr val="44546A"/>
                        </a:buClr>
                        <a:buFont typeface="Arial" panose="020B0604020202020204" pitchFamily="34" charset="0"/>
                        <a:defRPr sz="1200">
                          <a:solidFill>
                            <a:srgbClr val="595959"/>
                          </a:solidFill>
                          <a:latin typeface="Gill Sans MT" panose="020B0502020104020203" pitchFamily="34" charset="0"/>
                        </a:defRPr>
                      </a:lvl5pPr>
                      <a:lvl6pPr marL="25146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6pPr>
                      <a:lvl7pPr marL="29718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7pPr>
                      <a:lvl8pPr marL="34290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8pPr>
                      <a:lvl9pPr marL="38862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pPr>
                      <a:endPar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72327" marR="72327" marT="36155" marB="36155" vert="horz" anchor="ctr" horzOverflow="overflow">
                    <a:lnL w="9525">
                      <a:solidFill>
                        <a:srgbClr val="848587"/>
                      </a:solidFill>
                      <a:prstDash val="sysDash"/>
                    </a:lnL>
                    <a:lnR w="9525">
                      <a:solidFill>
                        <a:srgbClr val="848587"/>
                      </a:solidFill>
                      <a:prstDash val="sysDash"/>
                    </a:lnR>
                    <a:lnT w="9525">
                      <a:solidFill>
                        <a:srgbClr val="848587"/>
                      </a:solidFill>
                      <a:prstDash val="sysDash"/>
                    </a:lnT>
                    <a:lnB w="9525">
                      <a:solidFill>
                        <a:srgbClr val="848587"/>
                      </a:solidFill>
                      <a:prstDash val="sysDash"/>
                    </a:lnB>
                    <a:lnTlToBr>
                      <a:noFill/>
                    </a:lnTlToBr>
                    <a:lnBlToTr>
                      <a:noFill/>
                    </a:lnBlToTr>
                    <a:solidFill>
                      <a:srgbClr val="FFFFFF"/>
                    </a:solidFill>
                  </a:tcPr>
                </a:tc>
              </a:tr>
              <a:tr h="611505">
                <a:tc vMerge="1">
                  <a:tcPr>
                    <a:lnL w="9525">
                      <a:solidFill>
                        <a:srgbClr val="848587"/>
                      </a:solidFill>
                      <a:prstDash val="sysDash"/>
                    </a:lnL>
                    <a:lnR w="9525">
                      <a:solidFill>
                        <a:srgbClr val="848587"/>
                      </a:solidFill>
                      <a:prstDash val="sysDash"/>
                    </a:lnR>
                  </a:tcPr>
                </a:tc>
                <a:tc>
                  <a:txBody>
                    <a:bodyPr wrap="square"/>
                    <a:lstStyle>
                      <a:lvl1pPr>
                        <a:lnSpc>
                          <a:spcPct val="110000"/>
                        </a:lnSpc>
                        <a:spcBef>
                          <a:spcPts val="700"/>
                        </a:spcBef>
                        <a:buClr>
                          <a:srgbClr val="44546A"/>
                        </a:buClr>
                        <a:buFont typeface="Arial" panose="020B0604020202020204" pitchFamily="34" charset="0"/>
                        <a:defRPr>
                          <a:solidFill>
                            <a:srgbClr val="595959"/>
                          </a:solidFill>
                          <a:latin typeface="Gill Sans MT" panose="020B0502020104020203" pitchFamily="34" charset="0"/>
                        </a:defRPr>
                      </a:lvl1pPr>
                      <a:lvl2pPr marL="742950" indent="-285750">
                        <a:lnSpc>
                          <a:spcPct val="110000"/>
                        </a:lnSpc>
                        <a:spcBef>
                          <a:spcPts val="700"/>
                        </a:spcBef>
                        <a:buClr>
                          <a:srgbClr val="44546A"/>
                        </a:buClr>
                        <a:buFont typeface="Gill Sans MT" panose="020B0502020104020203" pitchFamily="34" charset="0"/>
                        <a:defRPr sz="1600">
                          <a:solidFill>
                            <a:srgbClr val="595959"/>
                          </a:solidFill>
                          <a:latin typeface="Gill Sans MT" panose="020B0502020104020203" pitchFamily="34" charset="0"/>
                        </a:defRPr>
                      </a:lvl2pPr>
                      <a:lvl3pPr marL="1143000" indent="-228600">
                        <a:lnSpc>
                          <a:spcPct val="110000"/>
                        </a:lnSpc>
                        <a:spcBef>
                          <a:spcPts val="700"/>
                        </a:spcBef>
                        <a:buClr>
                          <a:srgbClr val="44546A"/>
                        </a:buClr>
                        <a:buFont typeface="Arial" panose="020B0604020202020204" pitchFamily="34" charset="0"/>
                        <a:defRPr sz="1400">
                          <a:solidFill>
                            <a:srgbClr val="595959"/>
                          </a:solidFill>
                          <a:latin typeface="Gill Sans MT" panose="020B0502020104020203" pitchFamily="34" charset="0"/>
                        </a:defRPr>
                      </a:lvl3pPr>
                      <a:lvl4pPr marL="1600200" indent="-228600">
                        <a:lnSpc>
                          <a:spcPct val="110000"/>
                        </a:lnSpc>
                        <a:spcBef>
                          <a:spcPts val="700"/>
                        </a:spcBef>
                        <a:buClr>
                          <a:srgbClr val="44546A"/>
                        </a:buClr>
                        <a:buFont typeface="Gill Sans MT" panose="020B0502020104020203" pitchFamily="34" charset="0"/>
                        <a:defRPr sz="1200">
                          <a:solidFill>
                            <a:srgbClr val="595959"/>
                          </a:solidFill>
                          <a:latin typeface="Gill Sans MT" panose="020B0502020104020203" pitchFamily="34" charset="0"/>
                        </a:defRPr>
                      </a:lvl4pPr>
                      <a:lvl5pPr marL="2057400" indent="-228600">
                        <a:lnSpc>
                          <a:spcPct val="110000"/>
                        </a:lnSpc>
                        <a:spcBef>
                          <a:spcPts val="700"/>
                        </a:spcBef>
                        <a:buClr>
                          <a:srgbClr val="44546A"/>
                        </a:buClr>
                        <a:buFont typeface="Arial" panose="020B0604020202020204" pitchFamily="34" charset="0"/>
                        <a:defRPr sz="1200">
                          <a:solidFill>
                            <a:srgbClr val="595959"/>
                          </a:solidFill>
                          <a:latin typeface="Gill Sans MT" panose="020B0502020104020203" pitchFamily="34" charset="0"/>
                        </a:defRPr>
                      </a:lvl5pPr>
                      <a:lvl6pPr marL="25146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6pPr>
                      <a:lvl7pPr marL="29718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7pPr>
                      <a:lvl8pPr marL="34290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8pPr>
                      <a:lvl9pPr marL="38862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楷体_GB2312" pitchFamily="49" charset="-122"/>
                        </a:rPr>
                        <a:t>植物细胞内的储能物质</a:t>
                      </a:r>
                      <a:endPar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楷体_GB2312" pitchFamily="49" charset="-122"/>
                      </a:endParaRPr>
                    </a:p>
                  </a:txBody>
                  <a:tcPr marL="72327" marR="72327" marT="36155" marB="36155" vert="horz" anchor="ctr" horzOverflow="overflow">
                    <a:lnL w="9525">
                      <a:solidFill>
                        <a:srgbClr val="848587"/>
                      </a:solidFill>
                      <a:prstDash val="sysDash"/>
                    </a:lnL>
                    <a:lnR w="9525">
                      <a:solidFill>
                        <a:srgbClr val="848587"/>
                      </a:solidFill>
                      <a:prstDash val="sysDash"/>
                    </a:lnR>
                    <a:lnT w="9525">
                      <a:solidFill>
                        <a:srgbClr val="848587"/>
                      </a:solidFill>
                      <a:prstDash val="sysDash"/>
                    </a:lnT>
                    <a:lnB w="9525">
                      <a:solidFill>
                        <a:srgbClr val="848587"/>
                      </a:solidFill>
                      <a:prstDash val="sysDash"/>
                    </a:lnB>
                    <a:lnTlToBr>
                      <a:noFill/>
                    </a:lnTlToBr>
                    <a:lnBlToTr>
                      <a:noFill/>
                    </a:lnBlToTr>
                    <a:solidFill>
                      <a:srgbClr val="FFFFFF"/>
                    </a:solidFill>
                  </a:tcPr>
                </a:tc>
                <a:tc>
                  <a:txBody>
                    <a:bodyPr wrap="square"/>
                    <a:lstStyle>
                      <a:lvl1pPr>
                        <a:lnSpc>
                          <a:spcPct val="110000"/>
                        </a:lnSpc>
                        <a:spcBef>
                          <a:spcPts val="700"/>
                        </a:spcBef>
                        <a:buClr>
                          <a:srgbClr val="44546A"/>
                        </a:buClr>
                        <a:buFont typeface="Arial" panose="020B0604020202020204" pitchFamily="34" charset="0"/>
                        <a:defRPr>
                          <a:solidFill>
                            <a:srgbClr val="595959"/>
                          </a:solidFill>
                          <a:latin typeface="Gill Sans MT" panose="020B0502020104020203" pitchFamily="34" charset="0"/>
                        </a:defRPr>
                      </a:lvl1pPr>
                      <a:lvl2pPr marL="742950" indent="-285750">
                        <a:lnSpc>
                          <a:spcPct val="110000"/>
                        </a:lnSpc>
                        <a:spcBef>
                          <a:spcPts val="700"/>
                        </a:spcBef>
                        <a:buClr>
                          <a:srgbClr val="44546A"/>
                        </a:buClr>
                        <a:buFont typeface="Gill Sans MT" panose="020B0502020104020203" pitchFamily="34" charset="0"/>
                        <a:defRPr sz="1600">
                          <a:solidFill>
                            <a:srgbClr val="595959"/>
                          </a:solidFill>
                          <a:latin typeface="Gill Sans MT" panose="020B0502020104020203" pitchFamily="34" charset="0"/>
                        </a:defRPr>
                      </a:lvl2pPr>
                      <a:lvl3pPr marL="1143000" indent="-228600">
                        <a:lnSpc>
                          <a:spcPct val="110000"/>
                        </a:lnSpc>
                        <a:spcBef>
                          <a:spcPts val="700"/>
                        </a:spcBef>
                        <a:buClr>
                          <a:srgbClr val="44546A"/>
                        </a:buClr>
                        <a:buFont typeface="Arial" panose="020B0604020202020204" pitchFamily="34" charset="0"/>
                        <a:defRPr sz="1400">
                          <a:solidFill>
                            <a:srgbClr val="595959"/>
                          </a:solidFill>
                          <a:latin typeface="Gill Sans MT" panose="020B0502020104020203" pitchFamily="34" charset="0"/>
                        </a:defRPr>
                      </a:lvl3pPr>
                      <a:lvl4pPr marL="1600200" indent="-228600">
                        <a:lnSpc>
                          <a:spcPct val="110000"/>
                        </a:lnSpc>
                        <a:spcBef>
                          <a:spcPts val="700"/>
                        </a:spcBef>
                        <a:buClr>
                          <a:srgbClr val="44546A"/>
                        </a:buClr>
                        <a:buFont typeface="Gill Sans MT" panose="020B0502020104020203" pitchFamily="34" charset="0"/>
                        <a:defRPr sz="1200">
                          <a:solidFill>
                            <a:srgbClr val="595959"/>
                          </a:solidFill>
                          <a:latin typeface="Gill Sans MT" panose="020B0502020104020203" pitchFamily="34" charset="0"/>
                        </a:defRPr>
                      </a:lvl4pPr>
                      <a:lvl5pPr marL="2057400" indent="-228600">
                        <a:lnSpc>
                          <a:spcPct val="110000"/>
                        </a:lnSpc>
                        <a:spcBef>
                          <a:spcPts val="700"/>
                        </a:spcBef>
                        <a:buClr>
                          <a:srgbClr val="44546A"/>
                        </a:buClr>
                        <a:buFont typeface="Arial" panose="020B0604020202020204" pitchFamily="34" charset="0"/>
                        <a:defRPr sz="1200">
                          <a:solidFill>
                            <a:srgbClr val="595959"/>
                          </a:solidFill>
                          <a:latin typeface="Gill Sans MT" panose="020B0502020104020203" pitchFamily="34" charset="0"/>
                        </a:defRPr>
                      </a:lvl5pPr>
                      <a:lvl6pPr marL="25146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6pPr>
                      <a:lvl7pPr marL="29718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7pPr>
                      <a:lvl8pPr marL="34290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8pPr>
                      <a:lvl9pPr marL="38862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pPr>
                      <a:endPar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72327" marR="72327" marT="36155" marB="36155" vert="horz" anchor="ctr" horzOverflow="overflow">
                    <a:lnL w="9525">
                      <a:solidFill>
                        <a:srgbClr val="848587"/>
                      </a:solidFill>
                      <a:prstDash val="sysDash"/>
                    </a:lnL>
                    <a:lnR w="9525">
                      <a:solidFill>
                        <a:srgbClr val="848587"/>
                      </a:solidFill>
                      <a:prstDash val="sysDash"/>
                    </a:lnR>
                    <a:lnT w="9525">
                      <a:solidFill>
                        <a:srgbClr val="848587"/>
                      </a:solidFill>
                      <a:prstDash val="sysDash"/>
                    </a:lnT>
                    <a:lnB w="9525">
                      <a:solidFill>
                        <a:srgbClr val="848587"/>
                      </a:solidFill>
                      <a:prstDash val="sysDash"/>
                    </a:lnB>
                    <a:lnTlToBr>
                      <a:noFill/>
                    </a:lnTlToBr>
                    <a:lnBlToTr>
                      <a:noFill/>
                    </a:lnBlToTr>
                    <a:solidFill>
                      <a:srgbClr val="FFFFFF"/>
                    </a:solidFill>
                  </a:tcPr>
                </a:tc>
              </a:tr>
              <a:tr h="638175">
                <a:tc vMerge="1">
                  <a:tcPr>
                    <a:lnL w="9525">
                      <a:solidFill>
                        <a:srgbClr val="848587"/>
                      </a:solidFill>
                      <a:prstDash val="sysDash"/>
                    </a:lnL>
                    <a:lnR w="9525">
                      <a:solidFill>
                        <a:srgbClr val="848587"/>
                      </a:solidFill>
                      <a:prstDash val="sysDash"/>
                    </a:lnR>
                  </a:tcPr>
                </a:tc>
                <a:tc>
                  <a:txBody>
                    <a:bodyPr wrap="square"/>
                    <a:lstStyle>
                      <a:lvl1pPr>
                        <a:lnSpc>
                          <a:spcPct val="110000"/>
                        </a:lnSpc>
                        <a:spcBef>
                          <a:spcPts val="700"/>
                        </a:spcBef>
                        <a:buClr>
                          <a:srgbClr val="44546A"/>
                        </a:buClr>
                        <a:buFont typeface="Arial" panose="020B0604020202020204" pitchFamily="34" charset="0"/>
                        <a:defRPr>
                          <a:solidFill>
                            <a:srgbClr val="595959"/>
                          </a:solidFill>
                          <a:latin typeface="Gill Sans MT" panose="020B0502020104020203" pitchFamily="34" charset="0"/>
                        </a:defRPr>
                      </a:lvl1pPr>
                      <a:lvl2pPr marL="742950" indent="-285750">
                        <a:lnSpc>
                          <a:spcPct val="110000"/>
                        </a:lnSpc>
                        <a:spcBef>
                          <a:spcPts val="700"/>
                        </a:spcBef>
                        <a:buClr>
                          <a:srgbClr val="44546A"/>
                        </a:buClr>
                        <a:buFont typeface="Gill Sans MT" panose="020B0502020104020203" pitchFamily="34" charset="0"/>
                        <a:defRPr sz="1600">
                          <a:solidFill>
                            <a:srgbClr val="595959"/>
                          </a:solidFill>
                          <a:latin typeface="Gill Sans MT" panose="020B0502020104020203" pitchFamily="34" charset="0"/>
                        </a:defRPr>
                      </a:lvl2pPr>
                      <a:lvl3pPr marL="1143000" indent="-228600">
                        <a:lnSpc>
                          <a:spcPct val="110000"/>
                        </a:lnSpc>
                        <a:spcBef>
                          <a:spcPts val="700"/>
                        </a:spcBef>
                        <a:buClr>
                          <a:srgbClr val="44546A"/>
                        </a:buClr>
                        <a:buFont typeface="Arial" panose="020B0604020202020204" pitchFamily="34" charset="0"/>
                        <a:defRPr sz="1400">
                          <a:solidFill>
                            <a:srgbClr val="595959"/>
                          </a:solidFill>
                          <a:latin typeface="Gill Sans MT" panose="020B0502020104020203" pitchFamily="34" charset="0"/>
                        </a:defRPr>
                      </a:lvl3pPr>
                      <a:lvl4pPr marL="1600200" indent="-228600">
                        <a:lnSpc>
                          <a:spcPct val="110000"/>
                        </a:lnSpc>
                        <a:spcBef>
                          <a:spcPts val="700"/>
                        </a:spcBef>
                        <a:buClr>
                          <a:srgbClr val="44546A"/>
                        </a:buClr>
                        <a:buFont typeface="Gill Sans MT" panose="020B0502020104020203" pitchFamily="34" charset="0"/>
                        <a:defRPr sz="1200">
                          <a:solidFill>
                            <a:srgbClr val="595959"/>
                          </a:solidFill>
                          <a:latin typeface="Gill Sans MT" panose="020B0502020104020203" pitchFamily="34" charset="0"/>
                        </a:defRPr>
                      </a:lvl4pPr>
                      <a:lvl5pPr marL="2057400" indent="-228600">
                        <a:lnSpc>
                          <a:spcPct val="110000"/>
                        </a:lnSpc>
                        <a:spcBef>
                          <a:spcPts val="700"/>
                        </a:spcBef>
                        <a:buClr>
                          <a:srgbClr val="44546A"/>
                        </a:buClr>
                        <a:buFont typeface="Arial" panose="020B0604020202020204" pitchFamily="34" charset="0"/>
                        <a:defRPr sz="1200">
                          <a:solidFill>
                            <a:srgbClr val="595959"/>
                          </a:solidFill>
                          <a:latin typeface="Gill Sans MT" panose="020B0502020104020203" pitchFamily="34" charset="0"/>
                        </a:defRPr>
                      </a:lvl5pPr>
                      <a:lvl6pPr marL="25146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6pPr>
                      <a:lvl7pPr marL="29718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7pPr>
                      <a:lvl8pPr marL="34290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8pPr>
                      <a:lvl9pPr marL="38862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楷体_GB2312" pitchFamily="49" charset="-122"/>
                        </a:rPr>
                        <a:t>最终能源来源</a:t>
                      </a:r>
                      <a:endPar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楷体_GB2312" pitchFamily="49" charset="-122"/>
                      </a:endParaRPr>
                    </a:p>
                  </a:txBody>
                  <a:tcPr marL="72327" marR="72327" marT="36155" marB="36155" vert="horz" anchor="ctr" horzOverflow="overflow">
                    <a:lnL w="9525">
                      <a:solidFill>
                        <a:srgbClr val="848587"/>
                      </a:solidFill>
                      <a:prstDash val="sysDash"/>
                    </a:lnL>
                    <a:lnR w="9525">
                      <a:solidFill>
                        <a:srgbClr val="848587"/>
                      </a:solidFill>
                      <a:prstDash val="sysDash"/>
                    </a:lnR>
                    <a:lnT w="9525">
                      <a:solidFill>
                        <a:srgbClr val="848587"/>
                      </a:solidFill>
                      <a:prstDash val="sysDash"/>
                    </a:lnT>
                    <a:lnB w="9525">
                      <a:solidFill>
                        <a:srgbClr val="848587"/>
                      </a:solidFill>
                      <a:prstDash val="sysDash"/>
                    </a:lnB>
                    <a:lnTlToBr>
                      <a:noFill/>
                    </a:lnTlToBr>
                    <a:lnBlToTr>
                      <a:noFill/>
                    </a:lnBlToTr>
                    <a:solidFill>
                      <a:srgbClr val="FFFFFF"/>
                    </a:solidFill>
                  </a:tcPr>
                </a:tc>
                <a:tc>
                  <a:txBody>
                    <a:bodyPr wrap="square"/>
                    <a:lstStyle>
                      <a:lvl1pPr>
                        <a:lnSpc>
                          <a:spcPct val="110000"/>
                        </a:lnSpc>
                        <a:spcBef>
                          <a:spcPts val="700"/>
                        </a:spcBef>
                        <a:buClr>
                          <a:srgbClr val="44546A"/>
                        </a:buClr>
                        <a:buFont typeface="Arial" panose="020B0604020202020204" pitchFamily="34" charset="0"/>
                        <a:defRPr>
                          <a:solidFill>
                            <a:srgbClr val="595959"/>
                          </a:solidFill>
                          <a:latin typeface="Gill Sans MT" panose="020B0502020104020203" pitchFamily="34" charset="0"/>
                        </a:defRPr>
                      </a:lvl1pPr>
                      <a:lvl2pPr marL="742950" indent="-285750">
                        <a:lnSpc>
                          <a:spcPct val="110000"/>
                        </a:lnSpc>
                        <a:spcBef>
                          <a:spcPts val="700"/>
                        </a:spcBef>
                        <a:buClr>
                          <a:srgbClr val="44546A"/>
                        </a:buClr>
                        <a:buFont typeface="Gill Sans MT" panose="020B0502020104020203" pitchFamily="34" charset="0"/>
                        <a:defRPr sz="1600">
                          <a:solidFill>
                            <a:srgbClr val="595959"/>
                          </a:solidFill>
                          <a:latin typeface="Gill Sans MT" panose="020B0502020104020203" pitchFamily="34" charset="0"/>
                        </a:defRPr>
                      </a:lvl2pPr>
                      <a:lvl3pPr marL="1143000" indent="-228600">
                        <a:lnSpc>
                          <a:spcPct val="110000"/>
                        </a:lnSpc>
                        <a:spcBef>
                          <a:spcPts val="700"/>
                        </a:spcBef>
                        <a:buClr>
                          <a:srgbClr val="44546A"/>
                        </a:buClr>
                        <a:buFont typeface="Arial" panose="020B0604020202020204" pitchFamily="34" charset="0"/>
                        <a:defRPr sz="1400">
                          <a:solidFill>
                            <a:srgbClr val="595959"/>
                          </a:solidFill>
                          <a:latin typeface="Gill Sans MT" panose="020B0502020104020203" pitchFamily="34" charset="0"/>
                        </a:defRPr>
                      </a:lvl3pPr>
                      <a:lvl4pPr marL="1600200" indent="-228600">
                        <a:lnSpc>
                          <a:spcPct val="110000"/>
                        </a:lnSpc>
                        <a:spcBef>
                          <a:spcPts val="700"/>
                        </a:spcBef>
                        <a:buClr>
                          <a:srgbClr val="44546A"/>
                        </a:buClr>
                        <a:buFont typeface="Gill Sans MT" panose="020B0502020104020203" pitchFamily="34" charset="0"/>
                        <a:defRPr sz="1200">
                          <a:solidFill>
                            <a:srgbClr val="595959"/>
                          </a:solidFill>
                          <a:latin typeface="Gill Sans MT" panose="020B0502020104020203" pitchFamily="34" charset="0"/>
                        </a:defRPr>
                      </a:lvl4pPr>
                      <a:lvl5pPr marL="2057400" indent="-228600">
                        <a:lnSpc>
                          <a:spcPct val="110000"/>
                        </a:lnSpc>
                        <a:spcBef>
                          <a:spcPts val="700"/>
                        </a:spcBef>
                        <a:buClr>
                          <a:srgbClr val="44546A"/>
                        </a:buClr>
                        <a:buFont typeface="Arial" panose="020B0604020202020204" pitchFamily="34" charset="0"/>
                        <a:defRPr sz="1200">
                          <a:solidFill>
                            <a:srgbClr val="595959"/>
                          </a:solidFill>
                          <a:latin typeface="Gill Sans MT" panose="020B0502020104020203" pitchFamily="34" charset="0"/>
                        </a:defRPr>
                      </a:lvl5pPr>
                      <a:lvl6pPr marL="25146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6pPr>
                      <a:lvl7pPr marL="29718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7pPr>
                      <a:lvl8pPr marL="34290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8pPr>
                      <a:lvl9pPr marL="3886200" indent="-228600" fontAlgn="base">
                        <a:lnSpc>
                          <a:spcPct val="110000"/>
                        </a:lnSpc>
                        <a:spcBef>
                          <a:spcPts val="700"/>
                        </a:spcBef>
                        <a:spcAft>
                          <a:spcPct val="0"/>
                        </a:spcAft>
                        <a:buClr>
                          <a:srgbClr val="44546A"/>
                        </a:buClr>
                        <a:buFont typeface="Arial" panose="020B0604020202020204" pitchFamily="34" charset="0"/>
                        <a:defRPr sz="1200">
                          <a:solidFill>
                            <a:srgbClr val="595959"/>
                          </a:solidFill>
                          <a:latin typeface="Gill Sans MT" panose="020B0502020104020203"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pPr>
                      <a:endPar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72327" marR="72327" marT="36155" marB="36155" vert="horz" anchor="ctr" horzOverflow="overflow">
                    <a:lnL w="9525">
                      <a:solidFill>
                        <a:srgbClr val="848587"/>
                      </a:solidFill>
                      <a:prstDash val="sysDash"/>
                    </a:lnL>
                    <a:lnR w="9525">
                      <a:solidFill>
                        <a:srgbClr val="848587"/>
                      </a:solidFill>
                      <a:prstDash val="sysDash"/>
                    </a:lnR>
                    <a:lnT w="9525">
                      <a:solidFill>
                        <a:srgbClr val="848587"/>
                      </a:solidFill>
                      <a:prstDash val="sysDash"/>
                    </a:lnT>
                    <a:lnB w="9525">
                      <a:solidFill>
                        <a:srgbClr val="848587"/>
                      </a:solidFill>
                      <a:prstDash val="sysDash"/>
                    </a:lnB>
                    <a:lnTlToBr>
                      <a:noFill/>
                    </a:lnTlToBr>
                    <a:lnBlToTr>
                      <a:noFill/>
                    </a:lnBlToTr>
                    <a:solidFill>
                      <a:srgbClr val="FFFFFF"/>
                    </a:solidFill>
                  </a:tcPr>
                </a:tc>
              </a:tr>
              <a:tr h="638810">
                <a:tc vMerge="1">
                  <a:tcPr>
                    <a:lnL w="9525">
                      <a:solidFill>
                        <a:srgbClr val="848587"/>
                      </a:solidFill>
                      <a:prstDash val="sysDash"/>
                    </a:lnL>
                    <a:lnR w="9525">
                      <a:solidFill>
                        <a:srgbClr val="848587"/>
                      </a:solidFill>
                      <a:prstDash val="sysDash"/>
                    </a:lnR>
                    <a:lnB w="28575">
                      <a:solidFill>
                        <a:srgbClr val="848587"/>
                      </a:solidFill>
                      <a:prstDash val="solid"/>
                    </a:lnB>
                    <a:noFill/>
                  </a:tcPr>
                </a:tc>
                <a:tc>
                  <a:txBody>
                    <a:bodyPr wrap="square"/>
                    <a:lstStyle/>
                    <a:p>
                      <a:pPr marL="0" marR="0" lvl="0" indent="0" algn="ctr" defTabSz="914400" rtl="0" eaLnBrk="0" fontAlgn="base" latinLnBrk="0" hangingPunct="0">
                        <a:lnSpc>
                          <a:spcPct val="100000"/>
                        </a:lnSpc>
                        <a:spcBef>
                          <a:spcPct val="20000"/>
                        </a:spcBef>
                        <a:spcAft>
                          <a:spcPct val="0"/>
                        </a:spcAft>
                        <a:buClrTx/>
                        <a:buSzTx/>
                        <a:buFontTx/>
                        <a:buNone/>
                      </a:pPr>
                      <a:r>
                        <a:rPr lang="zh-CN" altLang="en-US" sz="2500" b="1">
                          <a:ln>
                            <a:noFill/>
                          </a:ln>
                          <a:solidFill>
                            <a:schemeClr val="tx1"/>
                          </a:solidFill>
                          <a:effectLst/>
                          <a:latin typeface="微软雅黑" panose="020B0503020204020204" pitchFamily="34" charset="-122"/>
                          <a:ea typeface="微软雅黑" panose="020B0503020204020204" pitchFamily="34" charset="-122"/>
                          <a:cs typeface="楷体_GB2312" pitchFamily="49" charset="-122"/>
                          <a:sym typeface="微软雅黑" panose="020B0503020204020204" pitchFamily="34" charset="-122"/>
                        </a:rPr>
                        <a:t>直接能源物质</a:t>
                      </a:r>
                      <a:endPar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楷体_GB2312" pitchFamily="49" charset="-122"/>
                        <a:sym typeface="微软雅黑" panose="020B0503020204020204" pitchFamily="34" charset="-122"/>
                      </a:endParaRPr>
                    </a:p>
                  </a:txBody>
                  <a:tcPr marL="72327" marR="72327" marT="36155" marB="36155" vert="horz" anchor="ctr" horzOverflow="overflow">
                    <a:lnL w="9525">
                      <a:solidFill>
                        <a:srgbClr val="848587"/>
                      </a:solidFill>
                      <a:prstDash val="sysDash"/>
                    </a:lnL>
                    <a:lnR w="9525">
                      <a:solidFill>
                        <a:srgbClr val="848587"/>
                      </a:solidFill>
                      <a:prstDash val="sysDash"/>
                    </a:lnR>
                    <a:lnT w="9525">
                      <a:solidFill>
                        <a:srgbClr val="848587"/>
                      </a:solidFill>
                      <a:prstDash val="sysDash"/>
                    </a:lnT>
                    <a:lnB w="28575">
                      <a:solidFill>
                        <a:srgbClr val="848587"/>
                      </a:solidFill>
                      <a:prstDash val="solid"/>
                    </a:lnB>
                    <a:lnTlToBr>
                      <a:noFill/>
                    </a:lnTlToBr>
                    <a:lnBlToTr>
                      <a:noFill/>
                    </a:lnBlToTr>
                    <a:solidFill>
                      <a:srgbClr val="FFFFFF"/>
                    </a:solidFill>
                  </a:tcPr>
                </a:tc>
                <a:tc>
                  <a:txBody>
                    <a:bodyPr wrap="square"/>
                    <a:lstStyle/>
                    <a:p>
                      <a:pPr marL="0" marR="0" lvl="0" indent="0" algn="l" defTabSz="914400" rtl="0" eaLnBrk="0" fontAlgn="base" latinLnBrk="0" hangingPunct="0">
                        <a:lnSpc>
                          <a:spcPct val="100000"/>
                        </a:lnSpc>
                        <a:spcBef>
                          <a:spcPct val="20000"/>
                        </a:spcBef>
                        <a:spcAft>
                          <a:spcPct val="0"/>
                        </a:spcAft>
                        <a:buClrTx/>
                        <a:buSzTx/>
                        <a:buFontTx/>
                        <a:buNone/>
                      </a:pPr>
                      <a:endParaRPr kumimoji="0" lang="zh-CN" altLang="en-US" sz="25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Arial" panose="020B0604020202020204" pitchFamily="34" charset="0"/>
                      </a:endParaRPr>
                    </a:p>
                  </a:txBody>
                  <a:tcPr marL="72327" marR="72327" marT="36155" marB="36155" vert="horz" anchor="ctr" horzOverflow="overflow">
                    <a:lnL w="9525">
                      <a:solidFill>
                        <a:srgbClr val="848587"/>
                      </a:solidFill>
                      <a:prstDash val="sysDash"/>
                    </a:lnL>
                    <a:lnR w="9525">
                      <a:solidFill>
                        <a:srgbClr val="848587"/>
                      </a:solidFill>
                      <a:prstDash val="sysDash"/>
                    </a:lnR>
                    <a:lnT w="9525">
                      <a:solidFill>
                        <a:srgbClr val="848587"/>
                      </a:solidFill>
                      <a:prstDash val="sysDash"/>
                    </a:lnT>
                    <a:lnB w="28575">
                      <a:solidFill>
                        <a:srgbClr val="848587"/>
                      </a:solidFill>
                      <a:prstDash val="solid"/>
                    </a:lnB>
                    <a:lnTlToBr>
                      <a:noFill/>
                    </a:lnTlToBr>
                    <a:lnBlToTr>
                      <a:noFill/>
                    </a:lnBlToTr>
                    <a:solidFill>
                      <a:srgbClr val="FFFFFF"/>
                    </a:solidFill>
                  </a:tcPr>
                </a:tc>
              </a:tr>
            </a:tbl>
          </a:graphicData>
        </a:graphic>
      </p:graphicFrame>
      <p:sp>
        <p:nvSpPr>
          <p:cNvPr id="12" name="Text Box 28"/>
          <p:cNvSpPr txBox="1">
            <a:spLocks noChangeArrowheads="1"/>
          </p:cNvSpPr>
          <p:nvPr>
            <p:custDataLst>
              <p:tags r:id="rId11"/>
            </p:custDataLst>
          </p:nvPr>
        </p:nvSpPr>
        <p:spPr bwMode="auto">
          <a:xfrm>
            <a:off x="7345680" y="5633085"/>
            <a:ext cx="1387475" cy="480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ysClr val="windowText" lastClr="000000"/>
                </a:solidFill>
                <a:latin typeface="Gill Sans MT" panose="020B0502020104020203" pitchFamily="34" charset="0"/>
                <a:ea typeface="宋体" panose="02010600030101010101" pitchFamily="2" charset="-122"/>
              </a:defRPr>
            </a:lvl1pPr>
            <a:lvl2pPr marL="742950" indent="-285750">
              <a:defRPr>
                <a:solidFill>
                  <a:sysClr val="windowText" lastClr="000000"/>
                </a:solidFill>
                <a:latin typeface="Gill Sans MT" panose="020B0502020104020203" pitchFamily="34" charset="0"/>
                <a:ea typeface="宋体" panose="02010600030101010101" pitchFamily="2" charset="-122"/>
              </a:defRPr>
            </a:lvl2pPr>
            <a:lvl3pPr marL="1143000" indent="-228600">
              <a:defRPr>
                <a:solidFill>
                  <a:sysClr val="windowText" lastClr="000000"/>
                </a:solidFill>
                <a:latin typeface="Gill Sans MT" panose="020B0502020104020203" pitchFamily="34" charset="0"/>
                <a:ea typeface="宋体" panose="02010600030101010101" pitchFamily="2" charset="-122"/>
              </a:defRPr>
            </a:lvl3pPr>
            <a:lvl4pPr marL="1600200" indent="-228600">
              <a:defRPr>
                <a:solidFill>
                  <a:sysClr val="windowText" lastClr="000000"/>
                </a:solidFill>
                <a:latin typeface="Gill Sans MT" panose="020B0502020104020203" pitchFamily="34" charset="0"/>
                <a:ea typeface="宋体" panose="02010600030101010101" pitchFamily="2" charset="-122"/>
              </a:defRPr>
            </a:lvl4pPr>
            <a:lvl5pPr marL="2057400" indent="-228600">
              <a:defRPr>
                <a:solidFill>
                  <a:sysClr val="windowText" lastClr="000000"/>
                </a:solidFill>
                <a:latin typeface="Gill Sans MT" panose="020B0502020104020203" pitchFamily="34" charset="0"/>
                <a:ea typeface="宋体" panose="02010600030101010101" pitchFamily="2" charset="-122"/>
              </a:defRPr>
            </a:lvl5pPr>
            <a:lvl6pPr marL="25146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6pPr>
            <a:lvl7pPr marL="29718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7pPr>
            <a:lvl8pPr marL="34290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8pPr>
            <a:lvl9pPr marL="38862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9pPr>
          </a:lstStyle>
          <a:p>
            <a:pPr algn="l" defTabSz="1088390">
              <a:spcBef>
                <a:spcPct val="50000"/>
              </a:spcBef>
            </a:pPr>
            <a:r>
              <a:rPr kumimoji="1" lang="en-US" altLang="zh-CN" sz="2530" b="1">
                <a:solidFill>
                  <a:srgbClr val="FF0000"/>
                </a:solidFill>
                <a:latin typeface="微软雅黑" panose="020B0503020204020204" pitchFamily="34" charset="-122"/>
                <a:ea typeface="微软雅黑" panose="020B0503020204020204" pitchFamily="34" charset="-122"/>
              </a:rPr>
              <a:t>ATP</a:t>
            </a:r>
            <a:endParaRPr kumimoji="1" lang="en-US" altLang="zh-CN" sz="2530" b="1">
              <a:solidFill>
                <a:srgbClr val="FF0000"/>
              </a:solidFill>
              <a:latin typeface="微软雅黑" panose="020B0503020204020204" pitchFamily="34" charset="-122"/>
              <a:ea typeface="微软雅黑" panose="020B0503020204020204" pitchFamily="34" charset="-122"/>
            </a:endParaRPr>
          </a:p>
        </p:txBody>
      </p:sp>
      <p:sp>
        <p:nvSpPr>
          <p:cNvPr id="14" name="Text Box 29"/>
          <p:cNvSpPr txBox="1">
            <a:spLocks noChangeArrowheads="1"/>
          </p:cNvSpPr>
          <p:nvPr>
            <p:custDataLst>
              <p:tags r:id="rId12"/>
            </p:custDataLst>
          </p:nvPr>
        </p:nvSpPr>
        <p:spPr bwMode="auto">
          <a:xfrm>
            <a:off x="7345680" y="2458720"/>
            <a:ext cx="1584960" cy="480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ysClr val="windowText" lastClr="000000"/>
                </a:solidFill>
                <a:latin typeface="Gill Sans MT" panose="020B0502020104020203" pitchFamily="34" charset="0"/>
                <a:ea typeface="宋体" panose="02010600030101010101" pitchFamily="2" charset="-122"/>
              </a:defRPr>
            </a:lvl1pPr>
            <a:lvl2pPr marL="742950" indent="-285750">
              <a:defRPr>
                <a:solidFill>
                  <a:sysClr val="windowText" lastClr="000000"/>
                </a:solidFill>
                <a:latin typeface="Gill Sans MT" panose="020B0502020104020203" pitchFamily="34" charset="0"/>
                <a:ea typeface="宋体" panose="02010600030101010101" pitchFamily="2" charset="-122"/>
              </a:defRPr>
            </a:lvl2pPr>
            <a:lvl3pPr marL="1143000" indent="-228600">
              <a:defRPr>
                <a:solidFill>
                  <a:sysClr val="windowText" lastClr="000000"/>
                </a:solidFill>
                <a:latin typeface="Gill Sans MT" panose="020B0502020104020203" pitchFamily="34" charset="0"/>
                <a:ea typeface="宋体" panose="02010600030101010101" pitchFamily="2" charset="-122"/>
              </a:defRPr>
            </a:lvl3pPr>
            <a:lvl4pPr marL="1600200" indent="-228600">
              <a:defRPr>
                <a:solidFill>
                  <a:sysClr val="windowText" lastClr="000000"/>
                </a:solidFill>
                <a:latin typeface="Gill Sans MT" panose="020B0502020104020203" pitchFamily="34" charset="0"/>
                <a:ea typeface="宋体" panose="02010600030101010101" pitchFamily="2" charset="-122"/>
              </a:defRPr>
            </a:lvl4pPr>
            <a:lvl5pPr marL="2057400" indent="-228600">
              <a:defRPr>
                <a:solidFill>
                  <a:sysClr val="windowText" lastClr="000000"/>
                </a:solidFill>
                <a:latin typeface="Gill Sans MT" panose="020B0502020104020203" pitchFamily="34" charset="0"/>
                <a:ea typeface="宋体" panose="02010600030101010101" pitchFamily="2" charset="-122"/>
              </a:defRPr>
            </a:lvl5pPr>
            <a:lvl6pPr marL="25146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6pPr>
            <a:lvl7pPr marL="29718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7pPr>
            <a:lvl8pPr marL="34290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8pPr>
            <a:lvl9pPr marL="38862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9pPr>
          </a:lstStyle>
          <a:p>
            <a:pPr algn="l" defTabSz="1088390">
              <a:spcBef>
                <a:spcPct val="50000"/>
              </a:spcBef>
            </a:pPr>
            <a:r>
              <a:rPr kumimoji="1" lang="zh-CN" altLang="en-US" sz="2530" b="1">
                <a:solidFill>
                  <a:srgbClr val="FF0000"/>
                </a:solidFill>
                <a:latin typeface="微软雅黑" panose="020B0503020204020204" pitchFamily="34" charset="-122"/>
                <a:ea typeface="微软雅黑" panose="020B0503020204020204" pitchFamily="34" charset="-122"/>
                <a:cs typeface="Times New Roman" panose="02020603050405020304" charset="0"/>
              </a:rPr>
              <a:t>葡萄糖</a:t>
            </a:r>
            <a:endParaRPr kumimoji="1" lang="zh-CN" altLang="en-US" sz="2530" b="1">
              <a:solidFill>
                <a:srgbClr val="FF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20" name="Text Box 30"/>
          <p:cNvSpPr txBox="1">
            <a:spLocks noChangeArrowheads="1"/>
          </p:cNvSpPr>
          <p:nvPr>
            <p:custDataLst>
              <p:tags r:id="rId13"/>
            </p:custDataLst>
          </p:nvPr>
        </p:nvSpPr>
        <p:spPr bwMode="auto">
          <a:xfrm>
            <a:off x="7345680" y="3092450"/>
            <a:ext cx="1387475" cy="480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ysClr val="windowText" lastClr="000000"/>
                </a:solidFill>
                <a:latin typeface="Gill Sans MT" panose="020B0502020104020203" pitchFamily="34" charset="0"/>
                <a:ea typeface="宋体" panose="02010600030101010101" pitchFamily="2" charset="-122"/>
              </a:defRPr>
            </a:lvl1pPr>
            <a:lvl2pPr marL="742950" indent="-285750">
              <a:defRPr>
                <a:solidFill>
                  <a:sysClr val="windowText" lastClr="000000"/>
                </a:solidFill>
                <a:latin typeface="Gill Sans MT" panose="020B0502020104020203" pitchFamily="34" charset="0"/>
                <a:ea typeface="宋体" panose="02010600030101010101" pitchFamily="2" charset="-122"/>
              </a:defRPr>
            </a:lvl2pPr>
            <a:lvl3pPr marL="1143000" indent="-228600">
              <a:defRPr>
                <a:solidFill>
                  <a:sysClr val="windowText" lastClr="000000"/>
                </a:solidFill>
                <a:latin typeface="Gill Sans MT" panose="020B0502020104020203" pitchFamily="34" charset="0"/>
                <a:ea typeface="宋体" panose="02010600030101010101" pitchFamily="2" charset="-122"/>
              </a:defRPr>
            </a:lvl3pPr>
            <a:lvl4pPr marL="1600200" indent="-228600">
              <a:defRPr>
                <a:solidFill>
                  <a:sysClr val="windowText" lastClr="000000"/>
                </a:solidFill>
                <a:latin typeface="Gill Sans MT" panose="020B0502020104020203" pitchFamily="34" charset="0"/>
                <a:ea typeface="宋体" panose="02010600030101010101" pitchFamily="2" charset="-122"/>
              </a:defRPr>
            </a:lvl4pPr>
            <a:lvl5pPr marL="2057400" indent="-228600">
              <a:defRPr>
                <a:solidFill>
                  <a:sysClr val="windowText" lastClr="000000"/>
                </a:solidFill>
                <a:latin typeface="Gill Sans MT" panose="020B0502020104020203" pitchFamily="34" charset="0"/>
                <a:ea typeface="宋体" panose="02010600030101010101" pitchFamily="2" charset="-122"/>
              </a:defRPr>
            </a:lvl5pPr>
            <a:lvl6pPr marL="25146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6pPr>
            <a:lvl7pPr marL="29718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7pPr>
            <a:lvl8pPr marL="34290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8pPr>
            <a:lvl9pPr marL="38862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9pPr>
          </a:lstStyle>
          <a:p>
            <a:pPr algn="l" defTabSz="1088390">
              <a:spcBef>
                <a:spcPct val="50000"/>
              </a:spcBef>
            </a:pPr>
            <a:r>
              <a:rPr kumimoji="1" lang="zh-CN" altLang="en-US" sz="2530" b="1">
                <a:solidFill>
                  <a:srgbClr val="FF0000"/>
                </a:solidFill>
                <a:latin typeface="微软雅黑" panose="020B0503020204020204" pitchFamily="34" charset="-122"/>
                <a:ea typeface="微软雅黑" panose="020B0503020204020204" pitchFamily="34" charset="-122"/>
                <a:cs typeface="Times New Roman" panose="02020603050405020304" charset="0"/>
              </a:rPr>
              <a:t>脂肪</a:t>
            </a:r>
            <a:endParaRPr kumimoji="1" lang="zh-CN" altLang="en-US" sz="2530" b="1">
              <a:solidFill>
                <a:srgbClr val="FF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21" name="Text Box 31"/>
          <p:cNvSpPr txBox="1">
            <a:spLocks noChangeArrowheads="1"/>
          </p:cNvSpPr>
          <p:nvPr>
            <p:custDataLst>
              <p:tags r:id="rId14"/>
            </p:custDataLst>
          </p:nvPr>
        </p:nvSpPr>
        <p:spPr bwMode="auto">
          <a:xfrm>
            <a:off x="7345680" y="3735070"/>
            <a:ext cx="1437005" cy="480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ysClr val="windowText" lastClr="000000"/>
                </a:solidFill>
                <a:latin typeface="Gill Sans MT" panose="020B0502020104020203" pitchFamily="34" charset="0"/>
                <a:ea typeface="宋体" panose="02010600030101010101" pitchFamily="2" charset="-122"/>
              </a:defRPr>
            </a:lvl1pPr>
            <a:lvl2pPr marL="742950" indent="-285750">
              <a:defRPr>
                <a:solidFill>
                  <a:sysClr val="windowText" lastClr="000000"/>
                </a:solidFill>
                <a:latin typeface="Gill Sans MT" panose="020B0502020104020203" pitchFamily="34" charset="0"/>
                <a:ea typeface="宋体" panose="02010600030101010101" pitchFamily="2" charset="-122"/>
              </a:defRPr>
            </a:lvl2pPr>
            <a:lvl3pPr marL="1143000" indent="-228600">
              <a:defRPr>
                <a:solidFill>
                  <a:sysClr val="windowText" lastClr="000000"/>
                </a:solidFill>
                <a:latin typeface="Gill Sans MT" panose="020B0502020104020203" pitchFamily="34" charset="0"/>
                <a:ea typeface="宋体" panose="02010600030101010101" pitchFamily="2" charset="-122"/>
              </a:defRPr>
            </a:lvl3pPr>
            <a:lvl4pPr marL="1600200" indent="-228600">
              <a:defRPr>
                <a:solidFill>
                  <a:sysClr val="windowText" lastClr="000000"/>
                </a:solidFill>
                <a:latin typeface="Gill Sans MT" panose="020B0502020104020203" pitchFamily="34" charset="0"/>
                <a:ea typeface="宋体" panose="02010600030101010101" pitchFamily="2" charset="-122"/>
              </a:defRPr>
            </a:lvl4pPr>
            <a:lvl5pPr marL="2057400" indent="-228600">
              <a:defRPr>
                <a:solidFill>
                  <a:sysClr val="windowText" lastClr="000000"/>
                </a:solidFill>
                <a:latin typeface="Gill Sans MT" panose="020B0502020104020203" pitchFamily="34" charset="0"/>
                <a:ea typeface="宋体" panose="02010600030101010101" pitchFamily="2" charset="-122"/>
              </a:defRPr>
            </a:lvl5pPr>
            <a:lvl6pPr marL="25146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6pPr>
            <a:lvl7pPr marL="29718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7pPr>
            <a:lvl8pPr marL="34290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8pPr>
            <a:lvl9pPr marL="38862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9pPr>
          </a:lstStyle>
          <a:p>
            <a:pPr algn="l" defTabSz="1088390">
              <a:spcBef>
                <a:spcPct val="50000"/>
              </a:spcBef>
            </a:pPr>
            <a:r>
              <a:rPr kumimoji="1" lang="zh-CN" altLang="en-US" sz="2530" b="1">
                <a:solidFill>
                  <a:srgbClr val="FF0000"/>
                </a:solidFill>
                <a:latin typeface="微软雅黑" panose="020B0503020204020204" pitchFamily="34" charset="-122"/>
                <a:ea typeface="微软雅黑" panose="020B0503020204020204" pitchFamily="34" charset="-122"/>
                <a:cs typeface="Times New Roman" panose="02020603050405020304" charset="0"/>
              </a:rPr>
              <a:t>糖原</a:t>
            </a:r>
            <a:endParaRPr kumimoji="1" lang="zh-CN" altLang="en-US" sz="2530" b="1">
              <a:solidFill>
                <a:srgbClr val="FF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22" name="Text Box 32"/>
          <p:cNvSpPr txBox="1">
            <a:spLocks noChangeArrowheads="1"/>
          </p:cNvSpPr>
          <p:nvPr>
            <p:custDataLst>
              <p:tags r:id="rId15"/>
            </p:custDataLst>
          </p:nvPr>
        </p:nvSpPr>
        <p:spPr bwMode="auto">
          <a:xfrm>
            <a:off x="7345680" y="4348480"/>
            <a:ext cx="1584960" cy="480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ysClr val="windowText" lastClr="000000"/>
                </a:solidFill>
                <a:latin typeface="Gill Sans MT" panose="020B0502020104020203" pitchFamily="34" charset="0"/>
                <a:ea typeface="宋体" panose="02010600030101010101" pitchFamily="2" charset="-122"/>
              </a:defRPr>
            </a:lvl1pPr>
            <a:lvl2pPr marL="742950" indent="-285750">
              <a:defRPr>
                <a:solidFill>
                  <a:sysClr val="windowText" lastClr="000000"/>
                </a:solidFill>
                <a:latin typeface="Gill Sans MT" panose="020B0502020104020203" pitchFamily="34" charset="0"/>
                <a:ea typeface="宋体" panose="02010600030101010101" pitchFamily="2" charset="-122"/>
              </a:defRPr>
            </a:lvl2pPr>
            <a:lvl3pPr marL="1143000" indent="-228600">
              <a:defRPr>
                <a:solidFill>
                  <a:sysClr val="windowText" lastClr="000000"/>
                </a:solidFill>
                <a:latin typeface="Gill Sans MT" panose="020B0502020104020203" pitchFamily="34" charset="0"/>
                <a:ea typeface="宋体" panose="02010600030101010101" pitchFamily="2" charset="-122"/>
              </a:defRPr>
            </a:lvl3pPr>
            <a:lvl4pPr marL="1600200" indent="-228600">
              <a:defRPr>
                <a:solidFill>
                  <a:sysClr val="windowText" lastClr="000000"/>
                </a:solidFill>
                <a:latin typeface="Gill Sans MT" panose="020B0502020104020203" pitchFamily="34" charset="0"/>
                <a:ea typeface="宋体" panose="02010600030101010101" pitchFamily="2" charset="-122"/>
              </a:defRPr>
            </a:lvl4pPr>
            <a:lvl5pPr marL="2057400" indent="-228600">
              <a:defRPr>
                <a:solidFill>
                  <a:sysClr val="windowText" lastClr="000000"/>
                </a:solidFill>
                <a:latin typeface="Gill Sans MT" panose="020B0502020104020203" pitchFamily="34" charset="0"/>
                <a:ea typeface="宋体" panose="02010600030101010101" pitchFamily="2" charset="-122"/>
              </a:defRPr>
            </a:lvl5pPr>
            <a:lvl6pPr marL="25146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6pPr>
            <a:lvl7pPr marL="29718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7pPr>
            <a:lvl8pPr marL="34290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8pPr>
            <a:lvl9pPr marL="38862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9pPr>
          </a:lstStyle>
          <a:p>
            <a:pPr algn="l" defTabSz="1088390">
              <a:spcBef>
                <a:spcPct val="50000"/>
              </a:spcBef>
            </a:pPr>
            <a:r>
              <a:rPr kumimoji="1" lang="zh-CN" altLang="en-US" sz="2530" b="1">
                <a:solidFill>
                  <a:srgbClr val="FF0000"/>
                </a:solidFill>
                <a:latin typeface="微软雅黑" panose="020B0503020204020204" pitchFamily="34" charset="-122"/>
                <a:ea typeface="微软雅黑" panose="020B0503020204020204" pitchFamily="34" charset="-122"/>
                <a:cs typeface="Times New Roman" panose="02020603050405020304" charset="0"/>
              </a:rPr>
              <a:t>淀粉</a:t>
            </a:r>
            <a:endParaRPr kumimoji="1" lang="zh-CN" altLang="en-US" sz="2530" b="1">
              <a:solidFill>
                <a:srgbClr val="FF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23" name="Text Box 32"/>
          <p:cNvSpPr txBox="1">
            <a:spLocks noChangeArrowheads="1"/>
          </p:cNvSpPr>
          <p:nvPr>
            <p:custDataLst>
              <p:tags r:id="rId16"/>
            </p:custDataLst>
          </p:nvPr>
        </p:nvSpPr>
        <p:spPr bwMode="auto">
          <a:xfrm>
            <a:off x="7345680" y="4966970"/>
            <a:ext cx="1584960" cy="480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ysClr val="windowText" lastClr="000000"/>
                </a:solidFill>
                <a:latin typeface="Gill Sans MT" panose="020B0502020104020203" pitchFamily="34" charset="0"/>
                <a:ea typeface="宋体" panose="02010600030101010101" pitchFamily="2" charset="-122"/>
              </a:defRPr>
            </a:lvl1pPr>
            <a:lvl2pPr marL="742950" indent="-285750">
              <a:defRPr>
                <a:solidFill>
                  <a:sysClr val="windowText" lastClr="000000"/>
                </a:solidFill>
                <a:latin typeface="Gill Sans MT" panose="020B0502020104020203" pitchFamily="34" charset="0"/>
                <a:ea typeface="宋体" panose="02010600030101010101" pitchFamily="2" charset="-122"/>
              </a:defRPr>
            </a:lvl2pPr>
            <a:lvl3pPr marL="1143000" indent="-228600">
              <a:defRPr>
                <a:solidFill>
                  <a:sysClr val="windowText" lastClr="000000"/>
                </a:solidFill>
                <a:latin typeface="Gill Sans MT" panose="020B0502020104020203" pitchFamily="34" charset="0"/>
                <a:ea typeface="宋体" panose="02010600030101010101" pitchFamily="2" charset="-122"/>
              </a:defRPr>
            </a:lvl3pPr>
            <a:lvl4pPr marL="1600200" indent="-228600">
              <a:defRPr>
                <a:solidFill>
                  <a:sysClr val="windowText" lastClr="000000"/>
                </a:solidFill>
                <a:latin typeface="Gill Sans MT" panose="020B0502020104020203" pitchFamily="34" charset="0"/>
                <a:ea typeface="宋体" panose="02010600030101010101" pitchFamily="2" charset="-122"/>
              </a:defRPr>
            </a:lvl4pPr>
            <a:lvl5pPr marL="2057400" indent="-228600">
              <a:defRPr>
                <a:solidFill>
                  <a:sysClr val="windowText" lastClr="000000"/>
                </a:solidFill>
                <a:latin typeface="Gill Sans MT" panose="020B0502020104020203" pitchFamily="34" charset="0"/>
                <a:ea typeface="宋体" panose="02010600030101010101" pitchFamily="2" charset="-122"/>
              </a:defRPr>
            </a:lvl5pPr>
            <a:lvl6pPr marL="25146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6pPr>
            <a:lvl7pPr marL="29718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7pPr>
            <a:lvl8pPr marL="34290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8pPr>
            <a:lvl9pPr marL="3886200" indent="-228600" defTabSz="457200" fontAlgn="base">
              <a:spcBef>
                <a:spcPct val="0"/>
              </a:spcBef>
              <a:spcAft>
                <a:spcPct val="0"/>
              </a:spcAft>
              <a:defRPr>
                <a:solidFill>
                  <a:sysClr val="windowText" lastClr="000000"/>
                </a:solidFill>
                <a:latin typeface="Gill Sans MT" panose="020B0502020104020203" pitchFamily="34" charset="0"/>
                <a:ea typeface="宋体" panose="02010600030101010101" pitchFamily="2" charset="-122"/>
              </a:defRPr>
            </a:lvl9pPr>
          </a:lstStyle>
          <a:p>
            <a:pPr algn="l" defTabSz="1088390">
              <a:spcBef>
                <a:spcPct val="50000"/>
              </a:spcBef>
            </a:pPr>
            <a:r>
              <a:rPr kumimoji="1" lang="zh-CN" altLang="en-US" sz="2530" b="1">
                <a:solidFill>
                  <a:srgbClr val="FF0000"/>
                </a:solidFill>
                <a:latin typeface="微软雅黑" panose="020B0503020204020204" pitchFamily="34" charset="-122"/>
                <a:ea typeface="微软雅黑" panose="020B0503020204020204" pitchFamily="34" charset="-122"/>
                <a:cs typeface="Times New Roman" panose="02020603050405020304" charset="0"/>
              </a:rPr>
              <a:t>太阳能</a:t>
            </a:r>
            <a:endParaRPr kumimoji="1" lang="zh-CN" altLang="en-US" sz="2530" b="1">
              <a:solidFill>
                <a:srgbClr val="FF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2" name="文本框 1"/>
          <p:cNvSpPr txBox="1"/>
          <p:nvPr>
            <p:custDataLst>
              <p:tags r:id="rId17"/>
            </p:custDataLst>
          </p:nvPr>
        </p:nvSpPr>
        <p:spPr>
          <a:xfrm>
            <a:off x="7345680" y="1824990"/>
            <a:ext cx="1333500" cy="480060"/>
          </a:xfrm>
          <a:prstGeom prst="rect">
            <a:avLst/>
          </a:prstGeom>
          <a:noFill/>
        </p:spPr>
        <p:txBody>
          <a:bodyPr wrap="square" rtlCol="0">
            <a:spAutoFit/>
          </a:bodyPr>
          <a:lstStyle/>
          <a:p>
            <a:pPr algn="l"/>
            <a:r>
              <a:rPr kumimoji="1" lang="zh-CN" altLang="en-US" sz="253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微软雅黑" panose="020B0503020204020204" pitchFamily="34" charset="-122"/>
              </a:rPr>
              <a:t>糖类</a:t>
            </a:r>
            <a:endParaRPr kumimoji="1" lang="zh-CN" altLang="en-US" sz="253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微软雅黑" panose="020B0503020204020204" pitchFamily="34" charset="-122"/>
            </a:endParaRPr>
          </a:p>
        </p:txBody>
      </p:sp>
      <p:sp>
        <p:nvSpPr>
          <p:cNvPr id="3" name="文本框 2"/>
          <p:cNvSpPr txBox="1"/>
          <p:nvPr>
            <p:custDataLst>
              <p:tags r:id="rId18"/>
            </p:custDataLst>
          </p:nvPr>
        </p:nvSpPr>
        <p:spPr>
          <a:xfrm>
            <a:off x="1829435" y="6289675"/>
            <a:ext cx="7007225" cy="460375"/>
          </a:xfrm>
          <a:prstGeom prst="rect">
            <a:avLst/>
          </a:prstGeom>
          <a:noFill/>
        </p:spPr>
        <p:txBody>
          <a:bodyPr wrap="square" rtlCol="0">
            <a:spAutoFit/>
          </a:bodyPr>
          <a:lstStyle/>
          <a:p>
            <a:pPr marL="342900" indent="-342900">
              <a:buFont typeface="Wingdings" panose="05000000000000000000" charset="0"/>
              <a:buChar char="Ø"/>
            </a:pP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判断：</a:t>
            </a:r>
            <a:r>
              <a:rPr lang="en-US" alt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是细胞可以直接利用的能量。（</a:t>
            </a:r>
            <a:r>
              <a:rPr lang="en-US" alt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4" name="文本框 3"/>
          <p:cNvSpPr txBox="1"/>
          <p:nvPr>
            <p:custDataLst>
              <p:tags r:id="rId19"/>
            </p:custDataLst>
          </p:nvPr>
        </p:nvSpPr>
        <p:spPr>
          <a:xfrm>
            <a:off x="7886065" y="6175375"/>
            <a:ext cx="539115" cy="574675"/>
          </a:xfrm>
          <a:prstGeom prst="rect">
            <a:avLst/>
          </a:prstGeom>
          <a:noFill/>
        </p:spPr>
        <p:txBody>
          <a:bodyPr wrap="square" rtlCol="0">
            <a:noAutofit/>
          </a:bodyPr>
          <a:lstStyle/>
          <a:p>
            <a:r>
              <a:rPr lang="zh-CN" altLang="en-US" sz="3600" b="1">
                <a:solidFill>
                  <a:srgbClr val="FF0000"/>
                </a:solidFill>
                <a:latin typeface="微软雅黑" panose="020B0503020204020204" pitchFamily="34" charset="-122"/>
              </a:rPr>
              <a:t>×</a:t>
            </a:r>
            <a:endParaRPr lang="zh-CN" altLang="en-US" sz="3600" b="1">
              <a:solidFill>
                <a:srgbClr val="FF0000"/>
              </a:solidFill>
              <a:latin typeface="微软雅黑" panose="020B0503020204020204" pitchFamily="34" charset="-122"/>
            </a:endParaRPr>
          </a:p>
        </p:txBody>
      </p:sp>
      <p:sp>
        <p:nvSpPr>
          <p:cNvPr id="153" name="文本框 152"/>
          <p:cNvSpPr txBox="1"/>
          <p:nvPr>
            <p:custDataLst>
              <p:tags r:id="rId20"/>
            </p:custDataLst>
          </p:nvPr>
        </p:nvSpPr>
        <p:spPr>
          <a:xfrm>
            <a:off x="483870" y="1208405"/>
            <a:ext cx="3499485" cy="521970"/>
          </a:xfrm>
          <a:prstGeom prst="rect">
            <a:avLst/>
          </a:prstGeom>
          <a:noFill/>
          <a:ln w="28575" cmpd="sng">
            <a:noFill/>
            <a:prstDash val="solid"/>
          </a:ln>
          <a:extLst>
            <a:ext uri="{909E8E84-426E-40DD-AFC4-6F175D3DCCD1}">
              <a14:hiddenFill xmlns:a14="http://schemas.microsoft.com/office/drawing/2010/main">
                <a:solidFill>
                  <a:schemeClr val="accent5">
                    <a:lumMod val="20000"/>
                    <a:lumOff val="80000"/>
                  </a:schemeClr>
                </a:solidFill>
              </a14:hiddenFill>
            </a:ext>
          </a:extLst>
        </p:spPr>
        <p:txBody>
          <a:bodyPr wrap="square" rtlCol="0">
            <a:spAutoFit/>
          </a:bodyPr>
          <a:lstStyle/>
          <a:p>
            <a:pPr algn="ctr">
              <a:spcBef>
                <a:spcPct val="0"/>
              </a:spcBef>
            </a:pPr>
            <a:r>
              <a:rPr lang="en-US" altLang="zh-CN" sz="2800" b="1">
                <a:solidFill>
                  <a:srgbClr val="FF0000"/>
                </a:solidFill>
                <a:sym typeface="微软雅黑" panose="020B0503020204020204" pitchFamily="34" charset="-122"/>
              </a:rPr>
              <a:t>1.</a:t>
            </a:r>
            <a:r>
              <a:rPr lang="zh-CN" altLang="en-US" sz="2800" b="1">
                <a:solidFill>
                  <a:srgbClr val="FF0000"/>
                </a:solidFill>
                <a:sym typeface="微软雅黑" panose="020B0503020204020204" pitchFamily="34" charset="-122"/>
              </a:rPr>
              <a:t>细胞中的能源物质</a:t>
            </a:r>
            <a:endParaRPr lang="zh-CN" altLang="en-US" sz="2800" b="1">
              <a:solidFill>
                <a:srgbClr val="FF0000"/>
              </a:solidFill>
              <a:sym typeface="微软雅黑" panose="020B0503020204020204" pitchFamily="34" charset="-122"/>
            </a:endParaRPr>
          </a:p>
        </p:txBody>
      </p:sp>
      <p:grpSp>
        <p:nvGrpSpPr>
          <p:cNvPr id="6" name="组合 5"/>
          <p:cNvGrpSpPr/>
          <p:nvPr>
            <p:custDataLst>
              <p:tags r:id="rId21"/>
            </p:custDataLst>
          </p:nvPr>
        </p:nvGrpSpPr>
        <p:grpSpPr>
          <a:xfrm>
            <a:off x="8909685" y="3761740"/>
            <a:ext cx="3076575" cy="1778000"/>
            <a:chOff x="14031" y="5924"/>
            <a:chExt cx="4845" cy="2800"/>
          </a:xfrm>
        </p:grpSpPr>
        <p:sp>
          <p:nvSpPr>
            <p:cNvPr id="5" name="云形标注 4"/>
            <p:cNvSpPr/>
            <p:nvPr>
              <p:custDataLst>
                <p:tags r:id="rId22"/>
              </p:custDataLst>
            </p:nvPr>
          </p:nvSpPr>
          <p:spPr>
            <a:xfrm>
              <a:off x="14031" y="5924"/>
              <a:ext cx="4845" cy="2800"/>
            </a:xfrm>
            <a:prstGeom prst="cloudCallout">
              <a:avLst>
                <a:gd name="adj1" fmla="val -61124"/>
                <a:gd name="adj2" fmla="val 106642"/>
              </a:avLst>
            </a:prstGeom>
            <a:solidFill>
              <a:schemeClr val="accent4">
                <a:lumMod val="20000"/>
                <a:lumOff val="80000"/>
              </a:schemeClr>
            </a:solidFill>
            <a:ln>
              <a:solidFill>
                <a:schemeClr val="accent4">
                  <a:lumMod val="40000"/>
                  <a:lumOff val="6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文本框 23"/>
            <p:cNvSpPr txBox="1"/>
            <p:nvPr>
              <p:custDataLst>
                <p:tags r:id="rId23"/>
              </p:custDataLst>
            </p:nvPr>
          </p:nvSpPr>
          <p:spPr>
            <a:xfrm>
              <a:off x="14502" y="6492"/>
              <a:ext cx="4113" cy="2086"/>
            </a:xfrm>
            <a:prstGeom prst="rect">
              <a:avLst/>
            </a:prstGeom>
            <a:noFill/>
            <a:ln>
              <a:noFill/>
            </a:ln>
            <a:extLst>
              <a:ext uri="{909E8E84-426E-40DD-AFC4-6F175D3DCCD1}">
                <a14:hiddenFill xmlns:a14="http://schemas.microsoft.com/office/drawing/2010/main">
                  <a:solidFill>
                    <a:srgbClr val="5B9BD5">
                      <a:lumMod val="20000"/>
                      <a:lumOff val="80000"/>
                    </a:srgbClr>
                  </a:solidFill>
                </a14:hiddenFill>
              </a:ext>
            </a:extLst>
          </p:spPr>
          <p:txBody>
            <a:bodyPr wrap="square" rtlCol="0" anchor="t">
              <a:spAutoFit/>
            </a:bodyPr>
            <a:lstStyle/>
            <a:p>
              <a:pPr algn="ctr" defTabSz="1088390">
                <a:lnSpc>
                  <a:spcPct val="105000"/>
                </a:lnSpc>
                <a:spcBef>
                  <a:spcPts val="55"/>
                </a:spcBef>
              </a:pP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注意：</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ATP</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≠能量</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a:p>
              <a:pPr algn="ctr" defTabSz="1088390">
                <a:lnSpc>
                  <a:spcPct val="105000"/>
                </a:lnSpc>
                <a:spcBef>
                  <a:spcPts val="55"/>
                </a:spcBef>
              </a:pPr>
              <a:r>
                <a:rPr lang="en-US" altLang="zh-CN" sz="24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ATP</a:t>
              </a:r>
              <a:r>
                <a:rPr lang="zh-CN" altLang="en-US" sz="24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是直接能源</a:t>
              </a:r>
              <a:r>
                <a:rPr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物质</a:t>
              </a:r>
              <a:r>
                <a:rPr lang="zh-CN" altLang="en-US" sz="24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endParaRPr lang="zh-CN" altLang="en-US" sz="24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down)">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down)">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down)">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down)">
                                      <p:cBhvr>
                                        <p:cTn id="36" dur="500"/>
                                        <p:tgtEl>
                                          <p:spTgt spid="23"/>
                                        </p:tgtEl>
                                      </p:cBhvr>
                                    </p:animEffect>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down)">
                                      <p:cBhvr>
                                        <p:cTn id="41" dur="580">
                                          <p:stCondLst>
                                            <p:cond delay="0"/>
                                          </p:stCondLst>
                                        </p:cTn>
                                        <p:tgtEl>
                                          <p:spTgt spid="12"/>
                                        </p:tgtEl>
                                      </p:cBhvr>
                                    </p:animEffect>
                                    <p:anim calcmode="lin" valueType="num">
                                      <p:cBhvr>
                                        <p:cTn id="4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7" dur="26">
                                          <p:stCondLst>
                                            <p:cond delay="650"/>
                                          </p:stCondLst>
                                        </p:cTn>
                                        <p:tgtEl>
                                          <p:spTgt spid="12"/>
                                        </p:tgtEl>
                                      </p:cBhvr>
                                      <p:to x="100000" y="60000"/>
                                    </p:animScale>
                                    <p:animScale>
                                      <p:cBhvr>
                                        <p:cTn id="48" dur="166" decel="50000">
                                          <p:stCondLst>
                                            <p:cond delay="676"/>
                                          </p:stCondLst>
                                        </p:cTn>
                                        <p:tgtEl>
                                          <p:spTgt spid="12"/>
                                        </p:tgtEl>
                                      </p:cBhvr>
                                      <p:to x="100000" y="100000"/>
                                    </p:animScale>
                                    <p:animScale>
                                      <p:cBhvr>
                                        <p:cTn id="49" dur="26">
                                          <p:stCondLst>
                                            <p:cond delay="1312"/>
                                          </p:stCondLst>
                                        </p:cTn>
                                        <p:tgtEl>
                                          <p:spTgt spid="12"/>
                                        </p:tgtEl>
                                      </p:cBhvr>
                                      <p:to x="100000" y="80000"/>
                                    </p:animScale>
                                    <p:animScale>
                                      <p:cBhvr>
                                        <p:cTn id="50" dur="166" decel="50000">
                                          <p:stCondLst>
                                            <p:cond delay="1338"/>
                                          </p:stCondLst>
                                        </p:cTn>
                                        <p:tgtEl>
                                          <p:spTgt spid="12"/>
                                        </p:tgtEl>
                                      </p:cBhvr>
                                      <p:to x="100000" y="100000"/>
                                    </p:animScale>
                                    <p:animScale>
                                      <p:cBhvr>
                                        <p:cTn id="51" dur="26">
                                          <p:stCondLst>
                                            <p:cond delay="1642"/>
                                          </p:stCondLst>
                                        </p:cTn>
                                        <p:tgtEl>
                                          <p:spTgt spid="12"/>
                                        </p:tgtEl>
                                      </p:cBhvr>
                                      <p:to x="100000" y="90000"/>
                                    </p:animScale>
                                    <p:animScale>
                                      <p:cBhvr>
                                        <p:cTn id="52" dur="166" decel="50000">
                                          <p:stCondLst>
                                            <p:cond delay="1668"/>
                                          </p:stCondLst>
                                        </p:cTn>
                                        <p:tgtEl>
                                          <p:spTgt spid="12"/>
                                        </p:tgtEl>
                                      </p:cBhvr>
                                      <p:to x="100000" y="100000"/>
                                    </p:animScale>
                                    <p:animScale>
                                      <p:cBhvr>
                                        <p:cTn id="53" dur="26">
                                          <p:stCondLst>
                                            <p:cond delay="1808"/>
                                          </p:stCondLst>
                                        </p:cTn>
                                        <p:tgtEl>
                                          <p:spTgt spid="12"/>
                                        </p:tgtEl>
                                      </p:cBhvr>
                                      <p:to x="100000" y="95000"/>
                                    </p:animScale>
                                    <p:animScale>
                                      <p:cBhvr>
                                        <p:cTn id="54" dur="166" decel="50000">
                                          <p:stCondLst>
                                            <p:cond delay="1834"/>
                                          </p:stCondLst>
                                        </p:cTn>
                                        <p:tgtEl>
                                          <p:spTgt spid="12"/>
                                        </p:tgtEl>
                                      </p:cBhvr>
                                      <p:to x="100000" y="100000"/>
                                    </p:animScale>
                                  </p:childTnLst>
                                </p:cTn>
                              </p:par>
                            </p:childTnLst>
                          </p:cTn>
                        </p:par>
                        <p:par>
                          <p:cTn id="55" fill="hold">
                            <p:stCondLst>
                              <p:cond delay="2000"/>
                            </p:stCondLst>
                            <p:childTnLst>
                              <p:par>
                                <p:cTn id="56" presetID="22" presetClass="entr" presetSubtype="4" fill="hold" grpId="0" nodeType="after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wipe(down)">
                                      <p:cBhvr>
                                        <p:cTn id="58" dur="500"/>
                                        <p:tgtEl>
                                          <p:spTgt spid="3"/>
                                        </p:tgtEl>
                                      </p:cBhvr>
                                    </p:animEffect>
                                  </p:childTnLst>
                                </p:cTn>
                              </p:par>
                            </p:childTnLst>
                          </p:cTn>
                        </p:par>
                        <p:par>
                          <p:cTn id="59" fill="hold">
                            <p:stCondLst>
                              <p:cond delay="2500"/>
                            </p:stCondLst>
                            <p:childTnLst>
                              <p:par>
                                <p:cTn id="60" presetID="22" presetClass="entr" presetSubtype="4" fill="hold" grpId="0" nodeType="afterEffect">
                                  <p:stCondLst>
                                    <p:cond delay="0"/>
                                  </p:stCondLst>
                                  <p:childTnLst>
                                    <p:set>
                                      <p:cBhvr>
                                        <p:cTn id="61" dur="1" fill="hold">
                                          <p:stCondLst>
                                            <p:cond delay="0"/>
                                          </p:stCondLst>
                                        </p:cTn>
                                        <p:tgtEl>
                                          <p:spTgt spid="4"/>
                                        </p:tgtEl>
                                        <p:attrNameLst>
                                          <p:attrName>style.visibility</p:attrName>
                                        </p:attrNameLst>
                                      </p:cBhvr>
                                      <p:to>
                                        <p:strVal val="visible"/>
                                      </p:to>
                                    </p:set>
                                    <p:animEffect transition="in" filter="wipe(down)">
                                      <p:cBhvr>
                                        <p:cTn id="62" dur="500"/>
                                        <p:tgtEl>
                                          <p:spTgt spid="4"/>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20" grpId="0"/>
      <p:bldP spid="21" grpId="0"/>
      <p:bldP spid="22" grpId="0"/>
      <p:bldP spid="23" grpId="0"/>
      <p:bldP spid="2" grpId="0"/>
      <p:bldP spid="3" grpId="0"/>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339090" y="3942715"/>
            <a:ext cx="6459220" cy="521970"/>
          </a:xfrm>
          <a:prstGeom prst="rect">
            <a:avLst/>
          </a:prstGeom>
          <a:ln>
            <a:solidFill>
              <a:srgbClr val="000000">
                <a:alpha val="0"/>
              </a:srgbClr>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zh-CN" altLang="en-US" sz="2800" b="1" spc="-100">
                <a:solidFill>
                  <a:srgbClr val="401BC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腺苷单磷酸（</a:t>
            </a:r>
            <a:r>
              <a:rPr lang="en-US" altLang="zh-CN" sz="2800" b="1" spc="-100">
                <a:solidFill>
                  <a:srgbClr val="401BC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AMP</a:t>
            </a:r>
            <a:r>
              <a:rPr lang="zh-CN" altLang="en-US" sz="2800" b="1" spc="-100">
                <a:solidFill>
                  <a:srgbClr val="401BC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：腺嘌呤核糖核苷酸）</a:t>
            </a:r>
            <a:endParaRPr lang="zh-CN" altLang="en-US" sz="2800" b="1" spc="-100">
              <a:solidFill>
                <a:srgbClr val="401BC0"/>
              </a:solidFill>
              <a:uFillTx/>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5" name="剪去对角的矩形 4"/>
          <p:cNvSpPr/>
          <p:nvPr>
            <p:custDataLst>
              <p:tags r:id="rId2"/>
            </p:custDataLst>
          </p:nvPr>
        </p:nvSpPr>
        <p:spPr>
          <a:xfrm>
            <a:off x="413385" y="2076450"/>
            <a:ext cx="1194435" cy="504190"/>
          </a:xfrm>
          <a:prstGeom prst="snip2DiagRect">
            <a:avLst>
              <a:gd name="adj1" fmla="val 0"/>
              <a:gd name="adj2" fmla="val 0"/>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sz="2800" b="1">
                <a:solidFill>
                  <a:srgbClr val="401BC0"/>
                </a:solidFill>
                <a:latin typeface="微软雅黑" panose="020B0503020204020204" pitchFamily="34" charset="-122"/>
                <a:ea typeface="微软雅黑" panose="020B0503020204020204" pitchFamily="34" charset="-122"/>
                <a:cs typeface="黑体" panose="02010609060101010101" charset="-122"/>
              </a:rPr>
              <a:t> A</a:t>
            </a:r>
            <a:endParaRPr lang="en-US" altLang="zh-CN" sz="2800" b="1">
              <a:solidFill>
                <a:srgbClr val="401BC0"/>
              </a:solidFill>
              <a:latin typeface="微软雅黑" panose="020B0503020204020204" pitchFamily="34" charset="-122"/>
              <a:ea typeface="微软雅黑" panose="020B0503020204020204" pitchFamily="34" charset="-122"/>
              <a:cs typeface="黑体" panose="02010609060101010101" charset="-122"/>
            </a:endParaRPr>
          </a:p>
        </p:txBody>
      </p:sp>
      <p:cxnSp>
        <p:nvCxnSpPr>
          <p:cNvPr id="8" name="直接连接符 7"/>
          <p:cNvCxnSpPr/>
          <p:nvPr>
            <p:custDataLst>
              <p:tags r:id="rId3"/>
            </p:custDataLst>
          </p:nvPr>
        </p:nvCxnSpPr>
        <p:spPr>
          <a:xfrm flipV="1">
            <a:off x="1619885" y="2381250"/>
            <a:ext cx="478790" cy="3810"/>
          </a:xfrm>
          <a:prstGeom prst="line">
            <a:avLst/>
          </a:prstGeom>
          <a:ln w="57150"/>
        </p:spPr>
        <p:style>
          <a:lnRef idx="2">
            <a:schemeClr val="accent1"/>
          </a:lnRef>
          <a:fillRef idx="0">
            <a:schemeClr val="accent1"/>
          </a:fillRef>
          <a:effectRef idx="1">
            <a:schemeClr val="accent1"/>
          </a:effectRef>
          <a:fontRef idx="minor">
            <a:schemeClr val="tx1"/>
          </a:fontRef>
        </p:style>
      </p:cxnSp>
      <p:sp>
        <p:nvSpPr>
          <p:cNvPr id="4104" name="正五边形 9223"/>
          <p:cNvSpPr>
            <a:spLocks noChangeArrowheads="1"/>
          </p:cNvSpPr>
          <p:nvPr>
            <p:custDataLst>
              <p:tags r:id="rId4"/>
            </p:custDataLst>
          </p:nvPr>
        </p:nvSpPr>
        <p:spPr bwMode="auto">
          <a:xfrm>
            <a:off x="2123440" y="1983740"/>
            <a:ext cx="1293495" cy="938530"/>
          </a:xfrm>
          <a:prstGeom prst="pentagon">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wrap="none" anchor="ctr"/>
          <a:lstStyle>
            <a:lvl1pPr>
              <a:defRPr sz="2400">
                <a:solidFill>
                  <a:schemeClr val="tx1"/>
                </a:solidFill>
                <a:latin typeface="Times New Roman" panose="02020603050405020304"/>
                <a:ea typeface="宋体" panose="02010600030101010101" pitchFamily="2" charset="-122"/>
              </a:defRPr>
            </a:lvl1pPr>
            <a:lvl2pPr>
              <a:defRPr sz="2400">
                <a:solidFill>
                  <a:schemeClr val="tx1"/>
                </a:solidFill>
                <a:latin typeface="Times New Roman" panose="02020603050405020304"/>
                <a:ea typeface="宋体" panose="02010600030101010101" pitchFamily="2" charset="-122"/>
              </a:defRPr>
            </a:lvl2pPr>
            <a:lvl3pPr>
              <a:defRPr sz="2400">
                <a:solidFill>
                  <a:schemeClr val="tx1"/>
                </a:solidFill>
                <a:latin typeface="Times New Roman" panose="02020603050405020304"/>
                <a:ea typeface="宋体" panose="02010600030101010101" pitchFamily="2" charset="-122"/>
              </a:defRPr>
            </a:lvl3pPr>
            <a:lvl4pPr>
              <a:defRPr sz="2400">
                <a:solidFill>
                  <a:schemeClr val="tx1"/>
                </a:solidFill>
                <a:latin typeface="Times New Roman" panose="02020603050405020304"/>
                <a:ea typeface="宋体" panose="02010600030101010101" pitchFamily="2" charset="-122"/>
              </a:defRPr>
            </a:lvl4pPr>
            <a:lvl5pPr>
              <a:defRPr sz="2400">
                <a:solidFill>
                  <a:schemeClr val="tx1"/>
                </a:solidFill>
                <a:latin typeface="Times New Roman" panose="02020603050405020304"/>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a:ea typeface="宋体" panose="02010600030101010101" pitchFamily="2" charset="-122"/>
              </a:defRPr>
            </a:lvl9pPr>
          </a:lstStyle>
          <a:p>
            <a:pPr algn="ctr" fontAlgn="base">
              <a:spcBef>
                <a:spcPct val="0"/>
              </a:spcBef>
              <a:spcAft>
                <a:spcPct val="0"/>
              </a:spcAft>
            </a:pPr>
            <a:r>
              <a:rPr lang="zh-CN" altLang="en-US" sz="2800" b="1">
                <a:solidFill>
                  <a:srgbClr val="401BC0"/>
                </a:solidFill>
                <a:latin typeface="微软雅黑" panose="020B0503020204020204" pitchFamily="34" charset="-122"/>
                <a:ea typeface="微软雅黑" panose="020B0503020204020204" pitchFamily="34" charset="-122"/>
              </a:rPr>
              <a:t>核糖</a:t>
            </a:r>
            <a:endParaRPr lang="zh-CN" altLang="en-US" sz="2800" b="1">
              <a:solidFill>
                <a:srgbClr val="401BC0"/>
              </a:solidFill>
              <a:latin typeface="微软雅黑" panose="020B0503020204020204" pitchFamily="34" charset="-122"/>
              <a:ea typeface="微软雅黑" panose="020B0503020204020204" pitchFamily="34" charset="-122"/>
            </a:endParaRPr>
          </a:p>
        </p:txBody>
      </p:sp>
      <p:cxnSp>
        <p:nvCxnSpPr>
          <p:cNvPr id="9" name="直接连接符 8"/>
          <p:cNvCxnSpPr>
            <a:stCxn id="4104" idx="5"/>
          </p:cNvCxnSpPr>
          <p:nvPr>
            <p:custDataLst>
              <p:tags r:id="rId5"/>
            </p:custDataLst>
          </p:nvPr>
        </p:nvCxnSpPr>
        <p:spPr>
          <a:xfrm flipV="1">
            <a:off x="3416935" y="2077085"/>
            <a:ext cx="441325" cy="26543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0" name="直接连接符 9"/>
          <p:cNvCxnSpPr/>
          <p:nvPr>
            <p:custDataLst>
              <p:tags r:id="rId6"/>
            </p:custDataLst>
          </p:nvPr>
        </p:nvCxnSpPr>
        <p:spPr>
          <a:xfrm flipV="1">
            <a:off x="3828415" y="2057400"/>
            <a:ext cx="518795" cy="12065"/>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1" name="椭圆 10"/>
          <p:cNvSpPr/>
          <p:nvPr>
            <p:custDataLst>
              <p:tags r:id="rId7"/>
            </p:custDataLst>
          </p:nvPr>
        </p:nvSpPr>
        <p:spPr>
          <a:xfrm>
            <a:off x="4349750" y="1691640"/>
            <a:ext cx="865505" cy="755650"/>
          </a:xfrm>
          <a:prstGeom prst="ellipse">
            <a:avLst/>
          </a:prstGeom>
          <a:ln>
            <a:solidFill>
              <a:schemeClr val="accent4">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sz="2800" b="1">
                <a:solidFill>
                  <a:srgbClr val="401BC0"/>
                </a:solidFill>
                <a:latin typeface="微软雅黑" panose="020B0503020204020204" pitchFamily="34" charset="-122"/>
                <a:ea typeface="微软雅黑" panose="020B0503020204020204" pitchFamily="34" charset="-122"/>
              </a:rPr>
              <a:t>P</a:t>
            </a:r>
            <a:endParaRPr lang="en-US" altLang="zh-CN" sz="2800" b="1">
              <a:solidFill>
                <a:srgbClr val="401BC0"/>
              </a:solidFill>
              <a:latin typeface="微软雅黑" panose="020B0503020204020204" pitchFamily="34" charset="-122"/>
              <a:ea typeface="微软雅黑" panose="020B0503020204020204" pitchFamily="34" charset="-122"/>
            </a:endParaRPr>
          </a:p>
        </p:txBody>
      </p:sp>
      <p:sp>
        <p:nvSpPr>
          <p:cNvPr id="12" name="椭圆 11"/>
          <p:cNvSpPr/>
          <p:nvPr>
            <p:custDataLst>
              <p:tags r:id="rId8"/>
            </p:custDataLst>
          </p:nvPr>
        </p:nvSpPr>
        <p:spPr>
          <a:xfrm>
            <a:off x="5446395" y="1691640"/>
            <a:ext cx="865505" cy="755650"/>
          </a:xfrm>
          <a:prstGeom prst="ellipse">
            <a:avLst/>
          </a:prstGeom>
          <a:ln>
            <a:solidFill>
              <a:schemeClr val="accent4">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sz="2800" b="1">
                <a:solidFill>
                  <a:srgbClr val="401BC0"/>
                </a:solidFill>
                <a:latin typeface="微软雅黑" panose="020B0503020204020204" pitchFamily="34" charset="-122"/>
                <a:ea typeface="微软雅黑" panose="020B0503020204020204" pitchFamily="34" charset="-122"/>
              </a:rPr>
              <a:t>P</a:t>
            </a:r>
            <a:endParaRPr lang="en-US" altLang="zh-CN" sz="2800" b="1">
              <a:solidFill>
                <a:srgbClr val="401BC0"/>
              </a:solidFill>
              <a:latin typeface="微软雅黑" panose="020B0503020204020204" pitchFamily="34" charset="-122"/>
              <a:ea typeface="微软雅黑" panose="020B0503020204020204" pitchFamily="34" charset="-122"/>
            </a:endParaRPr>
          </a:p>
        </p:txBody>
      </p:sp>
      <p:sp>
        <p:nvSpPr>
          <p:cNvPr id="14" name="椭圆 13"/>
          <p:cNvSpPr/>
          <p:nvPr>
            <p:custDataLst>
              <p:tags r:id="rId9"/>
            </p:custDataLst>
          </p:nvPr>
        </p:nvSpPr>
        <p:spPr>
          <a:xfrm>
            <a:off x="6523355" y="1691640"/>
            <a:ext cx="865505" cy="755650"/>
          </a:xfrm>
          <a:prstGeom prst="ellipse">
            <a:avLst/>
          </a:prstGeom>
          <a:ln>
            <a:solidFill>
              <a:schemeClr val="accent4">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sz="2800" b="1">
                <a:solidFill>
                  <a:srgbClr val="401BC0"/>
                </a:solidFill>
                <a:latin typeface="微软雅黑" panose="020B0503020204020204" pitchFamily="34" charset="-122"/>
                <a:ea typeface="微软雅黑" panose="020B0503020204020204" pitchFamily="34" charset="-122"/>
              </a:rPr>
              <a:t>P</a:t>
            </a:r>
            <a:endParaRPr lang="en-US" altLang="zh-CN" sz="2800" b="1">
              <a:solidFill>
                <a:srgbClr val="401BC0"/>
              </a:solidFill>
              <a:latin typeface="微软雅黑" panose="020B0503020204020204" pitchFamily="34" charset="-122"/>
              <a:ea typeface="微软雅黑" panose="020B0503020204020204" pitchFamily="34" charset="-122"/>
            </a:endParaRPr>
          </a:p>
        </p:txBody>
      </p:sp>
      <p:sp>
        <p:nvSpPr>
          <p:cNvPr id="4113" name="矩形 9232"/>
          <p:cNvSpPr>
            <a:spLocks noChangeArrowheads="1"/>
          </p:cNvSpPr>
          <p:nvPr>
            <p:custDataLst>
              <p:tags r:id="rId10"/>
            </p:custDataLst>
          </p:nvPr>
        </p:nvSpPr>
        <p:spPr bwMode="auto">
          <a:xfrm>
            <a:off x="5010150" y="1616075"/>
            <a:ext cx="61341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a:ea typeface="宋体" panose="02010600030101010101" pitchFamily="2" charset="-122"/>
              </a:defRPr>
            </a:lvl1pPr>
            <a:lvl2pPr>
              <a:defRPr sz="2400">
                <a:solidFill>
                  <a:schemeClr val="tx1"/>
                </a:solidFill>
                <a:latin typeface="Times New Roman" panose="02020603050405020304"/>
                <a:ea typeface="宋体" panose="02010600030101010101" pitchFamily="2" charset="-122"/>
              </a:defRPr>
            </a:lvl2pPr>
            <a:lvl3pPr>
              <a:defRPr sz="2400">
                <a:solidFill>
                  <a:schemeClr val="tx1"/>
                </a:solidFill>
                <a:latin typeface="Times New Roman" panose="02020603050405020304"/>
                <a:ea typeface="宋体" panose="02010600030101010101" pitchFamily="2" charset="-122"/>
              </a:defRPr>
            </a:lvl3pPr>
            <a:lvl4pPr>
              <a:defRPr sz="2400">
                <a:solidFill>
                  <a:schemeClr val="tx1"/>
                </a:solidFill>
                <a:latin typeface="Times New Roman" panose="02020603050405020304"/>
                <a:ea typeface="宋体" panose="02010600030101010101" pitchFamily="2" charset="-122"/>
              </a:defRPr>
            </a:lvl4pPr>
            <a:lvl5pPr>
              <a:defRPr sz="2400">
                <a:solidFill>
                  <a:schemeClr val="tx1"/>
                </a:solidFill>
                <a:latin typeface="Times New Roman" panose="02020603050405020304"/>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a:ea typeface="宋体" panose="02010600030101010101" pitchFamily="2" charset="-122"/>
              </a:defRPr>
            </a:lvl9pPr>
          </a:lstStyle>
          <a:p>
            <a:pPr fontAlgn="base">
              <a:spcBef>
                <a:spcPct val="0"/>
              </a:spcBef>
              <a:spcAft>
                <a:spcPct val="0"/>
              </a:spcAft>
            </a:pPr>
            <a:r>
              <a:rPr lang="en-US" altLang="zh-CN" sz="4400" b="1">
                <a:solidFill>
                  <a:srgbClr val="FF0000"/>
                </a:solidFill>
                <a:latin typeface="微软雅黑" panose="020B0503020204020204" pitchFamily="34" charset="-122"/>
                <a:ea typeface="微软雅黑" panose="020B0503020204020204" pitchFamily="34" charset="-122"/>
              </a:rPr>
              <a:t>~</a:t>
            </a:r>
            <a:endParaRPr lang="en-US" altLang="zh-CN" sz="4400" b="1">
              <a:solidFill>
                <a:srgbClr val="FF0000"/>
              </a:solidFill>
              <a:latin typeface="微软雅黑" panose="020B0503020204020204" pitchFamily="34" charset="-122"/>
              <a:ea typeface="微软雅黑" panose="020B0503020204020204" pitchFamily="34" charset="-122"/>
            </a:endParaRPr>
          </a:p>
        </p:txBody>
      </p:sp>
      <p:sp>
        <p:nvSpPr>
          <p:cNvPr id="15" name="矩形 9232"/>
          <p:cNvSpPr>
            <a:spLocks noChangeArrowheads="1"/>
          </p:cNvSpPr>
          <p:nvPr>
            <p:custDataLst>
              <p:tags r:id="rId11"/>
            </p:custDataLst>
          </p:nvPr>
        </p:nvSpPr>
        <p:spPr bwMode="auto">
          <a:xfrm>
            <a:off x="6096635" y="1666240"/>
            <a:ext cx="61341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a:ea typeface="宋体" panose="02010600030101010101" pitchFamily="2" charset="-122"/>
              </a:defRPr>
            </a:lvl1pPr>
            <a:lvl2pPr>
              <a:defRPr sz="2400">
                <a:solidFill>
                  <a:schemeClr val="tx1"/>
                </a:solidFill>
                <a:latin typeface="Times New Roman" panose="02020603050405020304"/>
                <a:ea typeface="宋体" panose="02010600030101010101" pitchFamily="2" charset="-122"/>
              </a:defRPr>
            </a:lvl2pPr>
            <a:lvl3pPr>
              <a:defRPr sz="2400">
                <a:solidFill>
                  <a:schemeClr val="tx1"/>
                </a:solidFill>
                <a:latin typeface="Times New Roman" panose="02020603050405020304"/>
                <a:ea typeface="宋体" panose="02010600030101010101" pitchFamily="2" charset="-122"/>
              </a:defRPr>
            </a:lvl3pPr>
            <a:lvl4pPr>
              <a:defRPr sz="2400">
                <a:solidFill>
                  <a:schemeClr val="tx1"/>
                </a:solidFill>
                <a:latin typeface="Times New Roman" panose="02020603050405020304"/>
                <a:ea typeface="宋体" panose="02010600030101010101" pitchFamily="2" charset="-122"/>
              </a:defRPr>
            </a:lvl4pPr>
            <a:lvl5pPr>
              <a:defRPr sz="2400">
                <a:solidFill>
                  <a:schemeClr val="tx1"/>
                </a:solidFill>
                <a:latin typeface="Times New Roman" panose="02020603050405020304"/>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a:ea typeface="宋体" panose="02010600030101010101" pitchFamily="2" charset="-122"/>
              </a:defRPr>
            </a:lvl9pPr>
          </a:lstStyle>
          <a:p>
            <a:pPr fontAlgn="base">
              <a:spcBef>
                <a:spcPct val="0"/>
              </a:spcBef>
              <a:spcAft>
                <a:spcPct val="0"/>
              </a:spcAft>
            </a:pPr>
            <a:r>
              <a:rPr lang="en-US" altLang="zh-CN" sz="4400" b="1">
                <a:solidFill>
                  <a:srgbClr val="FF0000"/>
                </a:solidFill>
                <a:latin typeface="微软雅黑" panose="020B0503020204020204" pitchFamily="34" charset="-122"/>
                <a:ea typeface="微软雅黑" panose="020B0503020204020204" pitchFamily="34" charset="-122"/>
              </a:rPr>
              <a:t>~</a:t>
            </a:r>
            <a:endParaRPr lang="en-US" altLang="zh-CN" sz="4400" b="1">
              <a:solidFill>
                <a:srgbClr val="FF0000"/>
              </a:solidFill>
              <a:latin typeface="微软雅黑" panose="020B0503020204020204" pitchFamily="34" charset="-122"/>
              <a:ea typeface="微软雅黑" panose="020B0503020204020204" pitchFamily="34" charset="-122"/>
            </a:endParaRPr>
          </a:p>
        </p:txBody>
      </p:sp>
      <p:sp>
        <p:nvSpPr>
          <p:cNvPr id="16" name="左大括号 15"/>
          <p:cNvSpPr/>
          <p:nvPr>
            <p:custDataLst>
              <p:tags r:id="rId12"/>
            </p:custDataLst>
          </p:nvPr>
        </p:nvSpPr>
        <p:spPr>
          <a:xfrm rot="16200000">
            <a:off x="1745615" y="1508125"/>
            <a:ext cx="265430" cy="3077845"/>
          </a:xfrm>
          <a:prstGeom prst="leftBrace">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800" b="1">
              <a:solidFill>
                <a:srgbClr val="401BC0"/>
              </a:solidFill>
              <a:latin typeface="微软雅黑" panose="020B0503020204020204" pitchFamily="34" charset="-122"/>
              <a:ea typeface="微软雅黑" panose="020B0503020204020204" pitchFamily="34" charset="-122"/>
            </a:endParaRPr>
          </a:p>
        </p:txBody>
      </p:sp>
      <p:sp>
        <p:nvSpPr>
          <p:cNvPr id="17" name="文本框 16"/>
          <p:cNvSpPr txBox="1"/>
          <p:nvPr>
            <p:custDataLst>
              <p:tags r:id="rId13"/>
            </p:custDataLst>
          </p:nvPr>
        </p:nvSpPr>
        <p:spPr>
          <a:xfrm>
            <a:off x="1412240" y="3224530"/>
            <a:ext cx="1388745" cy="521970"/>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zh-CN" altLang="en-US" sz="2800" b="1">
                <a:solidFill>
                  <a:srgbClr val="401BC0"/>
                </a:solidFill>
                <a:latin typeface="微软雅黑" panose="020B0503020204020204" pitchFamily="34" charset="-122"/>
                <a:ea typeface="微软雅黑" panose="020B0503020204020204" pitchFamily="34" charset="-122"/>
              </a:rPr>
              <a:t>腺苷</a:t>
            </a:r>
            <a:r>
              <a:rPr lang="en-US" altLang="zh-CN" sz="2800" b="1">
                <a:solidFill>
                  <a:srgbClr val="401BC0"/>
                </a:solidFill>
                <a:latin typeface="微软雅黑" panose="020B0503020204020204" pitchFamily="34" charset="-122"/>
                <a:ea typeface="微软雅黑" panose="020B0503020204020204" pitchFamily="34" charset="-122"/>
              </a:rPr>
              <a:t>(A)</a:t>
            </a:r>
            <a:endParaRPr lang="en-US" altLang="zh-CN" sz="2800" b="1">
              <a:solidFill>
                <a:srgbClr val="401BC0"/>
              </a:solidFill>
              <a:latin typeface="微软雅黑" panose="020B0503020204020204" pitchFamily="34" charset="-122"/>
              <a:ea typeface="微软雅黑" panose="020B0503020204020204" pitchFamily="34" charset="-122"/>
            </a:endParaRPr>
          </a:p>
        </p:txBody>
      </p:sp>
      <p:sp>
        <p:nvSpPr>
          <p:cNvPr id="18" name="左大括号 17"/>
          <p:cNvSpPr/>
          <p:nvPr>
            <p:custDataLst>
              <p:tags r:id="rId14"/>
            </p:custDataLst>
          </p:nvPr>
        </p:nvSpPr>
        <p:spPr>
          <a:xfrm rot="16200000">
            <a:off x="2642235" y="1348105"/>
            <a:ext cx="269875" cy="4874895"/>
          </a:xfrm>
          <a:prstGeom prst="leftBrace">
            <a:avLst>
              <a:gd name="adj1" fmla="val 78235"/>
              <a:gd name="adj2" fmla="val 50336"/>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800" b="1">
              <a:solidFill>
                <a:srgbClr val="401BC0"/>
              </a:solidFill>
              <a:latin typeface="微软雅黑" panose="020B0503020204020204" pitchFamily="34" charset="-122"/>
              <a:ea typeface="微软雅黑" panose="020B0503020204020204" pitchFamily="34" charset="-122"/>
            </a:endParaRPr>
          </a:p>
        </p:txBody>
      </p:sp>
      <p:sp>
        <p:nvSpPr>
          <p:cNvPr id="20" name="左大括号 19"/>
          <p:cNvSpPr/>
          <p:nvPr>
            <p:custDataLst>
              <p:tags r:id="rId15"/>
            </p:custDataLst>
          </p:nvPr>
        </p:nvSpPr>
        <p:spPr>
          <a:xfrm rot="16200000">
            <a:off x="3126740" y="1671955"/>
            <a:ext cx="398145" cy="5971540"/>
          </a:xfrm>
          <a:prstGeom prst="leftBrace">
            <a:avLst>
              <a:gd name="adj1" fmla="val 56539"/>
              <a:gd name="adj2" fmla="val 50000"/>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800" b="1">
              <a:solidFill>
                <a:srgbClr val="401BC0"/>
              </a:solidFill>
              <a:latin typeface="微软雅黑" panose="020B0503020204020204" pitchFamily="34" charset="-122"/>
              <a:ea typeface="微软雅黑" panose="020B0503020204020204" pitchFamily="34" charset="-122"/>
            </a:endParaRPr>
          </a:p>
        </p:txBody>
      </p:sp>
      <p:sp>
        <p:nvSpPr>
          <p:cNvPr id="21" name="文本框 20"/>
          <p:cNvSpPr txBox="1"/>
          <p:nvPr>
            <p:custDataLst>
              <p:tags r:id="rId16"/>
            </p:custDataLst>
          </p:nvPr>
        </p:nvSpPr>
        <p:spPr>
          <a:xfrm>
            <a:off x="1993265" y="4790440"/>
            <a:ext cx="3912870" cy="521970"/>
          </a:xfrm>
          <a:prstGeom prst="rect">
            <a:avLst/>
          </a:prstGeom>
          <a:ln>
            <a:solidFill>
              <a:srgbClr val="000000">
                <a:alpha val="0"/>
              </a:srgbClr>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zh-CN" altLang="en-US" sz="2800" b="1">
                <a:solidFill>
                  <a:srgbClr val="401BC0"/>
                </a:solidFill>
                <a:latin typeface="微软雅黑" panose="020B0503020204020204" pitchFamily="34" charset="-122"/>
                <a:ea typeface="微软雅黑" panose="020B0503020204020204" pitchFamily="34" charset="-122"/>
                <a:cs typeface="微软雅黑" panose="020B0503020204020204" pitchFamily="34" charset="-120"/>
              </a:rPr>
              <a:t>腺苷二磷酸 （</a:t>
            </a:r>
            <a:r>
              <a:rPr lang="en-US" altLang="zh-CN" sz="2800" b="1">
                <a:solidFill>
                  <a:srgbClr val="401BC0"/>
                </a:solidFill>
                <a:latin typeface="微软雅黑" panose="020B0503020204020204" pitchFamily="34" charset="-122"/>
                <a:ea typeface="微软雅黑" panose="020B0503020204020204" pitchFamily="34" charset="-122"/>
                <a:cs typeface="微软雅黑" panose="020B0503020204020204" pitchFamily="34" charset="-120"/>
              </a:rPr>
              <a:t>ADP</a:t>
            </a:r>
            <a:r>
              <a:rPr lang="zh-CN" altLang="en-US" sz="2800" b="1">
                <a:solidFill>
                  <a:srgbClr val="401BC0"/>
                </a:solidFill>
                <a:latin typeface="微软雅黑" panose="020B0503020204020204" pitchFamily="34" charset="-122"/>
                <a:ea typeface="微软雅黑" panose="020B0503020204020204" pitchFamily="34" charset="-122"/>
                <a:cs typeface="微软雅黑" panose="020B0503020204020204" pitchFamily="34" charset="-120"/>
              </a:rPr>
              <a:t>） </a:t>
            </a:r>
            <a:endParaRPr lang="zh-CN" altLang="en-US" sz="2800" b="1">
              <a:solidFill>
                <a:srgbClr val="401BC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2" name="左大括号 21"/>
          <p:cNvSpPr/>
          <p:nvPr>
            <p:custDataLst>
              <p:tags r:id="rId17"/>
            </p:custDataLst>
          </p:nvPr>
        </p:nvSpPr>
        <p:spPr>
          <a:xfrm rot="16200000">
            <a:off x="3662045" y="1708150"/>
            <a:ext cx="504190" cy="7167245"/>
          </a:xfrm>
          <a:prstGeom prst="leftBrace">
            <a:avLst>
              <a:gd name="adj1" fmla="val 53967"/>
              <a:gd name="adj2" fmla="val 50000"/>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800" b="1">
              <a:solidFill>
                <a:srgbClr val="401BC0"/>
              </a:solidFill>
              <a:latin typeface="微软雅黑" panose="020B0503020204020204" pitchFamily="34" charset="-122"/>
              <a:ea typeface="微软雅黑" panose="020B0503020204020204" pitchFamily="34" charset="-122"/>
            </a:endParaRPr>
          </a:p>
        </p:txBody>
      </p:sp>
      <p:sp>
        <p:nvSpPr>
          <p:cNvPr id="23" name="文本框 22"/>
          <p:cNvSpPr txBox="1"/>
          <p:nvPr>
            <p:custDataLst>
              <p:tags r:id="rId18"/>
            </p:custDataLst>
          </p:nvPr>
        </p:nvSpPr>
        <p:spPr>
          <a:xfrm>
            <a:off x="1307465" y="5532755"/>
            <a:ext cx="5894070" cy="530860"/>
          </a:xfrm>
          <a:prstGeom prst="rect">
            <a:avLst/>
          </a:prstGeom>
          <a:ln>
            <a:solidFill>
              <a:srgbClr val="000000">
                <a:alpha val="0"/>
              </a:srgbClr>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zh-CN" altLang="en-US" sz="2800" b="1">
                <a:solidFill>
                  <a:srgbClr val="401BC0"/>
                </a:solidFill>
                <a:latin typeface="微软雅黑" panose="020B0503020204020204" pitchFamily="34" charset="-122"/>
                <a:ea typeface="微软雅黑" panose="020B0503020204020204" pitchFamily="34" charset="-122"/>
                <a:cs typeface="微软雅黑" panose="020B0503020204020204" pitchFamily="34" charset="-120"/>
              </a:rPr>
              <a:t>腺苷三磷酸 （</a:t>
            </a:r>
            <a:r>
              <a:rPr lang="en-US" altLang="zh-CN" sz="2800" b="1">
                <a:solidFill>
                  <a:srgbClr val="401BC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800" b="1">
                <a:solidFill>
                  <a:srgbClr val="401BC0"/>
                </a:solidFill>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800" b="1">
                <a:solidFill>
                  <a:srgbClr val="401BC0"/>
                </a:solidFill>
                <a:latin typeface="微软雅黑" panose="020B0503020204020204" pitchFamily="34" charset="-122"/>
                <a:ea typeface="微软雅黑" panose="020B0503020204020204" pitchFamily="34" charset="-122"/>
                <a:cs typeface="微软雅黑" panose="020B0503020204020204" pitchFamily="34" charset="-120"/>
              </a:rPr>
              <a:t>A-P</a:t>
            </a:r>
            <a:r>
              <a:rPr lang="en-US" altLang="zh-CN" sz="4400" b="1" baseline="30000">
                <a:solidFill>
                  <a:srgbClr val="401BC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b="1">
                <a:solidFill>
                  <a:srgbClr val="401BC0"/>
                </a:solidFill>
                <a:latin typeface="微软雅黑" panose="020B0503020204020204" pitchFamily="34" charset="-122"/>
                <a:ea typeface="微软雅黑" panose="020B0503020204020204" pitchFamily="34" charset="-122"/>
                <a:cs typeface="微软雅黑" panose="020B0503020204020204" pitchFamily="34" charset="-120"/>
              </a:rPr>
              <a:t>P</a:t>
            </a:r>
            <a:r>
              <a:rPr lang="en-US" altLang="zh-CN" sz="4400" b="1" baseline="30000">
                <a:solidFill>
                  <a:srgbClr val="401BC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b="1">
                <a:solidFill>
                  <a:srgbClr val="401BC0"/>
                </a:solidFill>
                <a:latin typeface="微软雅黑" panose="020B0503020204020204" pitchFamily="34" charset="-122"/>
                <a:ea typeface="微软雅黑" panose="020B0503020204020204" pitchFamily="34" charset="-122"/>
                <a:cs typeface="微软雅黑" panose="020B0503020204020204" pitchFamily="34" charset="-120"/>
              </a:rPr>
              <a:t>P</a:t>
            </a:r>
            <a:r>
              <a:rPr lang="zh-CN" altLang="en-US" sz="2800" b="1">
                <a:solidFill>
                  <a:srgbClr val="401BC0"/>
                </a:solidFill>
                <a:latin typeface="微软雅黑" panose="020B0503020204020204" pitchFamily="34" charset="-122"/>
                <a:ea typeface="微软雅黑" panose="020B0503020204020204" pitchFamily="34" charset="-122"/>
                <a:cs typeface="微软雅黑" panose="020B0503020204020204" pitchFamily="34" charset="-120"/>
              </a:rPr>
              <a:t> </a:t>
            </a:r>
            <a:endParaRPr lang="zh-CN" altLang="en-US" sz="2800" b="1">
              <a:solidFill>
                <a:srgbClr val="401BC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4" name="文本框 23"/>
          <p:cNvSpPr txBox="1"/>
          <p:nvPr>
            <p:custDataLst>
              <p:tags r:id="rId19"/>
            </p:custDataLst>
          </p:nvPr>
        </p:nvSpPr>
        <p:spPr>
          <a:xfrm>
            <a:off x="386080" y="1547495"/>
            <a:ext cx="1249680" cy="521970"/>
          </a:xfrm>
          <a:prstGeom prst="rect">
            <a:avLst/>
          </a:prstGeom>
          <a:noFill/>
        </p:spPr>
        <p:txBody>
          <a:bodyPr wrap="none" rtlCol="0" anchor="t">
            <a:spAutoFit/>
          </a:bodyPr>
          <a:lstStyle/>
          <a:p>
            <a:pPr algn="ctr"/>
            <a:r>
              <a:rPr lang="zh-CN" altLang="en-US" sz="2800" b="1">
                <a:solidFill>
                  <a:srgbClr val="401BC0"/>
                </a:solidFill>
                <a:latin typeface="微软雅黑" panose="020B0503020204020204" pitchFamily="34" charset="-122"/>
                <a:ea typeface="微软雅黑" panose="020B0503020204020204" pitchFamily="34" charset="-122"/>
                <a:cs typeface="黑体" panose="02010609060101010101" charset="-122"/>
                <a:sym typeface="+mn-ea"/>
              </a:rPr>
              <a:t>腺嘌呤</a:t>
            </a:r>
            <a:endParaRPr lang="zh-CN" altLang="en-US" sz="2800" b="1">
              <a:solidFill>
                <a:srgbClr val="401BC0"/>
              </a:solidFill>
              <a:latin typeface="微软雅黑" panose="020B0503020204020204" pitchFamily="34" charset="-122"/>
              <a:ea typeface="微软雅黑" panose="020B0503020204020204" pitchFamily="34" charset="-122"/>
              <a:cs typeface="黑体" panose="02010609060101010101" charset="-122"/>
              <a:sym typeface="+mn-ea"/>
            </a:endParaRPr>
          </a:p>
        </p:txBody>
      </p:sp>
      <p:cxnSp>
        <p:nvCxnSpPr>
          <p:cNvPr id="25" name="直接箭头连接符 24"/>
          <p:cNvCxnSpPr/>
          <p:nvPr>
            <p:custDataLst>
              <p:tags r:id="rId20"/>
            </p:custDataLst>
          </p:nvPr>
        </p:nvCxnSpPr>
        <p:spPr>
          <a:xfrm flipH="1" flipV="1">
            <a:off x="5375910" y="3335655"/>
            <a:ext cx="0" cy="657860"/>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9" name="矩形 48"/>
          <p:cNvSpPr/>
          <p:nvPr>
            <p:custDataLst>
              <p:tags r:id="rId21"/>
            </p:custDataLst>
          </p:nvPr>
        </p:nvSpPr>
        <p:spPr>
          <a:xfrm>
            <a:off x="7569142" y="914808"/>
            <a:ext cx="955675" cy="744538"/>
          </a:xfrm>
          <a:prstGeom prst="rect">
            <a:avLst/>
          </a:prstGeom>
          <a:solidFill>
            <a:schemeClr val="accent3">
              <a:lumMod val="50000"/>
            </a:schemeClr>
          </a:solidFill>
          <a:ln w="12700" cap="flat" cmpd="sng" algn="ctr">
            <a:noFill/>
            <a:prstDash val="solid"/>
            <a:miter lim="800000"/>
          </a:ln>
          <a:effectLst/>
        </p:spPr>
        <p:txBody>
          <a:bodyPr rtlCol="0" anchor="ctr">
            <a:scene3d>
              <a:camera prst="orthographicFront"/>
              <a:lightRig rig="threePt" dir="t"/>
            </a:scene3d>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b="1" i="0" kern="0" spc="-150" baseline="0" noProof="1">
                <a:solidFill>
                  <a:schemeClr val="bg1"/>
                </a:solidFill>
                <a:effectLst/>
                <a:uLnTx/>
                <a:uFillTx/>
                <a:latin typeface="微软雅黑" panose="020B0503020204020204" pitchFamily="34" charset="-122"/>
                <a:ea typeface="微软雅黑" panose="020B0503020204020204" pitchFamily="34" charset="-122"/>
                <a:cs typeface="Arial" panose="020B0604020202020204"/>
              </a:rPr>
              <a:t>组成元素</a:t>
            </a:r>
            <a:endParaRPr kumimoji="0" lang="zh-CN" altLang="en-US" sz="2400" b="1" i="0" kern="0" spc="-150" baseline="0" noProof="1">
              <a:solidFill>
                <a:schemeClr val="bg1"/>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50" name="矩形 49"/>
          <p:cNvSpPr/>
          <p:nvPr>
            <p:custDataLst>
              <p:tags r:id="rId22"/>
            </p:custDataLst>
          </p:nvPr>
        </p:nvSpPr>
        <p:spPr>
          <a:xfrm>
            <a:off x="8555355" y="915035"/>
            <a:ext cx="2673985" cy="744855"/>
          </a:xfrm>
          <a:prstGeom prst="rect">
            <a:avLst/>
          </a:prstGeom>
          <a:ln>
            <a:solidFill>
              <a:schemeClr val="bg1"/>
            </a:solidFill>
          </a:ln>
          <a:extLst>
            <a:ext uri="{909E8E84-426E-40DD-AFC4-6F175D3DCCD1}">
              <a14:hiddenFill xmlns:a14="http://schemas.microsoft.com/office/drawing/2010/main">
                <a:solidFill>
                  <a:schemeClr val="accent1"/>
                </a:solidFill>
              </a14:hiddenFill>
            </a:ext>
          </a:extLst>
        </p:spPr>
        <p:style>
          <a:lnRef idx="3">
            <a:schemeClr val="accent1"/>
          </a:lnRef>
          <a:fillRef idx="0">
            <a:srgbClr val="FFFFFF"/>
          </a:fillRef>
          <a:effectRef idx="0">
            <a:srgbClr val="FFFFFF"/>
          </a:effectRef>
          <a:fontRef idx="minor">
            <a:schemeClr val="tx1"/>
          </a:fontRef>
        </p:style>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r>
              <a:rPr kumimoji="0" lang="en-US" altLang="zh-CN" sz="2400" b="1" i="0" kern="0" spc="-150" baseline="0" noProof="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C</a:t>
            </a:r>
            <a:r>
              <a:rPr kumimoji="0" lang="zh-CN" altLang="en-US" sz="2400" b="1" i="0" kern="0" spc="-150" baseline="0" noProof="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a:t>
            </a:r>
            <a:r>
              <a:rPr kumimoji="0" lang="en-US" altLang="zh-CN" sz="2400" b="1" i="0" kern="0" spc="-150" baseline="0" noProof="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H</a:t>
            </a:r>
            <a:r>
              <a:rPr kumimoji="0" lang="zh-CN" altLang="en-US" sz="2400" b="1" i="0" kern="0" spc="-150" baseline="0" noProof="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a:t>
            </a:r>
            <a:r>
              <a:rPr kumimoji="0" lang="en-US" altLang="zh-CN" sz="2400" b="1" i="0" kern="0" spc="-150" baseline="0" noProof="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O</a:t>
            </a:r>
            <a:r>
              <a:rPr kumimoji="0" lang="zh-CN" altLang="en-US" sz="2400" b="1" i="0" kern="0" spc="-150" baseline="0" noProof="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a:t>
            </a:r>
            <a:r>
              <a:rPr kumimoji="0" lang="en-US" altLang="zh-CN" sz="2400" b="1" i="0" kern="0" spc="-150" baseline="0" noProof="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N</a:t>
            </a:r>
            <a:r>
              <a:rPr kumimoji="0" lang="zh-CN" altLang="en-US" sz="2400" b="1" i="0" kern="0" spc="-150" baseline="0" noProof="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a:t>
            </a:r>
            <a:r>
              <a:rPr kumimoji="0" lang="en-US" altLang="zh-CN" sz="2400" b="1" i="0" kern="0" spc="-150" baseline="0" noProof="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P</a:t>
            </a:r>
            <a:endParaRPr kumimoji="0" lang="zh-CN" altLang="en-US" sz="2400" b="1" i="0" kern="0" spc="-150" baseline="0" noProof="1">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51" name="矩形 50"/>
          <p:cNvSpPr/>
          <p:nvPr>
            <p:custDataLst>
              <p:tags r:id="rId23"/>
            </p:custDataLst>
          </p:nvPr>
        </p:nvSpPr>
        <p:spPr>
          <a:xfrm>
            <a:off x="7551678" y="2642133"/>
            <a:ext cx="954088" cy="744538"/>
          </a:xfrm>
          <a:prstGeom prst="rect">
            <a:avLst/>
          </a:prstGeom>
          <a:solidFill>
            <a:schemeClr val="accent3">
              <a:lumMod val="50000"/>
            </a:schemeClr>
          </a:solidFill>
          <a:ln w="12700" cap="flat" cmpd="sng" algn="ctr">
            <a:solidFill>
              <a:schemeClr val="bg1"/>
            </a:solidFill>
            <a:prstDash val="solid"/>
            <a:miter lim="800000"/>
          </a:ln>
          <a:effectLst/>
        </p:spPr>
        <p:txBody>
          <a:bodyPr rtlCol="0" anchor="ctr">
            <a:scene3d>
              <a:camera prst="orthographicFront"/>
              <a:lightRig rig="threePt" dir="t"/>
            </a:scene3d>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b="1" i="0" kern="0" spc="-150" baseline="0" noProof="1">
                <a:solidFill>
                  <a:schemeClr val="bg1"/>
                </a:solidFill>
                <a:effectLst/>
                <a:uLnTx/>
                <a:uFillTx/>
                <a:latin typeface="微软雅黑" panose="020B0503020204020204" pitchFamily="34" charset="-122"/>
                <a:ea typeface="微软雅黑" panose="020B0503020204020204" pitchFamily="34" charset="-122"/>
                <a:cs typeface="Arial" panose="020B0604020202020204"/>
              </a:rPr>
              <a:t>化学组成</a:t>
            </a:r>
            <a:endParaRPr kumimoji="0" lang="zh-CN" altLang="en-US" sz="2400" b="1" i="0" kern="0" spc="-150" baseline="0" noProof="1">
              <a:solidFill>
                <a:schemeClr val="bg1"/>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52" name="矩形 51"/>
          <p:cNvSpPr/>
          <p:nvPr>
            <p:custDataLst>
              <p:tags r:id="rId24"/>
            </p:custDataLst>
          </p:nvPr>
        </p:nvSpPr>
        <p:spPr>
          <a:xfrm>
            <a:off x="8536305" y="2654992"/>
            <a:ext cx="3348355" cy="718820"/>
          </a:xfrm>
          <a:prstGeom prst="rect">
            <a:avLst/>
          </a:prstGeom>
          <a:ln>
            <a:solidFill>
              <a:schemeClr val="bg1"/>
            </a:solidFill>
          </a:ln>
          <a:extLst>
            <a:ext uri="{909E8E84-426E-40DD-AFC4-6F175D3DCCD1}">
              <a14:hiddenFill xmlns:a14="http://schemas.microsoft.com/office/drawing/2010/main">
                <a:solidFill>
                  <a:schemeClr val="accent1"/>
                </a:solidFill>
              </a14:hiddenFill>
            </a:ext>
          </a:extLst>
        </p:spPr>
        <p:style>
          <a:lnRef idx="3">
            <a:schemeClr val="accent1"/>
          </a:lnRef>
          <a:fillRef idx="0">
            <a:srgbClr val="FFFFFF"/>
          </a:fillRef>
          <a:effectRef idx="0">
            <a:srgbClr val="FFFFFF"/>
          </a:effectRef>
          <a:fontRef idx="minor">
            <a:schemeClr val="tx1"/>
          </a:fontRef>
        </p:style>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r>
              <a:rPr kumimoji="0" lang="en-US" sz="2400" b="1" i="0" kern="0" spc="-150" baseline="0" noProof="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1</a:t>
            </a:r>
            <a:r>
              <a:rPr kumimoji="0" lang="zh-CN" altLang="en-US" sz="2400" b="1" i="0" kern="0" spc="-150" baseline="0" noProof="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分子核糖</a:t>
            </a:r>
            <a:r>
              <a:rPr kumimoji="0" lang="en-US" altLang="zh-CN" sz="2400" b="1" i="0" kern="0" spc="-150" baseline="0" noProof="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+1</a:t>
            </a:r>
            <a:r>
              <a:rPr kumimoji="0" lang="zh-CN" altLang="en-US" sz="2400" b="1" i="0" kern="0" spc="-150" baseline="0" noProof="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分子腺嘌呤</a:t>
            </a:r>
            <a:r>
              <a:rPr kumimoji="0" lang="en-US" altLang="zh-CN" sz="2400" b="1" i="0" kern="0" spc="-150" baseline="0" noProof="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+3</a:t>
            </a:r>
            <a:r>
              <a:rPr kumimoji="0" lang="zh-CN" altLang="en-US" sz="2400" b="1" i="0" kern="0" spc="-150" baseline="0" noProof="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分子磷酸基团</a:t>
            </a:r>
            <a:endParaRPr kumimoji="0" lang="zh-CN" altLang="en-US" sz="2400" b="1" i="0" kern="0" spc="-150" baseline="0" noProof="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53" name="矩形 52"/>
          <p:cNvSpPr/>
          <p:nvPr>
            <p:custDataLst>
              <p:tags r:id="rId25"/>
            </p:custDataLst>
          </p:nvPr>
        </p:nvSpPr>
        <p:spPr>
          <a:xfrm>
            <a:off x="7572757" y="3521728"/>
            <a:ext cx="954088" cy="744538"/>
          </a:xfrm>
          <a:prstGeom prst="rect">
            <a:avLst/>
          </a:prstGeom>
          <a:solidFill>
            <a:schemeClr val="accent3">
              <a:lumMod val="50000"/>
            </a:schemeClr>
          </a:solidFill>
          <a:ln w="12700" cap="flat" cmpd="sng" algn="ctr">
            <a:noFill/>
            <a:prstDash val="solid"/>
            <a:miter lim="800000"/>
          </a:ln>
          <a:effectLst/>
        </p:spPr>
        <p:txBody>
          <a:bodyPr rtlCol="0" anchor="ctr">
            <a:scene3d>
              <a:camera prst="orthographicFront"/>
              <a:lightRig rig="threePt" dir="t"/>
            </a:scene3d>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b="1" i="0" kern="0" spc="-150" baseline="0" noProof="1">
                <a:solidFill>
                  <a:schemeClr val="bg1"/>
                </a:solidFill>
                <a:effectLst/>
                <a:uLnTx/>
                <a:uFillTx/>
                <a:latin typeface="微软雅黑" panose="020B0503020204020204" pitchFamily="34" charset="-122"/>
                <a:ea typeface="微软雅黑" panose="020B0503020204020204" pitchFamily="34" charset="-122"/>
                <a:cs typeface="Arial" panose="020B0604020202020204"/>
              </a:rPr>
              <a:t>结构简式</a:t>
            </a:r>
            <a:endParaRPr kumimoji="0" lang="zh-CN" altLang="en-US" sz="2400" b="1" i="0" kern="0" spc="-150" baseline="0" noProof="1">
              <a:solidFill>
                <a:schemeClr val="bg1"/>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54" name="矩形 53"/>
          <p:cNvSpPr/>
          <p:nvPr>
            <p:custDataLst>
              <p:tags r:id="rId26"/>
            </p:custDataLst>
          </p:nvPr>
        </p:nvSpPr>
        <p:spPr>
          <a:xfrm>
            <a:off x="8574405" y="3521075"/>
            <a:ext cx="3310255" cy="744855"/>
          </a:xfrm>
          <a:prstGeom prst="rect">
            <a:avLst/>
          </a:prstGeom>
          <a:ln>
            <a:solidFill>
              <a:schemeClr val="bg1"/>
            </a:solidFill>
          </a:ln>
          <a:extLst>
            <a:ext uri="{909E8E84-426E-40DD-AFC4-6F175D3DCCD1}">
              <a14:hiddenFill xmlns:a14="http://schemas.microsoft.com/office/drawing/2010/main">
                <a:solidFill>
                  <a:schemeClr val="accent1"/>
                </a:solidFill>
              </a14:hiddenFill>
            </a:ext>
          </a:extLst>
        </p:spPr>
        <p:style>
          <a:lnRef idx="3">
            <a:schemeClr val="accent1"/>
          </a:lnRef>
          <a:fillRef idx="0">
            <a:srgbClr val="FFFFFF"/>
          </a:fillRef>
          <a:effectRef idx="0">
            <a:srgbClr val="FFFFFF"/>
          </a:effectRef>
          <a:fontRef idx="minor">
            <a:schemeClr val="tx1"/>
          </a:fontRef>
        </p:style>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r>
              <a:rPr kumimoji="0" lang="en-US" altLang="zh-CN" sz="2800" b="1" i="0" kern="0" spc="-150" baseline="0" noProof="1">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A－P~P~P</a:t>
            </a:r>
            <a:endParaRPr kumimoji="0" lang="en-US" altLang="zh-CN" sz="2800" b="1" i="0" kern="0" spc="-150" baseline="0" noProof="1">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55" name="矩形 54"/>
          <p:cNvSpPr/>
          <p:nvPr>
            <p:custDataLst>
              <p:tags r:id="rId27"/>
            </p:custDataLst>
          </p:nvPr>
        </p:nvSpPr>
        <p:spPr>
          <a:xfrm>
            <a:off x="7561203" y="4575590"/>
            <a:ext cx="954088" cy="744538"/>
          </a:xfrm>
          <a:prstGeom prst="rect">
            <a:avLst/>
          </a:prstGeom>
          <a:solidFill>
            <a:schemeClr val="accent3">
              <a:lumMod val="50000"/>
            </a:schemeClr>
          </a:solidFill>
          <a:ln w="12700" cap="flat" cmpd="sng" algn="ctr">
            <a:noFill/>
            <a:prstDash val="solid"/>
            <a:miter lim="800000"/>
          </a:ln>
          <a:effectLst/>
        </p:spPr>
        <p:txBody>
          <a:bodyPr rtlCol="0" anchor="ctr">
            <a:scene3d>
              <a:camera prst="orthographicFront"/>
              <a:lightRig rig="threePt" dir="t"/>
            </a:scene3d>
          </a:bodyPr>
          <a:lstStyle/>
          <a:p>
            <a:pPr marL="0" marR="0" lvl="0" indent="0" algn="ctr" defTabSz="914400" eaLnBrk="1" fontAlgn="base" latinLnBrk="0" hangingPunct="1">
              <a:lnSpc>
                <a:spcPct val="100000"/>
              </a:lnSpc>
              <a:spcBef>
                <a:spcPct val="0"/>
              </a:spcBef>
              <a:spcAft>
                <a:spcPct val="0"/>
              </a:spcAft>
              <a:buClrTx/>
              <a:buSzTx/>
              <a:buFontTx/>
              <a:buNone/>
              <a:defRPr/>
            </a:pPr>
            <a:r>
              <a:rPr lang="zh-CN" altLang="en-US" sz="2400" b="1" kern="0" spc="-150" noProof="1" smtClean="0">
                <a:solidFill>
                  <a:schemeClr val="bg1"/>
                </a:solidFill>
                <a:effectLst/>
                <a:latin typeface="微软雅黑" panose="020B0503020204020204" pitchFamily="34" charset="-122"/>
                <a:ea typeface="微软雅黑" panose="020B0503020204020204" pitchFamily="34" charset="-122"/>
                <a:cs typeface="Arial" panose="020B0604020202020204"/>
              </a:rPr>
              <a:t>结构特点</a:t>
            </a:r>
            <a:endParaRPr kumimoji="0" lang="zh-CN" altLang="en-US" sz="2400" b="1" i="0" kern="0" spc="-150" baseline="0" noProof="1" smtClean="0">
              <a:solidFill>
                <a:schemeClr val="bg1"/>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56" name="矩形 55"/>
          <p:cNvSpPr/>
          <p:nvPr>
            <p:custDataLst>
              <p:tags r:id="rId28"/>
            </p:custDataLst>
          </p:nvPr>
        </p:nvSpPr>
        <p:spPr>
          <a:xfrm>
            <a:off x="8548370" y="4404995"/>
            <a:ext cx="3354070" cy="1152525"/>
          </a:xfrm>
          <a:prstGeom prst="rect">
            <a:avLst/>
          </a:prstGeom>
          <a:ln>
            <a:solidFill>
              <a:schemeClr val="bg1"/>
            </a:solidFill>
          </a:ln>
          <a:extLst>
            <a:ext uri="{909E8E84-426E-40DD-AFC4-6F175D3DCCD1}">
              <a14:hiddenFill xmlns:a14="http://schemas.microsoft.com/office/drawing/2010/main">
                <a:solidFill>
                  <a:schemeClr val="accent1"/>
                </a:solidFill>
              </a14:hiddenFill>
            </a:ext>
          </a:extLst>
        </p:spPr>
        <p:style>
          <a:lnRef idx="3">
            <a:schemeClr val="accent1"/>
          </a:lnRef>
          <a:fillRef idx="0">
            <a:srgbClr val="FFFFFF"/>
          </a:fillRef>
          <a:effectRef idx="0">
            <a:srgbClr val="FFFFFF"/>
          </a:effectRef>
          <a:fontRef idx="minor">
            <a:schemeClr val="tx1"/>
          </a:fontRef>
        </p:style>
        <p:txBody>
          <a:bodyPr rtlCol="0" anchor="ctr"/>
          <a:lstStyle/>
          <a:p>
            <a:pPr lvl="0" fontAlgn="base">
              <a:lnSpc>
                <a:spcPct val="90000"/>
              </a:lnSpc>
            </a:pPr>
            <a:r>
              <a:rPr lang="zh-CN" altLang="en-US" sz="2400" b="1" kern="0" spc="-150" noProof="1">
                <a:solidFill>
                  <a:srgbClr val="FF0000"/>
                </a:solidFill>
                <a:latin typeface="微软雅黑" panose="020B0503020204020204" pitchFamily="34" charset="-122"/>
                <a:ea typeface="微软雅黑" panose="020B0503020204020204" pitchFamily="34" charset="-122"/>
              </a:rPr>
              <a:t>远离腺苷</a:t>
            </a:r>
            <a:r>
              <a:rPr lang="zh-CN" altLang="en-US" sz="2400" b="1" kern="0" spc="-150" noProof="1">
                <a:solidFill>
                  <a:srgbClr val="000000"/>
                </a:solidFill>
                <a:latin typeface="微软雅黑" panose="020B0503020204020204" pitchFamily="34" charset="-122"/>
                <a:ea typeface="微软雅黑" panose="020B0503020204020204" pitchFamily="34" charset="-122"/>
              </a:rPr>
              <a:t>的</a:t>
            </a:r>
            <a:r>
              <a:rPr lang="zh-CN" altLang="en-US" sz="2400" b="1" kern="0" spc="-150" noProof="1">
                <a:solidFill>
                  <a:srgbClr val="FF0000"/>
                </a:solidFill>
                <a:latin typeface="微软雅黑" panose="020B0503020204020204" pitchFamily="34" charset="-122"/>
                <a:ea typeface="微软雅黑" panose="020B0503020204020204" pitchFamily="34" charset="-122"/>
              </a:rPr>
              <a:t>特殊的化学键易水解</a:t>
            </a:r>
            <a:r>
              <a:rPr lang="zh-CN" altLang="en-US" sz="2400" b="1" kern="0" spc="-150" noProof="1">
                <a:solidFill>
                  <a:srgbClr val="000000"/>
                </a:solidFill>
                <a:latin typeface="微软雅黑" panose="020B0503020204020204" pitchFamily="34" charset="-122"/>
                <a:ea typeface="微软雅黑" panose="020B0503020204020204" pitchFamily="34" charset="-122"/>
              </a:rPr>
              <a:t>，释放出能量，也可以接受能量而重新形成</a:t>
            </a:r>
            <a:endParaRPr lang="zh-CN" altLang="en-US" sz="2400" b="1" kern="0" spc="-150" noProof="1">
              <a:solidFill>
                <a:srgbClr val="000000"/>
              </a:solidFill>
              <a:latin typeface="微软雅黑" panose="020B0503020204020204" pitchFamily="34" charset="-122"/>
              <a:ea typeface="微软雅黑" panose="020B0503020204020204" pitchFamily="34" charset="-122"/>
            </a:endParaRPr>
          </a:p>
        </p:txBody>
      </p:sp>
      <p:sp>
        <p:nvSpPr>
          <p:cNvPr id="57" name="矩形 56"/>
          <p:cNvSpPr/>
          <p:nvPr>
            <p:custDataLst>
              <p:tags r:id="rId29"/>
            </p:custDataLst>
          </p:nvPr>
        </p:nvSpPr>
        <p:spPr>
          <a:xfrm>
            <a:off x="7544182" y="5704943"/>
            <a:ext cx="954088" cy="744538"/>
          </a:xfrm>
          <a:prstGeom prst="rect">
            <a:avLst/>
          </a:prstGeom>
          <a:solidFill>
            <a:schemeClr val="accent3">
              <a:lumMod val="50000"/>
            </a:schemeClr>
          </a:solidFill>
          <a:ln w="12700" cap="flat" cmpd="sng" algn="ctr">
            <a:noFill/>
            <a:prstDash val="solid"/>
            <a:miter lim="800000"/>
          </a:ln>
          <a:effectLst/>
        </p:spPr>
        <p:txBody>
          <a:bodyPr rtlCol="0" anchor="ctr">
            <a:scene3d>
              <a:camera prst="orthographicFront"/>
              <a:lightRig rig="threePt" dir="t"/>
            </a:scene3d>
          </a:bodyPr>
          <a:lstStyle/>
          <a:p>
            <a:pPr marL="0" marR="0" lvl="0" indent="0" algn="ctr" defTabSz="914400" eaLnBrk="1" fontAlgn="base" latinLnBrk="0" hangingPunct="1">
              <a:lnSpc>
                <a:spcPct val="100000"/>
              </a:lnSpc>
              <a:spcBef>
                <a:spcPct val="0"/>
              </a:spcBef>
              <a:spcAft>
                <a:spcPct val="0"/>
              </a:spcAft>
              <a:buClrTx/>
              <a:buSzTx/>
              <a:buFontTx/>
              <a:buNone/>
              <a:defRPr/>
            </a:pPr>
            <a:r>
              <a:rPr lang="zh-CN" altLang="en-US" sz="2400" b="1" kern="0" spc="-150" noProof="1" smtClean="0">
                <a:solidFill>
                  <a:schemeClr val="bg1"/>
                </a:solidFill>
                <a:effectLst/>
                <a:latin typeface="微软雅黑" panose="020B0503020204020204" pitchFamily="34" charset="-122"/>
                <a:ea typeface="微软雅黑" panose="020B0503020204020204" pitchFamily="34" charset="-122"/>
                <a:cs typeface="Arial" panose="020B0604020202020204"/>
              </a:rPr>
              <a:t>含量特点</a:t>
            </a:r>
            <a:endParaRPr kumimoji="0" lang="zh-CN" altLang="en-US" sz="2400" b="1" i="0" kern="0" spc="-150" baseline="0" noProof="1" smtClean="0">
              <a:solidFill>
                <a:schemeClr val="bg1"/>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58" name="矩形 57"/>
          <p:cNvSpPr/>
          <p:nvPr>
            <p:custDataLst>
              <p:tags r:id="rId30"/>
            </p:custDataLst>
          </p:nvPr>
        </p:nvSpPr>
        <p:spPr>
          <a:xfrm>
            <a:off x="8557895" y="5692775"/>
            <a:ext cx="3480435" cy="1091565"/>
          </a:xfrm>
          <a:prstGeom prst="rect">
            <a:avLst/>
          </a:prstGeom>
          <a:ln>
            <a:solidFill>
              <a:schemeClr val="bg1"/>
            </a:solidFill>
          </a:ln>
          <a:extLst>
            <a:ext uri="{909E8E84-426E-40DD-AFC4-6F175D3DCCD1}">
              <a14:hiddenFill xmlns:a14="http://schemas.microsoft.com/office/drawing/2010/main">
                <a:solidFill>
                  <a:schemeClr val="accent1"/>
                </a:solidFill>
              </a14:hiddenFill>
            </a:ext>
          </a:extLst>
        </p:spPr>
        <p:style>
          <a:lnRef idx="3">
            <a:schemeClr val="accent1"/>
          </a:lnRef>
          <a:fillRef idx="0">
            <a:srgbClr val="FFFFFF"/>
          </a:fillRef>
          <a:effectRef idx="0">
            <a:srgbClr val="FFFFFF"/>
          </a:effectRef>
          <a:fontRef idx="minor">
            <a:schemeClr val="tx1"/>
          </a:fontRef>
        </p:style>
        <p:txBody>
          <a:bodyPr rtlCol="0" anchor="ctr"/>
          <a:lstStyle/>
          <a:p>
            <a:pPr marL="0" marR="0" lvl="0" indent="0" defTabSz="914400" eaLnBrk="1" fontAlgn="base" latinLnBrk="0" hangingPunct="1">
              <a:lnSpc>
                <a:spcPct val="100000"/>
              </a:lnSpc>
              <a:spcBef>
                <a:spcPct val="0"/>
              </a:spcBef>
              <a:spcAft>
                <a:spcPct val="0"/>
              </a:spcAft>
              <a:buClrTx/>
              <a:buSzTx/>
              <a:buFontTx/>
              <a:buNone/>
              <a:defRPr/>
            </a:pPr>
            <a:r>
              <a:rPr kumimoji="0" lang="zh-CN" altLang="en-US" sz="2400" b="1" i="0" kern="0" spc="-150" baseline="0" noProof="1"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在细胞中含量</a:t>
            </a:r>
            <a:r>
              <a:rPr kumimoji="0" lang="zh-CN" altLang="en-US" sz="2400" b="1" i="0" kern="0" spc="-150" baseline="0" noProof="1" smtClean="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少</a:t>
            </a:r>
            <a:r>
              <a:rPr kumimoji="0" lang="zh-CN" altLang="en-US" sz="2400" b="1" i="0" kern="0" spc="-150" baseline="0" noProof="1"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a:t>
            </a:r>
            <a:r>
              <a:rPr kumimoji="0" lang="en-US" altLang="zh-CN" sz="2400" b="1" i="0" kern="0" spc="-150" baseline="0" noProof="1"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ATP</a:t>
            </a:r>
            <a:r>
              <a:rPr kumimoji="0" lang="zh-CN" altLang="en-US" sz="2400" b="1" i="0" kern="0" spc="-150" baseline="0" noProof="1"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与</a:t>
            </a:r>
            <a:r>
              <a:rPr kumimoji="0" lang="en-US" altLang="zh-CN" sz="2400" b="1" i="0" kern="0" spc="-150" baseline="0" noProof="1"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ADP</a:t>
            </a:r>
            <a:r>
              <a:rPr kumimoji="0" lang="zh-CN" altLang="en-US" sz="2400" b="1" i="0" kern="0" spc="-150" baseline="0" noProof="1"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的</a:t>
            </a:r>
            <a:r>
              <a:rPr kumimoji="0" lang="zh-CN" altLang="en-US" sz="2400" b="1" i="0" kern="0" spc="-150" baseline="0" noProof="1" smtClean="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转化快，处于动态平衡</a:t>
            </a:r>
            <a:endParaRPr kumimoji="0" lang="en-US" altLang="zh-CN" sz="2400" b="1" i="0" kern="0" spc="-150" baseline="0" noProof="1">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59" name="矩形 58"/>
          <p:cNvSpPr/>
          <p:nvPr>
            <p:custDataLst>
              <p:tags r:id="rId31"/>
            </p:custDataLst>
          </p:nvPr>
        </p:nvSpPr>
        <p:spPr>
          <a:xfrm>
            <a:off x="7554853" y="1797583"/>
            <a:ext cx="954088" cy="744538"/>
          </a:xfrm>
          <a:prstGeom prst="rect">
            <a:avLst/>
          </a:prstGeom>
          <a:solidFill>
            <a:schemeClr val="accent3">
              <a:lumMod val="50000"/>
            </a:schemeClr>
          </a:solidFill>
          <a:ln w="12700" cap="flat" cmpd="sng" algn="ctr">
            <a:noFill/>
            <a:prstDash val="solid"/>
            <a:miter lim="800000"/>
          </a:ln>
          <a:effectLst/>
        </p:spPr>
        <p:txBody>
          <a:bodyPr rtlCol="0" anchor="ctr">
            <a:scene3d>
              <a:camera prst="orthographicFront"/>
              <a:lightRig rig="threePt" dir="t"/>
            </a:scene3d>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zh-CN" sz="2400" b="1" i="0" kern="0" spc="-150" baseline="0" noProof="1">
                <a:solidFill>
                  <a:schemeClr val="bg1"/>
                </a:solidFill>
                <a:effectLst/>
                <a:uLnTx/>
                <a:uFillTx/>
                <a:latin typeface="微软雅黑" panose="020B0503020204020204" pitchFamily="34" charset="-122"/>
                <a:ea typeface="微软雅黑" panose="020B0503020204020204" pitchFamily="34" charset="-122"/>
                <a:cs typeface="Arial" panose="020B0604020202020204"/>
              </a:rPr>
              <a:t>中文名称</a:t>
            </a:r>
            <a:endParaRPr kumimoji="0" lang="zh-CN" altLang="zh-CN" sz="2400" b="1" i="0" kern="0" spc="-150" baseline="0" noProof="1">
              <a:solidFill>
                <a:schemeClr val="bg1"/>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60" name="矩形 59"/>
          <p:cNvSpPr/>
          <p:nvPr>
            <p:custDataLst>
              <p:tags r:id="rId32"/>
            </p:custDataLst>
          </p:nvPr>
        </p:nvSpPr>
        <p:spPr>
          <a:xfrm>
            <a:off x="8539480" y="1798320"/>
            <a:ext cx="2691130" cy="709295"/>
          </a:xfrm>
          <a:prstGeom prst="rect">
            <a:avLst/>
          </a:prstGeom>
          <a:ln>
            <a:solidFill>
              <a:schemeClr val="bg1"/>
            </a:solidFill>
          </a:ln>
          <a:extLst>
            <a:ext uri="{909E8E84-426E-40DD-AFC4-6F175D3DCCD1}">
              <a14:hiddenFill xmlns:a14="http://schemas.microsoft.com/office/drawing/2010/main">
                <a:solidFill>
                  <a:schemeClr val="accent1"/>
                </a:solidFill>
              </a14:hiddenFill>
            </a:ext>
          </a:extLst>
        </p:spPr>
        <p:style>
          <a:lnRef idx="3">
            <a:schemeClr val="accent1"/>
          </a:lnRef>
          <a:fillRef idx="0">
            <a:srgbClr val="FFFFFF"/>
          </a:fillRef>
          <a:effectRef idx="0">
            <a:srgbClr val="FFFFFF"/>
          </a:effectRef>
          <a:fontRef idx="minor">
            <a:schemeClr val="tx1"/>
          </a:fontRef>
        </p:style>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sz="2800" b="1" i="0" kern="0" spc="-150" baseline="0" noProof="1">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腺苷三磷酸</a:t>
            </a:r>
            <a:endParaRPr kumimoji="0" lang="zh-CN" sz="2800" b="1" i="0" kern="0" spc="-150" baseline="0" noProof="1">
              <a:ln>
                <a:noFill/>
              </a:ln>
              <a:solidFill>
                <a:srgbClr val="002060"/>
              </a:solidFill>
              <a:effectLst/>
              <a:uLnTx/>
              <a:uFillTx/>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1" name="文本框 60"/>
          <p:cNvSpPr txBox="1"/>
          <p:nvPr>
            <p:custDataLst>
              <p:tags r:id="rId33"/>
            </p:custDataLst>
          </p:nvPr>
        </p:nvSpPr>
        <p:spPr>
          <a:xfrm>
            <a:off x="149225" y="6182360"/>
            <a:ext cx="7219950" cy="521970"/>
          </a:xfrm>
          <a:prstGeom prst="rect">
            <a:avLst/>
          </a:prstGeom>
          <a:noFill/>
        </p:spPr>
        <p:txBody>
          <a:bodyPr wrap="square" rtlCol="0">
            <a:spAutoFit/>
          </a:bodyPr>
          <a:lstStyle/>
          <a:p>
            <a:pPr marL="457200" indent="-457200">
              <a:buFont typeface="Wingdings" panose="05000000000000000000" charset="0"/>
              <a:buChar char="ü"/>
            </a:pP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1molATP</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水解所释放的能量高达</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30.54kJ</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 name="文本框 1"/>
          <p:cNvSpPr txBox="1"/>
          <p:nvPr>
            <p:custDataLst>
              <p:tags r:id="rId34"/>
            </p:custDataLst>
          </p:nvPr>
        </p:nvSpPr>
        <p:spPr>
          <a:xfrm>
            <a:off x="4007485" y="2766695"/>
            <a:ext cx="3096260" cy="521970"/>
          </a:xfrm>
          <a:prstGeom prst="rect">
            <a:avLst/>
          </a:prstGeom>
          <a:noFill/>
        </p:spPr>
        <p:txBody>
          <a:bodyPr wrap="square" rtlCol="0" anchor="t">
            <a:spAutoFit/>
          </a:bodyPr>
          <a:lstStyle/>
          <a:p>
            <a:r>
              <a:rPr lang="en-US" altLang="zh-CN" sz="2800" b="1" spc="-100">
                <a:solidFill>
                  <a:srgbClr val="401BC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   </a:t>
            </a:r>
            <a:r>
              <a:rPr lang="en-US" altLang="zh-CN" sz="2800" b="1" spc="-100">
                <a:solidFill>
                  <a:srgbClr val="FF0000"/>
                </a:solidFill>
                <a:highlight>
                  <a:srgbClr val="FFFF00"/>
                </a:highlight>
                <a:uFillTx/>
                <a:latin typeface="微软雅黑" panose="020B0503020204020204" pitchFamily="34" charset="-122"/>
                <a:ea typeface="微软雅黑" panose="020B0503020204020204" pitchFamily="34" charset="-122"/>
                <a:cs typeface="微软雅黑" panose="020B0503020204020204" pitchFamily="34" charset="-120"/>
                <a:sym typeface="+mn-ea"/>
              </a:rPr>
              <a:t>RNA</a:t>
            </a:r>
            <a:r>
              <a:rPr lang="zh-CN" altLang="en-US" sz="2800" b="1" spc="-100">
                <a:solidFill>
                  <a:srgbClr val="FF0000"/>
                </a:solidFill>
                <a:highlight>
                  <a:srgbClr val="FFFF00"/>
                </a:highlight>
                <a:uFillTx/>
                <a:latin typeface="微软雅黑" panose="020B0503020204020204" pitchFamily="34" charset="-122"/>
                <a:ea typeface="微软雅黑" panose="020B0503020204020204" pitchFamily="34" charset="-122"/>
                <a:cs typeface="微软雅黑" panose="020B0503020204020204" pitchFamily="34" charset="-120"/>
                <a:sym typeface="+mn-ea"/>
              </a:rPr>
              <a:t>的基本单位</a:t>
            </a:r>
            <a:r>
              <a:rPr lang="zh-CN" altLang="en-US" sz="2800" b="1" spc="-100">
                <a:solidFill>
                  <a:srgbClr val="401BC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800" b="1" spc="-100">
              <a:solidFill>
                <a:srgbClr val="401BC0"/>
              </a:solidFill>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nvGrpSpPr>
          <p:cNvPr id="7" name="组合 6"/>
          <p:cNvGrpSpPr/>
          <p:nvPr>
            <p:custDataLst>
              <p:tags r:id="rId35"/>
            </p:custDataLst>
          </p:nvPr>
        </p:nvGrpSpPr>
        <p:grpSpPr>
          <a:xfrm>
            <a:off x="149225" y="81280"/>
            <a:ext cx="5146675" cy="1152525"/>
            <a:chOff x="235" y="128"/>
            <a:chExt cx="9212" cy="1815"/>
          </a:xfrm>
        </p:grpSpPr>
        <p:sp>
          <p:nvSpPr>
            <p:cNvPr id="4" name="文本框 3"/>
            <p:cNvSpPr txBox="1"/>
            <p:nvPr>
              <p:custDataLst>
                <p:tags r:id="rId36"/>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的结构和功能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6" name="组合 25"/>
            <p:cNvGrpSpPr/>
            <p:nvPr>
              <p:custDataLst>
                <p:tags r:id="rId37"/>
              </p:custDataLst>
            </p:nvPr>
          </p:nvGrpSpPr>
          <p:grpSpPr>
            <a:xfrm>
              <a:off x="235" y="128"/>
              <a:ext cx="9212" cy="899"/>
              <a:chOff x="587375" y="977268"/>
              <a:chExt cx="5849544" cy="570900"/>
            </a:xfrm>
          </p:grpSpPr>
          <p:sp>
            <p:nvSpPr>
              <p:cNvPr id="215" name="任意多边形: 形状 17"/>
              <p:cNvSpPr/>
              <p:nvPr>
                <p:custDataLst>
                  <p:tags r:id="rId38"/>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39"/>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40"/>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41"/>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42"/>
              </p:custDataLst>
            </p:nvPr>
          </p:nvPicPr>
          <p:blipFill>
            <a:blip r:embed="rId43"/>
            <a:stretch>
              <a:fillRect/>
            </a:stretch>
          </p:blipFill>
          <p:spPr>
            <a:xfrm>
              <a:off x="1119" y="207"/>
              <a:ext cx="719" cy="719"/>
            </a:xfrm>
            <a:prstGeom prst="rect">
              <a:avLst/>
            </a:prstGeom>
          </p:spPr>
        </p:pic>
      </p:grpSp>
      <p:pic>
        <p:nvPicPr>
          <p:cNvPr id="6" name="图片 5"/>
          <p:cNvPicPr>
            <a:picLocks noChangeAspect="1"/>
          </p:cNvPicPr>
          <p:nvPr>
            <p:custDataLst>
              <p:tags r:id="rId44"/>
            </p:custDataLst>
          </p:nvPr>
        </p:nvPicPr>
        <p:blipFill>
          <a:blip r:embed="rId45"/>
          <a:stretch>
            <a:fillRect/>
          </a:stretch>
        </p:blipFill>
        <p:spPr>
          <a:xfrm>
            <a:off x="387350" y="1233805"/>
            <a:ext cx="5788025" cy="233426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10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1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childTnLst>
                          </p:cTn>
                        </p:par>
                        <p:par>
                          <p:cTn id="36" fill="hold">
                            <p:stCondLst>
                              <p:cond delay="0"/>
                            </p:stCondLst>
                            <p:childTnLst>
                              <p:par>
                                <p:cTn id="37" presetID="1" presetClass="entr" presetSubtype="0"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5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54"/>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5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56"/>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61"/>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57"/>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4" grpId="0" animBg="1"/>
      <p:bldP spid="5" grpId="0" animBg="1"/>
      <p:bldP spid="11" grpId="0" animBg="1"/>
      <p:bldP spid="4113" grpId="0"/>
      <p:bldP spid="12" grpId="0" animBg="1"/>
      <p:bldP spid="15" grpId="0"/>
      <p:bldP spid="14" grpId="0" animBg="1"/>
      <p:bldP spid="24" grpId="0"/>
      <p:bldP spid="50" grpId="0" animBg="1"/>
      <p:bldP spid="60" grpId="0" animBg="1"/>
      <p:bldP spid="16" grpId="0" animBg="1"/>
      <p:bldP spid="17" grpId="0" animBg="1"/>
      <p:bldP spid="52" grpId="0" animBg="1"/>
      <p:bldP spid="18" grpId="0" animBg="1"/>
      <p:bldP spid="19" grpId="0" animBg="1"/>
      <p:bldP spid="20" grpId="0" animBg="1"/>
      <p:bldP spid="21" grpId="0" animBg="1"/>
      <p:bldP spid="22" grpId="0" animBg="1"/>
      <p:bldP spid="23" grpId="0" animBg="1"/>
      <p:bldP spid="55" grpId="0" animBg="1"/>
      <p:bldP spid="56" grpId="0" animBg="1"/>
      <p:bldP spid="57" grpId="0" animBg="1"/>
      <p:bldP spid="58" grpId="0" animBg="1"/>
      <p:bldP spid="61" grpId="0"/>
      <p:bldP spid="54" grpId="0" animBg="1"/>
      <p:bldP spid="53" grpId="0"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02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体系构建</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思维领航</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2" name="椭圆 1"/>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3"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文本框 204"/>
          <p:cNvSpPr txBox="1"/>
          <p:nvPr>
            <p:custDataLst>
              <p:tags r:id="rId1"/>
            </p:custDataLst>
          </p:nvPr>
        </p:nvSpPr>
        <p:spPr>
          <a:xfrm>
            <a:off x="109220" y="1233805"/>
            <a:ext cx="11945620" cy="1076325"/>
          </a:xfrm>
          <a:prstGeom prst="rect">
            <a:avLst/>
          </a:prstGeom>
          <a:noFill/>
          <a:ln w="9525">
            <a:noFill/>
          </a:ln>
        </p:spPr>
        <p:txBody>
          <a:bodyPr wrap="square">
            <a:spAutoFit/>
          </a:bodyPr>
          <a:lstStyle/>
          <a:p>
            <a:pPr indent="0">
              <a:buFont typeface="Wingdings" panose="05000000000000000000" charset="0"/>
              <a:buNone/>
            </a:pP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3</a:t>
            </a:r>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与</a:t>
            </a:r>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DNA</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RNA</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、核苷酸的联系：请写下列几种常见化合物的化学组成中“</a:t>
            </a:r>
            <a:r>
              <a:rPr lang="zh-CN" altLang="en-US" sz="3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”的含义。</a:t>
            </a:r>
            <a:endPar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206" name="图片 -2147482623"/>
          <p:cNvPicPr>
            <a:picLocks noChangeAspect="1"/>
          </p:cNvPicPr>
          <p:nvPr>
            <p:custDataLst>
              <p:tags r:id="rId2"/>
            </p:custDataLst>
          </p:nvPr>
        </p:nvPicPr>
        <p:blipFill>
          <a:blip r:embed="rId3">
            <a:clrChange>
              <a:clrFrom>
                <a:srgbClr val="FFFFFF"/>
              </a:clrFrom>
              <a:clrTo>
                <a:srgbClr val="FFFFFF">
                  <a:alpha val="0"/>
                </a:srgbClr>
              </a:clrTo>
            </a:clrChange>
          </a:blip>
          <a:stretch>
            <a:fillRect/>
          </a:stretch>
        </p:blipFill>
        <p:spPr>
          <a:xfrm>
            <a:off x="1114425" y="2279650"/>
            <a:ext cx="10060305" cy="4114800"/>
          </a:xfrm>
          <a:prstGeom prst="rect">
            <a:avLst/>
          </a:prstGeom>
          <a:noFill/>
          <a:ln w="9525">
            <a:noFill/>
          </a:ln>
        </p:spPr>
      </p:pic>
      <p:sp>
        <p:nvSpPr>
          <p:cNvPr id="207" name="文本框 206"/>
          <p:cNvSpPr txBox="1"/>
          <p:nvPr>
            <p:custDataLst>
              <p:tags r:id="rId4"/>
            </p:custDataLst>
          </p:nvPr>
        </p:nvSpPr>
        <p:spPr>
          <a:xfrm>
            <a:off x="429895" y="3429000"/>
            <a:ext cx="2613660" cy="829945"/>
          </a:xfrm>
          <a:prstGeom prst="rect">
            <a:avLst/>
          </a:prstGeom>
          <a:solidFill>
            <a:sysClr val="window" lastClr="FFFFFF"/>
          </a:solidFill>
          <a:ln w="9525">
            <a:noFill/>
          </a:ln>
        </p:spPr>
        <p:txBody>
          <a:bodyPr wrap="square">
            <a:spAutoFit/>
          </a:bodyPr>
          <a:lstStyle/>
          <a:p>
            <a:pPr algn="ctr">
              <a:spcBef>
                <a:spcPct val="50000"/>
              </a:spcBef>
              <a:buClr>
                <a:srgbClr val="000000"/>
              </a:buClr>
            </a:pPr>
            <a:r>
              <a:rPr lang="zh-CN" altLang="en-US" sz="2800" b="1" kern="0" noProof="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一磷酸腺苷</a:t>
            </a:r>
            <a:br>
              <a:rPr lang="zh-CN" altLang="en-US" sz="2800" b="1" kern="0" noProof="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br>
            <a:r>
              <a:rPr lang="zh-CN" altLang="en-US" sz="2000" b="1" kern="0" noProof="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000" b="1" ker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腺嘌呤核糖核苷酸）</a:t>
            </a:r>
            <a:endParaRPr lang="zh-CN" altLang="en-US" sz="2000" b="1" kern="0" noProof="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08" name="文本框 207"/>
          <p:cNvSpPr txBox="1"/>
          <p:nvPr>
            <p:custDataLst>
              <p:tags r:id="rId5"/>
            </p:custDataLst>
          </p:nvPr>
        </p:nvSpPr>
        <p:spPr>
          <a:xfrm>
            <a:off x="4072255" y="3518535"/>
            <a:ext cx="1469390" cy="521970"/>
          </a:xfrm>
          <a:prstGeom prst="rect">
            <a:avLst/>
          </a:prstGeom>
          <a:solidFill>
            <a:sysClr val="window" lastClr="FFFFFF"/>
          </a:solidFill>
          <a:ln w="9525">
            <a:noFill/>
          </a:ln>
        </p:spPr>
        <p:txBody>
          <a:bodyPr wrap="square">
            <a:spAutoFit/>
          </a:bodyPr>
          <a:lstStyle/>
          <a:p>
            <a:pPr>
              <a:spcBef>
                <a:spcPct val="50000"/>
              </a:spcBef>
              <a:buClr>
                <a:srgbClr val="000000"/>
              </a:buClr>
            </a:pPr>
            <a:r>
              <a:rPr lang="zh-CN" altLang="en-US" sz="2800" b="1" kern="0" noProof="1">
                <a:solidFill>
                  <a:srgbClr val="FF0000"/>
                </a:solidFill>
                <a:latin typeface="微软雅黑" panose="020B0503020204020204" pitchFamily="34" charset="-122"/>
                <a:ea typeface="微软雅黑" panose="020B0503020204020204" pitchFamily="34" charset="-122"/>
                <a:cs typeface="+mn-ea"/>
              </a:rPr>
              <a:t>腺嘌呤</a:t>
            </a:r>
            <a:endParaRPr lang="zh-CN" altLang="en-US" sz="2800" b="1" kern="0" noProof="1">
              <a:solidFill>
                <a:srgbClr val="FF0000"/>
              </a:solidFill>
              <a:latin typeface="微软雅黑" panose="020B0503020204020204" pitchFamily="34" charset="-122"/>
              <a:ea typeface="微软雅黑" panose="020B0503020204020204" pitchFamily="34" charset="-122"/>
              <a:cs typeface="+mn-ea"/>
            </a:endParaRPr>
          </a:p>
        </p:txBody>
      </p:sp>
      <p:sp>
        <p:nvSpPr>
          <p:cNvPr id="209" name="文本框 208"/>
          <p:cNvSpPr txBox="1"/>
          <p:nvPr>
            <p:custDataLst>
              <p:tags r:id="rId6"/>
            </p:custDataLst>
          </p:nvPr>
        </p:nvSpPr>
        <p:spPr>
          <a:xfrm>
            <a:off x="5784850" y="3518535"/>
            <a:ext cx="3148965" cy="521970"/>
          </a:xfrm>
          <a:prstGeom prst="rect">
            <a:avLst/>
          </a:prstGeom>
          <a:solidFill>
            <a:sysClr val="window" lastClr="FFFFFF"/>
          </a:solidFill>
          <a:ln w="9525">
            <a:noFill/>
          </a:ln>
        </p:spPr>
        <p:txBody>
          <a:bodyPr wrap="square">
            <a:spAutoFit/>
          </a:bodyPr>
          <a:lstStyle/>
          <a:p>
            <a:pPr>
              <a:spcBef>
                <a:spcPct val="50000"/>
              </a:spcBef>
              <a:buClr>
                <a:srgbClr val="000000"/>
              </a:buClr>
            </a:pPr>
            <a:r>
              <a:rPr lang="zh-CN" altLang="en-US" sz="2800" b="1" kern="0" noProof="1">
                <a:solidFill>
                  <a:srgbClr val="FF0000"/>
                </a:solidFill>
                <a:latin typeface="微软雅黑" panose="020B0503020204020204" pitchFamily="34" charset="-122"/>
                <a:ea typeface="微软雅黑" panose="020B0503020204020204" pitchFamily="34" charset="-122"/>
                <a:cs typeface="+mn-ea"/>
              </a:rPr>
              <a:t>腺嘌呤脱氧核苷酸</a:t>
            </a:r>
            <a:endParaRPr lang="zh-CN" altLang="en-US" sz="2800" b="1" kern="0" noProof="1">
              <a:solidFill>
                <a:srgbClr val="FF0000"/>
              </a:solidFill>
              <a:latin typeface="微软雅黑" panose="020B0503020204020204" pitchFamily="34" charset="-122"/>
              <a:ea typeface="微软雅黑" panose="020B0503020204020204" pitchFamily="34" charset="-122"/>
              <a:cs typeface="+mn-ea"/>
            </a:endParaRPr>
          </a:p>
        </p:txBody>
      </p:sp>
      <p:sp>
        <p:nvSpPr>
          <p:cNvPr id="210" name="文本框 209"/>
          <p:cNvSpPr txBox="1"/>
          <p:nvPr>
            <p:custDataLst>
              <p:tags r:id="rId7"/>
            </p:custDataLst>
          </p:nvPr>
        </p:nvSpPr>
        <p:spPr>
          <a:xfrm>
            <a:off x="9018905" y="3518535"/>
            <a:ext cx="3035935" cy="521970"/>
          </a:xfrm>
          <a:prstGeom prst="rect">
            <a:avLst/>
          </a:prstGeom>
          <a:solidFill>
            <a:sysClr val="window" lastClr="FFFFFF"/>
          </a:solidFill>
          <a:ln w="9525">
            <a:noFill/>
          </a:ln>
        </p:spPr>
        <p:txBody>
          <a:bodyPr wrap="square">
            <a:spAutoFit/>
          </a:bodyPr>
          <a:lstStyle/>
          <a:p>
            <a:pPr>
              <a:spcBef>
                <a:spcPct val="50000"/>
              </a:spcBef>
              <a:buClr>
                <a:srgbClr val="000000"/>
              </a:buClr>
            </a:pPr>
            <a:r>
              <a:rPr lang="zh-CN" altLang="en-US" sz="2800" b="1" kern="0">
                <a:solidFill>
                  <a:srgbClr val="FF0000"/>
                </a:solidFill>
                <a:latin typeface="微软雅黑" panose="020B0503020204020204" pitchFamily="34" charset="-122"/>
                <a:ea typeface="微软雅黑" panose="020B0503020204020204" pitchFamily="34" charset="-122"/>
                <a:cs typeface="+mn-ea"/>
                <a:sym typeface="+mn-ea"/>
              </a:rPr>
              <a:t>腺嘌呤核糖核苷酸</a:t>
            </a:r>
            <a:endParaRPr lang="zh-CN" altLang="en-US" sz="2800" b="1" kern="0" noProof="1">
              <a:solidFill>
                <a:srgbClr val="FF0000"/>
              </a:solidFill>
              <a:latin typeface="微软雅黑" panose="020B0503020204020204" pitchFamily="34" charset="-122"/>
              <a:ea typeface="微软雅黑" panose="020B0503020204020204" pitchFamily="34" charset="-122"/>
              <a:cs typeface="+mn-ea"/>
              <a:sym typeface="+mn-ea"/>
            </a:endParaRPr>
          </a:p>
        </p:txBody>
      </p:sp>
      <p:sp>
        <p:nvSpPr>
          <p:cNvPr id="211" name="文本框 210"/>
          <p:cNvSpPr txBox="1"/>
          <p:nvPr>
            <p:custDataLst>
              <p:tags r:id="rId8"/>
            </p:custDataLst>
          </p:nvPr>
        </p:nvSpPr>
        <p:spPr>
          <a:xfrm>
            <a:off x="1670050" y="5872480"/>
            <a:ext cx="1373505" cy="521970"/>
          </a:xfrm>
          <a:prstGeom prst="rect">
            <a:avLst/>
          </a:prstGeom>
          <a:solidFill>
            <a:sysClr val="window" lastClr="FFFFFF"/>
          </a:solidFill>
          <a:ln w="9525">
            <a:noFill/>
          </a:ln>
        </p:spPr>
        <p:txBody>
          <a:bodyPr wrap="square">
            <a:spAutoFit/>
          </a:bodyPr>
          <a:lstStyle/>
          <a:p>
            <a:pPr algn="ctr">
              <a:spcBef>
                <a:spcPct val="50000"/>
              </a:spcBef>
              <a:buClr>
                <a:srgbClr val="000000"/>
              </a:buClr>
            </a:pPr>
            <a:r>
              <a:rPr lang="zh-CN" altLang="en-US" sz="2800" b="1" kern="0" noProof="1">
                <a:solidFill>
                  <a:srgbClr val="FF0000"/>
                </a:solidFill>
                <a:latin typeface="微软雅黑" panose="020B0503020204020204" pitchFamily="34" charset="-122"/>
                <a:ea typeface="微软雅黑" panose="020B0503020204020204" pitchFamily="34" charset="-122"/>
                <a:cs typeface="+mn-ea"/>
              </a:rPr>
              <a:t>腺苷</a:t>
            </a:r>
            <a:endParaRPr lang="zh-CN" altLang="en-US" sz="2800" b="1" kern="0" noProof="1">
              <a:solidFill>
                <a:srgbClr val="FF0000"/>
              </a:solidFill>
              <a:latin typeface="微软雅黑" panose="020B0503020204020204" pitchFamily="34" charset="-122"/>
              <a:ea typeface="微软雅黑" panose="020B0503020204020204" pitchFamily="34" charset="-122"/>
              <a:cs typeface="+mn-ea"/>
            </a:endParaRPr>
          </a:p>
        </p:txBody>
      </p:sp>
      <p:sp>
        <p:nvSpPr>
          <p:cNvPr id="212" name="文本框 211"/>
          <p:cNvSpPr txBox="1"/>
          <p:nvPr>
            <p:custDataLst>
              <p:tags r:id="rId9"/>
            </p:custDataLst>
          </p:nvPr>
        </p:nvSpPr>
        <p:spPr>
          <a:xfrm>
            <a:off x="4071957" y="5872528"/>
            <a:ext cx="1212850" cy="521970"/>
          </a:xfrm>
          <a:prstGeom prst="rect">
            <a:avLst/>
          </a:prstGeom>
          <a:solidFill>
            <a:sysClr val="window" lastClr="FFFFFF"/>
          </a:solidFill>
          <a:ln w="9525">
            <a:noFill/>
          </a:ln>
        </p:spPr>
        <p:txBody>
          <a:bodyPr wrap="square">
            <a:spAutoFit/>
          </a:bodyPr>
          <a:lstStyle/>
          <a:p>
            <a:pPr>
              <a:spcBef>
                <a:spcPct val="50000"/>
              </a:spcBef>
              <a:buClr>
                <a:srgbClr val="000000"/>
              </a:buClr>
            </a:pPr>
            <a:r>
              <a:rPr lang="zh-CN" altLang="en-US" sz="2800" b="1" kern="0" noProof="1">
                <a:solidFill>
                  <a:srgbClr val="FF0000"/>
                </a:solidFill>
                <a:latin typeface="微软雅黑" panose="020B0503020204020204" pitchFamily="34" charset="-122"/>
                <a:ea typeface="微软雅黑" panose="020B0503020204020204" pitchFamily="34" charset="-122"/>
                <a:cs typeface="+mn-ea"/>
              </a:rPr>
              <a:t>腺苷</a:t>
            </a:r>
            <a:endParaRPr lang="zh-CN" altLang="en-US" sz="2800" b="1" kern="0" noProof="1">
              <a:solidFill>
                <a:srgbClr val="FF0000"/>
              </a:solidFill>
              <a:latin typeface="微软雅黑" panose="020B0503020204020204" pitchFamily="34" charset="-122"/>
              <a:ea typeface="微软雅黑" panose="020B0503020204020204" pitchFamily="34" charset="-122"/>
              <a:cs typeface="+mn-ea"/>
            </a:endParaRPr>
          </a:p>
        </p:txBody>
      </p:sp>
      <p:sp>
        <p:nvSpPr>
          <p:cNvPr id="213" name="文本框 212"/>
          <p:cNvSpPr txBox="1"/>
          <p:nvPr>
            <p:custDataLst>
              <p:tags r:id="rId10"/>
            </p:custDataLst>
          </p:nvPr>
        </p:nvSpPr>
        <p:spPr>
          <a:xfrm>
            <a:off x="6489700" y="5634990"/>
            <a:ext cx="1964055" cy="953135"/>
          </a:xfrm>
          <a:prstGeom prst="rect">
            <a:avLst/>
          </a:prstGeom>
          <a:solidFill>
            <a:sysClr val="window" lastClr="FFFFFF"/>
          </a:solidFill>
          <a:ln w="9525">
            <a:noFill/>
          </a:ln>
        </p:spPr>
        <p:txBody>
          <a:bodyPr wrap="square">
            <a:spAutoFit/>
          </a:bodyPr>
          <a:lstStyle/>
          <a:p>
            <a:pPr>
              <a:spcBef>
                <a:spcPct val="50000"/>
              </a:spcBef>
              <a:buClr>
                <a:srgbClr val="000000"/>
              </a:buClr>
            </a:pPr>
            <a:r>
              <a:rPr lang="zh-CN" altLang="en-US" sz="2800" b="1" kern="0">
                <a:solidFill>
                  <a:srgbClr val="FF0000"/>
                </a:solidFill>
                <a:latin typeface="微软雅黑" panose="020B0503020204020204" pitchFamily="34" charset="-122"/>
                <a:ea typeface="微软雅黑" panose="020B0503020204020204" pitchFamily="34" charset="-122"/>
                <a:cs typeface="+mn-ea"/>
                <a:sym typeface="+mn-ea"/>
              </a:rPr>
              <a:t>腺嘌呤脱氧核苷酸</a:t>
            </a:r>
            <a:endParaRPr lang="zh-CN" altLang="en-US" sz="2800" b="1" kern="0" noProof="1">
              <a:solidFill>
                <a:srgbClr val="FF0000"/>
              </a:solidFill>
              <a:latin typeface="微软雅黑" panose="020B0503020204020204" pitchFamily="34" charset="-122"/>
              <a:ea typeface="微软雅黑" panose="020B0503020204020204" pitchFamily="34" charset="-122"/>
              <a:cs typeface="+mn-ea"/>
              <a:sym typeface="+mn-ea"/>
            </a:endParaRPr>
          </a:p>
        </p:txBody>
      </p:sp>
      <p:sp>
        <p:nvSpPr>
          <p:cNvPr id="214" name="文本框 213"/>
          <p:cNvSpPr txBox="1"/>
          <p:nvPr>
            <p:custDataLst>
              <p:tags r:id="rId11"/>
            </p:custDataLst>
          </p:nvPr>
        </p:nvSpPr>
        <p:spPr>
          <a:xfrm>
            <a:off x="8747760" y="5934075"/>
            <a:ext cx="3307080" cy="829945"/>
          </a:xfrm>
          <a:prstGeom prst="rect">
            <a:avLst/>
          </a:prstGeom>
          <a:solidFill>
            <a:sysClr val="window" lastClr="FFFFFF"/>
          </a:solidFill>
          <a:ln w="9525">
            <a:noFill/>
          </a:ln>
        </p:spPr>
        <p:txBody>
          <a:bodyPr wrap="square">
            <a:spAutoFit/>
          </a:bodyPr>
          <a:lstStyle/>
          <a:p>
            <a:pPr>
              <a:spcBef>
                <a:spcPct val="50000"/>
              </a:spcBef>
              <a:buClr>
                <a:srgbClr val="000000"/>
              </a:buClr>
            </a:pPr>
            <a:r>
              <a:rPr lang="zh-CN" altLang="en-US" sz="2800" b="1" ker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腺嘌呤</a:t>
            </a:r>
            <a:r>
              <a:rPr lang="zh-CN" altLang="en-US" sz="2000" b="1" ker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000" b="1" ker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tRNA</a:t>
            </a:r>
            <a:r>
              <a:rPr lang="zh-CN" altLang="en-US" sz="2000" b="1" ker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上</a:t>
            </a:r>
            <a:r>
              <a:rPr lang="en-US" altLang="zh-CN" sz="2000" b="1" ker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3</a:t>
            </a:r>
            <a:r>
              <a:rPr lang="zh-CN" altLang="en-US" sz="2000" b="1" ker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个相邻的碱基构成一个反密码子）</a:t>
            </a:r>
            <a:endParaRPr lang="zh-CN" altLang="en-US" sz="2000" b="1" kern="0" noProof="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nvGrpSpPr>
          <p:cNvPr id="18" name="组合 17"/>
          <p:cNvGrpSpPr/>
          <p:nvPr>
            <p:custDataLst>
              <p:tags r:id="rId12"/>
            </p:custDataLst>
          </p:nvPr>
        </p:nvGrpSpPr>
        <p:grpSpPr>
          <a:xfrm>
            <a:off x="149225" y="81280"/>
            <a:ext cx="5146675" cy="1152525"/>
            <a:chOff x="235" y="128"/>
            <a:chExt cx="9212" cy="1815"/>
          </a:xfrm>
        </p:grpSpPr>
        <p:sp>
          <p:nvSpPr>
            <p:cNvPr id="19" name="文本框 18"/>
            <p:cNvSpPr txBox="1"/>
            <p:nvPr>
              <p:custDataLst>
                <p:tags r:id="rId13"/>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的结构和功能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6" name="组合 25"/>
            <p:cNvGrpSpPr/>
            <p:nvPr>
              <p:custDataLst>
                <p:tags r:id="rId14"/>
              </p:custDataLst>
            </p:nvPr>
          </p:nvGrpSpPr>
          <p:grpSpPr>
            <a:xfrm>
              <a:off x="235" y="128"/>
              <a:ext cx="9212" cy="899"/>
              <a:chOff x="587375" y="977268"/>
              <a:chExt cx="5849544" cy="570900"/>
            </a:xfrm>
          </p:grpSpPr>
          <p:sp>
            <p:nvSpPr>
              <p:cNvPr id="215" name="任意多边形: 形状 17"/>
              <p:cNvSpPr/>
              <p:nvPr>
                <p:custDataLst>
                  <p:tags r:id="rId15"/>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6"/>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17"/>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8"/>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19"/>
              </p:custDataLst>
            </p:nvPr>
          </p:nvPicPr>
          <p:blipFill>
            <a:blip r:embed="rId20"/>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 grpId="0" animBg="1"/>
      <p:bldP spid="208" grpId="0" animBg="1"/>
      <p:bldP spid="209" grpId="0" animBg="1"/>
      <p:bldP spid="210" grpId="0" animBg="1"/>
      <p:bldP spid="211" grpId="0" animBg="1"/>
      <p:bldP spid="212" grpId="0" animBg="1"/>
      <p:bldP spid="213" grpId="0" animBg="1"/>
      <p:bldP spid="21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38"/>
          <p:cNvPicPr>
            <a:picLocks noChangeAspect="1"/>
          </p:cNvPicPr>
          <p:nvPr>
            <p:custDataLst>
              <p:tags r:id="rId1"/>
            </p:custDataLst>
          </p:nvPr>
        </p:nvPicPr>
        <p:blipFill>
          <a:blip r:embed="rId2"/>
          <a:stretch>
            <a:fillRect/>
          </a:stretch>
        </p:blipFill>
        <p:spPr>
          <a:xfrm>
            <a:off x="1324610" y="1745615"/>
            <a:ext cx="7283450" cy="3043555"/>
          </a:xfrm>
          <a:prstGeom prst="rect">
            <a:avLst/>
          </a:prstGeom>
        </p:spPr>
      </p:pic>
      <p:cxnSp>
        <p:nvCxnSpPr>
          <p:cNvPr id="40" name="直接连接符 39"/>
          <p:cNvCxnSpPr/>
          <p:nvPr>
            <p:custDataLst>
              <p:tags r:id="rId3"/>
            </p:custDataLst>
          </p:nvPr>
        </p:nvCxnSpPr>
        <p:spPr>
          <a:xfrm flipH="1" flipV="1">
            <a:off x="6100445" y="3510145"/>
            <a:ext cx="0" cy="92583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41" name="文本框 40"/>
          <p:cNvSpPr txBox="1"/>
          <p:nvPr>
            <p:custDataLst>
              <p:tags r:id="rId4"/>
            </p:custDataLst>
          </p:nvPr>
        </p:nvSpPr>
        <p:spPr>
          <a:xfrm>
            <a:off x="5605145" y="4413250"/>
            <a:ext cx="1454785" cy="338455"/>
          </a:xfrm>
          <a:prstGeom prst="rect">
            <a:avLst/>
          </a:prstGeom>
          <a:noFill/>
          <a:ln w="28575">
            <a:noFill/>
            <a:prstDash val="dash"/>
          </a:ln>
        </p:spPr>
        <p:txBody>
          <a:bodyPr wrap="square" lIns="0" tIns="0" rIns="0" bIns="0" rtlCol="0" anchor="t">
            <a:noAutofit/>
          </a:bodyPr>
          <a:lstStyle/>
          <a:p>
            <a:pPr algn="l">
              <a:lnSpc>
                <a:spcPct val="120000"/>
              </a:lnSpc>
            </a:pPr>
            <a:r>
              <a:rPr lang="zh-CN" altLang="en-US" sz="2000" b="1">
                <a:solidFill>
                  <a:srgbClr val="0070C0"/>
                </a:solidFill>
                <a:latin typeface="+mj-ea"/>
                <a:ea typeface="+mj-ea"/>
                <a:cs typeface="Times New Roman" panose="02020603050405020304" charset="0"/>
              </a:rPr>
              <a:t>普通化学键</a:t>
            </a:r>
            <a:endParaRPr lang="zh-CN" altLang="en-US" sz="2000" b="1">
              <a:solidFill>
                <a:srgbClr val="0070C0"/>
              </a:solidFill>
              <a:latin typeface="+mj-ea"/>
              <a:ea typeface="+mj-ea"/>
              <a:cs typeface="Times New Roman" panose="02020603050405020304" charset="0"/>
            </a:endParaRPr>
          </a:p>
        </p:txBody>
      </p:sp>
      <p:grpSp>
        <p:nvGrpSpPr>
          <p:cNvPr id="42" name="组合 41"/>
          <p:cNvGrpSpPr/>
          <p:nvPr>
            <p:custDataLst>
              <p:tags r:id="rId5"/>
            </p:custDataLst>
          </p:nvPr>
        </p:nvGrpSpPr>
        <p:grpSpPr>
          <a:xfrm>
            <a:off x="6827520" y="3383915"/>
            <a:ext cx="2072640" cy="1397635"/>
            <a:chOff x="10266" y="7750"/>
            <a:chExt cx="3264" cy="2201"/>
          </a:xfrm>
        </p:grpSpPr>
        <p:sp>
          <p:nvSpPr>
            <p:cNvPr id="43" name="任意多边形: 形状 18"/>
            <p:cNvSpPr/>
            <p:nvPr>
              <p:custDataLst>
                <p:tags r:id="rId6"/>
              </p:custDataLst>
            </p:nvPr>
          </p:nvSpPr>
          <p:spPr>
            <a:xfrm>
              <a:off x="10266" y="7765"/>
              <a:ext cx="1424" cy="1542"/>
            </a:xfrm>
            <a:custGeom>
              <a:avLst/>
              <a:gdLst>
                <a:gd name="connsiteX0" fmla="*/ 18564 w 553386"/>
                <a:gd name="connsiteY0" fmla="*/ 16116 h 1355966"/>
                <a:gd name="connsiteX1" fmla="*/ 24914 w 553386"/>
                <a:gd name="connsiteY1" fmla="*/ 98666 h 1355966"/>
                <a:gd name="connsiteX2" fmla="*/ 37614 w 553386"/>
                <a:gd name="connsiteY2" fmla="*/ 765416 h 1355966"/>
                <a:gd name="connsiteX3" fmla="*/ 494814 w 553386"/>
                <a:gd name="connsiteY3" fmla="*/ 1127366 h 1355966"/>
                <a:gd name="connsiteX4" fmla="*/ 532914 w 553386"/>
                <a:gd name="connsiteY4" fmla="*/ 1355966 h 1355966"/>
                <a:gd name="connsiteX0-1" fmla="*/ 18564 w 876915"/>
                <a:gd name="connsiteY0-2" fmla="*/ 16116 h 1262152"/>
                <a:gd name="connsiteX1-3" fmla="*/ 24914 w 876915"/>
                <a:gd name="connsiteY1-4" fmla="*/ 98666 h 1262152"/>
                <a:gd name="connsiteX2-5" fmla="*/ 37614 w 876915"/>
                <a:gd name="connsiteY2-6" fmla="*/ 765416 h 1262152"/>
                <a:gd name="connsiteX3-7" fmla="*/ 494814 w 876915"/>
                <a:gd name="connsiteY3-8" fmla="*/ 1127366 h 1262152"/>
                <a:gd name="connsiteX4-9" fmla="*/ 875814 w 876915"/>
                <a:gd name="connsiteY4-10" fmla="*/ 1262152 h 1262152"/>
                <a:gd name="connsiteX0-11" fmla="*/ 18564 w 877150"/>
                <a:gd name="connsiteY0-12" fmla="*/ 16116 h 1262152"/>
                <a:gd name="connsiteX1-13" fmla="*/ 24914 w 877150"/>
                <a:gd name="connsiteY1-14" fmla="*/ 98666 h 1262152"/>
                <a:gd name="connsiteX2-15" fmla="*/ 37614 w 877150"/>
                <a:gd name="connsiteY2-16" fmla="*/ 765416 h 1262152"/>
                <a:gd name="connsiteX3-17" fmla="*/ 494814 w 877150"/>
                <a:gd name="connsiteY3-18" fmla="*/ 1127366 h 1262152"/>
                <a:gd name="connsiteX4-19" fmla="*/ 875814 w 877150"/>
                <a:gd name="connsiteY4-20" fmla="*/ 1262152 h 1262152"/>
                <a:gd name="connsiteX0-21" fmla="*/ 46683 w 903933"/>
                <a:gd name="connsiteY0-22" fmla="*/ 16116 h 1262152"/>
                <a:gd name="connsiteX1-23" fmla="*/ 53033 w 903933"/>
                <a:gd name="connsiteY1-24" fmla="*/ 98666 h 1262152"/>
                <a:gd name="connsiteX2-25" fmla="*/ 65733 w 903933"/>
                <a:gd name="connsiteY2-26" fmla="*/ 765416 h 1262152"/>
                <a:gd name="connsiteX3-27" fmla="*/ 903933 w 903933"/>
                <a:gd name="connsiteY3-28" fmla="*/ 1262152 h 1262152"/>
                <a:gd name="connsiteX0-29" fmla="*/ 46683 w 903933"/>
                <a:gd name="connsiteY0-30" fmla="*/ 16116 h 1262152"/>
                <a:gd name="connsiteX1-31" fmla="*/ 53033 w 903933"/>
                <a:gd name="connsiteY1-32" fmla="*/ 98666 h 1262152"/>
                <a:gd name="connsiteX2-33" fmla="*/ 65733 w 903933"/>
                <a:gd name="connsiteY2-34" fmla="*/ 765416 h 1262152"/>
                <a:gd name="connsiteX3-35" fmla="*/ 903933 w 903933"/>
                <a:gd name="connsiteY3-36" fmla="*/ 1262152 h 1262152"/>
              </a:gdLst>
              <a:ahLst/>
              <a:cxnLst>
                <a:cxn ang="0">
                  <a:pos x="connsiteX0-1" y="connsiteY0-2"/>
                </a:cxn>
                <a:cxn ang="0">
                  <a:pos x="connsiteX1-3" y="connsiteY1-4"/>
                </a:cxn>
                <a:cxn ang="0">
                  <a:pos x="connsiteX2-5" y="connsiteY2-6"/>
                </a:cxn>
                <a:cxn ang="0">
                  <a:pos x="connsiteX3-7" y="connsiteY3-8"/>
                </a:cxn>
              </a:cxnLst>
              <a:rect l="l" t="t" r="r" b="b"/>
              <a:pathLst>
                <a:path w="903933" h="1262152">
                  <a:moveTo>
                    <a:pt x="46683" y="16116"/>
                  </a:moveTo>
                  <a:cubicBezTo>
                    <a:pt x="48270" y="-5051"/>
                    <a:pt x="49858" y="-26217"/>
                    <a:pt x="53033" y="98666"/>
                  </a:cubicBezTo>
                  <a:cubicBezTo>
                    <a:pt x="56208" y="223549"/>
                    <a:pt x="-76084" y="571502"/>
                    <a:pt x="65733" y="765416"/>
                  </a:cubicBezTo>
                  <a:cubicBezTo>
                    <a:pt x="207550" y="959330"/>
                    <a:pt x="799158" y="872534"/>
                    <a:pt x="903933" y="1262152"/>
                  </a:cubicBezTo>
                </a:path>
              </a:pathLst>
            </a:custGeom>
            <a:ln w="28575" cap="rnd">
              <a:solidFill>
                <a:schemeClr val="tx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4" name="任意多边形: 形状 19"/>
            <p:cNvSpPr/>
            <p:nvPr>
              <p:custDataLst>
                <p:tags r:id="rId7"/>
              </p:custDataLst>
            </p:nvPr>
          </p:nvSpPr>
          <p:spPr>
            <a:xfrm>
              <a:off x="11065" y="7750"/>
              <a:ext cx="480" cy="1150"/>
            </a:xfrm>
            <a:custGeom>
              <a:avLst/>
              <a:gdLst>
                <a:gd name="connsiteX0" fmla="*/ 304800 w 304800"/>
                <a:gd name="connsiteY0" fmla="*/ 0 h 1111250"/>
                <a:gd name="connsiteX1" fmla="*/ 209550 w 304800"/>
                <a:gd name="connsiteY1" fmla="*/ 730250 h 1111250"/>
                <a:gd name="connsiteX2" fmla="*/ 0 w 304800"/>
                <a:gd name="connsiteY2" fmla="*/ 1111250 h 1111250"/>
              </a:gdLst>
              <a:ahLst/>
              <a:cxnLst>
                <a:cxn ang="0">
                  <a:pos x="connsiteX0" y="connsiteY0"/>
                </a:cxn>
                <a:cxn ang="0">
                  <a:pos x="connsiteX1" y="connsiteY1"/>
                </a:cxn>
                <a:cxn ang="0">
                  <a:pos x="connsiteX2" y="connsiteY2"/>
                </a:cxn>
              </a:cxnLst>
              <a:rect l="l" t="t" r="r" b="b"/>
              <a:pathLst>
                <a:path w="304800" h="1111250">
                  <a:moveTo>
                    <a:pt x="304800" y="0"/>
                  </a:moveTo>
                  <a:cubicBezTo>
                    <a:pt x="282575" y="272521"/>
                    <a:pt x="260350" y="545042"/>
                    <a:pt x="209550" y="730250"/>
                  </a:cubicBezTo>
                  <a:cubicBezTo>
                    <a:pt x="158750" y="915458"/>
                    <a:pt x="79375" y="1013354"/>
                    <a:pt x="0" y="1111250"/>
                  </a:cubicBezTo>
                </a:path>
              </a:pathLst>
            </a:custGeom>
            <a:ln w="28575" cap="rnd">
              <a:solidFill>
                <a:schemeClr val="tx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5" name="文本框 44"/>
            <p:cNvSpPr txBox="1"/>
            <p:nvPr>
              <p:custDataLst>
                <p:tags r:id="rId8"/>
              </p:custDataLst>
            </p:nvPr>
          </p:nvSpPr>
          <p:spPr>
            <a:xfrm>
              <a:off x="11180" y="9370"/>
              <a:ext cx="2350" cy="581"/>
            </a:xfrm>
            <a:prstGeom prst="rect">
              <a:avLst/>
            </a:prstGeom>
            <a:noFill/>
            <a:ln w="28575">
              <a:solidFill>
                <a:schemeClr val="tx1"/>
              </a:solidFill>
              <a:prstDash val="dash"/>
            </a:ln>
          </p:spPr>
          <p:txBody>
            <a:bodyPr wrap="square" lIns="0" tIns="0" rIns="0" bIns="0" rtlCol="0" anchor="t">
              <a:spAutoFit/>
            </a:bodyPr>
            <a:lstStyle/>
            <a:p>
              <a:pPr algn="ctr">
                <a:lnSpc>
                  <a:spcPct val="120000"/>
                </a:lnSpc>
              </a:pPr>
              <a:r>
                <a:rPr lang="zh-CN" altLang="en-US" sz="2000" b="1">
                  <a:solidFill>
                    <a:srgbClr val="FF0000"/>
                  </a:solidFill>
                  <a:latin typeface="+mj-ea"/>
                  <a:ea typeface="+mj-ea"/>
                  <a:cs typeface="Times New Roman" panose="02020603050405020304" charset="0"/>
                </a:rPr>
                <a:t>特殊化学键</a:t>
              </a:r>
              <a:endParaRPr lang="zh-CN" altLang="en-US" sz="2000" b="1">
                <a:solidFill>
                  <a:srgbClr val="FF0000"/>
                </a:solidFill>
                <a:latin typeface="+mj-ea"/>
                <a:ea typeface="+mj-ea"/>
                <a:cs typeface="Times New Roman" panose="02020603050405020304" charset="0"/>
              </a:endParaRPr>
            </a:p>
          </p:txBody>
        </p:sp>
      </p:grpSp>
      <p:sp>
        <p:nvSpPr>
          <p:cNvPr id="22" name="文本框 21"/>
          <p:cNvSpPr txBox="1"/>
          <p:nvPr>
            <p:custDataLst>
              <p:tags r:id="rId9"/>
            </p:custDataLst>
          </p:nvPr>
        </p:nvSpPr>
        <p:spPr>
          <a:xfrm>
            <a:off x="299085" y="4883785"/>
            <a:ext cx="11740515" cy="1863725"/>
          </a:xfrm>
          <a:prstGeom prst="rect">
            <a:avLst/>
          </a:prstGeom>
          <a:noFill/>
          <a:ln>
            <a:noFill/>
          </a:ln>
          <a:extLst>
            <a:ext uri="{909E8E84-426E-40DD-AFC4-6F175D3DCCD1}">
              <a14:hiddenFill xmlns:a14="http://schemas.microsoft.com/office/drawing/2010/main">
                <a:solidFill>
                  <a:schemeClr val="accent2">
                    <a:lumMod val="60000"/>
                    <a:lumOff val="40000"/>
                  </a:schemeClr>
                </a:solidFill>
              </a14:hiddenFill>
            </a:ext>
          </a:extLst>
        </p:spPr>
        <p:txBody>
          <a:bodyPr wrap="square" rtlCol="0">
            <a:spAutoFit/>
          </a:bodyPr>
          <a:lstStyle/>
          <a:p>
            <a:pPr indent="457200" defTabSz="1088390">
              <a:lnSpc>
                <a:spcPct val="120000"/>
              </a:lnSpc>
            </a:pP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代表特殊的化学键，</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两个相邻的磷酸基团</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带有负电荷</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而</a:t>
            </a: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相互排斥</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，使</a:t>
            </a:r>
            <a:r>
              <a:rPr lang="zh-CN"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连接两个磷酸基团的化学键不稳定</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a:solidFill>
                  <a:schemeClr val="tx1"/>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0"/>
              </a:rPr>
              <a:t>末端磷酸基团</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有一种离开</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与其他分子结合的趋势，具有较高的</a:t>
            </a: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转移势能</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mn-ea"/>
              </a:rPr>
              <a:t>ATP在</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酶</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mn-ea"/>
              </a:rPr>
              <a:t>的作用下水解时，脱离下来的</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末端磷酸集团携能量与其他分子结合</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mn-ea"/>
              </a:rPr>
              <a:t>，使该分子</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结构改变</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b="1">
                <a:solidFill>
                  <a:srgbClr val="FF0000"/>
                </a:solidFill>
                <a:latin typeface="Arial Black" panose="020B0A04020102020204" charset="0"/>
                <a:ea typeface="微软雅黑" panose="020B0503020204020204" pitchFamily="34" charset="-122"/>
                <a:cs typeface="Arial Black" panose="020B0A04020102020204" charset="0"/>
                <a:sym typeface="+mn-ea"/>
              </a:rPr>
              <a:t>活性</a:t>
            </a:r>
            <a:r>
              <a:rPr lang="zh-CN" altLang="en-US" sz="2400" b="1">
                <a:latin typeface="Arial Black" panose="020B0A04020102020204" charset="0"/>
                <a:ea typeface="微软雅黑" panose="020B0503020204020204" pitchFamily="34" charset="-122"/>
                <a:cs typeface="Arial Black" panose="020B0A04020102020204" charset="0"/>
                <a:sym typeface="+mn-ea"/>
              </a:rPr>
              <a:t>也被改变，</a:t>
            </a:r>
            <a:r>
              <a:rPr lang="zh-CN" altLang="en-US" sz="2400" b="1" smtClean="0">
                <a:latin typeface="Arial Black" panose="020B0A04020102020204" charset="0"/>
                <a:ea typeface="微软雅黑" panose="020B0503020204020204" pitchFamily="34" charset="-122"/>
                <a:cs typeface="Arial Black" panose="020B0A04020102020204" charset="0"/>
                <a:sym typeface="+mn-ea"/>
              </a:rPr>
              <a:t>因而可以参与各种化学反应。</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5" name="椭圆 24"/>
          <p:cNvSpPr/>
          <p:nvPr>
            <p:custDataLst>
              <p:tags r:id="rId10"/>
            </p:custDataLst>
          </p:nvPr>
        </p:nvSpPr>
        <p:spPr>
          <a:xfrm>
            <a:off x="6162040" y="3511550"/>
            <a:ext cx="367030" cy="38290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390"/>
            <a:endParaRPr lang="zh-CN" altLang="en-US" sz="2100">
              <a:solidFill>
                <a:prstClr val="white"/>
              </a:solidFill>
            </a:endParaRPr>
          </a:p>
        </p:txBody>
      </p:sp>
      <p:sp>
        <p:nvSpPr>
          <p:cNvPr id="26" name="椭圆 25"/>
          <p:cNvSpPr/>
          <p:nvPr>
            <p:custDataLst>
              <p:tags r:id="rId11"/>
            </p:custDataLst>
          </p:nvPr>
        </p:nvSpPr>
        <p:spPr>
          <a:xfrm>
            <a:off x="6955155" y="3511550"/>
            <a:ext cx="377190" cy="38290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390"/>
            <a:endParaRPr lang="zh-CN" altLang="en-US" sz="2100">
              <a:solidFill>
                <a:prstClr val="white"/>
              </a:solidFill>
            </a:endParaRPr>
          </a:p>
        </p:txBody>
      </p:sp>
      <p:sp>
        <p:nvSpPr>
          <p:cNvPr id="27" name="椭圆 26"/>
          <p:cNvSpPr/>
          <p:nvPr>
            <p:custDataLst>
              <p:tags r:id="rId12"/>
            </p:custDataLst>
          </p:nvPr>
        </p:nvSpPr>
        <p:spPr>
          <a:xfrm>
            <a:off x="7744460" y="3510280"/>
            <a:ext cx="377190" cy="38354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390"/>
            <a:endParaRPr lang="zh-CN" altLang="en-US" sz="2100">
              <a:solidFill>
                <a:prstClr val="white"/>
              </a:solidFill>
            </a:endParaRPr>
          </a:p>
        </p:txBody>
      </p:sp>
      <p:sp>
        <p:nvSpPr>
          <p:cNvPr id="28" name="椭圆 27"/>
          <p:cNvSpPr/>
          <p:nvPr>
            <p:custDataLst>
              <p:tags r:id="rId13"/>
            </p:custDataLst>
          </p:nvPr>
        </p:nvSpPr>
        <p:spPr>
          <a:xfrm>
            <a:off x="8168005" y="3118485"/>
            <a:ext cx="403225" cy="41211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390"/>
            <a:endParaRPr lang="zh-CN" altLang="en-US" sz="2100">
              <a:solidFill>
                <a:prstClr val="white"/>
              </a:solidFill>
            </a:endParaRPr>
          </a:p>
        </p:txBody>
      </p:sp>
      <p:sp>
        <p:nvSpPr>
          <p:cNvPr id="2" name="文本框 1"/>
          <p:cNvSpPr txBox="1"/>
          <p:nvPr>
            <p:custDataLst>
              <p:tags r:id="rId14"/>
            </p:custDataLst>
          </p:nvPr>
        </p:nvSpPr>
        <p:spPr>
          <a:xfrm>
            <a:off x="476250" y="1243330"/>
            <a:ext cx="10133330" cy="521970"/>
          </a:xfrm>
          <a:prstGeom prst="rect">
            <a:avLst/>
          </a:prstGeom>
          <a:noFill/>
        </p:spPr>
        <p:txBody>
          <a:bodyPr wrap="square" rtlCol="0">
            <a:spAutoFit/>
          </a:bodyPr>
          <a:lstStyle/>
          <a:p>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4.</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思考：请从电荷的角度出发，分析</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分子怎样提供能量呢？</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7" name="Rectangle 16"/>
          <p:cNvSpPr/>
          <p:nvPr>
            <p:custDataLst>
              <p:tags r:id="rId15"/>
            </p:custDataLst>
          </p:nvPr>
        </p:nvSpPr>
        <p:spPr>
          <a:xfrm>
            <a:off x="5614670" y="1962785"/>
            <a:ext cx="859790" cy="460375"/>
          </a:xfrm>
          <a:prstGeom prst="rect">
            <a:avLst/>
          </a:prstGeom>
          <a:noFill/>
          <a:ln w="12700">
            <a:noFill/>
            <a:miter lim="800000"/>
          </a:ln>
          <a:effectLst/>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baseline="0">
                <a:solidFill>
                  <a:schemeClr val="tx1"/>
                </a:solidFill>
                <a:latin typeface="Arial" panose="020B0604020202020204" pitchFamily="34" charset="0"/>
                <a:ea typeface="宋体" panose="02010600030101010101" pitchFamily="2" charset="-122"/>
              </a:defRPr>
            </a:lvl1pPr>
            <a:lvl2pPr marL="742950" indent="-285750" algn="l" defTabSz="914400" rtl="0" eaLnBrk="0" fontAlgn="base" hangingPunct="0">
              <a:lnSpc>
                <a:spcPct val="100000"/>
              </a:lnSpc>
              <a:spcBef>
                <a:spcPct val="20000"/>
              </a:spcBef>
              <a:spcAft>
                <a:spcPct val="0"/>
              </a:spcAft>
              <a:buClrTx/>
              <a:buSzTx/>
              <a:buFontTx/>
              <a:buChar char="–"/>
              <a:defRPr kumimoji="0" lang="zh-CN" altLang="en-US" sz="2800" b="0" i="0" u="none" baseline="0">
                <a:solidFill>
                  <a:schemeClr val="tx1"/>
                </a:solidFill>
                <a:latin typeface="Arial" panose="020B0604020202020204" pitchFamily="34" charset="0"/>
                <a:ea typeface="宋体" panose="02010600030101010101" pitchFamily="2" charset="-122"/>
              </a:defRPr>
            </a:lvl2pPr>
            <a:lvl3pPr marL="1143000" indent="-228600" algn="l" defTabSz="914400" rtl="0" eaLnBrk="0" fontAlgn="base" hangingPunct="0">
              <a:lnSpc>
                <a:spcPct val="100000"/>
              </a:lnSpc>
              <a:spcBef>
                <a:spcPct val="20000"/>
              </a:spcBef>
              <a:spcAft>
                <a:spcPct val="0"/>
              </a:spcAft>
              <a:buClrTx/>
              <a:buSzTx/>
              <a:buFontTx/>
              <a:buChar char="•"/>
              <a:defRPr kumimoji="0" lang="zh-CN" altLang="en-US" sz="2400" b="0" i="0" u="none" baseline="0">
                <a:solidFill>
                  <a:schemeClr val="tx1"/>
                </a:solidFill>
                <a:latin typeface="Arial" panose="020B0604020202020204" pitchFamily="34" charset="0"/>
                <a:ea typeface="宋体" panose="02010600030101010101" pitchFamily="2" charset="-122"/>
              </a:defRPr>
            </a:lvl3pPr>
            <a:lvl4pPr marL="1600200" indent="-228600" algn="l" defTabSz="914400" rtl="0" eaLnBrk="0" fontAlgn="base" hangingPunct="0">
              <a:lnSpc>
                <a:spcPct val="100000"/>
              </a:lnSpc>
              <a:spcBef>
                <a:spcPct val="20000"/>
              </a:spcBef>
              <a:spcAft>
                <a:spcPct val="0"/>
              </a:spcAft>
              <a:buClrTx/>
              <a:buSzTx/>
              <a:buFontTx/>
              <a:buChar char="–"/>
              <a:defRPr kumimoji="0" lang="zh-CN" altLang="en-US" sz="2000" b="0" i="0" u="none" baseline="0">
                <a:solidFill>
                  <a:schemeClr val="tx1"/>
                </a:solidFill>
                <a:latin typeface="Arial" panose="020B0604020202020204" pitchFamily="34" charset="0"/>
                <a:ea typeface="宋体" panose="02010600030101010101" pitchFamily="2" charset="-122"/>
              </a:defRPr>
            </a:lvl4pPr>
            <a:lvl5pPr marL="2057400" indent="-228600" algn="l" defTabSz="914400" rtl="0" eaLnBrk="0" fontAlgn="base" hangingPunct="0">
              <a:lnSpc>
                <a:spcPct val="100000"/>
              </a:lnSpc>
              <a:spcBef>
                <a:spcPct val="20000"/>
              </a:spcBef>
              <a:spcAft>
                <a:spcPct val="0"/>
              </a:spcAft>
              <a:buClrTx/>
              <a:buSzTx/>
              <a:buFontTx/>
              <a:buChar char="»"/>
              <a:defRPr kumimoji="0" lang="zh-CN" altLang="en-US" sz="2000" b="0" i="0" u="none" baseline="0">
                <a:solidFill>
                  <a:schemeClr val="tx1"/>
                </a:solidFill>
                <a:latin typeface="Arial" panose="020B0604020202020204" pitchFamily="34" charset="0"/>
                <a:ea typeface="宋体" panose="02010600030101010101" pitchFamily="2" charset="-122"/>
              </a:defRPr>
            </a:lvl5pPr>
          </a:lstStyle>
          <a:p>
            <a:pPr marL="0" lvl="0" indent="0" eaLnBrk="1" hangingPunct="1">
              <a:spcBef>
                <a:spcPct val="0"/>
              </a:spcBef>
              <a:buNone/>
            </a:pPr>
            <a:r>
              <a:rPr kumimoji="1" lang="en-US" altLang="zh-CN" sz="2400" b="1">
                <a:solidFill>
                  <a:srgbClr val="080808"/>
                </a:solidFill>
                <a:latin typeface="微软雅黑" panose="020B0503020204020204" pitchFamily="34" charset="-122"/>
                <a:ea typeface="微软雅黑" panose="020B0503020204020204" pitchFamily="34" charset="-122"/>
                <a:cs typeface="Times New Roman" panose="02020603050405020304" charset="0"/>
              </a:rPr>
              <a:t>ATP</a:t>
            </a:r>
            <a:endParaRPr kumimoji="1" lang="en-US" altLang="zh-CN" sz="2400" b="1">
              <a:solidFill>
                <a:srgbClr val="080808"/>
              </a:solidFill>
              <a:latin typeface="微软雅黑" panose="020B0503020204020204" pitchFamily="34" charset="-122"/>
              <a:ea typeface="微软雅黑" panose="020B0503020204020204" pitchFamily="34" charset="-122"/>
              <a:cs typeface="Times New Roman" panose="02020603050405020304" charset="0"/>
            </a:endParaRPr>
          </a:p>
        </p:txBody>
      </p:sp>
      <p:grpSp>
        <p:nvGrpSpPr>
          <p:cNvPr id="8" name="组合 7"/>
          <p:cNvGrpSpPr/>
          <p:nvPr>
            <p:custDataLst>
              <p:tags r:id="rId16"/>
            </p:custDataLst>
          </p:nvPr>
        </p:nvGrpSpPr>
        <p:grpSpPr>
          <a:xfrm>
            <a:off x="6444356" y="2234971"/>
            <a:ext cx="1447868" cy="460375"/>
            <a:chOff x="1434184" y="1337407"/>
            <a:chExt cx="1447868" cy="460375"/>
          </a:xfrm>
        </p:grpSpPr>
        <p:cxnSp>
          <p:nvCxnSpPr>
            <p:cNvPr id="9" name="Line 18"/>
            <p:cNvCxnSpPr/>
            <p:nvPr>
              <p:custDataLst>
                <p:tags r:id="rId17"/>
              </p:custDataLst>
            </p:nvPr>
          </p:nvCxnSpPr>
          <p:spPr>
            <a:xfrm flipH="1">
              <a:off x="1434184" y="1375524"/>
              <a:ext cx="1409768" cy="0"/>
            </a:xfrm>
            <a:prstGeom prst="line">
              <a:avLst/>
            </a:prstGeom>
            <a:noFill/>
            <a:ln w="38100">
              <a:solidFill>
                <a:srgbClr val="008000"/>
              </a:solidFill>
              <a:miter lim="800000"/>
              <a:tailEnd type="triangle" w="sm" len="sm"/>
            </a:ln>
            <a:effectLst/>
          </p:spPr>
        </p:cxnSp>
        <p:sp>
          <p:nvSpPr>
            <p:cNvPr id="10" name="Text Box 19"/>
            <p:cNvSpPr/>
            <p:nvPr>
              <p:custDataLst>
                <p:tags r:id="rId18"/>
              </p:custDataLst>
            </p:nvPr>
          </p:nvSpPr>
          <p:spPr>
            <a:xfrm>
              <a:off x="1559400" y="1337407"/>
              <a:ext cx="1322652" cy="460375"/>
            </a:xfrm>
            <a:prstGeom prst="rect">
              <a:avLst/>
            </a:prstGeom>
            <a:noFill/>
            <a:ln w="50800">
              <a:noFill/>
              <a:miter lim="800000"/>
            </a:ln>
            <a:effectLst/>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baseline="0">
                  <a:solidFill>
                    <a:schemeClr val="tx1"/>
                  </a:solidFill>
                  <a:latin typeface="Arial" panose="020B0604020202020204" pitchFamily="34" charset="0"/>
                  <a:ea typeface="宋体" panose="02010600030101010101" pitchFamily="2" charset="-122"/>
                </a:defRPr>
              </a:lvl1pPr>
              <a:lvl2pPr marL="742950" indent="-285750" algn="l" defTabSz="914400" rtl="0" eaLnBrk="0" fontAlgn="base" hangingPunct="0">
                <a:lnSpc>
                  <a:spcPct val="100000"/>
                </a:lnSpc>
                <a:spcBef>
                  <a:spcPct val="20000"/>
                </a:spcBef>
                <a:spcAft>
                  <a:spcPct val="0"/>
                </a:spcAft>
                <a:buClrTx/>
                <a:buSzTx/>
                <a:buFontTx/>
                <a:buChar char="–"/>
                <a:defRPr kumimoji="0" lang="zh-CN" altLang="en-US" sz="2800" b="0" i="0" u="none" baseline="0">
                  <a:solidFill>
                    <a:schemeClr val="tx1"/>
                  </a:solidFill>
                  <a:latin typeface="Arial" panose="020B0604020202020204" pitchFamily="34" charset="0"/>
                  <a:ea typeface="宋体" panose="02010600030101010101" pitchFamily="2" charset="-122"/>
                </a:defRPr>
              </a:lvl2pPr>
              <a:lvl3pPr marL="1143000" indent="-228600" algn="l" defTabSz="914400" rtl="0" eaLnBrk="0" fontAlgn="base" hangingPunct="0">
                <a:lnSpc>
                  <a:spcPct val="100000"/>
                </a:lnSpc>
                <a:spcBef>
                  <a:spcPct val="20000"/>
                </a:spcBef>
                <a:spcAft>
                  <a:spcPct val="0"/>
                </a:spcAft>
                <a:buClrTx/>
                <a:buSzTx/>
                <a:buFontTx/>
                <a:buChar char="•"/>
                <a:defRPr kumimoji="0" lang="zh-CN" altLang="en-US" sz="2400" b="0" i="0" u="none" baseline="0">
                  <a:solidFill>
                    <a:schemeClr val="tx1"/>
                  </a:solidFill>
                  <a:latin typeface="Arial" panose="020B0604020202020204" pitchFamily="34" charset="0"/>
                  <a:ea typeface="宋体" panose="02010600030101010101" pitchFamily="2" charset="-122"/>
                </a:defRPr>
              </a:lvl3pPr>
              <a:lvl4pPr marL="1600200" indent="-228600" algn="l" defTabSz="914400" rtl="0" eaLnBrk="0" fontAlgn="base" hangingPunct="0">
                <a:lnSpc>
                  <a:spcPct val="100000"/>
                </a:lnSpc>
                <a:spcBef>
                  <a:spcPct val="20000"/>
                </a:spcBef>
                <a:spcAft>
                  <a:spcPct val="0"/>
                </a:spcAft>
                <a:buClrTx/>
                <a:buSzTx/>
                <a:buFontTx/>
                <a:buChar char="–"/>
                <a:defRPr kumimoji="0" lang="zh-CN" altLang="en-US" sz="2000" b="0" i="0" u="none" baseline="0">
                  <a:solidFill>
                    <a:schemeClr val="tx1"/>
                  </a:solidFill>
                  <a:latin typeface="Arial" panose="020B0604020202020204" pitchFamily="34" charset="0"/>
                  <a:ea typeface="宋体" panose="02010600030101010101" pitchFamily="2" charset="-122"/>
                </a:defRPr>
              </a:lvl4pPr>
              <a:lvl5pPr marL="2057400" indent="-228600" algn="l" defTabSz="914400" rtl="0" eaLnBrk="0" fontAlgn="base" hangingPunct="0">
                <a:lnSpc>
                  <a:spcPct val="100000"/>
                </a:lnSpc>
                <a:spcBef>
                  <a:spcPct val="20000"/>
                </a:spcBef>
                <a:spcAft>
                  <a:spcPct val="0"/>
                </a:spcAft>
                <a:buClrTx/>
                <a:buSzTx/>
                <a:buFontTx/>
                <a:buChar char="»"/>
                <a:defRPr kumimoji="0" lang="zh-CN" altLang="en-US" sz="2000" b="0" i="0" u="none" baseline="0">
                  <a:solidFill>
                    <a:schemeClr val="tx1"/>
                  </a:solidFill>
                  <a:latin typeface="Arial" panose="020B0604020202020204" pitchFamily="34" charset="0"/>
                  <a:ea typeface="宋体" panose="02010600030101010101" pitchFamily="2" charset="-122"/>
                </a:defRPr>
              </a:lvl5pPr>
            </a:lstStyle>
            <a:p>
              <a:pPr marL="0" lvl="0" indent="0" eaLnBrk="1" hangingPunct="1">
                <a:spcBef>
                  <a:spcPct val="0"/>
                </a:spcBef>
                <a:buNone/>
              </a:pPr>
              <a:r>
                <a:rPr kumimoji="1" lang="zh-CN" altLang="en-US" sz="2400" b="1">
                  <a:solidFill>
                    <a:srgbClr val="008000"/>
                  </a:solidFill>
                  <a:latin typeface="微软雅黑" panose="020B0503020204020204" pitchFamily="34" charset="-122"/>
                  <a:ea typeface="微软雅黑" panose="020B0503020204020204" pitchFamily="34" charset="-122"/>
                </a:rPr>
                <a:t>合成酶</a:t>
              </a:r>
              <a:endParaRPr kumimoji="1" lang="zh-CN" altLang="en-US" sz="2400" b="1">
                <a:solidFill>
                  <a:srgbClr val="008000"/>
                </a:solidFill>
                <a:latin typeface="微软雅黑" panose="020B0503020204020204" pitchFamily="34" charset="-122"/>
                <a:ea typeface="微软雅黑" panose="020B0503020204020204" pitchFamily="34" charset="-122"/>
              </a:endParaRPr>
            </a:p>
          </p:txBody>
        </p:sp>
      </p:grpSp>
      <p:grpSp>
        <p:nvGrpSpPr>
          <p:cNvPr id="11" name="组合 10"/>
          <p:cNvGrpSpPr/>
          <p:nvPr>
            <p:custDataLst>
              <p:tags r:id="rId19"/>
            </p:custDataLst>
          </p:nvPr>
        </p:nvGrpSpPr>
        <p:grpSpPr>
          <a:xfrm>
            <a:off x="6464797" y="1695810"/>
            <a:ext cx="1409768" cy="469194"/>
            <a:chOff x="1454625" y="798246"/>
            <a:chExt cx="1409768" cy="469194"/>
          </a:xfrm>
        </p:grpSpPr>
        <p:cxnSp>
          <p:nvCxnSpPr>
            <p:cNvPr id="12" name="Line 21"/>
            <p:cNvCxnSpPr/>
            <p:nvPr>
              <p:custDataLst>
                <p:tags r:id="rId20"/>
              </p:custDataLst>
            </p:nvPr>
          </p:nvCxnSpPr>
          <p:spPr>
            <a:xfrm>
              <a:off x="1454625" y="1267440"/>
              <a:ext cx="1409768" cy="0"/>
            </a:xfrm>
            <a:prstGeom prst="line">
              <a:avLst/>
            </a:prstGeom>
            <a:noFill/>
            <a:ln w="38100">
              <a:solidFill>
                <a:srgbClr val="9933FF"/>
              </a:solidFill>
              <a:miter lim="800000"/>
              <a:tailEnd type="triangle" w="sm" len="sm"/>
            </a:ln>
            <a:effectLst/>
          </p:spPr>
        </p:cxnSp>
        <p:sp>
          <p:nvSpPr>
            <p:cNvPr id="13" name="Text Box 22"/>
            <p:cNvSpPr/>
            <p:nvPr>
              <p:custDataLst>
                <p:tags r:id="rId21"/>
              </p:custDataLst>
            </p:nvPr>
          </p:nvSpPr>
          <p:spPr>
            <a:xfrm>
              <a:off x="1454625" y="798246"/>
              <a:ext cx="1252220" cy="460375"/>
            </a:xfrm>
            <a:prstGeom prst="rect">
              <a:avLst/>
            </a:prstGeom>
            <a:noFill/>
            <a:ln w="50800">
              <a:noFill/>
              <a:miter lim="800000"/>
            </a:ln>
            <a:effectLst/>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baseline="0">
                  <a:solidFill>
                    <a:schemeClr val="tx1"/>
                  </a:solidFill>
                  <a:latin typeface="Arial" panose="020B0604020202020204" pitchFamily="34" charset="0"/>
                  <a:ea typeface="宋体" panose="02010600030101010101" pitchFamily="2" charset="-122"/>
                </a:defRPr>
              </a:lvl1pPr>
              <a:lvl2pPr marL="742950" indent="-285750" algn="l" defTabSz="914400" rtl="0" eaLnBrk="0" fontAlgn="base" hangingPunct="0">
                <a:lnSpc>
                  <a:spcPct val="100000"/>
                </a:lnSpc>
                <a:spcBef>
                  <a:spcPct val="20000"/>
                </a:spcBef>
                <a:spcAft>
                  <a:spcPct val="0"/>
                </a:spcAft>
                <a:buClrTx/>
                <a:buSzTx/>
                <a:buFontTx/>
                <a:buChar char="–"/>
                <a:defRPr kumimoji="0" lang="zh-CN" altLang="en-US" sz="2800" b="0" i="0" u="none" baseline="0">
                  <a:solidFill>
                    <a:schemeClr val="tx1"/>
                  </a:solidFill>
                  <a:latin typeface="Arial" panose="020B0604020202020204" pitchFamily="34" charset="0"/>
                  <a:ea typeface="宋体" panose="02010600030101010101" pitchFamily="2" charset="-122"/>
                </a:defRPr>
              </a:lvl2pPr>
              <a:lvl3pPr marL="1143000" indent="-228600" algn="l" defTabSz="914400" rtl="0" eaLnBrk="0" fontAlgn="base" hangingPunct="0">
                <a:lnSpc>
                  <a:spcPct val="100000"/>
                </a:lnSpc>
                <a:spcBef>
                  <a:spcPct val="20000"/>
                </a:spcBef>
                <a:spcAft>
                  <a:spcPct val="0"/>
                </a:spcAft>
                <a:buClrTx/>
                <a:buSzTx/>
                <a:buFontTx/>
                <a:buChar char="•"/>
                <a:defRPr kumimoji="0" lang="zh-CN" altLang="en-US" sz="2400" b="0" i="0" u="none" baseline="0">
                  <a:solidFill>
                    <a:schemeClr val="tx1"/>
                  </a:solidFill>
                  <a:latin typeface="Arial" panose="020B0604020202020204" pitchFamily="34" charset="0"/>
                  <a:ea typeface="宋体" panose="02010600030101010101" pitchFamily="2" charset="-122"/>
                </a:defRPr>
              </a:lvl3pPr>
              <a:lvl4pPr marL="1600200" indent="-228600" algn="l" defTabSz="914400" rtl="0" eaLnBrk="0" fontAlgn="base" hangingPunct="0">
                <a:lnSpc>
                  <a:spcPct val="100000"/>
                </a:lnSpc>
                <a:spcBef>
                  <a:spcPct val="20000"/>
                </a:spcBef>
                <a:spcAft>
                  <a:spcPct val="0"/>
                </a:spcAft>
                <a:buClrTx/>
                <a:buSzTx/>
                <a:buFontTx/>
                <a:buChar char="–"/>
                <a:defRPr kumimoji="0" lang="zh-CN" altLang="en-US" sz="2000" b="0" i="0" u="none" baseline="0">
                  <a:solidFill>
                    <a:schemeClr val="tx1"/>
                  </a:solidFill>
                  <a:latin typeface="Arial" panose="020B0604020202020204" pitchFamily="34" charset="0"/>
                  <a:ea typeface="宋体" panose="02010600030101010101" pitchFamily="2" charset="-122"/>
                </a:defRPr>
              </a:lvl4pPr>
              <a:lvl5pPr marL="2057400" indent="-228600" algn="l" defTabSz="914400" rtl="0" eaLnBrk="0" fontAlgn="base" hangingPunct="0">
                <a:lnSpc>
                  <a:spcPct val="100000"/>
                </a:lnSpc>
                <a:spcBef>
                  <a:spcPct val="20000"/>
                </a:spcBef>
                <a:spcAft>
                  <a:spcPct val="0"/>
                </a:spcAft>
                <a:buClrTx/>
                <a:buSzTx/>
                <a:buFontTx/>
                <a:buChar char="»"/>
                <a:defRPr kumimoji="0" lang="zh-CN" altLang="en-US" sz="2000" b="0" i="0" u="none" baseline="0">
                  <a:solidFill>
                    <a:schemeClr val="tx1"/>
                  </a:solidFill>
                  <a:latin typeface="Arial" panose="020B0604020202020204" pitchFamily="34" charset="0"/>
                  <a:ea typeface="宋体" panose="02010600030101010101" pitchFamily="2" charset="-122"/>
                </a:defRPr>
              </a:lvl5pPr>
            </a:lstStyle>
            <a:p>
              <a:pPr marL="0" indent="0" eaLnBrk="1" hangingPunct="1">
                <a:spcBef>
                  <a:spcPct val="0"/>
                </a:spcBef>
                <a:buNone/>
              </a:pPr>
              <a:r>
                <a:rPr kumimoji="1" lang="zh-CN" altLang="en-US" sz="2400" b="1">
                  <a:solidFill>
                    <a:srgbClr val="9933FF"/>
                  </a:solidFill>
                  <a:latin typeface="微软雅黑" panose="020B0503020204020204" pitchFamily="34" charset="-122"/>
                  <a:ea typeface="微软雅黑" panose="020B0503020204020204" pitchFamily="34" charset="-122"/>
                  <a:cs typeface="微软雅黑" panose="020B0503020204020204" pitchFamily="34" charset="-120"/>
                </a:rPr>
                <a:t> 水解酶</a:t>
              </a:r>
              <a:endParaRPr kumimoji="1" lang="zh-CN" altLang="en-US" sz="2400" b="1">
                <a:solidFill>
                  <a:srgbClr val="9933FF"/>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sp>
        <p:nvSpPr>
          <p:cNvPr id="3" name="Rectangle 26"/>
          <p:cNvSpPr/>
          <p:nvPr>
            <p:custDataLst>
              <p:tags r:id="rId22"/>
            </p:custDataLst>
          </p:nvPr>
        </p:nvSpPr>
        <p:spPr>
          <a:xfrm>
            <a:off x="7986395" y="1943735"/>
            <a:ext cx="1606550" cy="460375"/>
          </a:xfrm>
          <a:prstGeom prst="rect">
            <a:avLst/>
          </a:prstGeom>
          <a:noFill/>
          <a:ln w="12700">
            <a:noFill/>
            <a:miter lim="800000"/>
          </a:ln>
          <a:effectLst/>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baseline="0">
                <a:solidFill>
                  <a:schemeClr val="tx1"/>
                </a:solidFill>
                <a:latin typeface="Arial" panose="020B0604020202020204" pitchFamily="34" charset="0"/>
                <a:ea typeface="宋体" panose="02010600030101010101" pitchFamily="2" charset="-122"/>
              </a:defRPr>
            </a:lvl1pPr>
            <a:lvl2pPr marL="742950" indent="-285750" algn="l" defTabSz="914400" rtl="0" eaLnBrk="0" fontAlgn="base" hangingPunct="0">
              <a:lnSpc>
                <a:spcPct val="100000"/>
              </a:lnSpc>
              <a:spcBef>
                <a:spcPct val="20000"/>
              </a:spcBef>
              <a:spcAft>
                <a:spcPct val="0"/>
              </a:spcAft>
              <a:buClrTx/>
              <a:buSzTx/>
              <a:buFontTx/>
              <a:buChar char="–"/>
              <a:defRPr kumimoji="0" lang="zh-CN" altLang="en-US" sz="2800" b="0" i="0" u="none" baseline="0">
                <a:solidFill>
                  <a:schemeClr val="tx1"/>
                </a:solidFill>
                <a:latin typeface="Arial" panose="020B0604020202020204" pitchFamily="34" charset="0"/>
                <a:ea typeface="宋体" panose="02010600030101010101" pitchFamily="2" charset="-122"/>
              </a:defRPr>
            </a:lvl2pPr>
            <a:lvl3pPr marL="1143000" indent="-228600" algn="l" defTabSz="914400" rtl="0" eaLnBrk="0" fontAlgn="base" hangingPunct="0">
              <a:lnSpc>
                <a:spcPct val="100000"/>
              </a:lnSpc>
              <a:spcBef>
                <a:spcPct val="20000"/>
              </a:spcBef>
              <a:spcAft>
                <a:spcPct val="0"/>
              </a:spcAft>
              <a:buClrTx/>
              <a:buSzTx/>
              <a:buFontTx/>
              <a:buChar char="•"/>
              <a:defRPr kumimoji="0" lang="zh-CN" altLang="en-US" sz="2400" b="0" i="0" u="none" baseline="0">
                <a:solidFill>
                  <a:schemeClr val="tx1"/>
                </a:solidFill>
                <a:latin typeface="Arial" panose="020B0604020202020204" pitchFamily="34" charset="0"/>
                <a:ea typeface="宋体" panose="02010600030101010101" pitchFamily="2" charset="-122"/>
              </a:defRPr>
            </a:lvl3pPr>
            <a:lvl4pPr marL="1600200" indent="-228600" algn="l" defTabSz="914400" rtl="0" eaLnBrk="0" fontAlgn="base" hangingPunct="0">
              <a:lnSpc>
                <a:spcPct val="100000"/>
              </a:lnSpc>
              <a:spcBef>
                <a:spcPct val="20000"/>
              </a:spcBef>
              <a:spcAft>
                <a:spcPct val="0"/>
              </a:spcAft>
              <a:buClrTx/>
              <a:buSzTx/>
              <a:buFontTx/>
              <a:buChar char="–"/>
              <a:defRPr kumimoji="0" lang="zh-CN" altLang="en-US" sz="2000" b="0" i="0" u="none" baseline="0">
                <a:solidFill>
                  <a:schemeClr val="tx1"/>
                </a:solidFill>
                <a:latin typeface="Arial" panose="020B0604020202020204" pitchFamily="34" charset="0"/>
                <a:ea typeface="宋体" panose="02010600030101010101" pitchFamily="2" charset="-122"/>
              </a:defRPr>
            </a:lvl4pPr>
            <a:lvl5pPr marL="2057400" indent="-228600" algn="l" defTabSz="914400" rtl="0" eaLnBrk="0" fontAlgn="base" hangingPunct="0">
              <a:lnSpc>
                <a:spcPct val="100000"/>
              </a:lnSpc>
              <a:spcBef>
                <a:spcPct val="20000"/>
              </a:spcBef>
              <a:spcAft>
                <a:spcPct val="0"/>
              </a:spcAft>
              <a:buClrTx/>
              <a:buSzTx/>
              <a:buFontTx/>
              <a:buChar char="»"/>
              <a:defRPr kumimoji="0" lang="zh-CN" altLang="en-US" sz="2000" b="0" i="0" u="none" baseline="0">
                <a:solidFill>
                  <a:schemeClr val="tx1"/>
                </a:solidFill>
                <a:latin typeface="Arial" panose="020B0604020202020204" pitchFamily="34" charset="0"/>
                <a:ea typeface="宋体" panose="02010600030101010101" pitchFamily="2" charset="-122"/>
              </a:defRPr>
            </a:lvl5pPr>
          </a:lstStyle>
          <a:p>
            <a:pPr marL="0" indent="0" eaLnBrk="1" hangingPunct="1">
              <a:spcBef>
                <a:spcPct val="0"/>
              </a:spcBef>
              <a:buNone/>
            </a:pPr>
            <a:r>
              <a:rPr kumimoji="1" lang="en-US" altLang="zh-CN" sz="2400" b="1">
                <a:solidFill>
                  <a:srgbClr val="080808"/>
                </a:solidFill>
                <a:latin typeface="微软雅黑" panose="020B0503020204020204" pitchFamily="34" charset="-122"/>
                <a:ea typeface="微软雅黑" panose="020B0503020204020204" pitchFamily="34" charset="-122"/>
                <a:cs typeface="Times New Roman" panose="02020603050405020304" charset="0"/>
              </a:rPr>
              <a:t>ADP +Pi</a:t>
            </a:r>
            <a:endParaRPr kumimoji="1" lang="en-US" altLang="zh-CN" sz="2400" b="1">
              <a:solidFill>
                <a:srgbClr val="080808"/>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5" name="Rectangle 27"/>
          <p:cNvSpPr/>
          <p:nvPr>
            <p:custDataLst>
              <p:tags r:id="rId23"/>
            </p:custDataLst>
          </p:nvPr>
        </p:nvSpPr>
        <p:spPr>
          <a:xfrm>
            <a:off x="9507220" y="1943735"/>
            <a:ext cx="2592705" cy="829945"/>
          </a:xfrm>
          <a:prstGeom prst="rect">
            <a:avLst/>
          </a:prstGeom>
          <a:noFill/>
          <a:ln w="12700">
            <a:noFill/>
            <a:miter lim="800000"/>
          </a:ln>
          <a:effectLst/>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baseline="0">
                <a:solidFill>
                  <a:schemeClr val="tx1"/>
                </a:solidFill>
                <a:latin typeface="Arial" panose="020B0604020202020204" pitchFamily="34" charset="0"/>
                <a:ea typeface="宋体" panose="02010600030101010101" pitchFamily="2" charset="-122"/>
              </a:defRPr>
            </a:lvl1pPr>
            <a:lvl2pPr marL="742950" indent="-285750" algn="l" defTabSz="914400" rtl="0" eaLnBrk="0" fontAlgn="base" hangingPunct="0">
              <a:lnSpc>
                <a:spcPct val="100000"/>
              </a:lnSpc>
              <a:spcBef>
                <a:spcPct val="20000"/>
              </a:spcBef>
              <a:spcAft>
                <a:spcPct val="0"/>
              </a:spcAft>
              <a:buClrTx/>
              <a:buSzTx/>
              <a:buFontTx/>
              <a:buChar char="–"/>
              <a:defRPr kumimoji="0" lang="zh-CN" altLang="en-US" sz="2800" b="0" i="0" u="none" baseline="0">
                <a:solidFill>
                  <a:schemeClr val="tx1"/>
                </a:solidFill>
                <a:latin typeface="Arial" panose="020B0604020202020204" pitchFamily="34" charset="0"/>
                <a:ea typeface="宋体" panose="02010600030101010101" pitchFamily="2" charset="-122"/>
              </a:defRPr>
            </a:lvl2pPr>
            <a:lvl3pPr marL="1143000" indent="-228600" algn="l" defTabSz="914400" rtl="0" eaLnBrk="0" fontAlgn="base" hangingPunct="0">
              <a:lnSpc>
                <a:spcPct val="100000"/>
              </a:lnSpc>
              <a:spcBef>
                <a:spcPct val="20000"/>
              </a:spcBef>
              <a:spcAft>
                <a:spcPct val="0"/>
              </a:spcAft>
              <a:buClrTx/>
              <a:buSzTx/>
              <a:buFontTx/>
              <a:buChar char="•"/>
              <a:defRPr kumimoji="0" lang="zh-CN" altLang="en-US" sz="2400" b="0" i="0" u="none" baseline="0">
                <a:solidFill>
                  <a:schemeClr val="tx1"/>
                </a:solidFill>
                <a:latin typeface="Arial" panose="020B0604020202020204" pitchFamily="34" charset="0"/>
                <a:ea typeface="宋体" panose="02010600030101010101" pitchFamily="2" charset="-122"/>
              </a:defRPr>
            </a:lvl3pPr>
            <a:lvl4pPr marL="1600200" indent="-228600" algn="l" defTabSz="914400" rtl="0" eaLnBrk="0" fontAlgn="base" hangingPunct="0">
              <a:lnSpc>
                <a:spcPct val="100000"/>
              </a:lnSpc>
              <a:spcBef>
                <a:spcPct val="20000"/>
              </a:spcBef>
              <a:spcAft>
                <a:spcPct val="0"/>
              </a:spcAft>
              <a:buClrTx/>
              <a:buSzTx/>
              <a:buFontTx/>
              <a:buChar char="–"/>
              <a:defRPr kumimoji="0" lang="zh-CN" altLang="en-US" sz="2000" b="0" i="0" u="none" baseline="0">
                <a:solidFill>
                  <a:schemeClr val="tx1"/>
                </a:solidFill>
                <a:latin typeface="Arial" panose="020B0604020202020204" pitchFamily="34" charset="0"/>
                <a:ea typeface="宋体" panose="02010600030101010101" pitchFamily="2" charset="-122"/>
              </a:defRPr>
            </a:lvl4pPr>
            <a:lvl5pPr marL="2057400" indent="-228600" algn="l" defTabSz="914400" rtl="0" eaLnBrk="0" fontAlgn="base" hangingPunct="0">
              <a:lnSpc>
                <a:spcPct val="100000"/>
              </a:lnSpc>
              <a:spcBef>
                <a:spcPct val="20000"/>
              </a:spcBef>
              <a:spcAft>
                <a:spcPct val="0"/>
              </a:spcAft>
              <a:buClrTx/>
              <a:buSzTx/>
              <a:buFontTx/>
              <a:buChar char="»"/>
              <a:defRPr kumimoji="0" lang="zh-CN" altLang="en-US" sz="2000" b="0" i="0" u="none" baseline="0">
                <a:solidFill>
                  <a:schemeClr val="tx1"/>
                </a:solidFill>
                <a:latin typeface="Arial" panose="020B0604020202020204" pitchFamily="34" charset="0"/>
                <a:ea typeface="宋体" panose="02010600030101010101" pitchFamily="2" charset="-122"/>
              </a:defRPr>
            </a:lvl5pPr>
          </a:lstStyle>
          <a:p>
            <a:pPr marL="0" lvl="0" indent="0" eaLnBrk="1" hangingPunct="1">
              <a:spcBef>
                <a:spcPct val="0"/>
              </a:spcBef>
              <a:buNone/>
            </a:pPr>
            <a:r>
              <a:rPr kumimoji="1" lang="en-US" altLang="zh-CN"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rPr>
              <a:t>+ </a:t>
            </a:r>
            <a:r>
              <a:rPr kumimoji="1" lang="zh-CN" altLang="en-US"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rPr>
              <a:t>能量</a:t>
            </a:r>
            <a:endParaRPr kumimoji="1" lang="zh-CN" altLang="en-US"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endParaRPr>
          </a:p>
          <a:p>
            <a:pPr marL="0" lvl="0" indent="0" eaLnBrk="1" hangingPunct="1">
              <a:spcBef>
                <a:spcPct val="0"/>
              </a:spcBef>
              <a:buNone/>
            </a:pPr>
            <a:r>
              <a:rPr kumimoji="1" lang="zh-CN" altLang="en-US"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rPr>
              <a:t>（</a:t>
            </a:r>
            <a:r>
              <a:rPr sz="2400" b="1">
                <a:solidFill>
                  <a:prstClr val="black"/>
                </a:solidFill>
                <a:highlight>
                  <a:srgbClr val="FFFF00"/>
                </a:highlight>
                <a:latin typeface="+mj-ea"/>
                <a:ea typeface="+mj-ea"/>
                <a:sym typeface="+mn-ea"/>
              </a:rPr>
              <a:t>30.54 kJ</a:t>
            </a:r>
            <a:r>
              <a:rPr lang="en-US" altLang="zh-CN" sz="2400" b="1">
                <a:solidFill>
                  <a:prstClr val="black"/>
                </a:solidFill>
                <a:highlight>
                  <a:srgbClr val="FFFF00"/>
                </a:highlight>
                <a:latin typeface="+mj-ea"/>
                <a:ea typeface="+mj-ea"/>
                <a:sym typeface="+mn-ea"/>
              </a:rPr>
              <a:t>/mol</a:t>
            </a:r>
            <a:r>
              <a:rPr sz="2400" b="1">
                <a:solidFill>
                  <a:prstClr val="black"/>
                </a:solidFill>
                <a:latin typeface="+mj-ea"/>
                <a:ea typeface="+mj-ea"/>
                <a:sym typeface="+mn-ea"/>
              </a:rPr>
              <a:t>）</a:t>
            </a:r>
            <a:r>
              <a:rPr lang="en-US" altLang="zh-CN" sz="2400" b="1">
                <a:solidFill>
                  <a:prstClr val="black"/>
                </a:solidFill>
                <a:latin typeface="+mj-ea"/>
                <a:ea typeface="+mj-ea"/>
                <a:sym typeface="+mn-ea"/>
              </a:rPr>
              <a:t> </a:t>
            </a:r>
            <a:endParaRPr kumimoji="1" lang="zh-CN" altLang="en-US"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0" name="文本框 69"/>
          <p:cNvSpPr txBox="1"/>
          <p:nvPr>
            <p:custDataLst>
              <p:tags r:id="rId24"/>
            </p:custDataLst>
          </p:nvPr>
        </p:nvSpPr>
        <p:spPr>
          <a:xfrm>
            <a:off x="9610090" y="2909570"/>
            <a:ext cx="2374265" cy="829945"/>
          </a:xfrm>
          <a:prstGeom prst="rect">
            <a:avLst/>
          </a:prstGeom>
          <a:solidFill>
            <a:schemeClr val="accent1">
              <a:lumMod val="20000"/>
              <a:lumOff val="80000"/>
            </a:schemeClr>
          </a:solidFill>
        </p:spPr>
        <p:txBody>
          <a:bodyPr wrap="square" rtlCol="0" anchor="t">
            <a:spAutoFit/>
          </a:bodyPr>
          <a:lstStyle/>
          <a:p>
            <a:pPr algn="ctr">
              <a:lnSpc>
                <a:spcPct val="100000"/>
              </a:lnSpc>
            </a:pPr>
            <a:r>
              <a:rPr lang="en-US" altLang="zh-CN" sz="2400" b="1">
                <a:solidFill>
                  <a:prstClr val="black"/>
                </a:solidFill>
                <a:latin typeface="+mj-ea"/>
                <a:ea typeface="+mj-ea"/>
                <a:cs typeface="微软雅黑" panose="020B0503020204020204" pitchFamily="34" charset="-120"/>
                <a:sym typeface="+mn-ea"/>
              </a:rPr>
              <a:t>ATP</a:t>
            </a:r>
            <a:r>
              <a:rPr lang="zh-CN" altLang="en-US" sz="2400" b="1">
                <a:solidFill>
                  <a:prstClr val="black"/>
                </a:solidFill>
                <a:latin typeface="+mj-ea"/>
                <a:ea typeface="+mj-ea"/>
                <a:cs typeface="微软雅黑" panose="020B0503020204020204" pitchFamily="34" charset="-120"/>
                <a:sym typeface="+mn-ea"/>
              </a:rPr>
              <a:t>是一种</a:t>
            </a:r>
            <a:endParaRPr lang="zh-CN" altLang="en-US" sz="2400" b="1">
              <a:solidFill>
                <a:prstClr val="black"/>
              </a:solidFill>
              <a:latin typeface="+mj-ea"/>
              <a:ea typeface="+mj-ea"/>
              <a:cs typeface="微软雅黑" panose="020B0503020204020204" pitchFamily="34" charset="-120"/>
              <a:sym typeface="+mn-ea"/>
            </a:endParaRPr>
          </a:p>
          <a:p>
            <a:pPr algn="ctr">
              <a:lnSpc>
                <a:spcPct val="100000"/>
              </a:lnSpc>
            </a:pPr>
            <a:r>
              <a:rPr lang="zh-CN" altLang="en-US" sz="2400" b="1">
                <a:solidFill>
                  <a:srgbClr val="FF0000"/>
                </a:solidFill>
                <a:latin typeface="+mj-ea"/>
                <a:ea typeface="+mj-ea"/>
                <a:cs typeface="微软雅黑" panose="020B0503020204020204" pitchFamily="34" charset="-120"/>
                <a:sym typeface="+mn-ea"/>
              </a:rPr>
              <a:t>高能磷酸化合物</a:t>
            </a:r>
            <a:endParaRPr lang="zh-CN" altLang="en-US" sz="2400" b="1">
              <a:solidFill>
                <a:srgbClr val="FF0000"/>
              </a:solidFill>
              <a:latin typeface="+mj-ea"/>
              <a:ea typeface="+mj-ea"/>
              <a:cs typeface="微软雅黑" panose="020B0503020204020204" pitchFamily="34" charset="-120"/>
              <a:sym typeface="+mn-ea"/>
            </a:endParaRPr>
          </a:p>
        </p:txBody>
      </p:sp>
      <p:grpSp>
        <p:nvGrpSpPr>
          <p:cNvPr id="6" name="组合 5"/>
          <p:cNvGrpSpPr/>
          <p:nvPr>
            <p:custDataLst>
              <p:tags r:id="rId25"/>
            </p:custDataLst>
          </p:nvPr>
        </p:nvGrpSpPr>
        <p:grpSpPr>
          <a:xfrm>
            <a:off x="149225" y="81280"/>
            <a:ext cx="5146675" cy="1152525"/>
            <a:chOff x="235" y="128"/>
            <a:chExt cx="9212" cy="1815"/>
          </a:xfrm>
        </p:grpSpPr>
        <p:sp>
          <p:nvSpPr>
            <p:cNvPr id="16" name="文本框 15"/>
            <p:cNvSpPr txBox="1"/>
            <p:nvPr>
              <p:custDataLst>
                <p:tags r:id="rId26"/>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的结构和功能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7" name="组合 16"/>
            <p:cNvGrpSpPr/>
            <p:nvPr>
              <p:custDataLst>
                <p:tags r:id="rId27"/>
              </p:custDataLst>
            </p:nvPr>
          </p:nvGrpSpPr>
          <p:grpSpPr>
            <a:xfrm>
              <a:off x="235" y="128"/>
              <a:ext cx="9212" cy="899"/>
              <a:chOff x="587375" y="977268"/>
              <a:chExt cx="5849544" cy="570900"/>
            </a:xfrm>
          </p:grpSpPr>
          <p:sp>
            <p:nvSpPr>
              <p:cNvPr id="215" name="任意多边形: 形状 17"/>
              <p:cNvSpPr/>
              <p:nvPr>
                <p:custDataLst>
                  <p:tags r:id="rId28"/>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29"/>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30"/>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31"/>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9" name="图片 18" descr="32303137373532353b32303137393931383bc9faceefcfd4cea2beb5cfb8b0fb"/>
            <p:cNvPicPr>
              <a:picLocks noChangeAspect="1"/>
            </p:cNvPicPr>
            <p:nvPr>
              <p:custDataLst>
                <p:tags r:id="rId32"/>
              </p:custDataLst>
            </p:nvPr>
          </p:nvPicPr>
          <p:blipFill>
            <a:blip r:embed="rId33"/>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down)">
                                      <p:cBhvr>
                                        <p:cTn id="11" dur="500"/>
                                        <p:tgtEl>
                                          <p:spTgt spid="25"/>
                                        </p:tgtEl>
                                      </p:cBhvr>
                                    </p:animEffect>
                                  </p:childTnLst>
                                </p:cTn>
                              </p:par>
                            </p:childTnLst>
                          </p:cTn>
                        </p:par>
                        <p:par>
                          <p:cTn id="12" fill="hold">
                            <p:stCondLst>
                              <p:cond delay="500"/>
                            </p:stCondLst>
                            <p:childTnLst>
                              <p:par>
                                <p:cTn id="13" presetID="22" presetClass="entr" presetSubtype="4"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down)">
                                      <p:cBhvr>
                                        <p:cTn id="15" dur="500"/>
                                        <p:tgtEl>
                                          <p:spTgt spid="26"/>
                                        </p:tgtEl>
                                      </p:cBhvr>
                                    </p:animEffect>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par>
                          <p:cTn id="19" fill="hold">
                            <p:stCondLst>
                              <p:cond delay="1000"/>
                            </p:stCondLst>
                            <p:childTnLst>
                              <p:par>
                                <p:cTn id="20" presetID="22" presetClass="entr" presetSubtype="4" fill="hold" grpId="0" nodeType="after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down)">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500"/>
                                  </p:stCondLst>
                                  <p:childTnLst>
                                    <p:set>
                                      <p:cBhvr>
                                        <p:cTn id="26" dur="1" fill="hold">
                                          <p:stCondLst>
                                            <p:cond delay="0"/>
                                          </p:stCondLst>
                                        </p:cTn>
                                        <p:tgtEl>
                                          <p:spTgt spid="22"/>
                                        </p:tgtEl>
                                        <p:attrNameLst>
                                          <p:attrName>style.visibility</p:attrName>
                                        </p:attrNameLst>
                                      </p:cBhvr>
                                      <p:to>
                                        <p:strVal val="visible"/>
                                      </p:to>
                                    </p:set>
                                    <p:animEffect transition="in" filter="blinds(horizont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41"/>
                                        </p:tgtEl>
                                        <p:attrNameLst>
                                          <p:attrName>style.visibility</p:attrName>
                                        </p:attrNameLst>
                                      </p:cBhvr>
                                      <p:to>
                                        <p:strVal val="visible"/>
                                      </p:to>
                                    </p:set>
                                  </p:childTnLst>
                                </p:cTn>
                              </p:par>
                              <p:par>
                                <p:cTn id="32" presetID="22" presetClass="entr" presetSubtype="1" fill="hold" nodeType="with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wipe(up)">
                                      <p:cBhvr>
                                        <p:cTn id="34" dur="500"/>
                                        <p:tgtEl>
                                          <p:spTgt spid="4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42"/>
                                        </p:tgtEl>
                                        <p:attrNameLst>
                                          <p:attrName>style.visibility</p:attrName>
                                        </p:attrNameLst>
                                      </p:cBhvr>
                                      <p:to>
                                        <p:strVal val="visible"/>
                                      </p:to>
                                    </p:set>
                                    <p:animEffect transition="in" filter="wipe(up)">
                                      <p:cBhvr>
                                        <p:cTn id="39" dur="500"/>
                                        <p:tgtEl>
                                          <p:spTgt spid="4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wipe(left)">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fade">
                                      <p:cBhvr>
                                        <p:cTn id="54" dur="500"/>
                                        <p:tgtEl>
                                          <p:spTgt spid="3"/>
                                        </p:tgtEl>
                                      </p:cBhvr>
                                    </p:animEffect>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grpId="0" nodeType="clickEffect">
                                  <p:stCondLst>
                                    <p:cond delay="0"/>
                                  </p:stCondLst>
                                  <p:childTnLst>
                                    <p:set>
                                      <p:cBhvr>
                                        <p:cTn id="58" dur="1" fill="hold">
                                          <p:stCondLst>
                                            <p:cond delay="0"/>
                                          </p:stCondLst>
                                        </p:cTn>
                                        <p:tgtEl>
                                          <p:spTgt spid="5"/>
                                        </p:tgtEl>
                                        <p:attrNameLst>
                                          <p:attrName>style.visibility</p:attrName>
                                        </p:attrNameLst>
                                      </p:cBhvr>
                                      <p:to>
                                        <p:strVal val="visible"/>
                                      </p:to>
                                    </p:set>
                                    <p:anim calcmode="lin" valueType="num">
                                      <p:cBhvr>
                                        <p:cTn id="59" dur="1000" fill="hold"/>
                                        <p:tgtEl>
                                          <p:spTgt spid="5"/>
                                        </p:tgtEl>
                                        <p:attrNameLst>
                                          <p:attrName>ppt_w</p:attrName>
                                        </p:attrNameLst>
                                      </p:cBhvr>
                                      <p:tavLst>
                                        <p:tav tm="0">
                                          <p:val>
                                            <p:strVal val="#ppt_w*0.70"/>
                                          </p:val>
                                        </p:tav>
                                        <p:tav tm="100000">
                                          <p:val>
                                            <p:strVal val="#ppt_w"/>
                                          </p:val>
                                        </p:tav>
                                      </p:tavLst>
                                    </p:anim>
                                    <p:anim calcmode="lin" valueType="num">
                                      <p:cBhvr>
                                        <p:cTn id="60" dur="1000" fill="hold"/>
                                        <p:tgtEl>
                                          <p:spTgt spid="5"/>
                                        </p:tgtEl>
                                        <p:attrNameLst>
                                          <p:attrName>ppt_h</p:attrName>
                                        </p:attrNameLst>
                                      </p:cBhvr>
                                      <p:tavLst>
                                        <p:tav tm="0">
                                          <p:val>
                                            <p:strVal val="#ppt_h"/>
                                          </p:val>
                                        </p:tav>
                                        <p:tav tm="100000">
                                          <p:val>
                                            <p:strVal val="#ppt_h"/>
                                          </p:val>
                                        </p:tav>
                                      </p:tavLst>
                                    </p:anim>
                                    <p:animEffect transition="in" filter="fade">
                                      <p:cBhvr>
                                        <p:cTn id="61" dur="1000"/>
                                        <p:tgtEl>
                                          <p:spTgt spid="5"/>
                                        </p:tgtEl>
                                      </p:cBhvr>
                                    </p:animEffect>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70"/>
                                        </p:tgtEl>
                                        <p:attrNameLst>
                                          <p:attrName>style.visibility</p:attrName>
                                        </p:attrNameLst>
                                      </p:cBhvr>
                                      <p:to>
                                        <p:strVal val="visible"/>
                                      </p:to>
                                    </p:set>
                                    <p:animEffect transition="in" filter="wipe(down)">
                                      <p:cBhvr>
                                        <p:cTn id="66" dur="580">
                                          <p:stCondLst>
                                            <p:cond delay="0"/>
                                          </p:stCondLst>
                                        </p:cTn>
                                        <p:tgtEl>
                                          <p:spTgt spid="70"/>
                                        </p:tgtEl>
                                      </p:cBhvr>
                                    </p:animEffect>
                                    <p:anim calcmode="lin" valueType="num">
                                      <p:cBhvr>
                                        <p:cTn id="67" dur="1822" tmFilter="0,0; 0.14,0.36; 0.43,0.73; 0.71,0.91; 1.0,1.0">
                                          <p:stCondLst>
                                            <p:cond delay="0"/>
                                          </p:stCondLst>
                                        </p:cTn>
                                        <p:tgtEl>
                                          <p:spTgt spid="70"/>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70"/>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70"/>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70"/>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70"/>
                                        </p:tgtEl>
                                        <p:attrNameLst>
                                          <p:attrName>ppt_y</p:attrName>
                                        </p:attrNameLst>
                                      </p:cBhvr>
                                      <p:tavLst>
                                        <p:tav tm="0" fmla="#ppt_y-sin(pi*$)/81">
                                          <p:val>
                                            <p:fltVal val="0"/>
                                          </p:val>
                                        </p:tav>
                                        <p:tav tm="100000">
                                          <p:val>
                                            <p:fltVal val="1"/>
                                          </p:val>
                                        </p:tav>
                                      </p:tavLst>
                                    </p:anim>
                                    <p:animScale>
                                      <p:cBhvr>
                                        <p:cTn id="72" dur="26">
                                          <p:stCondLst>
                                            <p:cond delay="650"/>
                                          </p:stCondLst>
                                        </p:cTn>
                                        <p:tgtEl>
                                          <p:spTgt spid="70"/>
                                        </p:tgtEl>
                                      </p:cBhvr>
                                      <p:to x="100000" y="60000"/>
                                    </p:animScale>
                                    <p:animScale>
                                      <p:cBhvr>
                                        <p:cTn id="73" dur="166" decel="50000">
                                          <p:stCondLst>
                                            <p:cond delay="676"/>
                                          </p:stCondLst>
                                        </p:cTn>
                                        <p:tgtEl>
                                          <p:spTgt spid="70"/>
                                        </p:tgtEl>
                                      </p:cBhvr>
                                      <p:to x="100000" y="100000"/>
                                    </p:animScale>
                                    <p:animScale>
                                      <p:cBhvr>
                                        <p:cTn id="74" dur="26">
                                          <p:stCondLst>
                                            <p:cond delay="1312"/>
                                          </p:stCondLst>
                                        </p:cTn>
                                        <p:tgtEl>
                                          <p:spTgt spid="70"/>
                                        </p:tgtEl>
                                      </p:cBhvr>
                                      <p:to x="100000" y="80000"/>
                                    </p:animScale>
                                    <p:animScale>
                                      <p:cBhvr>
                                        <p:cTn id="75" dur="166" decel="50000">
                                          <p:stCondLst>
                                            <p:cond delay="1338"/>
                                          </p:stCondLst>
                                        </p:cTn>
                                        <p:tgtEl>
                                          <p:spTgt spid="70"/>
                                        </p:tgtEl>
                                      </p:cBhvr>
                                      <p:to x="100000" y="100000"/>
                                    </p:animScale>
                                    <p:animScale>
                                      <p:cBhvr>
                                        <p:cTn id="76" dur="26">
                                          <p:stCondLst>
                                            <p:cond delay="1642"/>
                                          </p:stCondLst>
                                        </p:cTn>
                                        <p:tgtEl>
                                          <p:spTgt spid="70"/>
                                        </p:tgtEl>
                                      </p:cBhvr>
                                      <p:to x="100000" y="90000"/>
                                    </p:animScale>
                                    <p:animScale>
                                      <p:cBhvr>
                                        <p:cTn id="77" dur="166" decel="50000">
                                          <p:stCondLst>
                                            <p:cond delay="1668"/>
                                          </p:stCondLst>
                                        </p:cTn>
                                        <p:tgtEl>
                                          <p:spTgt spid="70"/>
                                        </p:tgtEl>
                                      </p:cBhvr>
                                      <p:to x="100000" y="100000"/>
                                    </p:animScale>
                                    <p:animScale>
                                      <p:cBhvr>
                                        <p:cTn id="78" dur="26">
                                          <p:stCondLst>
                                            <p:cond delay="1808"/>
                                          </p:stCondLst>
                                        </p:cTn>
                                        <p:tgtEl>
                                          <p:spTgt spid="70"/>
                                        </p:tgtEl>
                                      </p:cBhvr>
                                      <p:to x="100000" y="95000"/>
                                    </p:animScale>
                                    <p:animScale>
                                      <p:cBhvr>
                                        <p:cTn id="79" dur="166" decel="50000">
                                          <p:stCondLst>
                                            <p:cond delay="1834"/>
                                          </p:stCondLst>
                                        </p:cTn>
                                        <p:tgtEl>
                                          <p:spTgt spid="70"/>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2" presetClass="entr" presetSubtype="2" fill="hold" nodeType="clickEffect">
                                  <p:stCondLst>
                                    <p:cond delay="0"/>
                                  </p:stCondLst>
                                  <p:childTnLst>
                                    <p:set>
                                      <p:cBhvr>
                                        <p:cTn id="83" dur="1" fill="hold">
                                          <p:stCondLst>
                                            <p:cond delay="0"/>
                                          </p:stCondLst>
                                        </p:cTn>
                                        <p:tgtEl>
                                          <p:spTgt spid="8"/>
                                        </p:tgtEl>
                                        <p:attrNameLst>
                                          <p:attrName>style.visibility</p:attrName>
                                        </p:attrNameLst>
                                      </p:cBhvr>
                                      <p:to>
                                        <p:strVal val="visible"/>
                                      </p:to>
                                    </p:set>
                                    <p:animEffect transition="in" filter="wipe(right)">
                                      <p:cBhvr>
                                        <p:cTn id="8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5" grpId="0" animBg="1"/>
      <p:bldP spid="26" grpId="0" animBg="1"/>
      <p:bldP spid="27" grpId="0" animBg="1"/>
      <p:bldP spid="28" grpId="0" animBg="1"/>
      <p:bldP spid="41" grpId="0"/>
      <p:bldP spid="7" grpId="0" animBg="1"/>
      <p:bldP spid="3" grpId="0" animBg="1"/>
      <p:bldP spid="5" grpId="0" animBg="1"/>
      <p:bldP spid="7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custDataLst>
              <p:tags r:id="rId1"/>
            </p:custDataLst>
          </p:nvPr>
        </p:nvGrpSpPr>
        <p:grpSpPr>
          <a:xfrm>
            <a:off x="149225" y="81280"/>
            <a:ext cx="5146675" cy="1152525"/>
            <a:chOff x="235" y="128"/>
            <a:chExt cx="9212" cy="1815"/>
          </a:xfrm>
        </p:grpSpPr>
        <p:sp>
          <p:nvSpPr>
            <p:cNvPr id="15" name="文本框 14"/>
            <p:cNvSpPr txBox="1"/>
            <p:nvPr>
              <p:custDataLst>
                <p:tags r:id="rId2"/>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的结构和功能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6" name="组合 25"/>
            <p:cNvGrpSpPr/>
            <p:nvPr>
              <p:custDataLst>
                <p:tags r:id="rId3"/>
              </p:custDataLst>
            </p:nvPr>
          </p:nvGrpSpPr>
          <p:grpSpPr>
            <a:xfrm>
              <a:off x="235" y="128"/>
              <a:ext cx="9212" cy="899"/>
              <a:chOff x="587375" y="977268"/>
              <a:chExt cx="5849544" cy="570900"/>
            </a:xfrm>
          </p:grpSpPr>
          <p:sp>
            <p:nvSpPr>
              <p:cNvPr id="215" name="任意多边形: 形状 17"/>
              <p:cNvSpPr/>
              <p:nvPr>
                <p:custDataLst>
                  <p:tags r:id="rId4"/>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17" name="文本框 16"/>
          <p:cNvSpPr txBox="1"/>
          <p:nvPr>
            <p:custDataLst>
              <p:tags r:id="rId10"/>
            </p:custDataLst>
          </p:nvPr>
        </p:nvSpPr>
        <p:spPr>
          <a:xfrm>
            <a:off x="299085" y="1955165"/>
            <a:ext cx="11372215" cy="2158365"/>
          </a:xfrm>
          <a:prstGeom prst="rect">
            <a:avLst/>
          </a:prstGeom>
          <a:noFill/>
        </p:spPr>
        <p:txBody>
          <a:bodyPr wrap="square" rtlCol="0" anchor="t">
            <a:spAutoFit/>
          </a:bodyPr>
          <a:lstStyle/>
          <a:p>
            <a:pPr marL="252095" indent="-457200" algn="just">
              <a:lnSpc>
                <a:spcPct val="120000"/>
              </a:lnSpc>
              <a:spcAft>
                <a:spcPct val="0"/>
              </a:spcAft>
            </a:pP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 (1)</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科学家发现，一种化学结构与</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ATP</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相似的物质</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GTP(</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鸟苷三磷酸</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也能为细胞的生命活动提供能量，请从化学结构的角度解释</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GTP</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也可以供能的原因</a:t>
            </a:r>
            <a:r>
              <a:rPr lang="zh-CN" altLang="zh-CN" sz="2800" kern="10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r>
              <a:rPr lang="en-US" altLang="zh-CN" sz="2800" kern="10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________________________________________</a:t>
            </a:r>
            <a:r>
              <a:rPr lang="en-US" altLang="zh-CN" sz="2800" kern="100" smtClean="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_________________</a:t>
            </a:r>
            <a:endParaRPr lang="en-US" altLang="zh-CN" sz="2800" kern="100" smtClean="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a:p>
            <a:pPr marL="252095" indent="-457200" algn="just">
              <a:lnSpc>
                <a:spcPct val="120000"/>
              </a:lnSpc>
              <a:spcAft>
                <a:spcPct val="0"/>
              </a:spcAft>
            </a:pPr>
            <a:r>
              <a:rPr lang="en-US" altLang="zh-CN" sz="2800" kern="100" smtClean="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____________________________________________________________</a:t>
            </a:r>
            <a:r>
              <a:rPr lang="zh-CN" altLang="en-US" sz="2800" kern="100" smtClean="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endParaRPr lang="zh-CN" altLang="en-US" sz="2800" kern="10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sp>
        <p:nvSpPr>
          <p:cNvPr id="18" name="矩形 17"/>
          <p:cNvSpPr/>
          <p:nvPr>
            <p:custDataLst>
              <p:tags r:id="rId11"/>
            </p:custDataLst>
          </p:nvPr>
        </p:nvSpPr>
        <p:spPr>
          <a:xfrm>
            <a:off x="600075" y="2902585"/>
            <a:ext cx="10805795" cy="1210945"/>
          </a:xfrm>
          <a:prstGeom prst="rect">
            <a:avLst/>
          </a:prstGeom>
        </p:spPr>
        <p:txBody>
          <a:bodyPr wrap="square">
            <a:spAutoFit/>
          </a:bodyPr>
          <a:lstStyle/>
          <a:p>
            <a:pPr indent="0" fontAlgn="auto">
              <a:lnSpc>
                <a:spcPct val="130000"/>
              </a:lnSpc>
            </a:pPr>
            <a:r>
              <a:rPr lang="en-US" altLang="zh-CN" sz="2800" b="1" kern="100">
                <a:solidFill>
                  <a:srgbClr val="FF0000"/>
                </a:solidFill>
                <a:latin typeface="微软雅黑" panose="020B0503020204020204" pitchFamily="34" charset="-122"/>
                <a:ea typeface="微软雅黑" panose="020B0503020204020204" pitchFamily="34" charset="-122"/>
                <a:cs typeface="Arial" panose="020B0604020202020204" pitchFamily="34" charset="0"/>
                <a:sym typeface="Times New Roman" panose="02020603050405020304"/>
              </a:rPr>
              <a:t>                 </a:t>
            </a:r>
            <a:r>
              <a:rPr lang="zh-CN" altLang="zh-CN" sz="2800" b="1" kern="100">
                <a:solidFill>
                  <a:srgbClr val="FF0000"/>
                </a:solidFill>
                <a:latin typeface="微软雅黑" panose="020B0503020204020204" pitchFamily="34" charset="-122"/>
                <a:ea typeface="微软雅黑" panose="020B0503020204020204" pitchFamily="34" charset="-122"/>
                <a:cs typeface="Arial" panose="020B0604020202020204" pitchFamily="34" charset="0"/>
                <a:sym typeface="Times New Roman" panose="02020603050405020304"/>
              </a:rPr>
              <a:t>含有两个特殊化学键，远离鸟苷的特殊化学键容易水解断裂，释放能量。</a:t>
            </a:r>
            <a:endParaRPr lang="zh-CN" altLang="zh-CN" sz="2800" b="1" kern="100">
              <a:solidFill>
                <a:srgbClr val="FF0000"/>
              </a:solidFill>
              <a:latin typeface="微软雅黑" panose="020B0503020204020204" pitchFamily="34" charset="-122"/>
              <a:ea typeface="微软雅黑" panose="020B0503020204020204" pitchFamily="34" charset="-122"/>
              <a:cs typeface="Arial" panose="020B0604020202020204" pitchFamily="34" charset="0"/>
              <a:sym typeface="Times New Roman" panose="02020603050405020304"/>
            </a:endParaRPr>
          </a:p>
        </p:txBody>
      </p:sp>
      <p:sp>
        <p:nvSpPr>
          <p:cNvPr id="19" name="文本框 18"/>
          <p:cNvSpPr txBox="1"/>
          <p:nvPr>
            <p:custDataLst>
              <p:tags r:id="rId12"/>
            </p:custDataLst>
          </p:nvPr>
        </p:nvSpPr>
        <p:spPr>
          <a:xfrm>
            <a:off x="418465" y="1364615"/>
            <a:ext cx="7276465" cy="521970"/>
          </a:xfrm>
          <a:prstGeom prst="rect">
            <a:avLst/>
          </a:prstGeom>
          <a:noFill/>
        </p:spPr>
        <p:txBody>
          <a:bodyPr wrap="square" rtlCol="0" anchor="t">
            <a:spAutoFit/>
          </a:bodyPr>
          <a:lstStyle/>
          <a:p>
            <a:pPr indent="0">
              <a:buFont typeface="Wingdings" panose="05000000000000000000" charset="0"/>
              <a:buNone/>
            </a:pPr>
            <a:r>
              <a:rPr lang="en-US" altLang="zh-CN" sz="2800" b="1" ker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5.</a:t>
            </a:r>
            <a:r>
              <a:rPr lang="zh-CN" altLang="en-US" sz="2800" b="1" ker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思考：</a:t>
            </a:r>
            <a:r>
              <a:rPr lang="en-US" altLang="zh-CN" sz="2800" b="1" ker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ATP</a:t>
            </a:r>
            <a:r>
              <a:rPr lang="zh-CN" altLang="zh-CN" sz="2800" b="1" ker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是细胞唯一的直接能源物质吗？</a:t>
            </a:r>
            <a:endParaRPr lang="zh-CN" altLang="zh-CN" sz="2800" b="1" ker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sp>
        <p:nvSpPr>
          <p:cNvPr id="20" name="Text Box 11"/>
          <p:cNvSpPr txBox="1">
            <a:spLocks noChangeArrowheads="1"/>
          </p:cNvSpPr>
          <p:nvPr>
            <p:custDataLst>
              <p:tags r:id="rId13"/>
            </p:custDataLst>
          </p:nvPr>
        </p:nvSpPr>
        <p:spPr bwMode="auto">
          <a:xfrm>
            <a:off x="1856740" y="4416425"/>
            <a:ext cx="7677785" cy="1512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a:lnSpc>
                <a:spcPct val="110000"/>
              </a:lnSpc>
              <a:buFont typeface="Arial" panose="020B0604020202020204" pitchFamily="34" charset="0"/>
              <a:buNone/>
            </a:pP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 </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细胞的直接能源物质：</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a:p>
            <a:pPr algn="l">
              <a:lnSpc>
                <a:spcPct val="110000"/>
              </a:lnSpc>
              <a:buFont typeface="Arial" panose="020B0604020202020204" pitchFamily="34" charset="0"/>
              <a:buNone/>
            </a:pP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N</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TP </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：包括</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ATP</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UTP</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CTP</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GTP</a:t>
            </a:r>
            <a:endPar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a:p>
            <a:pPr algn="l">
              <a:lnSpc>
                <a:spcPct val="110000"/>
              </a:lnSpc>
              <a:buFont typeface="Arial" panose="020B0604020202020204" pitchFamily="34" charset="0"/>
              <a:buNone/>
            </a:pPr>
            <a:r>
              <a:rPr lang="en-US" altLang="zh-CN"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d</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N</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TP</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：包括</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dATP</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dTTP</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dCTP</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dGTP</a:t>
            </a:r>
            <a:endParaRPr lang="zh-CN" altLang="en-US" sz="24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sp>
        <p:nvSpPr>
          <p:cNvPr id="21" name="文本框 20"/>
          <p:cNvSpPr txBox="1"/>
          <p:nvPr>
            <p:custDataLst>
              <p:tags r:id="rId14"/>
            </p:custDataLst>
          </p:nvPr>
        </p:nvSpPr>
        <p:spPr>
          <a:xfrm>
            <a:off x="-93345" y="6316980"/>
            <a:ext cx="12192635" cy="521970"/>
          </a:xfrm>
          <a:prstGeom prst="rect">
            <a:avLst/>
          </a:prstGeom>
          <a:solidFill>
            <a:schemeClr val="accent6">
              <a:lumMod val="20000"/>
              <a:lumOff val="80000"/>
            </a:schemeClr>
          </a:solidFill>
        </p:spPr>
        <p:txBody>
          <a:bodyPr wrap="square" rtlCol="0">
            <a:spAutoFit/>
          </a:bodyPr>
          <a:lstStyle/>
          <a:p>
            <a:pPr marL="457200" indent="-457200" algn="ctr">
              <a:buFont typeface="Wingdings" panose="05000000000000000000" charset="0"/>
              <a:buChar char="ü"/>
            </a:pPr>
            <a:r>
              <a:rPr lang="zh-CN" altLang="en-US" sz="28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细胞中绝大多数需能的生命活动都是由</a:t>
            </a:r>
            <a:r>
              <a:rPr altLang="zh-CN" sz="28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ATP</a:t>
            </a:r>
            <a:r>
              <a:rPr lang="zh-CN" altLang="en-US" sz="28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直接提供能量的。</a:t>
            </a:r>
            <a:endParaRPr lang="zh-CN" altLang="en-US" sz="28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linds(horizont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0">
                                            <p:txEl>
                                              <p:pRg st="0" end="0"/>
                                            </p:txEl>
                                          </p:spTgt>
                                        </p:tgtEl>
                                        <p:attrNameLst>
                                          <p:attrName>style.visibility</p:attrName>
                                        </p:attrNameLst>
                                      </p:cBhvr>
                                      <p:to>
                                        <p:strVal val="visible"/>
                                      </p:to>
                                    </p:set>
                                    <p:animEffect transition="in" filter="wipe(left)">
                                      <p:cBhvr>
                                        <p:cTn id="17" dur="500"/>
                                        <p:tgtEl>
                                          <p:spTgt spid="2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0">
                                            <p:txEl>
                                              <p:pRg st="1" end="1"/>
                                            </p:txEl>
                                          </p:spTgt>
                                        </p:tgtEl>
                                        <p:attrNameLst>
                                          <p:attrName>style.visibility</p:attrName>
                                        </p:attrNameLst>
                                      </p:cBhvr>
                                      <p:to>
                                        <p:strVal val="visible"/>
                                      </p:to>
                                    </p:set>
                                    <p:animEffect transition="in" filter="wipe(left)">
                                      <p:cBhvr>
                                        <p:cTn id="22" dur="500"/>
                                        <p:tgtEl>
                                          <p:spTgt spid="2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0">
                                            <p:txEl>
                                              <p:pRg st="2" end="2"/>
                                            </p:txEl>
                                          </p:spTgt>
                                        </p:tgtEl>
                                        <p:attrNameLst>
                                          <p:attrName>style.visibility</p:attrName>
                                        </p:attrNameLst>
                                      </p:cBhvr>
                                      <p:to>
                                        <p:strVal val="visible"/>
                                      </p:to>
                                    </p:set>
                                    <p:animEffect transition="in" filter="wipe(left)">
                                      <p:cBhvr>
                                        <p:cTn id="27" dur="500"/>
                                        <p:tgtEl>
                                          <p:spTgt spid="2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down)">
                                      <p:cBhvr>
                                        <p:cTn id="32" dur="580">
                                          <p:stCondLst>
                                            <p:cond delay="0"/>
                                          </p:stCondLst>
                                        </p:cTn>
                                        <p:tgtEl>
                                          <p:spTgt spid="21"/>
                                        </p:tgtEl>
                                      </p:cBhvr>
                                    </p:animEffect>
                                    <p:anim calcmode="lin" valueType="num">
                                      <p:cBhvr>
                                        <p:cTn id="33"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38" dur="26">
                                          <p:stCondLst>
                                            <p:cond delay="650"/>
                                          </p:stCondLst>
                                        </p:cTn>
                                        <p:tgtEl>
                                          <p:spTgt spid="21"/>
                                        </p:tgtEl>
                                      </p:cBhvr>
                                      <p:to x="100000" y="60000"/>
                                    </p:animScale>
                                    <p:animScale>
                                      <p:cBhvr>
                                        <p:cTn id="39" dur="166" decel="50000">
                                          <p:stCondLst>
                                            <p:cond delay="676"/>
                                          </p:stCondLst>
                                        </p:cTn>
                                        <p:tgtEl>
                                          <p:spTgt spid="21"/>
                                        </p:tgtEl>
                                      </p:cBhvr>
                                      <p:to x="100000" y="100000"/>
                                    </p:animScale>
                                    <p:animScale>
                                      <p:cBhvr>
                                        <p:cTn id="40" dur="26">
                                          <p:stCondLst>
                                            <p:cond delay="1312"/>
                                          </p:stCondLst>
                                        </p:cTn>
                                        <p:tgtEl>
                                          <p:spTgt spid="21"/>
                                        </p:tgtEl>
                                      </p:cBhvr>
                                      <p:to x="100000" y="80000"/>
                                    </p:animScale>
                                    <p:animScale>
                                      <p:cBhvr>
                                        <p:cTn id="41" dur="166" decel="50000">
                                          <p:stCondLst>
                                            <p:cond delay="1338"/>
                                          </p:stCondLst>
                                        </p:cTn>
                                        <p:tgtEl>
                                          <p:spTgt spid="21"/>
                                        </p:tgtEl>
                                      </p:cBhvr>
                                      <p:to x="100000" y="100000"/>
                                    </p:animScale>
                                    <p:animScale>
                                      <p:cBhvr>
                                        <p:cTn id="42" dur="26">
                                          <p:stCondLst>
                                            <p:cond delay="1642"/>
                                          </p:stCondLst>
                                        </p:cTn>
                                        <p:tgtEl>
                                          <p:spTgt spid="21"/>
                                        </p:tgtEl>
                                      </p:cBhvr>
                                      <p:to x="100000" y="90000"/>
                                    </p:animScale>
                                    <p:animScale>
                                      <p:cBhvr>
                                        <p:cTn id="43" dur="166" decel="50000">
                                          <p:stCondLst>
                                            <p:cond delay="1668"/>
                                          </p:stCondLst>
                                        </p:cTn>
                                        <p:tgtEl>
                                          <p:spTgt spid="21"/>
                                        </p:tgtEl>
                                      </p:cBhvr>
                                      <p:to x="100000" y="100000"/>
                                    </p:animScale>
                                    <p:animScale>
                                      <p:cBhvr>
                                        <p:cTn id="44" dur="26">
                                          <p:stCondLst>
                                            <p:cond delay="1808"/>
                                          </p:stCondLst>
                                        </p:cTn>
                                        <p:tgtEl>
                                          <p:spTgt spid="21"/>
                                        </p:tgtEl>
                                      </p:cBhvr>
                                      <p:to x="100000" y="95000"/>
                                    </p:animScale>
                                    <p:animScale>
                                      <p:cBhvr>
                                        <p:cTn id="45" dur="166" decel="50000">
                                          <p:stCondLst>
                                            <p:cond delay="1834"/>
                                          </p:stCondLst>
                                        </p:cTn>
                                        <p:tgtEl>
                                          <p:spTgt spid="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p:bldP spid="2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600075" y="1356360"/>
            <a:ext cx="6940550" cy="521970"/>
          </a:xfrm>
          <a:prstGeom prst="rect">
            <a:avLst/>
          </a:prstGeom>
          <a:noFill/>
        </p:spPr>
        <p:txBody>
          <a:bodyPr wrap="square" rtlCol="0" anchor="t">
            <a:spAutoFit/>
          </a:bodyPr>
          <a:lstStyle/>
          <a:p>
            <a:pPr indent="0">
              <a:buFont typeface="Wingdings" panose="05000000000000000000" charset="0"/>
              <a:buNone/>
            </a:pP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6.</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梳理</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与</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DNA</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RNA</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、核苷酸的联系：</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 name="文本框 3"/>
          <p:cNvSpPr txBox="1"/>
          <p:nvPr>
            <p:custDataLst>
              <p:tags r:id="rId2"/>
            </p:custDataLst>
          </p:nvPr>
        </p:nvSpPr>
        <p:spPr>
          <a:xfrm>
            <a:off x="1064260" y="2646045"/>
            <a:ext cx="1177290" cy="521970"/>
          </a:xfrm>
          <a:prstGeom prst="rect">
            <a:avLst/>
          </a:prstGeom>
          <a:ln>
            <a:solidFill>
              <a:schemeClr val="accent3">
                <a:lumMod val="50000"/>
              </a:schemeClr>
            </a:solidFill>
          </a:ln>
        </p:spPr>
        <p:style>
          <a:lnRef idx="3">
            <a:schemeClr val="accent1"/>
          </a:lnRef>
          <a:fillRef idx="0">
            <a:srgbClr val="FFFFFF"/>
          </a:fillRef>
          <a:effectRef idx="0">
            <a:srgbClr val="FFFFFF"/>
          </a:effectRef>
          <a:fontRef idx="minor">
            <a:schemeClr val="tx1"/>
          </a:fontRef>
        </p:style>
        <p:txBody>
          <a:bodyPr wrap="square" rtlCol="0" anchor="t">
            <a:spAutoFit/>
          </a:bodyPr>
          <a:lstStyle/>
          <a:p>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rPr>
              <a:t>dATP</a:t>
            </a:r>
            <a:endPar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5" name="文本框 4"/>
          <p:cNvSpPr txBox="1"/>
          <p:nvPr>
            <p:custDataLst>
              <p:tags r:id="rId3"/>
            </p:custDataLst>
          </p:nvPr>
        </p:nvSpPr>
        <p:spPr>
          <a:xfrm>
            <a:off x="1064260" y="3763645"/>
            <a:ext cx="1177290" cy="521970"/>
          </a:xfrm>
          <a:prstGeom prst="rect">
            <a:avLst/>
          </a:prstGeom>
          <a:ln>
            <a:solidFill>
              <a:schemeClr val="accent3">
                <a:lumMod val="50000"/>
              </a:schemeClr>
            </a:solidFill>
          </a:ln>
        </p:spPr>
        <p:style>
          <a:lnRef idx="3">
            <a:schemeClr val="accent1"/>
          </a:lnRef>
          <a:fillRef idx="0">
            <a:srgbClr val="FFFFFF"/>
          </a:fillRef>
          <a:effectRef idx="0">
            <a:srgbClr val="FFFFFF"/>
          </a:effectRef>
          <a:fontRef idx="minor">
            <a:schemeClr val="tx1"/>
          </a:fontRef>
        </p:style>
        <p:txBody>
          <a:bodyPr wrap="square" rtlCol="0" anchor="t">
            <a:spAutoFit/>
          </a:bodyPr>
          <a:lstStyle/>
          <a:p>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rPr>
              <a:t>dCTP</a:t>
            </a:r>
            <a:endPar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6" name="文本框 5"/>
          <p:cNvSpPr txBox="1"/>
          <p:nvPr>
            <p:custDataLst>
              <p:tags r:id="rId4"/>
            </p:custDataLst>
          </p:nvPr>
        </p:nvSpPr>
        <p:spPr>
          <a:xfrm>
            <a:off x="1064260" y="4754245"/>
            <a:ext cx="1177290" cy="521970"/>
          </a:xfrm>
          <a:prstGeom prst="rect">
            <a:avLst/>
          </a:prstGeom>
          <a:ln>
            <a:solidFill>
              <a:schemeClr val="accent3">
                <a:lumMod val="50000"/>
              </a:schemeClr>
            </a:solidFill>
          </a:ln>
        </p:spPr>
        <p:style>
          <a:lnRef idx="3">
            <a:schemeClr val="accent1"/>
          </a:lnRef>
          <a:fillRef idx="0">
            <a:srgbClr val="FFFFFF"/>
          </a:fillRef>
          <a:effectRef idx="0">
            <a:srgbClr val="FFFFFF"/>
          </a:effectRef>
          <a:fontRef idx="minor">
            <a:schemeClr val="tx1"/>
          </a:fontRef>
        </p:style>
        <p:txBody>
          <a:bodyPr wrap="square" rtlCol="0" anchor="t">
            <a:spAutoFit/>
          </a:bodyPr>
          <a:lstStyle/>
          <a:p>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rPr>
              <a:t>dGTP</a:t>
            </a:r>
            <a:endPar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7" name="文本框 6"/>
          <p:cNvSpPr txBox="1"/>
          <p:nvPr>
            <p:custDataLst>
              <p:tags r:id="rId5"/>
            </p:custDataLst>
          </p:nvPr>
        </p:nvSpPr>
        <p:spPr>
          <a:xfrm>
            <a:off x="1064260" y="5744845"/>
            <a:ext cx="1177290" cy="521970"/>
          </a:xfrm>
          <a:prstGeom prst="rect">
            <a:avLst/>
          </a:prstGeom>
          <a:ln>
            <a:solidFill>
              <a:schemeClr val="accent3">
                <a:lumMod val="50000"/>
              </a:schemeClr>
            </a:solidFill>
          </a:ln>
        </p:spPr>
        <p:style>
          <a:lnRef idx="3">
            <a:schemeClr val="accent1"/>
          </a:lnRef>
          <a:fillRef idx="0">
            <a:srgbClr val="FFFFFF"/>
          </a:fillRef>
          <a:effectRef idx="0">
            <a:srgbClr val="FFFFFF"/>
          </a:effectRef>
          <a:fontRef idx="minor">
            <a:schemeClr val="tx1"/>
          </a:fontRef>
        </p:style>
        <p:txBody>
          <a:bodyPr wrap="square" rtlCol="0" anchor="t">
            <a:spAutoFit/>
          </a:bodyPr>
          <a:lstStyle/>
          <a:p>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rPr>
              <a:t>dTTP</a:t>
            </a:r>
            <a:endPar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8" name="文本框 7"/>
          <p:cNvSpPr txBox="1"/>
          <p:nvPr>
            <p:custDataLst>
              <p:tags r:id="rId6"/>
            </p:custDataLst>
          </p:nvPr>
        </p:nvSpPr>
        <p:spPr>
          <a:xfrm>
            <a:off x="3865245" y="2646045"/>
            <a:ext cx="1018540" cy="521970"/>
          </a:xfrm>
          <a:prstGeom prst="rect">
            <a:avLst/>
          </a:prstGeom>
          <a:ln>
            <a:solidFill>
              <a:schemeClr val="accent3">
                <a:lumMod val="50000"/>
              </a:schemeClr>
            </a:solidFill>
          </a:ln>
        </p:spPr>
        <p:style>
          <a:lnRef idx="3">
            <a:schemeClr val="accent1"/>
          </a:lnRef>
          <a:fillRef idx="0">
            <a:srgbClr val="FFFFFF"/>
          </a:fillRef>
          <a:effectRef idx="0">
            <a:srgbClr val="FFFFFF"/>
          </a:effectRef>
          <a:fontRef idx="minor">
            <a:schemeClr val="tx1"/>
          </a:fontRef>
        </p:style>
        <p:txBody>
          <a:bodyPr wrap="square" rtlCol="0" anchor="t">
            <a:spAutoFit/>
          </a:bodyPr>
          <a:lstStyle/>
          <a:p>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rPr>
              <a:t>ATP</a:t>
            </a:r>
            <a:endPar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9" name="文本框 8"/>
          <p:cNvSpPr txBox="1"/>
          <p:nvPr>
            <p:custDataLst>
              <p:tags r:id="rId7"/>
            </p:custDataLst>
          </p:nvPr>
        </p:nvSpPr>
        <p:spPr>
          <a:xfrm>
            <a:off x="3865245" y="3763645"/>
            <a:ext cx="1018540" cy="521970"/>
          </a:xfrm>
          <a:prstGeom prst="rect">
            <a:avLst/>
          </a:prstGeom>
          <a:ln>
            <a:solidFill>
              <a:schemeClr val="accent3">
                <a:lumMod val="50000"/>
              </a:schemeClr>
            </a:solidFill>
          </a:ln>
        </p:spPr>
        <p:style>
          <a:lnRef idx="3">
            <a:schemeClr val="accent1"/>
          </a:lnRef>
          <a:fillRef idx="0">
            <a:srgbClr val="FFFFFF"/>
          </a:fillRef>
          <a:effectRef idx="0">
            <a:srgbClr val="FFFFFF"/>
          </a:effectRef>
          <a:fontRef idx="minor">
            <a:schemeClr val="tx1"/>
          </a:fontRef>
        </p:style>
        <p:txBody>
          <a:bodyPr wrap="square" rtlCol="0" anchor="t">
            <a:spAutoFit/>
          </a:bodyPr>
          <a:lstStyle/>
          <a:p>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rPr>
              <a:t>CTP</a:t>
            </a:r>
            <a:endPar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0" name="文本框 9"/>
          <p:cNvSpPr txBox="1"/>
          <p:nvPr>
            <p:custDataLst>
              <p:tags r:id="rId8"/>
            </p:custDataLst>
          </p:nvPr>
        </p:nvSpPr>
        <p:spPr>
          <a:xfrm>
            <a:off x="3865245" y="4754245"/>
            <a:ext cx="1018540" cy="521970"/>
          </a:xfrm>
          <a:prstGeom prst="rect">
            <a:avLst/>
          </a:prstGeom>
          <a:ln>
            <a:solidFill>
              <a:schemeClr val="accent3">
                <a:lumMod val="50000"/>
              </a:schemeClr>
            </a:solidFill>
          </a:ln>
        </p:spPr>
        <p:style>
          <a:lnRef idx="3">
            <a:schemeClr val="accent1"/>
          </a:lnRef>
          <a:fillRef idx="0">
            <a:srgbClr val="FFFFFF"/>
          </a:fillRef>
          <a:effectRef idx="0">
            <a:srgbClr val="FFFFFF"/>
          </a:effectRef>
          <a:fontRef idx="minor">
            <a:schemeClr val="tx1"/>
          </a:fontRef>
        </p:style>
        <p:txBody>
          <a:bodyPr wrap="square" rtlCol="0" anchor="t">
            <a:spAutoFit/>
          </a:bodyPr>
          <a:lstStyle/>
          <a:p>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rPr>
              <a:t>GTP</a:t>
            </a:r>
            <a:endPar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1" name="文本框 10"/>
          <p:cNvSpPr txBox="1"/>
          <p:nvPr>
            <p:custDataLst>
              <p:tags r:id="rId9"/>
            </p:custDataLst>
          </p:nvPr>
        </p:nvSpPr>
        <p:spPr>
          <a:xfrm>
            <a:off x="3865245" y="5744845"/>
            <a:ext cx="1018540" cy="521970"/>
          </a:xfrm>
          <a:prstGeom prst="rect">
            <a:avLst/>
          </a:prstGeom>
          <a:ln>
            <a:solidFill>
              <a:schemeClr val="accent3">
                <a:lumMod val="50000"/>
              </a:schemeClr>
            </a:solidFill>
          </a:ln>
        </p:spPr>
        <p:style>
          <a:lnRef idx="3">
            <a:schemeClr val="accent1"/>
          </a:lnRef>
          <a:fillRef idx="0">
            <a:srgbClr val="FFFFFF"/>
          </a:fillRef>
          <a:effectRef idx="0">
            <a:srgbClr val="FFFFFF"/>
          </a:effectRef>
          <a:fontRef idx="minor">
            <a:schemeClr val="tx1"/>
          </a:fontRef>
        </p:style>
        <p:txBody>
          <a:bodyPr wrap="square" rtlCol="0" anchor="t">
            <a:spAutoFit/>
          </a:bodyPr>
          <a:lstStyle/>
          <a:p>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rPr>
              <a:t>UTP</a:t>
            </a:r>
            <a:endPar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2" name="右大括号 11"/>
          <p:cNvSpPr/>
          <p:nvPr>
            <p:custDataLst>
              <p:tags r:id="rId10"/>
            </p:custDataLst>
          </p:nvPr>
        </p:nvSpPr>
        <p:spPr>
          <a:xfrm>
            <a:off x="4881245" y="2990215"/>
            <a:ext cx="396240" cy="3208020"/>
          </a:xfrm>
          <a:prstGeom prst="rightBrace">
            <a:avLst>
              <a:gd name="adj1" fmla="val 39903"/>
              <a:gd name="adj2" fmla="val 50000"/>
            </a:avLst>
          </a:prstGeom>
          <a:noFill/>
          <a:ln w="31750" cap="rnd">
            <a:solidFill>
              <a:schemeClr val="accent3">
                <a:lumMod val="50000"/>
              </a:schemeClr>
            </a:solidFill>
            <a:round/>
          </a:ln>
          <a:extLst>
            <a:ext uri="{909E8E84-426E-40DD-AFC4-6F175D3DCCD1}">
              <a14:hiddenFill xmlns:a14="http://schemas.microsoft.com/office/drawing/2010/main">
                <a:solidFill>
                  <a:schemeClr val="accent3">
                    <a:lumMod val="50000"/>
                  </a:schemeClr>
                </a:solidFill>
              </a14:hiddenFill>
            </a:ext>
          </a:extLst>
        </p:spPr>
        <p:style>
          <a:lnRef idx="0">
            <a:srgbClr val="FFFFFF"/>
          </a:lnRef>
          <a:fillRef idx="0">
            <a:srgbClr val="FFFFFF"/>
          </a:fillRef>
          <a:effectRef idx="0">
            <a:srgbClr val="FFFFFF"/>
          </a:effectRef>
          <a:fontRef idx="minor">
            <a:schemeClr val="tx1"/>
          </a:fontRef>
        </p:style>
        <p:txBody>
          <a:bodyPr rtlCol="0" anchor="ctr"/>
          <a:lstStyle/>
          <a:p>
            <a:pPr algn="ctr"/>
            <a:endParaRPr lang="zh-CN" altLang="en-US"/>
          </a:p>
        </p:txBody>
      </p:sp>
      <p:sp>
        <p:nvSpPr>
          <p:cNvPr id="13" name="文本框 12"/>
          <p:cNvSpPr txBox="1"/>
          <p:nvPr>
            <p:custDataLst>
              <p:tags r:id="rId11"/>
            </p:custDataLst>
          </p:nvPr>
        </p:nvSpPr>
        <p:spPr>
          <a:xfrm>
            <a:off x="295910" y="3547110"/>
            <a:ext cx="465455" cy="1814830"/>
          </a:xfrm>
          <a:prstGeom prst="rect">
            <a:avLst/>
          </a:prstGeom>
          <a:ln>
            <a:solidFill>
              <a:schemeClr val="accent3">
                <a:lumMod val="50000"/>
              </a:schemeClr>
            </a:solidFill>
          </a:ln>
        </p:spPr>
        <p:style>
          <a:lnRef idx="3">
            <a:schemeClr val="accent3"/>
          </a:lnRef>
          <a:fillRef idx="0">
            <a:srgbClr val="FFFFFF"/>
          </a:fillRef>
          <a:effectRef idx="0">
            <a:srgbClr val="FFFFFF"/>
          </a:effectRef>
          <a:fontRef idx="minor">
            <a:schemeClr val="tx1"/>
          </a:fontRef>
        </p:style>
        <p:txBody>
          <a:bodyPr wrap="square" rtlCol="0" anchor="t">
            <a:spAutoFit/>
          </a:bodyPr>
          <a:lstStyle/>
          <a:p>
            <a:pPr algn="l">
              <a:buFont typeface="Arial" panose="020B0604020202020204" pitchFamily="34" charset="0"/>
              <a:buNone/>
            </a:pPr>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rPr>
              <a:t>dNTP</a:t>
            </a:r>
            <a:endPar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4" name="左箭头 13"/>
          <p:cNvSpPr/>
          <p:nvPr>
            <p:custDataLst>
              <p:tags r:id="rId12"/>
            </p:custDataLst>
          </p:nvPr>
        </p:nvSpPr>
        <p:spPr>
          <a:xfrm>
            <a:off x="2357755" y="4204970"/>
            <a:ext cx="1391285" cy="431165"/>
          </a:xfrm>
          <a:prstGeom prst="leftArrow">
            <a:avLst/>
          </a:prstGeom>
          <a:solidFill>
            <a:schemeClr val="accent3">
              <a:lumMod val="50000"/>
            </a:schemeClr>
          </a:solidFill>
          <a:ln>
            <a:solidFill>
              <a:schemeClr val="accent3">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5" name="文本框 14"/>
          <p:cNvSpPr txBox="1"/>
          <p:nvPr>
            <p:custDataLst>
              <p:tags r:id="rId13"/>
            </p:custDataLst>
          </p:nvPr>
        </p:nvSpPr>
        <p:spPr>
          <a:xfrm>
            <a:off x="2359660" y="4735195"/>
            <a:ext cx="1504950" cy="706755"/>
          </a:xfrm>
          <a:prstGeom prst="rect">
            <a:avLst/>
          </a:prstGeom>
          <a:noFill/>
        </p:spPr>
        <p:txBody>
          <a:bodyPr wrap="square" rtlCol="0" anchor="t">
            <a:spAutoFit/>
          </a:bodyPr>
          <a:lstStyle/>
          <a:p>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五碳糖更换为脱氧核糖</a:t>
            </a:r>
            <a:endPar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6" name="右箭头 15"/>
          <p:cNvSpPr/>
          <p:nvPr>
            <p:custDataLst>
              <p:tags r:id="rId14"/>
            </p:custDataLst>
          </p:nvPr>
        </p:nvSpPr>
        <p:spPr>
          <a:xfrm>
            <a:off x="4979035" y="2719705"/>
            <a:ext cx="737235" cy="328930"/>
          </a:xfrm>
          <a:prstGeom prst="rightArrow">
            <a:avLst/>
          </a:prstGeom>
          <a:solidFill>
            <a:schemeClr val="accent3">
              <a:lumMod val="50000"/>
            </a:schemeClr>
          </a:solidFill>
          <a:ln>
            <a:solidFill>
              <a:schemeClr val="accent3">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7" name="文本框 16"/>
          <p:cNvSpPr txBox="1"/>
          <p:nvPr>
            <p:custDataLst>
              <p:tags r:id="rId15"/>
            </p:custDataLst>
          </p:nvPr>
        </p:nvSpPr>
        <p:spPr>
          <a:xfrm>
            <a:off x="5851525" y="2646045"/>
            <a:ext cx="1018540" cy="521970"/>
          </a:xfrm>
          <a:prstGeom prst="rect">
            <a:avLst/>
          </a:prstGeom>
          <a:ln>
            <a:solidFill>
              <a:schemeClr val="accent3">
                <a:lumMod val="50000"/>
              </a:schemeClr>
            </a:solidFill>
          </a:ln>
        </p:spPr>
        <p:style>
          <a:lnRef idx="3">
            <a:schemeClr val="accent1"/>
          </a:lnRef>
          <a:fillRef idx="0">
            <a:srgbClr val="FFFFFF"/>
          </a:fillRef>
          <a:effectRef idx="0">
            <a:srgbClr val="FFFFFF"/>
          </a:effectRef>
          <a:fontRef idx="minor">
            <a:schemeClr val="tx1"/>
          </a:fontRef>
        </p:style>
        <p:txBody>
          <a:bodyPr wrap="square" rtlCol="0" anchor="t">
            <a:spAutoFit/>
          </a:bodyPr>
          <a:lstStyle/>
          <a:p>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rPr>
              <a:t>ADP</a:t>
            </a:r>
            <a:endPar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8" name="文本框 17"/>
          <p:cNvSpPr txBox="1"/>
          <p:nvPr>
            <p:custDataLst>
              <p:tags r:id="rId16"/>
            </p:custDataLst>
          </p:nvPr>
        </p:nvSpPr>
        <p:spPr>
          <a:xfrm>
            <a:off x="7710805" y="2646045"/>
            <a:ext cx="4356100" cy="521970"/>
          </a:xfrm>
          <a:prstGeom prst="rect">
            <a:avLst/>
          </a:prstGeom>
          <a:ln>
            <a:solidFill>
              <a:schemeClr val="accent3">
                <a:lumMod val="50000"/>
              </a:schemeClr>
            </a:solidFill>
          </a:ln>
        </p:spPr>
        <p:style>
          <a:lnRef idx="3">
            <a:schemeClr val="accent1"/>
          </a:lnRef>
          <a:fillRef idx="0">
            <a:srgbClr val="FFFFFF"/>
          </a:fillRef>
          <a:effectRef idx="0">
            <a:srgbClr val="FFFFFF"/>
          </a:effectRef>
          <a:fontRef idx="minor">
            <a:schemeClr val="tx1"/>
          </a:fontRef>
        </p:style>
        <p:txBody>
          <a:bodyPr wrap="square" rtlCol="0" anchor="t">
            <a:spAutoFit/>
          </a:bodyPr>
          <a:lstStyle/>
          <a:p>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rPr>
              <a:t>AMP</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mn-ea"/>
              </a:rPr>
              <a:t>（腺嘌呤核糖核苷酸）</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9" name="文本框 18"/>
          <p:cNvSpPr txBox="1"/>
          <p:nvPr>
            <p:custDataLst>
              <p:tags r:id="rId17"/>
            </p:custDataLst>
          </p:nvPr>
        </p:nvSpPr>
        <p:spPr>
          <a:xfrm>
            <a:off x="4979035" y="2320925"/>
            <a:ext cx="968375" cy="398780"/>
          </a:xfrm>
          <a:prstGeom prst="rect">
            <a:avLst/>
          </a:prstGeom>
          <a:noFill/>
        </p:spPr>
        <p:txBody>
          <a:bodyPr wrap="square" rtlCol="0" anchor="t">
            <a:spAutoFit/>
          </a:bodyPr>
          <a:lstStyle/>
          <a:p>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水解</a:t>
            </a:r>
            <a:endPar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0" name="右箭头 19"/>
          <p:cNvSpPr/>
          <p:nvPr>
            <p:custDataLst>
              <p:tags r:id="rId18"/>
            </p:custDataLst>
          </p:nvPr>
        </p:nvSpPr>
        <p:spPr>
          <a:xfrm>
            <a:off x="6922135" y="2719705"/>
            <a:ext cx="737235" cy="328930"/>
          </a:xfrm>
          <a:prstGeom prst="rightArrow">
            <a:avLst/>
          </a:prstGeom>
          <a:solidFill>
            <a:schemeClr val="accent3">
              <a:lumMod val="50000"/>
            </a:schemeClr>
          </a:solidFill>
          <a:ln>
            <a:solidFill>
              <a:schemeClr val="accent3">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1" name="文本框 20"/>
          <p:cNvSpPr txBox="1"/>
          <p:nvPr>
            <p:custDataLst>
              <p:tags r:id="rId19"/>
            </p:custDataLst>
          </p:nvPr>
        </p:nvSpPr>
        <p:spPr>
          <a:xfrm>
            <a:off x="6870065" y="2320925"/>
            <a:ext cx="968375" cy="398780"/>
          </a:xfrm>
          <a:prstGeom prst="rect">
            <a:avLst/>
          </a:prstGeom>
          <a:noFill/>
        </p:spPr>
        <p:txBody>
          <a:bodyPr wrap="square" rtlCol="0" anchor="t">
            <a:spAutoFit/>
          </a:bodyPr>
          <a:lstStyle/>
          <a:p>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水解</a:t>
            </a:r>
            <a:endPar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2" name="文本框 21"/>
          <p:cNvSpPr txBox="1"/>
          <p:nvPr>
            <p:custDataLst>
              <p:tags r:id="rId20"/>
            </p:custDataLst>
          </p:nvPr>
        </p:nvSpPr>
        <p:spPr>
          <a:xfrm>
            <a:off x="8519160" y="3934460"/>
            <a:ext cx="3096260" cy="521970"/>
          </a:xfrm>
          <a:prstGeom prst="rect">
            <a:avLst/>
          </a:prstGeom>
          <a:noFill/>
        </p:spPr>
        <p:txBody>
          <a:bodyPr wrap="square" rtlCol="0" anchor="t">
            <a:spAutoFit/>
          </a:bodyPr>
          <a:lstStyle/>
          <a:p>
            <a:r>
              <a:rPr lang="en-US" altLang="zh-CN" sz="2800" b="1" spc="-100">
                <a:solidFill>
                  <a:srgbClr val="401BC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   </a:t>
            </a:r>
            <a:r>
              <a:rPr lang="en-US" altLang="zh-CN" sz="2800" b="1" spc="-100">
                <a:solidFill>
                  <a:srgbClr val="FF0000"/>
                </a:solidFill>
                <a:highlight>
                  <a:srgbClr val="FFFF00"/>
                </a:highlight>
                <a:uFillTx/>
                <a:latin typeface="微软雅黑" panose="020B0503020204020204" pitchFamily="34" charset="-122"/>
                <a:ea typeface="微软雅黑" panose="020B0503020204020204" pitchFamily="34" charset="-122"/>
                <a:cs typeface="微软雅黑" panose="020B0503020204020204" pitchFamily="34" charset="-120"/>
                <a:sym typeface="+mn-ea"/>
              </a:rPr>
              <a:t>RNA</a:t>
            </a:r>
            <a:r>
              <a:rPr lang="zh-CN" altLang="en-US" sz="2800" b="1" spc="-100">
                <a:solidFill>
                  <a:srgbClr val="FF0000"/>
                </a:solidFill>
                <a:highlight>
                  <a:srgbClr val="FFFF00"/>
                </a:highlight>
                <a:uFillTx/>
                <a:latin typeface="微软雅黑" panose="020B0503020204020204" pitchFamily="34" charset="-122"/>
                <a:ea typeface="微软雅黑" panose="020B0503020204020204" pitchFamily="34" charset="-122"/>
                <a:cs typeface="微软雅黑" panose="020B0503020204020204" pitchFamily="34" charset="-120"/>
                <a:sym typeface="+mn-ea"/>
              </a:rPr>
              <a:t>的基本单位</a:t>
            </a:r>
            <a:r>
              <a:rPr lang="zh-CN" altLang="en-US" sz="2800" b="1" spc="-100">
                <a:solidFill>
                  <a:srgbClr val="401BC0"/>
                </a:solidFill>
                <a:uFillTx/>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800" b="1" spc="-100">
              <a:solidFill>
                <a:srgbClr val="401BC0"/>
              </a:solidFill>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3" name="右箭头 22"/>
          <p:cNvSpPr/>
          <p:nvPr>
            <p:custDataLst>
              <p:tags r:id="rId21"/>
            </p:custDataLst>
          </p:nvPr>
        </p:nvSpPr>
        <p:spPr>
          <a:xfrm rot="5400000">
            <a:off x="9519920" y="3401060"/>
            <a:ext cx="737235" cy="328930"/>
          </a:xfrm>
          <a:prstGeom prst="rightArrow">
            <a:avLst/>
          </a:prstGeom>
          <a:solidFill>
            <a:schemeClr val="accent3">
              <a:lumMod val="50000"/>
            </a:schemeClr>
          </a:solidFill>
          <a:ln>
            <a:solidFill>
              <a:schemeClr val="accent3">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矩形 23"/>
          <p:cNvSpPr/>
          <p:nvPr>
            <p:custDataLst>
              <p:tags r:id="rId22"/>
            </p:custDataLst>
          </p:nvPr>
        </p:nvSpPr>
        <p:spPr>
          <a:xfrm>
            <a:off x="131445" y="2226310"/>
            <a:ext cx="5720080" cy="4270375"/>
          </a:xfrm>
          <a:prstGeom prst="rect">
            <a:avLst/>
          </a:prstGeom>
          <a:noFill/>
          <a:ln>
            <a:solidFill>
              <a:srgbClr val="FF0000"/>
            </a:solidFill>
          </a:ln>
          <a:extLst>
            <a:ext uri="{909E8E84-426E-40DD-AFC4-6F175D3DCCD1}">
              <a14:hiddenFill xmlns:a14="http://schemas.microsoft.com/office/drawing/2010/main">
                <a:solidFill>
                  <a:schemeClr val="accent3">
                    <a:lumMod val="50000"/>
                  </a:schemeClr>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5" name="右大括号 24"/>
          <p:cNvSpPr/>
          <p:nvPr>
            <p:custDataLst>
              <p:tags r:id="rId23"/>
            </p:custDataLst>
          </p:nvPr>
        </p:nvSpPr>
        <p:spPr>
          <a:xfrm rot="10800000">
            <a:off x="761365" y="2990215"/>
            <a:ext cx="305435" cy="3017520"/>
          </a:xfrm>
          <a:prstGeom prst="rightBrace">
            <a:avLst/>
          </a:prstGeom>
          <a:noFill/>
          <a:ln w="31750" cap="rnd">
            <a:solidFill>
              <a:schemeClr val="accent3">
                <a:lumMod val="50000"/>
              </a:schemeClr>
            </a:solidFill>
            <a:round/>
          </a:ln>
          <a:extLst>
            <a:ext uri="{909E8E84-426E-40DD-AFC4-6F175D3DCCD1}">
              <a14:hiddenFill xmlns:a14="http://schemas.microsoft.com/office/drawing/2010/main">
                <a:solidFill>
                  <a:schemeClr val="accent3">
                    <a:lumMod val="50000"/>
                  </a:schemeClr>
                </a:solidFill>
              </a14:hiddenFill>
            </a:ext>
          </a:extLst>
        </p:spPr>
        <p:style>
          <a:lnRef idx="0">
            <a:srgbClr val="FFFFFF"/>
          </a:lnRef>
          <a:fillRef idx="0">
            <a:srgbClr val="FFFFFF"/>
          </a:fillRef>
          <a:effectRef idx="0">
            <a:srgbClr val="FFFFFF"/>
          </a:effectRef>
          <a:fontRef idx="minor">
            <a:schemeClr val="tx1"/>
          </a:fontRef>
        </p:style>
        <p:txBody>
          <a:bodyPr rtlCol="0" anchor="ctr"/>
          <a:lstStyle/>
          <a:p>
            <a:pPr algn="ctr"/>
            <a:endParaRPr lang="zh-CN" altLang="en-US"/>
          </a:p>
        </p:txBody>
      </p:sp>
      <p:sp>
        <p:nvSpPr>
          <p:cNvPr id="26" name="文本框 25"/>
          <p:cNvSpPr txBox="1"/>
          <p:nvPr>
            <p:custDataLst>
              <p:tags r:id="rId24"/>
            </p:custDataLst>
          </p:nvPr>
        </p:nvSpPr>
        <p:spPr>
          <a:xfrm>
            <a:off x="5275580" y="4285615"/>
            <a:ext cx="1133475" cy="521970"/>
          </a:xfrm>
          <a:prstGeom prst="rect">
            <a:avLst/>
          </a:prstGeom>
          <a:ln>
            <a:solidFill>
              <a:schemeClr val="accent3">
                <a:lumMod val="50000"/>
              </a:schemeClr>
            </a:solidFill>
          </a:ln>
        </p:spPr>
        <p:style>
          <a:lnRef idx="3">
            <a:schemeClr val="accent3"/>
          </a:lnRef>
          <a:fillRef idx="0">
            <a:srgbClr val="FFFFFF"/>
          </a:fillRef>
          <a:effectRef idx="0">
            <a:srgbClr val="FFFFFF"/>
          </a:effectRef>
          <a:fontRef idx="minor">
            <a:schemeClr val="tx1"/>
          </a:fontRef>
        </p:style>
        <p:txBody>
          <a:bodyPr wrap="square" rtlCol="0" anchor="t">
            <a:spAutoFit/>
          </a:bodyPr>
          <a:lstStyle/>
          <a:p>
            <a:pPr algn="l">
              <a:buFont typeface="Arial" panose="020B0604020202020204" pitchFamily="34" charset="0"/>
              <a:buNone/>
            </a:pPr>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mn-ea"/>
              </a:rPr>
              <a:t>NTP</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7" name="文本框 26"/>
          <p:cNvSpPr txBox="1"/>
          <p:nvPr>
            <p:custDataLst>
              <p:tags r:id="rId25"/>
            </p:custDataLst>
          </p:nvPr>
        </p:nvSpPr>
        <p:spPr>
          <a:xfrm>
            <a:off x="5970905" y="5276215"/>
            <a:ext cx="3013710" cy="521970"/>
          </a:xfrm>
          <a:prstGeom prst="rect">
            <a:avLst/>
          </a:prstGeom>
          <a:noFill/>
        </p:spPr>
        <p:txBody>
          <a:bodyPr wrap="square" rtlCol="0" anchor="t">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高能磷酸化合物</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8" name="左箭头 27"/>
          <p:cNvSpPr/>
          <p:nvPr>
            <p:custDataLst>
              <p:tags r:id="rId26"/>
            </p:custDataLst>
          </p:nvPr>
        </p:nvSpPr>
        <p:spPr>
          <a:xfrm rot="16200000">
            <a:off x="4036695" y="3236595"/>
            <a:ext cx="555625" cy="431165"/>
          </a:xfrm>
          <a:prstGeom prst="leftArrow">
            <a:avLst/>
          </a:prstGeom>
          <a:solidFill>
            <a:schemeClr val="accent3">
              <a:lumMod val="50000"/>
            </a:schemeClr>
          </a:solidFill>
          <a:ln>
            <a:solidFill>
              <a:schemeClr val="accent3">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9" name="文本框 28"/>
          <p:cNvSpPr txBox="1"/>
          <p:nvPr>
            <p:custDataLst>
              <p:tags r:id="rId27"/>
            </p:custDataLst>
          </p:nvPr>
        </p:nvSpPr>
        <p:spPr>
          <a:xfrm>
            <a:off x="2543810" y="3193415"/>
            <a:ext cx="1267460" cy="398780"/>
          </a:xfrm>
          <a:prstGeom prst="rect">
            <a:avLst/>
          </a:prstGeom>
          <a:noFill/>
        </p:spPr>
        <p:txBody>
          <a:bodyPr wrap="square" rtlCol="0" anchor="t">
            <a:spAutoFit/>
          </a:bodyPr>
          <a:lstStyle/>
          <a:p>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碱基更换</a:t>
            </a:r>
            <a:endPar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30" name="左箭头 29"/>
          <p:cNvSpPr/>
          <p:nvPr>
            <p:custDataLst>
              <p:tags r:id="rId28"/>
            </p:custDataLst>
          </p:nvPr>
        </p:nvSpPr>
        <p:spPr>
          <a:xfrm rot="16200000">
            <a:off x="1374775" y="3250565"/>
            <a:ext cx="555625" cy="431165"/>
          </a:xfrm>
          <a:prstGeom prst="leftArrow">
            <a:avLst/>
          </a:prstGeom>
          <a:solidFill>
            <a:schemeClr val="accent3">
              <a:lumMod val="50000"/>
            </a:schemeClr>
          </a:solidFill>
          <a:ln>
            <a:solidFill>
              <a:schemeClr val="accent3">
                <a:lumMod val="5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31" name="组合 30"/>
          <p:cNvGrpSpPr/>
          <p:nvPr>
            <p:custDataLst>
              <p:tags r:id="rId29"/>
            </p:custDataLst>
          </p:nvPr>
        </p:nvGrpSpPr>
        <p:grpSpPr>
          <a:xfrm>
            <a:off x="149225" y="81280"/>
            <a:ext cx="5146675" cy="1152525"/>
            <a:chOff x="235" y="128"/>
            <a:chExt cx="9212" cy="1815"/>
          </a:xfrm>
        </p:grpSpPr>
        <p:sp>
          <p:nvSpPr>
            <p:cNvPr id="32" name="文本框 31"/>
            <p:cNvSpPr txBox="1"/>
            <p:nvPr>
              <p:custDataLst>
                <p:tags r:id="rId30"/>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的结构和功能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3" name="组合 32"/>
            <p:cNvGrpSpPr/>
            <p:nvPr>
              <p:custDataLst>
                <p:tags r:id="rId31"/>
              </p:custDataLst>
            </p:nvPr>
          </p:nvGrpSpPr>
          <p:grpSpPr>
            <a:xfrm>
              <a:off x="235" y="128"/>
              <a:ext cx="9212" cy="899"/>
              <a:chOff x="587375" y="977268"/>
              <a:chExt cx="5849544" cy="570900"/>
            </a:xfrm>
          </p:grpSpPr>
          <p:sp>
            <p:nvSpPr>
              <p:cNvPr id="215" name="任意多边形: 形状 17"/>
              <p:cNvSpPr/>
              <p:nvPr>
                <p:custDataLst>
                  <p:tags r:id="rId32"/>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33"/>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34"/>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35"/>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34" name="图片 33" descr="32303137373532353b32303137393931383bc9faceefcfd4cea2beb5cfb8b0fb"/>
            <p:cNvPicPr>
              <a:picLocks noChangeAspect="1"/>
            </p:cNvPicPr>
            <p:nvPr>
              <p:custDataLst>
                <p:tags r:id="rId36"/>
              </p:custDataLst>
            </p:nvPr>
          </p:nvPicPr>
          <p:blipFill>
            <a:blip r:embed="rId37"/>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additive="base">
                                        <p:cTn id="23" dur="500" fill="hold"/>
                                        <p:tgtEl>
                                          <p:spTgt spid="29"/>
                                        </p:tgtEl>
                                        <p:attrNameLst>
                                          <p:attrName>ppt_x</p:attrName>
                                        </p:attrNameLst>
                                      </p:cBhvr>
                                      <p:tavLst>
                                        <p:tav tm="0">
                                          <p:val>
                                            <p:strVal val="#ppt_x"/>
                                          </p:val>
                                        </p:tav>
                                        <p:tav tm="100000">
                                          <p:val>
                                            <p:strVal val="#ppt_x"/>
                                          </p:val>
                                        </p:tav>
                                      </p:tavLst>
                                    </p:anim>
                                    <p:anim calcmode="lin" valueType="num">
                                      <p:cBhvr additive="base">
                                        <p:cTn id="2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additive="base">
                                        <p:cTn id="41" dur="500" fill="hold"/>
                                        <p:tgtEl>
                                          <p:spTgt spid="26"/>
                                        </p:tgtEl>
                                        <p:attrNameLst>
                                          <p:attrName>ppt_x</p:attrName>
                                        </p:attrNameLst>
                                      </p:cBhvr>
                                      <p:tavLst>
                                        <p:tav tm="0">
                                          <p:val>
                                            <p:strVal val="#ppt_x"/>
                                          </p:val>
                                        </p:tav>
                                        <p:tav tm="100000">
                                          <p:val>
                                            <p:strVal val="#ppt_x"/>
                                          </p:val>
                                        </p:tav>
                                      </p:tavLst>
                                    </p:anim>
                                    <p:anim calcmode="lin" valueType="num">
                                      <p:cBhvr additive="base">
                                        <p:cTn id="4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additive="base">
                                        <p:cTn id="47" dur="500" fill="hold"/>
                                        <p:tgtEl>
                                          <p:spTgt spid="24"/>
                                        </p:tgtEl>
                                        <p:attrNameLst>
                                          <p:attrName>ppt_x</p:attrName>
                                        </p:attrNameLst>
                                      </p:cBhvr>
                                      <p:tavLst>
                                        <p:tav tm="0">
                                          <p:val>
                                            <p:strVal val="#ppt_x"/>
                                          </p:val>
                                        </p:tav>
                                        <p:tav tm="100000">
                                          <p:val>
                                            <p:strVal val="#ppt_x"/>
                                          </p:val>
                                        </p:tav>
                                      </p:tavLst>
                                    </p:anim>
                                    <p:anim calcmode="lin" valueType="num">
                                      <p:cBhvr additive="base">
                                        <p:cTn id="4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additive="base">
                                        <p:cTn id="53" dur="500" fill="hold"/>
                                        <p:tgtEl>
                                          <p:spTgt spid="27"/>
                                        </p:tgtEl>
                                        <p:attrNameLst>
                                          <p:attrName>ppt_x</p:attrName>
                                        </p:attrNameLst>
                                      </p:cBhvr>
                                      <p:tavLst>
                                        <p:tav tm="0">
                                          <p:val>
                                            <p:strVal val="#ppt_x"/>
                                          </p:val>
                                        </p:tav>
                                        <p:tav tm="100000">
                                          <p:val>
                                            <p:strVal val="#ppt_x"/>
                                          </p:val>
                                        </p:tav>
                                      </p:tavLst>
                                    </p:anim>
                                    <p:anim calcmode="lin" valueType="num">
                                      <p:cBhvr additive="base">
                                        <p:cTn id="5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9" grpId="0"/>
      <p:bldP spid="21" grpId="0"/>
      <p:bldP spid="15" grpId="0"/>
      <p:bldP spid="13" grpId="0" animBg="1"/>
      <p:bldP spid="26" grpId="0" animBg="1"/>
      <p:bldP spid="24" grpId="0" animBg="1"/>
      <p:bldP spid="27" grpId="0"/>
      <p:bldP spid="2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1"/>
          <p:cNvSpPr txBox="1">
            <a:spLocks noChangeArrowheads="1"/>
          </p:cNvSpPr>
          <p:nvPr>
            <p:custDataLst>
              <p:tags r:id="rId1"/>
            </p:custDataLst>
          </p:nvPr>
        </p:nvSpPr>
        <p:spPr bwMode="auto">
          <a:xfrm>
            <a:off x="4350373" y="711849"/>
            <a:ext cx="44234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l">
              <a:buFont typeface="Arial" panose="020B0604020202020204" pitchFamily="34" charset="0"/>
              <a:buNone/>
            </a:pPr>
            <a:r>
              <a:rPr lang="zh-CN" altLang="zh-CN" sz="2800" b="1" kern="100" noProof="0">
                <a:ln>
                  <a:noFill/>
                </a:ln>
                <a:solidFill>
                  <a:srgbClr val="FF0000"/>
                </a:solidFill>
                <a:effectLst/>
                <a:uLnTx/>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zh-CN" sz="2800" b="1" kern="100" noProof="0">
                <a:ln>
                  <a:noFill/>
                </a:ln>
                <a:solidFill>
                  <a:srgbClr val="FF0000"/>
                </a:solidFill>
                <a:effectLst/>
                <a:highlight>
                  <a:srgbClr val="FFFF00"/>
                </a:highlight>
                <a:uLnTx/>
                <a:latin typeface="微软雅黑" panose="020B0503020204020204" pitchFamily="34" charset="-122"/>
                <a:ea typeface="微软雅黑" panose="020B0503020204020204" pitchFamily="34" charset="-122"/>
                <a:cs typeface="微软雅黑" panose="020B0503020204020204" pitchFamily="34" charset="-120"/>
                <a:sym typeface="+mn-ea"/>
              </a:rPr>
              <a:t>拓展延伸</a:t>
            </a:r>
            <a:r>
              <a:rPr lang="zh-CN" altLang="zh-CN" sz="2800" b="1" kern="100" noProof="0">
                <a:ln>
                  <a:noFill/>
                </a:ln>
                <a:solidFill>
                  <a:srgbClr val="FF0000"/>
                </a:solidFill>
                <a:effectLst/>
                <a:uLnTx/>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NTP</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与</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dNTP</a:t>
            </a:r>
            <a:endPar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pic>
        <p:nvPicPr>
          <p:cNvPr id="8" name="图片 7"/>
          <p:cNvPicPr>
            <a:picLocks noChangeAspect="1" noChangeArrowheads="1"/>
          </p:cNvPicPr>
          <p:nvPr>
            <p:custDataLst>
              <p:tags r:id="rId2"/>
            </p:custDataLst>
          </p:nvPr>
        </p:nvPicPr>
        <p:blipFill>
          <a:blip r:embed="rId3">
            <a:lum bright="-6000" contrast="18000"/>
            <a:extLst>
              <a:ext uri="{28A0092B-C50C-407E-A947-70E740481C1C}">
                <a14:useLocalDpi xmlns:a14="http://schemas.microsoft.com/office/drawing/2010/main" val="0"/>
              </a:ext>
            </a:extLst>
          </a:blip>
          <a:stretch>
            <a:fillRect/>
          </a:stretch>
        </p:blipFill>
        <p:spPr bwMode="auto">
          <a:xfrm>
            <a:off x="887095" y="1356995"/>
            <a:ext cx="10222865" cy="3796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8"/>
          <p:cNvSpPr txBox="1"/>
          <p:nvPr>
            <p:custDataLst>
              <p:tags r:id="rId4"/>
            </p:custDataLst>
          </p:nvPr>
        </p:nvSpPr>
        <p:spPr>
          <a:xfrm>
            <a:off x="210185" y="5096510"/>
            <a:ext cx="11869420" cy="1641475"/>
          </a:xfrm>
          <a:prstGeom prst="rect">
            <a:avLst/>
          </a:prstGeom>
          <a:ln>
            <a:noFill/>
          </a:ln>
        </p:spPr>
        <p:style>
          <a:lnRef idx="3">
            <a:schemeClr val="accent3"/>
          </a:lnRef>
          <a:fillRef idx="0">
            <a:srgbClr val="FFFFFF"/>
          </a:fillRef>
          <a:effectRef idx="0">
            <a:srgbClr val="FFFFFF"/>
          </a:effectRef>
          <a:fontRef idx="minor">
            <a:schemeClr val="tx1"/>
          </a:fontRef>
        </p:style>
        <p:txBody>
          <a:bodyPr wrap="square" rtlCol="0" anchor="t">
            <a:spAutoFit/>
          </a:bodyPr>
          <a:lstStyle/>
          <a:p>
            <a:pPr>
              <a:lnSpc>
                <a:spcPct val="140000"/>
              </a:lnSpc>
            </a:pP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注意：</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NTP与dNTP 均是高能磷酸化合物，可用作 RNA 或 DNA 的合成原料，合成过程中会脱去两个磷酸基团，并释放出大量的能量。</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0"/>
                <a:sym typeface="+mn-ea"/>
              </a:rPr>
              <a:t>在</a:t>
            </a:r>
            <a:r>
              <a:rPr lang="en-US" altLang="zh-CN" sz="2400" b="1" kern="100">
                <a:latin typeface="微软雅黑" panose="020B0503020204020204" pitchFamily="34" charset="-122"/>
                <a:ea typeface="微软雅黑" panose="020B0503020204020204" pitchFamily="34" charset="-122"/>
                <a:cs typeface="微软雅黑" panose="020B0503020204020204" pitchFamily="34" charset="-120"/>
                <a:sym typeface="+mn-ea"/>
              </a:rPr>
              <a:t>PCR</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0"/>
                <a:sym typeface="+mn-ea"/>
              </a:rPr>
              <a:t>反应中既可以提供能量，又能为反应提供原料，所以</a:t>
            </a:r>
            <a:r>
              <a:rPr lang="en-US" altLang="zh-CN" sz="2400" b="1" kern="100">
                <a:latin typeface="微软雅黑" panose="020B0503020204020204" pitchFamily="34" charset="-122"/>
                <a:ea typeface="微软雅黑" panose="020B0503020204020204" pitchFamily="34" charset="-122"/>
                <a:cs typeface="微软雅黑" panose="020B0503020204020204" pitchFamily="34" charset="-120"/>
                <a:sym typeface="+mn-ea"/>
              </a:rPr>
              <a:t>PCR</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0"/>
                <a:sym typeface="+mn-ea"/>
              </a:rPr>
              <a:t>不需要加入</a:t>
            </a:r>
            <a:r>
              <a:rPr lang="en-US" altLang="zh-CN" sz="2400" b="1" kern="100">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2" name="组合 1"/>
          <p:cNvGrpSpPr/>
          <p:nvPr>
            <p:custDataLst>
              <p:tags r:id="rId5"/>
            </p:custDataLst>
          </p:nvPr>
        </p:nvGrpSpPr>
        <p:grpSpPr>
          <a:xfrm>
            <a:off x="149225" y="81280"/>
            <a:ext cx="5146675" cy="1152525"/>
            <a:chOff x="235" y="128"/>
            <a:chExt cx="9212" cy="1815"/>
          </a:xfrm>
        </p:grpSpPr>
        <p:sp>
          <p:nvSpPr>
            <p:cNvPr id="15" name="文本框 14"/>
            <p:cNvSpPr txBox="1"/>
            <p:nvPr>
              <p:custDataLst>
                <p:tags r:id="rId6"/>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的结构和功能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6" name="组合 25"/>
            <p:cNvGrpSpPr/>
            <p:nvPr>
              <p:custDataLst>
                <p:tags r:id="rId7"/>
              </p:custDataLst>
            </p:nvPr>
          </p:nvGrpSpPr>
          <p:grpSpPr>
            <a:xfrm>
              <a:off x="235" y="128"/>
              <a:ext cx="9212" cy="899"/>
              <a:chOff x="587375" y="977268"/>
              <a:chExt cx="5849544" cy="570900"/>
            </a:xfrm>
          </p:grpSpPr>
          <p:sp>
            <p:nvSpPr>
              <p:cNvPr id="215" name="任意多边形: 形状 17"/>
              <p:cNvSpPr/>
              <p:nvPr>
                <p:custDataLst>
                  <p:tags r:id="rId8"/>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9"/>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10"/>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1"/>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12"/>
              </p:custDataLst>
            </p:nvPr>
          </p:nvPicPr>
          <p:blipFill>
            <a:blip r:embed="rId13"/>
            <a:stretch>
              <a:fillRect/>
            </a:stretch>
          </p:blipFill>
          <p:spPr>
            <a:xfrm>
              <a:off x="1119" y="207"/>
              <a:ext cx="719" cy="719"/>
            </a:xfrm>
            <a:prstGeom prst="rect">
              <a:avLst/>
            </a:prstGeom>
          </p:spPr>
        </p:pic>
      </p:grpSp>
    </p:spTree>
    <p:custDataLst>
      <p:tags r:id="rId14"/>
    </p:custData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a:hlinkClick r:id="" action="ppaction://noaction"/>
          </p:cNvPr>
          <p:cNvSpPr txBox="1"/>
          <p:nvPr>
            <p:custDataLst>
              <p:tags r:id="rId1"/>
            </p:custDataLst>
          </p:nvPr>
        </p:nvSpPr>
        <p:spPr>
          <a:xfrm>
            <a:off x="600075" y="1351280"/>
            <a:ext cx="3750945" cy="514985"/>
          </a:xfrm>
          <a:prstGeom prst="rect">
            <a:avLst/>
          </a:prstGeom>
          <a:noFill/>
          <a:extLst>
            <a:ext uri="{909E8E84-426E-40DD-AFC4-6F175D3DCCD1}">
              <a14:hiddenFill xmlns:a14="http://schemas.microsoft.com/office/drawing/2010/main">
                <a:solidFill>
                  <a:schemeClr val="accent3">
                    <a:lumMod val="50000"/>
                  </a:schemeClr>
                </a:solidFill>
              </a14:hiddenFill>
            </a:ext>
          </a:extLst>
        </p:spPr>
        <p:txBody>
          <a:bodyPr wrap="square" rtlCol="0">
            <a:noAutofit/>
          </a:bodyPr>
          <a:lstStyle/>
          <a:p>
            <a:pPr algn="l"/>
            <a:r>
              <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7.ATP</a:t>
            </a:r>
            <a:r>
              <a:rPr lang="zh-CN" altLang="en-US"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的功能：</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rPr>
              <a:t> </a:t>
            </a:r>
            <a:endPar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endParaRPr>
          </a:p>
        </p:txBody>
      </p:sp>
      <p:sp>
        <p:nvSpPr>
          <p:cNvPr id="19" name="标题 3"/>
          <p:cNvSpPr>
            <a:spLocks noGrp="1"/>
          </p:cNvSpPr>
          <p:nvPr>
            <p:custDataLst>
              <p:tags r:id="rId2"/>
            </p:custDataLst>
          </p:nvPr>
        </p:nvSpPr>
        <p:spPr>
          <a:xfrm>
            <a:off x="3044190" y="1233805"/>
            <a:ext cx="8239125" cy="738505"/>
          </a:xfrm>
          <a:prstGeom prst="rect">
            <a:avLst/>
          </a:prstGeom>
          <a:ln>
            <a:noFill/>
          </a:ln>
        </p:spPr>
        <p:style>
          <a:lnRef idx="3">
            <a:schemeClr val="accent3"/>
          </a:lnRef>
          <a:fillRef idx="0">
            <a:srgbClr val="FFFFFF"/>
          </a:fillRef>
          <a:effectRef idx="0">
            <a:srgbClr val="FFFFFF"/>
          </a:effectRef>
          <a:fontRef idx="minor">
            <a:schemeClr val="tx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indent="0" algn="l"/>
            <a:r>
              <a:rPr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ATP是</a:t>
            </a:r>
            <a:r>
              <a:rPr lang="zh-CN" altLang="en-US" sz="32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驱动细胞生命活动的</a:t>
            </a:r>
            <a:r>
              <a:rPr lang="zh-CN" altLang="en-US" sz="40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直接</a:t>
            </a:r>
            <a:r>
              <a:rPr lang="zh-CN" altLang="en-US" sz="32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能源物质。   </a:t>
            </a:r>
            <a:endParaRPr lang="zh-CN" altLang="en-US" sz="32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105" name="组合 104"/>
          <p:cNvGrpSpPr>
            <a:grpSpLocks noChangeAspect="1"/>
          </p:cNvGrpSpPr>
          <p:nvPr>
            <p:custDataLst>
              <p:tags r:id="rId3"/>
            </p:custDataLst>
          </p:nvPr>
        </p:nvGrpSpPr>
        <p:grpSpPr>
          <a:xfrm>
            <a:off x="5357813" y="2519363"/>
            <a:ext cx="1502741" cy="1440000"/>
            <a:chOff x="3754438" y="1185863"/>
            <a:chExt cx="4714875" cy="4518025"/>
          </a:xfrm>
        </p:grpSpPr>
        <p:sp>
          <p:nvSpPr>
            <p:cNvPr id="106" name="iṥḻîḑê"/>
            <p:cNvSpPr/>
            <p:nvPr>
              <p:custDataLst>
                <p:tags r:id="rId4"/>
              </p:custDataLst>
            </p:nvPr>
          </p:nvSpPr>
          <p:spPr bwMode="auto">
            <a:xfrm>
              <a:off x="7923213" y="5222876"/>
              <a:ext cx="498475" cy="112713"/>
            </a:xfrm>
            <a:custGeom>
              <a:avLst/>
              <a:gdLst>
                <a:gd name="T0" fmla="*/ 0 w 31"/>
                <a:gd name="T1" fmla="*/ 7 h 7"/>
                <a:gd name="T2" fmla="*/ 10 w 31"/>
                <a:gd name="T3" fmla="*/ 0 h 7"/>
                <a:gd name="T4" fmla="*/ 31 w 31"/>
                <a:gd name="T5" fmla="*/ 3 h 7"/>
                <a:gd name="T6" fmla="*/ 31 w 31"/>
                <a:gd name="T7" fmla="*/ 3 h 7"/>
                <a:gd name="T8" fmla="*/ 31 w 31"/>
                <a:gd name="T9" fmla="*/ 3 h 7"/>
                <a:gd name="T10" fmla="*/ 6 w 31"/>
                <a:gd name="T11" fmla="*/ 7 h 7"/>
                <a:gd name="T12" fmla="*/ 6 w 31"/>
                <a:gd name="T13" fmla="*/ 7 h 7"/>
                <a:gd name="T14" fmla="*/ 0 w 31"/>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7">
                  <a:moveTo>
                    <a:pt x="0" y="7"/>
                  </a:moveTo>
                  <a:cubicBezTo>
                    <a:pt x="4" y="5"/>
                    <a:pt x="8" y="2"/>
                    <a:pt x="10" y="0"/>
                  </a:cubicBezTo>
                  <a:cubicBezTo>
                    <a:pt x="22" y="0"/>
                    <a:pt x="30" y="2"/>
                    <a:pt x="31" y="3"/>
                  </a:cubicBezTo>
                  <a:cubicBezTo>
                    <a:pt x="31" y="3"/>
                    <a:pt x="31" y="3"/>
                    <a:pt x="31" y="3"/>
                  </a:cubicBezTo>
                  <a:cubicBezTo>
                    <a:pt x="31" y="3"/>
                    <a:pt x="31" y="3"/>
                    <a:pt x="31" y="3"/>
                  </a:cubicBezTo>
                  <a:cubicBezTo>
                    <a:pt x="30" y="5"/>
                    <a:pt x="21" y="7"/>
                    <a:pt x="6" y="7"/>
                  </a:cubicBezTo>
                  <a:cubicBezTo>
                    <a:pt x="6" y="7"/>
                    <a:pt x="6" y="7"/>
                    <a:pt x="6" y="7"/>
                  </a:cubicBezTo>
                  <a:cubicBezTo>
                    <a:pt x="4" y="7"/>
                    <a:pt x="2" y="7"/>
                    <a:pt x="0" y="7"/>
                  </a:cubicBezTo>
                  <a:close/>
                </a:path>
              </a:pathLst>
            </a:custGeom>
            <a:solidFill>
              <a:srgbClr val="F0C56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07" name="iš1íḓè"/>
            <p:cNvSpPr/>
            <p:nvPr>
              <p:custDataLst>
                <p:tags r:id="rId5"/>
              </p:custDataLst>
            </p:nvPr>
          </p:nvSpPr>
          <p:spPr bwMode="auto">
            <a:xfrm>
              <a:off x="7651751" y="5335588"/>
              <a:ext cx="769938" cy="160338"/>
            </a:xfrm>
            <a:custGeom>
              <a:avLst/>
              <a:gdLst>
                <a:gd name="T0" fmla="*/ 5 w 48"/>
                <a:gd name="T1" fmla="*/ 6 h 10"/>
                <a:gd name="T2" fmla="*/ 12 w 48"/>
                <a:gd name="T3" fmla="*/ 3 h 10"/>
                <a:gd name="T4" fmla="*/ 23 w 48"/>
                <a:gd name="T5" fmla="*/ 3 h 10"/>
                <a:gd name="T6" fmla="*/ 23 w 48"/>
                <a:gd name="T7" fmla="*/ 3 h 10"/>
                <a:gd name="T8" fmla="*/ 48 w 48"/>
                <a:gd name="T9" fmla="*/ 0 h 10"/>
                <a:gd name="T10" fmla="*/ 48 w 48"/>
                <a:gd name="T11" fmla="*/ 7 h 10"/>
                <a:gd name="T12" fmla="*/ 23 w 48"/>
                <a:gd name="T13" fmla="*/ 10 h 10"/>
                <a:gd name="T14" fmla="*/ 23 w 48"/>
                <a:gd name="T15" fmla="*/ 10 h 10"/>
                <a:gd name="T16" fmla="*/ 0 w 48"/>
                <a:gd name="T17" fmla="*/ 8 h 10"/>
                <a:gd name="T18" fmla="*/ 5 w 48"/>
                <a:gd name="T19"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10">
                  <a:moveTo>
                    <a:pt x="5" y="6"/>
                  </a:moveTo>
                  <a:cubicBezTo>
                    <a:pt x="5" y="5"/>
                    <a:pt x="8" y="4"/>
                    <a:pt x="12" y="3"/>
                  </a:cubicBezTo>
                  <a:cubicBezTo>
                    <a:pt x="17" y="3"/>
                    <a:pt x="22" y="3"/>
                    <a:pt x="23" y="3"/>
                  </a:cubicBezTo>
                  <a:cubicBezTo>
                    <a:pt x="23" y="3"/>
                    <a:pt x="23" y="3"/>
                    <a:pt x="23" y="3"/>
                  </a:cubicBezTo>
                  <a:cubicBezTo>
                    <a:pt x="25" y="3"/>
                    <a:pt x="41" y="3"/>
                    <a:pt x="48" y="0"/>
                  </a:cubicBezTo>
                  <a:cubicBezTo>
                    <a:pt x="48" y="7"/>
                    <a:pt x="48" y="7"/>
                    <a:pt x="48" y="7"/>
                  </a:cubicBezTo>
                  <a:cubicBezTo>
                    <a:pt x="47" y="8"/>
                    <a:pt x="38" y="10"/>
                    <a:pt x="23" y="10"/>
                  </a:cubicBezTo>
                  <a:cubicBezTo>
                    <a:pt x="23" y="10"/>
                    <a:pt x="23" y="10"/>
                    <a:pt x="23" y="10"/>
                  </a:cubicBezTo>
                  <a:cubicBezTo>
                    <a:pt x="11" y="10"/>
                    <a:pt x="3" y="9"/>
                    <a:pt x="0" y="8"/>
                  </a:cubicBezTo>
                  <a:cubicBezTo>
                    <a:pt x="1" y="7"/>
                    <a:pt x="3" y="6"/>
                    <a:pt x="5" y="6"/>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08" name="ïṥḻiḍè"/>
            <p:cNvSpPr/>
            <p:nvPr>
              <p:custDataLst>
                <p:tags r:id="rId6"/>
              </p:custDataLst>
            </p:nvPr>
          </p:nvSpPr>
          <p:spPr bwMode="auto">
            <a:xfrm>
              <a:off x="7410451" y="4741863"/>
              <a:ext cx="401638" cy="193675"/>
            </a:xfrm>
            <a:custGeom>
              <a:avLst/>
              <a:gdLst>
                <a:gd name="T0" fmla="*/ 0 w 25"/>
                <a:gd name="T1" fmla="*/ 12 h 12"/>
                <a:gd name="T2" fmla="*/ 2 w 25"/>
                <a:gd name="T3" fmla="*/ 4 h 12"/>
                <a:gd name="T4" fmla="*/ 25 w 25"/>
                <a:gd name="T5" fmla="*/ 0 h 12"/>
                <a:gd name="T6" fmla="*/ 25 w 25"/>
                <a:gd name="T7" fmla="*/ 8 h 12"/>
                <a:gd name="T8" fmla="*/ 0 w 25"/>
                <a:gd name="T9" fmla="*/ 12 h 12"/>
              </a:gdLst>
              <a:ahLst/>
              <a:cxnLst>
                <a:cxn ang="0">
                  <a:pos x="T0" y="T1"/>
                </a:cxn>
                <a:cxn ang="0">
                  <a:pos x="T2" y="T3"/>
                </a:cxn>
                <a:cxn ang="0">
                  <a:pos x="T4" y="T5"/>
                </a:cxn>
                <a:cxn ang="0">
                  <a:pos x="T6" y="T7"/>
                </a:cxn>
                <a:cxn ang="0">
                  <a:pos x="T8" y="T9"/>
                </a:cxn>
              </a:cxnLst>
              <a:rect l="0" t="0" r="r" b="b"/>
              <a:pathLst>
                <a:path w="25" h="12">
                  <a:moveTo>
                    <a:pt x="0" y="12"/>
                  </a:moveTo>
                  <a:cubicBezTo>
                    <a:pt x="1" y="9"/>
                    <a:pt x="1" y="7"/>
                    <a:pt x="2" y="4"/>
                  </a:cubicBezTo>
                  <a:cubicBezTo>
                    <a:pt x="7" y="4"/>
                    <a:pt x="20" y="3"/>
                    <a:pt x="25" y="0"/>
                  </a:cubicBezTo>
                  <a:cubicBezTo>
                    <a:pt x="25" y="8"/>
                    <a:pt x="25" y="8"/>
                    <a:pt x="25" y="8"/>
                  </a:cubicBezTo>
                  <a:cubicBezTo>
                    <a:pt x="24" y="9"/>
                    <a:pt x="15" y="12"/>
                    <a:pt x="0" y="12"/>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09" name="íṥḷíḋé"/>
            <p:cNvSpPr/>
            <p:nvPr>
              <p:custDataLst>
                <p:tags r:id="rId7"/>
              </p:custDataLst>
            </p:nvPr>
          </p:nvSpPr>
          <p:spPr bwMode="auto">
            <a:xfrm>
              <a:off x="7442201" y="4583113"/>
              <a:ext cx="369888" cy="176213"/>
            </a:xfrm>
            <a:custGeom>
              <a:avLst/>
              <a:gdLst>
                <a:gd name="T0" fmla="*/ 0 w 23"/>
                <a:gd name="T1" fmla="*/ 11 h 11"/>
                <a:gd name="T2" fmla="*/ 1 w 23"/>
                <a:gd name="T3" fmla="*/ 4 h 11"/>
                <a:gd name="T4" fmla="*/ 23 w 23"/>
                <a:gd name="T5" fmla="*/ 0 h 11"/>
                <a:gd name="T6" fmla="*/ 23 w 23"/>
                <a:gd name="T7" fmla="*/ 7 h 11"/>
                <a:gd name="T8" fmla="*/ 23 w 23"/>
                <a:gd name="T9" fmla="*/ 7 h 11"/>
                <a:gd name="T10" fmla="*/ 0 w 23"/>
                <a:gd name="T11" fmla="*/ 11 h 11"/>
              </a:gdLst>
              <a:ahLst/>
              <a:cxnLst>
                <a:cxn ang="0">
                  <a:pos x="T0" y="T1"/>
                </a:cxn>
                <a:cxn ang="0">
                  <a:pos x="T2" y="T3"/>
                </a:cxn>
                <a:cxn ang="0">
                  <a:pos x="T4" y="T5"/>
                </a:cxn>
                <a:cxn ang="0">
                  <a:pos x="T6" y="T7"/>
                </a:cxn>
                <a:cxn ang="0">
                  <a:pos x="T8" y="T9"/>
                </a:cxn>
                <a:cxn ang="0">
                  <a:pos x="T10" y="T11"/>
                </a:cxn>
              </a:cxnLst>
              <a:rect l="0" t="0" r="r" b="b"/>
              <a:pathLst>
                <a:path w="23" h="11">
                  <a:moveTo>
                    <a:pt x="0" y="11"/>
                  </a:moveTo>
                  <a:cubicBezTo>
                    <a:pt x="1" y="9"/>
                    <a:pt x="1" y="6"/>
                    <a:pt x="1" y="4"/>
                  </a:cubicBezTo>
                  <a:cubicBezTo>
                    <a:pt x="7" y="3"/>
                    <a:pt x="18" y="3"/>
                    <a:pt x="23" y="0"/>
                  </a:cubicBezTo>
                  <a:cubicBezTo>
                    <a:pt x="23" y="7"/>
                    <a:pt x="23" y="7"/>
                    <a:pt x="23" y="7"/>
                  </a:cubicBezTo>
                  <a:cubicBezTo>
                    <a:pt x="23" y="7"/>
                    <a:pt x="23" y="7"/>
                    <a:pt x="23" y="7"/>
                  </a:cubicBezTo>
                  <a:cubicBezTo>
                    <a:pt x="22" y="8"/>
                    <a:pt x="14" y="11"/>
                    <a:pt x="0"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10" name="ïṧļîḋè"/>
            <p:cNvSpPr/>
            <p:nvPr>
              <p:custDataLst>
                <p:tags r:id="rId8"/>
              </p:custDataLst>
            </p:nvPr>
          </p:nvSpPr>
          <p:spPr bwMode="auto">
            <a:xfrm>
              <a:off x="7442201" y="4262438"/>
              <a:ext cx="369888" cy="176213"/>
            </a:xfrm>
            <a:custGeom>
              <a:avLst/>
              <a:gdLst>
                <a:gd name="T0" fmla="*/ 1 w 23"/>
                <a:gd name="T1" fmla="*/ 11 h 11"/>
                <a:gd name="T2" fmla="*/ 0 w 23"/>
                <a:gd name="T3" fmla="*/ 4 h 11"/>
                <a:gd name="T4" fmla="*/ 23 w 23"/>
                <a:gd name="T5" fmla="*/ 0 h 11"/>
                <a:gd name="T6" fmla="*/ 23 w 23"/>
                <a:gd name="T7" fmla="*/ 7 h 11"/>
                <a:gd name="T8" fmla="*/ 23 w 23"/>
                <a:gd name="T9" fmla="*/ 7 h 11"/>
                <a:gd name="T10" fmla="*/ 1 w 23"/>
                <a:gd name="T11" fmla="*/ 11 h 11"/>
              </a:gdLst>
              <a:ahLst/>
              <a:cxnLst>
                <a:cxn ang="0">
                  <a:pos x="T0" y="T1"/>
                </a:cxn>
                <a:cxn ang="0">
                  <a:pos x="T2" y="T3"/>
                </a:cxn>
                <a:cxn ang="0">
                  <a:pos x="T4" y="T5"/>
                </a:cxn>
                <a:cxn ang="0">
                  <a:pos x="T6" y="T7"/>
                </a:cxn>
                <a:cxn ang="0">
                  <a:pos x="T8" y="T9"/>
                </a:cxn>
                <a:cxn ang="0">
                  <a:pos x="T10" y="T11"/>
                </a:cxn>
              </a:cxnLst>
              <a:rect l="0" t="0" r="r" b="b"/>
              <a:pathLst>
                <a:path w="23" h="11">
                  <a:moveTo>
                    <a:pt x="1" y="11"/>
                  </a:moveTo>
                  <a:cubicBezTo>
                    <a:pt x="0" y="8"/>
                    <a:pt x="0" y="6"/>
                    <a:pt x="0" y="4"/>
                  </a:cubicBezTo>
                  <a:cubicBezTo>
                    <a:pt x="4" y="3"/>
                    <a:pt x="17" y="3"/>
                    <a:pt x="23" y="0"/>
                  </a:cubicBezTo>
                  <a:cubicBezTo>
                    <a:pt x="23" y="7"/>
                    <a:pt x="23" y="7"/>
                    <a:pt x="23" y="7"/>
                  </a:cubicBezTo>
                  <a:cubicBezTo>
                    <a:pt x="23" y="7"/>
                    <a:pt x="23" y="7"/>
                    <a:pt x="23" y="7"/>
                  </a:cubicBezTo>
                  <a:cubicBezTo>
                    <a:pt x="22" y="8"/>
                    <a:pt x="14" y="10"/>
                    <a:pt x="1"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11" name="ïṧ1idé"/>
            <p:cNvSpPr/>
            <p:nvPr>
              <p:custDataLst>
                <p:tags r:id="rId9"/>
              </p:custDataLst>
            </p:nvPr>
          </p:nvSpPr>
          <p:spPr bwMode="auto">
            <a:xfrm>
              <a:off x="7459663" y="4422776"/>
              <a:ext cx="352425" cy="176213"/>
            </a:xfrm>
            <a:custGeom>
              <a:avLst/>
              <a:gdLst>
                <a:gd name="T0" fmla="*/ 0 w 22"/>
                <a:gd name="T1" fmla="*/ 4 h 11"/>
                <a:gd name="T2" fmla="*/ 22 w 22"/>
                <a:gd name="T3" fmla="*/ 0 h 11"/>
                <a:gd name="T4" fmla="*/ 22 w 22"/>
                <a:gd name="T5" fmla="*/ 7 h 11"/>
                <a:gd name="T6" fmla="*/ 22 w 22"/>
                <a:gd name="T7" fmla="*/ 7 h 11"/>
                <a:gd name="T8" fmla="*/ 0 w 22"/>
                <a:gd name="T9" fmla="*/ 11 h 11"/>
                <a:gd name="T10" fmla="*/ 0 w 22"/>
                <a:gd name="T11" fmla="*/ 10 h 11"/>
                <a:gd name="T12" fmla="*/ 0 w 22"/>
                <a:gd name="T13" fmla="*/ 4 h 11"/>
              </a:gdLst>
              <a:ahLst/>
              <a:cxnLst>
                <a:cxn ang="0">
                  <a:pos x="T0" y="T1"/>
                </a:cxn>
                <a:cxn ang="0">
                  <a:pos x="T2" y="T3"/>
                </a:cxn>
                <a:cxn ang="0">
                  <a:pos x="T4" y="T5"/>
                </a:cxn>
                <a:cxn ang="0">
                  <a:pos x="T6" y="T7"/>
                </a:cxn>
                <a:cxn ang="0">
                  <a:pos x="T8" y="T9"/>
                </a:cxn>
                <a:cxn ang="0">
                  <a:pos x="T10" y="T11"/>
                </a:cxn>
                <a:cxn ang="0">
                  <a:pos x="T12" y="T13"/>
                </a:cxn>
              </a:cxnLst>
              <a:rect l="0" t="0" r="r" b="b"/>
              <a:pathLst>
                <a:path w="22" h="11">
                  <a:moveTo>
                    <a:pt x="0" y="4"/>
                  </a:moveTo>
                  <a:cubicBezTo>
                    <a:pt x="5" y="3"/>
                    <a:pt x="17" y="3"/>
                    <a:pt x="22" y="0"/>
                  </a:cubicBezTo>
                  <a:cubicBezTo>
                    <a:pt x="22" y="7"/>
                    <a:pt x="22" y="7"/>
                    <a:pt x="22" y="7"/>
                  </a:cubicBezTo>
                  <a:cubicBezTo>
                    <a:pt x="22" y="7"/>
                    <a:pt x="22" y="7"/>
                    <a:pt x="22" y="7"/>
                  </a:cubicBezTo>
                  <a:cubicBezTo>
                    <a:pt x="21" y="8"/>
                    <a:pt x="14" y="10"/>
                    <a:pt x="0" y="11"/>
                  </a:cubicBezTo>
                  <a:cubicBezTo>
                    <a:pt x="0" y="11"/>
                    <a:pt x="0" y="10"/>
                    <a:pt x="0" y="10"/>
                  </a:cubicBezTo>
                  <a:cubicBezTo>
                    <a:pt x="0" y="8"/>
                    <a:pt x="0" y="6"/>
                    <a:pt x="0" y="4"/>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12" name="ïSļiḑê"/>
            <p:cNvSpPr/>
            <p:nvPr>
              <p:custDataLst>
                <p:tags r:id="rId10"/>
              </p:custDataLst>
            </p:nvPr>
          </p:nvSpPr>
          <p:spPr bwMode="auto">
            <a:xfrm>
              <a:off x="7394576" y="4102101"/>
              <a:ext cx="417513" cy="176213"/>
            </a:xfrm>
            <a:custGeom>
              <a:avLst/>
              <a:gdLst>
                <a:gd name="T0" fmla="*/ 2 w 26"/>
                <a:gd name="T1" fmla="*/ 11 h 11"/>
                <a:gd name="T2" fmla="*/ 0 w 26"/>
                <a:gd name="T3" fmla="*/ 3 h 11"/>
                <a:gd name="T4" fmla="*/ 1 w 26"/>
                <a:gd name="T5" fmla="*/ 3 h 11"/>
                <a:gd name="T6" fmla="*/ 26 w 26"/>
                <a:gd name="T7" fmla="*/ 0 h 11"/>
                <a:gd name="T8" fmla="*/ 26 w 26"/>
                <a:gd name="T9" fmla="*/ 7 h 11"/>
                <a:gd name="T10" fmla="*/ 26 w 26"/>
                <a:gd name="T11" fmla="*/ 7 h 11"/>
                <a:gd name="T12" fmla="*/ 2 w 26"/>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26" h="11">
                  <a:moveTo>
                    <a:pt x="2" y="11"/>
                  </a:moveTo>
                  <a:cubicBezTo>
                    <a:pt x="2" y="8"/>
                    <a:pt x="1" y="6"/>
                    <a:pt x="0" y="3"/>
                  </a:cubicBezTo>
                  <a:cubicBezTo>
                    <a:pt x="0" y="3"/>
                    <a:pt x="1" y="3"/>
                    <a:pt x="1" y="3"/>
                  </a:cubicBezTo>
                  <a:cubicBezTo>
                    <a:pt x="1" y="3"/>
                    <a:pt x="19" y="3"/>
                    <a:pt x="26" y="0"/>
                  </a:cubicBezTo>
                  <a:cubicBezTo>
                    <a:pt x="26" y="7"/>
                    <a:pt x="26" y="7"/>
                    <a:pt x="26" y="7"/>
                  </a:cubicBezTo>
                  <a:cubicBezTo>
                    <a:pt x="26" y="7"/>
                    <a:pt x="26" y="7"/>
                    <a:pt x="26" y="7"/>
                  </a:cubicBezTo>
                  <a:cubicBezTo>
                    <a:pt x="25" y="8"/>
                    <a:pt x="17" y="11"/>
                    <a:pt x="2"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13" name="iṧľíďê"/>
            <p:cNvSpPr/>
            <p:nvPr>
              <p:custDataLst>
                <p:tags r:id="rId11"/>
              </p:custDataLst>
            </p:nvPr>
          </p:nvSpPr>
          <p:spPr bwMode="auto">
            <a:xfrm>
              <a:off x="7346951" y="3925888"/>
              <a:ext cx="465138" cy="192088"/>
            </a:xfrm>
            <a:custGeom>
              <a:avLst/>
              <a:gdLst>
                <a:gd name="T0" fmla="*/ 0 w 29"/>
                <a:gd name="T1" fmla="*/ 4 h 12"/>
                <a:gd name="T2" fmla="*/ 4 w 29"/>
                <a:gd name="T3" fmla="*/ 4 h 12"/>
                <a:gd name="T4" fmla="*/ 29 w 29"/>
                <a:gd name="T5" fmla="*/ 0 h 12"/>
                <a:gd name="T6" fmla="*/ 29 w 29"/>
                <a:gd name="T7" fmla="*/ 7 h 12"/>
                <a:gd name="T8" fmla="*/ 29 w 29"/>
                <a:gd name="T9" fmla="*/ 7 h 12"/>
                <a:gd name="T10" fmla="*/ 4 w 29"/>
                <a:gd name="T11" fmla="*/ 12 h 12"/>
                <a:gd name="T12" fmla="*/ 3 w 29"/>
                <a:gd name="T13" fmla="*/ 11 h 12"/>
                <a:gd name="T14" fmla="*/ 0 w 29"/>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2">
                  <a:moveTo>
                    <a:pt x="0" y="4"/>
                  </a:moveTo>
                  <a:cubicBezTo>
                    <a:pt x="2" y="4"/>
                    <a:pt x="3" y="4"/>
                    <a:pt x="4" y="4"/>
                  </a:cubicBezTo>
                  <a:cubicBezTo>
                    <a:pt x="4" y="4"/>
                    <a:pt x="22" y="4"/>
                    <a:pt x="29" y="0"/>
                  </a:cubicBezTo>
                  <a:cubicBezTo>
                    <a:pt x="29" y="7"/>
                    <a:pt x="29" y="7"/>
                    <a:pt x="29" y="7"/>
                  </a:cubicBezTo>
                  <a:cubicBezTo>
                    <a:pt x="29" y="7"/>
                    <a:pt x="29" y="7"/>
                    <a:pt x="29" y="7"/>
                  </a:cubicBezTo>
                  <a:cubicBezTo>
                    <a:pt x="28" y="9"/>
                    <a:pt x="19" y="12"/>
                    <a:pt x="4" y="12"/>
                  </a:cubicBezTo>
                  <a:cubicBezTo>
                    <a:pt x="3" y="12"/>
                    <a:pt x="3" y="12"/>
                    <a:pt x="3" y="11"/>
                  </a:cubicBezTo>
                  <a:cubicBezTo>
                    <a:pt x="2" y="9"/>
                    <a:pt x="1" y="6"/>
                    <a:pt x="0" y="4"/>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14" name="îşļíḋè"/>
            <p:cNvSpPr/>
            <p:nvPr>
              <p:custDataLst>
                <p:tags r:id="rId12"/>
              </p:custDataLst>
            </p:nvPr>
          </p:nvSpPr>
          <p:spPr bwMode="auto">
            <a:xfrm>
              <a:off x="7218363" y="3605213"/>
              <a:ext cx="593725" cy="176213"/>
            </a:xfrm>
            <a:custGeom>
              <a:avLst/>
              <a:gdLst>
                <a:gd name="T0" fmla="*/ 3 w 37"/>
                <a:gd name="T1" fmla="*/ 11 h 11"/>
                <a:gd name="T2" fmla="*/ 0 w 37"/>
                <a:gd name="T3" fmla="*/ 3 h 11"/>
                <a:gd name="T4" fmla="*/ 12 w 37"/>
                <a:gd name="T5" fmla="*/ 4 h 11"/>
                <a:gd name="T6" fmla="*/ 37 w 37"/>
                <a:gd name="T7" fmla="*/ 0 h 11"/>
                <a:gd name="T8" fmla="*/ 37 w 37"/>
                <a:gd name="T9" fmla="*/ 7 h 11"/>
                <a:gd name="T10" fmla="*/ 37 w 37"/>
                <a:gd name="T11" fmla="*/ 7 h 11"/>
                <a:gd name="T12" fmla="*/ 12 w 37"/>
                <a:gd name="T13" fmla="*/ 11 h 11"/>
                <a:gd name="T14" fmla="*/ 3 w 37"/>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11">
                  <a:moveTo>
                    <a:pt x="3" y="11"/>
                  </a:moveTo>
                  <a:cubicBezTo>
                    <a:pt x="2" y="8"/>
                    <a:pt x="1" y="5"/>
                    <a:pt x="0" y="3"/>
                  </a:cubicBezTo>
                  <a:cubicBezTo>
                    <a:pt x="6" y="4"/>
                    <a:pt x="11" y="4"/>
                    <a:pt x="12" y="4"/>
                  </a:cubicBezTo>
                  <a:cubicBezTo>
                    <a:pt x="12" y="4"/>
                    <a:pt x="30" y="4"/>
                    <a:pt x="37" y="0"/>
                  </a:cubicBezTo>
                  <a:cubicBezTo>
                    <a:pt x="37" y="7"/>
                    <a:pt x="37" y="7"/>
                    <a:pt x="37" y="7"/>
                  </a:cubicBezTo>
                  <a:cubicBezTo>
                    <a:pt x="37" y="7"/>
                    <a:pt x="37" y="7"/>
                    <a:pt x="37" y="7"/>
                  </a:cubicBezTo>
                  <a:cubicBezTo>
                    <a:pt x="36" y="8"/>
                    <a:pt x="27" y="11"/>
                    <a:pt x="12" y="11"/>
                  </a:cubicBezTo>
                  <a:cubicBezTo>
                    <a:pt x="9" y="11"/>
                    <a:pt x="6" y="11"/>
                    <a:pt x="3"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15" name="íṧlíḑé"/>
            <p:cNvSpPr/>
            <p:nvPr>
              <p:custDataLst>
                <p:tags r:id="rId13"/>
              </p:custDataLst>
            </p:nvPr>
          </p:nvSpPr>
          <p:spPr bwMode="auto">
            <a:xfrm>
              <a:off x="7281863" y="3765551"/>
              <a:ext cx="530225" cy="176213"/>
            </a:xfrm>
            <a:custGeom>
              <a:avLst/>
              <a:gdLst>
                <a:gd name="T0" fmla="*/ 3 w 33"/>
                <a:gd name="T1" fmla="*/ 11 h 11"/>
                <a:gd name="T2" fmla="*/ 0 w 33"/>
                <a:gd name="T3" fmla="*/ 3 h 11"/>
                <a:gd name="T4" fmla="*/ 8 w 33"/>
                <a:gd name="T5" fmla="*/ 4 h 11"/>
                <a:gd name="T6" fmla="*/ 33 w 33"/>
                <a:gd name="T7" fmla="*/ 0 h 11"/>
                <a:gd name="T8" fmla="*/ 33 w 33"/>
                <a:gd name="T9" fmla="*/ 7 h 11"/>
                <a:gd name="T10" fmla="*/ 33 w 33"/>
                <a:gd name="T11" fmla="*/ 7 h 11"/>
                <a:gd name="T12" fmla="*/ 8 w 33"/>
                <a:gd name="T13" fmla="*/ 11 h 11"/>
                <a:gd name="T14" fmla="*/ 3 w 33"/>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11">
                  <a:moveTo>
                    <a:pt x="3" y="11"/>
                  </a:moveTo>
                  <a:cubicBezTo>
                    <a:pt x="2" y="9"/>
                    <a:pt x="1" y="6"/>
                    <a:pt x="0" y="3"/>
                  </a:cubicBezTo>
                  <a:cubicBezTo>
                    <a:pt x="4" y="4"/>
                    <a:pt x="7" y="4"/>
                    <a:pt x="8" y="4"/>
                  </a:cubicBezTo>
                  <a:cubicBezTo>
                    <a:pt x="8" y="4"/>
                    <a:pt x="26" y="4"/>
                    <a:pt x="33" y="0"/>
                  </a:cubicBezTo>
                  <a:cubicBezTo>
                    <a:pt x="33" y="7"/>
                    <a:pt x="33" y="7"/>
                    <a:pt x="33" y="7"/>
                  </a:cubicBezTo>
                  <a:cubicBezTo>
                    <a:pt x="33" y="7"/>
                    <a:pt x="33" y="7"/>
                    <a:pt x="33" y="7"/>
                  </a:cubicBezTo>
                  <a:cubicBezTo>
                    <a:pt x="32" y="9"/>
                    <a:pt x="23" y="11"/>
                    <a:pt x="8" y="11"/>
                  </a:cubicBezTo>
                  <a:cubicBezTo>
                    <a:pt x="6" y="11"/>
                    <a:pt x="5" y="11"/>
                    <a:pt x="3"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16" name="iṣḷïḍe"/>
            <p:cNvSpPr/>
            <p:nvPr>
              <p:custDataLst>
                <p:tags r:id="rId14"/>
              </p:custDataLst>
            </p:nvPr>
          </p:nvSpPr>
          <p:spPr bwMode="auto">
            <a:xfrm>
              <a:off x="7265988" y="5030788"/>
              <a:ext cx="722313" cy="288925"/>
            </a:xfrm>
            <a:custGeom>
              <a:avLst/>
              <a:gdLst>
                <a:gd name="T0" fmla="*/ 0 w 45"/>
                <a:gd name="T1" fmla="*/ 18 h 18"/>
                <a:gd name="T2" fmla="*/ 0 w 45"/>
                <a:gd name="T3" fmla="*/ 18 h 18"/>
                <a:gd name="T4" fmla="*/ 21 w 45"/>
                <a:gd name="T5" fmla="*/ 6 h 18"/>
                <a:gd name="T6" fmla="*/ 43 w 45"/>
                <a:gd name="T7" fmla="*/ 0 h 18"/>
                <a:gd name="T8" fmla="*/ 45 w 45"/>
                <a:gd name="T9" fmla="*/ 0 h 18"/>
                <a:gd name="T10" fmla="*/ 24 w 45"/>
                <a:gd name="T11" fmla="*/ 13 h 18"/>
                <a:gd name="T12" fmla="*/ 2 w 45"/>
                <a:gd name="T13" fmla="*/ 18 h 18"/>
                <a:gd name="T14" fmla="*/ 0 w 45"/>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8">
                  <a:moveTo>
                    <a:pt x="0" y="18"/>
                  </a:moveTo>
                  <a:cubicBezTo>
                    <a:pt x="0" y="18"/>
                    <a:pt x="0" y="18"/>
                    <a:pt x="0" y="18"/>
                  </a:cubicBezTo>
                  <a:cubicBezTo>
                    <a:pt x="0" y="17"/>
                    <a:pt x="7" y="11"/>
                    <a:pt x="21" y="6"/>
                  </a:cubicBezTo>
                  <a:cubicBezTo>
                    <a:pt x="30" y="2"/>
                    <a:pt x="39" y="0"/>
                    <a:pt x="43" y="0"/>
                  </a:cubicBezTo>
                  <a:cubicBezTo>
                    <a:pt x="45" y="0"/>
                    <a:pt x="45" y="0"/>
                    <a:pt x="45" y="0"/>
                  </a:cubicBezTo>
                  <a:cubicBezTo>
                    <a:pt x="45" y="2"/>
                    <a:pt x="38" y="7"/>
                    <a:pt x="24" y="13"/>
                  </a:cubicBezTo>
                  <a:cubicBezTo>
                    <a:pt x="15" y="16"/>
                    <a:pt x="6" y="18"/>
                    <a:pt x="2" y="18"/>
                  </a:cubicBezTo>
                  <a:cubicBezTo>
                    <a:pt x="0" y="18"/>
                    <a:pt x="0" y="18"/>
                    <a:pt x="0" y="18"/>
                  </a:cubicBezTo>
                  <a:close/>
                </a:path>
              </a:pathLst>
            </a:custGeom>
            <a:solidFill>
              <a:srgbClr val="F0C56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17" name="íşļíḋè"/>
            <p:cNvSpPr/>
            <p:nvPr>
              <p:custDataLst>
                <p:tags r:id="rId15"/>
              </p:custDataLst>
            </p:nvPr>
          </p:nvSpPr>
          <p:spPr bwMode="auto">
            <a:xfrm>
              <a:off x="7281863" y="5078413"/>
              <a:ext cx="769938" cy="417513"/>
            </a:xfrm>
            <a:custGeom>
              <a:avLst/>
              <a:gdLst>
                <a:gd name="T0" fmla="*/ 0 w 48"/>
                <a:gd name="T1" fmla="*/ 18 h 26"/>
                <a:gd name="T2" fmla="*/ 1 w 48"/>
                <a:gd name="T3" fmla="*/ 18 h 26"/>
                <a:gd name="T4" fmla="*/ 24 w 48"/>
                <a:gd name="T5" fmla="*/ 12 h 26"/>
                <a:gd name="T6" fmla="*/ 46 w 48"/>
                <a:gd name="T7" fmla="*/ 0 h 26"/>
                <a:gd name="T8" fmla="*/ 48 w 48"/>
                <a:gd name="T9" fmla="*/ 7 h 26"/>
                <a:gd name="T10" fmla="*/ 27 w 48"/>
                <a:gd name="T11" fmla="*/ 19 h 26"/>
                <a:gd name="T12" fmla="*/ 2 w 48"/>
                <a:gd name="T13" fmla="*/ 25 h 26"/>
                <a:gd name="T14" fmla="*/ 0 w 48"/>
                <a:gd name="T15" fmla="*/ 18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6">
                  <a:moveTo>
                    <a:pt x="0" y="18"/>
                  </a:moveTo>
                  <a:cubicBezTo>
                    <a:pt x="0" y="18"/>
                    <a:pt x="0" y="18"/>
                    <a:pt x="1" y="18"/>
                  </a:cubicBezTo>
                  <a:cubicBezTo>
                    <a:pt x="5" y="18"/>
                    <a:pt x="14" y="16"/>
                    <a:pt x="24" y="12"/>
                  </a:cubicBezTo>
                  <a:cubicBezTo>
                    <a:pt x="26" y="11"/>
                    <a:pt x="41" y="6"/>
                    <a:pt x="46" y="0"/>
                  </a:cubicBezTo>
                  <a:cubicBezTo>
                    <a:pt x="48" y="7"/>
                    <a:pt x="48" y="7"/>
                    <a:pt x="48" y="7"/>
                  </a:cubicBezTo>
                  <a:cubicBezTo>
                    <a:pt x="48" y="8"/>
                    <a:pt x="41" y="14"/>
                    <a:pt x="27" y="19"/>
                  </a:cubicBezTo>
                  <a:cubicBezTo>
                    <a:pt x="12" y="25"/>
                    <a:pt x="3" y="26"/>
                    <a:pt x="2" y="25"/>
                  </a:cubicBezTo>
                  <a:lnTo>
                    <a:pt x="0" y="18"/>
                  </a:ln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18" name="ïś1idè"/>
            <p:cNvSpPr/>
            <p:nvPr>
              <p:custDataLst>
                <p:tags r:id="rId16"/>
              </p:custDataLst>
            </p:nvPr>
          </p:nvSpPr>
          <p:spPr bwMode="auto">
            <a:xfrm>
              <a:off x="7121526" y="3444876"/>
              <a:ext cx="690563" cy="176213"/>
            </a:xfrm>
            <a:custGeom>
              <a:avLst/>
              <a:gdLst>
                <a:gd name="T0" fmla="*/ 4 w 43"/>
                <a:gd name="T1" fmla="*/ 10 h 11"/>
                <a:gd name="T2" fmla="*/ 0 w 43"/>
                <a:gd name="T3" fmla="*/ 2 h 11"/>
                <a:gd name="T4" fmla="*/ 18 w 43"/>
                <a:gd name="T5" fmla="*/ 3 h 11"/>
                <a:gd name="T6" fmla="*/ 43 w 43"/>
                <a:gd name="T7" fmla="*/ 0 h 11"/>
                <a:gd name="T8" fmla="*/ 43 w 43"/>
                <a:gd name="T9" fmla="*/ 7 h 11"/>
                <a:gd name="T10" fmla="*/ 43 w 43"/>
                <a:gd name="T11" fmla="*/ 7 h 11"/>
                <a:gd name="T12" fmla="*/ 18 w 43"/>
                <a:gd name="T13" fmla="*/ 11 h 11"/>
                <a:gd name="T14" fmla="*/ 4 w 43"/>
                <a:gd name="T15" fmla="*/ 1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11">
                  <a:moveTo>
                    <a:pt x="4" y="10"/>
                  </a:moveTo>
                  <a:cubicBezTo>
                    <a:pt x="3" y="7"/>
                    <a:pt x="1" y="5"/>
                    <a:pt x="0" y="2"/>
                  </a:cubicBezTo>
                  <a:cubicBezTo>
                    <a:pt x="7" y="3"/>
                    <a:pt x="17" y="3"/>
                    <a:pt x="18" y="3"/>
                  </a:cubicBezTo>
                  <a:cubicBezTo>
                    <a:pt x="18" y="3"/>
                    <a:pt x="36" y="3"/>
                    <a:pt x="43" y="0"/>
                  </a:cubicBezTo>
                  <a:cubicBezTo>
                    <a:pt x="43" y="7"/>
                    <a:pt x="43" y="7"/>
                    <a:pt x="43" y="7"/>
                  </a:cubicBezTo>
                  <a:cubicBezTo>
                    <a:pt x="43" y="7"/>
                    <a:pt x="43" y="7"/>
                    <a:pt x="43" y="7"/>
                  </a:cubicBezTo>
                  <a:cubicBezTo>
                    <a:pt x="42" y="8"/>
                    <a:pt x="33" y="11"/>
                    <a:pt x="18" y="11"/>
                  </a:cubicBezTo>
                  <a:cubicBezTo>
                    <a:pt x="12" y="11"/>
                    <a:pt x="8" y="10"/>
                    <a:pt x="4" y="10"/>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19" name="iŝḻîďe"/>
            <p:cNvSpPr/>
            <p:nvPr>
              <p:custDataLst>
                <p:tags r:id="rId17"/>
              </p:custDataLst>
            </p:nvPr>
          </p:nvSpPr>
          <p:spPr bwMode="auto">
            <a:xfrm>
              <a:off x="6994526" y="2947988"/>
              <a:ext cx="817563" cy="176213"/>
            </a:xfrm>
            <a:custGeom>
              <a:avLst/>
              <a:gdLst>
                <a:gd name="T0" fmla="*/ 26 w 51"/>
                <a:gd name="T1" fmla="*/ 11 h 11"/>
                <a:gd name="T2" fmla="*/ 0 w 51"/>
                <a:gd name="T3" fmla="*/ 7 h 11"/>
                <a:gd name="T4" fmla="*/ 0 w 51"/>
                <a:gd name="T5" fmla="*/ 7 h 11"/>
                <a:gd name="T6" fmla="*/ 0 w 51"/>
                <a:gd name="T7" fmla="*/ 0 h 11"/>
                <a:gd name="T8" fmla="*/ 26 w 51"/>
                <a:gd name="T9" fmla="*/ 3 h 11"/>
                <a:gd name="T10" fmla="*/ 51 w 51"/>
                <a:gd name="T11" fmla="*/ 0 h 11"/>
                <a:gd name="T12" fmla="*/ 51 w 51"/>
                <a:gd name="T13" fmla="*/ 7 h 11"/>
                <a:gd name="T14" fmla="*/ 51 w 51"/>
                <a:gd name="T15" fmla="*/ 7 h 11"/>
                <a:gd name="T16" fmla="*/ 26 w 51"/>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11">
                  <a:moveTo>
                    <a:pt x="26" y="11"/>
                  </a:moveTo>
                  <a:cubicBezTo>
                    <a:pt x="10" y="11"/>
                    <a:pt x="1" y="9"/>
                    <a:pt x="0" y="7"/>
                  </a:cubicBezTo>
                  <a:cubicBezTo>
                    <a:pt x="0" y="7"/>
                    <a:pt x="0" y="7"/>
                    <a:pt x="0" y="7"/>
                  </a:cubicBezTo>
                  <a:cubicBezTo>
                    <a:pt x="0" y="0"/>
                    <a:pt x="0" y="0"/>
                    <a:pt x="0" y="0"/>
                  </a:cubicBezTo>
                  <a:cubicBezTo>
                    <a:pt x="7" y="3"/>
                    <a:pt x="25" y="3"/>
                    <a:pt x="26" y="3"/>
                  </a:cubicBezTo>
                  <a:cubicBezTo>
                    <a:pt x="26" y="3"/>
                    <a:pt x="44" y="3"/>
                    <a:pt x="51" y="0"/>
                  </a:cubicBezTo>
                  <a:cubicBezTo>
                    <a:pt x="51" y="7"/>
                    <a:pt x="51" y="7"/>
                    <a:pt x="51" y="7"/>
                  </a:cubicBezTo>
                  <a:cubicBezTo>
                    <a:pt x="51" y="7"/>
                    <a:pt x="51" y="7"/>
                    <a:pt x="51" y="7"/>
                  </a:cubicBezTo>
                  <a:cubicBezTo>
                    <a:pt x="50" y="9"/>
                    <a:pt x="41" y="11"/>
                    <a:pt x="26"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20" name="îṡļîḑe"/>
            <p:cNvSpPr/>
            <p:nvPr>
              <p:custDataLst>
                <p:tags r:id="rId18"/>
              </p:custDataLst>
            </p:nvPr>
          </p:nvSpPr>
          <p:spPr bwMode="auto">
            <a:xfrm>
              <a:off x="6994526" y="2836863"/>
              <a:ext cx="817563" cy="111125"/>
            </a:xfrm>
            <a:custGeom>
              <a:avLst/>
              <a:gdLst>
                <a:gd name="T0" fmla="*/ 26 w 51"/>
                <a:gd name="T1" fmla="*/ 7 h 7"/>
                <a:gd name="T2" fmla="*/ 0 w 51"/>
                <a:gd name="T3" fmla="*/ 4 h 7"/>
                <a:gd name="T4" fmla="*/ 26 w 51"/>
                <a:gd name="T5" fmla="*/ 0 h 7"/>
                <a:gd name="T6" fmla="*/ 51 w 51"/>
                <a:gd name="T7" fmla="*/ 3 h 7"/>
                <a:gd name="T8" fmla="*/ 26 w 51"/>
                <a:gd name="T9" fmla="*/ 7 h 7"/>
              </a:gdLst>
              <a:ahLst/>
              <a:cxnLst>
                <a:cxn ang="0">
                  <a:pos x="T0" y="T1"/>
                </a:cxn>
                <a:cxn ang="0">
                  <a:pos x="T2" y="T3"/>
                </a:cxn>
                <a:cxn ang="0">
                  <a:pos x="T4" y="T5"/>
                </a:cxn>
                <a:cxn ang="0">
                  <a:pos x="T6" y="T7"/>
                </a:cxn>
                <a:cxn ang="0">
                  <a:pos x="T8" y="T9"/>
                </a:cxn>
              </a:cxnLst>
              <a:rect l="0" t="0" r="r" b="b"/>
              <a:pathLst>
                <a:path w="51" h="7">
                  <a:moveTo>
                    <a:pt x="26" y="7"/>
                  </a:moveTo>
                  <a:cubicBezTo>
                    <a:pt x="10" y="7"/>
                    <a:pt x="1" y="5"/>
                    <a:pt x="0" y="4"/>
                  </a:cubicBezTo>
                  <a:cubicBezTo>
                    <a:pt x="1" y="2"/>
                    <a:pt x="10" y="0"/>
                    <a:pt x="26" y="0"/>
                  </a:cubicBezTo>
                  <a:cubicBezTo>
                    <a:pt x="41" y="0"/>
                    <a:pt x="50" y="2"/>
                    <a:pt x="51" y="3"/>
                  </a:cubicBezTo>
                  <a:cubicBezTo>
                    <a:pt x="50" y="5"/>
                    <a:pt x="41" y="7"/>
                    <a:pt x="26" y="7"/>
                  </a:cubicBezTo>
                  <a:close/>
                </a:path>
              </a:pathLst>
            </a:custGeom>
            <a:solidFill>
              <a:srgbClr val="F0C56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21" name="íṩľïdê"/>
            <p:cNvSpPr/>
            <p:nvPr>
              <p:custDataLst>
                <p:tags r:id="rId19"/>
              </p:custDataLst>
            </p:nvPr>
          </p:nvSpPr>
          <p:spPr bwMode="auto">
            <a:xfrm>
              <a:off x="6994526" y="3124201"/>
              <a:ext cx="817563" cy="160338"/>
            </a:xfrm>
            <a:custGeom>
              <a:avLst/>
              <a:gdLst>
                <a:gd name="T0" fmla="*/ 0 w 51"/>
                <a:gd name="T1" fmla="*/ 6 h 10"/>
                <a:gd name="T2" fmla="*/ 0 w 51"/>
                <a:gd name="T3" fmla="*/ 0 h 10"/>
                <a:gd name="T4" fmla="*/ 26 w 51"/>
                <a:gd name="T5" fmla="*/ 3 h 10"/>
                <a:gd name="T6" fmla="*/ 51 w 51"/>
                <a:gd name="T7" fmla="*/ 0 h 10"/>
                <a:gd name="T8" fmla="*/ 51 w 51"/>
                <a:gd name="T9" fmla="*/ 6 h 10"/>
                <a:gd name="T10" fmla="*/ 51 w 51"/>
                <a:gd name="T11" fmla="*/ 6 h 10"/>
                <a:gd name="T12" fmla="*/ 26 w 51"/>
                <a:gd name="T13" fmla="*/ 10 h 10"/>
                <a:gd name="T14" fmla="*/ 0 w 51"/>
                <a:gd name="T15" fmla="*/ 6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10">
                  <a:moveTo>
                    <a:pt x="0" y="6"/>
                  </a:moveTo>
                  <a:cubicBezTo>
                    <a:pt x="0" y="0"/>
                    <a:pt x="0" y="0"/>
                    <a:pt x="0" y="0"/>
                  </a:cubicBezTo>
                  <a:cubicBezTo>
                    <a:pt x="7" y="3"/>
                    <a:pt x="25" y="3"/>
                    <a:pt x="26" y="3"/>
                  </a:cubicBezTo>
                  <a:cubicBezTo>
                    <a:pt x="26" y="3"/>
                    <a:pt x="44" y="3"/>
                    <a:pt x="51" y="0"/>
                  </a:cubicBezTo>
                  <a:cubicBezTo>
                    <a:pt x="51" y="6"/>
                    <a:pt x="51" y="6"/>
                    <a:pt x="51" y="6"/>
                  </a:cubicBezTo>
                  <a:cubicBezTo>
                    <a:pt x="51" y="6"/>
                    <a:pt x="51" y="6"/>
                    <a:pt x="51" y="6"/>
                  </a:cubicBezTo>
                  <a:cubicBezTo>
                    <a:pt x="50" y="8"/>
                    <a:pt x="41" y="10"/>
                    <a:pt x="26" y="10"/>
                  </a:cubicBezTo>
                  <a:cubicBezTo>
                    <a:pt x="10" y="10"/>
                    <a:pt x="1" y="8"/>
                    <a:pt x="0" y="6"/>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22" name="iṩľíďê"/>
            <p:cNvSpPr/>
            <p:nvPr>
              <p:custDataLst>
                <p:tags r:id="rId20"/>
              </p:custDataLst>
            </p:nvPr>
          </p:nvSpPr>
          <p:spPr bwMode="auto">
            <a:xfrm>
              <a:off x="6978651" y="3268663"/>
              <a:ext cx="833438" cy="192088"/>
            </a:xfrm>
            <a:custGeom>
              <a:avLst/>
              <a:gdLst>
                <a:gd name="T0" fmla="*/ 7 w 52"/>
                <a:gd name="T1" fmla="*/ 10 h 12"/>
                <a:gd name="T2" fmla="*/ 0 w 52"/>
                <a:gd name="T3" fmla="*/ 0 h 12"/>
                <a:gd name="T4" fmla="*/ 27 w 52"/>
                <a:gd name="T5" fmla="*/ 4 h 12"/>
                <a:gd name="T6" fmla="*/ 52 w 52"/>
                <a:gd name="T7" fmla="*/ 1 h 12"/>
                <a:gd name="T8" fmla="*/ 52 w 52"/>
                <a:gd name="T9" fmla="*/ 7 h 12"/>
                <a:gd name="T10" fmla="*/ 52 w 52"/>
                <a:gd name="T11" fmla="*/ 8 h 12"/>
                <a:gd name="T12" fmla="*/ 27 w 52"/>
                <a:gd name="T13" fmla="*/ 12 h 12"/>
                <a:gd name="T14" fmla="*/ 7 w 52"/>
                <a:gd name="T15" fmla="*/ 1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12">
                  <a:moveTo>
                    <a:pt x="7" y="10"/>
                  </a:moveTo>
                  <a:cubicBezTo>
                    <a:pt x="5" y="7"/>
                    <a:pt x="3" y="3"/>
                    <a:pt x="0" y="0"/>
                  </a:cubicBezTo>
                  <a:cubicBezTo>
                    <a:pt x="7" y="4"/>
                    <a:pt x="26" y="4"/>
                    <a:pt x="27" y="4"/>
                  </a:cubicBezTo>
                  <a:cubicBezTo>
                    <a:pt x="27" y="4"/>
                    <a:pt x="45" y="4"/>
                    <a:pt x="52" y="1"/>
                  </a:cubicBezTo>
                  <a:cubicBezTo>
                    <a:pt x="52" y="7"/>
                    <a:pt x="52" y="7"/>
                    <a:pt x="52" y="7"/>
                  </a:cubicBezTo>
                  <a:cubicBezTo>
                    <a:pt x="52" y="8"/>
                    <a:pt x="52" y="8"/>
                    <a:pt x="52" y="8"/>
                  </a:cubicBezTo>
                  <a:cubicBezTo>
                    <a:pt x="51" y="9"/>
                    <a:pt x="42" y="12"/>
                    <a:pt x="27" y="12"/>
                  </a:cubicBezTo>
                  <a:cubicBezTo>
                    <a:pt x="18" y="12"/>
                    <a:pt x="11" y="11"/>
                    <a:pt x="7" y="10"/>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23" name="ísḷiḑe"/>
            <p:cNvSpPr/>
            <p:nvPr>
              <p:custDataLst>
                <p:tags r:id="rId21"/>
              </p:custDataLst>
            </p:nvPr>
          </p:nvSpPr>
          <p:spPr bwMode="auto">
            <a:xfrm>
              <a:off x="6159501" y="1395413"/>
              <a:ext cx="433388" cy="1039813"/>
            </a:xfrm>
            <a:custGeom>
              <a:avLst/>
              <a:gdLst>
                <a:gd name="T0" fmla="*/ 27 w 27"/>
                <a:gd name="T1" fmla="*/ 9 h 65"/>
                <a:gd name="T2" fmla="*/ 13 w 27"/>
                <a:gd name="T3" fmla="*/ 65 h 65"/>
                <a:gd name="T4" fmla="*/ 0 w 27"/>
                <a:gd name="T5" fmla="*/ 65 h 65"/>
                <a:gd name="T6" fmla="*/ 4 w 27"/>
                <a:gd name="T7" fmla="*/ 0 h 65"/>
                <a:gd name="T8" fmla="*/ 27 w 27"/>
                <a:gd name="T9" fmla="*/ 9 h 65"/>
              </a:gdLst>
              <a:ahLst/>
              <a:cxnLst>
                <a:cxn ang="0">
                  <a:pos x="T0" y="T1"/>
                </a:cxn>
                <a:cxn ang="0">
                  <a:pos x="T2" y="T3"/>
                </a:cxn>
                <a:cxn ang="0">
                  <a:pos x="T4" y="T5"/>
                </a:cxn>
                <a:cxn ang="0">
                  <a:pos x="T6" y="T7"/>
                </a:cxn>
                <a:cxn ang="0">
                  <a:pos x="T8" y="T9"/>
                </a:cxn>
              </a:cxnLst>
              <a:rect l="0" t="0" r="r" b="b"/>
              <a:pathLst>
                <a:path w="27" h="65">
                  <a:moveTo>
                    <a:pt x="27" y="9"/>
                  </a:moveTo>
                  <a:cubicBezTo>
                    <a:pt x="13" y="65"/>
                    <a:pt x="13" y="65"/>
                    <a:pt x="13" y="65"/>
                  </a:cubicBezTo>
                  <a:cubicBezTo>
                    <a:pt x="0" y="65"/>
                    <a:pt x="0" y="65"/>
                    <a:pt x="0" y="65"/>
                  </a:cubicBezTo>
                  <a:cubicBezTo>
                    <a:pt x="4" y="0"/>
                    <a:pt x="4" y="0"/>
                    <a:pt x="4" y="0"/>
                  </a:cubicBezTo>
                  <a:cubicBezTo>
                    <a:pt x="14" y="1"/>
                    <a:pt x="21" y="5"/>
                    <a:pt x="27" y="9"/>
                  </a:cubicBezTo>
                  <a:close/>
                </a:path>
              </a:pathLst>
            </a:custGeom>
            <a:solidFill>
              <a:srgbClr val="E06C5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24" name="íṡḷïḋê"/>
            <p:cNvSpPr/>
            <p:nvPr>
              <p:custDataLst>
                <p:tags r:id="rId22"/>
              </p:custDataLst>
            </p:nvPr>
          </p:nvSpPr>
          <p:spPr bwMode="auto">
            <a:xfrm>
              <a:off x="6224588" y="5480051"/>
              <a:ext cx="785813" cy="176213"/>
            </a:xfrm>
            <a:custGeom>
              <a:avLst/>
              <a:gdLst>
                <a:gd name="T0" fmla="*/ 24 w 49"/>
                <a:gd name="T1" fmla="*/ 11 h 11"/>
                <a:gd name="T2" fmla="*/ 0 w 49"/>
                <a:gd name="T3" fmla="*/ 7 h 11"/>
                <a:gd name="T4" fmla="*/ 0 w 49"/>
                <a:gd name="T5" fmla="*/ 0 h 11"/>
                <a:gd name="T6" fmla="*/ 24 w 49"/>
                <a:gd name="T7" fmla="*/ 3 h 11"/>
                <a:gd name="T8" fmla="*/ 24 w 49"/>
                <a:gd name="T9" fmla="*/ 3 h 11"/>
                <a:gd name="T10" fmla="*/ 49 w 49"/>
                <a:gd name="T11" fmla="*/ 0 h 11"/>
                <a:gd name="T12" fmla="*/ 49 w 49"/>
                <a:gd name="T13" fmla="*/ 7 h 11"/>
                <a:gd name="T14" fmla="*/ 24 w 49"/>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11">
                  <a:moveTo>
                    <a:pt x="24" y="11"/>
                  </a:moveTo>
                  <a:cubicBezTo>
                    <a:pt x="9" y="11"/>
                    <a:pt x="0" y="9"/>
                    <a:pt x="0" y="7"/>
                  </a:cubicBezTo>
                  <a:cubicBezTo>
                    <a:pt x="0" y="0"/>
                    <a:pt x="0" y="0"/>
                    <a:pt x="0" y="0"/>
                  </a:cubicBezTo>
                  <a:cubicBezTo>
                    <a:pt x="6" y="3"/>
                    <a:pt x="22" y="3"/>
                    <a:pt x="24" y="3"/>
                  </a:cubicBezTo>
                  <a:cubicBezTo>
                    <a:pt x="24" y="3"/>
                    <a:pt x="24" y="3"/>
                    <a:pt x="24" y="3"/>
                  </a:cubicBezTo>
                  <a:cubicBezTo>
                    <a:pt x="27" y="3"/>
                    <a:pt x="42" y="3"/>
                    <a:pt x="49" y="0"/>
                  </a:cubicBezTo>
                  <a:cubicBezTo>
                    <a:pt x="49" y="7"/>
                    <a:pt x="49" y="7"/>
                    <a:pt x="49" y="7"/>
                  </a:cubicBezTo>
                  <a:cubicBezTo>
                    <a:pt x="48" y="9"/>
                    <a:pt x="39" y="11"/>
                    <a:pt x="24"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25" name="ïṩḷídê"/>
            <p:cNvSpPr/>
            <p:nvPr>
              <p:custDataLst>
                <p:tags r:id="rId23"/>
              </p:custDataLst>
            </p:nvPr>
          </p:nvSpPr>
          <p:spPr bwMode="auto">
            <a:xfrm>
              <a:off x="6224588" y="5367338"/>
              <a:ext cx="785813" cy="128588"/>
            </a:xfrm>
            <a:custGeom>
              <a:avLst/>
              <a:gdLst>
                <a:gd name="T0" fmla="*/ 24 w 49"/>
                <a:gd name="T1" fmla="*/ 8 h 8"/>
                <a:gd name="T2" fmla="*/ 0 w 49"/>
                <a:gd name="T3" fmla="*/ 4 h 8"/>
                <a:gd name="T4" fmla="*/ 0 w 49"/>
                <a:gd name="T5" fmla="*/ 4 h 8"/>
                <a:gd name="T6" fmla="*/ 25 w 49"/>
                <a:gd name="T7" fmla="*/ 0 h 8"/>
                <a:gd name="T8" fmla="*/ 49 w 49"/>
                <a:gd name="T9" fmla="*/ 4 h 8"/>
                <a:gd name="T10" fmla="*/ 24 w 49"/>
                <a:gd name="T11" fmla="*/ 8 h 8"/>
              </a:gdLst>
              <a:ahLst/>
              <a:cxnLst>
                <a:cxn ang="0">
                  <a:pos x="T0" y="T1"/>
                </a:cxn>
                <a:cxn ang="0">
                  <a:pos x="T2" y="T3"/>
                </a:cxn>
                <a:cxn ang="0">
                  <a:pos x="T4" y="T5"/>
                </a:cxn>
                <a:cxn ang="0">
                  <a:pos x="T6" y="T7"/>
                </a:cxn>
                <a:cxn ang="0">
                  <a:pos x="T8" y="T9"/>
                </a:cxn>
                <a:cxn ang="0">
                  <a:pos x="T10" y="T11"/>
                </a:cxn>
              </a:cxnLst>
              <a:rect l="0" t="0" r="r" b="b"/>
              <a:pathLst>
                <a:path w="49" h="8">
                  <a:moveTo>
                    <a:pt x="24" y="8"/>
                  </a:moveTo>
                  <a:cubicBezTo>
                    <a:pt x="9" y="8"/>
                    <a:pt x="1" y="5"/>
                    <a:pt x="0" y="4"/>
                  </a:cubicBezTo>
                  <a:cubicBezTo>
                    <a:pt x="0" y="4"/>
                    <a:pt x="0" y="4"/>
                    <a:pt x="0" y="4"/>
                  </a:cubicBezTo>
                  <a:cubicBezTo>
                    <a:pt x="1" y="3"/>
                    <a:pt x="9" y="0"/>
                    <a:pt x="25" y="0"/>
                  </a:cubicBezTo>
                  <a:cubicBezTo>
                    <a:pt x="40" y="0"/>
                    <a:pt x="48" y="3"/>
                    <a:pt x="49" y="4"/>
                  </a:cubicBezTo>
                  <a:cubicBezTo>
                    <a:pt x="48" y="5"/>
                    <a:pt x="39" y="8"/>
                    <a:pt x="24" y="8"/>
                  </a:cubicBezTo>
                  <a:close/>
                </a:path>
              </a:pathLst>
            </a:custGeom>
            <a:solidFill>
              <a:srgbClr val="F0C56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26" name="íṥľídê"/>
            <p:cNvSpPr/>
            <p:nvPr>
              <p:custDataLst>
                <p:tags r:id="rId24"/>
              </p:custDataLst>
            </p:nvPr>
          </p:nvSpPr>
          <p:spPr bwMode="auto">
            <a:xfrm>
              <a:off x="5903913" y="4037013"/>
              <a:ext cx="255588" cy="641350"/>
            </a:xfrm>
            <a:custGeom>
              <a:avLst/>
              <a:gdLst>
                <a:gd name="T0" fmla="*/ 0 w 16"/>
                <a:gd name="T1" fmla="*/ 40 h 40"/>
                <a:gd name="T2" fmla="*/ 0 w 16"/>
                <a:gd name="T3" fmla="*/ 0 h 40"/>
                <a:gd name="T4" fmla="*/ 1 w 16"/>
                <a:gd name="T5" fmla="*/ 1 h 40"/>
                <a:gd name="T6" fmla="*/ 6 w 16"/>
                <a:gd name="T7" fmla="*/ 3 h 40"/>
                <a:gd name="T8" fmla="*/ 11 w 16"/>
                <a:gd name="T9" fmla="*/ 7 h 40"/>
                <a:gd name="T10" fmla="*/ 15 w 16"/>
                <a:gd name="T11" fmla="*/ 13 h 40"/>
                <a:gd name="T12" fmla="*/ 16 w 16"/>
                <a:gd name="T13" fmla="*/ 21 h 40"/>
                <a:gd name="T14" fmla="*/ 0 w 16"/>
                <a:gd name="T15" fmla="*/ 4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40">
                  <a:moveTo>
                    <a:pt x="0" y="40"/>
                  </a:moveTo>
                  <a:cubicBezTo>
                    <a:pt x="0" y="0"/>
                    <a:pt x="0" y="0"/>
                    <a:pt x="0" y="0"/>
                  </a:cubicBezTo>
                  <a:cubicBezTo>
                    <a:pt x="1" y="1"/>
                    <a:pt x="1" y="1"/>
                    <a:pt x="1" y="1"/>
                  </a:cubicBezTo>
                  <a:cubicBezTo>
                    <a:pt x="3" y="1"/>
                    <a:pt x="4" y="2"/>
                    <a:pt x="6" y="3"/>
                  </a:cubicBezTo>
                  <a:cubicBezTo>
                    <a:pt x="8" y="4"/>
                    <a:pt x="10" y="6"/>
                    <a:pt x="11" y="7"/>
                  </a:cubicBezTo>
                  <a:cubicBezTo>
                    <a:pt x="13" y="9"/>
                    <a:pt x="14" y="11"/>
                    <a:pt x="15" y="13"/>
                  </a:cubicBezTo>
                  <a:cubicBezTo>
                    <a:pt x="15" y="16"/>
                    <a:pt x="16" y="18"/>
                    <a:pt x="16" y="21"/>
                  </a:cubicBezTo>
                  <a:cubicBezTo>
                    <a:pt x="16" y="32"/>
                    <a:pt x="11" y="38"/>
                    <a:pt x="0" y="40"/>
                  </a:cubicBezTo>
                  <a:close/>
                </a:path>
              </a:pathLst>
            </a:custGeom>
            <a:solidFill>
              <a:srgbClr val="FF7B6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27" name="iSliďé"/>
            <p:cNvSpPr/>
            <p:nvPr>
              <p:custDataLst>
                <p:tags r:id="rId25"/>
              </p:custDataLst>
            </p:nvPr>
          </p:nvSpPr>
          <p:spPr bwMode="auto">
            <a:xfrm>
              <a:off x="5407026" y="1219201"/>
              <a:ext cx="785813" cy="1216025"/>
            </a:xfrm>
            <a:custGeom>
              <a:avLst/>
              <a:gdLst>
                <a:gd name="T0" fmla="*/ 0 w 49"/>
                <a:gd name="T1" fmla="*/ 7 h 76"/>
                <a:gd name="T2" fmla="*/ 32 w 49"/>
                <a:gd name="T3" fmla="*/ 0 h 76"/>
                <a:gd name="T4" fmla="*/ 49 w 49"/>
                <a:gd name="T5" fmla="*/ 3 h 76"/>
                <a:gd name="T6" fmla="*/ 48 w 49"/>
                <a:gd name="T7" fmla="*/ 9 h 76"/>
                <a:gd name="T8" fmla="*/ 44 w 49"/>
                <a:gd name="T9" fmla="*/ 76 h 76"/>
                <a:gd name="T10" fmla="*/ 11 w 49"/>
                <a:gd name="T11" fmla="*/ 76 h 76"/>
                <a:gd name="T12" fmla="*/ 1 w 49"/>
                <a:gd name="T13" fmla="*/ 13 h 76"/>
                <a:gd name="T14" fmla="*/ 0 w 49"/>
                <a:gd name="T15" fmla="*/ 7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76">
                  <a:moveTo>
                    <a:pt x="0" y="7"/>
                  </a:moveTo>
                  <a:cubicBezTo>
                    <a:pt x="5" y="5"/>
                    <a:pt x="17" y="0"/>
                    <a:pt x="32" y="0"/>
                  </a:cubicBezTo>
                  <a:cubicBezTo>
                    <a:pt x="38" y="0"/>
                    <a:pt x="43" y="1"/>
                    <a:pt x="49" y="3"/>
                  </a:cubicBezTo>
                  <a:cubicBezTo>
                    <a:pt x="48" y="9"/>
                    <a:pt x="48" y="9"/>
                    <a:pt x="48" y="9"/>
                  </a:cubicBezTo>
                  <a:cubicBezTo>
                    <a:pt x="44" y="76"/>
                    <a:pt x="44" y="76"/>
                    <a:pt x="44" y="76"/>
                  </a:cubicBezTo>
                  <a:cubicBezTo>
                    <a:pt x="11" y="76"/>
                    <a:pt x="11" y="76"/>
                    <a:pt x="11" y="76"/>
                  </a:cubicBezTo>
                  <a:cubicBezTo>
                    <a:pt x="1" y="13"/>
                    <a:pt x="1" y="13"/>
                    <a:pt x="1" y="13"/>
                  </a:cubicBezTo>
                  <a:lnTo>
                    <a:pt x="0" y="7"/>
                  </a:lnTo>
                  <a:close/>
                </a:path>
              </a:pathLst>
            </a:custGeom>
            <a:solidFill>
              <a:srgbClr val="FF7B6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28" name="iṧḷiḋê"/>
            <p:cNvSpPr/>
            <p:nvPr>
              <p:custDataLst>
                <p:tags r:id="rId26"/>
              </p:custDataLst>
            </p:nvPr>
          </p:nvSpPr>
          <p:spPr bwMode="auto">
            <a:xfrm>
              <a:off x="5567363" y="3429001"/>
              <a:ext cx="271463" cy="528638"/>
            </a:xfrm>
            <a:custGeom>
              <a:avLst/>
              <a:gdLst>
                <a:gd name="T0" fmla="*/ 11 w 17"/>
                <a:gd name="T1" fmla="*/ 31 h 33"/>
                <a:gd name="T2" fmla="*/ 5 w 17"/>
                <a:gd name="T3" fmla="*/ 27 h 33"/>
                <a:gd name="T4" fmla="*/ 1 w 17"/>
                <a:gd name="T5" fmla="*/ 22 h 33"/>
                <a:gd name="T6" fmla="*/ 0 w 17"/>
                <a:gd name="T7" fmla="*/ 15 h 33"/>
                <a:gd name="T8" fmla="*/ 1 w 17"/>
                <a:gd name="T9" fmla="*/ 8 h 33"/>
                <a:gd name="T10" fmla="*/ 5 w 17"/>
                <a:gd name="T11" fmla="*/ 4 h 33"/>
                <a:gd name="T12" fmla="*/ 11 w 17"/>
                <a:gd name="T13" fmla="*/ 1 h 33"/>
                <a:gd name="T14" fmla="*/ 17 w 17"/>
                <a:gd name="T15" fmla="*/ 0 h 33"/>
                <a:gd name="T16" fmla="*/ 17 w 17"/>
                <a:gd name="T17" fmla="*/ 0 h 33"/>
                <a:gd name="T18" fmla="*/ 17 w 17"/>
                <a:gd name="T19" fmla="*/ 33 h 33"/>
                <a:gd name="T20" fmla="*/ 17 w 17"/>
                <a:gd name="T21" fmla="*/ 33 h 33"/>
                <a:gd name="T22" fmla="*/ 11 w 17"/>
                <a:gd name="T23"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33">
                  <a:moveTo>
                    <a:pt x="11" y="31"/>
                  </a:moveTo>
                  <a:cubicBezTo>
                    <a:pt x="9" y="30"/>
                    <a:pt x="7" y="29"/>
                    <a:pt x="5" y="27"/>
                  </a:cubicBezTo>
                  <a:cubicBezTo>
                    <a:pt x="4" y="26"/>
                    <a:pt x="2" y="24"/>
                    <a:pt x="1" y="22"/>
                  </a:cubicBezTo>
                  <a:cubicBezTo>
                    <a:pt x="0" y="21"/>
                    <a:pt x="0" y="18"/>
                    <a:pt x="0" y="15"/>
                  </a:cubicBezTo>
                  <a:cubicBezTo>
                    <a:pt x="0" y="12"/>
                    <a:pt x="0" y="10"/>
                    <a:pt x="1" y="8"/>
                  </a:cubicBezTo>
                  <a:cubicBezTo>
                    <a:pt x="2" y="6"/>
                    <a:pt x="4" y="5"/>
                    <a:pt x="5" y="4"/>
                  </a:cubicBezTo>
                  <a:cubicBezTo>
                    <a:pt x="7" y="2"/>
                    <a:pt x="9" y="2"/>
                    <a:pt x="11" y="1"/>
                  </a:cubicBezTo>
                  <a:cubicBezTo>
                    <a:pt x="13" y="1"/>
                    <a:pt x="15" y="0"/>
                    <a:pt x="17" y="0"/>
                  </a:cubicBezTo>
                  <a:cubicBezTo>
                    <a:pt x="17" y="0"/>
                    <a:pt x="17" y="0"/>
                    <a:pt x="17" y="0"/>
                  </a:cubicBezTo>
                  <a:cubicBezTo>
                    <a:pt x="17" y="33"/>
                    <a:pt x="17" y="33"/>
                    <a:pt x="17" y="33"/>
                  </a:cubicBezTo>
                  <a:cubicBezTo>
                    <a:pt x="17" y="33"/>
                    <a:pt x="17" y="33"/>
                    <a:pt x="17" y="33"/>
                  </a:cubicBezTo>
                  <a:cubicBezTo>
                    <a:pt x="15" y="32"/>
                    <a:pt x="13" y="32"/>
                    <a:pt x="11" y="31"/>
                  </a:cubicBezTo>
                  <a:close/>
                </a:path>
              </a:pathLst>
            </a:custGeom>
            <a:solidFill>
              <a:srgbClr val="FF7B6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29" name="íṩḷíḍè"/>
            <p:cNvSpPr/>
            <p:nvPr>
              <p:custDataLst>
                <p:tags r:id="rId27"/>
              </p:custDataLst>
            </p:nvPr>
          </p:nvSpPr>
          <p:spPr bwMode="auto">
            <a:xfrm>
              <a:off x="5086351" y="1458913"/>
              <a:ext cx="447675" cy="976313"/>
            </a:xfrm>
            <a:custGeom>
              <a:avLst/>
              <a:gdLst>
                <a:gd name="T0" fmla="*/ 18 w 28"/>
                <a:gd name="T1" fmla="*/ 0 h 61"/>
                <a:gd name="T2" fmla="*/ 28 w 28"/>
                <a:gd name="T3" fmla="*/ 61 h 61"/>
                <a:gd name="T4" fmla="*/ 15 w 28"/>
                <a:gd name="T5" fmla="*/ 61 h 61"/>
                <a:gd name="T6" fmla="*/ 0 w 28"/>
                <a:gd name="T7" fmla="*/ 5 h 61"/>
                <a:gd name="T8" fmla="*/ 9 w 28"/>
                <a:gd name="T9" fmla="*/ 2 h 61"/>
                <a:gd name="T10" fmla="*/ 18 w 28"/>
                <a:gd name="T11" fmla="*/ 0 h 61"/>
              </a:gdLst>
              <a:ahLst/>
              <a:cxnLst>
                <a:cxn ang="0">
                  <a:pos x="T0" y="T1"/>
                </a:cxn>
                <a:cxn ang="0">
                  <a:pos x="T2" y="T3"/>
                </a:cxn>
                <a:cxn ang="0">
                  <a:pos x="T4" y="T5"/>
                </a:cxn>
                <a:cxn ang="0">
                  <a:pos x="T6" y="T7"/>
                </a:cxn>
                <a:cxn ang="0">
                  <a:pos x="T8" y="T9"/>
                </a:cxn>
                <a:cxn ang="0">
                  <a:pos x="T10" y="T11"/>
                </a:cxn>
              </a:cxnLst>
              <a:rect l="0" t="0" r="r" b="b"/>
              <a:pathLst>
                <a:path w="28" h="61">
                  <a:moveTo>
                    <a:pt x="18" y="0"/>
                  </a:moveTo>
                  <a:cubicBezTo>
                    <a:pt x="28" y="61"/>
                    <a:pt x="28" y="61"/>
                    <a:pt x="28" y="61"/>
                  </a:cubicBezTo>
                  <a:cubicBezTo>
                    <a:pt x="15" y="61"/>
                    <a:pt x="15" y="61"/>
                    <a:pt x="15" y="61"/>
                  </a:cubicBezTo>
                  <a:cubicBezTo>
                    <a:pt x="0" y="5"/>
                    <a:pt x="0" y="5"/>
                    <a:pt x="0" y="5"/>
                  </a:cubicBezTo>
                  <a:cubicBezTo>
                    <a:pt x="3" y="4"/>
                    <a:pt x="6" y="3"/>
                    <a:pt x="9" y="2"/>
                  </a:cubicBezTo>
                  <a:cubicBezTo>
                    <a:pt x="12" y="1"/>
                    <a:pt x="15" y="0"/>
                    <a:pt x="18" y="0"/>
                  </a:cubicBezTo>
                  <a:close/>
                </a:path>
              </a:pathLst>
            </a:custGeom>
            <a:solidFill>
              <a:srgbClr val="E06C5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30" name="íṥlíďé"/>
            <p:cNvSpPr/>
            <p:nvPr>
              <p:custDataLst>
                <p:tags r:id="rId28"/>
              </p:custDataLst>
            </p:nvPr>
          </p:nvSpPr>
          <p:spPr bwMode="auto">
            <a:xfrm>
              <a:off x="4556126" y="2500313"/>
              <a:ext cx="722313" cy="176213"/>
            </a:xfrm>
            <a:custGeom>
              <a:avLst/>
              <a:gdLst>
                <a:gd name="T0" fmla="*/ 26 w 45"/>
                <a:gd name="T1" fmla="*/ 11 h 11"/>
                <a:gd name="T2" fmla="*/ 0 w 45"/>
                <a:gd name="T3" fmla="*/ 7 h 11"/>
                <a:gd name="T4" fmla="*/ 0 w 45"/>
                <a:gd name="T5" fmla="*/ 7 h 11"/>
                <a:gd name="T6" fmla="*/ 0 w 45"/>
                <a:gd name="T7" fmla="*/ 0 h 11"/>
                <a:gd name="T8" fmla="*/ 26 w 45"/>
                <a:gd name="T9" fmla="*/ 4 h 11"/>
                <a:gd name="T10" fmla="*/ 45 w 45"/>
                <a:gd name="T11" fmla="*/ 2 h 11"/>
                <a:gd name="T12" fmla="*/ 45 w 45"/>
                <a:gd name="T13" fmla="*/ 10 h 11"/>
                <a:gd name="T14" fmla="*/ 26 w 45"/>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1">
                  <a:moveTo>
                    <a:pt x="26" y="11"/>
                  </a:moveTo>
                  <a:cubicBezTo>
                    <a:pt x="10" y="11"/>
                    <a:pt x="1" y="9"/>
                    <a:pt x="0" y="7"/>
                  </a:cubicBezTo>
                  <a:cubicBezTo>
                    <a:pt x="0" y="7"/>
                    <a:pt x="0" y="7"/>
                    <a:pt x="0" y="7"/>
                  </a:cubicBezTo>
                  <a:cubicBezTo>
                    <a:pt x="0" y="0"/>
                    <a:pt x="0" y="0"/>
                    <a:pt x="0" y="0"/>
                  </a:cubicBezTo>
                  <a:cubicBezTo>
                    <a:pt x="7" y="4"/>
                    <a:pt x="25" y="4"/>
                    <a:pt x="26" y="4"/>
                  </a:cubicBezTo>
                  <a:cubicBezTo>
                    <a:pt x="26" y="4"/>
                    <a:pt x="37" y="4"/>
                    <a:pt x="45" y="2"/>
                  </a:cubicBezTo>
                  <a:cubicBezTo>
                    <a:pt x="45" y="10"/>
                    <a:pt x="45" y="10"/>
                    <a:pt x="45" y="10"/>
                  </a:cubicBezTo>
                  <a:cubicBezTo>
                    <a:pt x="41" y="11"/>
                    <a:pt x="34" y="11"/>
                    <a:pt x="26"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31" name="iṣlíďè"/>
            <p:cNvSpPr/>
            <p:nvPr>
              <p:custDataLst>
                <p:tags r:id="rId29"/>
              </p:custDataLst>
            </p:nvPr>
          </p:nvSpPr>
          <p:spPr bwMode="auto">
            <a:xfrm>
              <a:off x="4556126" y="2339976"/>
              <a:ext cx="722313" cy="176213"/>
            </a:xfrm>
            <a:custGeom>
              <a:avLst/>
              <a:gdLst>
                <a:gd name="T0" fmla="*/ 26 w 45"/>
                <a:gd name="T1" fmla="*/ 11 h 11"/>
                <a:gd name="T2" fmla="*/ 0 w 45"/>
                <a:gd name="T3" fmla="*/ 7 h 11"/>
                <a:gd name="T4" fmla="*/ 0 w 45"/>
                <a:gd name="T5" fmla="*/ 7 h 11"/>
                <a:gd name="T6" fmla="*/ 0 w 45"/>
                <a:gd name="T7" fmla="*/ 0 h 11"/>
                <a:gd name="T8" fmla="*/ 26 w 45"/>
                <a:gd name="T9" fmla="*/ 3 h 11"/>
                <a:gd name="T10" fmla="*/ 43 w 45"/>
                <a:gd name="T11" fmla="*/ 2 h 11"/>
                <a:gd name="T12" fmla="*/ 45 w 45"/>
                <a:gd name="T13" fmla="*/ 8 h 11"/>
                <a:gd name="T14" fmla="*/ 45 w 45"/>
                <a:gd name="T15" fmla="*/ 9 h 11"/>
                <a:gd name="T16" fmla="*/ 26 w 45"/>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1">
                  <a:moveTo>
                    <a:pt x="26" y="11"/>
                  </a:moveTo>
                  <a:cubicBezTo>
                    <a:pt x="10" y="11"/>
                    <a:pt x="1" y="9"/>
                    <a:pt x="0" y="7"/>
                  </a:cubicBezTo>
                  <a:cubicBezTo>
                    <a:pt x="0" y="7"/>
                    <a:pt x="0" y="7"/>
                    <a:pt x="0" y="7"/>
                  </a:cubicBezTo>
                  <a:cubicBezTo>
                    <a:pt x="0" y="0"/>
                    <a:pt x="0" y="0"/>
                    <a:pt x="0" y="0"/>
                  </a:cubicBezTo>
                  <a:cubicBezTo>
                    <a:pt x="7" y="3"/>
                    <a:pt x="25" y="3"/>
                    <a:pt x="26" y="3"/>
                  </a:cubicBezTo>
                  <a:cubicBezTo>
                    <a:pt x="26" y="3"/>
                    <a:pt x="36" y="3"/>
                    <a:pt x="43" y="2"/>
                  </a:cubicBezTo>
                  <a:cubicBezTo>
                    <a:pt x="45" y="8"/>
                    <a:pt x="45" y="8"/>
                    <a:pt x="45" y="8"/>
                  </a:cubicBezTo>
                  <a:cubicBezTo>
                    <a:pt x="45" y="9"/>
                    <a:pt x="45" y="9"/>
                    <a:pt x="45" y="9"/>
                  </a:cubicBezTo>
                  <a:cubicBezTo>
                    <a:pt x="41" y="10"/>
                    <a:pt x="34" y="11"/>
                    <a:pt x="26"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32" name="îs1ïdé"/>
            <p:cNvSpPr/>
            <p:nvPr>
              <p:custDataLst>
                <p:tags r:id="rId30"/>
              </p:custDataLst>
            </p:nvPr>
          </p:nvSpPr>
          <p:spPr bwMode="auto">
            <a:xfrm>
              <a:off x="4668838" y="3028951"/>
              <a:ext cx="223838" cy="144463"/>
            </a:xfrm>
            <a:custGeom>
              <a:avLst/>
              <a:gdLst>
                <a:gd name="T0" fmla="*/ 0 w 14"/>
                <a:gd name="T1" fmla="*/ 1 h 9"/>
                <a:gd name="T2" fmla="*/ 0 w 14"/>
                <a:gd name="T3" fmla="*/ 0 h 9"/>
                <a:gd name="T4" fmla="*/ 14 w 14"/>
                <a:gd name="T5" fmla="*/ 1 h 9"/>
                <a:gd name="T6" fmla="*/ 7 w 14"/>
                <a:gd name="T7" fmla="*/ 9 h 9"/>
                <a:gd name="T8" fmla="*/ 0 w 14"/>
                <a:gd name="T9" fmla="*/ 8 h 9"/>
                <a:gd name="T10" fmla="*/ 0 w 14"/>
                <a:gd name="T11" fmla="*/ 1 h 9"/>
                <a:gd name="T12" fmla="*/ 0 w 14"/>
                <a:gd name="T13" fmla="*/ 1 h 9"/>
              </a:gdLst>
              <a:ahLst/>
              <a:cxnLst>
                <a:cxn ang="0">
                  <a:pos x="T0" y="T1"/>
                </a:cxn>
                <a:cxn ang="0">
                  <a:pos x="T2" y="T3"/>
                </a:cxn>
                <a:cxn ang="0">
                  <a:pos x="T4" y="T5"/>
                </a:cxn>
                <a:cxn ang="0">
                  <a:pos x="T6" y="T7"/>
                </a:cxn>
                <a:cxn ang="0">
                  <a:pos x="T8" y="T9"/>
                </a:cxn>
                <a:cxn ang="0">
                  <a:pos x="T10" y="T11"/>
                </a:cxn>
                <a:cxn ang="0">
                  <a:pos x="T12" y="T13"/>
                </a:cxn>
              </a:cxnLst>
              <a:rect l="0" t="0" r="r" b="b"/>
              <a:pathLst>
                <a:path w="14" h="9">
                  <a:moveTo>
                    <a:pt x="0" y="1"/>
                  </a:moveTo>
                  <a:cubicBezTo>
                    <a:pt x="0" y="0"/>
                    <a:pt x="0" y="0"/>
                    <a:pt x="0" y="0"/>
                  </a:cubicBezTo>
                  <a:cubicBezTo>
                    <a:pt x="4" y="1"/>
                    <a:pt x="10" y="1"/>
                    <a:pt x="14" y="1"/>
                  </a:cubicBezTo>
                  <a:cubicBezTo>
                    <a:pt x="11" y="4"/>
                    <a:pt x="9" y="6"/>
                    <a:pt x="7" y="9"/>
                  </a:cubicBezTo>
                  <a:cubicBezTo>
                    <a:pt x="5" y="9"/>
                    <a:pt x="2" y="9"/>
                    <a:pt x="0" y="8"/>
                  </a:cubicBezTo>
                  <a:cubicBezTo>
                    <a:pt x="0" y="1"/>
                    <a:pt x="0" y="1"/>
                    <a:pt x="0" y="1"/>
                  </a:cubicBezTo>
                  <a:cubicBezTo>
                    <a:pt x="0" y="1"/>
                    <a:pt x="0" y="1"/>
                    <a:pt x="0" y="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33" name="ï$ľiḑè"/>
            <p:cNvSpPr/>
            <p:nvPr>
              <p:custDataLst>
                <p:tags r:id="rId31"/>
              </p:custDataLst>
            </p:nvPr>
          </p:nvSpPr>
          <p:spPr bwMode="auto">
            <a:xfrm>
              <a:off x="4668838" y="3205163"/>
              <a:ext cx="80963" cy="127000"/>
            </a:xfrm>
            <a:custGeom>
              <a:avLst/>
              <a:gdLst>
                <a:gd name="T0" fmla="*/ 0 w 5"/>
                <a:gd name="T1" fmla="*/ 1 h 8"/>
                <a:gd name="T2" fmla="*/ 0 w 5"/>
                <a:gd name="T3" fmla="*/ 1 h 8"/>
                <a:gd name="T4" fmla="*/ 0 w 5"/>
                <a:gd name="T5" fmla="*/ 0 h 8"/>
                <a:gd name="T6" fmla="*/ 0 w 5"/>
                <a:gd name="T7" fmla="*/ 0 h 8"/>
                <a:gd name="T8" fmla="*/ 0 w 5"/>
                <a:gd name="T9" fmla="*/ 0 h 8"/>
                <a:gd name="T10" fmla="*/ 5 w 5"/>
                <a:gd name="T11" fmla="*/ 1 h 8"/>
                <a:gd name="T12" fmla="*/ 0 w 5"/>
                <a:gd name="T13" fmla="*/ 8 h 8"/>
                <a:gd name="T14" fmla="*/ 0 w 5"/>
                <a:gd name="T15" fmla="*/ 1 h 8"/>
                <a:gd name="T16" fmla="*/ 0 w 5"/>
                <a:gd name="T17"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8">
                  <a:moveTo>
                    <a:pt x="0" y="1"/>
                  </a:moveTo>
                  <a:cubicBezTo>
                    <a:pt x="0" y="1"/>
                    <a:pt x="0" y="1"/>
                    <a:pt x="0" y="1"/>
                  </a:cubicBezTo>
                  <a:cubicBezTo>
                    <a:pt x="0" y="0"/>
                    <a:pt x="0" y="0"/>
                    <a:pt x="0" y="0"/>
                  </a:cubicBezTo>
                  <a:cubicBezTo>
                    <a:pt x="0" y="0"/>
                    <a:pt x="0" y="0"/>
                    <a:pt x="0" y="0"/>
                  </a:cubicBezTo>
                  <a:cubicBezTo>
                    <a:pt x="0" y="0"/>
                    <a:pt x="0" y="0"/>
                    <a:pt x="0" y="0"/>
                  </a:cubicBezTo>
                  <a:cubicBezTo>
                    <a:pt x="1" y="0"/>
                    <a:pt x="3" y="1"/>
                    <a:pt x="5" y="1"/>
                  </a:cubicBezTo>
                  <a:cubicBezTo>
                    <a:pt x="3" y="3"/>
                    <a:pt x="1" y="5"/>
                    <a:pt x="0" y="8"/>
                  </a:cubicBezTo>
                  <a:cubicBezTo>
                    <a:pt x="0" y="1"/>
                    <a:pt x="0" y="1"/>
                    <a:pt x="0" y="1"/>
                  </a:cubicBezTo>
                  <a:cubicBezTo>
                    <a:pt x="0" y="1"/>
                    <a:pt x="0" y="1"/>
                    <a:pt x="0" y="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34" name="íṧlïďé"/>
            <p:cNvSpPr/>
            <p:nvPr>
              <p:custDataLst>
                <p:tags r:id="rId32"/>
              </p:custDataLst>
            </p:nvPr>
          </p:nvSpPr>
          <p:spPr bwMode="auto">
            <a:xfrm>
              <a:off x="4668838" y="2868613"/>
              <a:ext cx="401638" cy="144463"/>
            </a:xfrm>
            <a:custGeom>
              <a:avLst/>
              <a:gdLst>
                <a:gd name="T0" fmla="*/ 0 w 25"/>
                <a:gd name="T1" fmla="*/ 0 h 9"/>
                <a:gd name="T2" fmla="*/ 0 w 25"/>
                <a:gd name="T3" fmla="*/ 0 h 9"/>
                <a:gd name="T4" fmla="*/ 0 w 25"/>
                <a:gd name="T5" fmla="*/ 0 h 9"/>
                <a:gd name="T6" fmla="*/ 19 w 25"/>
                <a:gd name="T7" fmla="*/ 1 h 9"/>
                <a:gd name="T8" fmla="*/ 25 w 25"/>
                <a:gd name="T9" fmla="*/ 1 h 9"/>
                <a:gd name="T10" fmla="*/ 16 w 25"/>
                <a:gd name="T11" fmla="*/ 9 h 9"/>
                <a:gd name="T12" fmla="*/ 0 w 25"/>
                <a:gd name="T13" fmla="*/ 7 h 9"/>
                <a:gd name="T14" fmla="*/ 0 w 25"/>
                <a:gd name="T15" fmla="*/ 1 h 9"/>
                <a:gd name="T16" fmla="*/ 0 w 25"/>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9">
                  <a:moveTo>
                    <a:pt x="0" y="0"/>
                  </a:moveTo>
                  <a:cubicBezTo>
                    <a:pt x="0" y="0"/>
                    <a:pt x="0" y="0"/>
                    <a:pt x="0" y="0"/>
                  </a:cubicBezTo>
                  <a:cubicBezTo>
                    <a:pt x="0" y="0"/>
                    <a:pt x="0" y="0"/>
                    <a:pt x="0" y="0"/>
                  </a:cubicBezTo>
                  <a:cubicBezTo>
                    <a:pt x="8" y="1"/>
                    <a:pt x="18" y="1"/>
                    <a:pt x="19" y="1"/>
                  </a:cubicBezTo>
                  <a:cubicBezTo>
                    <a:pt x="19" y="1"/>
                    <a:pt x="21" y="1"/>
                    <a:pt x="25" y="1"/>
                  </a:cubicBezTo>
                  <a:cubicBezTo>
                    <a:pt x="22" y="4"/>
                    <a:pt x="19" y="6"/>
                    <a:pt x="16" y="9"/>
                  </a:cubicBezTo>
                  <a:cubicBezTo>
                    <a:pt x="9" y="9"/>
                    <a:pt x="4" y="8"/>
                    <a:pt x="0" y="7"/>
                  </a:cubicBezTo>
                  <a:cubicBezTo>
                    <a:pt x="0" y="1"/>
                    <a:pt x="0" y="1"/>
                    <a:pt x="0" y="1"/>
                  </a:cubicBezTo>
                  <a:cubicBezTo>
                    <a:pt x="0" y="1"/>
                    <a:pt x="0" y="1"/>
                    <a:pt x="0" y="0"/>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35" name="iSliďé"/>
            <p:cNvSpPr/>
            <p:nvPr>
              <p:custDataLst>
                <p:tags r:id="rId33"/>
              </p:custDataLst>
            </p:nvPr>
          </p:nvSpPr>
          <p:spPr bwMode="auto">
            <a:xfrm>
              <a:off x="4556126" y="2676526"/>
              <a:ext cx="722313" cy="176213"/>
            </a:xfrm>
            <a:custGeom>
              <a:avLst/>
              <a:gdLst>
                <a:gd name="T0" fmla="*/ 0 w 45"/>
                <a:gd name="T1" fmla="*/ 7 h 11"/>
                <a:gd name="T2" fmla="*/ 0 w 45"/>
                <a:gd name="T3" fmla="*/ 0 h 11"/>
                <a:gd name="T4" fmla="*/ 26 w 45"/>
                <a:gd name="T5" fmla="*/ 3 h 11"/>
                <a:gd name="T6" fmla="*/ 45 w 45"/>
                <a:gd name="T7" fmla="*/ 1 h 11"/>
                <a:gd name="T8" fmla="*/ 45 w 45"/>
                <a:gd name="T9" fmla="*/ 4 h 11"/>
                <a:gd name="T10" fmla="*/ 35 w 45"/>
                <a:gd name="T11" fmla="*/ 10 h 11"/>
                <a:gd name="T12" fmla="*/ 26 w 45"/>
                <a:gd name="T13" fmla="*/ 11 h 11"/>
                <a:gd name="T14" fmla="*/ 0 w 45"/>
                <a:gd name="T15" fmla="*/ 7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1">
                  <a:moveTo>
                    <a:pt x="0" y="7"/>
                  </a:moveTo>
                  <a:cubicBezTo>
                    <a:pt x="0" y="0"/>
                    <a:pt x="0" y="0"/>
                    <a:pt x="0" y="0"/>
                  </a:cubicBezTo>
                  <a:cubicBezTo>
                    <a:pt x="7" y="3"/>
                    <a:pt x="25" y="3"/>
                    <a:pt x="26" y="3"/>
                  </a:cubicBezTo>
                  <a:cubicBezTo>
                    <a:pt x="26" y="3"/>
                    <a:pt x="37" y="3"/>
                    <a:pt x="45" y="1"/>
                  </a:cubicBezTo>
                  <a:cubicBezTo>
                    <a:pt x="45" y="4"/>
                    <a:pt x="45" y="4"/>
                    <a:pt x="45" y="4"/>
                  </a:cubicBezTo>
                  <a:cubicBezTo>
                    <a:pt x="42" y="6"/>
                    <a:pt x="38" y="8"/>
                    <a:pt x="35" y="10"/>
                  </a:cubicBezTo>
                  <a:cubicBezTo>
                    <a:pt x="32" y="10"/>
                    <a:pt x="29" y="11"/>
                    <a:pt x="26" y="11"/>
                  </a:cubicBezTo>
                  <a:cubicBezTo>
                    <a:pt x="10" y="11"/>
                    <a:pt x="1" y="8"/>
                    <a:pt x="0" y="7"/>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36" name="íṣ1îďè"/>
            <p:cNvSpPr/>
            <p:nvPr>
              <p:custDataLst>
                <p:tags r:id="rId34"/>
              </p:custDataLst>
            </p:nvPr>
          </p:nvSpPr>
          <p:spPr bwMode="auto">
            <a:xfrm>
              <a:off x="4556126" y="2211388"/>
              <a:ext cx="690563" cy="128588"/>
            </a:xfrm>
            <a:custGeom>
              <a:avLst/>
              <a:gdLst>
                <a:gd name="T0" fmla="*/ 26 w 43"/>
                <a:gd name="T1" fmla="*/ 8 h 8"/>
                <a:gd name="T2" fmla="*/ 0 w 43"/>
                <a:gd name="T3" fmla="*/ 5 h 8"/>
                <a:gd name="T4" fmla="*/ 0 w 43"/>
                <a:gd name="T5" fmla="*/ 4 h 8"/>
                <a:gd name="T6" fmla="*/ 0 w 43"/>
                <a:gd name="T7" fmla="*/ 4 h 8"/>
                <a:gd name="T8" fmla="*/ 26 w 43"/>
                <a:gd name="T9" fmla="*/ 0 h 8"/>
                <a:gd name="T10" fmla="*/ 41 w 43"/>
                <a:gd name="T11" fmla="*/ 2 h 8"/>
                <a:gd name="T12" fmla="*/ 43 w 43"/>
                <a:gd name="T13" fmla="*/ 7 h 8"/>
                <a:gd name="T14" fmla="*/ 26 w 43"/>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8">
                  <a:moveTo>
                    <a:pt x="26" y="8"/>
                  </a:moveTo>
                  <a:cubicBezTo>
                    <a:pt x="10" y="8"/>
                    <a:pt x="1" y="6"/>
                    <a:pt x="0" y="5"/>
                  </a:cubicBezTo>
                  <a:cubicBezTo>
                    <a:pt x="0" y="4"/>
                    <a:pt x="0" y="4"/>
                    <a:pt x="0" y="4"/>
                  </a:cubicBezTo>
                  <a:cubicBezTo>
                    <a:pt x="0" y="4"/>
                    <a:pt x="0" y="4"/>
                    <a:pt x="0" y="4"/>
                  </a:cubicBezTo>
                  <a:cubicBezTo>
                    <a:pt x="1" y="3"/>
                    <a:pt x="10" y="0"/>
                    <a:pt x="26" y="0"/>
                  </a:cubicBezTo>
                  <a:cubicBezTo>
                    <a:pt x="32" y="0"/>
                    <a:pt x="37" y="1"/>
                    <a:pt x="41" y="2"/>
                  </a:cubicBezTo>
                  <a:cubicBezTo>
                    <a:pt x="43" y="7"/>
                    <a:pt x="43" y="7"/>
                    <a:pt x="43" y="7"/>
                  </a:cubicBezTo>
                  <a:cubicBezTo>
                    <a:pt x="39" y="8"/>
                    <a:pt x="33" y="8"/>
                    <a:pt x="26" y="8"/>
                  </a:cubicBezTo>
                  <a:close/>
                </a:path>
              </a:pathLst>
            </a:custGeom>
            <a:solidFill>
              <a:srgbClr val="F0C56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37" name="íŝḻiḍe"/>
            <p:cNvSpPr/>
            <p:nvPr>
              <p:custDataLst>
                <p:tags r:id="rId35"/>
              </p:custDataLst>
            </p:nvPr>
          </p:nvSpPr>
          <p:spPr bwMode="auto">
            <a:xfrm>
              <a:off x="4332288" y="5303838"/>
              <a:ext cx="785813" cy="176213"/>
            </a:xfrm>
            <a:custGeom>
              <a:avLst/>
              <a:gdLst>
                <a:gd name="T0" fmla="*/ 24 w 49"/>
                <a:gd name="T1" fmla="*/ 11 h 11"/>
                <a:gd name="T2" fmla="*/ 0 w 49"/>
                <a:gd name="T3" fmla="*/ 7 h 11"/>
                <a:gd name="T4" fmla="*/ 0 w 49"/>
                <a:gd name="T5" fmla="*/ 0 h 11"/>
                <a:gd name="T6" fmla="*/ 24 w 49"/>
                <a:gd name="T7" fmla="*/ 4 h 11"/>
                <a:gd name="T8" fmla="*/ 24 w 49"/>
                <a:gd name="T9" fmla="*/ 4 h 11"/>
                <a:gd name="T10" fmla="*/ 49 w 49"/>
                <a:gd name="T11" fmla="*/ 0 h 11"/>
                <a:gd name="T12" fmla="*/ 49 w 49"/>
                <a:gd name="T13" fmla="*/ 7 h 11"/>
                <a:gd name="T14" fmla="*/ 49 w 49"/>
                <a:gd name="T15" fmla="*/ 7 h 11"/>
                <a:gd name="T16" fmla="*/ 49 w 49"/>
                <a:gd name="T17" fmla="*/ 7 h 11"/>
                <a:gd name="T18" fmla="*/ 24 w 49"/>
                <a:gd name="T19" fmla="*/ 11 h 11"/>
                <a:gd name="T20" fmla="*/ 24 w 49"/>
                <a:gd name="T21"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11">
                  <a:moveTo>
                    <a:pt x="24" y="11"/>
                  </a:moveTo>
                  <a:cubicBezTo>
                    <a:pt x="9" y="11"/>
                    <a:pt x="0" y="9"/>
                    <a:pt x="0" y="7"/>
                  </a:cubicBezTo>
                  <a:cubicBezTo>
                    <a:pt x="0" y="0"/>
                    <a:pt x="0" y="0"/>
                    <a:pt x="0" y="0"/>
                  </a:cubicBezTo>
                  <a:cubicBezTo>
                    <a:pt x="6" y="4"/>
                    <a:pt x="22" y="4"/>
                    <a:pt x="24" y="4"/>
                  </a:cubicBezTo>
                  <a:cubicBezTo>
                    <a:pt x="24" y="4"/>
                    <a:pt x="24" y="4"/>
                    <a:pt x="24" y="4"/>
                  </a:cubicBezTo>
                  <a:cubicBezTo>
                    <a:pt x="27" y="4"/>
                    <a:pt x="42" y="3"/>
                    <a:pt x="49" y="0"/>
                  </a:cubicBezTo>
                  <a:cubicBezTo>
                    <a:pt x="49" y="7"/>
                    <a:pt x="49" y="7"/>
                    <a:pt x="49" y="7"/>
                  </a:cubicBezTo>
                  <a:cubicBezTo>
                    <a:pt x="49" y="7"/>
                    <a:pt x="49" y="7"/>
                    <a:pt x="49" y="7"/>
                  </a:cubicBezTo>
                  <a:cubicBezTo>
                    <a:pt x="49" y="7"/>
                    <a:pt x="49" y="7"/>
                    <a:pt x="49" y="7"/>
                  </a:cubicBezTo>
                  <a:cubicBezTo>
                    <a:pt x="48" y="9"/>
                    <a:pt x="39" y="11"/>
                    <a:pt x="24" y="11"/>
                  </a:cubicBezTo>
                  <a:cubicBezTo>
                    <a:pt x="24" y="11"/>
                    <a:pt x="24" y="11"/>
                    <a:pt x="24"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38" name="ïṣľiḑe"/>
            <p:cNvSpPr/>
            <p:nvPr>
              <p:custDataLst>
                <p:tags r:id="rId36"/>
              </p:custDataLst>
            </p:nvPr>
          </p:nvSpPr>
          <p:spPr bwMode="auto">
            <a:xfrm>
              <a:off x="4268788" y="2771776"/>
              <a:ext cx="3141663" cy="2659063"/>
            </a:xfrm>
            <a:custGeom>
              <a:avLst/>
              <a:gdLst>
                <a:gd name="T0" fmla="*/ 81 w 196"/>
                <a:gd name="T1" fmla="*/ 118 h 166"/>
                <a:gd name="T2" fmla="*/ 98 w 196"/>
                <a:gd name="T3" fmla="*/ 123 h 166"/>
                <a:gd name="T4" fmla="*/ 98 w 196"/>
                <a:gd name="T5" fmla="*/ 128 h 166"/>
                <a:gd name="T6" fmla="*/ 100 w 196"/>
                <a:gd name="T7" fmla="*/ 129 h 166"/>
                <a:gd name="T8" fmla="*/ 102 w 196"/>
                <a:gd name="T9" fmla="*/ 128 h 166"/>
                <a:gd name="T10" fmla="*/ 102 w 196"/>
                <a:gd name="T11" fmla="*/ 122 h 166"/>
                <a:gd name="T12" fmla="*/ 121 w 196"/>
                <a:gd name="T13" fmla="*/ 100 h 166"/>
                <a:gd name="T14" fmla="*/ 115 w 196"/>
                <a:gd name="T15" fmla="*/ 83 h 166"/>
                <a:gd name="T16" fmla="*/ 102 w 196"/>
                <a:gd name="T17" fmla="*/ 76 h 166"/>
                <a:gd name="T18" fmla="*/ 102 w 196"/>
                <a:gd name="T19" fmla="*/ 41 h 166"/>
                <a:gd name="T20" fmla="*/ 109 w 196"/>
                <a:gd name="T21" fmla="*/ 42 h 166"/>
                <a:gd name="T22" fmla="*/ 116 w 196"/>
                <a:gd name="T23" fmla="*/ 45 h 166"/>
                <a:gd name="T24" fmla="*/ 119 w 196"/>
                <a:gd name="T25" fmla="*/ 45 h 166"/>
                <a:gd name="T26" fmla="*/ 118 w 196"/>
                <a:gd name="T27" fmla="*/ 41 h 166"/>
                <a:gd name="T28" fmla="*/ 109 w 196"/>
                <a:gd name="T29" fmla="*/ 38 h 166"/>
                <a:gd name="T30" fmla="*/ 102 w 196"/>
                <a:gd name="T31" fmla="*/ 37 h 166"/>
                <a:gd name="T32" fmla="*/ 101 w 196"/>
                <a:gd name="T33" fmla="*/ 32 h 166"/>
                <a:gd name="T34" fmla="*/ 99 w 196"/>
                <a:gd name="T35" fmla="*/ 32 h 166"/>
                <a:gd name="T36" fmla="*/ 98 w 196"/>
                <a:gd name="T37" fmla="*/ 38 h 166"/>
                <a:gd name="T38" fmla="*/ 91 w 196"/>
                <a:gd name="T39" fmla="*/ 38 h 166"/>
                <a:gd name="T40" fmla="*/ 79 w 196"/>
                <a:gd name="T41" fmla="*/ 47 h 166"/>
                <a:gd name="T42" fmla="*/ 79 w 196"/>
                <a:gd name="T43" fmla="*/ 66 h 166"/>
                <a:gd name="T44" fmla="*/ 90 w 196"/>
                <a:gd name="T45" fmla="*/ 75 h 166"/>
                <a:gd name="T46" fmla="*/ 98 w 196"/>
                <a:gd name="T47" fmla="*/ 78 h 166"/>
                <a:gd name="T48" fmla="*/ 98 w 196"/>
                <a:gd name="T49" fmla="*/ 119 h 166"/>
                <a:gd name="T50" fmla="*/ 82 w 196"/>
                <a:gd name="T51" fmla="*/ 114 h 166"/>
                <a:gd name="T52" fmla="*/ 77 w 196"/>
                <a:gd name="T53" fmla="*/ 109 h 166"/>
                <a:gd name="T54" fmla="*/ 75 w 196"/>
                <a:gd name="T55" fmla="*/ 111 h 166"/>
                <a:gd name="T56" fmla="*/ 15 w 196"/>
                <a:gd name="T57" fmla="*/ 150 h 166"/>
                <a:gd name="T58" fmla="*/ 0 w 196"/>
                <a:gd name="T59" fmla="*/ 113 h 166"/>
                <a:gd name="T60" fmla="*/ 65 w 196"/>
                <a:gd name="T61" fmla="*/ 0 h 166"/>
                <a:gd name="T62" fmla="*/ 196 w 196"/>
                <a:gd name="T63" fmla="*/ 113 h 166"/>
                <a:gd name="T64" fmla="*/ 160 w 196"/>
                <a:gd name="T65" fmla="*/ 160 h 166"/>
                <a:gd name="T66" fmla="*/ 119 w 196"/>
                <a:gd name="T67" fmla="*/ 166 h 166"/>
                <a:gd name="T68" fmla="*/ 56 w 196"/>
                <a:gd name="T69" fmla="*/ 164 h 166"/>
                <a:gd name="T70" fmla="*/ 56 w 196"/>
                <a:gd name="T71" fmla="*/ 155 h 166"/>
                <a:gd name="T72" fmla="*/ 43 w 196"/>
                <a:gd name="T73" fmla="*/ 150 h 166"/>
                <a:gd name="T74" fmla="*/ 15 w 196"/>
                <a:gd name="T75" fmla="*/ 15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6" h="166">
                  <a:moveTo>
                    <a:pt x="77" y="114"/>
                  </a:moveTo>
                  <a:cubicBezTo>
                    <a:pt x="78" y="115"/>
                    <a:pt x="79" y="116"/>
                    <a:pt x="81" y="118"/>
                  </a:cubicBezTo>
                  <a:cubicBezTo>
                    <a:pt x="83" y="119"/>
                    <a:pt x="85" y="120"/>
                    <a:pt x="88" y="121"/>
                  </a:cubicBezTo>
                  <a:cubicBezTo>
                    <a:pt x="91" y="122"/>
                    <a:pt x="94" y="123"/>
                    <a:pt x="98" y="123"/>
                  </a:cubicBezTo>
                  <a:cubicBezTo>
                    <a:pt x="98" y="123"/>
                    <a:pt x="98" y="123"/>
                    <a:pt x="98" y="123"/>
                  </a:cubicBezTo>
                  <a:cubicBezTo>
                    <a:pt x="98" y="128"/>
                    <a:pt x="98" y="128"/>
                    <a:pt x="98" y="128"/>
                  </a:cubicBezTo>
                  <a:cubicBezTo>
                    <a:pt x="98" y="128"/>
                    <a:pt x="99" y="128"/>
                    <a:pt x="99" y="129"/>
                  </a:cubicBezTo>
                  <a:cubicBezTo>
                    <a:pt x="99" y="129"/>
                    <a:pt x="100" y="129"/>
                    <a:pt x="100" y="129"/>
                  </a:cubicBezTo>
                  <a:cubicBezTo>
                    <a:pt x="101" y="129"/>
                    <a:pt x="101" y="129"/>
                    <a:pt x="101" y="129"/>
                  </a:cubicBezTo>
                  <a:cubicBezTo>
                    <a:pt x="102" y="128"/>
                    <a:pt x="102" y="128"/>
                    <a:pt x="102" y="128"/>
                  </a:cubicBezTo>
                  <a:cubicBezTo>
                    <a:pt x="102" y="122"/>
                    <a:pt x="102" y="122"/>
                    <a:pt x="102" y="122"/>
                  </a:cubicBezTo>
                  <a:cubicBezTo>
                    <a:pt x="102" y="122"/>
                    <a:pt x="102" y="122"/>
                    <a:pt x="102" y="122"/>
                  </a:cubicBezTo>
                  <a:cubicBezTo>
                    <a:pt x="108" y="122"/>
                    <a:pt x="113" y="120"/>
                    <a:pt x="116" y="116"/>
                  </a:cubicBezTo>
                  <a:cubicBezTo>
                    <a:pt x="120" y="112"/>
                    <a:pt x="121" y="107"/>
                    <a:pt x="121" y="100"/>
                  </a:cubicBezTo>
                  <a:cubicBezTo>
                    <a:pt x="121" y="96"/>
                    <a:pt x="121" y="93"/>
                    <a:pt x="120" y="90"/>
                  </a:cubicBezTo>
                  <a:cubicBezTo>
                    <a:pt x="119" y="87"/>
                    <a:pt x="117" y="85"/>
                    <a:pt x="115" y="83"/>
                  </a:cubicBezTo>
                  <a:cubicBezTo>
                    <a:pt x="114" y="81"/>
                    <a:pt x="112" y="80"/>
                    <a:pt x="109" y="79"/>
                  </a:cubicBezTo>
                  <a:cubicBezTo>
                    <a:pt x="107" y="77"/>
                    <a:pt x="105" y="76"/>
                    <a:pt x="102" y="76"/>
                  </a:cubicBezTo>
                  <a:cubicBezTo>
                    <a:pt x="102" y="75"/>
                    <a:pt x="102" y="75"/>
                    <a:pt x="102" y="75"/>
                  </a:cubicBezTo>
                  <a:cubicBezTo>
                    <a:pt x="102" y="41"/>
                    <a:pt x="102" y="41"/>
                    <a:pt x="102" y="41"/>
                  </a:cubicBezTo>
                  <a:cubicBezTo>
                    <a:pt x="102" y="41"/>
                    <a:pt x="102" y="41"/>
                    <a:pt x="102" y="41"/>
                  </a:cubicBezTo>
                  <a:cubicBezTo>
                    <a:pt x="105" y="41"/>
                    <a:pt x="107" y="41"/>
                    <a:pt x="109" y="42"/>
                  </a:cubicBezTo>
                  <a:cubicBezTo>
                    <a:pt x="110" y="42"/>
                    <a:pt x="112" y="43"/>
                    <a:pt x="113" y="43"/>
                  </a:cubicBezTo>
                  <a:cubicBezTo>
                    <a:pt x="114" y="44"/>
                    <a:pt x="115" y="44"/>
                    <a:pt x="116" y="45"/>
                  </a:cubicBezTo>
                  <a:cubicBezTo>
                    <a:pt x="117" y="45"/>
                    <a:pt x="117" y="45"/>
                    <a:pt x="117" y="45"/>
                  </a:cubicBezTo>
                  <a:cubicBezTo>
                    <a:pt x="118" y="45"/>
                    <a:pt x="118" y="45"/>
                    <a:pt x="119" y="45"/>
                  </a:cubicBezTo>
                  <a:cubicBezTo>
                    <a:pt x="119" y="44"/>
                    <a:pt x="119" y="44"/>
                    <a:pt x="119" y="43"/>
                  </a:cubicBezTo>
                  <a:cubicBezTo>
                    <a:pt x="119" y="43"/>
                    <a:pt x="119" y="42"/>
                    <a:pt x="118" y="41"/>
                  </a:cubicBezTo>
                  <a:cubicBezTo>
                    <a:pt x="117" y="41"/>
                    <a:pt x="116" y="40"/>
                    <a:pt x="114" y="40"/>
                  </a:cubicBezTo>
                  <a:cubicBezTo>
                    <a:pt x="113" y="39"/>
                    <a:pt x="111" y="38"/>
                    <a:pt x="109" y="38"/>
                  </a:cubicBezTo>
                  <a:cubicBezTo>
                    <a:pt x="107" y="38"/>
                    <a:pt x="105" y="37"/>
                    <a:pt x="102" y="37"/>
                  </a:cubicBezTo>
                  <a:cubicBezTo>
                    <a:pt x="102" y="37"/>
                    <a:pt x="102" y="37"/>
                    <a:pt x="102" y="37"/>
                  </a:cubicBezTo>
                  <a:cubicBezTo>
                    <a:pt x="102" y="33"/>
                    <a:pt x="102" y="33"/>
                    <a:pt x="102" y="33"/>
                  </a:cubicBezTo>
                  <a:cubicBezTo>
                    <a:pt x="102" y="33"/>
                    <a:pt x="102" y="33"/>
                    <a:pt x="101" y="32"/>
                  </a:cubicBezTo>
                  <a:cubicBezTo>
                    <a:pt x="101" y="32"/>
                    <a:pt x="101" y="32"/>
                    <a:pt x="100" y="32"/>
                  </a:cubicBezTo>
                  <a:cubicBezTo>
                    <a:pt x="100" y="32"/>
                    <a:pt x="99" y="32"/>
                    <a:pt x="99" y="32"/>
                  </a:cubicBezTo>
                  <a:cubicBezTo>
                    <a:pt x="99" y="33"/>
                    <a:pt x="98" y="33"/>
                    <a:pt x="98" y="33"/>
                  </a:cubicBezTo>
                  <a:cubicBezTo>
                    <a:pt x="98" y="38"/>
                    <a:pt x="98" y="38"/>
                    <a:pt x="98" y="38"/>
                  </a:cubicBezTo>
                  <a:cubicBezTo>
                    <a:pt x="98" y="38"/>
                    <a:pt x="98" y="38"/>
                    <a:pt x="98" y="38"/>
                  </a:cubicBezTo>
                  <a:cubicBezTo>
                    <a:pt x="96" y="38"/>
                    <a:pt x="93" y="38"/>
                    <a:pt x="91" y="38"/>
                  </a:cubicBezTo>
                  <a:cubicBezTo>
                    <a:pt x="88" y="39"/>
                    <a:pt x="86" y="40"/>
                    <a:pt x="84" y="42"/>
                  </a:cubicBezTo>
                  <a:cubicBezTo>
                    <a:pt x="82" y="43"/>
                    <a:pt x="80" y="45"/>
                    <a:pt x="79" y="47"/>
                  </a:cubicBezTo>
                  <a:cubicBezTo>
                    <a:pt x="78" y="50"/>
                    <a:pt x="77" y="53"/>
                    <a:pt x="77" y="56"/>
                  </a:cubicBezTo>
                  <a:cubicBezTo>
                    <a:pt x="77" y="60"/>
                    <a:pt x="78" y="63"/>
                    <a:pt x="79" y="66"/>
                  </a:cubicBezTo>
                  <a:cubicBezTo>
                    <a:pt x="80" y="68"/>
                    <a:pt x="82" y="70"/>
                    <a:pt x="84" y="72"/>
                  </a:cubicBezTo>
                  <a:cubicBezTo>
                    <a:pt x="86" y="73"/>
                    <a:pt x="88" y="74"/>
                    <a:pt x="90" y="75"/>
                  </a:cubicBezTo>
                  <a:cubicBezTo>
                    <a:pt x="93" y="76"/>
                    <a:pt x="96" y="77"/>
                    <a:pt x="98" y="78"/>
                  </a:cubicBezTo>
                  <a:cubicBezTo>
                    <a:pt x="98" y="78"/>
                    <a:pt x="98" y="78"/>
                    <a:pt x="98" y="78"/>
                  </a:cubicBezTo>
                  <a:cubicBezTo>
                    <a:pt x="98" y="119"/>
                    <a:pt x="98" y="119"/>
                    <a:pt x="98" y="119"/>
                  </a:cubicBezTo>
                  <a:cubicBezTo>
                    <a:pt x="98" y="119"/>
                    <a:pt x="98" y="119"/>
                    <a:pt x="98" y="119"/>
                  </a:cubicBezTo>
                  <a:cubicBezTo>
                    <a:pt x="94" y="119"/>
                    <a:pt x="90" y="118"/>
                    <a:pt x="88" y="117"/>
                  </a:cubicBezTo>
                  <a:cubicBezTo>
                    <a:pt x="85" y="116"/>
                    <a:pt x="83" y="115"/>
                    <a:pt x="82" y="114"/>
                  </a:cubicBezTo>
                  <a:cubicBezTo>
                    <a:pt x="80" y="112"/>
                    <a:pt x="79" y="111"/>
                    <a:pt x="78" y="110"/>
                  </a:cubicBezTo>
                  <a:cubicBezTo>
                    <a:pt x="78" y="109"/>
                    <a:pt x="77" y="109"/>
                    <a:pt x="77" y="109"/>
                  </a:cubicBezTo>
                  <a:cubicBezTo>
                    <a:pt x="77" y="109"/>
                    <a:pt x="76" y="109"/>
                    <a:pt x="76" y="109"/>
                  </a:cubicBezTo>
                  <a:cubicBezTo>
                    <a:pt x="75" y="110"/>
                    <a:pt x="75" y="110"/>
                    <a:pt x="75" y="111"/>
                  </a:cubicBezTo>
                  <a:cubicBezTo>
                    <a:pt x="75" y="112"/>
                    <a:pt x="76" y="113"/>
                    <a:pt x="77" y="114"/>
                  </a:cubicBezTo>
                  <a:close/>
                  <a:moveTo>
                    <a:pt x="15" y="150"/>
                  </a:moveTo>
                  <a:cubicBezTo>
                    <a:pt x="10" y="145"/>
                    <a:pt x="6" y="140"/>
                    <a:pt x="4" y="133"/>
                  </a:cubicBezTo>
                  <a:cubicBezTo>
                    <a:pt x="1" y="128"/>
                    <a:pt x="0" y="121"/>
                    <a:pt x="0" y="113"/>
                  </a:cubicBezTo>
                  <a:cubicBezTo>
                    <a:pt x="0" y="88"/>
                    <a:pt x="13" y="54"/>
                    <a:pt x="33" y="28"/>
                  </a:cubicBezTo>
                  <a:cubicBezTo>
                    <a:pt x="42" y="16"/>
                    <a:pt x="53" y="7"/>
                    <a:pt x="65" y="0"/>
                  </a:cubicBezTo>
                  <a:cubicBezTo>
                    <a:pt x="132" y="0"/>
                    <a:pt x="132" y="0"/>
                    <a:pt x="132" y="0"/>
                  </a:cubicBezTo>
                  <a:cubicBezTo>
                    <a:pt x="170" y="22"/>
                    <a:pt x="196" y="76"/>
                    <a:pt x="196" y="113"/>
                  </a:cubicBezTo>
                  <a:cubicBezTo>
                    <a:pt x="196" y="123"/>
                    <a:pt x="195" y="131"/>
                    <a:pt x="191" y="137"/>
                  </a:cubicBezTo>
                  <a:cubicBezTo>
                    <a:pt x="185" y="149"/>
                    <a:pt x="175" y="156"/>
                    <a:pt x="160" y="160"/>
                  </a:cubicBezTo>
                  <a:cubicBezTo>
                    <a:pt x="154" y="160"/>
                    <a:pt x="148" y="160"/>
                    <a:pt x="146" y="160"/>
                  </a:cubicBezTo>
                  <a:cubicBezTo>
                    <a:pt x="144" y="160"/>
                    <a:pt x="120" y="160"/>
                    <a:pt x="119" y="166"/>
                  </a:cubicBezTo>
                  <a:cubicBezTo>
                    <a:pt x="112" y="166"/>
                    <a:pt x="105" y="166"/>
                    <a:pt x="98" y="166"/>
                  </a:cubicBezTo>
                  <a:cubicBezTo>
                    <a:pt x="83" y="166"/>
                    <a:pt x="69" y="166"/>
                    <a:pt x="56" y="164"/>
                  </a:cubicBezTo>
                  <a:cubicBezTo>
                    <a:pt x="56" y="155"/>
                    <a:pt x="56" y="155"/>
                    <a:pt x="56" y="155"/>
                  </a:cubicBezTo>
                  <a:cubicBezTo>
                    <a:pt x="56" y="155"/>
                    <a:pt x="56" y="155"/>
                    <a:pt x="56" y="155"/>
                  </a:cubicBezTo>
                  <a:cubicBezTo>
                    <a:pt x="56" y="155"/>
                    <a:pt x="56" y="155"/>
                    <a:pt x="56" y="155"/>
                  </a:cubicBezTo>
                  <a:cubicBezTo>
                    <a:pt x="56" y="152"/>
                    <a:pt x="50" y="150"/>
                    <a:pt x="43" y="150"/>
                  </a:cubicBezTo>
                  <a:cubicBezTo>
                    <a:pt x="37" y="149"/>
                    <a:pt x="30" y="149"/>
                    <a:pt x="28" y="149"/>
                  </a:cubicBezTo>
                  <a:cubicBezTo>
                    <a:pt x="27" y="149"/>
                    <a:pt x="21" y="149"/>
                    <a:pt x="15" y="150"/>
                  </a:cubicBezTo>
                  <a:close/>
                </a:path>
              </a:pathLst>
            </a:custGeom>
            <a:solidFill>
              <a:srgbClr val="FF7B6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39" name="ï$ḻïde"/>
            <p:cNvSpPr/>
            <p:nvPr>
              <p:custDataLst>
                <p:tags r:id="rId37"/>
              </p:custDataLst>
            </p:nvPr>
          </p:nvSpPr>
          <p:spPr bwMode="auto">
            <a:xfrm>
              <a:off x="4332288" y="5207001"/>
              <a:ext cx="785813" cy="112713"/>
            </a:xfrm>
            <a:custGeom>
              <a:avLst/>
              <a:gdLst>
                <a:gd name="T0" fmla="*/ 0 w 49"/>
                <a:gd name="T1" fmla="*/ 3 h 7"/>
                <a:gd name="T2" fmla="*/ 25 w 49"/>
                <a:gd name="T3" fmla="*/ 0 h 7"/>
                <a:gd name="T4" fmla="*/ 49 w 49"/>
                <a:gd name="T5" fmla="*/ 3 h 7"/>
                <a:gd name="T6" fmla="*/ 24 w 49"/>
                <a:gd name="T7" fmla="*/ 7 h 7"/>
                <a:gd name="T8" fmla="*/ 24 w 49"/>
                <a:gd name="T9" fmla="*/ 7 h 7"/>
                <a:gd name="T10" fmla="*/ 0 w 49"/>
                <a:gd name="T11" fmla="*/ 3 h 7"/>
              </a:gdLst>
              <a:ahLst/>
              <a:cxnLst>
                <a:cxn ang="0">
                  <a:pos x="T0" y="T1"/>
                </a:cxn>
                <a:cxn ang="0">
                  <a:pos x="T2" y="T3"/>
                </a:cxn>
                <a:cxn ang="0">
                  <a:pos x="T4" y="T5"/>
                </a:cxn>
                <a:cxn ang="0">
                  <a:pos x="T6" y="T7"/>
                </a:cxn>
                <a:cxn ang="0">
                  <a:pos x="T8" y="T9"/>
                </a:cxn>
                <a:cxn ang="0">
                  <a:pos x="T10" y="T11"/>
                </a:cxn>
              </a:cxnLst>
              <a:rect l="0" t="0" r="r" b="b"/>
              <a:pathLst>
                <a:path w="49" h="7">
                  <a:moveTo>
                    <a:pt x="0" y="3"/>
                  </a:moveTo>
                  <a:cubicBezTo>
                    <a:pt x="1" y="2"/>
                    <a:pt x="9" y="0"/>
                    <a:pt x="25" y="0"/>
                  </a:cubicBezTo>
                  <a:cubicBezTo>
                    <a:pt x="40" y="0"/>
                    <a:pt x="48" y="2"/>
                    <a:pt x="49" y="3"/>
                  </a:cubicBezTo>
                  <a:cubicBezTo>
                    <a:pt x="48" y="4"/>
                    <a:pt x="39" y="7"/>
                    <a:pt x="24" y="7"/>
                  </a:cubicBezTo>
                  <a:cubicBezTo>
                    <a:pt x="24" y="7"/>
                    <a:pt x="24" y="7"/>
                    <a:pt x="24" y="7"/>
                  </a:cubicBezTo>
                  <a:cubicBezTo>
                    <a:pt x="9" y="7"/>
                    <a:pt x="1" y="4"/>
                    <a:pt x="0" y="3"/>
                  </a:cubicBezTo>
                  <a:close/>
                </a:path>
              </a:pathLst>
            </a:custGeom>
            <a:solidFill>
              <a:srgbClr val="F0C56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40" name="íṡļîdê"/>
            <p:cNvSpPr/>
            <p:nvPr>
              <p:custDataLst>
                <p:tags r:id="rId38"/>
              </p:custDataLst>
            </p:nvPr>
          </p:nvSpPr>
          <p:spPr bwMode="auto">
            <a:xfrm>
              <a:off x="3803651" y="3092451"/>
              <a:ext cx="817563" cy="176213"/>
            </a:xfrm>
            <a:custGeom>
              <a:avLst/>
              <a:gdLst>
                <a:gd name="T0" fmla="*/ 26 w 51"/>
                <a:gd name="T1" fmla="*/ 11 h 11"/>
                <a:gd name="T2" fmla="*/ 0 w 51"/>
                <a:gd name="T3" fmla="*/ 7 h 11"/>
                <a:gd name="T4" fmla="*/ 0 w 51"/>
                <a:gd name="T5" fmla="*/ 7 h 11"/>
                <a:gd name="T6" fmla="*/ 0 w 51"/>
                <a:gd name="T7" fmla="*/ 0 h 11"/>
                <a:gd name="T8" fmla="*/ 26 w 51"/>
                <a:gd name="T9" fmla="*/ 4 h 11"/>
                <a:gd name="T10" fmla="*/ 51 w 51"/>
                <a:gd name="T11" fmla="*/ 0 h 11"/>
                <a:gd name="T12" fmla="*/ 51 w 51"/>
                <a:gd name="T13" fmla="*/ 7 h 11"/>
                <a:gd name="T14" fmla="*/ 51 w 51"/>
                <a:gd name="T15" fmla="*/ 7 h 11"/>
                <a:gd name="T16" fmla="*/ 51 w 51"/>
                <a:gd name="T17" fmla="*/ 7 h 11"/>
                <a:gd name="T18" fmla="*/ 26 w 51"/>
                <a:gd name="T19"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11">
                  <a:moveTo>
                    <a:pt x="26" y="11"/>
                  </a:moveTo>
                  <a:cubicBezTo>
                    <a:pt x="10" y="11"/>
                    <a:pt x="1" y="9"/>
                    <a:pt x="0" y="7"/>
                  </a:cubicBezTo>
                  <a:cubicBezTo>
                    <a:pt x="0" y="7"/>
                    <a:pt x="0" y="7"/>
                    <a:pt x="0" y="7"/>
                  </a:cubicBezTo>
                  <a:cubicBezTo>
                    <a:pt x="0" y="0"/>
                    <a:pt x="0" y="0"/>
                    <a:pt x="0" y="0"/>
                  </a:cubicBezTo>
                  <a:cubicBezTo>
                    <a:pt x="7" y="4"/>
                    <a:pt x="25" y="4"/>
                    <a:pt x="26" y="4"/>
                  </a:cubicBezTo>
                  <a:cubicBezTo>
                    <a:pt x="26" y="4"/>
                    <a:pt x="44" y="4"/>
                    <a:pt x="51" y="0"/>
                  </a:cubicBezTo>
                  <a:cubicBezTo>
                    <a:pt x="51" y="7"/>
                    <a:pt x="51" y="7"/>
                    <a:pt x="51" y="7"/>
                  </a:cubicBezTo>
                  <a:cubicBezTo>
                    <a:pt x="51" y="7"/>
                    <a:pt x="51" y="7"/>
                    <a:pt x="51" y="7"/>
                  </a:cubicBezTo>
                  <a:cubicBezTo>
                    <a:pt x="51" y="7"/>
                    <a:pt x="51" y="7"/>
                    <a:pt x="51" y="7"/>
                  </a:cubicBezTo>
                  <a:cubicBezTo>
                    <a:pt x="50" y="9"/>
                    <a:pt x="41" y="11"/>
                    <a:pt x="26"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41" name="íṩlíḍè"/>
            <p:cNvSpPr/>
            <p:nvPr>
              <p:custDataLst>
                <p:tags r:id="rId39"/>
              </p:custDataLst>
            </p:nvPr>
          </p:nvSpPr>
          <p:spPr bwMode="auto">
            <a:xfrm>
              <a:off x="3803651" y="3268663"/>
              <a:ext cx="817563" cy="176213"/>
            </a:xfrm>
            <a:custGeom>
              <a:avLst/>
              <a:gdLst>
                <a:gd name="T0" fmla="*/ 26 w 51"/>
                <a:gd name="T1" fmla="*/ 11 h 11"/>
                <a:gd name="T2" fmla="*/ 0 w 51"/>
                <a:gd name="T3" fmla="*/ 7 h 11"/>
                <a:gd name="T4" fmla="*/ 0 w 51"/>
                <a:gd name="T5" fmla="*/ 6 h 11"/>
                <a:gd name="T6" fmla="*/ 0 w 51"/>
                <a:gd name="T7" fmla="*/ 0 h 11"/>
                <a:gd name="T8" fmla="*/ 26 w 51"/>
                <a:gd name="T9" fmla="*/ 3 h 11"/>
                <a:gd name="T10" fmla="*/ 51 w 51"/>
                <a:gd name="T11" fmla="*/ 0 h 11"/>
                <a:gd name="T12" fmla="*/ 51 w 51"/>
                <a:gd name="T13" fmla="*/ 7 h 11"/>
                <a:gd name="T14" fmla="*/ 26 w 51"/>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11">
                  <a:moveTo>
                    <a:pt x="26" y="11"/>
                  </a:moveTo>
                  <a:cubicBezTo>
                    <a:pt x="10" y="11"/>
                    <a:pt x="1" y="8"/>
                    <a:pt x="0" y="7"/>
                  </a:cubicBezTo>
                  <a:cubicBezTo>
                    <a:pt x="0" y="6"/>
                    <a:pt x="0" y="6"/>
                    <a:pt x="0" y="6"/>
                  </a:cubicBezTo>
                  <a:cubicBezTo>
                    <a:pt x="0" y="0"/>
                    <a:pt x="0" y="0"/>
                    <a:pt x="0" y="0"/>
                  </a:cubicBezTo>
                  <a:cubicBezTo>
                    <a:pt x="7" y="3"/>
                    <a:pt x="25" y="3"/>
                    <a:pt x="26" y="3"/>
                  </a:cubicBezTo>
                  <a:cubicBezTo>
                    <a:pt x="26" y="3"/>
                    <a:pt x="44" y="3"/>
                    <a:pt x="51" y="0"/>
                  </a:cubicBezTo>
                  <a:cubicBezTo>
                    <a:pt x="51" y="7"/>
                    <a:pt x="51" y="7"/>
                    <a:pt x="51" y="7"/>
                  </a:cubicBezTo>
                  <a:cubicBezTo>
                    <a:pt x="50" y="8"/>
                    <a:pt x="41" y="11"/>
                    <a:pt x="26"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42" name="îsliďê"/>
            <p:cNvSpPr/>
            <p:nvPr>
              <p:custDataLst>
                <p:tags r:id="rId40"/>
              </p:custDataLst>
            </p:nvPr>
          </p:nvSpPr>
          <p:spPr bwMode="auto">
            <a:xfrm>
              <a:off x="3803651" y="3429001"/>
              <a:ext cx="785813" cy="176213"/>
            </a:xfrm>
            <a:custGeom>
              <a:avLst/>
              <a:gdLst>
                <a:gd name="T0" fmla="*/ 26 w 49"/>
                <a:gd name="T1" fmla="*/ 11 h 11"/>
                <a:gd name="T2" fmla="*/ 0 w 49"/>
                <a:gd name="T3" fmla="*/ 7 h 11"/>
                <a:gd name="T4" fmla="*/ 0 w 49"/>
                <a:gd name="T5" fmla="*/ 7 h 11"/>
                <a:gd name="T6" fmla="*/ 0 w 49"/>
                <a:gd name="T7" fmla="*/ 0 h 11"/>
                <a:gd name="T8" fmla="*/ 26 w 49"/>
                <a:gd name="T9" fmla="*/ 3 h 11"/>
                <a:gd name="T10" fmla="*/ 49 w 49"/>
                <a:gd name="T11" fmla="*/ 0 h 11"/>
                <a:gd name="T12" fmla="*/ 45 w 49"/>
                <a:gd name="T13" fmla="*/ 9 h 11"/>
                <a:gd name="T14" fmla="*/ 26 w 49"/>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11">
                  <a:moveTo>
                    <a:pt x="26" y="11"/>
                  </a:moveTo>
                  <a:cubicBezTo>
                    <a:pt x="10" y="11"/>
                    <a:pt x="1" y="8"/>
                    <a:pt x="0" y="7"/>
                  </a:cubicBezTo>
                  <a:cubicBezTo>
                    <a:pt x="0" y="7"/>
                    <a:pt x="0" y="7"/>
                    <a:pt x="0" y="7"/>
                  </a:cubicBezTo>
                  <a:cubicBezTo>
                    <a:pt x="0" y="0"/>
                    <a:pt x="0" y="0"/>
                    <a:pt x="0" y="0"/>
                  </a:cubicBezTo>
                  <a:cubicBezTo>
                    <a:pt x="7" y="3"/>
                    <a:pt x="25" y="3"/>
                    <a:pt x="26" y="3"/>
                  </a:cubicBezTo>
                  <a:cubicBezTo>
                    <a:pt x="26" y="3"/>
                    <a:pt x="42" y="3"/>
                    <a:pt x="49" y="0"/>
                  </a:cubicBezTo>
                  <a:cubicBezTo>
                    <a:pt x="48" y="3"/>
                    <a:pt x="46" y="6"/>
                    <a:pt x="45" y="9"/>
                  </a:cubicBezTo>
                  <a:cubicBezTo>
                    <a:pt x="40" y="10"/>
                    <a:pt x="34" y="11"/>
                    <a:pt x="26"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43" name="îSlidè"/>
            <p:cNvSpPr/>
            <p:nvPr>
              <p:custDataLst>
                <p:tags r:id="rId41"/>
              </p:custDataLst>
            </p:nvPr>
          </p:nvSpPr>
          <p:spPr bwMode="auto">
            <a:xfrm>
              <a:off x="3803651" y="3749676"/>
              <a:ext cx="608013" cy="176213"/>
            </a:xfrm>
            <a:custGeom>
              <a:avLst/>
              <a:gdLst>
                <a:gd name="T0" fmla="*/ 26 w 38"/>
                <a:gd name="T1" fmla="*/ 11 h 11"/>
                <a:gd name="T2" fmla="*/ 0 w 38"/>
                <a:gd name="T3" fmla="*/ 7 h 11"/>
                <a:gd name="T4" fmla="*/ 0 w 38"/>
                <a:gd name="T5" fmla="*/ 7 h 11"/>
                <a:gd name="T6" fmla="*/ 0 w 38"/>
                <a:gd name="T7" fmla="*/ 0 h 11"/>
                <a:gd name="T8" fmla="*/ 26 w 38"/>
                <a:gd name="T9" fmla="*/ 4 h 11"/>
                <a:gd name="T10" fmla="*/ 38 w 38"/>
                <a:gd name="T11" fmla="*/ 3 h 11"/>
                <a:gd name="T12" fmla="*/ 35 w 38"/>
                <a:gd name="T13" fmla="*/ 11 h 11"/>
                <a:gd name="T14" fmla="*/ 26 w 38"/>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11">
                  <a:moveTo>
                    <a:pt x="26" y="11"/>
                  </a:moveTo>
                  <a:cubicBezTo>
                    <a:pt x="10" y="11"/>
                    <a:pt x="1" y="9"/>
                    <a:pt x="0" y="7"/>
                  </a:cubicBezTo>
                  <a:cubicBezTo>
                    <a:pt x="0" y="7"/>
                    <a:pt x="0" y="7"/>
                    <a:pt x="0" y="7"/>
                  </a:cubicBezTo>
                  <a:cubicBezTo>
                    <a:pt x="0" y="0"/>
                    <a:pt x="0" y="0"/>
                    <a:pt x="0" y="0"/>
                  </a:cubicBezTo>
                  <a:cubicBezTo>
                    <a:pt x="7" y="4"/>
                    <a:pt x="25" y="4"/>
                    <a:pt x="26" y="4"/>
                  </a:cubicBezTo>
                  <a:cubicBezTo>
                    <a:pt x="26" y="4"/>
                    <a:pt x="32" y="4"/>
                    <a:pt x="38" y="3"/>
                  </a:cubicBezTo>
                  <a:cubicBezTo>
                    <a:pt x="37" y="6"/>
                    <a:pt x="36" y="8"/>
                    <a:pt x="35" y="11"/>
                  </a:cubicBezTo>
                  <a:cubicBezTo>
                    <a:pt x="32" y="11"/>
                    <a:pt x="29" y="11"/>
                    <a:pt x="26"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44" name="ísľiḋé"/>
            <p:cNvSpPr/>
            <p:nvPr>
              <p:custDataLst>
                <p:tags r:id="rId42"/>
              </p:custDataLst>
            </p:nvPr>
          </p:nvSpPr>
          <p:spPr bwMode="auto">
            <a:xfrm>
              <a:off x="3803651" y="3910013"/>
              <a:ext cx="544513" cy="176213"/>
            </a:xfrm>
            <a:custGeom>
              <a:avLst/>
              <a:gdLst>
                <a:gd name="T0" fmla="*/ 26 w 34"/>
                <a:gd name="T1" fmla="*/ 11 h 11"/>
                <a:gd name="T2" fmla="*/ 0 w 34"/>
                <a:gd name="T3" fmla="*/ 8 h 11"/>
                <a:gd name="T4" fmla="*/ 0 w 34"/>
                <a:gd name="T5" fmla="*/ 7 h 11"/>
                <a:gd name="T6" fmla="*/ 0 w 34"/>
                <a:gd name="T7" fmla="*/ 0 h 11"/>
                <a:gd name="T8" fmla="*/ 26 w 34"/>
                <a:gd name="T9" fmla="*/ 4 h 11"/>
                <a:gd name="T10" fmla="*/ 34 w 34"/>
                <a:gd name="T11" fmla="*/ 4 h 11"/>
                <a:gd name="T12" fmla="*/ 31 w 34"/>
                <a:gd name="T13" fmla="*/ 11 h 11"/>
                <a:gd name="T14" fmla="*/ 26 w 34"/>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1">
                  <a:moveTo>
                    <a:pt x="26" y="11"/>
                  </a:moveTo>
                  <a:cubicBezTo>
                    <a:pt x="10" y="11"/>
                    <a:pt x="1" y="9"/>
                    <a:pt x="0" y="8"/>
                  </a:cubicBezTo>
                  <a:cubicBezTo>
                    <a:pt x="0" y="7"/>
                    <a:pt x="0" y="7"/>
                    <a:pt x="0" y="7"/>
                  </a:cubicBezTo>
                  <a:cubicBezTo>
                    <a:pt x="0" y="0"/>
                    <a:pt x="0" y="0"/>
                    <a:pt x="0" y="0"/>
                  </a:cubicBezTo>
                  <a:cubicBezTo>
                    <a:pt x="7" y="4"/>
                    <a:pt x="25" y="4"/>
                    <a:pt x="26" y="4"/>
                  </a:cubicBezTo>
                  <a:cubicBezTo>
                    <a:pt x="26" y="4"/>
                    <a:pt x="29" y="4"/>
                    <a:pt x="34" y="4"/>
                  </a:cubicBezTo>
                  <a:cubicBezTo>
                    <a:pt x="33" y="6"/>
                    <a:pt x="32" y="9"/>
                    <a:pt x="31" y="11"/>
                  </a:cubicBezTo>
                  <a:cubicBezTo>
                    <a:pt x="30" y="11"/>
                    <a:pt x="28" y="11"/>
                    <a:pt x="26"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45" name="îṣľïḋé"/>
            <p:cNvSpPr/>
            <p:nvPr>
              <p:custDataLst>
                <p:tags r:id="rId43"/>
              </p:custDataLst>
            </p:nvPr>
          </p:nvSpPr>
          <p:spPr bwMode="auto">
            <a:xfrm>
              <a:off x="3803651" y="4086226"/>
              <a:ext cx="496888" cy="176213"/>
            </a:xfrm>
            <a:custGeom>
              <a:avLst/>
              <a:gdLst>
                <a:gd name="T0" fmla="*/ 26 w 31"/>
                <a:gd name="T1" fmla="*/ 11 h 11"/>
                <a:gd name="T2" fmla="*/ 0 w 31"/>
                <a:gd name="T3" fmla="*/ 7 h 11"/>
                <a:gd name="T4" fmla="*/ 0 w 31"/>
                <a:gd name="T5" fmla="*/ 7 h 11"/>
                <a:gd name="T6" fmla="*/ 0 w 31"/>
                <a:gd name="T7" fmla="*/ 0 h 11"/>
                <a:gd name="T8" fmla="*/ 26 w 31"/>
                <a:gd name="T9" fmla="*/ 3 h 11"/>
                <a:gd name="T10" fmla="*/ 31 w 31"/>
                <a:gd name="T11" fmla="*/ 3 h 11"/>
                <a:gd name="T12" fmla="*/ 29 w 31"/>
                <a:gd name="T13" fmla="*/ 11 h 11"/>
                <a:gd name="T14" fmla="*/ 26 w 31"/>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11">
                  <a:moveTo>
                    <a:pt x="26" y="11"/>
                  </a:moveTo>
                  <a:cubicBezTo>
                    <a:pt x="10" y="11"/>
                    <a:pt x="1" y="8"/>
                    <a:pt x="0" y="7"/>
                  </a:cubicBezTo>
                  <a:cubicBezTo>
                    <a:pt x="0" y="7"/>
                    <a:pt x="0" y="7"/>
                    <a:pt x="0" y="7"/>
                  </a:cubicBezTo>
                  <a:cubicBezTo>
                    <a:pt x="0" y="0"/>
                    <a:pt x="0" y="0"/>
                    <a:pt x="0" y="0"/>
                  </a:cubicBezTo>
                  <a:cubicBezTo>
                    <a:pt x="7" y="3"/>
                    <a:pt x="25" y="3"/>
                    <a:pt x="26" y="3"/>
                  </a:cubicBezTo>
                  <a:cubicBezTo>
                    <a:pt x="26" y="3"/>
                    <a:pt x="28" y="3"/>
                    <a:pt x="31" y="3"/>
                  </a:cubicBezTo>
                  <a:cubicBezTo>
                    <a:pt x="30" y="6"/>
                    <a:pt x="29" y="8"/>
                    <a:pt x="29" y="11"/>
                  </a:cubicBezTo>
                  <a:cubicBezTo>
                    <a:pt x="28" y="11"/>
                    <a:pt x="27" y="11"/>
                    <a:pt x="26"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46" name="îṣļïďê"/>
            <p:cNvSpPr/>
            <p:nvPr>
              <p:custDataLst>
                <p:tags r:id="rId44"/>
              </p:custDataLst>
            </p:nvPr>
          </p:nvSpPr>
          <p:spPr bwMode="auto">
            <a:xfrm>
              <a:off x="3803651" y="3589338"/>
              <a:ext cx="688975" cy="176213"/>
            </a:xfrm>
            <a:custGeom>
              <a:avLst/>
              <a:gdLst>
                <a:gd name="T0" fmla="*/ 26 w 43"/>
                <a:gd name="T1" fmla="*/ 11 h 11"/>
                <a:gd name="T2" fmla="*/ 0 w 43"/>
                <a:gd name="T3" fmla="*/ 7 h 11"/>
                <a:gd name="T4" fmla="*/ 0 w 43"/>
                <a:gd name="T5" fmla="*/ 7 h 11"/>
                <a:gd name="T6" fmla="*/ 0 w 43"/>
                <a:gd name="T7" fmla="*/ 0 h 11"/>
                <a:gd name="T8" fmla="*/ 26 w 43"/>
                <a:gd name="T9" fmla="*/ 3 h 11"/>
                <a:gd name="T10" fmla="*/ 43 w 43"/>
                <a:gd name="T11" fmla="*/ 2 h 11"/>
                <a:gd name="T12" fmla="*/ 39 w 43"/>
                <a:gd name="T13" fmla="*/ 10 h 11"/>
                <a:gd name="T14" fmla="*/ 26 w 43"/>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11">
                  <a:moveTo>
                    <a:pt x="26" y="11"/>
                  </a:moveTo>
                  <a:cubicBezTo>
                    <a:pt x="10" y="11"/>
                    <a:pt x="1" y="8"/>
                    <a:pt x="0" y="7"/>
                  </a:cubicBezTo>
                  <a:cubicBezTo>
                    <a:pt x="0" y="7"/>
                    <a:pt x="0" y="7"/>
                    <a:pt x="0" y="7"/>
                  </a:cubicBezTo>
                  <a:cubicBezTo>
                    <a:pt x="0" y="0"/>
                    <a:pt x="0" y="0"/>
                    <a:pt x="0" y="0"/>
                  </a:cubicBezTo>
                  <a:cubicBezTo>
                    <a:pt x="7" y="3"/>
                    <a:pt x="25" y="3"/>
                    <a:pt x="26" y="3"/>
                  </a:cubicBezTo>
                  <a:cubicBezTo>
                    <a:pt x="26" y="3"/>
                    <a:pt x="35" y="3"/>
                    <a:pt x="43" y="2"/>
                  </a:cubicBezTo>
                  <a:cubicBezTo>
                    <a:pt x="42" y="5"/>
                    <a:pt x="40" y="7"/>
                    <a:pt x="39" y="10"/>
                  </a:cubicBezTo>
                  <a:cubicBezTo>
                    <a:pt x="35" y="11"/>
                    <a:pt x="31" y="11"/>
                    <a:pt x="26"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47" name="ïṡlïḑè"/>
            <p:cNvSpPr/>
            <p:nvPr>
              <p:custDataLst>
                <p:tags r:id="rId45"/>
              </p:custDataLst>
            </p:nvPr>
          </p:nvSpPr>
          <p:spPr bwMode="auto">
            <a:xfrm>
              <a:off x="3803651" y="2932113"/>
              <a:ext cx="817563" cy="176213"/>
            </a:xfrm>
            <a:custGeom>
              <a:avLst/>
              <a:gdLst>
                <a:gd name="T0" fmla="*/ 26 w 51"/>
                <a:gd name="T1" fmla="*/ 11 h 11"/>
                <a:gd name="T2" fmla="*/ 0 w 51"/>
                <a:gd name="T3" fmla="*/ 7 h 11"/>
                <a:gd name="T4" fmla="*/ 0 w 51"/>
                <a:gd name="T5" fmla="*/ 7 h 11"/>
                <a:gd name="T6" fmla="*/ 0 w 51"/>
                <a:gd name="T7" fmla="*/ 0 h 11"/>
                <a:gd name="T8" fmla="*/ 26 w 51"/>
                <a:gd name="T9" fmla="*/ 3 h 11"/>
                <a:gd name="T10" fmla="*/ 51 w 51"/>
                <a:gd name="T11" fmla="*/ 0 h 11"/>
                <a:gd name="T12" fmla="*/ 51 w 51"/>
                <a:gd name="T13" fmla="*/ 7 h 11"/>
                <a:gd name="T14" fmla="*/ 51 w 51"/>
                <a:gd name="T15" fmla="*/ 7 h 11"/>
                <a:gd name="T16" fmla="*/ 26 w 51"/>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11">
                  <a:moveTo>
                    <a:pt x="26" y="11"/>
                  </a:moveTo>
                  <a:cubicBezTo>
                    <a:pt x="10" y="11"/>
                    <a:pt x="1" y="9"/>
                    <a:pt x="0" y="7"/>
                  </a:cubicBezTo>
                  <a:cubicBezTo>
                    <a:pt x="0" y="7"/>
                    <a:pt x="0" y="7"/>
                    <a:pt x="0" y="7"/>
                  </a:cubicBezTo>
                  <a:cubicBezTo>
                    <a:pt x="0" y="0"/>
                    <a:pt x="0" y="0"/>
                    <a:pt x="0" y="0"/>
                  </a:cubicBezTo>
                  <a:cubicBezTo>
                    <a:pt x="7" y="3"/>
                    <a:pt x="25" y="3"/>
                    <a:pt x="26" y="3"/>
                  </a:cubicBezTo>
                  <a:cubicBezTo>
                    <a:pt x="26" y="3"/>
                    <a:pt x="44" y="3"/>
                    <a:pt x="51" y="0"/>
                  </a:cubicBezTo>
                  <a:cubicBezTo>
                    <a:pt x="51" y="7"/>
                    <a:pt x="51" y="7"/>
                    <a:pt x="51" y="7"/>
                  </a:cubicBezTo>
                  <a:cubicBezTo>
                    <a:pt x="51" y="7"/>
                    <a:pt x="51" y="7"/>
                    <a:pt x="51" y="7"/>
                  </a:cubicBezTo>
                  <a:cubicBezTo>
                    <a:pt x="50" y="9"/>
                    <a:pt x="41" y="11"/>
                    <a:pt x="26"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48" name="ïṧlïḋe"/>
            <p:cNvSpPr/>
            <p:nvPr>
              <p:custDataLst>
                <p:tags r:id="rId46"/>
              </p:custDataLst>
            </p:nvPr>
          </p:nvSpPr>
          <p:spPr bwMode="auto">
            <a:xfrm>
              <a:off x="3803651" y="2803526"/>
              <a:ext cx="817563" cy="128588"/>
            </a:xfrm>
            <a:custGeom>
              <a:avLst/>
              <a:gdLst>
                <a:gd name="T0" fmla="*/ 26 w 51"/>
                <a:gd name="T1" fmla="*/ 8 h 8"/>
                <a:gd name="T2" fmla="*/ 0 w 51"/>
                <a:gd name="T3" fmla="*/ 5 h 8"/>
                <a:gd name="T4" fmla="*/ 26 w 51"/>
                <a:gd name="T5" fmla="*/ 0 h 8"/>
                <a:gd name="T6" fmla="*/ 51 w 51"/>
                <a:gd name="T7" fmla="*/ 4 h 8"/>
                <a:gd name="T8" fmla="*/ 51 w 51"/>
                <a:gd name="T9" fmla="*/ 4 h 8"/>
                <a:gd name="T10" fmla="*/ 26 w 51"/>
                <a:gd name="T11" fmla="*/ 8 h 8"/>
              </a:gdLst>
              <a:ahLst/>
              <a:cxnLst>
                <a:cxn ang="0">
                  <a:pos x="T0" y="T1"/>
                </a:cxn>
                <a:cxn ang="0">
                  <a:pos x="T2" y="T3"/>
                </a:cxn>
                <a:cxn ang="0">
                  <a:pos x="T4" y="T5"/>
                </a:cxn>
                <a:cxn ang="0">
                  <a:pos x="T6" y="T7"/>
                </a:cxn>
                <a:cxn ang="0">
                  <a:pos x="T8" y="T9"/>
                </a:cxn>
                <a:cxn ang="0">
                  <a:pos x="T10" y="T11"/>
                </a:cxn>
              </a:cxnLst>
              <a:rect l="0" t="0" r="r" b="b"/>
              <a:pathLst>
                <a:path w="51" h="8">
                  <a:moveTo>
                    <a:pt x="26" y="8"/>
                  </a:moveTo>
                  <a:cubicBezTo>
                    <a:pt x="10" y="8"/>
                    <a:pt x="1" y="6"/>
                    <a:pt x="0" y="5"/>
                  </a:cubicBezTo>
                  <a:cubicBezTo>
                    <a:pt x="1" y="3"/>
                    <a:pt x="10" y="0"/>
                    <a:pt x="26" y="0"/>
                  </a:cubicBezTo>
                  <a:cubicBezTo>
                    <a:pt x="41" y="0"/>
                    <a:pt x="50" y="3"/>
                    <a:pt x="51" y="4"/>
                  </a:cubicBezTo>
                  <a:cubicBezTo>
                    <a:pt x="51" y="4"/>
                    <a:pt x="51" y="4"/>
                    <a:pt x="51" y="4"/>
                  </a:cubicBezTo>
                  <a:cubicBezTo>
                    <a:pt x="50" y="6"/>
                    <a:pt x="41" y="8"/>
                    <a:pt x="26" y="8"/>
                  </a:cubicBezTo>
                  <a:close/>
                </a:path>
              </a:pathLst>
            </a:custGeom>
            <a:solidFill>
              <a:srgbClr val="F0C56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49" name="ïśliḋe"/>
            <p:cNvSpPr/>
            <p:nvPr>
              <p:custDataLst>
                <p:tags r:id="rId47"/>
              </p:custDataLst>
            </p:nvPr>
          </p:nvSpPr>
          <p:spPr bwMode="auto">
            <a:xfrm>
              <a:off x="3803651" y="4246563"/>
              <a:ext cx="447675" cy="176213"/>
            </a:xfrm>
            <a:custGeom>
              <a:avLst/>
              <a:gdLst>
                <a:gd name="T0" fmla="*/ 26 w 28"/>
                <a:gd name="T1" fmla="*/ 11 h 11"/>
                <a:gd name="T2" fmla="*/ 0 w 28"/>
                <a:gd name="T3" fmla="*/ 7 h 11"/>
                <a:gd name="T4" fmla="*/ 0 w 28"/>
                <a:gd name="T5" fmla="*/ 7 h 11"/>
                <a:gd name="T6" fmla="*/ 0 w 28"/>
                <a:gd name="T7" fmla="*/ 0 h 11"/>
                <a:gd name="T8" fmla="*/ 26 w 28"/>
                <a:gd name="T9" fmla="*/ 4 h 11"/>
                <a:gd name="T10" fmla="*/ 28 w 28"/>
                <a:gd name="T11" fmla="*/ 4 h 11"/>
                <a:gd name="T12" fmla="*/ 27 w 28"/>
                <a:gd name="T13" fmla="*/ 11 h 11"/>
                <a:gd name="T14" fmla="*/ 26 w 28"/>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1">
                  <a:moveTo>
                    <a:pt x="26" y="11"/>
                  </a:moveTo>
                  <a:cubicBezTo>
                    <a:pt x="10" y="11"/>
                    <a:pt x="1" y="8"/>
                    <a:pt x="0" y="7"/>
                  </a:cubicBezTo>
                  <a:cubicBezTo>
                    <a:pt x="0" y="7"/>
                    <a:pt x="0" y="7"/>
                    <a:pt x="0" y="7"/>
                  </a:cubicBezTo>
                  <a:cubicBezTo>
                    <a:pt x="0" y="0"/>
                    <a:pt x="0" y="0"/>
                    <a:pt x="0" y="0"/>
                  </a:cubicBezTo>
                  <a:cubicBezTo>
                    <a:pt x="7" y="4"/>
                    <a:pt x="25" y="4"/>
                    <a:pt x="26" y="4"/>
                  </a:cubicBezTo>
                  <a:cubicBezTo>
                    <a:pt x="26" y="4"/>
                    <a:pt x="27" y="4"/>
                    <a:pt x="28" y="4"/>
                  </a:cubicBezTo>
                  <a:cubicBezTo>
                    <a:pt x="28" y="6"/>
                    <a:pt x="27" y="8"/>
                    <a:pt x="27" y="11"/>
                  </a:cubicBezTo>
                  <a:cubicBezTo>
                    <a:pt x="27" y="11"/>
                    <a:pt x="26" y="11"/>
                    <a:pt x="26"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50" name="î$lîḓê"/>
            <p:cNvSpPr/>
            <p:nvPr>
              <p:custDataLst>
                <p:tags r:id="rId48"/>
              </p:custDataLst>
            </p:nvPr>
          </p:nvSpPr>
          <p:spPr bwMode="auto">
            <a:xfrm>
              <a:off x="3803651" y="4406901"/>
              <a:ext cx="431800" cy="176213"/>
            </a:xfrm>
            <a:custGeom>
              <a:avLst/>
              <a:gdLst>
                <a:gd name="T0" fmla="*/ 26 w 27"/>
                <a:gd name="T1" fmla="*/ 11 h 11"/>
                <a:gd name="T2" fmla="*/ 0 w 27"/>
                <a:gd name="T3" fmla="*/ 7 h 11"/>
                <a:gd name="T4" fmla="*/ 0 w 27"/>
                <a:gd name="T5" fmla="*/ 7 h 11"/>
                <a:gd name="T6" fmla="*/ 0 w 27"/>
                <a:gd name="T7" fmla="*/ 0 h 11"/>
                <a:gd name="T8" fmla="*/ 26 w 27"/>
                <a:gd name="T9" fmla="*/ 4 h 11"/>
                <a:gd name="T10" fmla="*/ 27 w 27"/>
                <a:gd name="T11" fmla="*/ 4 h 11"/>
                <a:gd name="T12" fmla="*/ 27 w 27"/>
                <a:gd name="T13" fmla="*/ 11 h 11"/>
                <a:gd name="T14" fmla="*/ 26 w 27"/>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1">
                  <a:moveTo>
                    <a:pt x="26" y="11"/>
                  </a:moveTo>
                  <a:cubicBezTo>
                    <a:pt x="10" y="11"/>
                    <a:pt x="1" y="8"/>
                    <a:pt x="0" y="7"/>
                  </a:cubicBezTo>
                  <a:cubicBezTo>
                    <a:pt x="0" y="7"/>
                    <a:pt x="0" y="7"/>
                    <a:pt x="0" y="7"/>
                  </a:cubicBezTo>
                  <a:cubicBezTo>
                    <a:pt x="0" y="0"/>
                    <a:pt x="0" y="0"/>
                    <a:pt x="0" y="0"/>
                  </a:cubicBezTo>
                  <a:cubicBezTo>
                    <a:pt x="7" y="4"/>
                    <a:pt x="25" y="4"/>
                    <a:pt x="26" y="4"/>
                  </a:cubicBezTo>
                  <a:cubicBezTo>
                    <a:pt x="26" y="4"/>
                    <a:pt x="26" y="4"/>
                    <a:pt x="27" y="4"/>
                  </a:cubicBezTo>
                  <a:cubicBezTo>
                    <a:pt x="27" y="6"/>
                    <a:pt x="27" y="8"/>
                    <a:pt x="27" y="11"/>
                  </a:cubicBezTo>
                  <a:cubicBezTo>
                    <a:pt x="26" y="11"/>
                    <a:pt x="26" y="11"/>
                    <a:pt x="26"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51" name="ïṧḷîḍè"/>
            <p:cNvSpPr/>
            <p:nvPr>
              <p:custDataLst>
                <p:tags r:id="rId49"/>
              </p:custDataLst>
            </p:nvPr>
          </p:nvSpPr>
          <p:spPr bwMode="auto">
            <a:xfrm>
              <a:off x="3803651" y="4565651"/>
              <a:ext cx="431800" cy="176213"/>
            </a:xfrm>
            <a:custGeom>
              <a:avLst/>
              <a:gdLst>
                <a:gd name="T0" fmla="*/ 26 w 27"/>
                <a:gd name="T1" fmla="*/ 11 h 11"/>
                <a:gd name="T2" fmla="*/ 0 w 27"/>
                <a:gd name="T3" fmla="*/ 7 h 11"/>
                <a:gd name="T4" fmla="*/ 0 w 27"/>
                <a:gd name="T5" fmla="*/ 7 h 11"/>
                <a:gd name="T6" fmla="*/ 0 w 27"/>
                <a:gd name="T7" fmla="*/ 0 h 11"/>
                <a:gd name="T8" fmla="*/ 26 w 27"/>
                <a:gd name="T9" fmla="*/ 4 h 11"/>
                <a:gd name="T10" fmla="*/ 27 w 27"/>
                <a:gd name="T11" fmla="*/ 4 h 11"/>
                <a:gd name="T12" fmla="*/ 27 w 27"/>
                <a:gd name="T13" fmla="*/ 11 h 11"/>
                <a:gd name="T14" fmla="*/ 26 w 27"/>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1">
                  <a:moveTo>
                    <a:pt x="26" y="11"/>
                  </a:moveTo>
                  <a:cubicBezTo>
                    <a:pt x="10" y="11"/>
                    <a:pt x="1" y="8"/>
                    <a:pt x="0" y="7"/>
                  </a:cubicBezTo>
                  <a:cubicBezTo>
                    <a:pt x="0" y="7"/>
                    <a:pt x="0" y="7"/>
                    <a:pt x="0" y="7"/>
                  </a:cubicBezTo>
                  <a:cubicBezTo>
                    <a:pt x="0" y="0"/>
                    <a:pt x="0" y="0"/>
                    <a:pt x="0" y="0"/>
                  </a:cubicBezTo>
                  <a:cubicBezTo>
                    <a:pt x="7" y="4"/>
                    <a:pt x="25" y="4"/>
                    <a:pt x="26" y="4"/>
                  </a:cubicBezTo>
                  <a:cubicBezTo>
                    <a:pt x="26" y="4"/>
                    <a:pt x="26" y="4"/>
                    <a:pt x="27" y="4"/>
                  </a:cubicBezTo>
                  <a:cubicBezTo>
                    <a:pt x="27" y="6"/>
                    <a:pt x="27" y="8"/>
                    <a:pt x="27" y="11"/>
                  </a:cubicBezTo>
                  <a:cubicBezTo>
                    <a:pt x="27" y="11"/>
                    <a:pt x="26" y="11"/>
                    <a:pt x="26" y="11"/>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52" name="íṣ1ídé"/>
            <p:cNvSpPr/>
            <p:nvPr>
              <p:custDataLst>
                <p:tags r:id="rId50"/>
              </p:custDataLst>
            </p:nvPr>
          </p:nvSpPr>
          <p:spPr bwMode="auto">
            <a:xfrm>
              <a:off x="3803651" y="4725988"/>
              <a:ext cx="481013" cy="192088"/>
            </a:xfrm>
            <a:custGeom>
              <a:avLst/>
              <a:gdLst>
                <a:gd name="T0" fmla="*/ 0 w 30"/>
                <a:gd name="T1" fmla="*/ 8 h 12"/>
                <a:gd name="T2" fmla="*/ 0 w 30"/>
                <a:gd name="T3" fmla="*/ 0 h 12"/>
                <a:gd name="T4" fmla="*/ 26 w 30"/>
                <a:gd name="T5" fmla="*/ 4 h 12"/>
                <a:gd name="T6" fmla="*/ 28 w 30"/>
                <a:gd name="T7" fmla="*/ 4 h 12"/>
                <a:gd name="T8" fmla="*/ 30 w 30"/>
                <a:gd name="T9" fmla="*/ 12 h 12"/>
                <a:gd name="T10" fmla="*/ 26 w 30"/>
                <a:gd name="T11" fmla="*/ 12 h 12"/>
                <a:gd name="T12" fmla="*/ 0 w 30"/>
                <a:gd name="T13" fmla="*/ 8 h 12"/>
              </a:gdLst>
              <a:ahLst/>
              <a:cxnLst>
                <a:cxn ang="0">
                  <a:pos x="T0" y="T1"/>
                </a:cxn>
                <a:cxn ang="0">
                  <a:pos x="T2" y="T3"/>
                </a:cxn>
                <a:cxn ang="0">
                  <a:pos x="T4" y="T5"/>
                </a:cxn>
                <a:cxn ang="0">
                  <a:pos x="T6" y="T7"/>
                </a:cxn>
                <a:cxn ang="0">
                  <a:pos x="T8" y="T9"/>
                </a:cxn>
                <a:cxn ang="0">
                  <a:pos x="T10" y="T11"/>
                </a:cxn>
                <a:cxn ang="0">
                  <a:pos x="T12" y="T13"/>
                </a:cxn>
              </a:cxnLst>
              <a:rect l="0" t="0" r="r" b="b"/>
              <a:pathLst>
                <a:path w="30" h="12">
                  <a:moveTo>
                    <a:pt x="0" y="8"/>
                  </a:moveTo>
                  <a:cubicBezTo>
                    <a:pt x="0" y="0"/>
                    <a:pt x="0" y="0"/>
                    <a:pt x="0" y="0"/>
                  </a:cubicBezTo>
                  <a:cubicBezTo>
                    <a:pt x="7" y="4"/>
                    <a:pt x="25" y="4"/>
                    <a:pt x="26" y="4"/>
                  </a:cubicBezTo>
                  <a:cubicBezTo>
                    <a:pt x="26" y="4"/>
                    <a:pt x="26" y="4"/>
                    <a:pt x="28" y="4"/>
                  </a:cubicBezTo>
                  <a:cubicBezTo>
                    <a:pt x="28" y="6"/>
                    <a:pt x="29" y="9"/>
                    <a:pt x="30" y="12"/>
                  </a:cubicBezTo>
                  <a:cubicBezTo>
                    <a:pt x="28" y="12"/>
                    <a:pt x="27" y="12"/>
                    <a:pt x="26" y="12"/>
                  </a:cubicBezTo>
                  <a:cubicBezTo>
                    <a:pt x="10" y="12"/>
                    <a:pt x="1" y="9"/>
                    <a:pt x="0" y="8"/>
                  </a:cubicBezTo>
                  <a:close/>
                </a:path>
              </a:pathLst>
            </a:custGeom>
            <a:solidFill>
              <a:srgbClr val="FFDC8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53" name="iṩļïdè"/>
            <p:cNvSpPr/>
            <p:nvPr>
              <p:custDataLst>
                <p:tags r:id="rId51"/>
              </p:custDataLst>
            </p:nvPr>
          </p:nvSpPr>
          <p:spPr bwMode="auto">
            <a:xfrm>
              <a:off x="7186613" y="4983163"/>
              <a:ext cx="1282700" cy="560388"/>
            </a:xfrm>
            <a:custGeom>
              <a:avLst/>
              <a:gdLst>
                <a:gd name="T0" fmla="*/ 57 w 80"/>
                <a:gd name="T1" fmla="*/ 12 h 35"/>
                <a:gd name="T2" fmla="*/ 57 w 80"/>
                <a:gd name="T3" fmla="*/ 12 h 35"/>
                <a:gd name="T4" fmla="*/ 53 w 80"/>
                <a:gd name="T5" fmla="*/ 3 h 35"/>
                <a:gd name="T6" fmla="*/ 53 w 80"/>
                <a:gd name="T7" fmla="*/ 2 h 35"/>
                <a:gd name="T8" fmla="*/ 48 w 80"/>
                <a:gd name="T9" fmla="*/ 0 h 35"/>
                <a:gd name="T10" fmla="*/ 25 w 80"/>
                <a:gd name="T11" fmla="*/ 6 h 35"/>
                <a:gd name="T12" fmla="*/ 2 w 80"/>
                <a:gd name="T13" fmla="*/ 22 h 35"/>
                <a:gd name="T14" fmla="*/ 2 w 80"/>
                <a:gd name="T15" fmla="*/ 22 h 35"/>
                <a:gd name="T16" fmla="*/ 2 w 80"/>
                <a:gd name="T17" fmla="*/ 22 h 35"/>
                <a:gd name="T18" fmla="*/ 6 w 80"/>
                <a:gd name="T19" fmla="*/ 32 h 35"/>
                <a:gd name="T20" fmla="*/ 10 w 80"/>
                <a:gd name="T21" fmla="*/ 34 h 35"/>
                <a:gd name="T22" fmla="*/ 16 w 80"/>
                <a:gd name="T23" fmla="*/ 33 h 35"/>
                <a:gd name="T24" fmla="*/ 25 w 80"/>
                <a:gd name="T25" fmla="*/ 31 h 35"/>
                <a:gd name="T26" fmla="*/ 33 w 80"/>
                <a:gd name="T27" fmla="*/ 34 h 35"/>
                <a:gd name="T28" fmla="*/ 52 w 80"/>
                <a:gd name="T29" fmla="*/ 35 h 35"/>
                <a:gd name="T30" fmla="*/ 52 w 80"/>
                <a:gd name="T31" fmla="*/ 35 h 35"/>
                <a:gd name="T32" fmla="*/ 80 w 80"/>
                <a:gd name="T33" fmla="*/ 29 h 35"/>
                <a:gd name="T34" fmla="*/ 79 w 80"/>
                <a:gd name="T35" fmla="*/ 19 h 35"/>
                <a:gd name="T36" fmla="*/ 79 w 80"/>
                <a:gd name="T37" fmla="*/ 18 h 35"/>
                <a:gd name="T38" fmla="*/ 57 w 80"/>
                <a:gd name="T39" fmla="*/ 12 h 35"/>
                <a:gd name="T40" fmla="*/ 77 w 80"/>
                <a:gd name="T41" fmla="*/ 18 h 35"/>
                <a:gd name="T42" fmla="*/ 77 w 80"/>
                <a:gd name="T43" fmla="*/ 18 h 35"/>
                <a:gd name="T44" fmla="*/ 77 w 80"/>
                <a:gd name="T45" fmla="*/ 18 h 35"/>
                <a:gd name="T46" fmla="*/ 52 w 80"/>
                <a:gd name="T47" fmla="*/ 22 h 35"/>
                <a:gd name="T48" fmla="*/ 52 w 80"/>
                <a:gd name="T49" fmla="*/ 22 h 35"/>
                <a:gd name="T50" fmla="*/ 46 w 80"/>
                <a:gd name="T51" fmla="*/ 22 h 35"/>
                <a:gd name="T52" fmla="*/ 56 w 80"/>
                <a:gd name="T53" fmla="*/ 15 h 35"/>
                <a:gd name="T54" fmla="*/ 77 w 80"/>
                <a:gd name="T55" fmla="*/ 18 h 35"/>
                <a:gd name="T56" fmla="*/ 26 w 80"/>
                <a:gd name="T57" fmla="*/ 9 h 35"/>
                <a:gd name="T58" fmla="*/ 48 w 80"/>
                <a:gd name="T59" fmla="*/ 3 h 35"/>
                <a:gd name="T60" fmla="*/ 50 w 80"/>
                <a:gd name="T61" fmla="*/ 3 h 35"/>
                <a:gd name="T62" fmla="*/ 29 w 80"/>
                <a:gd name="T63" fmla="*/ 16 h 35"/>
                <a:gd name="T64" fmla="*/ 7 w 80"/>
                <a:gd name="T65" fmla="*/ 21 h 35"/>
                <a:gd name="T66" fmla="*/ 5 w 80"/>
                <a:gd name="T67" fmla="*/ 21 h 35"/>
                <a:gd name="T68" fmla="*/ 5 w 80"/>
                <a:gd name="T69" fmla="*/ 21 h 35"/>
                <a:gd name="T70" fmla="*/ 26 w 80"/>
                <a:gd name="T71" fmla="*/ 9 h 35"/>
                <a:gd name="T72" fmla="*/ 8 w 80"/>
                <a:gd name="T73" fmla="*/ 31 h 35"/>
                <a:gd name="T74" fmla="*/ 6 w 80"/>
                <a:gd name="T75" fmla="*/ 24 h 35"/>
                <a:gd name="T76" fmla="*/ 7 w 80"/>
                <a:gd name="T77" fmla="*/ 24 h 35"/>
                <a:gd name="T78" fmla="*/ 30 w 80"/>
                <a:gd name="T79" fmla="*/ 18 h 35"/>
                <a:gd name="T80" fmla="*/ 52 w 80"/>
                <a:gd name="T81" fmla="*/ 6 h 35"/>
                <a:gd name="T82" fmla="*/ 54 w 80"/>
                <a:gd name="T83" fmla="*/ 13 h 35"/>
                <a:gd name="T84" fmla="*/ 33 w 80"/>
                <a:gd name="T85" fmla="*/ 25 h 35"/>
                <a:gd name="T86" fmla="*/ 8 w 80"/>
                <a:gd name="T87" fmla="*/ 31 h 35"/>
                <a:gd name="T88" fmla="*/ 52 w 80"/>
                <a:gd name="T89" fmla="*/ 32 h 35"/>
                <a:gd name="T90" fmla="*/ 52 w 80"/>
                <a:gd name="T91" fmla="*/ 32 h 35"/>
                <a:gd name="T92" fmla="*/ 29 w 80"/>
                <a:gd name="T93" fmla="*/ 30 h 35"/>
                <a:gd name="T94" fmla="*/ 34 w 80"/>
                <a:gd name="T95" fmla="*/ 28 h 35"/>
                <a:gd name="T96" fmla="*/ 41 w 80"/>
                <a:gd name="T97" fmla="*/ 25 h 35"/>
                <a:gd name="T98" fmla="*/ 52 w 80"/>
                <a:gd name="T99" fmla="*/ 25 h 35"/>
                <a:gd name="T100" fmla="*/ 52 w 80"/>
                <a:gd name="T101" fmla="*/ 25 h 35"/>
                <a:gd name="T102" fmla="*/ 77 w 80"/>
                <a:gd name="T103" fmla="*/ 22 h 35"/>
                <a:gd name="T104" fmla="*/ 77 w 80"/>
                <a:gd name="T105" fmla="*/ 29 h 35"/>
                <a:gd name="T106" fmla="*/ 52 w 80"/>
                <a:gd name="T107" fmla="*/ 3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0" h="35">
                  <a:moveTo>
                    <a:pt x="57" y="12"/>
                  </a:moveTo>
                  <a:cubicBezTo>
                    <a:pt x="57" y="12"/>
                    <a:pt x="57" y="12"/>
                    <a:pt x="57" y="12"/>
                  </a:cubicBezTo>
                  <a:cubicBezTo>
                    <a:pt x="53" y="3"/>
                    <a:pt x="53" y="3"/>
                    <a:pt x="53" y="3"/>
                  </a:cubicBezTo>
                  <a:cubicBezTo>
                    <a:pt x="53" y="2"/>
                    <a:pt x="53" y="2"/>
                    <a:pt x="53" y="2"/>
                  </a:cubicBezTo>
                  <a:cubicBezTo>
                    <a:pt x="52" y="0"/>
                    <a:pt x="49" y="0"/>
                    <a:pt x="48" y="0"/>
                  </a:cubicBezTo>
                  <a:cubicBezTo>
                    <a:pt x="43" y="0"/>
                    <a:pt x="35" y="3"/>
                    <a:pt x="25" y="6"/>
                  </a:cubicBezTo>
                  <a:cubicBezTo>
                    <a:pt x="23" y="7"/>
                    <a:pt x="0" y="16"/>
                    <a:pt x="2" y="22"/>
                  </a:cubicBezTo>
                  <a:cubicBezTo>
                    <a:pt x="2" y="22"/>
                    <a:pt x="2" y="22"/>
                    <a:pt x="2" y="22"/>
                  </a:cubicBezTo>
                  <a:cubicBezTo>
                    <a:pt x="2" y="22"/>
                    <a:pt x="2" y="22"/>
                    <a:pt x="2" y="22"/>
                  </a:cubicBezTo>
                  <a:cubicBezTo>
                    <a:pt x="6" y="32"/>
                    <a:pt x="6" y="32"/>
                    <a:pt x="6" y="32"/>
                  </a:cubicBezTo>
                  <a:cubicBezTo>
                    <a:pt x="6" y="33"/>
                    <a:pt x="8" y="34"/>
                    <a:pt x="10" y="34"/>
                  </a:cubicBezTo>
                  <a:cubicBezTo>
                    <a:pt x="12" y="34"/>
                    <a:pt x="13" y="34"/>
                    <a:pt x="16" y="33"/>
                  </a:cubicBezTo>
                  <a:cubicBezTo>
                    <a:pt x="18" y="33"/>
                    <a:pt x="22" y="32"/>
                    <a:pt x="25" y="31"/>
                  </a:cubicBezTo>
                  <a:cubicBezTo>
                    <a:pt x="27" y="32"/>
                    <a:pt x="29" y="33"/>
                    <a:pt x="33" y="34"/>
                  </a:cubicBezTo>
                  <a:cubicBezTo>
                    <a:pt x="38" y="35"/>
                    <a:pt x="45" y="35"/>
                    <a:pt x="52" y="35"/>
                  </a:cubicBezTo>
                  <a:cubicBezTo>
                    <a:pt x="52" y="35"/>
                    <a:pt x="52" y="35"/>
                    <a:pt x="52" y="35"/>
                  </a:cubicBezTo>
                  <a:cubicBezTo>
                    <a:pt x="55" y="35"/>
                    <a:pt x="80" y="35"/>
                    <a:pt x="80" y="29"/>
                  </a:cubicBezTo>
                  <a:cubicBezTo>
                    <a:pt x="79" y="19"/>
                    <a:pt x="79" y="19"/>
                    <a:pt x="79" y="19"/>
                  </a:cubicBezTo>
                  <a:cubicBezTo>
                    <a:pt x="79" y="18"/>
                    <a:pt x="79" y="18"/>
                    <a:pt x="79" y="18"/>
                  </a:cubicBezTo>
                  <a:cubicBezTo>
                    <a:pt x="79" y="14"/>
                    <a:pt x="65" y="13"/>
                    <a:pt x="57" y="12"/>
                  </a:cubicBezTo>
                  <a:close/>
                  <a:moveTo>
                    <a:pt x="77" y="18"/>
                  </a:moveTo>
                  <a:cubicBezTo>
                    <a:pt x="77" y="18"/>
                    <a:pt x="77" y="18"/>
                    <a:pt x="77" y="18"/>
                  </a:cubicBezTo>
                  <a:cubicBezTo>
                    <a:pt x="77" y="18"/>
                    <a:pt x="77" y="18"/>
                    <a:pt x="77" y="18"/>
                  </a:cubicBezTo>
                  <a:cubicBezTo>
                    <a:pt x="76" y="20"/>
                    <a:pt x="67" y="22"/>
                    <a:pt x="52" y="22"/>
                  </a:cubicBezTo>
                  <a:cubicBezTo>
                    <a:pt x="52" y="22"/>
                    <a:pt x="52" y="22"/>
                    <a:pt x="52" y="22"/>
                  </a:cubicBezTo>
                  <a:cubicBezTo>
                    <a:pt x="50" y="22"/>
                    <a:pt x="48" y="22"/>
                    <a:pt x="46" y="22"/>
                  </a:cubicBezTo>
                  <a:cubicBezTo>
                    <a:pt x="50" y="20"/>
                    <a:pt x="54" y="17"/>
                    <a:pt x="56" y="15"/>
                  </a:cubicBezTo>
                  <a:cubicBezTo>
                    <a:pt x="68" y="15"/>
                    <a:pt x="76" y="17"/>
                    <a:pt x="77" y="18"/>
                  </a:cubicBezTo>
                  <a:close/>
                  <a:moveTo>
                    <a:pt x="26" y="9"/>
                  </a:moveTo>
                  <a:cubicBezTo>
                    <a:pt x="35" y="5"/>
                    <a:pt x="44" y="3"/>
                    <a:pt x="48" y="3"/>
                  </a:cubicBezTo>
                  <a:cubicBezTo>
                    <a:pt x="50" y="3"/>
                    <a:pt x="50" y="3"/>
                    <a:pt x="50" y="3"/>
                  </a:cubicBezTo>
                  <a:cubicBezTo>
                    <a:pt x="50" y="5"/>
                    <a:pt x="43" y="10"/>
                    <a:pt x="29" y="16"/>
                  </a:cubicBezTo>
                  <a:cubicBezTo>
                    <a:pt x="20" y="19"/>
                    <a:pt x="11" y="21"/>
                    <a:pt x="7" y="21"/>
                  </a:cubicBezTo>
                  <a:cubicBezTo>
                    <a:pt x="5" y="21"/>
                    <a:pt x="5" y="21"/>
                    <a:pt x="5" y="21"/>
                  </a:cubicBezTo>
                  <a:cubicBezTo>
                    <a:pt x="5" y="21"/>
                    <a:pt x="5" y="21"/>
                    <a:pt x="5" y="21"/>
                  </a:cubicBezTo>
                  <a:cubicBezTo>
                    <a:pt x="5" y="20"/>
                    <a:pt x="12" y="14"/>
                    <a:pt x="26" y="9"/>
                  </a:cubicBezTo>
                  <a:close/>
                  <a:moveTo>
                    <a:pt x="8" y="31"/>
                  </a:moveTo>
                  <a:cubicBezTo>
                    <a:pt x="6" y="24"/>
                    <a:pt x="6" y="24"/>
                    <a:pt x="6" y="24"/>
                  </a:cubicBezTo>
                  <a:cubicBezTo>
                    <a:pt x="6" y="24"/>
                    <a:pt x="6" y="24"/>
                    <a:pt x="7" y="24"/>
                  </a:cubicBezTo>
                  <a:cubicBezTo>
                    <a:pt x="11" y="24"/>
                    <a:pt x="20" y="22"/>
                    <a:pt x="30" y="18"/>
                  </a:cubicBezTo>
                  <a:cubicBezTo>
                    <a:pt x="32" y="17"/>
                    <a:pt x="47" y="12"/>
                    <a:pt x="52" y="6"/>
                  </a:cubicBezTo>
                  <a:cubicBezTo>
                    <a:pt x="54" y="13"/>
                    <a:pt x="54" y="13"/>
                    <a:pt x="54" y="13"/>
                  </a:cubicBezTo>
                  <a:cubicBezTo>
                    <a:pt x="54" y="14"/>
                    <a:pt x="47" y="20"/>
                    <a:pt x="33" y="25"/>
                  </a:cubicBezTo>
                  <a:cubicBezTo>
                    <a:pt x="18" y="31"/>
                    <a:pt x="9" y="32"/>
                    <a:pt x="8" y="31"/>
                  </a:cubicBezTo>
                  <a:close/>
                  <a:moveTo>
                    <a:pt x="52" y="32"/>
                  </a:moveTo>
                  <a:cubicBezTo>
                    <a:pt x="52" y="32"/>
                    <a:pt x="52" y="32"/>
                    <a:pt x="52" y="32"/>
                  </a:cubicBezTo>
                  <a:cubicBezTo>
                    <a:pt x="40" y="32"/>
                    <a:pt x="32" y="31"/>
                    <a:pt x="29" y="30"/>
                  </a:cubicBezTo>
                  <a:cubicBezTo>
                    <a:pt x="30" y="29"/>
                    <a:pt x="32" y="28"/>
                    <a:pt x="34" y="28"/>
                  </a:cubicBezTo>
                  <a:cubicBezTo>
                    <a:pt x="34" y="27"/>
                    <a:pt x="37" y="26"/>
                    <a:pt x="41" y="25"/>
                  </a:cubicBezTo>
                  <a:cubicBezTo>
                    <a:pt x="46" y="25"/>
                    <a:pt x="51" y="25"/>
                    <a:pt x="52" y="25"/>
                  </a:cubicBezTo>
                  <a:cubicBezTo>
                    <a:pt x="52" y="25"/>
                    <a:pt x="52" y="25"/>
                    <a:pt x="52" y="25"/>
                  </a:cubicBezTo>
                  <a:cubicBezTo>
                    <a:pt x="54" y="25"/>
                    <a:pt x="70" y="25"/>
                    <a:pt x="77" y="22"/>
                  </a:cubicBezTo>
                  <a:cubicBezTo>
                    <a:pt x="77" y="29"/>
                    <a:pt x="77" y="29"/>
                    <a:pt x="77" y="29"/>
                  </a:cubicBezTo>
                  <a:cubicBezTo>
                    <a:pt x="76" y="30"/>
                    <a:pt x="67" y="32"/>
                    <a:pt x="52" y="32"/>
                  </a:cubicBezTo>
                  <a:close/>
                </a:path>
              </a:pathLst>
            </a:custGeom>
            <a:solidFill>
              <a:srgbClr val="3C3C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54" name="íṧlíďê"/>
            <p:cNvSpPr/>
            <p:nvPr>
              <p:custDataLst>
                <p:tags r:id="rId52"/>
              </p:custDataLst>
            </p:nvPr>
          </p:nvSpPr>
          <p:spPr bwMode="auto">
            <a:xfrm>
              <a:off x="3754438" y="1185863"/>
              <a:ext cx="4105275" cy="4518025"/>
            </a:xfrm>
            <a:custGeom>
              <a:avLst/>
              <a:gdLst>
                <a:gd name="T0" fmla="*/ 199 w 256"/>
                <a:gd name="T1" fmla="*/ 127 h 282"/>
                <a:gd name="T2" fmla="*/ 135 w 256"/>
                <a:gd name="T3" fmla="*/ 0 h 282"/>
                <a:gd name="T4" fmla="*/ 76 w 256"/>
                <a:gd name="T5" fmla="*/ 62 h 282"/>
                <a:gd name="T6" fmla="*/ 47 w 256"/>
                <a:gd name="T7" fmla="*/ 89 h 282"/>
                <a:gd name="T8" fmla="*/ 0 w 256"/>
                <a:gd name="T9" fmla="*/ 105 h 282"/>
                <a:gd name="T10" fmla="*/ 0 w 256"/>
                <a:gd name="T11" fmla="*/ 127 h 282"/>
                <a:gd name="T12" fmla="*/ 0 w 256"/>
                <a:gd name="T13" fmla="*/ 157 h 282"/>
                <a:gd name="T14" fmla="*/ 0 w 256"/>
                <a:gd name="T15" fmla="*/ 178 h 282"/>
                <a:gd name="T16" fmla="*/ 0 w 256"/>
                <a:gd name="T17" fmla="*/ 199 h 282"/>
                <a:gd name="T18" fmla="*/ 0 w 256"/>
                <a:gd name="T19" fmla="*/ 229 h 282"/>
                <a:gd name="T20" fmla="*/ 33 w 256"/>
                <a:gd name="T21" fmla="*/ 264 h 282"/>
                <a:gd name="T22" fmla="*/ 178 w 256"/>
                <a:gd name="T23" fmla="*/ 282 h 282"/>
                <a:gd name="T24" fmla="*/ 226 w 256"/>
                <a:gd name="T25" fmla="*/ 237 h 282"/>
                <a:gd name="T26" fmla="*/ 256 w 256"/>
                <a:gd name="T27" fmla="*/ 209 h 282"/>
                <a:gd name="T28" fmla="*/ 256 w 256"/>
                <a:gd name="T29" fmla="*/ 179 h 282"/>
                <a:gd name="T30" fmla="*/ 256 w 256"/>
                <a:gd name="T31" fmla="*/ 158 h 282"/>
                <a:gd name="T32" fmla="*/ 256 w 256"/>
                <a:gd name="T33" fmla="*/ 127 h 282"/>
                <a:gd name="T34" fmla="*/ 228 w 256"/>
                <a:gd name="T35" fmla="*/ 100 h 282"/>
                <a:gd name="T36" fmla="*/ 148 w 256"/>
                <a:gd name="T37" fmla="*/ 81 h 282"/>
                <a:gd name="T38" fmla="*/ 154 w 256"/>
                <a:gd name="T39" fmla="*/ 13 h 282"/>
                <a:gd name="T40" fmla="*/ 103 w 256"/>
                <a:gd name="T41" fmla="*/ 9 h 282"/>
                <a:gd name="T42" fmla="*/ 91 w 256"/>
                <a:gd name="T43" fmla="*/ 66 h 282"/>
                <a:gd name="T44" fmla="*/ 50 w 256"/>
                <a:gd name="T45" fmla="*/ 79 h 282"/>
                <a:gd name="T46" fmla="*/ 50 w 256"/>
                <a:gd name="T47" fmla="*/ 89 h 282"/>
                <a:gd name="T48" fmla="*/ 76 w 256"/>
                <a:gd name="T49" fmla="*/ 96 h 282"/>
                <a:gd name="T50" fmla="*/ 57 w 256"/>
                <a:gd name="T51" fmla="*/ 127 h 282"/>
                <a:gd name="T52" fmla="*/ 57 w 256"/>
                <a:gd name="T53" fmla="*/ 127 h 282"/>
                <a:gd name="T54" fmla="*/ 64 w 256"/>
                <a:gd name="T55" fmla="*/ 124 h 282"/>
                <a:gd name="T56" fmla="*/ 76 w 256"/>
                <a:gd name="T57" fmla="*/ 106 h 282"/>
                <a:gd name="T58" fmla="*/ 54 w 256"/>
                <a:gd name="T59" fmla="*/ 105 h 282"/>
                <a:gd name="T60" fmla="*/ 3 w 256"/>
                <a:gd name="T61" fmla="*/ 116 h 282"/>
                <a:gd name="T62" fmla="*/ 29 w 256"/>
                <a:gd name="T63" fmla="*/ 130 h 282"/>
                <a:gd name="T64" fmla="*/ 3 w 256"/>
                <a:gd name="T65" fmla="*/ 137 h 282"/>
                <a:gd name="T66" fmla="*/ 3 w 256"/>
                <a:gd name="T67" fmla="*/ 147 h 282"/>
                <a:gd name="T68" fmla="*/ 3 w 256"/>
                <a:gd name="T69" fmla="*/ 167 h 282"/>
                <a:gd name="T70" fmla="*/ 3 w 256"/>
                <a:gd name="T71" fmla="*/ 170 h 282"/>
                <a:gd name="T72" fmla="*/ 3 w 256"/>
                <a:gd name="T73" fmla="*/ 181 h 282"/>
                <a:gd name="T74" fmla="*/ 29 w 256"/>
                <a:gd name="T75" fmla="*/ 195 h 282"/>
                <a:gd name="T76" fmla="*/ 30 w 256"/>
                <a:gd name="T77" fmla="*/ 205 h 282"/>
                <a:gd name="T78" fmla="*/ 30 w 256"/>
                <a:gd name="T79" fmla="*/ 222 h 282"/>
                <a:gd name="T80" fmla="*/ 33 w 256"/>
                <a:gd name="T81" fmla="*/ 233 h 282"/>
                <a:gd name="T82" fmla="*/ 61 w 256"/>
                <a:gd name="T83" fmla="*/ 251 h 282"/>
                <a:gd name="T84" fmla="*/ 85 w 256"/>
                <a:gd name="T85" fmla="*/ 264 h 282"/>
                <a:gd name="T86" fmla="*/ 178 w 256"/>
                <a:gd name="T87" fmla="*/ 271 h 282"/>
                <a:gd name="T88" fmla="*/ 154 w 256"/>
                <a:gd name="T89" fmla="*/ 265 h 282"/>
                <a:gd name="T90" fmla="*/ 88 w 256"/>
                <a:gd name="T91" fmla="*/ 254 h 282"/>
                <a:gd name="T92" fmla="*/ 32 w 256"/>
                <a:gd name="T93" fmla="*/ 212 h 282"/>
                <a:gd name="T94" fmla="*/ 228 w 256"/>
                <a:gd name="T95" fmla="*/ 234 h 282"/>
                <a:gd name="T96" fmla="*/ 253 w 256"/>
                <a:gd name="T97" fmla="*/ 219 h 282"/>
                <a:gd name="T98" fmla="*/ 253 w 256"/>
                <a:gd name="T99" fmla="*/ 209 h 282"/>
                <a:gd name="T100" fmla="*/ 229 w 256"/>
                <a:gd name="T101" fmla="*/ 193 h 282"/>
                <a:gd name="T102" fmla="*/ 227 w 256"/>
                <a:gd name="T103" fmla="*/ 182 h 282"/>
                <a:gd name="T104" fmla="*/ 223 w 256"/>
                <a:gd name="T105" fmla="*/ 172 h 282"/>
                <a:gd name="T106" fmla="*/ 219 w 256"/>
                <a:gd name="T107" fmla="*/ 162 h 282"/>
                <a:gd name="T108" fmla="*/ 214 w 256"/>
                <a:gd name="T109" fmla="*/ 151 h 282"/>
                <a:gd name="T110" fmla="*/ 208 w 256"/>
                <a:gd name="T111" fmla="*/ 140 h 282"/>
                <a:gd name="T112" fmla="*/ 202 w 256"/>
                <a:gd name="T113" fmla="*/ 127 h 282"/>
                <a:gd name="T114" fmla="*/ 228 w 256"/>
                <a:gd name="T115" fmla="*/ 121 h 282"/>
                <a:gd name="T116" fmla="*/ 228 w 256"/>
                <a:gd name="T117" fmla="*/ 12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6" h="282">
                  <a:moveTo>
                    <a:pt x="228" y="100"/>
                  </a:moveTo>
                  <a:cubicBezTo>
                    <a:pt x="226" y="100"/>
                    <a:pt x="201" y="100"/>
                    <a:pt x="199" y="106"/>
                  </a:cubicBezTo>
                  <a:cubicBezTo>
                    <a:pt x="199" y="106"/>
                    <a:pt x="199" y="106"/>
                    <a:pt x="199" y="106"/>
                  </a:cubicBezTo>
                  <a:cubicBezTo>
                    <a:pt x="199" y="106"/>
                    <a:pt x="199" y="106"/>
                    <a:pt x="199" y="106"/>
                  </a:cubicBezTo>
                  <a:cubicBezTo>
                    <a:pt x="199" y="117"/>
                    <a:pt x="199" y="117"/>
                    <a:pt x="199" y="117"/>
                  </a:cubicBezTo>
                  <a:cubicBezTo>
                    <a:pt x="199" y="117"/>
                    <a:pt x="199" y="117"/>
                    <a:pt x="199" y="117"/>
                  </a:cubicBezTo>
                  <a:cubicBezTo>
                    <a:pt x="199" y="117"/>
                    <a:pt x="199" y="117"/>
                    <a:pt x="199" y="117"/>
                  </a:cubicBezTo>
                  <a:cubicBezTo>
                    <a:pt x="199" y="127"/>
                    <a:pt x="199" y="127"/>
                    <a:pt x="199" y="127"/>
                  </a:cubicBezTo>
                  <a:cubicBezTo>
                    <a:pt x="190" y="115"/>
                    <a:pt x="178" y="104"/>
                    <a:pt x="165" y="97"/>
                  </a:cubicBezTo>
                  <a:cubicBezTo>
                    <a:pt x="165" y="80"/>
                    <a:pt x="165" y="80"/>
                    <a:pt x="165" y="80"/>
                  </a:cubicBezTo>
                  <a:cubicBezTo>
                    <a:pt x="180" y="22"/>
                    <a:pt x="180" y="22"/>
                    <a:pt x="180" y="22"/>
                  </a:cubicBezTo>
                  <a:cubicBezTo>
                    <a:pt x="180" y="21"/>
                    <a:pt x="180" y="21"/>
                    <a:pt x="179" y="20"/>
                  </a:cubicBezTo>
                  <a:cubicBezTo>
                    <a:pt x="173" y="16"/>
                    <a:pt x="165" y="12"/>
                    <a:pt x="154" y="10"/>
                  </a:cubicBezTo>
                  <a:cubicBezTo>
                    <a:pt x="154" y="4"/>
                    <a:pt x="154" y="4"/>
                    <a:pt x="154" y="4"/>
                  </a:cubicBezTo>
                  <a:cubicBezTo>
                    <a:pt x="155" y="3"/>
                    <a:pt x="154" y="3"/>
                    <a:pt x="154" y="3"/>
                  </a:cubicBezTo>
                  <a:cubicBezTo>
                    <a:pt x="148" y="1"/>
                    <a:pt x="141" y="0"/>
                    <a:pt x="135" y="0"/>
                  </a:cubicBezTo>
                  <a:cubicBezTo>
                    <a:pt x="119" y="0"/>
                    <a:pt x="106" y="5"/>
                    <a:pt x="101" y="7"/>
                  </a:cubicBezTo>
                  <a:cubicBezTo>
                    <a:pt x="100" y="7"/>
                    <a:pt x="100" y="7"/>
                    <a:pt x="100" y="8"/>
                  </a:cubicBezTo>
                  <a:cubicBezTo>
                    <a:pt x="101" y="14"/>
                    <a:pt x="101" y="14"/>
                    <a:pt x="101" y="14"/>
                  </a:cubicBezTo>
                  <a:cubicBezTo>
                    <a:pt x="97" y="15"/>
                    <a:pt x="94" y="16"/>
                    <a:pt x="91" y="17"/>
                  </a:cubicBezTo>
                  <a:cubicBezTo>
                    <a:pt x="88" y="18"/>
                    <a:pt x="84" y="19"/>
                    <a:pt x="81" y="19"/>
                  </a:cubicBezTo>
                  <a:cubicBezTo>
                    <a:pt x="80" y="20"/>
                    <a:pt x="80" y="20"/>
                    <a:pt x="80" y="21"/>
                  </a:cubicBezTo>
                  <a:cubicBezTo>
                    <a:pt x="91" y="63"/>
                    <a:pt x="91" y="63"/>
                    <a:pt x="91" y="63"/>
                  </a:cubicBezTo>
                  <a:cubicBezTo>
                    <a:pt x="84" y="62"/>
                    <a:pt x="76" y="62"/>
                    <a:pt x="76" y="62"/>
                  </a:cubicBezTo>
                  <a:cubicBezTo>
                    <a:pt x="74" y="62"/>
                    <a:pt x="49" y="62"/>
                    <a:pt x="47" y="68"/>
                  </a:cubicBezTo>
                  <a:cubicBezTo>
                    <a:pt x="47" y="68"/>
                    <a:pt x="47" y="68"/>
                    <a:pt x="47" y="68"/>
                  </a:cubicBezTo>
                  <a:cubicBezTo>
                    <a:pt x="47" y="68"/>
                    <a:pt x="47" y="68"/>
                    <a:pt x="47" y="68"/>
                  </a:cubicBezTo>
                  <a:cubicBezTo>
                    <a:pt x="47" y="79"/>
                    <a:pt x="47" y="79"/>
                    <a:pt x="47" y="79"/>
                  </a:cubicBezTo>
                  <a:cubicBezTo>
                    <a:pt x="47" y="79"/>
                    <a:pt x="47" y="79"/>
                    <a:pt x="47" y="79"/>
                  </a:cubicBezTo>
                  <a:cubicBezTo>
                    <a:pt x="47" y="79"/>
                    <a:pt x="47" y="79"/>
                    <a:pt x="47" y="79"/>
                  </a:cubicBezTo>
                  <a:cubicBezTo>
                    <a:pt x="47" y="89"/>
                    <a:pt x="47" y="89"/>
                    <a:pt x="47" y="89"/>
                  </a:cubicBezTo>
                  <a:cubicBezTo>
                    <a:pt x="47" y="89"/>
                    <a:pt x="47" y="89"/>
                    <a:pt x="47" y="89"/>
                  </a:cubicBezTo>
                  <a:cubicBezTo>
                    <a:pt x="47" y="90"/>
                    <a:pt x="47" y="90"/>
                    <a:pt x="47" y="90"/>
                  </a:cubicBezTo>
                  <a:cubicBezTo>
                    <a:pt x="47" y="100"/>
                    <a:pt x="47" y="100"/>
                    <a:pt x="47" y="100"/>
                  </a:cubicBezTo>
                  <a:cubicBezTo>
                    <a:pt x="47" y="100"/>
                    <a:pt x="47" y="100"/>
                    <a:pt x="47" y="100"/>
                  </a:cubicBezTo>
                  <a:cubicBezTo>
                    <a:pt x="47" y="100"/>
                    <a:pt x="47" y="100"/>
                    <a:pt x="47" y="100"/>
                  </a:cubicBezTo>
                  <a:cubicBezTo>
                    <a:pt x="39" y="99"/>
                    <a:pt x="29" y="99"/>
                    <a:pt x="29" y="99"/>
                  </a:cubicBezTo>
                  <a:cubicBezTo>
                    <a:pt x="27" y="99"/>
                    <a:pt x="2" y="99"/>
                    <a:pt x="0" y="105"/>
                  </a:cubicBezTo>
                  <a:cubicBezTo>
                    <a:pt x="0" y="105"/>
                    <a:pt x="0" y="105"/>
                    <a:pt x="0" y="105"/>
                  </a:cubicBezTo>
                  <a:cubicBezTo>
                    <a:pt x="0" y="105"/>
                    <a:pt x="0" y="105"/>
                    <a:pt x="0" y="105"/>
                  </a:cubicBezTo>
                  <a:cubicBezTo>
                    <a:pt x="0" y="105"/>
                    <a:pt x="0" y="105"/>
                    <a:pt x="0" y="105"/>
                  </a:cubicBezTo>
                  <a:cubicBezTo>
                    <a:pt x="0" y="105"/>
                    <a:pt x="0" y="105"/>
                    <a:pt x="0" y="105"/>
                  </a:cubicBezTo>
                  <a:cubicBezTo>
                    <a:pt x="0" y="116"/>
                    <a:pt x="0" y="116"/>
                    <a:pt x="0" y="116"/>
                  </a:cubicBezTo>
                  <a:cubicBezTo>
                    <a:pt x="0" y="116"/>
                    <a:pt x="0" y="116"/>
                    <a:pt x="0" y="116"/>
                  </a:cubicBezTo>
                  <a:cubicBezTo>
                    <a:pt x="0" y="116"/>
                    <a:pt x="0" y="116"/>
                    <a:pt x="0" y="116"/>
                  </a:cubicBezTo>
                  <a:cubicBezTo>
                    <a:pt x="0" y="126"/>
                    <a:pt x="0" y="126"/>
                    <a:pt x="0" y="126"/>
                  </a:cubicBezTo>
                  <a:cubicBezTo>
                    <a:pt x="0" y="126"/>
                    <a:pt x="0" y="126"/>
                    <a:pt x="0" y="126"/>
                  </a:cubicBezTo>
                  <a:cubicBezTo>
                    <a:pt x="0" y="127"/>
                    <a:pt x="0" y="127"/>
                    <a:pt x="0" y="127"/>
                  </a:cubicBezTo>
                  <a:cubicBezTo>
                    <a:pt x="0" y="136"/>
                    <a:pt x="0" y="136"/>
                    <a:pt x="0" y="136"/>
                  </a:cubicBezTo>
                  <a:cubicBezTo>
                    <a:pt x="0" y="137"/>
                    <a:pt x="0" y="137"/>
                    <a:pt x="0" y="137"/>
                  </a:cubicBezTo>
                  <a:cubicBezTo>
                    <a:pt x="0" y="137"/>
                    <a:pt x="0" y="137"/>
                    <a:pt x="0" y="137"/>
                  </a:cubicBezTo>
                  <a:cubicBezTo>
                    <a:pt x="0" y="147"/>
                    <a:pt x="0" y="147"/>
                    <a:pt x="0" y="147"/>
                  </a:cubicBezTo>
                  <a:cubicBezTo>
                    <a:pt x="0" y="147"/>
                    <a:pt x="0" y="147"/>
                    <a:pt x="0" y="147"/>
                  </a:cubicBezTo>
                  <a:cubicBezTo>
                    <a:pt x="0" y="147"/>
                    <a:pt x="0" y="147"/>
                    <a:pt x="0" y="147"/>
                  </a:cubicBezTo>
                  <a:cubicBezTo>
                    <a:pt x="0" y="157"/>
                    <a:pt x="0" y="157"/>
                    <a:pt x="0" y="157"/>
                  </a:cubicBezTo>
                  <a:cubicBezTo>
                    <a:pt x="0" y="157"/>
                    <a:pt x="0" y="157"/>
                    <a:pt x="0" y="157"/>
                  </a:cubicBezTo>
                  <a:cubicBezTo>
                    <a:pt x="0" y="158"/>
                    <a:pt x="0" y="158"/>
                    <a:pt x="0" y="158"/>
                  </a:cubicBezTo>
                  <a:cubicBezTo>
                    <a:pt x="0" y="167"/>
                    <a:pt x="0" y="167"/>
                    <a:pt x="0" y="167"/>
                  </a:cubicBezTo>
                  <a:cubicBezTo>
                    <a:pt x="0" y="167"/>
                    <a:pt x="0" y="167"/>
                    <a:pt x="0" y="167"/>
                  </a:cubicBezTo>
                  <a:cubicBezTo>
                    <a:pt x="0" y="167"/>
                    <a:pt x="0" y="167"/>
                    <a:pt x="0" y="167"/>
                  </a:cubicBezTo>
                  <a:cubicBezTo>
                    <a:pt x="0" y="168"/>
                    <a:pt x="0" y="168"/>
                    <a:pt x="0" y="168"/>
                  </a:cubicBezTo>
                  <a:cubicBezTo>
                    <a:pt x="0" y="177"/>
                    <a:pt x="0" y="177"/>
                    <a:pt x="0" y="177"/>
                  </a:cubicBezTo>
                  <a:cubicBezTo>
                    <a:pt x="0" y="178"/>
                    <a:pt x="0" y="178"/>
                    <a:pt x="0" y="178"/>
                  </a:cubicBezTo>
                  <a:cubicBezTo>
                    <a:pt x="0" y="178"/>
                    <a:pt x="0" y="178"/>
                    <a:pt x="0" y="178"/>
                  </a:cubicBezTo>
                  <a:cubicBezTo>
                    <a:pt x="0" y="178"/>
                    <a:pt x="0" y="178"/>
                    <a:pt x="0" y="178"/>
                  </a:cubicBezTo>
                  <a:cubicBezTo>
                    <a:pt x="0" y="188"/>
                    <a:pt x="0" y="188"/>
                    <a:pt x="0" y="188"/>
                  </a:cubicBezTo>
                  <a:cubicBezTo>
                    <a:pt x="0" y="188"/>
                    <a:pt x="0" y="188"/>
                    <a:pt x="0" y="188"/>
                  </a:cubicBezTo>
                  <a:cubicBezTo>
                    <a:pt x="0" y="188"/>
                    <a:pt x="0" y="188"/>
                    <a:pt x="0" y="188"/>
                  </a:cubicBezTo>
                  <a:cubicBezTo>
                    <a:pt x="0" y="188"/>
                    <a:pt x="0" y="188"/>
                    <a:pt x="0" y="188"/>
                  </a:cubicBezTo>
                  <a:cubicBezTo>
                    <a:pt x="0" y="198"/>
                    <a:pt x="0" y="198"/>
                    <a:pt x="0" y="198"/>
                  </a:cubicBezTo>
                  <a:cubicBezTo>
                    <a:pt x="0" y="198"/>
                    <a:pt x="0" y="198"/>
                    <a:pt x="0" y="198"/>
                  </a:cubicBezTo>
                  <a:cubicBezTo>
                    <a:pt x="0" y="199"/>
                    <a:pt x="0" y="199"/>
                    <a:pt x="0" y="199"/>
                  </a:cubicBezTo>
                  <a:cubicBezTo>
                    <a:pt x="0" y="208"/>
                    <a:pt x="0" y="208"/>
                    <a:pt x="0" y="208"/>
                  </a:cubicBezTo>
                  <a:cubicBezTo>
                    <a:pt x="0" y="208"/>
                    <a:pt x="0" y="208"/>
                    <a:pt x="0" y="208"/>
                  </a:cubicBezTo>
                  <a:cubicBezTo>
                    <a:pt x="0" y="209"/>
                    <a:pt x="0" y="209"/>
                    <a:pt x="0" y="209"/>
                  </a:cubicBezTo>
                  <a:cubicBezTo>
                    <a:pt x="0" y="218"/>
                    <a:pt x="0" y="218"/>
                    <a:pt x="0" y="218"/>
                  </a:cubicBezTo>
                  <a:cubicBezTo>
                    <a:pt x="0" y="218"/>
                    <a:pt x="0" y="218"/>
                    <a:pt x="0" y="218"/>
                  </a:cubicBezTo>
                  <a:cubicBezTo>
                    <a:pt x="0" y="219"/>
                    <a:pt x="0" y="219"/>
                    <a:pt x="0" y="219"/>
                  </a:cubicBezTo>
                  <a:cubicBezTo>
                    <a:pt x="0" y="229"/>
                    <a:pt x="0" y="229"/>
                    <a:pt x="0" y="229"/>
                  </a:cubicBezTo>
                  <a:cubicBezTo>
                    <a:pt x="0" y="229"/>
                    <a:pt x="0" y="229"/>
                    <a:pt x="0" y="229"/>
                  </a:cubicBezTo>
                  <a:cubicBezTo>
                    <a:pt x="2" y="235"/>
                    <a:pt x="27" y="235"/>
                    <a:pt x="29" y="235"/>
                  </a:cubicBezTo>
                  <a:cubicBezTo>
                    <a:pt x="29" y="235"/>
                    <a:pt x="31" y="236"/>
                    <a:pt x="34" y="236"/>
                  </a:cubicBezTo>
                  <a:cubicBezTo>
                    <a:pt x="34" y="236"/>
                    <a:pt x="34" y="236"/>
                    <a:pt x="34" y="236"/>
                  </a:cubicBezTo>
                  <a:cubicBezTo>
                    <a:pt x="36" y="241"/>
                    <a:pt x="39" y="245"/>
                    <a:pt x="43" y="249"/>
                  </a:cubicBezTo>
                  <a:cubicBezTo>
                    <a:pt x="38" y="250"/>
                    <a:pt x="33" y="251"/>
                    <a:pt x="33" y="254"/>
                  </a:cubicBezTo>
                  <a:cubicBezTo>
                    <a:pt x="33" y="254"/>
                    <a:pt x="33" y="254"/>
                    <a:pt x="33" y="254"/>
                  </a:cubicBezTo>
                  <a:cubicBezTo>
                    <a:pt x="33" y="254"/>
                    <a:pt x="33" y="254"/>
                    <a:pt x="33" y="254"/>
                  </a:cubicBezTo>
                  <a:cubicBezTo>
                    <a:pt x="33" y="264"/>
                    <a:pt x="33" y="264"/>
                    <a:pt x="33" y="264"/>
                  </a:cubicBezTo>
                  <a:cubicBezTo>
                    <a:pt x="33" y="271"/>
                    <a:pt x="57" y="271"/>
                    <a:pt x="60" y="271"/>
                  </a:cubicBezTo>
                  <a:cubicBezTo>
                    <a:pt x="60" y="271"/>
                    <a:pt x="60" y="271"/>
                    <a:pt x="60" y="271"/>
                  </a:cubicBezTo>
                  <a:cubicBezTo>
                    <a:pt x="63" y="271"/>
                    <a:pt x="84" y="271"/>
                    <a:pt x="87" y="266"/>
                  </a:cubicBezTo>
                  <a:cubicBezTo>
                    <a:pt x="101" y="268"/>
                    <a:pt x="115" y="268"/>
                    <a:pt x="130" y="268"/>
                  </a:cubicBezTo>
                  <a:cubicBezTo>
                    <a:pt x="137" y="268"/>
                    <a:pt x="144" y="268"/>
                    <a:pt x="151" y="268"/>
                  </a:cubicBezTo>
                  <a:cubicBezTo>
                    <a:pt x="151" y="275"/>
                    <a:pt x="151" y="275"/>
                    <a:pt x="151" y="275"/>
                  </a:cubicBezTo>
                  <a:cubicBezTo>
                    <a:pt x="151" y="278"/>
                    <a:pt x="154" y="279"/>
                    <a:pt x="160" y="280"/>
                  </a:cubicBezTo>
                  <a:cubicBezTo>
                    <a:pt x="165" y="281"/>
                    <a:pt x="171" y="282"/>
                    <a:pt x="178" y="282"/>
                  </a:cubicBezTo>
                  <a:cubicBezTo>
                    <a:pt x="178" y="282"/>
                    <a:pt x="178" y="282"/>
                    <a:pt x="178" y="282"/>
                  </a:cubicBezTo>
                  <a:cubicBezTo>
                    <a:pt x="185" y="282"/>
                    <a:pt x="192" y="281"/>
                    <a:pt x="197" y="280"/>
                  </a:cubicBezTo>
                  <a:cubicBezTo>
                    <a:pt x="203" y="279"/>
                    <a:pt x="206" y="277"/>
                    <a:pt x="206" y="275"/>
                  </a:cubicBezTo>
                  <a:cubicBezTo>
                    <a:pt x="206" y="265"/>
                    <a:pt x="206" y="265"/>
                    <a:pt x="206" y="265"/>
                  </a:cubicBezTo>
                  <a:cubicBezTo>
                    <a:pt x="206" y="265"/>
                    <a:pt x="206" y="265"/>
                    <a:pt x="206" y="265"/>
                  </a:cubicBezTo>
                  <a:cubicBezTo>
                    <a:pt x="206" y="265"/>
                    <a:pt x="206" y="265"/>
                    <a:pt x="206" y="265"/>
                  </a:cubicBezTo>
                  <a:cubicBezTo>
                    <a:pt x="206" y="263"/>
                    <a:pt x="202" y="261"/>
                    <a:pt x="198" y="260"/>
                  </a:cubicBezTo>
                  <a:cubicBezTo>
                    <a:pt x="211" y="256"/>
                    <a:pt x="221" y="248"/>
                    <a:pt x="226" y="237"/>
                  </a:cubicBezTo>
                  <a:cubicBezTo>
                    <a:pt x="227" y="237"/>
                    <a:pt x="227" y="237"/>
                    <a:pt x="228" y="237"/>
                  </a:cubicBezTo>
                  <a:cubicBezTo>
                    <a:pt x="229" y="237"/>
                    <a:pt x="254" y="236"/>
                    <a:pt x="256" y="230"/>
                  </a:cubicBezTo>
                  <a:cubicBezTo>
                    <a:pt x="256" y="230"/>
                    <a:pt x="256" y="230"/>
                    <a:pt x="256" y="230"/>
                  </a:cubicBezTo>
                  <a:cubicBezTo>
                    <a:pt x="256" y="220"/>
                    <a:pt x="256" y="220"/>
                    <a:pt x="256" y="220"/>
                  </a:cubicBezTo>
                  <a:cubicBezTo>
                    <a:pt x="256" y="219"/>
                    <a:pt x="256" y="219"/>
                    <a:pt x="256" y="219"/>
                  </a:cubicBezTo>
                  <a:cubicBezTo>
                    <a:pt x="256" y="219"/>
                    <a:pt x="256" y="219"/>
                    <a:pt x="256" y="219"/>
                  </a:cubicBezTo>
                  <a:cubicBezTo>
                    <a:pt x="256" y="210"/>
                    <a:pt x="256" y="210"/>
                    <a:pt x="256" y="210"/>
                  </a:cubicBezTo>
                  <a:cubicBezTo>
                    <a:pt x="256" y="209"/>
                    <a:pt x="256" y="209"/>
                    <a:pt x="256" y="209"/>
                  </a:cubicBezTo>
                  <a:cubicBezTo>
                    <a:pt x="256" y="209"/>
                    <a:pt x="256" y="209"/>
                    <a:pt x="256" y="209"/>
                  </a:cubicBezTo>
                  <a:cubicBezTo>
                    <a:pt x="256" y="200"/>
                    <a:pt x="256" y="200"/>
                    <a:pt x="256" y="200"/>
                  </a:cubicBezTo>
                  <a:cubicBezTo>
                    <a:pt x="256" y="199"/>
                    <a:pt x="256" y="199"/>
                    <a:pt x="256" y="199"/>
                  </a:cubicBezTo>
                  <a:cubicBezTo>
                    <a:pt x="256" y="199"/>
                    <a:pt x="256" y="199"/>
                    <a:pt x="256" y="199"/>
                  </a:cubicBezTo>
                  <a:cubicBezTo>
                    <a:pt x="256" y="189"/>
                    <a:pt x="256" y="189"/>
                    <a:pt x="256" y="189"/>
                  </a:cubicBezTo>
                  <a:cubicBezTo>
                    <a:pt x="256" y="189"/>
                    <a:pt x="256" y="189"/>
                    <a:pt x="256" y="189"/>
                  </a:cubicBezTo>
                  <a:cubicBezTo>
                    <a:pt x="256" y="189"/>
                    <a:pt x="256" y="189"/>
                    <a:pt x="256" y="189"/>
                  </a:cubicBezTo>
                  <a:cubicBezTo>
                    <a:pt x="256" y="179"/>
                    <a:pt x="256" y="179"/>
                    <a:pt x="256" y="179"/>
                  </a:cubicBezTo>
                  <a:cubicBezTo>
                    <a:pt x="256" y="179"/>
                    <a:pt x="256" y="179"/>
                    <a:pt x="256" y="179"/>
                  </a:cubicBezTo>
                  <a:cubicBezTo>
                    <a:pt x="256" y="178"/>
                    <a:pt x="256" y="178"/>
                    <a:pt x="256" y="178"/>
                  </a:cubicBezTo>
                  <a:cubicBezTo>
                    <a:pt x="256" y="169"/>
                    <a:pt x="256" y="169"/>
                    <a:pt x="256" y="169"/>
                  </a:cubicBezTo>
                  <a:cubicBezTo>
                    <a:pt x="256" y="168"/>
                    <a:pt x="256" y="168"/>
                    <a:pt x="256" y="168"/>
                  </a:cubicBezTo>
                  <a:cubicBezTo>
                    <a:pt x="256" y="168"/>
                    <a:pt x="256" y="168"/>
                    <a:pt x="256" y="168"/>
                  </a:cubicBezTo>
                  <a:cubicBezTo>
                    <a:pt x="256" y="159"/>
                    <a:pt x="256" y="159"/>
                    <a:pt x="256" y="159"/>
                  </a:cubicBezTo>
                  <a:cubicBezTo>
                    <a:pt x="256" y="158"/>
                    <a:pt x="256" y="158"/>
                    <a:pt x="256" y="158"/>
                  </a:cubicBezTo>
                  <a:cubicBezTo>
                    <a:pt x="256" y="158"/>
                    <a:pt x="256" y="158"/>
                    <a:pt x="256" y="158"/>
                  </a:cubicBezTo>
                  <a:cubicBezTo>
                    <a:pt x="256" y="149"/>
                    <a:pt x="256" y="149"/>
                    <a:pt x="256" y="149"/>
                  </a:cubicBezTo>
                  <a:cubicBezTo>
                    <a:pt x="256" y="148"/>
                    <a:pt x="256" y="148"/>
                    <a:pt x="256" y="148"/>
                  </a:cubicBezTo>
                  <a:cubicBezTo>
                    <a:pt x="256" y="148"/>
                    <a:pt x="256" y="148"/>
                    <a:pt x="256" y="148"/>
                  </a:cubicBezTo>
                  <a:cubicBezTo>
                    <a:pt x="256" y="138"/>
                    <a:pt x="256" y="138"/>
                    <a:pt x="256" y="138"/>
                  </a:cubicBezTo>
                  <a:cubicBezTo>
                    <a:pt x="256" y="138"/>
                    <a:pt x="256" y="138"/>
                    <a:pt x="256" y="138"/>
                  </a:cubicBezTo>
                  <a:cubicBezTo>
                    <a:pt x="256" y="137"/>
                    <a:pt x="256" y="137"/>
                    <a:pt x="256" y="137"/>
                  </a:cubicBezTo>
                  <a:cubicBezTo>
                    <a:pt x="256" y="128"/>
                    <a:pt x="256" y="128"/>
                    <a:pt x="256" y="128"/>
                  </a:cubicBezTo>
                  <a:cubicBezTo>
                    <a:pt x="256" y="127"/>
                    <a:pt x="256" y="127"/>
                    <a:pt x="256" y="127"/>
                  </a:cubicBezTo>
                  <a:cubicBezTo>
                    <a:pt x="256" y="127"/>
                    <a:pt x="256" y="127"/>
                    <a:pt x="256" y="127"/>
                  </a:cubicBezTo>
                  <a:cubicBezTo>
                    <a:pt x="256" y="117"/>
                    <a:pt x="256" y="117"/>
                    <a:pt x="256" y="117"/>
                  </a:cubicBezTo>
                  <a:cubicBezTo>
                    <a:pt x="256" y="117"/>
                    <a:pt x="256" y="117"/>
                    <a:pt x="256" y="117"/>
                  </a:cubicBezTo>
                  <a:cubicBezTo>
                    <a:pt x="256" y="117"/>
                    <a:pt x="256" y="117"/>
                    <a:pt x="256" y="117"/>
                  </a:cubicBezTo>
                  <a:cubicBezTo>
                    <a:pt x="256" y="106"/>
                    <a:pt x="256" y="106"/>
                    <a:pt x="256" y="106"/>
                  </a:cubicBezTo>
                  <a:cubicBezTo>
                    <a:pt x="256" y="106"/>
                    <a:pt x="256" y="106"/>
                    <a:pt x="256" y="106"/>
                  </a:cubicBezTo>
                  <a:cubicBezTo>
                    <a:pt x="256" y="106"/>
                    <a:pt x="256" y="106"/>
                    <a:pt x="256" y="106"/>
                  </a:cubicBezTo>
                  <a:cubicBezTo>
                    <a:pt x="254" y="100"/>
                    <a:pt x="229" y="100"/>
                    <a:pt x="228" y="100"/>
                  </a:cubicBezTo>
                  <a:close/>
                  <a:moveTo>
                    <a:pt x="253" y="106"/>
                  </a:moveTo>
                  <a:cubicBezTo>
                    <a:pt x="252" y="108"/>
                    <a:pt x="243" y="110"/>
                    <a:pt x="228" y="110"/>
                  </a:cubicBezTo>
                  <a:cubicBezTo>
                    <a:pt x="212" y="110"/>
                    <a:pt x="203" y="108"/>
                    <a:pt x="202" y="107"/>
                  </a:cubicBezTo>
                  <a:cubicBezTo>
                    <a:pt x="203" y="105"/>
                    <a:pt x="212" y="103"/>
                    <a:pt x="228" y="103"/>
                  </a:cubicBezTo>
                  <a:cubicBezTo>
                    <a:pt x="243" y="103"/>
                    <a:pt x="252" y="105"/>
                    <a:pt x="253" y="106"/>
                  </a:cubicBezTo>
                  <a:close/>
                  <a:moveTo>
                    <a:pt x="98" y="81"/>
                  </a:moveTo>
                  <a:cubicBezTo>
                    <a:pt x="112" y="81"/>
                    <a:pt x="112" y="81"/>
                    <a:pt x="112" y="81"/>
                  </a:cubicBezTo>
                  <a:cubicBezTo>
                    <a:pt x="148" y="81"/>
                    <a:pt x="148" y="81"/>
                    <a:pt x="148" y="81"/>
                  </a:cubicBezTo>
                  <a:cubicBezTo>
                    <a:pt x="163" y="81"/>
                    <a:pt x="163" y="81"/>
                    <a:pt x="163" y="81"/>
                  </a:cubicBezTo>
                  <a:cubicBezTo>
                    <a:pt x="163" y="96"/>
                    <a:pt x="163" y="96"/>
                    <a:pt x="163" y="96"/>
                  </a:cubicBezTo>
                  <a:cubicBezTo>
                    <a:pt x="98" y="96"/>
                    <a:pt x="98" y="96"/>
                    <a:pt x="98" y="96"/>
                  </a:cubicBezTo>
                  <a:lnTo>
                    <a:pt x="98" y="81"/>
                  </a:lnTo>
                  <a:close/>
                  <a:moveTo>
                    <a:pt x="177" y="22"/>
                  </a:moveTo>
                  <a:cubicBezTo>
                    <a:pt x="163" y="78"/>
                    <a:pt x="163" y="78"/>
                    <a:pt x="163" y="78"/>
                  </a:cubicBezTo>
                  <a:cubicBezTo>
                    <a:pt x="150" y="78"/>
                    <a:pt x="150" y="78"/>
                    <a:pt x="150" y="78"/>
                  </a:cubicBezTo>
                  <a:cubicBezTo>
                    <a:pt x="154" y="13"/>
                    <a:pt x="154" y="13"/>
                    <a:pt x="154" y="13"/>
                  </a:cubicBezTo>
                  <a:cubicBezTo>
                    <a:pt x="164" y="14"/>
                    <a:pt x="171" y="18"/>
                    <a:pt x="177" y="22"/>
                  </a:cubicBezTo>
                  <a:close/>
                  <a:moveTo>
                    <a:pt x="135" y="2"/>
                  </a:moveTo>
                  <a:cubicBezTo>
                    <a:pt x="141" y="2"/>
                    <a:pt x="146" y="3"/>
                    <a:pt x="152" y="5"/>
                  </a:cubicBezTo>
                  <a:cubicBezTo>
                    <a:pt x="151" y="11"/>
                    <a:pt x="151" y="11"/>
                    <a:pt x="151" y="11"/>
                  </a:cubicBezTo>
                  <a:cubicBezTo>
                    <a:pt x="147" y="78"/>
                    <a:pt x="147" y="78"/>
                    <a:pt x="147" y="78"/>
                  </a:cubicBezTo>
                  <a:cubicBezTo>
                    <a:pt x="114" y="78"/>
                    <a:pt x="114" y="78"/>
                    <a:pt x="114" y="78"/>
                  </a:cubicBezTo>
                  <a:cubicBezTo>
                    <a:pt x="104" y="15"/>
                    <a:pt x="104" y="15"/>
                    <a:pt x="104" y="15"/>
                  </a:cubicBezTo>
                  <a:cubicBezTo>
                    <a:pt x="103" y="9"/>
                    <a:pt x="103" y="9"/>
                    <a:pt x="103" y="9"/>
                  </a:cubicBezTo>
                  <a:cubicBezTo>
                    <a:pt x="108" y="7"/>
                    <a:pt x="120" y="2"/>
                    <a:pt x="135" y="2"/>
                  </a:cubicBezTo>
                  <a:close/>
                  <a:moveTo>
                    <a:pt x="83" y="22"/>
                  </a:moveTo>
                  <a:cubicBezTo>
                    <a:pt x="86" y="21"/>
                    <a:pt x="89" y="20"/>
                    <a:pt x="92" y="19"/>
                  </a:cubicBezTo>
                  <a:cubicBezTo>
                    <a:pt x="95" y="18"/>
                    <a:pt x="98" y="17"/>
                    <a:pt x="101" y="17"/>
                  </a:cubicBezTo>
                  <a:cubicBezTo>
                    <a:pt x="111" y="78"/>
                    <a:pt x="111" y="78"/>
                    <a:pt x="111" y="78"/>
                  </a:cubicBezTo>
                  <a:cubicBezTo>
                    <a:pt x="98" y="78"/>
                    <a:pt x="98" y="78"/>
                    <a:pt x="98" y="78"/>
                  </a:cubicBezTo>
                  <a:lnTo>
                    <a:pt x="83" y="22"/>
                  </a:lnTo>
                  <a:close/>
                  <a:moveTo>
                    <a:pt x="91" y="66"/>
                  </a:moveTo>
                  <a:cubicBezTo>
                    <a:pt x="93" y="71"/>
                    <a:pt x="93" y="71"/>
                    <a:pt x="93" y="71"/>
                  </a:cubicBezTo>
                  <a:cubicBezTo>
                    <a:pt x="89" y="72"/>
                    <a:pt x="83" y="72"/>
                    <a:pt x="76" y="72"/>
                  </a:cubicBezTo>
                  <a:cubicBezTo>
                    <a:pt x="60" y="72"/>
                    <a:pt x="51" y="70"/>
                    <a:pt x="50" y="69"/>
                  </a:cubicBezTo>
                  <a:cubicBezTo>
                    <a:pt x="50" y="68"/>
                    <a:pt x="50" y="68"/>
                    <a:pt x="50" y="68"/>
                  </a:cubicBezTo>
                  <a:cubicBezTo>
                    <a:pt x="50" y="68"/>
                    <a:pt x="50" y="68"/>
                    <a:pt x="50" y="68"/>
                  </a:cubicBezTo>
                  <a:cubicBezTo>
                    <a:pt x="51" y="67"/>
                    <a:pt x="60" y="64"/>
                    <a:pt x="76" y="64"/>
                  </a:cubicBezTo>
                  <a:cubicBezTo>
                    <a:pt x="82" y="64"/>
                    <a:pt x="87" y="65"/>
                    <a:pt x="91" y="66"/>
                  </a:cubicBezTo>
                  <a:close/>
                  <a:moveTo>
                    <a:pt x="50" y="79"/>
                  </a:moveTo>
                  <a:cubicBezTo>
                    <a:pt x="50" y="72"/>
                    <a:pt x="50" y="72"/>
                    <a:pt x="50" y="72"/>
                  </a:cubicBezTo>
                  <a:cubicBezTo>
                    <a:pt x="57" y="75"/>
                    <a:pt x="75" y="75"/>
                    <a:pt x="76" y="75"/>
                  </a:cubicBezTo>
                  <a:cubicBezTo>
                    <a:pt x="76" y="75"/>
                    <a:pt x="86" y="75"/>
                    <a:pt x="93" y="74"/>
                  </a:cubicBezTo>
                  <a:cubicBezTo>
                    <a:pt x="95" y="80"/>
                    <a:pt x="95" y="80"/>
                    <a:pt x="95" y="80"/>
                  </a:cubicBezTo>
                  <a:cubicBezTo>
                    <a:pt x="95" y="81"/>
                    <a:pt x="95" y="81"/>
                    <a:pt x="95" y="81"/>
                  </a:cubicBezTo>
                  <a:cubicBezTo>
                    <a:pt x="91" y="82"/>
                    <a:pt x="84" y="83"/>
                    <a:pt x="76" y="83"/>
                  </a:cubicBezTo>
                  <a:cubicBezTo>
                    <a:pt x="60" y="83"/>
                    <a:pt x="51" y="81"/>
                    <a:pt x="50" y="79"/>
                  </a:cubicBezTo>
                  <a:close/>
                  <a:moveTo>
                    <a:pt x="50" y="89"/>
                  </a:moveTo>
                  <a:cubicBezTo>
                    <a:pt x="50" y="82"/>
                    <a:pt x="50" y="82"/>
                    <a:pt x="50" y="82"/>
                  </a:cubicBezTo>
                  <a:cubicBezTo>
                    <a:pt x="57" y="86"/>
                    <a:pt x="75" y="86"/>
                    <a:pt x="76" y="86"/>
                  </a:cubicBezTo>
                  <a:cubicBezTo>
                    <a:pt x="76" y="86"/>
                    <a:pt x="87" y="86"/>
                    <a:pt x="95" y="84"/>
                  </a:cubicBezTo>
                  <a:cubicBezTo>
                    <a:pt x="95" y="92"/>
                    <a:pt x="95" y="92"/>
                    <a:pt x="95" y="92"/>
                  </a:cubicBezTo>
                  <a:cubicBezTo>
                    <a:pt x="91" y="93"/>
                    <a:pt x="84" y="93"/>
                    <a:pt x="76" y="93"/>
                  </a:cubicBezTo>
                  <a:cubicBezTo>
                    <a:pt x="60" y="93"/>
                    <a:pt x="51" y="91"/>
                    <a:pt x="50" y="89"/>
                  </a:cubicBezTo>
                  <a:close/>
                  <a:moveTo>
                    <a:pt x="50" y="93"/>
                  </a:moveTo>
                  <a:cubicBezTo>
                    <a:pt x="57" y="96"/>
                    <a:pt x="75" y="96"/>
                    <a:pt x="76" y="96"/>
                  </a:cubicBezTo>
                  <a:cubicBezTo>
                    <a:pt x="76" y="96"/>
                    <a:pt x="87" y="96"/>
                    <a:pt x="95" y="94"/>
                  </a:cubicBezTo>
                  <a:cubicBezTo>
                    <a:pt x="95" y="97"/>
                    <a:pt x="95" y="97"/>
                    <a:pt x="95" y="97"/>
                  </a:cubicBezTo>
                  <a:cubicBezTo>
                    <a:pt x="92" y="99"/>
                    <a:pt x="88" y="101"/>
                    <a:pt x="85" y="103"/>
                  </a:cubicBezTo>
                  <a:cubicBezTo>
                    <a:pt x="82" y="103"/>
                    <a:pt x="79" y="104"/>
                    <a:pt x="76" y="104"/>
                  </a:cubicBezTo>
                  <a:cubicBezTo>
                    <a:pt x="60" y="104"/>
                    <a:pt x="51" y="101"/>
                    <a:pt x="50" y="100"/>
                  </a:cubicBezTo>
                  <a:lnTo>
                    <a:pt x="50" y="93"/>
                  </a:lnTo>
                  <a:close/>
                  <a:moveTo>
                    <a:pt x="57" y="127"/>
                  </a:moveTo>
                  <a:cubicBezTo>
                    <a:pt x="57" y="127"/>
                    <a:pt x="57" y="127"/>
                    <a:pt x="57" y="127"/>
                  </a:cubicBezTo>
                  <a:cubicBezTo>
                    <a:pt x="57" y="127"/>
                    <a:pt x="57" y="127"/>
                    <a:pt x="57" y="127"/>
                  </a:cubicBezTo>
                  <a:cubicBezTo>
                    <a:pt x="57" y="127"/>
                    <a:pt x="57" y="127"/>
                    <a:pt x="57" y="127"/>
                  </a:cubicBezTo>
                  <a:cubicBezTo>
                    <a:pt x="57" y="126"/>
                    <a:pt x="57" y="126"/>
                    <a:pt x="57" y="126"/>
                  </a:cubicBezTo>
                  <a:cubicBezTo>
                    <a:pt x="57" y="126"/>
                    <a:pt x="57" y="126"/>
                    <a:pt x="57" y="126"/>
                  </a:cubicBezTo>
                  <a:cubicBezTo>
                    <a:pt x="57" y="126"/>
                    <a:pt x="57" y="126"/>
                    <a:pt x="57" y="126"/>
                  </a:cubicBezTo>
                  <a:cubicBezTo>
                    <a:pt x="58" y="126"/>
                    <a:pt x="60" y="127"/>
                    <a:pt x="62" y="127"/>
                  </a:cubicBezTo>
                  <a:cubicBezTo>
                    <a:pt x="60" y="129"/>
                    <a:pt x="58" y="131"/>
                    <a:pt x="57" y="134"/>
                  </a:cubicBezTo>
                  <a:lnTo>
                    <a:pt x="57" y="127"/>
                  </a:lnTo>
                  <a:close/>
                  <a:moveTo>
                    <a:pt x="64" y="124"/>
                  </a:moveTo>
                  <a:cubicBezTo>
                    <a:pt x="62" y="124"/>
                    <a:pt x="59" y="124"/>
                    <a:pt x="57" y="123"/>
                  </a:cubicBezTo>
                  <a:cubicBezTo>
                    <a:pt x="57" y="116"/>
                    <a:pt x="57" y="116"/>
                    <a:pt x="57" y="116"/>
                  </a:cubicBezTo>
                  <a:cubicBezTo>
                    <a:pt x="57" y="116"/>
                    <a:pt x="57" y="116"/>
                    <a:pt x="57" y="116"/>
                  </a:cubicBezTo>
                  <a:cubicBezTo>
                    <a:pt x="57" y="116"/>
                    <a:pt x="57" y="116"/>
                    <a:pt x="57" y="116"/>
                  </a:cubicBezTo>
                  <a:cubicBezTo>
                    <a:pt x="57" y="115"/>
                    <a:pt x="57" y="115"/>
                    <a:pt x="57" y="115"/>
                  </a:cubicBezTo>
                  <a:cubicBezTo>
                    <a:pt x="61" y="116"/>
                    <a:pt x="67" y="116"/>
                    <a:pt x="71" y="116"/>
                  </a:cubicBezTo>
                  <a:cubicBezTo>
                    <a:pt x="68" y="119"/>
                    <a:pt x="66" y="121"/>
                    <a:pt x="64" y="124"/>
                  </a:cubicBezTo>
                  <a:close/>
                  <a:moveTo>
                    <a:pt x="73" y="114"/>
                  </a:moveTo>
                  <a:cubicBezTo>
                    <a:pt x="66" y="114"/>
                    <a:pt x="61" y="113"/>
                    <a:pt x="57" y="112"/>
                  </a:cubicBezTo>
                  <a:cubicBezTo>
                    <a:pt x="57" y="106"/>
                    <a:pt x="57" y="106"/>
                    <a:pt x="57" y="106"/>
                  </a:cubicBezTo>
                  <a:cubicBezTo>
                    <a:pt x="57" y="106"/>
                    <a:pt x="57" y="106"/>
                    <a:pt x="57" y="105"/>
                  </a:cubicBezTo>
                  <a:cubicBezTo>
                    <a:pt x="57" y="105"/>
                    <a:pt x="57" y="105"/>
                    <a:pt x="57" y="105"/>
                  </a:cubicBezTo>
                  <a:cubicBezTo>
                    <a:pt x="57" y="105"/>
                    <a:pt x="57" y="105"/>
                    <a:pt x="57" y="105"/>
                  </a:cubicBezTo>
                  <a:cubicBezTo>
                    <a:pt x="57" y="105"/>
                    <a:pt x="57" y="105"/>
                    <a:pt x="57" y="105"/>
                  </a:cubicBezTo>
                  <a:cubicBezTo>
                    <a:pt x="65" y="106"/>
                    <a:pt x="75" y="106"/>
                    <a:pt x="76" y="106"/>
                  </a:cubicBezTo>
                  <a:cubicBezTo>
                    <a:pt x="76" y="106"/>
                    <a:pt x="78" y="106"/>
                    <a:pt x="82" y="106"/>
                  </a:cubicBezTo>
                  <a:cubicBezTo>
                    <a:pt x="79" y="109"/>
                    <a:pt x="76" y="111"/>
                    <a:pt x="73" y="114"/>
                  </a:cubicBezTo>
                  <a:close/>
                  <a:moveTo>
                    <a:pt x="54" y="105"/>
                  </a:moveTo>
                  <a:cubicBezTo>
                    <a:pt x="54" y="105"/>
                    <a:pt x="54" y="105"/>
                    <a:pt x="54" y="105"/>
                  </a:cubicBezTo>
                  <a:cubicBezTo>
                    <a:pt x="53" y="107"/>
                    <a:pt x="44" y="109"/>
                    <a:pt x="29" y="109"/>
                  </a:cubicBezTo>
                  <a:cubicBezTo>
                    <a:pt x="13" y="109"/>
                    <a:pt x="4" y="107"/>
                    <a:pt x="3" y="106"/>
                  </a:cubicBezTo>
                  <a:cubicBezTo>
                    <a:pt x="4" y="104"/>
                    <a:pt x="13" y="101"/>
                    <a:pt x="29" y="101"/>
                  </a:cubicBezTo>
                  <a:cubicBezTo>
                    <a:pt x="44" y="101"/>
                    <a:pt x="53" y="104"/>
                    <a:pt x="54" y="105"/>
                  </a:cubicBezTo>
                  <a:close/>
                  <a:moveTo>
                    <a:pt x="3" y="116"/>
                  </a:moveTo>
                  <a:cubicBezTo>
                    <a:pt x="3" y="109"/>
                    <a:pt x="3" y="109"/>
                    <a:pt x="3" y="109"/>
                  </a:cubicBezTo>
                  <a:cubicBezTo>
                    <a:pt x="10" y="112"/>
                    <a:pt x="28" y="112"/>
                    <a:pt x="29" y="112"/>
                  </a:cubicBezTo>
                  <a:cubicBezTo>
                    <a:pt x="29" y="112"/>
                    <a:pt x="47" y="112"/>
                    <a:pt x="54" y="109"/>
                  </a:cubicBezTo>
                  <a:cubicBezTo>
                    <a:pt x="54" y="116"/>
                    <a:pt x="54" y="116"/>
                    <a:pt x="54" y="116"/>
                  </a:cubicBezTo>
                  <a:cubicBezTo>
                    <a:pt x="54" y="116"/>
                    <a:pt x="54" y="116"/>
                    <a:pt x="54" y="116"/>
                  </a:cubicBezTo>
                  <a:cubicBezTo>
                    <a:pt x="53" y="118"/>
                    <a:pt x="44" y="120"/>
                    <a:pt x="29" y="120"/>
                  </a:cubicBezTo>
                  <a:cubicBezTo>
                    <a:pt x="13" y="120"/>
                    <a:pt x="4" y="118"/>
                    <a:pt x="3" y="116"/>
                  </a:cubicBezTo>
                  <a:close/>
                  <a:moveTo>
                    <a:pt x="3" y="126"/>
                  </a:moveTo>
                  <a:cubicBezTo>
                    <a:pt x="3" y="119"/>
                    <a:pt x="3" y="119"/>
                    <a:pt x="3" y="119"/>
                  </a:cubicBezTo>
                  <a:cubicBezTo>
                    <a:pt x="10" y="123"/>
                    <a:pt x="28" y="123"/>
                    <a:pt x="29" y="123"/>
                  </a:cubicBezTo>
                  <a:cubicBezTo>
                    <a:pt x="29" y="123"/>
                    <a:pt x="47" y="123"/>
                    <a:pt x="54" y="119"/>
                  </a:cubicBezTo>
                  <a:cubicBezTo>
                    <a:pt x="54" y="126"/>
                    <a:pt x="54" y="126"/>
                    <a:pt x="54" y="126"/>
                  </a:cubicBezTo>
                  <a:cubicBezTo>
                    <a:pt x="54" y="126"/>
                    <a:pt x="54" y="126"/>
                    <a:pt x="54" y="126"/>
                  </a:cubicBezTo>
                  <a:cubicBezTo>
                    <a:pt x="54" y="126"/>
                    <a:pt x="54" y="126"/>
                    <a:pt x="54" y="126"/>
                  </a:cubicBezTo>
                  <a:cubicBezTo>
                    <a:pt x="53" y="128"/>
                    <a:pt x="44" y="130"/>
                    <a:pt x="29" y="130"/>
                  </a:cubicBezTo>
                  <a:cubicBezTo>
                    <a:pt x="13" y="130"/>
                    <a:pt x="4" y="128"/>
                    <a:pt x="3" y="126"/>
                  </a:cubicBezTo>
                  <a:close/>
                  <a:moveTo>
                    <a:pt x="3" y="136"/>
                  </a:moveTo>
                  <a:cubicBezTo>
                    <a:pt x="3" y="130"/>
                    <a:pt x="3" y="130"/>
                    <a:pt x="3" y="130"/>
                  </a:cubicBezTo>
                  <a:cubicBezTo>
                    <a:pt x="10" y="133"/>
                    <a:pt x="28" y="133"/>
                    <a:pt x="29" y="133"/>
                  </a:cubicBezTo>
                  <a:cubicBezTo>
                    <a:pt x="29" y="133"/>
                    <a:pt x="47" y="133"/>
                    <a:pt x="54" y="130"/>
                  </a:cubicBezTo>
                  <a:cubicBezTo>
                    <a:pt x="54" y="137"/>
                    <a:pt x="54" y="137"/>
                    <a:pt x="54" y="137"/>
                  </a:cubicBezTo>
                  <a:cubicBezTo>
                    <a:pt x="53" y="138"/>
                    <a:pt x="44" y="141"/>
                    <a:pt x="29" y="141"/>
                  </a:cubicBezTo>
                  <a:cubicBezTo>
                    <a:pt x="13" y="141"/>
                    <a:pt x="4" y="138"/>
                    <a:pt x="3" y="137"/>
                  </a:cubicBezTo>
                  <a:lnTo>
                    <a:pt x="3" y="136"/>
                  </a:lnTo>
                  <a:close/>
                  <a:moveTo>
                    <a:pt x="3" y="147"/>
                  </a:moveTo>
                  <a:cubicBezTo>
                    <a:pt x="3" y="140"/>
                    <a:pt x="3" y="140"/>
                    <a:pt x="3" y="140"/>
                  </a:cubicBezTo>
                  <a:cubicBezTo>
                    <a:pt x="10" y="143"/>
                    <a:pt x="28" y="143"/>
                    <a:pt x="29" y="143"/>
                  </a:cubicBezTo>
                  <a:cubicBezTo>
                    <a:pt x="29" y="143"/>
                    <a:pt x="45" y="143"/>
                    <a:pt x="52" y="140"/>
                  </a:cubicBezTo>
                  <a:cubicBezTo>
                    <a:pt x="51" y="143"/>
                    <a:pt x="49" y="146"/>
                    <a:pt x="48" y="149"/>
                  </a:cubicBezTo>
                  <a:cubicBezTo>
                    <a:pt x="43" y="150"/>
                    <a:pt x="37" y="151"/>
                    <a:pt x="29" y="151"/>
                  </a:cubicBezTo>
                  <a:cubicBezTo>
                    <a:pt x="13" y="151"/>
                    <a:pt x="4" y="148"/>
                    <a:pt x="3" y="147"/>
                  </a:cubicBezTo>
                  <a:close/>
                  <a:moveTo>
                    <a:pt x="3" y="157"/>
                  </a:moveTo>
                  <a:cubicBezTo>
                    <a:pt x="3" y="150"/>
                    <a:pt x="3" y="150"/>
                    <a:pt x="3" y="150"/>
                  </a:cubicBezTo>
                  <a:cubicBezTo>
                    <a:pt x="10" y="153"/>
                    <a:pt x="28" y="153"/>
                    <a:pt x="29" y="153"/>
                  </a:cubicBezTo>
                  <a:cubicBezTo>
                    <a:pt x="29" y="153"/>
                    <a:pt x="38" y="153"/>
                    <a:pt x="46" y="152"/>
                  </a:cubicBezTo>
                  <a:cubicBezTo>
                    <a:pt x="45" y="155"/>
                    <a:pt x="43" y="157"/>
                    <a:pt x="42" y="160"/>
                  </a:cubicBezTo>
                  <a:cubicBezTo>
                    <a:pt x="38" y="161"/>
                    <a:pt x="34" y="161"/>
                    <a:pt x="29" y="161"/>
                  </a:cubicBezTo>
                  <a:cubicBezTo>
                    <a:pt x="13" y="161"/>
                    <a:pt x="4" y="158"/>
                    <a:pt x="3" y="157"/>
                  </a:cubicBezTo>
                  <a:close/>
                  <a:moveTo>
                    <a:pt x="3" y="167"/>
                  </a:moveTo>
                  <a:cubicBezTo>
                    <a:pt x="3" y="160"/>
                    <a:pt x="3" y="160"/>
                    <a:pt x="3" y="160"/>
                  </a:cubicBezTo>
                  <a:cubicBezTo>
                    <a:pt x="10" y="164"/>
                    <a:pt x="28" y="164"/>
                    <a:pt x="29" y="164"/>
                  </a:cubicBezTo>
                  <a:cubicBezTo>
                    <a:pt x="29" y="164"/>
                    <a:pt x="35" y="164"/>
                    <a:pt x="41" y="163"/>
                  </a:cubicBezTo>
                  <a:cubicBezTo>
                    <a:pt x="40" y="166"/>
                    <a:pt x="39" y="168"/>
                    <a:pt x="38" y="171"/>
                  </a:cubicBezTo>
                  <a:cubicBezTo>
                    <a:pt x="35" y="171"/>
                    <a:pt x="32" y="171"/>
                    <a:pt x="29" y="171"/>
                  </a:cubicBezTo>
                  <a:cubicBezTo>
                    <a:pt x="13" y="171"/>
                    <a:pt x="4" y="169"/>
                    <a:pt x="3" y="167"/>
                  </a:cubicBezTo>
                  <a:close/>
                  <a:moveTo>
                    <a:pt x="3" y="177"/>
                  </a:moveTo>
                  <a:cubicBezTo>
                    <a:pt x="3" y="170"/>
                    <a:pt x="3" y="170"/>
                    <a:pt x="3" y="170"/>
                  </a:cubicBezTo>
                  <a:cubicBezTo>
                    <a:pt x="10" y="174"/>
                    <a:pt x="28" y="174"/>
                    <a:pt x="29" y="174"/>
                  </a:cubicBezTo>
                  <a:cubicBezTo>
                    <a:pt x="29" y="174"/>
                    <a:pt x="32" y="174"/>
                    <a:pt x="37" y="174"/>
                  </a:cubicBezTo>
                  <a:cubicBezTo>
                    <a:pt x="36" y="176"/>
                    <a:pt x="35" y="179"/>
                    <a:pt x="34" y="181"/>
                  </a:cubicBezTo>
                  <a:cubicBezTo>
                    <a:pt x="33" y="181"/>
                    <a:pt x="31" y="181"/>
                    <a:pt x="29" y="181"/>
                  </a:cubicBezTo>
                  <a:cubicBezTo>
                    <a:pt x="13" y="181"/>
                    <a:pt x="4" y="179"/>
                    <a:pt x="3" y="178"/>
                  </a:cubicBezTo>
                  <a:lnTo>
                    <a:pt x="3" y="177"/>
                  </a:lnTo>
                  <a:close/>
                  <a:moveTo>
                    <a:pt x="3" y="188"/>
                  </a:moveTo>
                  <a:cubicBezTo>
                    <a:pt x="3" y="181"/>
                    <a:pt x="3" y="181"/>
                    <a:pt x="3" y="181"/>
                  </a:cubicBezTo>
                  <a:cubicBezTo>
                    <a:pt x="10" y="184"/>
                    <a:pt x="28" y="184"/>
                    <a:pt x="29" y="184"/>
                  </a:cubicBezTo>
                  <a:cubicBezTo>
                    <a:pt x="29" y="184"/>
                    <a:pt x="31" y="184"/>
                    <a:pt x="34" y="184"/>
                  </a:cubicBezTo>
                  <a:cubicBezTo>
                    <a:pt x="33" y="187"/>
                    <a:pt x="32" y="189"/>
                    <a:pt x="32" y="192"/>
                  </a:cubicBezTo>
                  <a:cubicBezTo>
                    <a:pt x="31" y="192"/>
                    <a:pt x="30" y="192"/>
                    <a:pt x="29" y="192"/>
                  </a:cubicBezTo>
                  <a:cubicBezTo>
                    <a:pt x="13" y="192"/>
                    <a:pt x="4" y="189"/>
                    <a:pt x="3" y="188"/>
                  </a:cubicBezTo>
                  <a:close/>
                  <a:moveTo>
                    <a:pt x="3" y="198"/>
                  </a:moveTo>
                  <a:cubicBezTo>
                    <a:pt x="3" y="191"/>
                    <a:pt x="3" y="191"/>
                    <a:pt x="3" y="191"/>
                  </a:cubicBezTo>
                  <a:cubicBezTo>
                    <a:pt x="10" y="195"/>
                    <a:pt x="28" y="195"/>
                    <a:pt x="29" y="195"/>
                  </a:cubicBezTo>
                  <a:cubicBezTo>
                    <a:pt x="29" y="195"/>
                    <a:pt x="30" y="195"/>
                    <a:pt x="31" y="195"/>
                  </a:cubicBezTo>
                  <a:cubicBezTo>
                    <a:pt x="31" y="197"/>
                    <a:pt x="30" y="199"/>
                    <a:pt x="30" y="202"/>
                  </a:cubicBezTo>
                  <a:cubicBezTo>
                    <a:pt x="30" y="202"/>
                    <a:pt x="29" y="202"/>
                    <a:pt x="29" y="202"/>
                  </a:cubicBezTo>
                  <a:cubicBezTo>
                    <a:pt x="13" y="202"/>
                    <a:pt x="4" y="199"/>
                    <a:pt x="3" y="198"/>
                  </a:cubicBezTo>
                  <a:close/>
                  <a:moveTo>
                    <a:pt x="3" y="208"/>
                  </a:moveTo>
                  <a:cubicBezTo>
                    <a:pt x="3" y="201"/>
                    <a:pt x="3" y="201"/>
                    <a:pt x="3" y="201"/>
                  </a:cubicBezTo>
                  <a:cubicBezTo>
                    <a:pt x="10" y="205"/>
                    <a:pt x="28" y="205"/>
                    <a:pt x="29" y="205"/>
                  </a:cubicBezTo>
                  <a:cubicBezTo>
                    <a:pt x="29" y="205"/>
                    <a:pt x="29" y="205"/>
                    <a:pt x="30" y="205"/>
                  </a:cubicBezTo>
                  <a:cubicBezTo>
                    <a:pt x="30" y="207"/>
                    <a:pt x="30" y="209"/>
                    <a:pt x="30" y="212"/>
                  </a:cubicBezTo>
                  <a:cubicBezTo>
                    <a:pt x="29" y="212"/>
                    <a:pt x="29" y="212"/>
                    <a:pt x="29" y="212"/>
                  </a:cubicBezTo>
                  <a:cubicBezTo>
                    <a:pt x="13" y="212"/>
                    <a:pt x="4" y="209"/>
                    <a:pt x="3" y="208"/>
                  </a:cubicBezTo>
                  <a:close/>
                  <a:moveTo>
                    <a:pt x="3" y="218"/>
                  </a:moveTo>
                  <a:cubicBezTo>
                    <a:pt x="3" y="211"/>
                    <a:pt x="3" y="211"/>
                    <a:pt x="3" y="211"/>
                  </a:cubicBezTo>
                  <a:cubicBezTo>
                    <a:pt x="10" y="215"/>
                    <a:pt x="28" y="215"/>
                    <a:pt x="29" y="215"/>
                  </a:cubicBezTo>
                  <a:cubicBezTo>
                    <a:pt x="29" y="215"/>
                    <a:pt x="29" y="215"/>
                    <a:pt x="30" y="215"/>
                  </a:cubicBezTo>
                  <a:cubicBezTo>
                    <a:pt x="30" y="217"/>
                    <a:pt x="30" y="219"/>
                    <a:pt x="30" y="222"/>
                  </a:cubicBezTo>
                  <a:cubicBezTo>
                    <a:pt x="30" y="222"/>
                    <a:pt x="29" y="222"/>
                    <a:pt x="29" y="222"/>
                  </a:cubicBezTo>
                  <a:cubicBezTo>
                    <a:pt x="13" y="222"/>
                    <a:pt x="4" y="219"/>
                    <a:pt x="3" y="218"/>
                  </a:cubicBezTo>
                  <a:close/>
                  <a:moveTo>
                    <a:pt x="29" y="233"/>
                  </a:moveTo>
                  <a:cubicBezTo>
                    <a:pt x="13" y="233"/>
                    <a:pt x="4" y="230"/>
                    <a:pt x="3" y="229"/>
                  </a:cubicBezTo>
                  <a:cubicBezTo>
                    <a:pt x="3" y="221"/>
                    <a:pt x="3" y="221"/>
                    <a:pt x="3" y="221"/>
                  </a:cubicBezTo>
                  <a:cubicBezTo>
                    <a:pt x="10" y="225"/>
                    <a:pt x="28" y="225"/>
                    <a:pt x="29" y="225"/>
                  </a:cubicBezTo>
                  <a:cubicBezTo>
                    <a:pt x="29" y="225"/>
                    <a:pt x="29" y="225"/>
                    <a:pt x="31" y="225"/>
                  </a:cubicBezTo>
                  <a:cubicBezTo>
                    <a:pt x="31" y="227"/>
                    <a:pt x="32" y="230"/>
                    <a:pt x="33" y="233"/>
                  </a:cubicBezTo>
                  <a:cubicBezTo>
                    <a:pt x="31" y="233"/>
                    <a:pt x="30" y="233"/>
                    <a:pt x="29" y="233"/>
                  </a:cubicBezTo>
                  <a:close/>
                  <a:moveTo>
                    <a:pt x="61" y="251"/>
                  </a:moveTo>
                  <a:cubicBezTo>
                    <a:pt x="76" y="251"/>
                    <a:pt x="84" y="253"/>
                    <a:pt x="85" y="254"/>
                  </a:cubicBezTo>
                  <a:cubicBezTo>
                    <a:pt x="84" y="255"/>
                    <a:pt x="75" y="258"/>
                    <a:pt x="60" y="258"/>
                  </a:cubicBezTo>
                  <a:cubicBezTo>
                    <a:pt x="60" y="258"/>
                    <a:pt x="60" y="258"/>
                    <a:pt x="60" y="258"/>
                  </a:cubicBezTo>
                  <a:cubicBezTo>
                    <a:pt x="45" y="258"/>
                    <a:pt x="37" y="255"/>
                    <a:pt x="36" y="254"/>
                  </a:cubicBezTo>
                  <a:cubicBezTo>
                    <a:pt x="36" y="254"/>
                    <a:pt x="36" y="254"/>
                    <a:pt x="36" y="254"/>
                  </a:cubicBezTo>
                  <a:cubicBezTo>
                    <a:pt x="37" y="253"/>
                    <a:pt x="45" y="251"/>
                    <a:pt x="61" y="251"/>
                  </a:cubicBezTo>
                  <a:close/>
                  <a:moveTo>
                    <a:pt x="60" y="268"/>
                  </a:moveTo>
                  <a:cubicBezTo>
                    <a:pt x="45" y="268"/>
                    <a:pt x="36" y="266"/>
                    <a:pt x="36" y="264"/>
                  </a:cubicBezTo>
                  <a:cubicBezTo>
                    <a:pt x="36" y="257"/>
                    <a:pt x="36" y="257"/>
                    <a:pt x="36" y="257"/>
                  </a:cubicBezTo>
                  <a:cubicBezTo>
                    <a:pt x="42" y="261"/>
                    <a:pt x="58" y="261"/>
                    <a:pt x="60" y="261"/>
                  </a:cubicBezTo>
                  <a:cubicBezTo>
                    <a:pt x="60" y="261"/>
                    <a:pt x="60" y="261"/>
                    <a:pt x="60" y="261"/>
                  </a:cubicBezTo>
                  <a:cubicBezTo>
                    <a:pt x="63" y="261"/>
                    <a:pt x="78" y="260"/>
                    <a:pt x="85" y="257"/>
                  </a:cubicBezTo>
                  <a:cubicBezTo>
                    <a:pt x="85" y="264"/>
                    <a:pt x="85" y="264"/>
                    <a:pt x="85" y="264"/>
                  </a:cubicBezTo>
                  <a:cubicBezTo>
                    <a:pt x="85" y="264"/>
                    <a:pt x="85" y="264"/>
                    <a:pt x="85" y="264"/>
                  </a:cubicBezTo>
                  <a:cubicBezTo>
                    <a:pt x="85" y="264"/>
                    <a:pt x="85" y="264"/>
                    <a:pt x="85" y="264"/>
                  </a:cubicBezTo>
                  <a:cubicBezTo>
                    <a:pt x="84" y="266"/>
                    <a:pt x="75" y="268"/>
                    <a:pt x="60" y="268"/>
                  </a:cubicBezTo>
                  <a:cubicBezTo>
                    <a:pt x="60" y="268"/>
                    <a:pt x="60" y="268"/>
                    <a:pt x="60" y="268"/>
                  </a:cubicBezTo>
                  <a:close/>
                  <a:moveTo>
                    <a:pt x="178" y="279"/>
                  </a:moveTo>
                  <a:cubicBezTo>
                    <a:pt x="163" y="279"/>
                    <a:pt x="154" y="277"/>
                    <a:pt x="154" y="275"/>
                  </a:cubicBezTo>
                  <a:cubicBezTo>
                    <a:pt x="154" y="268"/>
                    <a:pt x="154" y="268"/>
                    <a:pt x="154" y="268"/>
                  </a:cubicBezTo>
                  <a:cubicBezTo>
                    <a:pt x="160" y="271"/>
                    <a:pt x="176" y="271"/>
                    <a:pt x="178" y="271"/>
                  </a:cubicBezTo>
                  <a:cubicBezTo>
                    <a:pt x="178" y="271"/>
                    <a:pt x="178" y="271"/>
                    <a:pt x="178" y="271"/>
                  </a:cubicBezTo>
                  <a:cubicBezTo>
                    <a:pt x="181" y="271"/>
                    <a:pt x="196" y="271"/>
                    <a:pt x="203" y="268"/>
                  </a:cubicBezTo>
                  <a:cubicBezTo>
                    <a:pt x="203" y="275"/>
                    <a:pt x="203" y="275"/>
                    <a:pt x="203" y="275"/>
                  </a:cubicBezTo>
                  <a:cubicBezTo>
                    <a:pt x="202" y="277"/>
                    <a:pt x="193" y="279"/>
                    <a:pt x="178" y="279"/>
                  </a:cubicBezTo>
                  <a:close/>
                  <a:moveTo>
                    <a:pt x="203" y="265"/>
                  </a:moveTo>
                  <a:cubicBezTo>
                    <a:pt x="202" y="266"/>
                    <a:pt x="193" y="269"/>
                    <a:pt x="178" y="269"/>
                  </a:cubicBezTo>
                  <a:cubicBezTo>
                    <a:pt x="178" y="269"/>
                    <a:pt x="178" y="269"/>
                    <a:pt x="178" y="269"/>
                  </a:cubicBezTo>
                  <a:cubicBezTo>
                    <a:pt x="163" y="269"/>
                    <a:pt x="155" y="266"/>
                    <a:pt x="154" y="265"/>
                  </a:cubicBezTo>
                  <a:cubicBezTo>
                    <a:pt x="154" y="265"/>
                    <a:pt x="154" y="265"/>
                    <a:pt x="154" y="265"/>
                  </a:cubicBezTo>
                  <a:cubicBezTo>
                    <a:pt x="155" y="264"/>
                    <a:pt x="163" y="261"/>
                    <a:pt x="179" y="261"/>
                  </a:cubicBezTo>
                  <a:cubicBezTo>
                    <a:pt x="194" y="261"/>
                    <a:pt x="202" y="264"/>
                    <a:pt x="203" y="265"/>
                  </a:cubicBezTo>
                  <a:close/>
                  <a:moveTo>
                    <a:pt x="192" y="259"/>
                  </a:moveTo>
                  <a:cubicBezTo>
                    <a:pt x="186" y="259"/>
                    <a:pt x="180" y="259"/>
                    <a:pt x="178" y="259"/>
                  </a:cubicBezTo>
                  <a:cubicBezTo>
                    <a:pt x="176" y="259"/>
                    <a:pt x="152" y="259"/>
                    <a:pt x="151" y="265"/>
                  </a:cubicBezTo>
                  <a:cubicBezTo>
                    <a:pt x="144" y="265"/>
                    <a:pt x="137" y="265"/>
                    <a:pt x="130" y="265"/>
                  </a:cubicBezTo>
                  <a:cubicBezTo>
                    <a:pt x="115" y="265"/>
                    <a:pt x="101" y="265"/>
                    <a:pt x="88" y="263"/>
                  </a:cubicBezTo>
                  <a:cubicBezTo>
                    <a:pt x="88" y="254"/>
                    <a:pt x="88" y="254"/>
                    <a:pt x="88" y="254"/>
                  </a:cubicBezTo>
                  <a:cubicBezTo>
                    <a:pt x="88" y="254"/>
                    <a:pt x="88" y="254"/>
                    <a:pt x="88" y="254"/>
                  </a:cubicBezTo>
                  <a:cubicBezTo>
                    <a:pt x="88" y="254"/>
                    <a:pt x="88" y="254"/>
                    <a:pt x="88" y="254"/>
                  </a:cubicBezTo>
                  <a:cubicBezTo>
                    <a:pt x="88" y="251"/>
                    <a:pt x="82" y="249"/>
                    <a:pt x="75" y="249"/>
                  </a:cubicBezTo>
                  <a:cubicBezTo>
                    <a:pt x="69" y="248"/>
                    <a:pt x="62" y="248"/>
                    <a:pt x="60" y="248"/>
                  </a:cubicBezTo>
                  <a:cubicBezTo>
                    <a:pt x="59" y="248"/>
                    <a:pt x="53" y="248"/>
                    <a:pt x="47" y="249"/>
                  </a:cubicBezTo>
                  <a:cubicBezTo>
                    <a:pt x="47" y="249"/>
                    <a:pt x="47" y="249"/>
                    <a:pt x="47" y="249"/>
                  </a:cubicBezTo>
                  <a:cubicBezTo>
                    <a:pt x="42" y="244"/>
                    <a:pt x="38" y="239"/>
                    <a:pt x="36" y="232"/>
                  </a:cubicBezTo>
                  <a:cubicBezTo>
                    <a:pt x="33" y="227"/>
                    <a:pt x="32" y="220"/>
                    <a:pt x="32" y="212"/>
                  </a:cubicBezTo>
                  <a:cubicBezTo>
                    <a:pt x="32" y="187"/>
                    <a:pt x="45" y="153"/>
                    <a:pt x="65" y="127"/>
                  </a:cubicBezTo>
                  <a:cubicBezTo>
                    <a:pt x="74" y="115"/>
                    <a:pt x="85" y="106"/>
                    <a:pt x="97" y="99"/>
                  </a:cubicBezTo>
                  <a:cubicBezTo>
                    <a:pt x="164" y="99"/>
                    <a:pt x="164" y="99"/>
                    <a:pt x="164" y="99"/>
                  </a:cubicBezTo>
                  <a:cubicBezTo>
                    <a:pt x="202" y="121"/>
                    <a:pt x="228" y="175"/>
                    <a:pt x="228" y="212"/>
                  </a:cubicBezTo>
                  <a:cubicBezTo>
                    <a:pt x="228" y="222"/>
                    <a:pt x="227" y="230"/>
                    <a:pt x="223" y="236"/>
                  </a:cubicBezTo>
                  <a:cubicBezTo>
                    <a:pt x="217" y="248"/>
                    <a:pt x="207" y="255"/>
                    <a:pt x="192" y="259"/>
                  </a:cubicBezTo>
                  <a:close/>
                  <a:moveTo>
                    <a:pt x="228" y="234"/>
                  </a:moveTo>
                  <a:cubicBezTo>
                    <a:pt x="228" y="234"/>
                    <a:pt x="228" y="234"/>
                    <a:pt x="228" y="234"/>
                  </a:cubicBezTo>
                  <a:cubicBezTo>
                    <a:pt x="229" y="231"/>
                    <a:pt x="229" y="229"/>
                    <a:pt x="230" y="226"/>
                  </a:cubicBezTo>
                  <a:cubicBezTo>
                    <a:pt x="235" y="226"/>
                    <a:pt x="248" y="225"/>
                    <a:pt x="253" y="222"/>
                  </a:cubicBezTo>
                  <a:cubicBezTo>
                    <a:pt x="253" y="230"/>
                    <a:pt x="253" y="230"/>
                    <a:pt x="253" y="230"/>
                  </a:cubicBezTo>
                  <a:cubicBezTo>
                    <a:pt x="252" y="231"/>
                    <a:pt x="243" y="234"/>
                    <a:pt x="228" y="234"/>
                  </a:cubicBezTo>
                  <a:close/>
                  <a:moveTo>
                    <a:pt x="230" y="223"/>
                  </a:moveTo>
                  <a:cubicBezTo>
                    <a:pt x="231" y="221"/>
                    <a:pt x="231" y="218"/>
                    <a:pt x="231" y="216"/>
                  </a:cubicBezTo>
                  <a:cubicBezTo>
                    <a:pt x="237" y="215"/>
                    <a:pt x="248" y="215"/>
                    <a:pt x="253" y="212"/>
                  </a:cubicBezTo>
                  <a:cubicBezTo>
                    <a:pt x="253" y="219"/>
                    <a:pt x="253" y="219"/>
                    <a:pt x="253" y="219"/>
                  </a:cubicBezTo>
                  <a:cubicBezTo>
                    <a:pt x="253" y="219"/>
                    <a:pt x="253" y="219"/>
                    <a:pt x="253" y="219"/>
                  </a:cubicBezTo>
                  <a:cubicBezTo>
                    <a:pt x="252" y="220"/>
                    <a:pt x="244" y="223"/>
                    <a:pt x="230" y="223"/>
                  </a:cubicBezTo>
                  <a:close/>
                  <a:moveTo>
                    <a:pt x="231" y="213"/>
                  </a:moveTo>
                  <a:cubicBezTo>
                    <a:pt x="231" y="213"/>
                    <a:pt x="231" y="212"/>
                    <a:pt x="231" y="212"/>
                  </a:cubicBezTo>
                  <a:cubicBezTo>
                    <a:pt x="231" y="210"/>
                    <a:pt x="231" y="208"/>
                    <a:pt x="231" y="206"/>
                  </a:cubicBezTo>
                  <a:cubicBezTo>
                    <a:pt x="236" y="205"/>
                    <a:pt x="248" y="205"/>
                    <a:pt x="253" y="202"/>
                  </a:cubicBezTo>
                  <a:cubicBezTo>
                    <a:pt x="253" y="209"/>
                    <a:pt x="253" y="209"/>
                    <a:pt x="253" y="209"/>
                  </a:cubicBezTo>
                  <a:cubicBezTo>
                    <a:pt x="253" y="209"/>
                    <a:pt x="253" y="209"/>
                    <a:pt x="253" y="209"/>
                  </a:cubicBezTo>
                  <a:cubicBezTo>
                    <a:pt x="252" y="210"/>
                    <a:pt x="245" y="212"/>
                    <a:pt x="231" y="213"/>
                  </a:cubicBezTo>
                  <a:close/>
                  <a:moveTo>
                    <a:pt x="231" y="203"/>
                  </a:moveTo>
                  <a:cubicBezTo>
                    <a:pt x="230" y="200"/>
                    <a:pt x="230" y="198"/>
                    <a:pt x="230" y="196"/>
                  </a:cubicBezTo>
                  <a:cubicBezTo>
                    <a:pt x="234" y="195"/>
                    <a:pt x="247" y="195"/>
                    <a:pt x="253" y="192"/>
                  </a:cubicBezTo>
                  <a:cubicBezTo>
                    <a:pt x="253" y="199"/>
                    <a:pt x="253" y="199"/>
                    <a:pt x="253" y="199"/>
                  </a:cubicBezTo>
                  <a:cubicBezTo>
                    <a:pt x="253" y="199"/>
                    <a:pt x="253" y="199"/>
                    <a:pt x="253" y="199"/>
                  </a:cubicBezTo>
                  <a:cubicBezTo>
                    <a:pt x="252" y="200"/>
                    <a:pt x="244" y="202"/>
                    <a:pt x="231" y="203"/>
                  </a:cubicBezTo>
                  <a:close/>
                  <a:moveTo>
                    <a:pt x="229" y="193"/>
                  </a:moveTo>
                  <a:cubicBezTo>
                    <a:pt x="229" y="190"/>
                    <a:pt x="228" y="188"/>
                    <a:pt x="227" y="185"/>
                  </a:cubicBezTo>
                  <a:cubicBezTo>
                    <a:pt x="227" y="185"/>
                    <a:pt x="228" y="185"/>
                    <a:pt x="228" y="185"/>
                  </a:cubicBezTo>
                  <a:cubicBezTo>
                    <a:pt x="228" y="185"/>
                    <a:pt x="246" y="185"/>
                    <a:pt x="253" y="182"/>
                  </a:cubicBezTo>
                  <a:cubicBezTo>
                    <a:pt x="253" y="189"/>
                    <a:pt x="253" y="189"/>
                    <a:pt x="253" y="189"/>
                  </a:cubicBezTo>
                  <a:cubicBezTo>
                    <a:pt x="253" y="189"/>
                    <a:pt x="253" y="189"/>
                    <a:pt x="253" y="189"/>
                  </a:cubicBezTo>
                  <a:cubicBezTo>
                    <a:pt x="252" y="190"/>
                    <a:pt x="244" y="193"/>
                    <a:pt x="229" y="193"/>
                  </a:cubicBezTo>
                  <a:close/>
                  <a:moveTo>
                    <a:pt x="228" y="183"/>
                  </a:moveTo>
                  <a:cubicBezTo>
                    <a:pt x="227" y="183"/>
                    <a:pt x="227" y="183"/>
                    <a:pt x="227" y="182"/>
                  </a:cubicBezTo>
                  <a:cubicBezTo>
                    <a:pt x="226" y="180"/>
                    <a:pt x="225" y="177"/>
                    <a:pt x="224" y="175"/>
                  </a:cubicBezTo>
                  <a:cubicBezTo>
                    <a:pt x="226" y="175"/>
                    <a:pt x="227" y="175"/>
                    <a:pt x="228" y="175"/>
                  </a:cubicBezTo>
                  <a:cubicBezTo>
                    <a:pt x="228" y="175"/>
                    <a:pt x="246" y="175"/>
                    <a:pt x="253" y="171"/>
                  </a:cubicBezTo>
                  <a:cubicBezTo>
                    <a:pt x="253" y="178"/>
                    <a:pt x="253" y="178"/>
                    <a:pt x="253" y="178"/>
                  </a:cubicBezTo>
                  <a:cubicBezTo>
                    <a:pt x="253" y="178"/>
                    <a:pt x="253" y="178"/>
                    <a:pt x="253" y="178"/>
                  </a:cubicBezTo>
                  <a:cubicBezTo>
                    <a:pt x="252" y="180"/>
                    <a:pt x="243" y="183"/>
                    <a:pt x="228" y="183"/>
                  </a:cubicBezTo>
                  <a:close/>
                  <a:moveTo>
                    <a:pt x="228" y="172"/>
                  </a:moveTo>
                  <a:cubicBezTo>
                    <a:pt x="226" y="172"/>
                    <a:pt x="225" y="172"/>
                    <a:pt x="223" y="172"/>
                  </a:cubicBezTo>
                  <a:cubicBezTo>
                    <a:pt x="222" y="170"/>
                    <a:pt x="221" y="167"/>
                    <a:pt x="220" y="164"/>
                  </a:cubicBezTo>
                  <a:cubicBezTo>
                    <a:pt x="224" y="165"/>
                    <a:pt x="227" y="165"/>
                    <a:pt x="228" y="165"/>
                  </a:cubicBezTo>
                  <a:cubicBezTo>
                    <a:pt x="228" y="165"/>
                    <a:pt x="246" y="165"/>
                    <a:pt x="253" y="161"/>
                  </a:cubicBezTo>
                  <a:cubicBezTo>
                    <a:pt x="253" y="168"/>
                    <a:pt x="253" y="168"/>
                    <a:pt x="253" y="168"/>
                  </a:cubicBezTo>
                  <a:cubicBezTo>
                    <a:pt x="253" y="168"/>
                    <a:pt x="253" y="168"/>
                    <a:pt x="253" y="168"/>
                  </a:cubicBezTo>
                  <a:cubicBezTo>
                    <a:pt x="252" y="170"/>
                    <a:pt x="243" y="172"/>
                    <a:pt x="228" y="172"/>
                  </a:cubicBezTo>
                  <a:close/>
                  <a:moveTo>
                    <a:pt x="228" y="162"/>
                  </a:moveTo>
                  <a:cubicBezTo>
                    <a:pt x="225" y="162"/>
                    <a:pt x="222" y="162"/>
                    <a:pt x="219" y="162"/>
                  </a:cubicBezTo>
                  <a:cubicBezTo>
                    <a:pt x="218" y="159"/>
                    <a:pt x="217" y="156"/>
                    <a:pt x="216" y="154"/>
                  </a:cubicBezTo>
                  <a:cubicBezTo>
                    <a:pt x="222" y="155"/>
                    <a:pt x="227" y="155"/>
                    <a:pt x="228" y="155"/>
                  </a:cubicBezTo>
                  <a:cubicBezTo>
                    <a:pt x="228" y="155"/>
                    <a:pt x="246" y="155"/>
                    <a:pt x="253" y="151"/>
                  </a:cubicBezTo>
                  <a:cubicBezTo>
                    <a:pt x="253" y="158"/>
                    <a:pt x="253" y="158"/>
                    <a:pt x="253" y="158"/>
                  </a:cubicBezTo>
                  <a:cubicBezTo>
                    <a:pt x="253" y="158"/>
                    <a:pt x="253" y="158"/>
                    <a:pt x="253" y="158"/>
                  </a:cubicBezTo>
                  <a:cubicBezTo>
                    <a:pt x="252" y="159"/>
                    <a:pt x="243" y="162"/>
                    <a:pt x="228" y="162"/>
                  </a:cubicBezTo>
                  <a:close/>
                  <a:moveTo>
                    <a:pt x="228" y="152"/>
                  </a:moveTo>
                  <a:cubicBezTo>
                    <a:pt x="222" y="152"/>
                    <a:pt x="218" y="151"/>
                    <a:pt x="214" y="151"/>
                  </a:cubicBezTo>
                  <a:cubicBezTo>
                    <a:pt x="213" y="148"/>
                    <a:pt x="211" y="146"/>
                    <a:pt x="210" y="143"/>
                  </a:cubicBezTo>
                  <a:cubicBezTo>
                    <a:pt x="217" y="144"/>
                    <a:pt x="227" y="144"/>
                    <a:pt x="228" y="144"/>
                  </a:cubicBezTo>
                  <a:cubicBezTo>
                    <a:pt x="228" y="144"/>
                    <a:pt x="246" y="144"/>
                    <a:pt x="253" y="141"/>
                  </a:cubicBezTo>
                  <a:cubicBezTo>
                    <a:pt x="253" y="148"/>
                    <a:pt x="253" y="148"/>
                    <a:pt x="253" y="148"/>
                  </a:cubicBezTo>
                  <a:cubicBezTo>
                    <a:pt x="253" y="148"/>
                    <a:pt x="253" y="148"/>
                    <a:pt x="253" y="148"/>
                  </a:cubicBezTo>
                  <a:cubicBezTo>
                    <a:pt x="252" y="149"/>
                    <a:pt x="243" y="152"/>
                    <a:pt x="228" y="152"/>
                  </a:cubicBezTo>
                  <a:close/>
                  <a:moveTo>
                    <a:pt x="228" y="142"/>
                  </a:moveTo>
                  <a:cubicBezTo>
                    <a:pt x="219" y="142"/>
                    <a:pt x="212" y="141"/>
                    <a:pt x="208" y="140"/>
                  </a:cubicBezTo>
                  <a:cubicBezTo>
                    <a:pt x="206" y="137"/>
                    <a:pt x="204" y="133"/>
                    <a:pt x="201" y="130"/>
                  </a:cubicBezTo>
                  <a:cubicBezTo>
                    <a:pt x="208" y="134"/>
                    <a:pt x="227" y="134"/>
                    <a:pt x="228" y="134"/>
                  </a:cubicBezTo>
                  <a:cubicBezTo>
                    <a:pt x="228" y="134"/>
                    <a:pt x="246" y="134"/>
                    <a:pt x="253" y="131"/>
                  </a:cubicBezTo>
                  <a:cubicBezTo>
                    <a:pt x="253" y="137"/>
                    <a:pt x="253" y="137"/>
                    <a:pt x="253" y="137"/>
                  </a:cubicBezTo>
                  <a:cubicBezTo>
                    <a:pt x="253" y="138"/>
                    <a:pt x="253" y="138"/>
                    <a:pt x="253" y="138"/>
                  </a:cubicBezTo>
                  <a:cubicBezTo>
                    <a:pt x="252" y="139"/>
                    <a:pt x="243" y="142"/>
                    <a:pt x="228" y="142"/>
                  </a:cubicBezTo>
                  <a:close/>
                  <a:moveTo>
                    <a:pt x="228" y="131"/>
                  </a:moveTo>
                  <a:cubicBezTo>
                    <a:pt x="212" y="131"/>
                    <a:pt x="203" y="129"/>
                    <a:pt x="202" y="127"/>
                  </a:cubicBezTo>
                  <a:cubicBezTo>
                    <a:pt x="202" y="127"/>
                    <a:pt x="202" y="127"/>
                    <a:pt x="202" y="127"/>
                  </a:cubicBezTo>
                  <a:cubicBezTo>
                    <a:pt x="202" y="121"/>
                    <a:pt x="202" y="121"/>
                    <a:pt x="202" y="121"/>
                  </a:cubicBezTo>
                  <a:cubicBezTo>
                    <a:pt x="209" y="124"/>
                    <a:pt x="227" y="124"/>
                    <a:pt x="228" y="124"/>
                  </a:cubicBezTo>
                  <a:cubicBezTo>
                    <a:pt x="228" y="124"/>
                    <a:pt x="246" y="124"/>
                    <a:pt x="253" y="121"/>
                  </a:cubicBezTo>
                  <a:cubicBezTo>
                    <a:pt x="253" y="127"/>
                    <a:pt x="253" y="127"/>
                    <a:pt x="253" y="127"/>
                  </a:cubicBezTo>
                  <a:cubicBezTo>
                    <a:pt x="253" y="127"/>
                    <a:pt x="253" y="127"/>
                    <a:pt x="253" y="127"/>
                  </a:cubicBezTo>
                  <a:cubicBezTo>
                    <a:pt x="252" y="129"/>
                    <a:pt x="243" y="131"/>
                    <a:pt x="228" y="131"/>
                  </a:cubicBezTo>
                  <a:close/>
                  <a:moveTo>
                    <a:pt x="228" y="121"/>
                  </a:moveTo>
                  <a:cubicBezTo>
                    <a:pt x="212" y="121"/>
                    <a:pt x="203" y="119"/>
                    <a:pt x="202" y="117"/>
                  </a:cubicBezTo>
                  <a:cubicBezTo>
                    <a:pt x="202" y="117"/>
                    <a:pt x="202" y="117"/>
                    <a:pt x="202" y="117"/>
                  </a:cubicBezTo>
                  <a:cubicBezTo>
                    <a:pt x="202" y="110"/>
                    <a:pt x="202" y="110"/>
                    <a:pt x="202" y="110"/>
                  </a:cubicBezTo>
                  <a:cubicBezTo>
                    <a:pt x="209" y="113"/>
                    <a:pt x="227" y="113"/>
                    <a:pt x="228" y="113"/>
                  </a:cubicBezTo>
                  <a:cubicBezTo>
                    <a:pt x="228" y="113"/>
                    <a:pt x="246" y="113"/>
                    <a:pt x="253" y="110"/>
                  </a:cubicBezTo>
                  <a:cubicBezTo>
                    <a:pt x="253" y="117"/>
                    <a:pt x="253" y="117"/>
                    <a:pt x="253" y="117"/>
                  </a:cubicBezTo>
                  <a:cubicBezTo>
                    <a:pt x="253" y="117"/>
                    <a:pt x="253" y="117"/>
                    <a:pt x="253" y="117"/>
                  </a:cubicBezTo>
                  <a:cubicBezTo>
                    <a:pt x="252" y="119"/>
                    <a:pt x="243" y="121"/>
                    <a:pt x="228" y="121"/>
                  </a:cubicBezTo>
                  <a:close/>
                </a:path>
              </a:pathLst>
            </a:custGeom>
            <a:solidFill>
              <a:srgbClr val="3C3C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sp>
          <p:nvSpPr>
            <p:cNvPr id="155" name="íṥľîḍé"/>
            <p:cNvSpPr/>
            <p:nvPr>
              <p:custDataLst>
                <p:tags r:id="rId53"/>
              </p:custDataLst>
            </p:nvPr>
          </p:nvSpPr>
          <p:spPr bwMode="auto">
            <a:xfrm>
              <a:off x="5470526" y="3284538"/>
              <a:ext cx="738188" cy="1554163"/>
            </a:xfrm>
            <a:custGeom>
              <a:avLst/>
              <a:gdLst>
                <a:gd name="T0" fmla="*/ 34 w 46"/>
                <a:gd name="T1" fmla="*/ 47 h 97"/>
                <a:gd name="T2" fmla="*/ 27 w 46"/>
                <a:gd name="T3" fmla="*/ 43 h 97"/>
                <a:gd name="T4" fmla="*/ 27 w 46"/>
                <a:gd name="T5" fmla="*/ 9 h 97"/>
                <a:gd name="T6" fmla="*/ 38 w 46"/>
                <a:gd name="T7" fmla="*/ 11 h 97"/>
                <a:gd name="T8" fmla="*/ 42 w 46"/>
                <a:gd name="T9" fmla="*/ 13 h 97"/>
                <a:gd name="T10" fmla="*/ 44 w 46"/>
                <a:gd name="T11" fmla="*/ 11 h 97"/>
                <a:gd name="T12" fmla="*/ 39 w 46"/>
                <a:gd name="T13" fmla="*/ 8 h 97"/>
                <a:gd name="T14" fmla="*/ 27 w 46"/>
                <a:gd name="T15" fmla="*/ 5 h 97"/>
                <a:gd name="T16" fmla="*/ 27 w 46"/>
                <a:gd name="T17" fmla="*/ 1 h 97"/>
                <a:gd name="T18" fmla="*/ 25 w 46"/>
                <a:gd name="T19" fmla="*/ 0 h 97"/>
                <a:gd name="T20" fmla="*/ 23 w 46"/>
                <a:gd name="T21" fmla="*/ 1 h 97"/>
                <a:gd name="T22" fmla="*/ 23 w 46"/>
                <a:gd name="T23" fmla="*/ 6 h 97"/>
                <a:gd name="T24" fmla="*/ 9 w 46"/>
                <a:gd name="T25" fmla="*/ 10 h 97"/>
                <a:gd name="T26" fmla="*/ 2 w 46"/>
                <a:gd name="T27" fmla="*/ 24 h 97"/>
                <a:gd name="T28" fmla="*/ 9 w 46"/>
                <a:gd name="T29" fmla="*/ 40 h 97"/>
                <a:gd name="T30" fmla="*/ 23 w 46"/>
                <a:gd name="T31" fmla="*/ 46 h 97"/>
                <a:gd name="T32" fmla="*/ 23 w 46"/>
                <a:gd name="T33" fmla="*/ 87 h 97"/>
                <a:gd name="T34" fmla="*/ 13 w 46"/>
                <a:gd name="T35" fmla="*/ 85 h 97"/>
                <a:gd name="T36" fmla="*/ 3 w 46"/>
                <a:gd name="T37" fmla="*/ 78 h 97"/>
                <a:gd name="T38" fmla="*/ 1 w 46"/>
                <a:gd name="T39" fmla="*/ 77 h 97"/>
                <a:gd name="T40" fmla="*/ 2 w 46"/>
                <a:gd name="T41" fmla="*/ 82 h 97"/>
                <a:gd name="T42" fmla="*/ 13 w 46"/>
                <a:gd name="T43" fmla="*/ 89 h 97"/>
                <a:gd name="T44" fmla="*/ 23 w 46"/>
                <a:gd name="T45" fmla="*/ 91 h 97"/>
                <a:gd name="T46" fmla="*/ 24 w 46"/>
                <a:gd name="T47" fmla="*/ 97 h 97"/>
                <a:gd name="T48" fmla="*/ 26 w 46"/>
                <a:gd name="T49" fmla="*/ 97 h 97"/>
                <a:gd name="T50" fmla="*/ 27 w 46"/>
                <a:gd name="T51" fmla="*/ 90 h 97"/>
                <a:gd name="T52" fmla="*/ 41 w 46"/>
                <a:gd name="T53" fmla="*/ 84 h 97"/>
                <a:gd name="T54" fmla="*/ 45 w 46"/>
                <a:gd name="T55" fmla="*/ 58 h 97"/>
                <a:gd name="T56" fmla="*/ 23 w 46"/>
                <a:gd name="T57" fmla="*/ 42 h 97"/>
                <a:gd name="T58" fmla="*/ 17 w 46"/>
                <a:gd name="T59" fmla="*/ 40 h 97"/>
                <a:gd name="T60" fmla="*/ 7 w 46"/>
                <a:gd name="T61" fmla="*/ 31 h 97"/>
                <a:gd name="T62" fmla="*/ 7 w 46"/>
                <a:gd name="T63" fmla="*/ 17 h 97"/>
                <a:gd name="T64" fmla="*/ 17 w 46"/>
                <a:gd name="T65" fmla="*/ 10 h 97"/>
                <a:gd name="T66" fmla="*/ 23 w 46"/>
                <a:gd name="T67" fmla="*/ 9 h 97"/>
                <a:gd name="T68" fmla="*/ 27 w 46"/>
                <a:gd name="T69" fmla="*/ 87 h 97"/>
                <a:gd name="T70" fmla="*/ 27 w 46"/>
                <a:gd name="T71" fmla="*/ 47 h 97"/>
                <a:gd name="T72" fmla="*/ 33 w 46"/>
                <a:gd name="T73" fmla="*/ 50 h 97"/>
                <a:gd name="T74" fmla="*/ 42 w 46"/>
                <a:gd name="T75" fmla="*/ 60 h 97"/>
                <a:gd name="T76" fmla="*/ 27 w 46"/>
                <a:gd name="T77" fmla="*/ 8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97">
                  <a:moveTo>
                    <a:pt x="40" y="51"/>
                  </a:moveTo>
                  <a:cubicBezTo>
                    <a:pt x="39" y="49"/>
                    <a:pt x="37" y="48"/>
                    <a:pt x="34" y="47"/>
                  </a:cubicBezTo>
                  <a:cubicBezTo>
                    <a:pt x="32" y="45"/>
                    <a:pt x="30" y="44"/>
                    <a:pt x="27" y="44"/>
                  </a:cubicBezTo>
                  <a:cubicBezTo>
                    <a:pt x="27" y="43"/>
                    <a:pt x="27" y="43"/>
                    <a:pt x="27" y="43"/>
                  </a:cubicBezTo>
                  <a:cubicBezTo>
                    <a:pt x="27" y="9"/>
                    <a:pt x="27" y="9"/>
                    <a:pt x="27" y="9"/>
                  </a:cubicBezTo>
                  <a:cubicBezTo>
                    <a:pt x="27" y="9"/>
                    <a:pt x="27" y="9"/>
                    <a:pt x="27" y="9"/>
                  </a:cubicBezTo>
                  <a:cubicBezTo>
                    <a:pt x="30" y="9"/>
                    <a:pt x="32" y="9"/>
                    <a:pt x="34" y="10"/>
                  </a:cubicBezTo>
                  <a:cubicBezTo>
                    <a:pt x="35" y="10"/>
                    <a:pt x="37" y="11"/>
                    <a:pt x="38" y="11"/>
                  </a:cubicBezTo>
                  <a:cubicBezTo>
                    <a:pt x="39" y="12"/>
                    <a:pt x="40" y="12"/>
                    <a:pt x="41" y="13"/>
                  </a:cubicBezTo>
                  <a:cubicBezTo>
                    <a:pt x="42" y="13"/>
                    <a:pt x="42" y="13"/>
                    <a:pt x="42" y="13"/>
                  </a:cubicBezTo>
                  <a:cubicBezTo>
                    <a:pt x="43" y="13"/>
                    <a:pt x="43" y="13"/>
                    <a:pt x="44" y="13"/>
                  </a:cubicBezTo>
                  <a:cubicBezTo>
                    <a:pt x="44" y="12"/>
                    <a:pt x="44" y="12"/>
                    <a:pt x="44" y="11"/>
                  </a:cubicBezTo>
                  <a:cubicBezTo>
                    <a:pt x="44" y="11"/>
                    <a:pt x="44" y="10"/>
                    <a:pt x="43" y="9"/>
                  </a:cubicBezTo>
                  <a:cubicBezTo>
                    <a:pt x="42" y="9"/>
                    <a:pt x="41" y="8"/>
                    <a:pt x="39" y="8"/>
                  </a:cubicBezTo>
                  <a:cubicBezTo>
                    <a:pt x="38" y="7"/>
                    <a:pt x="36" y="6"/>
                    <a:pt x="34" y="6"/>
                  </a:cubicBezTo>
                  <a:cubicBezTo>
                    <a:pt x="32" y="6"/>
                    <a:pt x="30" y="5"/>
                    <a:pt x="27" y="5"/>
                  </a:cubicBezTo>
                  <a:cubicBezTo>
                    <a:pt x="27" y="5"/>
                    <a:pt x="27" y="5"/>
                    <a:pt x="27" y="5"/>
                  </a:cubicBezTo>
                  <a:cubicBezTo>
                    <a:pt x="27" y="1"/>
                    <a:pt x="27" y="1"/>
                    <a:pt x="27" y="1"/>
                  </a:cubicBezTo>
                  <a:cubicBezTo>
                    <a:pt x="27" y="1"/>
                    <a:pt x="27" y="1"/>
                    <a:pt x="26" y="0"/>
                  </a:cubicBezTo>
                  <a:cubicBezTo>
                    <a:pt x="26" y="0"/>
                    <a:pt x="26" y="0"/>
                    <a:pt x="25" y="0"/>
                  </a:cubicBezTo>
                  <a:cubicBezTo>
                    <a:pt x="25" y="0"/>
                    <a:pt x="24" y="0"/>
                    <a:pt x="24" y="0"/>
                  </a:cubicBezTo>
                  <a:cubicBezTo>
                    <a:pt x="24" y="1"/>
                    <a:pt x="23" y="1"/>
                    <a:pt x="23" y="1"/>
                  </a:cubicBezTo>
                  <a:cubicBezTo>
                    <a:pt x="23" y="6"/>
                    <a:pt x="23" y="6"/>
                    <a:pt x="23" y="6"/>
                  </a:cubicBezTo>
                  <a:cubicBezTo>
                    <a:pt x="23" y="6"/>
                    <a:pt x="23" y="6"/>
                    <a:pt x="23" y="6"/>
                  </a:cubicBezTo>
                  <a:cubicBezTo>
                    <a:pt x="21" y="6"/>
                    <a:pt x="18" y="6"/>
                    <a:pt x="16" y="6"/>
                  </a:cubicBezTo>
                  <a:cubicBezTo>
                    <a:pt x="13" y="7"/>
                    <a:pt x="11" y="8"/>
                    <a:pt x="9" y="10"/>
                  </a:cubicBezTo>
                  <a:cubicBezTo>
                    <a:pt x="7" y="11"/>
                    <a:pt x="5" y="13"/>
                    <a:pt x="4" y="15"/>
                  </a:cubicBezTo>
                  <a:cubicBezTo>
                    <a:pt x="3" y="18"/>
                    <a:pt x="2" y="21"/>
                    <a:pt x="2" y="24"/>
                  </a:cubicBezTo>
                  <a:cubicBezTo>
                    <a:pt x="2" y="28"/>
                    <a:pt x="3" y="31"/>
                    <a:pt x="4" y="34"/>
                  </a:cubicBezTo>
                  <a:cubicBezTo>
                    <a:pt x="5" y="36"/>
                    <a:pt x="7" y="38"/>
                    <a:pt x="9" y="40"/>
                  </a:cubicBezTo>
                  <a:cubicBezTo>
                    <a:pt x="11" y="41"/>
                    <a:pt x="13" y="42"/>
                    <a:pt x="15" y="43"/>
                  </a:cubicBezTo>
                  <a:cubicBezTo>
                    <a:pt x="18" y="44"/>
                    <a:pt x="21" y="45"/>
                    <a:pt x="23" y="46"/>
                  </a:cubicBezTo>
                  <a:cubicBezTo>
                    <a:pt x="23" y="46"/>
                    <a:pt x="23" y="46"/>
                    <a:pt x="23" y="46"/>
                  </a:cubicBezTo>
                  <a:cubicBezTo>
                    <a:pt x="23" y="87"/>
                    <a:pt x="23" y="87"/>
                    <a:pt x="23" y="87"/>
                  </a:cubicBezTo>
                  <a:cubicBezTo>
                    <a:pt x="23" y="87"/>
                    <a:pt x="23" y="87"/>
                    <a:pt x="23" y="87"/>
                  </a:cubicBezTo>
                  <a:cubicBezTo>
                    <a:pt x="19" y="87"/>
                    <a:pt x="15" y="86"/>
                    <a:pt x="13" y="85"/>
                  </a:cubicBezTo>
                  <a:cubicBezTo>
                    <a:pt x="10" y="84"/>
                    <a:pt x="8" y="83"/>
                    <a:pt x="7" y="82"/>
                  </a:cubicBezTo>
                  <a:cubicBezTo>
                    <a:pt x="5" y="80"/>
                    <a:pt x="4" y="79"/>
                    <a:pt x="3" y="78"/>
                  </a:cubicBezTo>
                  <a:cubicBezTo>
                    <a:pt x="3" y="77"/>
                    <a:pt x="2" y="77"/>
                    <a:pt x="2" y="77"/>
                  </a:cubicBezTo>
                  <a:cubicBezTo>
                    <a:pt x="2" y="77"/>
                    <a:pt x="1" y="77"/>
                    <a:pt x="1" y="77"/>
                  </a:cubicBezTo>
                  <a:cubicBezTo>
                    <a:pt x="0" y="78"/>
                    <a:pt x="0" y="78"/>
                    <a:pt x="0" y="79"/>
                  </a:cubicBezTo>
                  <a:cubicBezTo>
                    <a:pt x="0" y="80"/>
                    <a:pt x="1" y="81"/>
                    <a:pt x="2" y="82"/>
                  </a:cubicBezTo>
                  <a:cubicBezTo>
                    <a:pt x="3" y="83"/>
                    <a:pt x="4" y="84"/>
                    <a:pt x="6" y="86"/>
                  </a:cubicBezTo>
                  <a:cubicBezTo>
                    <a:pt x="8" y="87"/>
                    <a:pt x="10" y="88"/>
                    <a:pt x="13" y="89"/>
                  </a:cubicBezTo>
                  <a:cubicBezTo>
                    <a:pt x="16" y="90"/>
                    <a:pt x="19" y="91"/>
                    <a:pt x="23" y="91"/>
                  </a:cubicBezTo>
                  <a:cubicBezTo>
                    <a:pt x="23" y="91"/>
                    <a:pt x="23" y="91"/>
                    <a:pt x="23" y="91"/>
                  </a:cubicBezTo>
                  <a:cubicBezTo>
                    <a:pt x="23" y="96"/>
                    <a:pt x="23" y="96"/>
                    <a:pt x="23" y="96"/>
                  </a:cubicBezTo>
                  <a:cubicBezTo>
                    <a:pt x="23" y="96"/>
                    <a:pt x="24" y="96"/>
                    <a:pt x="24" y="97"/>
                  </a:cubicBezTo>
                  <a:cubicBezTo>
                    <a:pt x="24" y="97"/>
                    <a:pt x="25" y="97"/>
                    <a:pt x="25" y="97"/>
                  </a:cubicBezTo>
                  <a:cubicBezTo>
                    <a:pt x="26" y="97"/>
                    <a:pt x="26" y="97"/>
                    <a:pt x="26" y="97"/>
                  </a:cubicBezTo>
                  <a:cubicBezTo>
                    <a:pt x="27" y="96"/>
                    <a:pt x="27" y="96"/>
                    <a:pt x="27" y="96"/>
                  </a:cubicBezTo>
                  <a:cubicBezTo>
                    <a:pt x="27" y="90"/>
                    <a:pt x="27" y="90"/>
                    <a:pt x="27" y="90"/>
                  </a:cubicBezTo>
                  <a:cubicBezTo>
                    <a:pt x="27" y="90"/>
                    <a:pt x="27" y="90"/>
                    <a:pt x="27" y="90"/>
                  </a:cubicBezTo>
                  <a:cubicBezTo>
                    <a:pt x="33" y="90"/>
                    <a:pt x="38" y="88"/>
                    <a:pt x="41" y="84"/>
                  </a:cubicBezTo>
                  <a:cubicBezTo>
                    <a:pt x="45" y="80"/>
                    <a:pt x="46" y="75"/>
                    <a:pt x="46" y="68"/>
                  </a:cubicBezTo>
                  <a:cubicBezTo>
                    <a:pt x="46" y="64"/>
                    <a:pt x="46" y="61"/>
                    <a:pt x="45" y="58"/>
                  </a:cubicBezTo>
                  <a:cubicBezTo>
                    <a:pt x="44" y="55"/>
                    <a:pt x="42" y="53"/>
                    <a:pt x="40" y="51"/>
                  </a:cubicBezTo>
                  <a:close/>
                  <a:moveTo>
                    <a:pt x="23" y="42"/>
                  </a:moveTo>
                  <a:cubicBezTo>
                    <a:pt x="23" y="42"/>
                    <a:pt x="23" y="42"/>
                    <a:pt x="23" y="42"/>
                  </a:cubicBezTo>
                  <a:cubicBezTo>
                    <a:pt x="21" y="41"/>
                    <a:pt x="19" y="41"/>
                    <a:pt x="17" y="40"/>
                  </a:cubicBezTo>
                  <a:cubicBezTo>
                    <a:pt x="15" y="39"/>
                    <a:pt x="13" y="38"/>
                    <a:pt x="11" y="36"/>
                  </a:cubicBezTo>
                  <a:cubicBezTo>
                    <a:pt x="10" y="35"/>
                    <a:pt x="8" y="33"/>
                    <a:pt x="7" y="31"/>
                  </a:cubicBezTo>
                  <a:cubicBezTo>
                    <a:pt x="6" y="30"/>
                    <a:pt x="6" y="27"/>
                    <a:pt x="6" y="24"/>
                  </a:cubicBezTo>
                  <a:cubicBezTo>
                    <a:pt x="6" y="21"/>
                    <a:pt x="6" y="19"/>
                    <a:pt x="7" y="17"/>
                  </a:cubicBezTo>
                  <a:cubicBezTo>
                    <a:pt x="8" y="15"/>
                    <a:pt x="10" y="14"/>
                    <a:pt x="11" y="13"/>
                  </a:cubicBezTo>
                  <a:cubicBezTo>
                    <a:pt x="13" y="11"/>
                    <a:pt x="15" y="11"/>
                    <a:pt x="17" y="10"/>
                  </a:cubicBezTo>
                  <a:cubicBezTo>
                    <a:pt x="19" y="10"/>
                    <a:pt x="21" y="9"/>
                    <a:pt x="23" y="9"/>
                  </a:cubicBezTo>
                  <a:cubicBezTo>
                    <a:pt x="23" y="9"/>
                    <a:pt x="23" y="9"/>
                    <a:pt x="23" y="9"/>
                  </a:cubicBezTo>
                  <a:lnTo>
                    <a:pt x="23" y="42"/>
                  </a:lnTo>
                  <a:close/>
                  <a:moveTo>
                    <a:pt x="27" y="87"/>
                  </a:moveTo>
                  <a:cubicBezTo>
                    <a:pt x="27" y="87"/>
                    <a:pt x="27" y="87"/>
                    <a:pt x="27" y="87"/>
                  </a:cubicBezTo>
                  <a:cubicBezTo>
                    <a:pt x="27" y="47"/>
                    <a:pt x="27" y="47"/>
                    <a:pt x="27" y="47"/>
                  </a:cubicBezTo>
                  <a:cubicBezTo>
                    <a:pt x="28" y="48"/>
                    <a:pt x="28" y="48"/>
                    <a:pt x="28" y="48"/>
                  </a:cubicBezTo>
                  <a:cubicBezTo>
                    <a:pt x="30" y="48"/>
                    <a:pt x="31" y="49"/>
                    <a:pt x="33" y="50"/>
                  </a:cubicBezTo>
                  <a:cubicBezTo>
                    <a:pt x="35" y="51"/>
                    <a:pt x="37" y="53"/>
                    <a:pt x="38" y="54"/>
                  </a:cubicBezTo>
                  <a:cubicBezTo>
                    <a:pt x="40" y="56"/>
                    <a:pt x="41" y="58"/>
                    <a:pt x="42" y="60"/>
                  </a:cubicBezTo>
                  <a:cubicBezTo>
                    <a:pt x="42" y="63"/>
                    <a:pt x="43" y="65"/>
                    <a:pt x="43" y="68"/>
                  </a:cubicBezTo>
                  <a:cubicBezTo>
                    <a:pt x="43" y="79"/>
                    <a:pt x="38" y="85"/>
                    <a:pt x="27" y="87"/>
                  </a:cubicBezTo>
                  <a:close/>
                </a:path>
              </a:pathLst>
            </a:custGeom>
            <a:solidFill>
              <a:srgbClr val="3C3C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latin typeface="微软雅黑" panose="020B0503020204020204" pitchFamily="34" charset="-122"/>
                <a:ea typeface="微软雅黑" panose="020B0503020204020204" pitchFamily="34" charset="-122"/>
              </a:endParaRPr>
            </a:p>
          </p:txBody>
        </p:sp>
      </p:grpSp>
      <p:sp>
        <p:nvSpPr>
          <p:cNvPr id="156" name="reply_152574"/>
          <p:cNvSpPr/>
          <p:nvPr>
            <p:custDataLst>
              <p:tags r:id="rId54"/>
            </p:custDataLst>
          </p:nvPr>
        </p:nvSpPr>
        <p:spPr>
          <a:xfrm rot="21420000" flipH="1">
            <a:off x="4006850" y="3035935"/>
            <a:ext cx="1264285" cy="645795"/>
          </a:xfrm>
          <a:custGeom>
            <a:avLst/>
            <a:gdLst>
              <a:gd name="T0" fmla="*/ 1391 w 3332"/>
              <a:gd name="T1" fmla="*/ 995 h 3327"/>
              <a:gd name="T2" fmla="*/ 1391 w 3332"/>
              <a:gd name="T3" fmla="*/ 215 h 3327"/>
              <a:gd name="T4" fmla="*/ 1268 w 3332"/>
              <a:gd name="T5" fmla="*/ 31 h 3327"/>
              <a:gd name="T6" fmla="*/ 1050 w 3332"/>
              <a:gd name="T7" fmla="*/ 74 h 3327"/>
              <a:gd name="T8" fmla="*/ 79 w 3332"/>
              <a:gd name="T9" fmla="*/ 1044 h 3327"/>
              <a:gd name="T10" fmla="*/ 79 w 3332"/>
              <a:gd name="T11" fmla="*/ 1327 h 3327"/>
              <a:gd name="T12" fmla="*/ 1049 w 3332"/>
              <a:gd name="T13" fmla="*/ 2298 h 3327"/>
              <a:gd name="T14" fmla="*/ 1191 w 3332"/>
              <a:gd name="T15" fmla="*/ 2357 h 3327"/>
              <a:gd name="T16" fmla="*/ 1267 w 3332"/>
              <a:gd name="T17" fmla="*/ 2342 h 3327"/>
              <a:gd name="T18" fmla="*/ 1390 w 3332"/>
              <a:gd name="T19" fmla="*/ 2157 h 3327"/>
              <a:gd name="T20" fmla="*/ 1391 w 3332"/>
              <a:gd name="T21" fmla="*/ 1397 h 3327"/>
              <a:gd name="T22" fmla="*/ 2932 w 3332"/>
              <a:gd name="T23" fmla="*/ 3127 h 3327"/>
              <a:gd name="T24" fmla="*/ 3132 w 3332"/>
              <a:gd name="T25" fmla="*/ 3327 h 3327"/>
              <a:gd name="T26" fmla="*/ 3332 w 3332"/>
              <a:gd name="T27" fmla="*/ 3127 h 3327"/>
              <a:gd name="T28" fmla="*/ 1391 w 3332"/>
              <a:gd name="T29" fmla="*/ 995 h 3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32" h="3327">
                <a:moveTo>
                  <a:pt x="1391" y="995"/>
                </a:moveTo>
                <a:lnTo>
                  <a:pt x="1391" y="215"/>
                </a:lnTo>
                <a:cubicBezTo>
                  <a:pt x="1391" y="134"/>
                  <a:pt x="1342" y="61"/>
                  <a:pt x="1268" y="31"/>
                </a:cubicBezTo>
                <a:cubicBezTo>
                  <a:pt x="1193" y="0"/>
                  <a:pt x="1107" y="17"/>
                  <a:pt x="1050" y="74"/>
                </a:cubicBezTo>
                <a:lnTo>
                  <a:pt x="79" y="1044"/>
                </a:lnTo>
                <a:cubicBezTo>
                  <a:pt x="0" y="1122"/>
                  <a:pt x="0" y="1249"/>
                  <a:pt x="79" y="1327"/>
                </a:cubicBezTo>
                <a:lnTo>
                  <a:pt x="1049" y="2298"/>
                </a:lnTo>
                <a:cubicBezTo>
                  <a:pt x="1087" y="2336"/>
                  <a:pt x="1138" y="2357"/>
                  <a:pt x="1191" y="2357"/>
                </a:cubicBezTo>
                <a:cubicBezTo>
                  <a:pt x="1216" y="2357"/>
                  <a:pt x="1242" y="2352"/>
                  <a:pt x="1267" y="2342"/>
                </a:cubicBezTo>
                <a:cubicBezTo>
                  <a:pt x="1342" y="2311"/>
                  <a:pt x="1390" y="2238"/>
                  <a:pt x="1390" y="2157"/>
                </a:cubicBezTo>
                <a:lnTo>
                  <a:pt x="1391" y="1397"/>
                </a:lnTo>
                <a:cubicBezTo>
                  <a:pt x="2257" y="1497"/>
                  <a:pt x="2932" y="2234"/>
                  <a:pt x="2932" y="3127"/>
                </a:cubicBezTo>
                <a:cubicBezTo>
                  <a:pt x="2932" y="3238"/>
                  <a:pt x="3022" y="3327"/>
                  <a:pt x="3132" y="3327"/>
                </a:cubicBezTo>
                <a:cubicBezTo>
                  <a:pt x="3243" y="3327"/>
                  <a:pt x="3332" y="3238"/>
                  <a:pt x="3332" y="3127"/>
                </a:cubicBezTo>
                <a:cubicBezTo>
                  <a:pt x="3332" y="2014"/>
                  <a:pt x="2478" y="1096"/>
                  <a:pt x="1391" y="995"/>
                </a:cubicBezTo>
                <a:close/>
              </a:path>
            </a:pathLst>
          </a:custGeom>
          <a:solidFill>
            <a:schemeClr val="accent4">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微软雅黑" panose="020B0503020204020204" pitchFamily="34" charset="-122"/>
              <a:ea typeface="微软雅黑" panose="020B0503020204020204" pitchFamily="34" charset="-122"/>
            </a:endParaRPr>
          </a:p>
        </p:txBody>
      </p:sp>
      <p:sp>
        <p:nvSpPr>
          <p:cNvPr id="157" name="reply_152574"/>
          <p:cNvSpPr/>
          <p:nvPr>
            <p:custDataLst>
              <p:tags r:id="rId55"/>
            </p:custDataLst>
          </p:nvPr>
        </p:nvSpPr>
        <p:spPr>
          <a:xfrm rot="1620000" flipH="1">
            <a:off x="6826885" y="2887980"/>
            <a:ext cx="1431290" cy="645795"/>
          </a:xfrm>
          <a:custGeom>
            <a:avLst/>
            <a:gdLst>
              <a:gd name="T0" fmla="*/ 1391 w 3332"/>
              <a:gd name="T1" fmla="*/ 995 h 3327"/>
              <a:gd name="T2" fmla="*/ 1391 w 3332"/>
              <a:gd name="T3" fmla="*/ 215 h 3327"/>
              <a:gd name="T4" fmla="*/ 1268 w 3332"/>
              <a:gd name="T5" fmla="*/ 31 h 3327"/>
              <a:gd name="T6" fmla="*/ 1050 w 3332"/>
              <a:gd name="T7" fmla="*/ 74 h 3327"/>
              <a:gd name="T8" fmla="*/ 79 w 3332"/>
              <a:gd name="T9" fmla="*/ 1044 h 3327"/>
              <a:gd name="T10" fmla="*/ 79 w 3332"/>
              <a:gd name="T11" fmla="*/ 1327 h 3327"/>
              <a:gd name="T12" fmla="*/ 1049 w 3332"/>
              <a:gd name="T13" fmla="*/ 2298 h 3327"/>
              <a:gd name="T14" fmla="*/ 1191 w 3332"/>
              <a:gd name="T15" fmla="*/ 2357 h 3327"/>
              <a:gd name="T16" fmla="*/ 1267 w 3332"/>
              <a:gd name="T17" fmla="*/ 2342 h 3327"/>
              <a:gd name="T18" fmla="*/ 1390 w 3332"/>
              <a:gd name="T19" fmla="*/ 2157 h 3327"/>
              <a:gd name="T20" fmla="*/ 1391 w 3332"/>
              <a:gd name="T21" fmla="*/ 1397 h 3327"/>
              <a:gd name="T22" fmla="*/ 2932 w 3332"/>
              <a:gd name="T23" fmla="*/ 3127 h 3327"/>
              <a:gd name="T24" fmla="*/ 3132 w 3332"/>
              <a:gd name="T25" fmla="*/ 3327 h 3327"/>
              <a:gd name="T26" fmla="*/ 3332 w 3332"/>
              <a:gd name="T27" fmla="*/ 3127 h 3327"/>
              <a:gd name="T28" fmla="*/ 1391 w 3332"/>
              <a:gd name="T29" fmla="*/ 995 h 3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32" h="3327">
                <a:moveTo>
                  <a:pt x="1391" y="995"/>
                </a:moveTo>
                <a:lnTo>
                  <a:pt x="1391" y="215"/>
                </a:lnTo>
                <a:cubicBezTo>
                  <a:pt x="1391" y="134"/>
                  <a:pt x="1342" y="61"/>
                  <a:pt x="1268" y="31"/>
                </a:cubicBezTo>
                <a:cubicBezTo>
                  <a:pt x="1193" y="0"/>
                  <a:pt x="1107" y="17"/>
                  <a:pt x="1050" y="74"/>
                </a:cubicBezTo>
                <a:lnTo>
                  <a:pt x="79" y="1044"/>
                </a:lnTo>
                <a:cubicBezTo>
                  <a:pt x="0" y="1122"/>
                  <a:pt x="0" y="1249"/>
                  <a:pt x="79" y="1327"/>
                </a:cubicBezTo>
                <a:lnTo>
                  <a:pt x="1049" y="2298"/>
                </a:lnTo>
                <a:cubicBezTo>
                  <a:pt x="1087" y="2336"/>
                  <a:pt x="1138" y="2357"/>
                  <a:pt x="1191" y="2357"/>
                </a:cubicBezTo>
                <a:cubicBezTo>
                  <a:pt x="1216" y="2357"/>
                  <a:pt x="1242" y="2352"/>
                  <a:pt x="1267" y="2342"/>
                </a:cubicBezTo>
                <a:cubicBezTo>
                  <a:pt x="1342" y="2311"/>
                  <a:pt x="1390" y="2238"/>
                  <a:pt x="1390" y="2157"/>
                </a:cubicBezTo>
                <a:lnTo>
                  <a:pt x="1391" y="1397"/>
                </a:lnTo>
                <a:cubicBezTo>
                  <a:pt x="2257" y="1497"/>
                  <a:pt x="2932" y="2234"/>
                  <a:pt x="2932" y="3127"/>
                </a:cubicBezTo>
                <a:cubicBezTo>
                  <a:pt x="2932" y="3238"/>
                  <a:pt x="3022" y="3327"/>
                  <a:pt x="3132" y="3327"/>
                </a:cubicBezTo>
                <a:cubicBezTo>
                  <a:pt x="3243" y="3327"/>
                  <a:pt x="3332" y="3238"/>
                  <a:pt x="3332" y="3127"/>
                </a:cubicBezTo>
                <a:cubicBezTo>
                  <a:pt x="3332" y="2014"/>
                  <a:pt x="2478" y="1096"/>
                  <a:pt x="1391" y="995"/>
                </a:cubicBezTo>
                <a:close/>
              </a:path>
            </a:pathLst>
          </a:custGeom>
          <a:solidFill>
            <a:schemeClr val="accent4">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微软雅黑" panose="020B0503020204020204" pitchFamily="34" charset="-122"/>
              <a:ea typeface="微软雅黑" panose="020B0503020204020204" pitchFamily="34" charset="-122"/>
            </a:endParaRPr>
          </a:p>
        </p:txBody>
      </p:sp>
      <p:sp>
        <p:nvSpPr>
          <p:cNvPr id="158" name="文本框 157"/>
          <p:cNvSpPr txBox="1"/>
          <p:nvPr>
            <p:custDataLst>
              <p:tags r:id="rId56"/>
            </p:custDataLst>
          </p:nvPr>
        </p:nvSpPr>
        <p:spPr>
          <a:xfrm>
            <a:off x="2447290" y="4718050"/>
            <a:ext cx="992505" cy="460375"/>
          </a:xfrm>
          <a:prstGeom prst="rect">
            <a:avLst/>
          </a:prstGeom>
          <a:noFill/>
        </p:spPr>
        <p:txBody>
          <a:bodyPr wrap="square" rtlCol="0">
            <a:spAutoFit/>
          </a:bodyPr>
          <a:lstStyle/>
          <a:p>
            <a:r>
              <a:rPr lang="zh-CN" altLang="en-US" sz="2400" b="1">
                <a:solidFill>
                  <a:srgbClr val="0000FF"/>
                </a:solidFill>
                <a:latin typeface="微软雅黑" panose="020B0503020204020204" pitchFamily="34" charset="-122"/>
                <a:ea typeface="微软雅黑" panose="020B0503020204020204" pitchFamily="34" charset="-122"/>
              </a:rPr>
              <a:t>存折</a:t>
            </a:r>
            <a:endParaRPr lang="zh-CN" altLang="en-US" sz="2400" b="1">
              <a:solidFill>
                <a:srgbClr val="0000FF"/>
              </a:solidFill>
              <a:latin typeface="微软雅黑" panose="020B0503020204020204" pitchFamily="34" charset="-122"/>
              <a:ea typeface="微软雅黑" panose="020B0503020204020204" pitchFamily="34" charset="-122"/>
            </a:endParaRPr>
          </a:p>
        </p:txBody>
      </p:sp>
      <p:sp>
        <p:nvSpPr>
          <p:cNvPr id="159" name="文本框 158"/>
          <p:cNvSpPr txBox="1"/>
          <p:nvPr>
            <p:custDataLst>
              <p:tags r:id="rId57"/>
            </p:custDataLst>
          </p:nvPr>
        </p:nvSpPr>
        <p:spPr>
          <a:xfrm>
            <a:off x="9504045" y="4605020"/>
            <a:ext cx="1122045" cy="460375"/>
          </a:xfrm>
          <a:prstGeom prst="rect">
            <a:avLst/>
          </a:prstGeom>
          <a:noFill/>
        </p:spPr>
        <p:txBody>
          <a:bodyPr wrap="square" rtlCol="0">
            <a:spAutoFit/>
          </a:bodyPr>
          <a:lstStyle/>
          <a:p>
            <a:r>
              <a:rPr lang="zh-CN" altLang="en-US" sz="2400" b="1">
                <a:solidFill>
                  <a:srgbClr val="0000FF"/>
                </a:solidFill>
                <a:latin typeface="微软雅黑" panose="020B0503020204020204" pitchFamily="34" charset="-122"/>
                <a:ea typeface="微软雅黑" panose="020B0503020204020204" pitchFamily="34" charset="-122"/>
              </a:rPr>
              <a:t>买房子</a:t>
            </a:r>
            <a:endParaRPr lang="zh-CN" altLang="en-US" sz="2400" b="1">
              <a:solidFill>
                <a:srgbClr val="0000FF"/>
              </a:solidFill>
              <a:latin typeface="微软雅黑" panose="020B0503020204020204" pitchFamily="34" charset="-122"/>
              <a:ea typeface="微软雅黑" panose="020B0503020204020204" pitchFamily="34" charset="-122"/>
            </a:endParaRPr>
          </a:p>
        </p:txBody>
      </p:sp>
      <p:sp>
        <p:nvSpPr>
          <p:cNvPr id="160" name="文本框 159"/>
          <p:cNvSpPr txBox="1"/>
          <p:nvPr>
            <p:custDataLst>
              <p:tags r:id="rId58"/>
            </p:custDataLst>
          </p:nvPr>
        </p:nvSpPr>
        <p:spPr>
          <a:xfrm>
            <a:off x="5661025" y="4084320"/>
            <a:ext cx="939165" cy="460375"/>
          </a:xfrm>
          <a:prstGeom prst="rect">
            <a:avLst/>
          </a:prstGeom>
          <a:noFill/>
        </p:spPr>
        <p:txBody>
          <a:bodyPr wrap="square" rtlCol="0">
            <a:spAutoFit/>
          </a:bodyPr>
          <a:lstStyle/>
          <a:p>
            <a:r>
              <a:rPr lang="zh-CN" altLang="en-US" sz="2400" b="1">
                <a:latin typeface="微软雅黑" panose="020B0503020204020204" pitchFamily="34" charset="-122"/>
                <a:ea typeface="微软雅黑" panose="020B0503020204020204" pitchFamily="34" charset="-122"/>
              </a:rPr>
              <a:t>现金</a:t>
            </a:r>
            <a:endParaRPr lang="zh-CN" altLang="en-US" sz="2400" b="1">
              <a:latin typeface="微软雅黑" panose="020B0503020204020204" pitchFamily="34" charset="-122"/>
              <a:ea typeface="微软雅黑" panose="020B0503020204020204" pitchFamily="34" charset="-122"/>
            </a:endParaRPr>
          </a:p>
        </p:txBody>
      </p:sp>
      <p:sp>
        <p:nvSpPr>
          <p:cNvPr id="161" name="文本框 160"/>
          <p:cNvSpPr txBox="1"/>
          <p:nvPr>
            <p:custDataLst>
              <p:tags r:id="rId59"/>
            </p:custDataLst>
          </p:nvPr>
        </p:nvSpPr>
        <p:spPr>
          <a:xfrm>
            <a:off x="1073785" y="5403215"/>
            <a:ext cx="2801620" cy="460375"/>
          </a:xfrm>
          <a:prstGeom prst="rect">
            <a:avLst/>
          </a:prstGeom>
          <a:noFill/>
        </p:spPr>
        <p:txBody>
          <a:bodyPr wrap="square" rtlCol="0">
            <a:spAutoFit/>
          </a:bodyPr>
          <a:lstStyle/>
          <a:p>
            <a:r>
              <a:rPr lang="zh-CN" altLang="en-US" sz="2400" b="1" smtClean="0">
                <a:latin typeface="微软雅黑" panose="020B0503020204020204" pitchFamily="34" charset="-122"/>
                <a:ea typeface="微软雅黑" panose="020B0503020204020204" pitchFamily="34" charset="-122"/>
              </a:rPr>
              <a:t>有机物中的化学能</a:t>
            </a:r>
            <a:endParaRPr lang="zh-CN" altLang="en-US" sz="2400" b="1" smtClean="0">
              <a:latin typeface="微软雅黑" panose="020B0503020204020204" pitchFamily="34" charset="-122"/>
              <a:ea typeface="微软雅黑" panose="020B0503020204020204" pitchFamily="34" charset="-122"/>
            </a:endParaRPr>
          </a:p>
        </p:txBody>
      </p:sp>
      <p:sp>
        <p:nvSpPr>
          <p:cNvPr id="162" name="文本框 161"/>
          <p:cNvSpPr txBox="1"/>
          <p:nvPr>
            <p:custDataLst>
              <p:tags r:id="rId60"/>
            </p:custDataLst>
          </p:nvPr>
        </p:nvSpPr>
        <p:spPr>
          <a:xfrm>
            <a:off x="4751397" y="5401713"/>
            <a:ext cx="2417322" cy="460375"/>
          </a:xfrm>
          <a:prstGeom prst="rect">
            <a:avLst/>
          </a:prstGeom>
          <a:solidFill>
            <a:schemeClr val="accent4">
              <a:alpha val="65000"/>
            </a:schemeClr>
          </a:solidFill>
        </p:spPr>
        <p:txBody>
          <a:bodyPr wrap="square" rtlCol="0">
            <a:spAutoFit/>
          </a:bodyPr>
          <a:lstStyle/>
          <a:p>
            <a:r>
              <a:rPr lang="en-US" altLang="zh-CN" sz="2400" b="1" smtClean="0">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中的化学能</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63" name="文本框 162"/>
          <p:cNvSpPr txBox="1"/>
          <p:nvPr>
            <p:custDataLst>
              <p:tags r:id="rId61"/>
            </p:custDataLst>
          </p:nvPr>
        </p:nvSpPr>
        <p:spPr>
          <a:xfrm>
            <a:off x="7953375" y="5407660"/>
            <a:ext cx="2469515" cy="460375"/>
          </a:xfrm>
          <a:prstGeom prst="rect">
            <a:avLst/>
          </a:prstGeom>
          <a:noFill/>
        </p:spPr>
        <p:txBody>
          <a:bodyPr wrap="square" rtlCol="0">
            <a:spAutoFit/>
          </a:bodyPr>
          <a:lstStyle/>
          <a:p>
            <a:r>
              <a:rPr lang="zh-CN" altLang="en-US" sz="2400" b="1" smtClean="0">
                <a:latin typeface="微软雅黑" panose="020B0503020204020204" pitchFamily="34" charset="-122"/>
                <a:ea typeface="微软雅黑" panose="020B0503020204020204" pitchFamily="34" charset="-122"/>
              </a:rPr>
              <a:t>耗能的生命过程</a:t>
            </a:r>
            <a:endParaRPr lang="zh-CN" altLang="en-US" sz="2400" b="1" smtClean="0">
              <a:latin typeface="微软雅黑" panose="020B0503020204020204" pitchFamily="34" charset="-122"/>
              <a:ea typeface="微软雅黑" panose="020B0503020204020204" pitchFamily="34" charset="-122"/>
            </a:endParaRPr>
          </a:p>
        </p:txBody>
      </p:sp>
      <p:cxnSp>
        <p:nvCxnSpPr>
          <p:cNvPr id="164" name="直接箭头连接符 163"/>
          <p:cNvCxnSpPr/>
          <p:nvPr>
            <p:custDataLst>
              <p:tags r:id="rId62"/>
            </p:custDataLst>
          </p:nvPr>
        </p:nvCxnSpPr>
        <p:spPr>
          <a:xfrm>
            <a:off x="3825364" y="5633641"/>
            <a:ext cx="644356" cy="0"/>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65" name="直接箭头连接符 164"/>
          <p:cNvCxnSpPr/>
          <p:nvPr>
            <p:custDataLst>
              <p:tags r:id="rId63"/>
            </p:custDataLst>
          </p:nvPr>
        </p:nvCxnSpPr>
        <p:spPr>
          <a:xfrm>
            <a:off x="7245866" y="5638086"/>
            <a:ext cx="644356" cy="0"/>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66" name="文本框 165"/>
          <p:cNvSpPr txBox="1"/>
          <p:nvPr>
            <p:custDataLst>
              <p:tags r:id="rId64"/>
            </p:custDataLst>
          </p:nvPr>
        </p:nvSpPr>
        <p:spPr>
          <a:xfrm>
            <a:off x="4175125" y="4718050"/>
            <a:ext cx="3840480" cy="460375"/>
          </a:xfrm>
          <a:prstGeom prst="rect">
            <a:avLst/>
          </a:prstGeom>
          <a:noFill/>
        </p:spPr>
        <p:txBody>
          <a:bodyPr wrap="none" rtlCol="0" anchor="t">
            <a:spAutoFit/>
          </a:bodyPr>
          <a:lstStyle/>
          <a:p>
            <a:r>
              <a:rPr lang="zh-CN" altLang="en-US" sz="2400" b="1"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细胞中流通的能量“货币”</a:t>
            </a:r>
            <a:endParaRPr lang="zh-CN" altLang="en-US" sz="2400" b="1"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 name="文本框 1"/>
          <p:cNvSpPr txBox="1"/>
          <p:nvPr>
            <p:custDataLst>
              <p:tags r:id="rId65"/>
            </p:custDataLst>
          </p:nvPr>
        </p:nvSpPr>
        <p:spPr>
          <a:xfrm>
            <a:off x="466090" y="6151245"/>
            <a:ext cx="11028045" cy="521970"/>
          </a:xfrm>
          <a:prstGeom prst="rect">
            <a:avLst/>
          </a:prstGeom>
          <a:noFill/>
        </p:spPr>
        <p:txBody>
          <a:bodyPr wrap="square" rtlCol="0" anchor="t">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问题</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1</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：如何设计实验探究</a:t>
            </a:r>
            <a:r>
              <a:rPr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ATP是</a:t>
            </a:r>
            <a:r>
              <a:rPr lang="zh-CN" altLang="en-US" sz="28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驱动细胞生命活动的直接能源物质？</a:t>
            </a:r>
            <a:endParaRPr lang="zh-CN" altLang="en-US" sz="28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nvGrpSpPr>
          <p:cNvPr id="7" name="组合 6"/>
          <p:cNvGrpSpPr/>
          <p:nvPr>
            <p:custDataLst>
              <p:tags r:id="rId66"/>
            </p:custDataLst>
          </p:nvPr>
        </p:nvGrpSpPr>
        <p:grpSpPr>
          <a:xfrm>
            <a:off x="149225" y="81280"/>
            <a:ext cx="5146675" cy="1152525"/>
            <a:chOff x="235" y="128"/>
            <a:chExt cx="9212" cy="1815"/>
          </a:xfrm>
        </p:grpSpPr>
        <p:sp>
          <p:nvSpPr>
            <p:cNvPr id="15" name="文本框 14"/>
            <p:cNvSpPr txBox="1"/>
            <p:nvPr>
              <p:custDataLst>
                <p:tags r:id="rId67"/>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的结构和功能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6" name="组合 25"/>
            <p:cNvGrpSpPr/>
            <p:nvPr>
              <p:custDataLst>
                <p:tags r:id="rId68"/>
              </p:custDataLst>
            </p:nvPr>
          </p:nvGrpSpPr>
          <p:grpSpPr>
            <a:xfrm>
              <a:off x="235" y="128"/>
              <a:ext cx="9212" cy="899"/>
              <a:chOff x="587375" y="977268"/>
              <a:chExt cx="5849544" cy="570900"/>
            </a:xfrm>
          </p:grpSpPr>
          <p:sp>
            <p:nvSpPr>
              <p:cNvPr id="215" name="任意多边形: 形状 17"/>
              <p:cNvSpPr/>
              <p:nvPr>
                <p:custDataLst>
                  <p:tags r:id="rId69"/>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70"/>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71"/>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2"/>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73"/>
              </p:custDataLst>
            </p:nvPr>
          </p:nvPicPr>
          <p:blipFill>
            <a:blip r:embed="rId74"/>
            <a:stretch>
              <a:fillRect/>
            </a:stretch>
          </p:blipFill>
          <p:spPr>
            <a:xfrm>
              <a:off x="1119" y="207"/>
              <a:ext cx="719" cy="719"/>
            </a:xfrm>
            <a:prstGeom prst="rect">
              <a:avLst/>
            </a:prstGeom>
          </p:spPr>
        </p:pic>
      </p:grpSp>
      <p:pic>
        <p:nvPicPr>
          <p:cNvPr id="3" name="图片 2"/>
          <p:cNvPicPr/>
          <p:nvPr>
            <p:custDataLst>
              <p:tags r:id="rId75"/>
            </p:custDataLst>
          </p:nvPr>
        </p:nvPicPr>
        <p:blipFill>
          <a:blip r:embed="rId76"/>
          <a:srcRect l="6266" t="19331" r="3484" b="5728"/>
          <a:stretch>
            <a:fillRect/>
          </a:stretch>
        </p:blipFill>
        <p:spPr>
          <a:xfrm>
            <a:off x="1074420" y="2515870"/>
            <a:ext cx="2969895" cy="2028825"/>
          </a:xfrm>
          <a:prstGeom prst="rect">
            <a:avLst/>
          </a:prstGeom>
        </p:spPr>
      </p:pic>
      <p:pic>
        <p:nvPicPr>
          <p:cNvPr id="4" name="图片 3"/>
          <p:cNvPicPr/>
          <p:nvPr>
            <p:custDataLst>
              <p:tags r:id="rId77"/>
            </p:custDataLst>
          </p:nvPr>
        </p:nvPicPr>
        <p:blipFill>
          <a:blip r:embed="rId78"/>
          <a:stretch>
            <a:fillRect/>
          </a:stretch>
        </p:blipFill>
        <p:spPr>
          <a:xfrm>
            <a:off x="8371205" y="2349500"/>
            <a:ext cx="3122930" cy="225552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158"/>
                                        </p:tgtEl>
                                        <p:attrNameLst>
                                          <p:attrName>style.visibility</p:attrName>
                                        </p:attrNameLst>
                                      </p:cBhvr>
                                      <p:to>
                                        <p:strVal val="visible"/>
                                      </p:to>
                                    </p:set>
                                    <p:anim calcmode="lin" valueType="num">
                                      <p:cBhvr>
                                        <p:cTn id="11" dur="500" fill="hold"/>
                                        <p:tgtEl>
                                          <p:spTgt spid="158"/>
                                        </p:tgtEl>
                                        <p:attrNameLst>
                                          <p:attrName>ppt_w</p:attrName>
                                        </p:attrNameLst>
                                      </p:cBhvr>
                                      <p:tavLst>
                                        <p:tav tm="0">
                                          <p:val>
                                            <p:fltVal val="0"/>
                                          </p:val>
                                        </p:tav>
                                        <p:tav tm="100000">
                                          <p:val>
                                            <p:strVal val="#ppt_w"/>
                                          </p:val>
                                        </p:tav>
                                      </p:tavLst>
                                    </p:anim>
                                    <p:anim calcmode="lin" valueType="num">
                                      <p:cBhvr>
                                        <p:cTn id="12" dur="500" fill="hold"/>
                                        <p:tgtEl>
                                          <p:spTgt spid="158"/>
                                        </p:tgtEl>
                                        <p:attrNameLst>
                                          <p:attrName>ppt_h</p:attrName>
                                        </p:attrNameLst>
                                      </p:cBhvr>
                                      <p:tavLst>
                                        <p:tav tm="0">
                                          <p:val>
                                            <p:fltVal val="0"/>
                                          </p:val>
                                        </p:tav>
                                        <p:tav tm="100000">
                                          <p:val>
                                            <p:strVal val="#ppt_h"/>
                                          </p:val>
                                        </p:tav>
                                      </p:tavLst>
                                    </p:anim>
                                    <p:animEffect transition="in" filter="fade">
                                      <p:cBhvr>
                                        <p:cTn id="13" dur="500"/>
                                        <p:tgtEl>
                                          <p:spTgt spid="158"/>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8" fill="hold" grpId="0" nodeType="clickEffect">
                                  <p:stCondLst>
                                    <p:cond delay="0"/>
                                  </p:stCondLst>
                                  <p:childTnLst>
                                    <p:set>
                                      <p:cBhvr>
                                        <p:cTn id="17" dur="1" fill="hold">
                                          <p:stCondLst>
                                            <p:cond delay="0"/>
                                          </p:stCondLst>
                                        </p:cTn>
                                        <p:tgtEl>
                                          <p:spTgt spid="156"/>
                                        </p:tgtEl>
                                        <p:attrNameLst>
                                          <p:attrName>style.visibility</p:attrName>
                                        </p:attrNameLst>
                                      </p:cBhvr>
                                      <p:to>
                                        <p:strVal val="visible"/>
                                      </p:to>
                                    </p:set>
                                    <p:anim calcmode="lin" valueType="num">
                                      <p:cBhvr additive="base">
                                        <p:cTn id="18" dur="500"/>
                                        <p:tgtEl>
                                          <p:spTgt spid="156"/>
                                        </p:tgtEl>
                                        <p:attrNameLst>
                                          <p:attrName>ppt_x</p:attrName>
                                        </p:attrNameLst>
                                      </p:cBhvr>
                                      <p:tavLst>
                                        <p:tav tm="0">
                                          <p:val>
                                            <p:strVal val="#ppt_x-#ppt_w*1.125000"/>
                                          </p:val>
                                        </p:tav>
                                        <p:tav tm="100000">
                                          <p:val>
                                            <p:strVal val="#ppt_x"/>
                                          </p:val>
                                        </p:tav>
                                      </p:tavLst>
                                    </p:anim>
                                    <p:animEffect transition="in" filter="wipe(right)">
                                      <p:cBhvr>
                                        <p:cTn id="19" dur="500"/>
                                        <p:tgtEl>
                                          <p:spTgt spid="15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05"/>
                                        </p:tgtEl>
                                        <p:attrNameLst>
                                          <p:attrName>style.visibility</p:attrName>
                                        </p:attrNameLst>
                                      </p:cBhvr>
                                      <p:to>
                                        <p:strVal val="visible"/>
                                      </p:to>
                                    </p:set>
                                    <p:anim calcmode="lin" valueType="num">
                                      <p:cBhvr>
                                        <p:cTn id="24" dur="500" fill="hold"/>
                                        <p:tgtEl>
                                          <p:spTgt spid="105"/>
                                        </p:tgtEl>
                                        <p:attrNameLst>
                                          <p:attrName>ppt_w</p:attrName>
                                        </p:attrNameLst>
                                      </p:cBhvr>
                                      <p:tavLst>
                                        <p:tav tm="0">
                                          <p:val>
                                            <p:fltVal val="0"/>
                                          </p:val>
                                        </p:tav>
                                        <p:tav tm="100000">
                                          <p:val>
                                            <p:strVal val="#ppt_w"/>
                                          </p:val>
                                        </p:tav>
                                      </p:tavLst>
                                    </p:anim>
                                    <p:anim calcmode="lin" valueType="num">
                                      <p:cBhvr>
                                        <p:cTn id="25" dur="500" fill="hold"/>
                                        <p:tgtEl>
                                          <p:spTgt spid="105"/>
                                        </p:tgtEl>
                                        <p:attrNameLst>
                                          <p:attrName>ppt_h</p:attrName>
                                        </p:attrNameLst>
                                      </p:cBhvr>
                                      <p:tavLst>
                                        <p:tav tm="0">
                                          <p:val>
                                            <p:fltVal val="0"/>
                                          </p:val>
                                        </p:tav>
                                        <p:tav tm="100000">
                                          <p:val>
                                            <p:strVal val="#ppt_h"/>
                                          </p:val>
                                        </p:tav>
                                      </p:tavLst>
                                    </p:anim>
                                    <p:animEffect transition="in" filter="fade">
                                      <p:cBhvr>
                                        <p:cTn id="26" dur="500"/>
                                        <p:tgtEl>
                                          <p:spTgt spid="105"/>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160"/>
                                        </p:tgtEl>
                                        <p:attrNameLst>
                                          <p:attrName>style.visibility</p:attrName>
                                        </p:attrNameLst>
                                      </p:cBhvr>
                                      <p:to>
                                        <p:strVal val="visible"/>
                                      </p:to>
                                    </p:set>
                                    <p:anim calcmode="lin" valueType="num">
                                      <p:cBhvr>
                                        <p:cTn id="29" dur="500" fill="hold"/>
                                        <p:tgtEl>
                                          <p:spTgt spid="160"/>
                                        </p:tgtEl>
                                        <p:attrNameLst>
                                          <p:attrName>ppt_w</p:attrName>
                                        </p:attrNameLst>
                                      </p:cBhvr>
                                      <p:tavLst>
                                        <p:tav tm="0">
                                          <p:val>
                                            <p:fltVal val="0"/>
                                          </p:val>
                                        </p:tav>
                                        <p:tav tm="100000">
                                          <p:val>
                                            <p:strVal val="#ppt_w"/>
                                          </p:val>
                                        </p:tav>
                                      </p:tavLst>
                                    </p:anim>
                                    <p:anim calcmode="lin" valueType="num">
                                      <p:cBhvr>
                                        <p:cTn id="30" dur="500" fill="hold"/>
                                        <p:tgtEl>
                                          <p:spTgt spid="160"/>
                                        </p:tgtEl>
                                        <p:attrNameLst>
                                          <p:attrName>ppt_h</p:attrName>
                                        </p:attrNameLst>
                                      </p:cBhvr>
                                      <p:tavLst>
                                        <p:tav tm="0">
                                          <p:val>
                                            <p:fltVal val="0"/>
                                          </p:val>
                                        </p:tav>
                                        <p:tav tm="100000">
                                          <p:val>
                                            <p:strVal val="#ppt_h"/>
                                          </p:val>
                                        </p:tav>
                                      </p:tavLst>
                                    </p:anim>
                                    <p:animEffect transition="in" filter="fade">
                                      <p:cBhvr>
                                        <p:cTn id="31" dur="500"/>
                                        <p:tgtEl>
                                          <p:spTgt spid="160"/>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8" fill="hold" grpId="0" nodeType="clickEffect">
                                  <p:stCondLst>
                                    <p:cond delay="0"/>
                                  </p:stCondLst>
                                  <p:childTnLst>
                                    <p:set>
                                      <p:cBhvr>
                                        <p:cTn id="35" dur="1" fill="hold">
                                          <p:stCondLst>
                                            <p:cond delay="0"/>
                                          </p:stCondLst>
                                        </p:cTn>
                                        <p:tgtEl>
                                          <p:spTgt spid="157"/>
                                        </p:tgtEl>
                                        <p:attrNameLst>
                                          <p:attrName>style.visibility</p:attrName>
                                        </p:attrNameLst>
                                      </p:cBhvr>
                                      <p:to>
                                        <p:strVal val="visible"/>
                                      </p:to>
                                    </p:set>
                                    <p:anim calcmode="lin" valueType="num">
                                      <p:cBhvr additive="base">
                                        <p:cTn id="36" dur="500"/>
                                        <p:tgtEl>
                                          <p:spTgt spid="157"/>
                                        </p:tgtEl>
                                        <p:attrNameLst>
                                          <p:attrName>ppt_x</p:attrName>
                                        </p:attrNameLst>
                                      </p:cBhvr>
                                      <p:tavLst>
                                        <p:tav tm="0">
                                          <p:val>
                                            <p:strVal val="#ppt_x-#ppt_w*1.125000"/>
                                          </p:val>
                                        </p:tav>
                                        <p:tav tm="100000">
                                          <p:val>
                                            <p:strVal val="#ppt_x"/>
                                          </p:val>
                                        </p:tav>
                                      </p:tavLst>
                                    </p:anim>
                                    <p:animEffect transition="in" filter="wipe(right)">
                                      <p:cBhvr>
                                        <p:cTn id="37" dur="500"/>
                                        <p:tgtEl>
                                          <p:spTgt spid="157"/>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159"/>
                                        </p:tgtEl>
                                        <p:attrNameLst>
                                          <p:attrName>style.visibility</p:attrName>
                                        </p:attrNameLst>
                                      </p:cBhvr>
                                      <p:to>
                                        <p:strVal val="visible"/>
                                      </p:to>
                                    </p:set>
                                    <p:anim calcmode="lin" valueType="num">
                                      <p:cBhvr>
                                        <p:cTn id="40" dur="500" fill="hold"/>
                                        <p:tgtEl>
                                          <p:spTgt spid="159"/>
                                        </p:tgtEl>
                                        <p:attrNameLst>
                                          <p:attrName>ppt_w</p:attrName>
                                        </p:attrNameLst>
                                      </p:cBhvr>
                                      <p:tavLst>
                                        <p:tav tm="0">
                                          <p:val>
                                            <p:fltVal val="0"/>
                                          </p:val>
                                        </p:tav>
                                        <p:tav tm="100000">
                                          <p:val>
                                            <p:strVal val="#ppt_w"/>
                                          </p:val>
                                        </p:tav>
                                      </p:tavLst>
                                    </p:anim>
                                    <p:anim calcmode="lin" valueType="num">
                                      <p:cBhvr>
                                        <p:cTn id="41" dur="500" fill="hold"/>
                                        <p:tgtEl>
                                          <p:spTgt spid="159"/>
                                        </p:tgtEl>
                                        <p:attrNameLst>
                                          <p:attrName>ppt_h</p:attrName>
                                        </p:attrNameLst>
                                      </p:cBhvr>
                                      <p:tavLst>
                                        <p:tav tm="0">
                                          <p:val>
                                            <p:fltVal val="0"/>
                                          </p:val>
                                        </p:tav>
                                        <p:tav tm="100000">
                                          <p:val>
                                            <p:strVal val="#ppt_h"/>
                                          </p:val>
                                        </p:tav>
                                      </p:tavLst>
                                    </p:anim>
                                    <p:animEffect transition="in" filter="fade">
                                      <p:cBhvr>
                                        <p:cTn id="42" dur="500"/>
                                        <p:tgtEl>
                                          <p:spTgt spid="159"/>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8" fill="hold" grpId="0" nodeType="clickEffect">
                                  <p:stCondLst>
                                    <p:cond delay="0"/>
                                  </p:stCondLst>
                                  <p:childTnLst>
                                    <p:set>
                                      <p:cBhvr>
                                        <p:cTn id="46" dur="1" fill="hold">
                                          <p:stCondLst>
                                            <p:cond delay="0"/>
                                          </p:stCondLst>
                                        </p:cTn>
                                        <p:tgtEl>
                                          <p:spTgt spid="161"/>
                                        </p:tgtEl>
                                        <p:attrNameLst>
                                          <p:attrName>style.visibility</p:attrName>
                                        </p:attrNameLst>
                                      </p:cBhvr>
                                      <p:to>
                                        <p:strVal val="visible"/>
                                      </p:to>
                                    </p:set>
                                    <p:anim calcmode="lin" valueType="num">
                                      <p:cBhvr additive="base">
                                        <p:cTn id="47" dur="500"/>
                                        <p:tgtEl>
                                          <p:spTgt spid="161"/>
                                        </p:tgtEl>
                                        <p:attrNameLst>
                                          <p:attrName>ppt_x</p:attrName>
                                        </p:attrNameLst>
                                      </p:cBhvr>
                                      <p:tavLst>
                                        <p:tav tm="0">
                                          <p:val>
                                            <p:strVal val="#ppt_x-#ppt_w*1.125000"/>
                                          </p:val>
                                        </p:tav>
                                        <p:tav tm="100000">
                                          <p:val>
                                            <p:strVal val="#ppt_x"/>
                                          </p:val>
                                        </p:tav>
                                      </p:tavLst>
                                    </p:anim>
                                    <p:animEffect transition="in" filter="wipe(right)">
                                      <p:cBhvr>
                                        <p:cTn id="48" dur="500"/>
                                        <p:tgtEl>
                                          <p:spTgt spid="161"/>
                                        </p:tgtEl>
                                      </p:cBhvr>
                                    </p:animEffect>
                                  </p:childTnLst>
                                </p:cTn>
                              </p:par>
                            </p:childTnLst>
                          </p:cTn>
                        </p:par>
                      </p:childTnLst>
                    </p:cTn>
                  </p:par>
                  <p:par>
                    <p:cTn id="49" fill="hold">
                      <p:stCondLst>
                        <p:cond delay="indefinite"/>
                      </p:stCondLst>
                      <p:childTnLst>
                        <p:par>
                          <p:cTn id="50" fill="hold">
                            <p:stCondLst>
                              <p:cond delay="0"/>
                            </p:stCondLst>
                            <p:childTnLst>
                              <p:par>
                                <p:cTn id="51" presetID="12" presetClass="entr" presetSubtype="8" fill="hold" nodeType="clickEffect">
                                  <p:stCondLst>
                                    <p:cond delay="0"/>
                                  </p:stCondLst>
                                  <p:childTnLst>
                                    <p:set>
                                      <p:cBhvr>
                                        <p:cTn id="52" dur="1" fill="hold">
                                          <p:stCondLst>
                                            <p:cond delay="0"/>
                                          </p:stCondLst>
                                        </p:cTn>
                                        <p:tgtEl>
                                          <p:spTgt spid="164"/>
                                        </p:tgtEl>
                                        <p:attrNameLst>
                                          <p:attrName>style.visibility</p:attrName>
                                        </p:attrNameLst>
                                      </p:cBhvr>
                                      <p:to>
                                        <p:strVal val="visible"/>
                                      </p:to>
                                    </p:set>
                                    <p:anim calcmode="lin" valueType="num">
                                      <p:cBhvr additive="base">
                                        <p:cTn id="53" dur="500"/>
                                        <p:tgtEl>
                                          <p:spTgt spid="164"/>
                                        </p:tgtEl>
                                        <p:attrNameLst>
                                          <p:attrName>ppt_x</p:attrName>
                                        </p:attrNameLst>
                                      </p:cBhvr>
                                      <p:tavLst>
                                        <p:tav tm="0">
                                          <p:val>
                                            <p:strVal val="#ppt_x-#ppt_w*1.125000"/>
                                          </p:val>
                                        </p:tav>
                                        <p:tav tm="100000">
                                          <p:val>
                                            <p:strVal val="#ppt_x"/>
                                          </p:val>
                                        </p:tav>
                                      </p:tavLst>
                                    </p:anim>
                                    <p:animEffect transition="in" filter="wipe(right)">
                                      <p:cBhvr>
                                        <p:cTn id="54" dur="500"/>
                                        <p:tgtEl>
                                          <p:spTgt spid="164"/>
                                        </p:tgtEl>
                                      </p:cBhvr>
                                    </p:animEffect>
                                  </p:childTnLst>
                                </p:cTn>
                              </p:par>
                              <p:par>
                                <p:cTn id="55" presetID="12" presetClass="entr" presetSubtype="8" fill="hold" grpId="0" nodeType="withEffect">
                                  <p:stCondLst>
                                    <p:cond delay="0"/>
                                  </p:stCondLst>
                                  <p:childTnLst>
                                    <p:set>
                                      <p:cBhvr>
                                        <p:cTn id="56" dur="1" fill="hold">
                                          <p:stCondLst>
                                            <p:cond delay="0"/>
                                          </p:stCondLst>
                                        </p:cTn>
                                        <p:tgtEl>
                                          <p:spTgt spid="162"/>
                                        </p:tgtEl>
                                        <p:attrNameLst>
                                          <p:attrName>style.visibility</p:attrName>
                                        </p:attrNameLst>
                                      </p:cBhvr>
                                      <p:to>
                                        <p:strVal val="visible"/>
                                      </p:to>
                                    </p:set>
                                    <p:anim calcmode="lin" valueType="num">
                                      <p:cBhvr additive="base">
                                        <p:cTn id="57" dur="500"/>
                                        <p:tgtEl>
                                          <p:spTgt spid="162"/>
                                        </p:tgtEl>
                                        <p:attrNameLst>
                                          <p:attrName>ppt_x</p:attrName>
                                        </p:attrNameLst>
                                      </p:cBhvr>
                                      <p:tavLst>
                                        <p:tav tm="0">
                                          <p:val>
                                            <p:strVal val="#ppt_x-#ppt_w*1.125000"/>
                                          </p:val>
                                        </p:tav>
                                        <p:tav tm="100000">
                                          <p:val>
                                            <p:strVal val="#ppt_x"/>
                                          </p:val>
                                        </p:tav>
                                      </p:tavLst>
                                    </p:anim>
                                    <p:animEffect transition="in" filter="wipe(right)">
                                      <p:cBhvr>
                                        <p:cTn id="58" dur="500"/>
                                        <p:tgtEl>
                                          <p:spTgt spid="162"/>
                                        </p:tgtEl>
                                      </p:cBhvr>
                                    </p:animEffect>
                                  </p:childTnLst>
                                </p:cTn>
                              </p:par>
                            </p:childTnLst>
                          </p:cTn>
                        </p:par>
                      </p:childTnLst>
                    </p:cTn>
                  </p:par>
                  <p:par>
                    <p:cTn id="59" fill="hold">
                      <p:stCondLst>
                        <p:cond delay="indefinite"/>
                      </p:stCondLst>
                      <p:childTnLst>
                        <p:par>
                          <p:cTn id="60" fill="hold">
                            <p:stCondLst>
                              <p:cond delay="0"/>
                            </p:stCondLst>
                            <p:childTnLst>
                              <p:par>
                                <p:cTn id="61" presetID="12" presetClass="entr" presetSubtype="8" fill="hold" nodeType="clickEffect">
                                  <p:stCondLst>
                                    <p:cond delay="0"/>
                                  </p:stCondLst>
                                  <p:childTnLst>
                                    <p:set>
                                      <p:cBhvr>
                                        <p:cTn id="62" dur="1" fill="hold">
                                          <p:stCondLst>
                                            <p:cond delay="0"/>
                                          </p:stCondLst>
                                        </p:cTn>
                                        <p:tgtEl>
                                          <p:spTgt spid="165"/>
                                        </p:tgtEl>
                                        <p:attrNameLst>
                                          <p:attrName>style.visibility</p:attrName>
                                        </p:attrNameLst>
                                      </p:cBhvr>
                                      <p:to>
                                        <p:strVal val="visible"/>
                                      </p:to>
                                    </p:set>
                                    <p:anim calcmode="lin" valueType="num">
                                      <p:cBhvr additive="base">
                                        <p:cTn id="63" dur="500"/>
                                        <p:tgtEl>
                                          <p:spTgt spid="165"/>
                                        </p:tgtEl>
                                        <p:attrNameLst>
                                          <p:attrName>ppt_x</p:attrName>
                                        </p:attrNameLst>
                                      </p:cBhvr>
                                      <p:tavLst>
                                        <p:tav tm="0">
                                          <p:val>
                                            <p:strVal val="#ppt_x-#ppt_w*1.125000"/>
                                          </p:val>
                                        </p:tav>
                                        <p:tav tm="100000">
                                          <p:val>
                                            <p:strVal val="#ppt_x"/>
                                          </p:val>
                                        </p:tav>
                                      </p:tavLst>
                                    </p:anim>
                                    <p:animEffect transition="in" filter="wipe(right)">
                                      <p:cBhvr>
                                        <p:cTn id="64" dur="500"/>
                                        <p:tgtEl>
                                          <p:spTgt spid="165"/>
                                        </p:tgtEl>
                                      </p:cBhvr>
                                    </p:animEffect>
                                  </p:childTnLst>
                                </p:cTn>
                              </p:par>
                              <p:par>
                                <p:cTn id="65" presetID="12" presetClass="entr" presetSubtype="8" fill="hold" grpId="0" nodeType="withEffect">
                                  <p:stCondLst>
                                    <p:cond delay="0"/>
                                  </p:stCondLst>
                                  <p:childTnLst>
                                    <p:set>
                                      <p:cBhvr>
                                        <p:cTn id="66" dur="1" fill="hold">
                                          <p:stCondLst>
                                            <p:cond delay="0"/>
                                          </p:stCondLst>
                                        </p:cTn>
                                        <p:tgtEl>
                                          <p:spTgt spid="163"/>
                                        </p:tgtEl>
                                        <p:attrNameLst>
                                          <p:attrName>style.visibility</p:attrName>
                                        </p:attrNameLst>
                                      </p:cBhvr>
                                      <p:to>
                                        <p:strVal val="visible"/>
                                      </p:to>
                                    </p:set>
                                    <p:anim calcmode="lin" valueType="num">
                                      <p:cBhvr additive="base">
                                        <p:cTn id="67" dur="500"/>
                                        <p:tgtEl>
                                          <p:spTgt spid="163"/>
                                        </p:tgtEl>
                                        <p:attrNameLst>
                                          <p:attrName>ppt_x</p:attrName>
                                        </p:attrNameLst>
                                      </p:cBhvr>
                                      <p:tavLst>
                                        <p:tav tm="0">
                                          <p:val>
                                            <p:strVal val="#ppt_x-#ppt_w*1.125000"/>
                                          </p:val>
                                        </p:tav>
                                        <p:tav tm="100000">
                                          <p:val>
                                            <p:strVal val="#ppt_x"/>
                                          </p:val>
                                        </p:tav>
                                      </p:tavLst>
                                    </p:anim>
                                    <p:animEffect transition="in" filter="wipe(right)">
                                      <p:cBhvr>
                                        <p:cTn id="68" dur="500"/>
                                        <p:tgtEl>
                                          <p:spTgt spid="163"/>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166"/>
                                        </p:tgtEl>
                                        <p:attrNameLst>
                                          <p:attrName>style.visibility</p:attrName>
                                        </p:attrNameLst>
                                      </p:cBhvr>
                                      <p:to>
                                        <p:strVal val="visible"/>
                                      </p:to>
                                    </p:set>
                                    <p:anim calcmode="lin" valueType="num">
                                      <p:cBhvr>
                                        <p:cTn id="73" dur="500" fill="hold"/>
                                        <p:tgtEl>
                                          <p:spTgt spid="166"/>
                                        </p:tgtEl>
                                        <p:attrNameLst>
                                          <p:attrName>ppt_w</p:attrName>
                                        </p:attrNameLst>
                                      </p:cBhvr>
                                      <p:tavLst>
                                        <p:tav tm="0">
                                          <p:val>
                                            <p:fltVal val="0"/>
                                          </p:val>
                                        </p:tav>
                                        <p:tav tm="100000">
                                          <p:val>
                                            <p:strVal val="#ppt_w"/>
                                          </p:val>
                                        </p:tav>
                                      </p:tavLst>
                                    </p:anim>
                                    <p:anim calcmode="lin" valueType="num">
                                      <p:cBhvr>
                                        <p:cTn id="74" dur="500" fill="hold"/>
                                        <p:tgtEl>
                                          <p:spTgt spid="166"/>
                                        </p:tgtEl>
                                        <p:attrNameLst>
                                          <p:attrName>ppt_h</p:attrName>
                                        </p:attrNameLst>
                                      </p:cBhvr>
                                      <p:tavLst>
                                        <p:tav tm="0">
                                          <p:val>
                                            <p:fltVal val="0"/>
                                          </p:val>
                                        </p:tav>
                                        <p:tav tm="100000">
                                          <p:val>
                                            <p:strVal val="#ppt_h"/>
                                          </p:val>
                                        </p:tav>
                                      </p:tavLst>
                                    </p:anim>
                                    <p:animEffect transition="in" filter="fade">
                                      <p:cBhvr>
                                        <p:cTn id="75" dur="500"/>
                                        <p:tgtEl>
                                          <p:spTgt spid="166"/>
                                        </p:tgtEl>
                                      </p:cBhvr>
                                    </p:animEffect>
                                  </p:childTnLst>
                                </p:cTn>
                              </p:par>
                            </p:childTnLst>
                          </p:cTn>
                        </p:par>
                      </p:childTnLst>
                    </p:cTn>
                  </p:par>
                  <p:par>
                    <p:cTn id="76" fill="hold">
                      <p:stCondLst>
                        <p:cond delay="indefinite"/>
                      </p:stCondLst>
                      <p:childTnLst>
                        <p:par>
                          <p:cTn id="77" fill="hold">
                            <p:stCondLst>
                              <p:cond delay="0"/>
                            </p:stCondLst>
                            <p:childTnLst>
                              <p:par>
                                <p:cTn id="78" presetID="3" presetClass="entr" presetSubtype="10" fill="hold" grpId="0" nodeType="clickEffect">
                                  <p:stCondLst>
                                    <p:cond delay="0"/>
                                  </p:stCondLst>
                                  <p:childTnLst>
                                    <p:set>
                                      <p:cBhvr>
                                        <p:cTn id="79" dur="1" fill="hold">
                                          <p:stCondLst>
                                            <p:cond delay="0"/>
                                          </p:stCondLst>
                                        </p:cTn>
                                        <p:tgtEl>
                                          <p:spTgt spid="2"/>
                                        </p:tgtEl>
                                        <p:attrNameLst>
                                          <p:attrName>style.visibility</p:attrName>
                                        </p:attrNameLst>
                                      </p:cBhvr>
                                      <p:to>
                                        <p:strVal val="visible"/>
                                      </p:to>
                                    </p:set>
                                    <p:animEffect transition="in" filter="blinds(horizontal)">
                                      <p:cBhvr>
                                        <p:cTn id="8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58" grpId="0"/>
      <p:bldP spid="156" grpId="0" animBg="1"/>
      <p:bldP spid="160" grpId="0"/>
      <p:bldP spid="157" grpId="0" animBg="1"/>
      <p:bldP spid="159" grpId="0"/>
      <p:bldP spid="161" grpId="0"/>
      <p:bldP spid="162" grpId="0" animBg="1"/>
      <p:bldP spid="163" grpId="0"/>
      <p:bldP spid="166" grpId="0"/>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299085" y="1530350"/>
            <a:ext cx="11028045" cy="521970"/>
          </a:xfrm>
          <a:prstGeom prst="rect">
            <a:avLst/>
          </a:prstGeom>
          <a:noFill/>
        </p:spPr>
        <p:txBody>
          <a:bodyPr wrap="square" rtlCol="0" anchor="t">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问题</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1</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：如何设计实验探究</a:t>
            </a:r>
            <a:r>
              <a:rPr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ATP是</a:t>
            </a:r>
            <a:r>
              <a:rPr lang="zh-CN" altLang="en-US" sz="28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驱动细胞生命活动的直接能源物质？</a:t>
            </a:r>
            <a:endParaRPr lang="zh-CN" altLang="en-US" sz="28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pic>
        <p:nvPicPr>
          <p:cNvPr id="5" name="图片 4"/>
          <p:cNvPicPr>
            <a:picLocks noChangeAspect="1"/>
          </p:cNvPicPr>
          <p:nvPr>
            <p:custDataLst>
              <p:tags r:id="rId2"/>
            </p:custDataLst>
          </p:nvPr>
        </p:nvPicPr>
        <p:blipFill>
          <a:blip r:embed="rId3"/>
          <a:stretch>
            <a:fillRect/>
          </a:stretch>
        </p:blipFill>
        <p:spPr>
          <a:xfrm>
            <a:off x="99060" y="2435860"/>
            <a:ext cx="9144000" cy="3700780"/>
          </a:xfrm>
          <a:prstGeom prst="rect">
            <a:avLst/>
          </a:prstGeom>
        </p:spPr>
      </p:pic>
      <p:pic>
        <p:nvPicPr>
          <p:cNvPr id="6" name="图片 5"/>
          <p:cNvPicPr>
            <a:picLocks noChangeAspect="1"/>
          </p:cNvPicPr>
          <p:nvPr>
            <p:custDataLst>
              <p:tags r:id="rId4"/>
            </p:custDataLst>
          </p:nvPr>
        </p:nvPicPr>
        <p:blipFill>
          <a:blip r:embed="rId5"/>
          <a:stretch>
            <a:fillRect/>
          </a:stretch>
        </p:blipFill>
        <p:spPr>
          <a:xfrm>
            <a:off x="9362440" y="2435860"/>
            <a:ext cx="2432050" cy="3141980"/>
          </a:xfrm>
          <a:prstGeom prst="rect">
            <a:avLst/>
          </a:prstGeom>
        </p:spPr>
      </p:pic>
      <p:sp>
        <p:nvSpPr>
          <p:cNvPr id="24" name="文本框 23"/>
          <p:cNvSpPr txBox="1"/>
          <p:nvPr>
            <p:custDataLst>
              <p:tags r:id="rId6"/>
            </p:custDataLst>
          </p:nvPr>
        </p:nvSpPr>
        <p:spPr>
          <a:xfrm>
            <a:off x="10308590" y="5870575"/>
            <a:ext cx="1266190" cy="521970"/>
          </a:xfrm>
          <a:prstGeom prst="rect">
            <a:avLst/>
          </a:prstGeom>
          <a:noFill/>
        </p:spPr>
        <p:txBody>
          <a:bodyPr wrap="square" rtlCol="0" anchor="t">
            <a:spAutoFit/>
          </a:bodyPr>
          <a:lstStyle/>
          <a:p>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一</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P</a:t>
            </a:r>
            <a:r>
              <a:rPr lang="en-US" altLang="zh-CN" sz="28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89</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nvGrpSpPr>
          <p:cNvPr id="7" name="组合 6"/>
          <p:cNvGrpSpPr/>
          <p:nvPr>
            <p:custDataLst>
              <p:tags r:id="rId7"/>
            </p:custDataLst>
          </p:nvPr>
        </p:nvGrpSpPr>
        <p:grpSpPr>
          <a:xfrm>
            <a:off x="149225" y="81280"/>
            <a:ext cx="5146675" cy="1152525"/>
            <a:chOff x="235" y="128"/>
            <a:chExt cx="9212" cy="1815"/>
          </a:xfrm>
        </p:grpSpPr>
        <p:sp>
          <p:nvSpPr>
            <p:cNvPr id="15" name="文本框 14"/>
            <p:cNvSpPr txBox="1"/>
            <p:nvPr>
              <p:custDataLst>
                <p:tags r:id="rId8"/>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的结构和功能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6" name="组合 25"/>
            <p:cNvGrpSpPr/>
            <p:nvPr>
              <p:custDataLst>
                <p:tags r:id="rId9"/>
              </p:custDataLst>
            </p:nvPr>
          </p:nvGrpSpPr>
          <p:grpSpPr>
            <a:xfrm>
              <a:off x="235" y="128"/>
              <a:ext cx="9212" cy="899"/>
              <a:chOff x="587375" y="977268"/>
              <a:chExt cx="5849544" cy="570900"/>
            </a:xfrm>
          </p:grpSpPr>
          <p:sp>
            <p:nvSpPr>
              <p:cNvPr id="215" name="任意多边形: 形状 17"/>
              <p:cNvSpPr/>
              <p:nvPr>
                <p:custDataLst>
                  <p:tags r:id="rId10"/>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1"/>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1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3"/>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14"/>
              </p:custDataLst>
            </p:nvPr>
          </p:nvPicPr>
          <p:blipFill>
            <a:blip r:embed="rId15"/>
            <a:stretch>
              <a:fillRect/>
            </a:stretch>
          </p:blipFill>
          <p:spPr>
            <a:xfrm>
              <a:off x="1119" y="207"/>
              <a:ext cx="719" cy="719"/>
            </a:xfrm>
            <a:prstGeom prst="rect">
              <a:avLst/>
            </a:prstGeom>
          </p:spPr>
        </p:pic>
      </p:grpSp>
    </p:spTree>
  </p:cSld>
  <p:clrMapOvr>
    <a:masterClrMapping/>
  </p:clrMapOvr>
  <p:transition spd="med">
    <p:diamond/>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hlinkClick r:id="" action="ppaction://noaction"/>
          </p:cNvPr>
          <p:cNvSpPr txBox="1"/>
          <p:nvPr>
            <p:custDataLst>
              <p:tags r:id="rId1"/>
            </p:custDataLst>
          </p:nvPr>
        </p:nvSpPr>
        <p:spPr>
          <a:xfrm>
            <a:off x="2830195" y="1233805"/>
            <a:ext cx="7713345" cy="514985"/>
          </a:xfrm>
          <a:prstGeom prst="rect">
            <a:avLst/>
          </a:prstGeom>
          <a:noFill/>
        </p:spPr>
        <p:txBody>
          <a:bodyPr wrap="square" rtlCol="0">
            <a:noAutofit/>
          </a:bodyPr>
          <a:lstStyle/>
          <a:p>
            <a:pPr algn="l"/>
            <a:r>
              <a:rPr lang="zh-CN" altLang="zh-CN" sz="2800" b="1" kern="100" noProof="0">
                <a:ln>
                  <a:noFill/>
                </a:ln>
                <a:solidFill>
                  <a:srgbClr val="FF0000"/>
                </a:solidFill>
                <a:effectLst/>
                <a:highlight>
                  <a:srgbClr val="FFFF00"/>
                </a:highlight>
                <a:uLnTx/>
                <a:latin typeface="微软雅黑" panose="020B0503020204020204" pitchFamily="34" charset="-122"/>
                <a:ea typeface="微软雅黑" panose="020B0503020204020204" pitchFamily="34" charset="-122"/>
                <a:cs typeface="微软雅黑" panose="020B0503020204020204" pitchFamily="34" charset="-120"/>
                <a:sym typeface="+mn-ea"/>
              </a:rPr>
              <a:t>【拓展延伸】</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探究生命活动的直接能源物质</a:t>
            </a:r>
            <a:r>
              <a:rPr lang="zh-CN" altLang="en-US" sz="2800" b="1">
                <a:solidFill>
                  <a:schemeClr val="bg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是</a:t>
            </a:r>
            <a:r>
              <a:rPr lang="en-US" altLang="zh-CN" sz="2800" b="1">
                <a:solidFill>
                  <a:schemeClr val="bg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ATP</a:t>
            </a:r>
            <a:endParaRPr lang="en-US" altLang="zh-CN" sz="2800" b="1"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l"/>
            <a:r>
              <a:rPr lang="en-US" altLang="zh-CN" sz="2800" b="1">
                <a:solidFill>
                  <a:schemeClr val="bg1"/>
                </a:solidFill>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rPr>
              <a:t> </a:t>
            </a:r>
            <a:endParaRPr lang="en-US"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endParaRPr>
          </a:p>
        </p:txBody>
      </p:sp>
      <p:sp>
        <p:nvSpPr>
          <p:cNvPr id="5" name="文本框 4"/>
          <p:cNvSpPr txBox="1"/>
          <p:nvPr>
            <p:custDataLst>
              <p:tags r:id="rId2"/>
            </p:custDataLst>
          </p:nvPr>
        </p:nvSpPr>
        <p:spPr>
          <a:xfrm>
            <a:off x="117475" y="1508125"/>
            <a:ext cx="2339340" cy="539115"/>
          </a:xfrm>
          <a:prstGeom prst="rect">
            <a:avLst/>
          </a:prstGeom>
          <a:ln>
            <a:noFill/>
          </a:ln>
        </p:spPr>
        <p:style>
          <a:lnRef idx="3">
            <a:schemeClr val="accent3"/>
          </a:lnRef>
          <a:fillRef idx="0">
            <a:srgbClr val="FFFFFF"/>
          </a:fillRef>
          <a:effectRef idx="0">
            <a:srgbClr val="FFFFFF"/>
          </a:effectRef>
          <a:fontRef idx="minor">
            <a:schemeClr val="tx1"/>
          </a:fontRef>
        </p:style>
        <p:txBody>
          <a:bodyPr wrap="square">
            <a:noAutofit/>
          </a:bodyPr>
          <a:lstStyle/>
          <a:p>
            <a:pPr algn="l">
              <a:lnSpc>
                <a:spcPct val="100000"/>
              </a:lnSpc>
              <a:spcBef>
                <a:spcPct val="0"/>
              </a:spcBef>
              <a:spcAft>
                <a:spcPct val="0"/>
              </a:spcAft>
              <a:buClrTx/>
              <a:buSzTx/>
              <a:buFontTx/>
            </a:pP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(1)</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实验材料：</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 name="文本框 3"/>
          <p:cNvSpPr txBox="1"/>
          <p:nvPr>
            <p:custDataLst>
              <p:tags r:id="rId3"/>
            </p:custDataLst>
          </p:nvPr>
        </p:nvSpPr>
        <p:spPr>
          <a:xfrm>
            <a:off x="458470" y="2038350"/>
            <a:ext cx="10946765" cy="518795"/>
          </a:xfrm>
          <a:prstGeom prst="rect">
            <a:avLst/>
          </a:prstGeom>
          <a:noFill/>
          <a:ln w="12700" cmpd="sng">
            <a:noFill/>
            <a:prstDash val="solid"/>
          </a:ln>
        </p:spPr>
        <p:txBody>
          <a:bodyPr wrap="square" rtlCol="0">
            <a:noAutofit/>
          </a:bodyPr>
          <a:lstStyle/>
          <a:p>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萤火虫发光器干燥后研成粉末，蒸馏水</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，葡萄糖，脂肪，</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制剂</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等</a:t>
            </a:r>
            <a:endPar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7" name="文本框 6"/>
          <p:cNvSpPr txBox="1"/>
          <p:nvPr>
            <p:custDataLst>
              <p:tags r:id="rId4"/>
            </p:custDataLst>
          </p:nvPr>
        </p:nvSpPr>
        <p:spPr>
          <a:xfrm>
            <a:off x="117475" y="2781935"/>
            <a:ext cx="2339340" cy="539115"/>
          </a:xfrm>
          <a:prstGeom prst="rect">
            <a:avLst/>
          </a:prstGeom>
          <a:ln>
            <a:noFill/>
          </a:ln>
        </p:spPr>
        <p:style>
          <a:lnRef idx="3">
            <a:schemeClr val="accent3"/>
          </a:lnRef>
          <a:fillRef idx="0">
            <a:srgbClr val="FFFFFF"/>
          </a:fillRef>
          <a:effectRef idx="0">
            <a:srgbClr val="FFFFFF"/>
          </a:effectRef>
          <a:fontRef idx="minor">
            <a:schemeClr val="tx1"/>
          </a:fontRef>
        </p:style>
        <p:txBody>
          <a:bodyPr wrap="square">
            <a:noAutofit/>
          </a:bodyPr>
          <a:lstStyle/>
          <a:p>
            <a:pPr algn="l">
              <a:lnSpc>
                <a:spcPct val="100000"/>
              </a:lnSpc>
              <a:spcBef>
                <a:spcPct val="0"/>
              </a:spcBef>
              <a:spcAft>
                <a:spcPct val="0"/>
              </a:spcAft>
              <a:buClrTx/>
              <a:buSzTx/>
              <a:buFontTx/>
            </a:pP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实验原理：</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nvGrpSpPr>
          <p:cNvPr id="15" name="组合 14"/>
          <p:cNvGrpSpPr/>
          <p:nvPr>
            <p:custDataLst>
              <p:tags r:id="rId5"/>
            </p:custDataLst>
          </p:nvPr>
        </p:nvGrpSpPr>
        <p:grpSpPr>
          <a:xfrm>
            <a:off x="1779270" y="3382645"/>
            <a:ext cx="8279130" cy="1197032"/>
            <a:chOff x="2350170" y="3782204"/>
            <a:chExt cx="8279130" cy="1204490"/>
          </a:xfrm>
        </p:grpSpPr>
        <p:sp>
          <p:nvSpPr>
            <p:cNvPr id="16" name="文本框 15"/>
            <p:cNvSpPr txBox="1"/>
            <p:nvPr>
              <p:custDataLst>
                <p:tags r:id="rId6"/>
              </p:custDataLst>
            </p:nvPr>
          </p:nvSpPr>
          <p:spPr>
            <a:xfrm>
              <a:off x="2350170" y="3947304"/>
              <a:ext cx="8279130" cy="525222"/>
            </a:xfrm>
            <a:prstGeom prst="rect">
              <a:avLst/>
            </a:prstGeom>
            <a:noFill/>
          </p:spPr>
          <p:txBody>
            <a:bodyPr wrap="square" rtlCol="0">
              <a:spAutoFit/>
            </a:bodyPr>
            <a:lstStyle/>
            <a:p>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荧光素</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zh-CN" altLang="en-US" sz="2800" b="1">
                  <a:solidFill>
                    <a:srgbClr val="FF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能量</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+O</a:t>
              </a:r>
              <a:r>
                <a:rPr lang="en-US" altLang="zh-CN" sz="2800" b="1" baseline="-250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2</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                      </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氧化荧光素</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17" name="文本框 16"/>
            <p:cNvSpPr txBox="1"/>
            <p:nvPr>
              <p:custDataLst>
                <p:tags r:id="rId7"/>
              </p:custDataLst>
            </p:nvPr>
          </p:nvSpPr>
          <p:spPr>
            <a:xfrm>
              <a:off x="5607886" y="3782204"/>
              <a:ext cx="1820778" cy="525222"/>
            </a:xfrm>
            <a:prstGeom prst="rect">
              <a:avLst/>
            </a:prstGeom>
            <a:noFill/>
          </p:spPr>
          <p:txBody>
            <a:bodyPr wrap="square" rtlCol="0">
              <a:spAutoFit/>
            </a:bodyPr>
            <a:lstStyle/>
            <a:p>
              <a:r>
                <a:rPr lang="zh-CN" altLang="en-US" sz="2800" b="1">
                  <a:latin typeface="微软雅黑" panose="020B0503020204020204" pitchFamily="34" charset="-122"/>
                  <a:ea typeface="微软雅黑" panose="020B0503020204020204" pitchFamily="34" charset="-122"/>
                  <a:sym typeface="Times New Roman" panose="02020603050405020304"/>
                </a:rPr>
                <a:t>荧光素酶</a:t>
              </a:r>
              <a:endParaRPr lang="zh-CN" altLang="en-US" sz="2800" b="1">
                <a:latin typeface="微软雅黑" panose="020B0503020204020204" pitchFamily="34" charset="-122"/>
                <a:ea typeface="微软雅黑" panose="020B0503020204020204" pitchFamily="34" charset="-122"/>
                <a:sym typeface="Times New Roman" panose="02020603050405020304"/>
              </a:endParaRPr>
            </a:p>
          </p:txBody>
        </p:sp>
        <p:sp>
          <p:nvSpPr>
            <p:cNvPr id="18" name="文本框 17"/>
            <p:cNvSpPr txBox="1"/>
            <p:nvPr>
              <p:custDataLst>
                <p:tags r:id="rId8"/>
              </p:custDataLst>
            </p:nvPr>
          </p:nvSpPr>
          <p:spPr>
            <a:xfrm>
              <a:off x="7630776" y="4461472"/>
              <a:ext cx="2402305" cy="525222"/>
            </a:xfrm>
            <a:prstGeom prst="rect">
              <a:avLst/>
            </a:prstGeom>
            <a:noFill/>
          </p:spPr>
          <p:txBody>
            <a:bodyPr wrap="square" rtlCol="0">
              <a:spAutoFit/>
            </a:bodyPr>
            <a:lstStyle/>
            <a:p>
              <a:r>
                <a:rPr lang="zh-CN" altLang="en-US" sz="2800" b="1">
                  <a:solidFill>
                    <a:srgbClr val="0000FF"/>
                  </a:solidFill>
                  <a:latin typeface="微软雅黑" panose="020B0503020204020204" pitchFamily="34" charset="-122"/>
                  <a:ea typeface="微软雅黑" panose="020B0503020204020204" pitchFamily="34" charset="-122"/>
                  <a:sym typeface="Times New Roman" panose="02020603050405020304"/>
                </a:rPr>
                <a:t>（发出荧光）</a:t>
              </a:r>
              <a:endParaRPr lang="zh-CN" altLang="en-US" sz="2800" b="1">
                <a:solidFill>
                  <a:srgbClr val="0000FF"/>
                </a:solidFill>
                <a:latin typeface="微软雅黑" panose="020B0503020204020204" pitchFamily="34" charset="-122"/>
                <a:ea typeface="微软雅黑" panose="020B0503020204020204" pitchFamily="34" charset="-122"/>
                <a:sym typeface="Times New Roman" panose="02020603050405020304"/>
              </a:endParaRPr>
            </a:p>
          </p:txBody>
        </p:sp>
        <p:cxnSp>
          <p:nvCxnSpPr>
            <p:cNvPr id="19" name="直接箭头连接符 18"/>
            <p:cNvCxnSpPr/>
            <p:nvPr>
              <p:custDataLst>
                <p:tags r:id="rId9"/>
              </p:custDataLst>
            </p:nvPr>
          </p:nvCxnSpPr>
          <p:spPr>
            <a:xfrm>
              <a:off x="5321300" y="4298315"/>
              <a:ext cx="1974850"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32" name="Picture 7"/>
          <p:cNvPicPr>
            <a:picLocks noChangeAspect="1" noChangeArrowheads="1" noCrop="1"/>
          </p:cNvPicPr>
          <p:nvPr>
            <p:custDataLst>
              <p:tags r:id="rId10"/>
            </p:custDataLst>
          </p:nvPr>
        </p:nvPicPr>
        <p:blipFill>
          <a:blip r:embed="rId11"/>
          <a:stretch>
            <a:fillRect/>
          </a:stretch>
        </p:blipFill>
        <p:spPr bwMode="auto">
          <a:xfrm>
            <a:off x="9728200" y="3142615"/>
            <a:ext cx="2197100" cy="2113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p:cNvSpPr txBox="1"/>
          <p:nvPr>
            <p:custDataLst>
              <p:tags r:id="rId12"/>
            </p:custDataLst>
          </p:nvPr>
        </p:nvSpPr>
        <p:spPr>
          <a:xfrm>
            <a:off x="117475" y="4440555"/>
            <a:ext cx="2339340" cy="539115"/>
          </a:xfrm>
          <a:prstGeom prst="rect">
            <a:avLst/>
          </a:prstGeom>
          <a:ln>
            <a:noFill/>
          </a:ln>
        </p:spPr>
        <p:style>
          <a:lnRef idx="3">
            <a:schemeClr val="accent3"/>
          </a:lnRef>
          <a:fillRef idx="0">
            <a:srgbClr val="FFFFFF"/>
          </a:fillRef>
          <a:effectRef idx="0">
            <a:srgbClr val="FFFFFF"/>
          </a:effectRef>
          <a:fontRef idx="minor">
            <a:schemeClr val="tx1"/>
          </a:fontRef>
        </p:style>
        <p:txBody>
          <a:bodyPr wrap="square">
            <a:noAutofit/>
          </a:bodyPr>
          <a:lstStyle/>
          <a:p>
            <a:pPr algn="l">
              <a:lnSpc>
                <a:spcPct val="100000"/>
              </a:lnSpc>
              <a:spcBef>
                <a:spcPct val="0"/>
              </a:spcBef>
              <a:spcAft>
                <a:spcPct val="0"/>
              </a:spcAft>
              <a:buClrTx/>
              <a:buSzTx/>
              <a:buFontTx/>
            </a:pP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(3)</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实验变量：</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9" name="矩形: 圆角 6"/>
          <p:cNvSpPr/>
          <p:nvPr>
            <p:custDataLst>
              <p:tags r:id="rId13"/>
            </p:custDataLst>
          </p:nvPr>
        </p:nvSpPr>
        <p:spPr>
          <a:xfrm>
            <a:off x="2671445" y="4589145"/>
            <a:ext cx="7775575" cy="2186305"/>
          </a:xfrm>
          <a:prstGeom prst="roundRect">
            <a:avLst/>
          </a:prstGeom>
          <a:solidFill>
            <a:schemeClr val="accent6">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sym typeface="Times New Roman" panose="02020603050405020304"/>
            </a:endParaRPr>
          </a:p>
        </p:txBody>
      </p:sp>
      <p:sp>
        <p:nvSpPr>
          <p:cNvPr id="20" name="文本框 19"/>
          <p:cNvSpPr txBox="1"/>
          <p:nvPr>
            <p:custDataLst>
              <p:tags r:id="rId14"/>
            </p:custDataLst>
          </p:nvPr>
        </p:nvSpPr>
        <p:spPr>
          <a:xfrm>
            <a:off x="2756535" y="4867275"/>
            <a:ext cx="1631315" cy="518795"/>
          </a:xfrm>
          <a:prstGeom prst="rect">
            <a:avLst/>
          </a:prstGeom>
          <a:noFill/>
        </p:spPr>
        <p:txBody>
          <a:bodyPr wrap="square" rtlCol="0">
            <a:noAutofit/>
          </a:bodyPr>
          <a:lstStyle/>
          <a:p>
            <a:r>
              <a:rPr lang="zh-CN" altLang="en-US" sz="2800" b="1">
                <a:solidFill>
                  <a:srgbClr val="C00000"/>
                </a:solidFill>
                <a:latin typeface="微软雅黑" panose="020B0503020204020204" pitchFamily="34" charset="-122"/>
                <a:ea typeface="微软雅黑" panose="020B0503020204020204" pitchFamily="34" charset="-122"/>
                <a:sym typeface="Times New Roman" panose="02020603050405020304"/>
              </a:rPr>
              <a:t>自变量：</a:t>
            </a:r>
            <a:endParaRPr lang="zh-CN" altLang="en-US" sz="2800" b="1">
              <a:solidFill>
                <a:srgbClr val="C00000"/>
              </a:solidFill>
              <a:latin typeface="微软雅黑" panose="020B0503020204020204" pitchFamily="34" charset="-122"/>
              <a:ea typeface="微软雅黑" panose="020B0503020204020204" pitchFamily="34" charset="-122"/>
              <a:sym typeface="Times New Roman" panose="02020603050405020304"/>
            </a:endParaRPr>
          </a:p>
        </p:txBody>
      </p:sp>
      <p:sp>
        <p:nvSpPr>
          <p:cNvPr id="21" name="文本框 20"/>
          <p:cNvSpPr txBox="1"/>
          <p:nvPr>
            <p:custDataLst>
              <p:tags r:id="rId15"/>
            </p:custDataLst>
          </p:nvPr>
        </p:nvSpPr>
        <p:spPr>
          <a:xfrm>
            <a:off x="2767965" y="5559425"/>
            <a:ext cx="1631315" cy="518795"/>
          </a:xfrm>
          <a:prstGeom prst="rect">
            <a:avLst/>
          </a:prstGeom>
          <a:noFill/>
        </p:spPr>
        <p:txBody>
          <a:bodyPr wrap="square" rtlCol="0">
            <a:noAutofit/>
          </a:bodyPr>
          <a:lstStyle/>
          <a:p>
            <a:r>
              <a:rPr lang="zh-CN" altLang="en-US" sz="2800" b="1">
                <a:solidFill>
                  <a:srgbClr val="C00000"/>
                </a:solidFill>
                <a:latin typeface="微软雅黑" panose="020B0503020204020204" pitchFamily="34" charset="-122"/>
                <a:ea typeface="微软雅黑" panose="020B0503020204020204" pitchFamily="34" charset="-122"/>
                <a:sym typeface="Times New Roman" panose="02020603050405020304"/>
              </a:rPr>
              <a:t>因变量：</a:t>
            </a:r>
            <a:endParaRPr lang="zh-CN" altLang="en-US" sz="2800" b="1">
              <a:solidFill>
                <a:srgbClr val="C00000"/>
              </a:solidFill>
              <a:latin typeface="微软雅黑" panose="020B0503020204020204" pitchFamily="34" charset="-122"/>
              <a:ea typeface="微软雅黑" panose="020B0503020204020204" pitchFamily="34" charset="-122"/>
              <a:sym typeface="Times New Roman" panose="02020603050405020304"/>
            </a:endParaRPr>
          </a:p>
        </p:txBody>
      </p:sp>
      <p:sp>
        <p:nvSpPr>
          <p:cNvPr id="22" name="文本框 21"/>
          <p:cNvSpPr txBox="1"/>
          <p:nvPr>
            <p:custDataLst>
              <p:tags r:id="rId16"/>
            </p:custDataLst>
          </p:nvPr>
        </p:nvSpPr>
        <p:spPr>
          <a:xfrm>
            <a:off x="2684780" y="6223635"/>
            <a:ext cx="1859915" cy="518795"/>
          </a:xfrm>
          <a:prstGeom prst="rect">
            <a:avLst/>
          </a:prstGeom>
          <a:noFill/>
        </p:spPr>
        <p:txBody>
          <a:bodyPr wrap="square" rtlCol="0">
            <a:noAutofit/>
          </a:bodyPr>
          <a:lstStyle/>
          <a:p>
            <a:r>
              <a:rPr lang="zh-CN" altLang="en-US" sz="2800" b="1">
                <a:solidFill>
                  <a:srgbClr val="C00000"/>
                </a:solidFill>
                <a:latin typeface="微软雅黑" panose="020B0503020204020204" pitchFamily="34" charset="-122"/>
                <a:ea typeface="微软雅黑" panose="020B0503020204020204" pitchFamily="34" charset="-122"/>
                <a:sym typeface="Times New Roman" panose="02020603050405020304"/>
              </a:rPr>
              <a:t>无关变量：</a:t>
            </a:r>
            <a:endParaRPr lang="zh-CN" altLang="en-US" sz="2800" b="1">
              <a:solidFill>
                <a:srgbClr val="C00000"/>
              </a:solidFill>
              <a:latin typeface="微软雅黑" panose="020B0503020204020204" pitchFamily="34" charset="-122"/>
              <a:ea typeface="微软雅黑" panose="020B0503020204020204" pitchFamily="34" charset="-122"/>
              <a:sym typeface="Times New Roman" panose="02020603050405020304"/>
            </a:endParaRPr>
          </a:p>
        </p:txBody>
      </p:sp>
      <p:sp>
        <p:nvSpPr>
          <p:cNvPr id="23" name="文本框 22"/>
          <p:cNvSpPr txBox="1"/>
          <p:nvPr>
            <p:custDataLst>
              <p:tags r:id="rId17"/>
            </p:custDataLst>
          </p:nvPr>
        </p:nvSpPr>
        <p:spPr>
          <a:xfrm>
            <a:off x="4387850" y="4895215"/>
            <a:ext cx="6155690" cy="518795"/>
          </a:xfrm>
          <a:prstGeom prst="rect">
            <a:avLst/>
          </a:prstGeom>
          <a:noFill/>
        </p:spPr>
        <p:txBody>
          <a:bodyPr wrap="square" rtlCol="0">
            <a:noAutofit/>
          </a:bodyPr>
          <a:lstStyle/>
          <a:p>
            <a:r>
              <a:rPr lang="zh-CN" altLang="en-US"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添加的物质（葡萄糖</a:t>
            </a:r>
            <a:r>
              <a:rPr lang="en-US" altLang="zh-CN"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zh-CN" altLang="en-US"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脂肪</a:t>
            </a:r>
            <a:r>
              <a:rPr lang="en-US" altLang="zh-CN" sz="2800" b="1" smtClean="0">
                <a:solidFill>
                  <a:srgbClr val="7030A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zh-CN" altLang="en-US" sz="2800" b="1" smtClean="0">
                <a:solidFill>
                  <a:srgbClr val="7030A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endParaRPr lang="zh-CN" altLang="en-US" sz="2800" b="1" smtClean="0">
              <a:solidFill>
                <a:srgbClr val="7030A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24" name="文本框 23"/>
          <p:cNvSpPr txBox="1"/>
          <p:nvPr>
            <p:custDataLst>
              <p:tags r:id="rId18"/>
            </p:custDataLst>
          </p:nvPr>
        </p:nvSpPr>
        <p:spPr>
          <a:xfrm>
            <a:off x="4328160" y="5531485"/>
            <a:ext cx="1906905" cy="518795"/>
          </a:xfrm>
          <a:prstGeom prst="rect">
            <a:avLst/>
          </a:prstGeom>
          <a:noFill/>
        </p:spPr>
        <p:txBody>
          <a:bodyPr wrap="square" rtlCol="0">
            <a:noAutofit/>
          </a:bodyPr>
          <a:lstStyle/>
          <a:p>
            <a:r>
              <a:rPr lang="zh-CN" altLang="en-US" sz="2800" b="1">
                <a:solidFill>
                  <a:srgbClr val="00B0F0"/>
                </a:solidFill>
                <a:latin typeface="微软雅黑" panose="020B0503020204020204" pitchFamily="34" charset="-122"/>
                <a:ea typeface="微软雅黑" panose="020B0503020204020204" pitchFamily="34" charset="-122"/>
                <a:sym typeface="Times New Roman" panose="02020603050405020304"/>
              </a:rPr>
              <a:t>是否发光</a:t>
            </a:r>
            <a:endParaRPr lang="zh-CN" altLang="en-US" sz="2800" b="1">
              <a:solidFill>
                <a:srgbClr val="00B0F0"/>
              </a:solidFill>
              <a:latin typeface="微软雅黑" panose="020B0503020204020204" pitchFamily="34" charset="-122"/>
              <a:ea typeface="微软雅黑" panose="020B0503020204020204" pitchFamily="34" charset="-122"/>
              <a:sym typeface="Times New Roman" panose="02020603050405020304"/>
            </a:endParaRPr>
          </a:p>
        </p:txBody>
      </p:sp>
      <p:sp>
        <p:nvSpPr>
          <p:cNvPr id="25" name="文本框 24"/>
          <p:cNvSpPr txBox="1"/>
          <p:nvPr>
            <p:custDataLst>
              <p:tags r:id="rId19"/>
            </p:custDataLst>
          </p:nvPr>
        </p:nvSpPr>
        <p:spPr>
          <a:xfrm>
            <a:off x="4685665" y="6223635"/>
            <a:ext cx="1548765" cy="518795"/>
          </a:xfrm>
          <a:prstGeom prst="rect">
            <a:avLst/>
          </a:prstGeom>
          <a:noFill/>
        </p:spPr>
        <p:txBody>
          <a:bodyPr wrap="square" rtlCol="0">
            <a:noAutofit/>
          </a:bodyPr>
          <a:lstStyle/>
          <a:p>
            <a:r>
              <a:rPr lang="zh-CN" altLang="en-US" sz="2800" b="1">
                <a:solidFill>
                  <a:schemeClr val="tx1"/>
                </a:solidFill>
                <a:latin typeface="微软雅黑" panose="020B0503020204020204" pitchFamily="34" charset="-122"/>
                <a:ea typeface="微软雅黑" panose="020B0503020204020204" pitchFamily="34" charset="-122"/>
                <a:sym typeface="Times New Roman" panose="02020603050405020304"/>
              </a:rPr>
              <a:t>温度等</a:t>
            </a:r>
            <a:endParaRPr lang="zh-CN" altLang="en-US" sz="2800" b="1">
              <a:solidFill>
                <a:schemeClr val="tx1"/>
              </a:solidFill>
              <a:latin typeface="微软雅黑" panose="020B0503020204020204" pitchFamily="34" charset="-122"/>
              <a:ea typeface="微软雅黑" panose="020B0503020204020204" pitchFamily="34" charset="-122"/>
              <a:sym typeface="Times New Roman" panose="02020603050405020304"/>
            </a:endParaRPr>
          </a:p>
        </p:txBody>
      </p:sp>
      <p:grpSp>
        <p:nvGrpSpPr>
          <p:cNvPr id="3" name="组合 2"/>
          <p:cNvGrpSpPr/>
          <p:nvPr>
            <p:custDataLst>
              <p:tags r:id="rId20"/>
            </p:custDataLst>
          </p:nvPr>
        </p:nvGrpSpPr>
        <p:grpSpPr>
          <a:xfrm>
            <a:off x="149225" y="81280"/>
            <a:ext cx="5146675" cy="1152525"/>
            <a:chOff x="235" y="128"/>
            <a:chExt cx="9212" cy="1815"/>
          </a:xfrm>
        </p:grpSpPr>
        <p:sp>
          <p:nvSpPr>
            <p:cNvPr id="6" name="文本框 5"/>
            <p:cNvSpPr txBox="1"/>
            <p:nvPr>
              <p:custDataLst>
                <p:tags r:id="rId21"/>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的结构和功能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6" name="组合 25"/>
            <p:cNvGrpSpPr/>
            <p:nvPr>
              <p:custDataLst>
                <p:tags r:id="rId22"/>
              </p:custDataLst>
            </p:nvPr>
          </p:nvGrpSpPr>
          <p:grpSpPr>
            <a:xfrm>
              <a:off x="235" y="128"/>
              <a:ext cx="9212" cy="899"/>
              <a:chOff x="587375" y="977268"/>
              <a:chExt cx="5849544" cy="570900"/>
            </a:xfrm>
          </p:grpSpPr>
          <p:sp>
            <p:nvSpPr>
              <p:cNvPr id="215" name="任意多边形: 形状 17"/>
              <p:cNvSpPr/>
              <p:nvPr>
                <p:custDataLst>
                  <p:tags r:id="rId23"/>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24"/>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2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26"/>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27"/>
              </p:custDataLst>
            </p:nvPr>
          </p:nvPicPr>
          <p:blipFill>
            <a:blip r:embed="rId28"/>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blinds(horizontal)">
                                      <p:cBhvr>
                                        <p:cTn id="14" dur="500"/>
                                        <p:tgtEl>
                                          <p:spTgt spid="3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1000"/>
                                        <p:tgtEl>
                                          <p:spTgt spid="20"/>
                                        </p:tgtEl>
                                      </p:cBhvr>
                                    </p:animEffect>
                                    <p:anim calcmode="lin" valueType="num">
                                      <p:cBhvr>
                                        <p:cTn id="25" dur="1000" fill="hold"/>
                                        <p:tgtEl>
                                          <p:spTgt spid="20"/>
                                        </p:tgtEl>
                                        <p:attrNameLst>
                                          <p:attrName>ppt_x</p:attrName>
                                        </p:attrNameLst>
                                      </p:cBhvr>
                                      <p:tavLst>
                                        <p:tav tm="0">
                                          <p:val>
                                            <p:strVal val="#ppt_x"/>
                                          </p:val>
                                        </p:tav>
                                        <p:tav tm="100000">
                                          <p:val>
                                            <p:strVal val="#ppt_x"/>
                                          </p:val>
                                        </p:tav>
                                      </p:tavLst>
                                    </p:anim>
                                    <p:anim calcmode="lin" valueType="num">
                                      <p:cBhvr>
                                        <p:cTn id="26" dur="1000" fill="hold"/>
                                        <p:tgtEl>
                                          <p:spTgt spid="20"/>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1000"/>
                                        <p:tgtEl>
                                          <p:spTgt spid="22"/>
                                        </p:tgtEl>
                                      </p:cBhvr>
                                    </p:animEffect>
                                    <p:anim calcmode="lin" valueType="num">
                                      <p:cBhvr>
                                        <p:cTn id="35" dur="1000" fill="hold"/>
                                        <p:tgtEl>
                                          <p:spTgt spid="22"/>
                                        </p:tgtEl>
                                        <p:attrNameLst>
                                          <p:attrName>ppt_x</p:attrName>
                                        </p:attrNameLst>
                                      </p:cBhvr>
                                      <p:tavLst>
                                        <p:tav tm="0">
                                          <p:val>
                                            <p:strVal val="#ppt_x"/>
                                          </p:val>
                                        </p:tav>
                                        <p:tav tm="100000">
                                          <p:val>
                                            <p:strVal val="#ppt_x"/>
                                          </p:val>
                                        </p:tav>
                                      </p:tavLst>
                                    </p:anim>
                                    <p:anim calcmode="lin" valueType="num">
                                      <p:cBhvr>
                                        <p:cTn id="3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500"/>
                                        <p:tgtEl>
                                          <p:spTgt spid="2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20" grpId="0"/>
      <p:bldP spid="21" grpId="0"/>
      <p:bldP spid="22" grpId="0"/>
      <p:bldP spid="23" grpId="0"/>
      <p:bldP spid="24" grpId="0"/>
      <p:bldP spid="2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149225" y="81280"/>
            <a:ext cx="5146675" cy="1152525"/>
            <a:chOff x="235" y="128"/>
            <a:chExt cx="9212" cy="1815"/>
          </a:xfrm>
        </p:grpSpPr>
        <p:sp>
          <p:nvSpPr>
            <p:cNvPr id="3" name="文本框 2"/>
            <p:cNvSpPr txBox="1"/>
            <p:nvPr>
              <p:custDataLst>
                <p:tags r:id="rId2"/>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的结构和功能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6" name="组合 25"/>
            <p:cNvGrpSpPr/>
            <p:nvPr>
              <p:custDataLst>
                <p:tags r:id="rId3"/>
              </p:custDataLst>
            </p:nvPr>
          </p:nvGrpSpPr>
          <p:grpSpPr>
            <a:xfrm>
              <a:off x="235" y="128"/>
              <a:ext cx="9212" cy="899"/>
              <a:chOff x="587375" y="977268"/>
              <a:chExt cx="5849544" cy="570900"/>
            </a:xfrm>
          </p:grpSpPr>
          <p:sp>
            <p:nvSpPr>
              <p:cNvPr id="215" name="任意多边形: 形状 17"/>
              <p:cNvSpPr/>
              <p:nvPr>
                <p:custDataLst>
                  <p:tags r:id="rId4"/>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18" name="Text Box 34"/>
          <p:cNvSpPr txBox="1">
            <a:spLocks noChangeArrowheads="1"/>
          </p:cNvSpPr>
          <p:nvPr>
            <p:custDataLst>
              <p:tags r:id="rId10"/>
            </p:custDataLst>
          </p:nvPr>
        </p:nvSpPr>
        <p:spPr bwMode="auto">
          <a:xfrm>
            <a:off x="781685" y="1834515"/>
            <a:ext cx="5679440" cy="521970"/>
          </a:xfrm>
          <a:prstGeom prst="rect">
            <a:avLst/>
          </a:prstGeom>
          <a:ln>
            <a:solidFill>
              <a:schemeClr val="bg1"/>
            </a:solidFill>
          </a:ln>
        </p:spPr>
        <p:style>
          <a:lnRef idx="3">
            <a:schemeClr val="accent6"/>
          </a:lnRef>
          <a:fillRef idx="0">
            <a:srgbClr val="FFFFFF"/>
          </a:fillRef>
          <a:effectRef idx="0">
            <a:srgbClr val="FFFFFF"/>
          </a:effectRef>
          <a:fontRef idx="minor">
            <a:schemeClr val="tx1"/>
          </a:fontRef>
        </p:style>
        <p:txBody>
          <a:bodyPr wrap="square">
            <a:spAutoFit/>
            <a:scene3d>
              <a:camera prst="orthographicFront"/>
              <a:lightRig rig="threePt" dir="t"/>
            </a:scene3d>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lang="zh-CN" altLang="en-US" sz="2800" b="1" smtClean="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发光器粉末加入试管暗</a:t>
            </a:r>
            <a:r>
              <a:rPr lang="zh-CN" altLang="en-US" sz="2800" b="1" smtClean="0">
                <a:solidFill>
                  <a:schemeClr val="tx1"/>
                </a:solidFill>
                <a:effectLst/>
                <a:highlight>
                  <a:srgbClr val="FFFF00"/>
                </a:highlight>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处理</a:t>
            </a:r>
            <a:r>
              <a:rPr lang="en-US" altLang="zh-CN" sz="2800" b="1" smtClean="0">
                <a:solidFill>
                  <a:schemeClr val="tx1"/>
                </a:solidFill>
                <a:effectLst/>
                <a:highlight>
                  <a:srgbClr val="FFFF00"/>
                </a:highlight>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15</a:t>
            </a:r>
            <a:r>
              <a:rPr lang="zh-CN" altLang="en-US" sz="2800" b="1" smtClean="0">
                <a:solidFill>
                  <a:schemeClr val="tx1"/>
                </a:solidFill>
                <a:effectLst/>
                <a:highlight>
                  <a:srgbClr val="FFFF00"/>
                </a:highlight>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分钟</a:t>
            </a:r>
            <a:endParaRPr lang="zh-CN" altLang="en-US" sz="2800" b="1" smtClean="0">
              <a:solidFill>
                <a:schemeClr val="tx1"/>
              </a:solidFill>
              <a:effectLst/>
              <a:highlight>
                <a:srgbClr val="FFFF00"/>
              </a:highlight>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8" name="右箭头 7"/>
          <p:cNvSpPr/>
          <p:nvPr>
            <p:custDataLst>
              <p:tags r:id="rId11"/>
            </p:custDataLst>
          </p:nvPr>
        </p:nvSpPr>
        <p:spPr>
          <a:xfrm>
            <a:off x="6520815" y="1951355"/>
            <a:ext cx="431800" cy="287655"/>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 Box 34"/>
          <p:cNvSpPr txBox="1">
            <a:spLocks noChangeArrowheads="1"/>
          </p:cNvSpPr>
          <p:nvPr>
            <p:custDataLst>
              <p:tags r:id="rId12"/>
            </p:custDataLst>
          </p:nvPr>
        </p:nvSpPr>
        <p:spPr bwMode="auto">
          <a:xfrm>
            <a:off x="7034530" y="1832610"/>
            <a:ext cx="1282065" cy="521970"/>
          </a:xfrm>
          <a:prstGeom prst="rect">
            <a:avLst/>
          </a:prstGeom>
          <a:ln w="9525">
            <a:solidFill>
              <a:schemeClr val="bg1"/>
            </a:solidFill>
            <a:miter lim="800000"/>
          </a:ln>
        </p:spPr>
        <p:style>
          <a:lnRef idx="3">
            <a:schemeClr val="accent6"/>
          </a:lnRef>
          <a:fillRef idx="0">
            <a:srgbClr val="FFFFFF"/>
          </a:fillRef>
          <a:effectRef idx="0">
            <a:srgbClr val="FFFFFF"/>
          </a:effectRef>
          <a:fontRef idx="minor">
            <a:schemeClr val="tx1"/>
          </a:fontRef>
        </p:style>
        <p:txBody>
          <a:bodyPr wrap="square">
            <a:spAutoFit/>
            <a:scene3d>
              <a:camera prst="orthographicFront"/>
              <a:lightRig rig="threePt" dir="t"/>
            </a:scene3d>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lang="zh-CN" altLang="en-US" sz="2800" b="1" smtClean="0">
                <a:solidFill>
                  <a:schemeClr val="tx1"/>
                </a:solidFill>
                <a:effectLst/>
                <a:latin typeface="微软雅黑" panose="020B0503020204020204" pitchFamily="34" charset="-122"/>
                <a:ea typeface="微软雅黑" panose="020B0503020204020204" pitchFamily="34" charset="-122"/>
                <a:cs typeface="楷体" panose="02010609060101010101" pitchFamily="49" charset="-122"/>
                <a:sym typeface="Times New Roman" panose="02020603050405020304"/>
              </a:rPr>
              <a:t>加试剂</a:t>
            </a:r>
            <a:endParaRPr lang="zh-CN" altLang="en-US" sz="2800" b="1" smtClean="0">
              <a:solidFill>
                <a:schemeClr val="tx1"/>
              </a:solidFill>
              <a:effectLst/>
              <a:latin typeface="微软雅黑" panose="020B0503020204020204" pitchFamily="34" charset="-122"/>
              <a:ea typeface="微软雅黑" panose="020B0503020204020204" pitchFamily="34" charset="-122"/>
              <a:cs typeface="楷体" panose="02010609060101010101" pitchFamily="49" charset="-122"/>
              <a:sym typeface="Times New Roman" panose="02020603050405020304"/>
            </a:endParaRPr>
          </a:p>
        </p:txBody>
      </p:sp>
      <p:sp>
        <p:nvSpPr>
          <p:cNvPr id="10" name="右箭头 9"/>
          <p:cNvSpPr/>
          <p:nvPr>
            <p:custDataLst>
              <p:tags r:id="rId13"/>
            </p:custDataLst>
          </p:nvPr>
        </p:nvSpPr>
        <p:spPr>
          <a:xfrm>
            <a:off x="8398510" y="1951355"/>
            <a:ext cx="431800" cy="287655"/>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 Box 34"/>
          <p:cNvSpPr txBox="1">
            <a:spLocks noChangeArrowheads="1"/>
          </p:cNvSpPr>
          <p:nvPr>
            <p:custDataLst>
              <p:tags r:id="rId14"/>
            </p:custDataLst>
          </p:nvPr>
        </p:nvSpPr>
        <p:spPr bwMode="auto">
          <a:xfrm>
            <a:off x="8874760" y="1834515"/>
            <a:ext cx="2738120" cy="521970"/>
          </a:xfrm>
          <a:prstGeom prst="rect">
            <a:avLst/>
          </a:prstGeom>
          <a:ln w="9525">
            <a:solidFill>
              <a:schemeClr val="bg1"/>
            </a:solidFill>
            <a:miter lim="800000"/>
          </a:ln>
        </p:spPr>
        <p:style>
          <a:lnRef idx="3">
            <a:schemeClr val="accent6"/>
          </a:lnRef>
          <a:fillRef idx="0">
            <a:srgbClr val="FFFFFF"/>
          </a:fillRef>
          <a:effectRef idx="0">
            <a:srgbClr val="FFFFFF"/>
          </a:effectRef>
          <a:fontRef idx="minor">
            <a:schemeClr val="tx1"/>
          </a:fontRef>
        </p:style>
        <p:txBody>
          <a:bodyPr wrap="square">
            <a:spAutoFit/>
            <a:scene3d>
              <a:camera prst="orthographicFront"/>
              <a:lightRig rig="threePt" dir="t"/>
            </a:scene3d>
          </a:bodyPr>
          <a:lstStyle>
            <a:lvl1pPr>
              <a:spcBef>
                <a:spcPct val="20000"/>
              </a:spcBef>
              <a:buClr>
                <a:schemeClr val="hlink"/>
              </a:buClr>
              <a:buSzPct val="70000"/>
              <a:buFont typeface="Wingdings" panose="05000000000000000000" pitchFamily="2" charset="2"/>
              <a:buChar char="v"/>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85000"/>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80000"/>
              <a:buFont typeface="Wingdings" panose="05000000000000000000" pitchFamily="2" charset="2"/>
              <a:buChar char="v"/>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accent2"/>
              </a:buClr>
              <a:buSzPct val="9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SzPct val="85000"/>
              <a:buFont typeface="Wingdings" panose="05000000000000000000" pitchFamily="2" charset="2"/>
              <a:buChar char="v"/>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lang="zh-CN" altLang="en-US" sz="2800" b="1" smtClean="0">
                <a:solidFill>
                  <a:schemeClr val="tx1"/>
                </a:solidFill>
                <a:effectLst/>
                <a:latin typeface="微软雅黑" panose="020B0503020204020204" pitchFamily="34" charset="-122"/>
                <a:ea typeface="微软雅黑" panose="020B0503020204020204" pitchFamily="34" charset="-122"/>
                <a:cs typeface="楷体" panose="02010609060101010101" pitchFamily="49" charset="-122"/>
                <a:sym typeface="Times New Roman" panose="02020603050405020304"/>
              </a:rPr>
              <a:t>黑暗条件下观察</a:t>
            </a:r>
            <a:endParaRPr lang="zh-CN" altLang="en-US" sz="2800" b="1" smtClean="0">
              <a:solidFill>
                <a:schemeClr val="tx1"/>
              </a:solidFill>
              <a:effectLst/>
              <a:latin typeface="微软雅黑" panose="020B0503020204020204" pitchFamily="34" charset="-122"/>
              <a:ea typeface="微软雅黑" panose="020B0503020204020204" pitchFamily="34" charset="-122"/>
              <a:cs typeface="楷体" panose="02010609060101010101" pitchFamily="49" charset="-122"/>
              <a:sym typeface="Times New Roman" panose="02020603050405020304"/>
            </a:endParaRPr>
          </a:p>
        </p:txBody>
      </p:sp>
      <p:sp>
        <p:nvSpPr>
          <p:cNvPr id="4" name="文本框 3"/>
          <p:cNvSpPr txBox="1"/>
          <p:nvPr>
            <p:custDataLst>
              <p:tags r:id="rId15"/>
            </p:custDataLst>
          </p:nvPr>
        </p:nvSpPr>
        <p:spPr>
          <a:xfrm>
            <a:off x="502920" y="1233805"/>
            <a:ext cx="2317750" cy="525780"/>
          </a:xfrm>
          <a:prstGeom prst="rect">
            <a:avLst/>
          </a:prstGeom>
          <a:ln>
            <a:solidFill>
              <a:schemeClr val="bg1"/>
            </a:solidFill>
          </a:ln>
        </p:spPr>
        <p:style>
          <a:lnRef idx="3">
            <a:schemeClr val="accent6"/>
          </a:lnRef>
          <a:fillRef idx="0">
            <a:srgbClr val="FFFFFF"/>
          </a:fillRef>
          <a:effectRef idx="0">
            <a:srgbClr val="FFFFFF"/>
          </a:effectRef>
          <a:fontRef idx="minor">
            <a:schemeClr val="tx1"/>
          </a:fontRef>
        </p:style>
        <p:txBody>
          <a:bodyPr wrap="square">
            <a:noAutofit/>
          </a:bodyPr>
          <a:lstStyle/>
          <a:p>
            <a:pPr indent="0" algn="l" fontAlgn="auto">
              <a:lnSpc>
                <a:spcPct val="100000"/>
              </a:lnSpc>
              <a:spcBef>
                <a:spcPct val="0"/>
              </a:spcBef>
              <a:spcAft>
                <a:spcPct val="0"/>
              </a:spcAft>
              <a:buClrTx/>
              <a:buSzTx/>
              <a:buFontTx/>
            </a:pP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(4)</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实验过程：</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5" name="线形标注 2 4"/>
          <p:cNvSpPr/>
          <p:nvPr>
            <p:custDataLst>
              <p:tags r:id="rId16"/>
            </p:custDataLst>
          </p:nvPr>
        </p:nvSpPr>
        <p:spPr>
          <a:xfrm>
            <a:off x="6169660" y="1160780"/>
            <a:ext cx="5029835" cy="417830"/>
          </a:xfrm>
          <a:prstGeom prst="borderCallout2">
            <a:avLst>
              <a:gd name="adj1" fmla="val 42290"/>
              <a:gd name="adj2" fmla="val -907"/>
              <a:gd name="adj3" fmla="val 42070"/>
              <a:gd name="adj4" fmla="val -12346"/>
              <a:gd name="adj5" fmla="val 143465"/>
              <a:gd name="adj6" fmla="val -21600"/>
            </a:avLst>
          </a:prstGeom>
          <a:ln>
            <a:solidFill>
              <a:schemeClr val="accent1"/>
            </a:solidFill>
          </a:ln>
        </p:spPr>
        <p:style>
          <a:lnRef idx="3">
            <a:schemeClr val="accent3"/>
          </a:lnRef>
          <a:fillRef idx="0">
            <a:srgbClr val="FFFFFF"/>
          </a:fillRef>
          <a:effectRef idx="0">
            <a:srgbClr val="FFFFFF"/>
          </a:effectRef>
          <a:fontRef idx="minor">
            <a:schemeClr val="tx1"/>
          </a:fontRef>
        </p:style>
        <p:txBody>
          <a:bodyPr rtlCol="0" anchor="ctr">
            <a:scene3d>
              <a:camera prst="orthographicFront"/>
              <a:lightRig rig="threePt" dir="t"/>
            </a:scene3d>
          </a:bodyPr>
          <a:lstStyle/>
          <a:p>
            <a:pPr algn="ctr"/>
            <a:r>
              <a:rPr lang="zh-CN" altLang="en-US" sz="2400">
                <a:solidFill>
                  <a:srgbClr val="FF0000"/>
                </a:solidFill>
                <a:effectLst>
                  <a:outerShdw blurRad="38100" dist="19050" dir="2700000" algn="tl" rotWithShape="0">
                    <a:schemeClr val="dk1">
                      <a:alpha val="40000"/>
                    </a:schemeClr>
                  </a:outerShdw>
                </a:effectLst>
              </a:rPr>
              <a:t>消耗掉萤火虫发光器中残留的</a:t>
            </a:r>
            <a:r>
              <a:rPr lang="en-US" altLang="zh-CN" sz="2400">
                <a:solidFill>
                  <a:srgbClr val="FF0000"/>
                </a:solidFill>
                <a:effectLst>
                  <a:outerShdw blurRad="38100" dist="19050" dir="2700000" algn="tl" rotWithShape="0">
                    <a:schemeClr val="dk1">
                      <a:alpha val="40000"/>
                    </a:schemeClr>
                  </a:outerShdw>
                </a:effectLst>
              </a:rPr>
              <a:t>ATP</a:t>
            </a:r>
            <a:endParaRPr lang="en-US" altLang="zh-CN" sz="2400">
              <a:solidFill>
                <a:srgbClr val="FF0000"/>
              </a:solidFill>
              <a:effectLst>
                <a:outerShdw blurRad="38100" dist="19050" dir="2700000" algn="tl" rotWithShape="0">
                  <a:schemeClr val="dk1">
                    <a:alpha val="40000"/>
                  </a:schemeClr>
                </a:outerShdw>
              </a:effectLst>
            </a:endParaRPr>
          </a:p>
        </p:txBody>
      </p:sp>
      <p:pic>
        <p:nvPicPr>
          <p:cNvPr id="11" name="图片 10"/>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2257425" y="2356485"/>
            <a:ext cx="8742680" cy="4256405"/>
          </a:xfrm>
          <a:prstGeom prst="rect">
            <a:avLst/>
          </a:prstGeom>
        </p:spPr>
      </p:pic>
      <p:sp>
        <p:nvSpPr>
          <p:cNvPr id="7" name="文本框 6"/>
          <p:cNvSpPr txBox="1"/>
          <p:nvPr>
            <p:custDataLst>
              <p:tags r:id="rId20"/>
            </p:custDataLst>
          </p:nvPr>
        </p:nvSpPr>
        <p:spPr>
          <a:xfrm>
            <a:off x="3468370" y="5376545"/>
            <a:ext cx="1827530" cy="932815"/>
          </a:xfrm>
          <a:prstGeom prst="rect">
            <a:avLst/>
          </a:prstGeom>
          <a:noFill/>
        </p:spPr>
        <p:txBody>
          <a:bodyPr wrap="square" rtlCol="0" anchor="t">
            <a:noAutofit/>
          </a:bodyPr>
          <a:lstStyle/>
          <a:p>
            <a:r>
              <a:rPr lang="zh-CN" altLang="en-US" sz="2400" b="1">
                <a:solidFill>
                  <a:srgbClr val="1F2DA8"/>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研磨液中的酶仍有活性</a:t>
            </a:r>
            <a:endParaRPr lang="zh-CN" altLang="en-US" sz="2400" b="1">
              <a:solidFill>
                <a:srgbClr val="1F2DA8"/>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13" name="文本框 12"/>
          <p:cNvSpPr txBox="1"/>
          <p:nvPr>
            <p:custDataLst>
              <p:tags r:id="rId21"/>
            </p:custDataLst>
          </p:nvPr>
        </p:nvSpPr>
        <p:spPr>
          <a:xfrm>
            <a:off x="1327150" y="4706620"/>
            <a:ext cx="1459230" cy="454025"/>
          </a:xfrm>
          <a:prstGeom prst="rect">
            <a:avLst/>
          </a:prstGeom>
          <a:noFill/>
        </p:spPr>
        <p:txBody>
          <a:bodyPr wrap="square" rtlCol="0" anchor="t">
            <a:noAutofit/>
          </a:bodyPr>
          <a:lstStyle/>
          <a:p>
            <a:r>
              <a:rPr lang="zh-CN" altLang="en-US" sz="2400" b="1">
                <a:solidFill>
                  <a:srgbClr val="1F2DA8"/>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消耗</a:t>
            </a:r>
            <a:r>
              <a:rPr lang="en-US" altLang="zh-CN" sz="2400" b="1">
                <a:solidFill>
                  <a:srgbClr val="1F2DA8"/>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ATP</a:t>
            </a:r>
            <a:endParaRPr lang="en-US" altLang="zh-CN" sz="2400" b="1">
              <a:solidFill>
                <a:srgbClr val="1F2DA8"/>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14" name="矩形 13"/>
          <p:cNvSpPr/>
          <p:nvPr>
            <p:custDataLst>
              <p:tags r:id="rId22"/>
            </p:custDataLst>
          </p:nvPr>
        </p:nvSpPr>
        <p:spPr>
          <a:xfrm>
            <a:off x="2947035" y="6236970"/>
            <a:ext cx="5883275" cy="547370"/>
          </a:xfrm>
          <a:prstGeom prst="rect">
            <a:avLst/>
          </a:prstGeom>
          <a:ln>
            <a:solidFill>
              <a:schemeClr val="bg1"/>
            </a:solidFill>
            <a:headEnd type="none" w="med" len="med"/>
            <a:tailEnd type="none" w="med" len="med"/>
          </a:ln>
          <a:extLst>
            <a:ext uri="{909E8E84-426E-40DD-AFC4-6F175D3DCCD1}">
              <a14:hiddenFill xmlns:a14="http://schemas.microsoft.com/office/drawing/2010/main">
                <a:solidFill>
                  <a:schemeClr val="accent5">
                    <a:lumMod val="75000"/>
                  </a:schemeClr>
                </a:solidFill>
              </a14:hiddenFill>
            </a:ext>
          </a:extLst>
        </p:spPr>
        <p:style>
          <a:lnRef idx="3">
            <a:schemeClr val="accent1"/>
          </a:lnRef>
          <a:fillRef idx="0">
            <a:srgbClr val="FFFFFF"/>
          </a:fillRef>
          <a:effectRef idx="0">
            <a:srgbClr val="FFFFFF"/>
          </a:effectRef>
          <a:fontRef idx="minor">
            <a:schemeClr val="tx1"/>
          </a:fontRef>
        </p:style>
        <p:txBody>
          <a:bodyPr wrap="square" lIns="91440" tIns="45720" rIns="91440" bIns="45720" anchor="t">
            <a:noAutofit/>
          </a:bodyPr>
          <a:lstStyle>
            <a:lvl1pPr marL="0" lvl="0" indent="0" algn="ctr" defTabSz="914400" rtl="0" eaLnBrk="1" fontAlgn="base" latinLnBrk="0" hangingPunct="1">
              <a:lnSpc>
                <a:spcPct val="100000"/>
              </a:lnSpc>
              <a:spcBef>
                <a:spcPct val="0"/>
              </a:spcBef>
              <a:spcAft>
                <a:spcPct val="0"/>
              </a:spcAft>
              <a:buNone/>
              <a:defRPr sz="4400" u="none" kern="1200" baseline="0">
                <a:solidFill>
                  <a:srgbClr val="000000"/>
                </a:solidFill>
                <a:latin typeface="Arial" panose="020B0604020202020204" pitchFamily="34" charset="0"/>
                <a:ea typeface="宋体" panose="02010600030101010101" pitchFamily="2" charset="-122"/>
              </a:defRPr>
            </a:lvl1pPr>
          </a:lstStyle>
          <a:p>
            <a:pPr lvl="0" algn="l">
              <a:buClrTx/>
              <a:buSzTx/>
            </a:pP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ATP是驱动细胞活动的直接能源物质</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文本框 14"/>
          <p:cNvSpPr txBox="1"/>
          <p:nvPr>
            <p:custDataLst>
              <p:tags r:id="rId23"/>
            </p:custDataLst>
          </p:nvPr>
        </p:nvSpPr>
        <p:spPr>
          <a:xfrm>
            <a:off x="570865" y="6249035"/>
            <a:ext cx="2244090" cy="535305"/>
          </a:xfrm>
          <a:prstGeom prst="rect">
            <a:avLst/>
          </a:prstGeom>
          <a:ln>
            <a:solidFill>
              <a:schemeClr val="bg1"/>
            </a:solidFill>
          </a:ln>
        </p:spPr>
        <p:style>
          <a:lnRef idx="3">
            <a:schemeClr val="accent6"/>
          </a:lnRef>
          <a:fillRef idx="0">
            <a:srgbClr val="FFFFFF"/>
          </a:fillRef>
          <a:effectRef idx="0">
            <a:srgbClr val="FFFFFF"/>
          </a:effectRef>
          <a:fontRef idx="minor">
            <a:schemeClr val="tx1"/>
          </a:fontRef>
        </p:style>
        <p:txBody>
          <a:bodyPr wrap="square">
            <a:noAutofit/>
          </a:bodyPr>
          <a:lstStyle/>
          <a:p>
            <a:pPr indent="0" algn="l" fontAlgn="auto">
              <a:lnSpc>
                <a:spcPct val="100000"/>
              </a:lnSpc>
              <a:spcBef>
                <a:spcPct val="0"/>
              </a:spcBef>
              <a:spcAft>
                <a:spcPct val="0"/>
              </a:spcAft>
              <a:buClrTx/>
              <a:buSzTx/>
              <a:buFontTx/>
            </a:pP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(5)</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实验结论：</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15"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15" animBg="1"/>
      <p:bldP spid="7" grpId="0"/>
      <p:bldP spid="1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custDataLst>
              <p:tags r:id="rId1"/>
            </p:custDataLst>
          </p:nvPr>
        </p:nvSpPr>
        <p:spPr>
          <a:xfrm>
            <a:off x="361315" y="1234440"/>
            <a:ext cx="4138295" cy="521970"/>
          </a:xfrm>
          <a:prstGeom prst="rect">
            <a:avLst/>
          </a:prstGeom>
          <a:ln>
            <a:noFill/>
          </a:ln>
        </p:spPr>
        <p:style>
          <a:lnRef idx="3">
            <a:schemeClr val="accent3"/>
          </a:lnRef>
          <a:fillRef idx="0">
            <a:srgbClr val="FFFFFF"/>
          </a:fillRef>
          <a:effectRef idx="0">
            <a:srgbClr val="FFFFFF"/>
          </a:effectRef>
          <a:fontRef idx="minor">
            <a:schemeClr val="tx1"/>
          </a:fontRef>
        </p:style>
        <p:txBody>
          <a:bodyPr wrap="square" rtlCol="0" anchor="t">
            <a:spAutoFit/>
          </a:bodyPr>
          <a:lstStyle/>
          <a:p>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8.</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应用：ATP荧光检测仪</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 name="文本框 3"/>
          <p:cNvSpPr txBox="1"/>
          <p:nvPr>
            <p:custDataLst>
              <p:tags r:id="rId2"/>
            </p:custDataLst>
          </p:nvPr>
        </p:nvSpPr>
        <p:spPr>
          <a:xfrm>
            <a:off x="114300" y="1693545"/>
            <a:ext cx="11953240" cy="1529715"/>
          </a:xfrm>
          <a:prstGeom prst="rect">
            <a:avLst/>
          </a:prstGeom>
          <a:noFill/>
        </p:spPr>
        <p:txBody>
          <a:bodyPr wrap="square" rtlCol="0" anchor="t">
            <a:spAutoFit/>
          </a:bodyPr>
          <a:lstStyle/>
          <a:p>
            <a:pPr indent="0" fontAlgn="auto">
              <a:lnSpc>
                <a:spcPct val="130000"/>
              </a:lnSpc>
            </a:pP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ATP荧光检测仪基于</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萤火虫发光原理</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(P</a:t>
            </a:r>
            <a:r>
              <a:rPr lang="en-US" altLang="zh-CN" sz="24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89</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，利用“荧光素酶—荧光素体系”快速检测三磷酸腺苷（ATP）。由于所有生物活细胞中含有恒量的ATP，所以ATP含量可以清晰地表明样品中</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食品、药品、水体等</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微生物与其他生物残余的多少，用于判断卫生状况。</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9" name="组合 8"/>
          <p:cNvGrpSpPr/>
          <p:nvPr>
            <p:custDataLst>
              <p:tags r:id="rId3"/>
            </p:custDataLst>
          </p:nvPr>
        </p:nvGrpSpPr>
        <p:grpSpPr>
          <a:xfrm>
            <a:off x="804678" y="5068268"/>
            <a:ext cx="10125018" cy="850932"/>
            <a:chOff x="390" y="4157"/>
            <a:chExt cx="12440" cy="860"/>
          </a:xfrm>
        </p:grpSpPr>
        <p:sp>
          <p:nvSpPr>
            <p:cNvPr id="6" name="文本框 5"/>
            <p:cNvSpPr txBox="1"/>
            <p:nvPr>
              <p:custDataLst>
                <p:tags r:id="rId4"/>
              </p:custDataLst>
            </p:nvPr>
          </p:nvSpPr>
          <p:spPr>
            <a:xfrm>
              <a:off x="390" y="4490"/>
              <a:ext cx="4229" cy="527"/>
            </a:xfrm>
            <a:prstGeom prst="rect">
              <a:avLst/>
            </a:prstGeom>
            <a:noFill/>
          </p:spPr>
          <p:txBody>
            <a:bodyPr wrap="square" rtlCol="0" anchor="t">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荧光素</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rPr>
                <a:t>+O</a:t>
              </a:r>
              <a:r>
                <a:rPr lang="en-US" altLang="zh-CN" sz="2800" b="1" baseline="-25000">
                  <a:latin typeface="微软雅黑" panose="020B0503020204020204" pitchFamily="34" charset="-122"/>
                  <a:ea typeface="微软雅黑" panose="020B0503020204020204" pitchFamily="34" charset="-122"/>
                  <a:cs typeface="微软雅黑" panose="020B0503020204020204" pitchFamily="34" charset="-120"/>
                </a:rPr>
                <a:t>2</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ATP</a:t>
              </a:r>
              <a:endPar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 name="文本框 6"/>
            <p:cNvSpPr txBox="1"/>
            <p:nvPr>
              <p:custDataLst>
                <p:tags r:id="rId5"/>
              </p:custDataLst>
            </p:nvPr>
          </p:nvSpPr>
          <p:spPr>
            <a:xfrm>
              <a:off x="7620" y="4471"/>
              <a:ext cx="5210" cy="527"/>
            </a:xfrm>
            <a:prstGeom prst="rect">
              <a:avLst/>
            </a:prstGeom>
            <a:noFill/>
          </p:spPr>
          <p:txBody>
            <a:bodyPr wrap="square" rtlCol="0" anchor="t">
              <a:spAutoFit/>
            </a:bodyPr>
            <a:lstStyle/>
            <a:p>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氧化荧光素</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发出荧光</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b="1">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8" name="直接箭头连接符 7"/>
            <p:cNvCxnSpPr/>
            <p:nvPr>
              <p:custDataLst>
                <p:tags r:id="rId6"/>
              </p:custDataLst>
            </p:nvPr>
          </p:nvCxnSpPr>
          <p:spPr>
            <a:xfrm>
              <a:off x="4165" y="4751"/>
              <a:ext cx="3341" cy="0"/>
            </a:xfrm>
            <a:prstGeom prst="straightConnector1">
              <a:avLst/>
            </a:prstGeom>
            <a:ln w="28575" cmpd="sng">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0" name="文本框 9"/>
            <p:cNvSpPr txBox="1"/>
            <p:nvPr>
              <p:custDataLst>
                <p:tags r:id="rId7"/>
              </p:custDataLst>
            </p:nvPr>
          </p:nvSpPr>
          <p:spPr>
            <a:xfrm>
              <a:off x="4634" y="4157"/>
              <a:ext cx="2319" cy="527"/>
            </a:xfrm>
            <a:prstGeom prst="rect">
              <a:avLst/>
            </a:prstGeom>
            <a:noFill/>
          </p:spPr>
          <p:txBody>
            <a:bodyPr wrap="square" rtlCol="0" anchor="t">
              <a:spAutoFit/>
            </a:bodyPr>
            <a:lstStyle/>
            <a:p>
              <a:pPr algn="ctr"/>
              <a:r>
                <a:rPr lang="zh-CN" altLang="en-US" sz="2800" b="1">
                  <a:solidFill>
                    <a:srgbClr val="FF0000"/>
                  </a:solidFill>
                  <a:latin typeface="微软雅黑" panose="020B0503020204020204" pitchFamily="34" charset="-122"/>
                  <a:ea typeface="微软雅黑" panose="020B0503020204020204" pitchFamily="34" charset="-122"/>
                </a:rPr>
                <a:t>荧光素酶</a:t>
              </a:r>
              <a:endParaRPr lang="zh-CN" altLang="en-US" sz="2800" b="1">
                <a:solidFill>
                  <a:srgbClr val="FF0000"/>
                </a:solidFill>
                <a:latin typeface="微软雅黑" panose="020B0503020204020204" pitchFamily="34" charset="-122"/>
                <a:ea typeface="微软雅黑" panose="020B0503020204020204" pitchFamily="34" charset="-122"/>
              </a:endParaRPr>
            </a:p>
          </p:txBody>
        </p:sp>
      </p:grpSp>
      <p:sp>
        <p:nvSpPr>
          <p:cNvPr id="12" name="文本框 11"/>
          <p:cNvSpPr txBox="1"/>
          <p:nvPr>
            <p:custDataLst>
              <p:tags r:id="rId8"/>
            </p:custDataLst>
          </p:nvPr>
        </p:nvSpPr>
        <p:spPr>
          <a:xfrm>
            <a:off x="1492050" y="6184249"/>
            <a:ext cx="8169339" cy="521970"/>
          </a:xfrm>
          <a:prstGeom prst="rect">
            <a:avLst/>
          </a:prstGeom>
          <a:noFill/>
        </p:spPr>
        <p:txBody>
          <a:bodyPr wrap="square" rtlCol="0" anchor="t">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荧光强度越强</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含量越多</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微生物数量越多</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14" name="图片 13"/>
          <p:cNvPicPr>
            <a:picLocks noChangeAspect="1"/>
          </p:cNvPicPr>
          <p:nvPr>
            <p:custDataLst>
              <p:tags r:id="rId9"/>
            </p:custDataLst>
          </p:nvPr>
        </p:nvPicPr>
        <p:blipFill>
          <a:blip r:embed="rId10"/>
          <a:srcRect l="2729" t="11988" r="6763" b="8473"/>
          <a:stretch>
            <a:fillRect/>
          </a:stretch>
        </p:blipFill>
        <p:spPr>
          <a:xfrm>
            <a:off x="1492250" y="3303270"/>
            <a:ext cx="3313430" cy="1729740"/>
          </a:xfrm>
          <a:prstGeom prst="roundRect">
            <a:avLst/>
          </a:prstGeom>
        </p:spPr>
      </p:pic>
      <p:pic>
        <p:nvPicPr>
          <p:cNvPr id="32" name="Picture 7"/>
          <p:cNvPicPr>
            <a:picLocks noChangeAspect="1" noChangeArrowheads="1" noCrop="1"/>
          </p:cNvPicPr>
          <p:nvPr>
            <p:custDataLst>
              <p:tags r:id="rId11"/>
            </p:custDataLst>
          </p:nvPr>
        </p:nvPicPr>
        <p:blipFill>
          <a:blip r:embed="rId12"/>
          <a:stretch>
            <a:fillRect/>
          </a:stretch>
        </p:blipFill>
        <p:spPr bwMode="auto">
          <a:xfrm>
            <a:off x="5785485" y="3303270"/>
            <a:ext cx="3314065" cy="1685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
          <p:cNvGrpSpPr/>
          <p:nvPr>
            <p:custDataLst>
              <p:tags r:id="rId13"/>
            </p:custDataLst>
          </p:nvPr>
        </p:nvGrpSpPr>
        <p:grpSpPr>
          <a:xfrm>
            <a:off x="149225" y="81280"/>
            <a:ext cx="5146675" cy="1152525"/>
            <a:chOff x="235" y="128"/>
            <a:chExt cx="9212" cy="1815"/>
          </a:xfrm>
        </p:grpSpPr>
        <p:sp>
          <p:nvSpPr>
            <p:cNvPr id="15" name="文本框 14"/>
            <p:cNvSpPr txBox="1"/>
            <p:nvPr>
              <p:custDataLst>
                <p:tags r:id="rId14"/>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的结构和功能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6" name="组合 25"/>
            <p:cNvGrpSpPr/>
            <p:nvPr>
              <p:custDataLst>
                <p:tags r:id="rId15"/>
              </p:custDataLst>
            </p:nvPr>
          </p:nvGrpSpPr>
          <p:grpSpPr>
            <a:xfrm>
              <a:off x="235" y="128"/>
              <a:ext cx="9212" cy="899"/>
              <a:chOff x="587375" y="977268"/>
              <a:chExt cx="5849544" cy="570900"/>
            </a:xfrm>
          </p:grpSpPr>
          <p:sp>
            <p:nvSpPr>
              <p:cNvPr id="215" name="任意多边形: 形状 17"/>
              <p:cNvSpPr/>
              <p:nvPr>
                <p:custDataLst>
                  <p:tags r:id="rId16"/>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7"/>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1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9"/>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20"/>
              </p:custDataLst>
            </p:nvPr>
          </p:nvPicPr>
          <p:blipFill>
            <a:blip r:embed="rId21"/>
            <a:stretch>
              <a:fillRect/>
            </a:stretch>
          </p:blipFill>
          <p:spPr>
            <a:xfrm>
              <a:off x="1119" y="207"/>
              <a:ext cx="719" cy="719"/>
            </a:xfrm>
            <a:prstGeom prst="rect">
              <a:avLst/>
            </a:prstGeom>
          </p:spPr>
        </p:pic>
      </p:grpSp>
    </p:spTree>
    <p:custDataLst>
      <p:tags r:id="rId2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custDataLst>
              <p:tags r:id="rId1"/>
            </p:custDataLst>
          </p:nvPr>
        </p:nvGrpSpPr>
        <p:grpSpPr>
          <a:xfrm>
            <a:off x="4025265" y="3188970"/>
            <a:ext cx="3348355" cy="2390140"/>
            <a:chOff x="6702" y="2785"/>
            <a:chExt cx="5273" cy="3764"/>
          </a:xfrm>
        </p:grpSpPr>
        <p:pic>
          <p:nvPicPr>
            <p:cNvPr id="17" name="图片 16"/>
            <p:cNvPicPr>
              <a:picLocks noChangeAspect="1"/>
            </p:cNvPicPr>
            <p:nvPr>
              <p:custDataLst>
                <p:tags r:id="rId2"/>
              </p:custDataLst>
            </p:nvPr>
          </p:nvPicPr>
          <p:blipFill>
            <a:blip r:embed="rId3"/>
            <a:stretch>
              <a:fillRect/>
            </a:stretch>
          </p:blipFill>
          <p:spPr>
            <a:xfrm>
              <a:off x="7626" y="4869"/>
              <a:ext cx="3590" cy="1680"/>
            </a:xfrm>
            <a:prstGeom prst="rect">
              <a:avLst/>
            </a:prstGeom>
          </p:spPr>
        </p:pic>
        <p:grpSp>
          <p:nvGrpSpPr>
            <p:cNvPr id="19" name="组合 18"/>
            <p:cNvGrpSpPr/>
            <p:nvPr>
              <p:custDataLst>
                <p:tags r:id="rId4"/>
              </p:custDataLst>
            </p:nvPr>
          </p:nvGrpSpPr>
          <p:grpSpPr>
            <a:xfrm>
              <a:off x="6702" y="2785"/>
              <a:ext cx="5273" cy="2364"/>
              <a:chOff x="6702" y="2785"/>
              <a:chExt cx="5273" cy="2364"/>
            </a:xfrm>
          </p:grpSpPr>
          <p:grpSp>
            <p:nvGrpSpPr>
              <p:cNvPr id="18" name="组合 17"/>
              <p:cNvGrpSpPr/>
              <p:nvPr>
                <p:custDataLst>
                  <p:tags r:id="rId5"/>
                </p:custDataLst>
              </p:nvPr>
            </p:nvGrpSpPr>
            <p:grpSpPr>
              <a:xfrm rot="16200000">
                <a:off x="8157" y="1330"/>
                <a:ext cx="2364" cy="5273"/>
                <a:chOff x="5397" y="2670"/>
                <a:chExt cx="2364" cy="5273"/>
              </a:xfrm>
            </p:grpSpPr>
            <p:grpSp>
              <p:nvGrpSpPr>
                <p:cNvPr id="66" name="组合 65"/>
                <p:cNvGrpSpPr/>
                <p:nvPr>
                  <p:custDataLst>
                    <p:tags r:id="rId6"/>
                  </p:custDataLst>
                </p:nvPr>
              </p:nvGrpSpPr>
              <p:grpSpPr>
                <a:xfrm rot="10800000">
                  <a:off x="5397" y="3395"/>
                  <a:ext cx="1456" cy="3670"/>
                  <a:chOff x="6040" y="1641"/>
                  <a:chExt cx="2254" cy="3670"/>
                </a:xfrm>
              </p:grpSpPr>
              <p:grpSp>
                <p:nvGrpSpPr>
                  <p:cNvPr id="67" name="组合 66"/>
                  <p:cNvGrpSpPr/>
                  <p:nvPr>
                    <p:custDataLst>
                      <p:tags r:id="rId7"/>
                    </p:custDataLst>
                  </p:nvPr>
                </p:nvGrpSpPr>
                <p:grpSpPr>
                  <a:xfrm>
                    <a:off x="6040" y="1641"/>
                    <a:ext cx="1192" cy="3670"/>
                    <a:chOff x="6040" y="1641"/>
                    <a:chExt cx="1192" cy="3670"/>
                  </a:xfrm>
                </p:grpSpPr>
                <p:cxnSp>
                  <p:nvCxnSpPr>
                    <p:cNvPr id="69" name="直接箭头连接符 68"/>
                    <p:cNvCxnSpPr/>
                    <p:nvPr>
                      <p:custDataLst>
                        <p:tags r:id="rId8"/>
                      </p:custDataLst>
                    </p:nvPr>
                  </p:nvCxnSpPr>
                  <p:spPr>
                    <a:xfrm rot="16200000" flipH="1">
                      <a:off x="6517" y="1164"/>
                      <a:ext cx="0" cy="955"/>
                    </a:xfrm>
                    <a:prstGeom prst="straightConnector1">
                      <a:avLst/>
                    </a:prstGeom>
                    <a:ln w="28575">
                      <a:solidFill>
                        <a:srgbClr val="002060"/>
                      </a:solidFill>
                      <a:headEnd type="triangle" w="med" len="med"/>
                      <a:tailEnd type="none"/>
                    </a:ln>
                  </p:spPr>
                  <p:style>
                    <a:lnRef idx="2">
                      <a:schemeClr val="accent1"/>
                    </a:lnRef>
                    <a:fillRef idx="0">
                      <a:srgbClr val="FFFFFF"/>
                    </a:fillRef>
                    <a:effectRef idx="0">
                      <a:srgbClr val="FFFFFF"/>
                    </a:effectRef>
                    <a:fontRef idx="minor">
                      <a:schemeClr val="tx1"/>
                    </a:fontRef>
                  </p:style>
                </p:cxnSp>
                <p:cxnSp>
                  <p:nvCxnSpPr>
                    <p:cNvPr id="72" name="直接箭头连接符 71"/>
                    <p:cNvCxnSpPr/>
                    <p:nvPr>
                      <p:custDataLst>
                        <p:tags r:id="rId9"/>
                      </p:custDataLst>
                    </p:nvPr>
                  </p:nvCxnSpPr>
                  <p:spPr>
                    <a:xfrm rot="16200000" flipH="1">
                      <a:off x="6517" y="4833"/>
                      <a:ext cx="0" cy="955"/>
                    </a:xfrm>
                    <a:prstGeom prst="straightConnector1">
                      <a:avLst/>
                    </a:prstGeom>
                    <a:ln w="28575">
                      <a:solidFill>
                        <a:srgbClr val="002060"/>
                      </a:solidFill>
                      <a:headEnd type="triangle" w="med" len="med"/>
                      <a:tailEnd type="none"/>
                    </a:ln>
                  </p:spPr>
                  <p:style>
                    <a:lnRef idx="2">
                      <a:schemeClr val="accent1"/>
                    </a:lnRef>
                    <a:fillRef idx="0">
                      <a:srgbClr val="FFFFFF"/>
                    </a:fillRef>
                    <a:effectRef idx="0">
                      <a:srgbClr val="FFFFFF"/>
                    </a:effectRef>
                    <a:fontRef idx="minor">
                      <a:schemeClr val="tx1"/>
                    </a:fontRef>
                  </p:style>
                </p:cxnSp>
                <p:sp>
                  <p:nvSpPr>
                    <p:cNvPr id="77" name="左中括号 76"/>
                    <p:cNvSpPr/>
                    <p:nvPr>
                      <p:custDataLst>
                        <p:tags r:id="rId10"/>
                      </p:custDataLst>
                    </p:nvPr>
                  </p:nvSpPr>
                  <p:spPr>
                    <a:xfrm rot="10800000">
                      <a:off x="6904" y="1641"/>
                      <a:ext cx="328" cy="3669"/>
                    </a:xfrm>
                    <a:prstGeom prst="leftBracket">
                      <a:avLst/>
                    </a:prstGeom>
                    <a:ln w="2857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cxnSp>
                <p:nvCxnSpPr>
                  <p:cNvPr id="78" name="直接连接符 77"/>
                  <p:cNvCxnSpPr/>
                  <p:nvPr>
                    <p:custDataLst>
                      <p:tags r:id="rId11"/>
                    </p:custDataLst>
                  </p:nvPr>
                </p:nvCxnSpPr>
                <p:spPr>
                  <a:xfrm flipH="1">
                    <a:off x="7251" y="3436"/>
                    <a:ext cx="1043" cy="17"/>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8197" name="Text Box 5"/>
                <p:cNvSpPr txBox="1"/>
                <p:nvPr>
                  <p:custDataLst>
                    <p:tags r:id="rId12"/>
                  </p:custDataLst>
                </p:nvPr>
              </p:nvSpPr>
              <p:spPr>
                <a:xfrm rot="5400000">
                  <a:off x="6602" y="6840"/>
                  <a:ext cx="1384" cy="822"/>
                </a:xfrm>
                <a:prstGeom prst="rect">
                  <a:avLst/>
                </a:prstGeom>
                <a:noFill/>
                <a:ln w="9525">
                  <a:solidFill>
                    <a:srgbClr val="7030A0"/>
                  </a:solidFill>
                </a:ln>
              </p:spPr>
              <p:txBody>
                <a:bodyPr wrap="none" anchor="t">
                  <a:spAutoFit/>
                </a:bodyPr>
                <a:lstStyle/>
                <a:p>
                  <a:pPr algn="l"/>
                  <a:r>
                    <a:rPr lang="en-US" altLang="zh-CN" sz="2800" b="1">
                      <a:solidFill>
                        <a:srgbClr val="0000FF"/>
                      </a:solidFill>
                      <a:latin typeface="微软雅黑" panose="020B0503020204020204" pitchFamily="34" charset="-122"/>
                      <a:ea typeface="微软雅黑" panose="020B0503020204020204" pitchFamily="34" charset="-122"/>
                    </a:rPr>
                    <a:t>ATP</a:t>
                  </a:r>
                  <a:endParaRPr lang="en-US" altLang="zh-CN" sz="2800" b="1">
                    <a:solidFill>
                      <a:srgbClr val="0000FF"/>
                    </a:solidFill>
                    <a:latin typeface="微软雅黑" panose="020B0503020204020204" pitchFamily="34" charset="-122"/>
                    <a:ea typeface="微软雅黑" panose="020B0503020204020204" pitchFamily="34" charset="-122"/>
                  </a:endParaRPr>
                </a:p>
              </p:txBody>
            </p:sp>
            <p:sp>
              <p:nvSpPr>
                <p:cNvPr id="8198" name="Text Box 6"/>
                <p:cNvSpPr txBox="1"/>
                <p:nvPr>
                  <p:custDataLst>
                    <p:tags r:id="rId13"/>
                  </p:custDataLst>
                </p:nvPr>
              </p:nvSpPr>
              <p:spPr>
                <a:xfrm rot="5400000">
                  <a:off x="6767" y="2756"/>
                  <a:ext cx="1080" cy="908"/>
                </a:xfrm>
                <a:prstGeom prst="rect">
                  <a:avLst/>
                </a:prstGeom>
                <a:noFill/>
                <a:ln w="9525">
                  <a:solidFill>
                    <a:srgbClr val="7030A0"/>
                  </a:solidFill>
                </a:ln>
              </p:spPr>
              <p:txBody>
                <a:bodyPr wrap="none" anchor="t">
                  <a:noAutofit/>
                </a:bodyPr>
                <a:lstStyle/>
                <a:p>
                  <a:pPr algn="ctr"/>
                  <a:r>
                    <a:rPr lang="zh-CN" altLang="en-US" sz="2800" b="1">
                      <a:solidFill>
                        <a:srgbClr val="FF0000"/>
                      </a:solidFill>
                      <a:latin typeface="微软雅黑" panose="020B0503020204020204" pitchFamily="34" charset="-122"/>
                      <a:ea typeface="微软雅黑" panose="020B0503020204020204" pitchFamily="34" charset="-122"/>
                    </a:rPr>
                    <a:t>酶</a:t>
                  </a:r>
                  <a:endParaRPr lang="zh-CN" altLang="en-US" sz="2800" b="1">
                    <a:solidFill>
                      <a:srgbClr val="FF0000"/>
                    </a:solidFill>
                    <a:latin typeface="微软雅黑" panose="020B0503020204020204" pitchFamily="34" charset="-122"/>
                    <a:ea typeface="微软雅黑" panose="020B0503020204020204" pitchFamily="34" charset="-122"/>
                  </a:endParaRPr>
                </a:p>
              </p:txBody>
            </p:sp>
          </p:grpSp>
          <p:sp>
            <p:nvSpPr>
              <p:cNvPr id="42" name="文本框 41"/>
              <p:cNvSpPr txBox="1"/>
              <p:nvPr>
                <p:custDataLst>
                  <p:tags r:id="rId14"/>
                </p:custDataLst>
              </p:nvPr>
            </p:nvSpPr>
            <p:spPr>
              <a:xfrm rot="43200000">
                <a:off x="8707" y="4475"/>
                <a:ext cx="1439" cy="541"/>
              </a:xfrm>
              <a:prstGeom prst="rect">
                <a:avLst/>
              </a:prstGeom>
              <a:noFill/>
            </p:spPr>
            <p:txBody>
              <a:bodyPr wrap="square" rtlCol="0">
                <a:noAutofit/>
              </a:bodyPr>
              <a:lstStyle/>
              <a:p>
                <a:r>
                  <a:rPr lang="zh-CN" altLang="en-US" sz="2000" b="1">
                    <a:solidFill>
                      <a:schemeClr val="tx1"/>
                    </a:solidFill>
                    <a:effectLst>
                      <a:outerShdw blurRad="38100" dist="25400" dir="5400000" algn="ctr" rotWithShape="0">
                        <a:srgbClr val="6E747A">
                          <a:alpha val="43000"/>
                        </a:srgbClr>
                      </a:outerShdw>
                    </a:effectLst>
                    <a:sym typeface="微软雅黑" panose="020B0503020204020204" pitchFamily="34" charset="-122"/>
                  </a:rPr>
                  <a:t>条</a:t>
                </a:r>
                <a:r>
                  <a:rPr lang="en-US" altLang="zh-CN" sz="2000" b="1">
                    <a:solidFill>
                      <a:schemeClr val="tx1"/>
                    </a:solidFill>
                    <a:effectLst>
                      <a:outerShdw blurRad="38100" dist="25400" dir="5400000" algn="ctr" rotWithShape="0">
                        <a:srgbClr val="6E747A">
                          <a:alpha val="43000"/>
                        </a:srgbClr>
                      </a:outerShdw>
                    </a:effectLst>
                    <a:sym typeface="微软雅黑" panose="020B0503020204020204" pitchFamily="34" charset="-122"/>
                  </a:rPr>
                  <a:t>  </a:t>
                </a:r>
                <a:r>
                  <a:rPr lang="zh-CN" altLang="en-US" sz="2000" b="1">
                    <a:solidFill>
                      <a:schemeClr val="tx1"/>
                    </a:solidFill>
                    <a:effectLst>
                      <a:outerShdw blurRad="38100" dist="25400" dir="5400000" algn="ctr" rotWithShape="0">
                        <a:srgbClr val="6E747A">
                          <a:alpha val="43000"/>
                        </a:srgbClr>
                      </a:outerShdw>
                    </a:effectLst>
                    <a:sym typeface="微软雅黑" panose="020B0503020204020204" pitchFamily="34" charset="-122"/>
                  </a:rPr>
                  <a:t>件</a:t>
                </a:r>
                <a:endParaRPr lang="zh-CN" altLang="en-US" sz="2000"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grpSp>
      </p:grpSp>
      <p:grpSp>
        <p:nvGrpSpPr>
          <p:cNvPr id="26" name="组合 25"/>
          <p:cNvGrpSpPr/>
          <p:nvPr>
            <p:custDataLst>
              <p:tags r:id="rId15"/>
            </p:custDataLst>
          </p:nvPr>
        </p:nvGrpSpPr>
        <p:grpSpPr>
          <a:xfrm>
            <a:off x="4363085" y="2356485"/>
            <a:ext cx="2581275" cy="868045"/>
            <a:chOff x="6871" y="3711"/>
            <a:chExt cx="4065" cy="1367"/>
          </a:xfrm>
        </p:grpSpPr>
        <p:cxnSp>
          <p:nvCxnSpPr>
            <p:cNvPr id="22" name="直接连接符 21"/>
            <p:cNvCxnSpPr>
              <a:stCxn id="8197" idx="0"/>
            </p:cNvCxnSpPr>
            <p:nvPr>
              <p:custDataLst>
                <p:tags r:id="rId16"/>
              </p:custDataLst>
            </p:nvPr>
          </p:nvCxnSpPr>
          <p:spPr>
            <a:xfrm flipH="1" flipV="1">
              <a:off x="10904" y="3767"/>
              <a:ext cx="16" cy="1311"/>
            </a:xfrm>
            <a:prstGeom prst="line">
              <a:avLst/>
            </a:prstGeom>
            <a:ln w="28575" cmpd="sng">
              <a:solidFill>
                <a:srgbClr val="0000FF"/>
              </a:solidFill>
              <a:prstDash val="solid"/>
            </a:ln>
          </p:spPr>
          <p:style>
            <a:lnRef idx="2">
              <a:schemeClr val="accent1"/>
            </a:lnRef>
            <a:fillRef idx="0">
              <a:srgbClr val="FFFFFF"/>
            </a:fillRef>
            <a:effectRef idx="0">
              <a:srgbClr val="FFFFFF"/>
            </a:effectRef>
            <a:fontRef idx="minor">
              <a:schemeClr val="tx1"/>
            </a:fontRef>
          </p:style>
        </p:cxnSp>
        <p:cxnSp>
          <p:nvCxnSpPr>
            <p:cNvPr id="23" name="直接连接符 22"/>
            <p:cNvCxnSpPr/>
            <p:nvPr>
              <p:custDataLst>
                <p:tags r:id="rId17"/>
              </p:custDataLst>
            </p:nvPr>
          </p:nvCxnSpPr>
          <p:spPr>
            <a:xfrm flipH="1">
              <a:off x="6871" y="3767"/>
              <a:ext cx="4065" cy="0"/>
            </a:xfrm>
            <a:prstGeom prst="line">
              <a:avLst/>
            </a:prstGeom>
            <a:ln w="28575" cmpd="sng">
              <a:solidFill>
                <a:srgbClr val="0000FF"/>
              </a:solidFill>
              <a:prstDash val="solid"/>
            </a:ln>
          </p:spPr>
          <p:style>
            <a:lnRef idx="2">
              <a:schemeClr val="accent1"/>
            </a:lnRef>
            <a:fillRef idx="0">
              <a:srgbClr val="FFFFFF"/>
            </a:fillRef>
            <a:effectRef idx="0">
              <a:srgbClr val="FFFFFF"/>
            </a:effectRef>
            <a:fontRef idx="minor">
              <a:schemeClr val="tx1"/>
            </a:fontRef>
          </p:style>
        </p:cxnSp>
        <p:cxnSp>
          <p:nvCxnSpPr>
            <p:cNvPr id="24" name="直接连接符 23"/>
            <p:cNvCxnSpPr/>
            <p:nvPr>
              <p:custDataLst>
                <p:tags r:id="rId18"/>
              </p:custDataLst>
            </p:nvPr>
          </p:nvCxnSpPr>
          <p:spPr>
            <a:xfrm flipH="1" flipV="1">
              <a:off x="6871" y="3711"/>
              <a:ext cx="16" cy="1311"/>
            </a:xfrm>
            <a:prstGeom prst="line">
              <a:avLst/>
            </a:prstGeom>
            <a:ln w="28575" cmpd="sng">
              <a:solidFill>
                <a:srgbClr val="0000FF"/>
              </a:solidFill>
              <a:prstDash val="solid"/>
              <a:headEnd type="triangle"/>
            </a:ln>
          </p:spPr>
          <p:style>
            <a:lnRef idx="2">
              <a:schemeClr val="accent1"/>
            </a:lnRef>
            <a:fillRef idx="0">
              <a:srgbClr val="FFFFFF"/>
            </a:fillRef>
            <a:effectRef idx="0">
              <a:srgbClr val="FFFFFF"/>
            </a:effectRef>
            <a:fontRef idx="minor">
              <a:schemeClr val="tx1"/>
            </a:fontRef>
          </p:style>
        </p:cxnSp>
        <p:sp>
          <p:nvSpPr>
            <p:cNvPr id="25" name="文本框 24"/>
            <p:cNvSpPr txBox="1"/>
            <p:nvPr>
              <p:custDataLst>
                <p:tags r:id="rId19"/>
              </p:custDataLst>
            </p:nvPr>
          </p:nvSpPr>
          <p:spPr>
            <a:xfrm rot="43200000">
              <a:off x="7272" y="3767"/>
              <a:ext cx="3184" cy="852"/>
            </a:xfrm>
            <a:prstGeom prst="rect">
              <a:avLst/>
            </a:prstGeom>
            <a:noFill/>
          </p:spPr>
          <p:txBody>
            <a:bodyPr wrap="square" rtlCol="0">
              <a:noAutofit/>
            </a:bodyPr>
            <a:lstStyle/>
            <a:p>
              <a:r>
                <a:rPr lang="zh-CN" altLang="en-US" sz="2400" b="1">
                  <a:solidFill>
                    <a:srgbClr val="7030A0"/>
                  </a:solidFill>
                  <a:effectLst>
                    <a:outerShdw blurRad="38100" dist="25400" dir="5400000" algn="ctr" rotWithShape="0">
                      <a:srgbClr val="6E747A">
                        <a:alpha val="43000"/>
                      </a:srgbClr>
                    </a:outerShdw>
                  </a:effectLst>
                  <a:sym typeface="微软雅黑" panose="020B0503020204020204" pitchFamily="34" charset="-122"/>
                </a:rPr>
                <a:t>为酶合成供能</a:t>
              </a:r>
              <a:endParaRPr lang="zh-CN" altLang="en-US" sz="2400" b="1">
                <a:solidFill>
                  <a:srgbClr val="7030A0"/>
                </a:solidFill>
                <a:effectLst>
                  <a:outerShdw blurRad="38100" dist="25400" dir="5400000" algn="ctr" rotWithShape="0">
                    <a:srgbClr val="6E747A">
                      <a:alpha val="43000"/>
                    </a:srgbClr>
                  </a:outerShdw>
                </a:effectLst>
                <a:sym typeface="微软雅黑" panose="020B0503020204020204" pitchFamily="34" charset="-122"/>
              </a:endParaRPr>
            </a:p>
          </p:txBody>
        </p:sp>
      </p:grpSp>
      <p:grpSp>
        <p:nvGrpSpPr>
          <p:cNvPr id="27" name="组合 26"/>
          <p:cNvGrpSpPr/>
          <p:nvPr>
            <p:custDataLst>
              <p:tags r:id="rId20"/>
            </p:custDataLst>
          </p:nvPr>
        </p:nvGrpSpPr>
        <p:grpSpPr>
          <a:xfrm>
            <a:off x="4118610" y="1353820"/>
            <a:ext cx="3273425" cy="1835150"/>
            <a:chOff x="10866" y="2188"/>
            <a:chExt cx="5155" cy="2890"/>
          </a:xfrm>
        </p:grpSpPr>
        <p:cxnSp>
          <p:nvCxnSpPr>
            <p:cNvPr id="28" name="直接连接符 27"/>
            <p:cNvCxnSpPr/>
            <p:nvPr>
              <p:custDataLst>
                <p:tags r:id="rId21"/>
              </p:custDataLst>
            </p:nvPr>
          </p:nvCxnSpPr>
          <p:spPr>
            <a:xfrm flipH="1" flipV="1">
              <a:off x="10866" y="3098"/>
              <a:ext cx="0" cy="1980"/>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cxnSp>
          <p:nvCxnSpPr>
            <p:cNvPr id="29" name="直接连接符 28"/>
            <p:cNvCxnSpPr/>
            <p:nvPr>
              <p:custDataLst>
                <p:tags r:id="rId22"/>
              </p:custDataLst>
            </p:nvPr>
          </p:nvCxnSpPr>
          <p:spPr>
            <a:xfrm flipH="1" flipV="1">
              <a:off x="10866" y="3097"/>
              <a:ext cx="4772" cy="17"/>
            </a:xfrm>
            <a:prstGeom prst="line">
              <a:avLst/>
            </a:prstGeom>
            <a:ln w="28575" cmpd="sng">
              <a:solidFill>
                <a:srgbClr val="00B050"/>
              </a:solidFill>
              <a:prstDash val="solid"/>
            </a:ln>
          </p:spPr>
          <p:style>
            <a:lnRef idx="2">
              <a:schemeClr val="accent1"/>
            </a:lnRef>
            <a:fillRef idx="0">
              <a:srgbClr val="FFFFFF"/>
            </a:fillRef>
            <a:effectRef idx="0">
              <a:srgbClr val="FFFFFF"/>
            </a:effectRef>
            <a:fontRef idx="minor">
              <a:schemeClr val="tx1"/>
            </a:fontRef>
          </p:style>
        </p:cxnSp>
        <p:cxnSp>
          <p:nvCxnSpPr>
            <p:cNvPr id="30" name="直接连接符 29"/>
            <p:cNvCxnSpPr/>
            <p:nvPr>
              <p:custDataLst>
                <p:tags r:id="rId23"/>
              </p:custDataLst>
            </p:nvPr>
          </p:nvCxnSpPr>
          <p:spPr>
            <a:xfrm flipH="1" flipV="1">
              <a:off x="15622" y="3097"/>
              <a:ext cx="16" cy="1980"/>
            </a:xfrm>
            <a:prstGeom prst="line">
              <a:avLst/>
            </a:prstGeom>
            <a:ln w="28575" cmpd="sng">
              <a:solidFill>
                <a:srgbClr val="00B050"/>
              </a:solidFill>
              <a:prstDash val="solid"/>
              <a:headEnd type="triangle"/>
            </a:ln>
          </p:spPr>
          <p:style>
            <a:lnRef idx="2">
              <a:schemeClr val="accent1"/>
            </a:lnRef>
            <a:fillRef idx="0">
              <a:srgbClr val="FFFFFF"/>
            </a:fillRef>
            <a:effectRef idx="0">
              <a:srgbClr val="FFFFFF"/>
            </a:effectRef>
            <a:fontRef idx="minor">
              <a:schemeClr val="tx1"/>
            </a:fontRef>
          </p:style>
        </p:cxnSp>
        <p:sp>
          <p:nvSpPr>
            <p:cNvPr id="31" name="文本框 30"/>
            <p:cNvSpPr txBox="1"/>
            <p:nvPr>
              <p:custDataLst>
                <p:tags r:id="rId24"/>
              </p:custDataLst>
            </p:nvPr>
          </p:nvSpPr>
          <p:spPr>
            <a:xfrm rot="43200000">
              <a:off x="10866" y="2188"/>
              <a:ext cx="5155" cy="852"/>
            </a:xfrm>
            <a:prstGeom prst="rect">
              <a:avLst/>
            </a:prstGeom>
            <a:noFill/>
          </p:spPr>
          <p:txBody>
            <a:bodyPr wrap="square" rtlCol="0">
              <a:noAutofit/>
            </a:bodyPr>
            <a:lstStyle/>
            <a:p>
              <a:r>
                <a:rPr lang="zh-CN" altLang="en-US" sz="2400" b="1">
                  <a:solidFill>
                    <a:schemeClr val="tx1"/>
                  </a:solidFill>
                  <a:effectLst>
                    <a:outerShdw blurRad="38100" dist="25400" dir="5400000" algn="ctr" rotWithShape="0">
                      <a:srgbClr val="6E747A">
                        <a:alpha val="43000"/>
                      </a:srgbClr>
                    </a:outerShdw>
                  </a:effectLst>
                  <a:sym typeface="微软雅黑" panose="020B0503020204020204" pitchFamily="34" charset="-122"/>
                </a:rPr>
                <a:t>为</a:t>
              </a:r>
              <a:r>
                <a:rPr lang="en-US" altLang="zh-CN" sz="2400" b="1">
                  <a:solidFill>
                    <a:schemeClr val="tx1"/>
                  </a:solidFill>
                  <a:effectLst>
                    <a:outerShdw blurRad="38100" dist="25400" dir="5400000" algn="ctr" rotWithShape="0">
                      <a:srgbClr val="6E747A">
                        <a:alpha val="43000"/>
                      </a:srgbClr>
                    </a:outerShdw>
                  </a:effectLst>
                  <a:sym typeface="微软雅黑" panose="020B0503020204020204" pitchFamily="34" charset="-122"/>
                </a:rPr>
                <a:t>ATP</a:t>
              </a:r>
              <a:r>
                <a:rPr lang="zh-CN" altLang="en-US" sz="2400" b="1">
                  <a:solidFill>
                    <a:schemeClr val="tx1"/>
                  </a:solidFill>
                  <a:effectLst>
                    <a:outerShdw blurRad="38100" dist="25400" dir="5400000" algn="ctr" rotWithShape="0">
                      <a:srgbClr val="6E747A">
                        <a:alpha val="43000"/>
                      </a:srgbClr>
                    </a:outerShdw>
                  </a:effectLst>
                  <a:sym typeface="微软雅黑" panose="020B0503020204020204" pitchFamily="34" charset="-122"/>
                </a:rPr>
                <a:t>的转化提供条件</a:t>
              </a:r>
              <a:endParaRPr lang="zh-CN" altLang="en-US" sz="2400"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grpSp>
      <p:grpSp>
        <p:nvGrpSpPr>
          <p:cNvPr id="90" name="组合 89"/>
          <p:cNvGrpSpPr/>
          <p:nvPr>
            <p:custDataLst>
              <p:tags r:id="rId25"/>
            </p:custDataLst>
          </p:nvPr>
        </p:nvGrpSpPr>
        <p:grpSpPr>
          <a:xfrm>
            <a:off x="7381240" y="988695"/>
            <a:ext cx="2091690" cy="4997450"/>
            <a:chOff x="11624" y="1557"/>
            <a:chExt cx="3294" cy="7870"/>
          </a:xfrm>
        </p:grpSpPr>
        <p:grpSp>
          <p:nvGrpSpPr>
            <p:cNvPr id="49" name="组合 48"/>
            <p:cNvGrpSpPr/>
            <p:nvPr>
              <p:custDataLst>
                <p:tags r:id="rId26"/>
              </p:custDataLst>
            </p:nvPr>
          </p:nvGrpSpPr>
          <p:grpSpPr>
            <a:xfrm>
              <a:off x="11624" y="2131"/>
              <a:ext cx="3295" cy="7297"/>
              <a:chOff x="11624" y="2131"/>
              <a:chExt cx="3295" cy="7297"/>
            </a:xfrm>
          </p:grpSpPr>
          <p:grpSp>
            <p:nvGrpSpPr>
              <p:cNvPr id="32" name="组合 31"/>
              <p:cNvGrpSpPr/>
              <p:nvPr>
                <p:custDataLst>
                  <p:tags r:id="rId27"/>
                </p:custDataLst>
              </p:nvPr>
            </p:nvGrpSpPr>
            <p:grpSpPr>
              <a:xfrm rot="10800000">
                <a:off x="11624" y="2131"/>
                <a:ext cx="3295" cy="7297"/>
                <a:chOff x="4882" y="-986"/>
                <a:chExt cx="2912" cy="7297"/>
              </a:xfrm>
            </p:grpSpPr>
            <p:grpSp>
              <p:nvGrpSpPr>
                <p:cNvPr id="33" name="组合 32"/>
                <p:cNvGrpSpPr/>
                <p:nvPr>
                  <p:custDataLst>
                    <p:tags r:id="rId28"/>
                  </p:custDataLst>
                </p:nvPr>
              </p:nvGrpSpPr>
              <p:grpSpPr>
                <a:xfrm>
                  <a:off x="4882" y="-986"/>
                  <a:ext cx="2371" cy="7297"/>
                  <a:chOff x="4882" y="-986"/>
                  <a:chExt cx="2371" cy="7297"/>
                </a:xfrm>
              </p:grpSpPr>
              <p:grpSp>
                <p:nvGrpSpPr>
                  <p:cNvPr id="34" name="组合 33"/>
                  <p:cNvGrpSpPr/>
                  <p:nvPr>
                    <p:custDataLst>
                      <p:tags r:id="rId29"/>
                    </p:custDataLst>
                  </p:nvPr>
                </p:nvGrpSpPr>
                <p:grpSpPr>
                  <a:xfrm rot="16200000">
                    <a:off x="3003" y="929"/>
                    <a:ext cx="6128" cy="2370"/>
                    <a:chOff x="8091" y="1190"/>
                    <a:chExt cx="6128" cy="2370"/>
                  </a:xfrm>
                </p:grpSpPr>
                <p:cxnSp>
                  <p:nvCxnSpPr>
                    <p:cNvPr id="35" name="直接箭头连接符 34"/>
                    <p:cNvCxnSpPr/>
                    <p:nvPr>
                      <p:custDataLst>
                        <p:tags r:id="rId30"/>
                      </p:custDataLst>
                    </p:nvPr>
                  </p:nvCxnSpPr>
                  <p:spPr>
                    <a:xfrm>
                      <a:off x="14218" y="2243"/>
                      <a:ext cx="1" cy="1140"/>
                    </a:xfrm>
                    <a:prstGeom prst="straightConnector1">
                      <a:avLst/>
                    </a:prstGeom>
                    <a:ln w="28575">
                      <a:solidFill>
                        <a:srgbClr val="002060"/>
                      </a:solidFill>
                      <a:headEnd type="triangle" w="med" len="med"/>
                      <a:tailEnd type="none"/>
                    </a:ln>
                  </p:spPr>
                  <p:style>
                    <a:lnRef idx="2">
                      <a:schemeClr val="accent1"/>
                    </a:lnRef>
                    <a:fillRef idx="0">
                      <a:srgbClr val="FFFFFF"/>
                    </a:fillRef>
                    <a:effectRef idx="0">
                      <a:srgbClr val="FFFFFF"/>
                    </a:effectRef>
                    <a:fontRef idx="minor">
                      <a:schemeClr val="tx1"/>
                    </a:fontRef>
                  </p:style>
                </p:cxnSp>
                <p:sp>
                  <p:nvSpPr>
                    <p:cNvPr id="36" name="文本框 35"/>
                    <p:cNvSpPr txBox="1"/>
                    <p:nvPr>
                      <p:custDataLst>
                        <p:tags r:id="rId31"/>
                      </p:custDataLst>
                    </p:nvPr>
                  </p:nvSpPr>
                  <p:spPr>
                    <a:xfrm rot="16200000">
                      <a:off x="7196" y="2085"/>
                      <a:ext cx="2370" cy="580"/>
                    </a:xfrm>
                    <a:prstGeom prst="rect">
                      <a:avLst/>
                    </a:prstGeom>
                    <a:noFill/>
                  </p:spPr>
                  <p:txBody>
                    <a:bodyPr wrap="square" rtlCol="0">
                      <a:spAutoFit/>
                    </a:bodyPr>
                    <a:lstStyle/>
                    <a:p>
                      <a:r>
                        <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rPr>
                        <a:t>结构简式</a:t>
                      </a:r>
                      <a:endPar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grpSp>
              <p:grpSp>
                <p:nvGrpSpPr>
                  <p:cNvPr id="37" name="组合 36"/>
                  <p:cNvGrpSpPr/>
                  <p:nvPr>
                    <p:custDataLst>
                      <p:tags r:id="rId32"/>
                    </p:custDataLst>
                  </p:nvPr>
                </p:nvGrpSpPr>
                <p:grpSpPr>
                  <a:xfrm rot="16200000">
                    <a:off x="3657" y="1027"/>
                    <a:ext cx="5585" cy="1560"/>
                    <a:chOff x="10526" y="1894"/>
                    <a:chExt cx="5585" cy="1560"/>
                  </a:xfrm>
                </p:grpSpPr>
                <p:cxnSp>
                  <p:nvCxnSpPr>
                    <p:cNvPr id="38" name="直接箭头连接符 37"/>
                    <p:cNvCxnSpPr/>
                    <p:nvPr>
                      <p:custDataLst>
                        <p:tags r:id="rId33"/>
                      </p:custDataLst>
                    </p:nvPr>
                  </p:nvCxnSpPr>
                  <p:spPr>
                    <a:xfrm flipH="1">
                      <a:off x="10526" y="1894"/>
                      <a:ext cx="1" cy="1560"/>
                    </a:xfrm>
                    <a:prstGeom prst="straightConnector1">
                      <a:avLst/>
                    </a:prstGeom>
                    <a:ln w="28575">
                      <a:solidFill>
                        <a:srgbClr val="002060"/>
                      </a:solidFill>
                      <a:headEnd type="triangle" w="med" len="med"/>
                      <a:tailEnd type="none"/>
                    </a:ln>
                  </p:spPr>
                  <p:style>
                    <a:lnRef idx="2">
                      <a:schemeClr val="accent1"/>
                    </a:lnRef>
                    <a:fillRef idx="0">
                      <a:srgbClr val="FFFFFF"/>
                    </a:fillRef>
                    <a:effectRef idx="0">
                      <a:srgbClr val="FFFFFF"/>
                    </a:effectRef>
                    <a:fontRef idx="minor">
                      <a:schemeClr val="tx1"/>
                    </a:fontRef>
                  </p:style>
                </p:cxnSp>
                <p:sp>
                  <p:nvSpPr>
                    <p:cNvPr id="39" name="文本框 38"/>
                    <p:cNvSpPr txBox="1"/>
                    <p:nvPr>
                      <p:custDataLst>
                        <p:tags r:id="rId34"/>
                      </p:custDataLst>
                    </p:nvPr>
                  </p:nvSpPr>
                  <p:spPr>
                    <a:xfrm rot="16200000">
                      <a:off x="15250" y="2439"/>
                      <a:ext cx="1141" cy="580"/>
                    </a:xfrm>
                    <a:prstGeom prst="rect">
                      <a:avLst/>
                    </a:prstGeom>
                    <a:noFill/>
                  </p:spPr>
                  <p:txBody>
                    <a:bodyPr wrap="square" rtlCol="0">
                      <a:spAutoFit/>
                    </a:bodyPr>
                    <a:lstStyle/>
                    <a:p>
                      <a:r>
                        <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rPr>
                        <a:t>意义</a:t>
                      </a:r>
                      <a:endPar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grpSp>
              <p:cxnSp>
                <p:nvCxnSpPr>
                  <p:cNvPr id="41" name="直接箭头连接符 40"/>
                  <p:cNvCxnSpPr/>
                  <p:nvPr>
                    <p:custDataLst>
                      <p:tags r:id="rId35"/>
                    </p:custDataLst>
                  </p:nvPr>
                </p:nvCxnSpPr>
                <p:spPr>
                  <a:xfrm rot="16200000">
                    <a:off x="6253" y="5647"/>
                    <a:ext cx="23" cy="1304"/>
                  </a:xfrm>
                  <a:prstGeom prst="straightConnector1">
                    <a:avLst/>
                  </a:prstGeom>
                  <a:ln w="28575">
                    <a:solidFill>
                      <a:srgbClr val="002060"/>
                    </a:solidFill>
                    <a:headEnd type="triangle" w="med" len="med"/>
                    <a:tailEnd type="none"/>
                  </a:ln>
                </p:spPr>
                <p:style>
                  <a:lnRef idx="2">
                    <a:schemeClr val="accent1"/>
                  </a:lnRef>
                  <a:fillRef idx="0">
                    <a:srgbClr val="FFFFFF"/>
                  </a:fillRef>
                  <a:effectRef idx="0">
                    <a:srgbClr val="FFFFFF"/>
                  </a:effectRef>
                  <a:fontRef idx="minor">
                    <a:schemeClr val="tx1"/>
                  </a:fontRef>
                </p:style>
              </p:cxnSp>
              <p:sp>
                <p:nvSpPr>
                  <p:cNvPr id="44" name="左中括号 43"/>
                  <p:cNvSpPr/>
                  <p:nvPr>
                    <p:custDataLst>
                      <p:tags r:id="rId36"/>
                    </p:custDataLst>
                  </p:nvPr>
                </p:nvSpPr>
                <p:spPr>
                  <a:xfrm rot="10800000">
                    <a:off x="6207" y="-950"/>
                    <a:ext cx="1046" cy="7260"/>
                  </a:xfrm>
                  <a:prstGeom prst="leftBracket">
                    <a:avLst/>
                  </a:prstGeom>
                  <a:ln w="2857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cxnSp>
              <p:nvCxnSpPr>
                <p:cNvPr id="45" name="直接连接符 44"/>
                <p:cNvCxnSpPr/>
                <p:nvPr>
                  <p:custDataLst>
                    <p:tags r:id="rId37"/>
                  </p:custDataLst>
                </p:nvPr>
              </p:nvCxnSpPr>
              <p:spPr>
                <a:xfrm flipH="1">
                  <a:off x="7253" y="2859"/>
                  <a:ext cx="541"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cxnSp>
            <p:nvCxnSpPr>
              <p:cNvPr id="46" name="直接箭头连接符 45"/>
              <p:cNvCxnSpPr/>
              <p:nvPr>
                <p:custDataLst>
                  <p:tags r:id="rId38"/>
                </p:custDataLst>
              </p:nvPr>
            </p:nvCxnSpPr>
            <p:spPr>
              <a:xfrm flipH="1" flipV="1">
                <a:off x="12263" y="5597"/>
                <a:ext cx="1475" cy="1"/>
              </a:xfrm>
              <a:prstGeom prst="straightConnector1">
                <a:avLst/>
              </a:prstGeom>
              <a:ln w="28575">
                <a:solidFill>
                  <a:srgbClr val="002060"/>
                </a:solidFill>
                <a:headEnd type="triangle" w="med" len="med"/>
                <a:tailEnd type="none"/>
              </a:ln>
            </p:spPr>
            <p:style>
              <a:lnRef idx="2">
                <a:schemeClr val="accent1"/>
              </a:lnRef>
              <a:fillRef idx="0">
                <a:srgbClr val="FFFFFF"/>
              </a:fillRef>
              <a:effectRef idx="0">
                <a:srgbClr val="FFFFFF"/>
              </a:effectRef>
              <a:fontRef idx="minor">
                <a:schemeClr val="tx1"/>
              </a:fontRef>
            </p:style>
          </p:cxnSp>
          <p:cxnSp>
            <p:nvCxnSpPr>
              <p:cNvPr id="47" name="直接箭头连接符 46"/>
              <p:cNvCxnSpPr/>
              <p:nvPr>
                <p:custDataLst>
                  <p:tags r:id="rId39"/>
                </p:custDataLst>
              </p:nvPr>
            </p:nvCxnSpPr>
            <p:spPr>
              <a:xfrm flipH="1">
                <a:off x="12263" y="7399"/>
                <a:ext cx="1475" cy="0"/>
              </a:xfrm>
              <a:prstGeom prst="straightConnector1">
                <a:avLst/>
              </a:prstGeom>
              <a:ln w="28575">
                <a:solidFill>
                  <a:srgbClr val="002060"/>
                </a:solidFill>
                <a:headEnd type="triangle" w="med" len="med"/>
                <a:tailEnd type="none"/>
              </a:ln>
            </p:spPr>
            <p:style>
              <a:lnRef idx="2">
                <a:schemeClr val="accent1"/>
              </a:lnRef>
              <a:fillRef idx="0">
                <a:srgbClr val="FFFFFF"/>
              </a:fillRef>
              <a:effectRef idx="0">
                <a:srgbClr val="FFFFFF"/>
              </a:effectRef>
              <a:fontRef idx="minor">
                <a:schemeClr val="tx1"/>
              </a:fontRef>
            </p:style>
          </p:cxnSp>
        </p:grpSp>
        <p:sp>
          <p:nvSpPr>
            <p:cNvPr id="48" name="文本框 47"/>
            <p:cNvSpPr txBox="1"/>
            <p:nvPr>
              <p:custDataLst>
                <p:tags r:id="rId40"/>
              </p:custDataLst>
            </p:nvPr>
          </p:nvSpPr>
          <p:spPr>
            <a:xfrm rot="43200000">
              <a:off x="12503" y="1557"/>
              <a:ext cx="1758" cy="580"/>
            </a:xfrm>
            <a:prstGeom prst="rect">
              <a:avLst/>
            </a:prstGeom>
            <a:noFill/>
          </p:spPr>
          <p:txBody>
            <a:bodyPr wrap="square" rtlCol="0">
              <a:spAutoFit/>
            </a:bodyPr>
            <a:lstStyle/>
            <a:p>
              <a:r>
                <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rPr>
                <a:t>元素组成</a:t>
              </a:r>
              <a:endPar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sp>
          <p:nvSpPr>
            <p:cNvPr id="50" name="文本框 49"/>
            <p:cNvSpPr txBox="1"/>
            <p:nvPr>
              <p:custDataLst>
                <p:tags r:id="rId41"/>
              </p:custDataLst>
            </p:nvPr>
          </p:nvSpPr>
          <p:spPr>
            <a:xfrm rot="43200000">
              <a:off x="12503" y="5002"/>
              <a:ext cx="1225" cy="580"/>
            </a:xfrm>
            <a:prstGeom prst="rect">
              <a:avLst/>
            </a:prstGeom>
            <a:noFill/>
          </p:spPr>
          <p:txBody>
            <a:bodyPr wrap="square" rtlCol="0">
              <a:spAutoFit/>
            </a:bodyPr>
            <a:lstStyle/>
            <a:p>
              <a:r>
                <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rPr>
                <a:t>转化</a:t>
              </a:r>
              <a:endPar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grpSp>
      <p:sp>
        <p:nvSpPr>
          <p:cNvPr id="51" name="文本框 50"/>
          <p:cNvSpPr txBox="1"/>
          <p:nvPr>
            <p:custDataLst>
              <p:tags r:id="rId42"/>
            </p:custDataLst>
          </p:nvPr>
        </p:nvSpPr>
        <p:spPr>
          <a:xfrm rot="43200000">
            <a:off x="7770068" y="4377690"/>
            <a:ext cx="1116370" cy="368300"/>
          </a:xfrm>
          <a:prstGeom prst="rect">
            <a:avLst/>
          </a:prstGeom>
          <a:noFill/>
        </p:spPr>
        <p:txBody>
          <a:bodyPr wrap="square" rtlCol="0">
            <a:spAutoFit/>
          </a:bodyPr>
          <a:lstStyle/>
          <a:p>
            <a:r>
              <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rPr>
              <a:t>再生途径</a:t>
            </a:r>
            <a:endPar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mc:AlternateContent xmlns:mc="http://schemas.openxmlformats.org/markup-compatibility/2006">
        <mc:Choice xmlns:a14="http://schemas.microsoft.com/office/drawing/2010/main" Requires="a14">
          <p:sp>
            <p:nvSpPr>
              <p:cNvPr id="52" name="QB_3_AN.4_1#259f96318.blank?vcp=1&amp;pid=e38026ab6&amp;color=0,0,0&amp;vpa=3&amp;vtp=1"/>
              <p:cNvSpPr/>
              <p:nvPr>
                <p:custDataLst>
                  <p:tags r:id="rId43"/>
                </p:custDataLst>
              </p:nvPr>
            </p:nvSpPr>
            <p:spPr>
              <a:xfrm>
                <a:off x="9055735" y="880110"/>
                <a:ext cx="2729865" cy="585470"/>
              </a:xfrm>
              <a:prstGeom prst="rect">
                <a:avLst/>
              </a:prstGeom>
              <a:noFill/>
            </p:spPr>
            <p:txBody>
              <a:bodyPr wrap="square" lIns="0" tIns="0" rIns="0" bIns="0" rtlCol="0" anchor="b"/>
              <a:lstStyle/>
              <a:p>
                <a:pPr algn="l" latinLnBrk="1"/>
                <a:r>
                  <a:rPr lang="en-US" altLang="zh-CN" sz="2400" b="1"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C、</a:t>
                </a:r>
                <a14:m>
                  <m:oMath xmlns:m="http://schemas.openxmlformats.org/officeDocument/2006/math">
                    <m:r>
                      <a:rPr lang="en-US" altLang="zh-CN" sz="2400" b="1" i="0">
                        <a:solidFill>
                          <a:srgbClr val="FF0000"/>
                        </a:solidFill>
                        <a:latin typeface="Cambria Math" panose="02040503050406030204" pitchFamily="18" charset="0"/>
                        <a:ea typeface="微软雅黑" panose="020B0503020204020204" pitchFamily="34" charset="-122"/>
                        <a:cs typeface="Cambria Math" panose="02040503050406030204" pitchFamily="18" charset="0"/>
                      </a:rPr>
                      <m:t>𝐇</m:t>
                    </m:r>
                  </m:oMath>
                </a14:m>
                <a:r>
                  <a:rPr lang="en-US" altLang="zh-CN" sz="2400" b="1"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14:m>
                  <m:oMath xmlns:m="http://schemas.openxmlformats.org/officeDocument/2006/math">
                    <m:r>
                      <a:rPr lang="en-US" altLang="zh-CN" sz="2400" b="1" i="0">
                        <a:solidFill>
                          <a:srgbClr val="FF0000"/>
                        </a:solidFill>
                        <a:latin typeface="Cambria Math" panose="02040503050406030204" pitchFamily="18" charset="0"/>
                        <a:ea typeface="微软雅黑" panose="020B0503020204020204" pitchFamily="34" charset="-122"/>
                        <a:cs typeface="Cambria Math" panose="02040503050406030204" pitchFamily="18" charset="0"/>
                      </a:rPr>
                      <m:t>𝐎</m:t>
                    </m:r>
                  </m:oMath>
                </a14:m>
                <a:r>
                  <a:rPr lang="zh-CN" altLang="en-US" sz="2400" b="1" i="0" ker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14:m>
                  <m:oMath xmlns:m="http://schemas.openxmlformats.org/officeDocument/2006/math">
                    <m:r>
                      <a:rPr lang="en-US" altLang="zh-CN" sz="2400" b="1" i="0">
                        <a:solidFill>
                          <a:srgbClr val="FF0000"/>
                        </a:solidFill>
                        <a:latin typeface="Cambria Math" panose="02040503050406030204" pitchFamily="18" charset="0"/>
                        <a:ea typeface="微软雅黑" panose="020B0503020204020204" pitchFamily="34" charset="-122"/>
                        <a:cs typeface="Cambria Math" panose="02040503050406030204" pitchFamily="18" charset="0"/>
                      </a:rPr>
                      <m:t>𝐍</m:t>
                    </m:r>
                  </m:oMath>
                </a14:m>
                <a:r>
                  <a:rPr lang="en-US" altLang="zh-CN" sz="2400" b="1"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14:m>
                  <m:oMath xmlns:m="http://schemas.openxmlformats.org/officeDocument/2006/math">
                    <m:r>
                      <a:rPr lang="en-US" altLang="zh-CN" sz="2400" b="1" i="0">
                        <a:solidFill>
                          <a:srgbClr val="FF0000"/>
                        </a:solidFill>
                        <a:latin typeface="Cambria Math" panose="02040503050406030204" pitchFamily="18" charset="0"/>
                        <a:ea typeface="微软雅黑" panose="020B0503020204020204" pitchFamily="34" charset="-122"/>
                        <a:cs typeface="Cambria Math" panose="02040503050406030204" pitchFamily="18" charset="0"/>
                      </a:rPr>
                      <m:t>𝐏</m:t>
                    </m:r>
                  </m:oMath>
                </a14:m>
                <a:r>
                  <a:rPr lang="en-US" altLang="zh-CN" sz="2400" b="0" i="0" kern="0" spc="-999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400" b="0" i="0" kern="0" spc="-999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mc:Choice>
        <mc:Fallback>
          <p:sp>
            <p:nvSpPr>
              <p:cNvPr id="52" name="QB_3_AN.4_1#259f96318.blank?vcp=1&amp;pid=e38026ab6&amp;color=0,0,0&amp;vpa=3&amp;vtp=1"/>
              <p:cNvSpPr>
                <a:spLocks noRot="1" noChangeAspect="1" noMove="1" noResize="1" noEditPoints="1" noAdjustHandles="1" noChangeArrowheads="1" noChangeShapeType="1" noTextEdit="1"/>
              </p:cNvSpPr>
              <p:nvPr>
                <p:custDataLst>
                  <p:tags r:id="rId44"/>
                </p:custDataLst>
              </p:nvPr>
            </p:nvSpPr>
            <p:spPr>
              <a:xfrm>
                <a:off x="9055735" y="880110"/>
                <a:ext cx="2729865" cy="585470"/>
              </a:xfrm>
              <a:prstGeom prst="rect">
                <a:avLst/>
              </a:prstGeom>
              <a:blipFill rotWithShape="1">
                <a:blip r:embed="rId45"/>
                <a:stretch>
                  <a:fillRect/>
                </a:stretch>
              </a:blipFill>
            </p:spPr>
            <p:txBody>
              <a:bodyPr/>
              <a:lstStyle/>
              <a:p>
                <a:r>
                  <a:rPr lang="zh-CN" altLang="en-US">
                    <a:noFill/>
                  </a:rPr>
                  <a:t> </a:t>
                </a:r>
              </a:p>
            </p:txBody>
          </p:sp>
        </mc:Fallback>
      </mc:AlternateContent>
      <p:sp>
        <p:nvSpPr>
          <p:cNvPr id="290" name="文本框 289"/>
          <p:cNvSpPr txBox="1"/>
          <p:nvPr>
            <p:custDataLst>
              <p:tags r:id="rId46"/>
            </p:custDataLst>
          </p:nvPr>
        </p:nvSpPr>
        <p:spPr>
          <a:xfrm>
            <a:off x="8953500" y="2162175"/>
            <a:ext cx="2134870" cy="460375"/>
          </a:xfrm>
          <a:prstGeom prst="rect">
            <a:avLst/>
          </a:prstGeom>
          <a:noFill/>
          <a:ln>
            <a:noFill/>
          </a:ln>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A-P</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P</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P</a:t>
            </a:r>
            <a:endPar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56" name="组合 55"/>
          <p:cNvGrpSpPr/>
          <p:nvPr>
            <p:custDataLst>
              <p:tags r:id="rId47"/>
            </p:custDataLst>
          </p:nvPr>
        </p:nvGrpSpPr>
        <p:grpSpPr>
          <a:xfrm>
            <a:off x="8723214" y="3259585"/>
            <a:ext cx="3274695" cy="824100"/>
            <a:chOff x="13737" y="5133"/>
            <a:chExt cx="5157" cy="1298"/>
          </a:xfrm>
        </p:grpSpPr>
        <mc:AlternateContent xmlns:mc="http://schemas.openxmlformats.org/markup-compatibility/2006">
          <mc:Choice xmlns:a14="http://schemas.microsoft.com/office/drawing/2010/main" Requires="a14">
            <p:sp>
              <p:nvSpPr>
                <p:cNvPr id="53" name="矩形 52"/>
                <p:cNvSpPr/>
                <p:nvPr>
                  <p:custDataLst>
                    <p:tags r:id="rId48"/>
                  </p:custDataLst>
                </p:nvPr>
              </p:nvSpPr>
              <p:spPr>
                <a:xfrm>
                  <a:off x="13737" y="5133"/>
                  <a:ext cx="5157" cy="718"/>
                </a:xfrm>
                <a:prstGeom prst="rect">
                  <a:avLst/>
                </a:prstGeom>
              </p:spPr>
              <p:txBody>
                <a:bodyPr wrap="none" lIns="0" tIns="0" rIns="0" bIns="0">
                  <a:spAutoFit/>
                </a:bodyPr>
                <a:lstStyle/>
                <a:p>
                  <a:pPr algn="l">
                    <a:lnSpc>
                      <a:spcPct val="90000"/>
                    </a:lnSpc>
                  </a:pPr>
                  <a:r>
                    <a:rPr lang="en-US" alt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ATP</a:t>
                  </a:r>
                  <a14:m>
                    <m:oMath xmlns:m="http://schemas.openxmlformats.org/officeDocument/2006/math">
                      <m:groupChr>
                        <m:groupChrPr>
                          <m:chr m:val="→"/>
                          <m:vertJc m:val="bot"/>
                          <m:ctrlPr>
                            <a:rPr lang="zh-CN" altLang="zh-CN" sz="2400" b="1" i="1">
                              <a:solidFill>
                                <a:srgbClr val="FF0000"/>
                              </a:solidFill>
                              <a:effectLst/>
                              <a:latin typeface="Cambria Math" panose="02040503050406030204" pitchFamily="18" charset="0"/>
                              <a:ea typeface="微软雅黑" panose="020B0503020204020204" pitchFamily="34" charset="-122"/>
                              <a:cs typeface="Cambria Math" panose="02040503050406030204" pitchFamily="18" charset="0"/>
                            </a:rPr>
                          </m:ctrlPr>
                        </m:groupChrPr>
                        <m:e>
                          <m:r>
                            <a:rPr lang="en-US" altLang="zh-CN" sz="2400" b="1">
                              <a:solidFill>
                                <a:srgbClr val="FF0000"/>
                              </a:solidFill>
                              <a:effectLst/>
                              <a:latin typeface="Cambria Math" panose="02040503050406030204" pitchFamily="18" charset="0"/>
                              <a:ea typeface="MS Mincho" panose="02020609040205080304" charset="-128"/>
                              <a:cs typeface="Cambria Math" panose="02040503050406030204" pitchFamily="18" charset="0"/>
                            </a:rPr>
                            <m:t>   </m:t>
                          </m:r>
                          <m:r>
                            <a:rPr lang="zh-CN" altLang="en-US" sz="2400" b="1">
                              <a:solidFill>
                                <a:srgbClr val="FF0000"/>
                              </a:solidFill>
                              <a:effectLst/>
                              <a:latin typeface="Cambria Math" panose="02040503050406030204" pitchFamily="18" charset="0"/>
                              <a:ea typeface="MS Mincho" panose="02020609040205080304" charset="-128"/>
                              <a:cs typeface="Cambria Math" panose="02040503050406030204" pitchFamily="18" charset="0"/>
                            </a:rPr>
                            <m:t>水解</m:t>
                          </m:r>
                          <m:r>
                            <a:rPr lang="zh-CN" altLang="zh-CN" sz="2400" b="1">
                              <a:solidFill>
                                <a:srgbClr val="FF0000"/>
                              </a:solidFill>
                              <a:latin typeface="Cambria Math" panose="02040503050406030204" pitchFamily="18" charset="0"/>
                              <a:ea typeface="MS Mincho" panose="02020609040205080304" charset="-128"/>
                              <a:cs typeface="Cambria Math" panose="02040503050406030204" pitchFamily="18" charset="0"/>
                            </a:rPr>
                            <m:t>酶</m:t>
                          </m:r>
                          <m:r>
                            <a:rPr lang="en-US" altLang="zh-CN" sz="2400" b="1">
                              <a:solidFill>
                                <a:srgbClr val="FF0000"/>
                              </a:solidFill>
                              <a:effectLst/>
                              <a:latin typeface="Cambria Math" panose="02040503050406030204" pitchFamily="18" charset="0"/>
                              <a:ea typeface="MS Mincho" panose="02020609040205080304" charset="-128"/>
                              <a:cs typeface="Cambria Math" panose="02040503050406030204" pitchFamily="18" charset="0"/>
                            </a:rPr>
                            <m:t>   </m:t>
                          </m:r>
                        </m:e>
                      </m:groupChr>
                    </m:oMath>
                  </a14:m>
                  <a:r>
                    <a:rPr lang="en-US" alt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ADP</a:t>
                  </a:r>
                  <a:r>
                    <a:rPr lang="zh-CN" alt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Pi</a:t>
                  </a:r>
                  <a:r>
                    <a:rPr lang="zh-CN" alt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＋能量</a:t>
                  </a:r>
                  <a:endParaRPr lang="zh-CN" alt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mc:Choice>
          <mc:Fallback>
            <p:sp>
              <p:nvSpPr>
                <p:cNvPr id="53" name="矩形 52"/>
                <p:cNvSpPr>
                  <a:spLocks noRot="1" noChangeAspect="1" noMove="1" noResize="1" noEditPoints="1" noAdjustHandles="1" noChangeArrowheads="1" noChangeShapeType="1" noTextEdit="1"/>
                </p:cNvSpPr>
                <p:nvPr>
                  <p:custDataLst>
                    <p:tags r:id="rId49"/>
                  </p:custDataLst>
                </p:nvPr>
              </p:nvSpPr>
              <p:spPr>
                <a:xfrm>
                  <a:off x="13737" y="5133"/>
                  <a:ext cx="5157" cy="718"/>
                </a:xfrm>
                <a:prstGeom prst="rect">
                  <a:avLst/>
                </a:prstGeom>
                <a:blipFill rotWithShape="1">
                  <a:blip r:embed="rId50"/>
                </a:blipFill>
              </p:spPr>
              <p:txBody>
                <a:bodyPr/>
                <a:lstStyle/>
                <a:p>
                  <a:r>
                    <a:rPr lang="zh-CN" altLang="en-US">
                      <a:noFill/>
                    </a:rPr>
                    <a:t> </a:t>
                  </a:r>
                </a:p>
              </p:txBody>
            </p:sp>
          </mc:Fallback>
        </mc:AlternateContent>
        <p:cxnSp>
          <p:nvCxnSpPr>
            <p:cNvPr id="54" name="直接箭头连接符 53"/>
            <p:cNvCxnSpPr/>
            <p:nvPr>
              <p:custDataLst>
                <p:tags r:id="rId51"/>
              </p:custDataLst>
            </p:nvPr>
          </p:nvCxnSpPr>
          <p:spPr>
            <a:xfrm flipH="1">
              <a:off x="14594" y="5851"/>
              <a:ext cx="1313" cy="0"/>
            </a:xfrm>
            <a:prstGeom prst="straightConnector1">
              <a:avLst/>
            </a:prstGeom>
            <a:ln>
              <a:solidFill>
                <a:srgbClr val="0000FF"/>
              </a:solidFill>
              <a:tailEnd type="arrow"/>
            </a:ln>
          </p:spPr>
          <p:style>
            <a:lnRef idx="2">
              <a:schemeClr val="accent1"/>
            </a:lnRef>
            <a:fillRef idx="0">
              <a:srgbClr val="FFFFFF"/>
            </a:fillRef>
            <a:effectRef idx="0">
              <a:srgbClr val="FFFFFF"/>
            </a:effectRef>
            <a:fontRef idx="minor">
              <a:schemeClr val="tx1"/>
            </a:fontRef>
          </p:style>
        </p:cxnSp>
        <p:sp>
          <p:nvSpPr>
            <p:cNvPr id="55" name="文本框 54"/>
            <p:cNvSpPr txBox="1"/>
            <p:nvPr>
              <p:custDataLst>
                <p:tags r:id="rId52"/>
              </p:custDataLst>
            </p:nvPr>
          </p:nvSpPr>
          <p:spPr>
            <a:xfrm rot="43200000">
              <a:off x="14632" y="5851"/>
              <a:ext cx="1391" cy="580"/>
            </a:xfrm>
            <a:prstGeom prst="rect">
              <a:avLst/>
            </a:prstGeom>
            <a:noFill/>
          </p:spPr>
          <p:txBody>
            <a:bodyPr wrap="square" rtlCol="0">
              <a:spAutoFit/>
            </a:bodyPr>
            <a:lstStyle/>
            <a:p>
              <a:r>
                <a:rPr lang="zh-CN" altLang="en-US" b="1">
                  <a:solidFill>
                    <a:srgbClr val="0000FF"/>
                  </a:solidFill>
                  <a:effectLst>
                    <a:outerShdw blurRad="38100" dist="25400" dir="5400000" algn="ctr" rotWithShape="0">
                      <a:srgbClr val="6E747A">
                        <a:alpha val="43000"/>
                      </a:srgbClr>
                    </a:outerShdw>
                  </a:effectLst>
                  <a:sym typeface="微软雅黑" panose="020B0503020204020204" pitchFamily="34" charset="-122"/>
                </a:rPr>
                <a:t>合成酶</a:t>
              </a:r>
              <a:endParaRPr lang="zh-CN" altLang="en-US" b="1">
                <a:solidFill>
                  <a:srgbClr val="0000FF"/>
                </a:solidFill>
                <a:effectLst>
                  <a:outerShdw blurRad="38100" dist="25400" dir="5400000" algn="ctr" rotWithShape="0">
                    <a:srgbClr val="6E747A">
                      <a:alpha val="43000"/>
                    </a:srgbClr>
                  </a:outerShdw>
                </a:effectLst>
                <a:sym typeface="微软雅黑" panose="020B0503020204020204" pitchFamily="34" charset="-122"/>
              </a:endParaRPr>
            </a:p>
          </p:txBody>
        </p:sp>
      </p:grpSp>
      <p:pic>
        <p:nvPicPr>
          <p:cNvPr id="80" name="图片 79"/>
          <p:cNvPicPr>
            <a:picLocks noChangeAspect="1"/>
          </p:cNvPicPr>
          <p:nvPr>
            <p:custDataLst>
              <p:tags r:id="rId53"/>
            </p:custDataLst>
          </p:nvPr>
        </p:nvPicPr>
        <p:blipFill>
          <a:blip r:embed="rId54"/>
          <a:srcRect r="54188"/>
          <a:stretch>
            <a:fillRect/>
          </a:stretch>
        </p:blipFill>
        <p:spPr>
          <a:xfrm>
            <a:off x="8837295" y="4252595"/>
            <a:ext cx="340360" cy="789940"/>
          </a:xfrm>
          <a:prstGeom prst="rect">
            <a:avLst/>
          </a:prstGeom>
        </p:spPr>
      </p:pic>
      <p:sp>
        <p:nvSpPr>
          <p:cNvPr id="57" name="TextBox 70"/>
          <p:cNvSpPr txBox="1"/>
          <p:nvPr>
            <p:custDataLst>
              <p:tags r:id="rId55"/>
            </p:custDataLst>
          </p:nvPr>
        </p:nvSpPr>
        <p:spPr>
          <a:xfrm>
            <a:off x="9020175" y="4114800"/>
            <a:ext cx="1559560" cy="460375"/>
          </a:xfrm>
          <a:prstGeom prst="rect">
            <a:avLst/>
          </a:prstGeom>
          <a:noFill/>
          <a:ln w="12700">
            <a:noFill/>
          </a:ln>
        </p:spPr>
        <p:txBody>
          <a:bodyPr wrap="square" rtlCol="0">
            <a:spAutoFit/>
          </a:bodyPr>
          <a:lstStyle/>
          <a:p>
            <a:r>
              <a:rPr lang="zh-CN" sz="2400" smtClean="0">
                <a:solidFill>
                  <a:srgbClr val="FF0000"/>
                </a:solidFill>
                <a:latin typeface="微软雅黑" panose="020B0503020204020204" pitchFamily="34" charset="-122"/>
                <a:ea typeface="微软雅黑" panose="020B0503020204020204" pitchFamily="34" charset="-122"/>
              </a:rPr>
              <a:t>细胞呼吸</a:t>
            </a:r>
            <a:endParaRPr lang="zh-CN" sz="2400" smtClean="0">
              <a:solidFill>
                <a:srgbClr val="FF0000"/>
              </a:solidFill>
              <a:latin typeface="微软雅黑" panose="020B0503020204020204" pitchFamily="34" charset="-122"/>
              <a:ea typeface="微软雅黑" panose="020B0503020204020204" pitchFamily="34" charset="-122"/>
            </a:endParaRPr>
          </a:p>
        </p:txBody>
      </p:sp>
      <p:sp>
        <p:nvSpPr>
          <p:cNvPr id="58" name="TextBox 70"/>
          <p:cNvSpPr txBox="1"/>
          <p:nvPr>
            <p:custDataLst>
              <p:tags r:id="rId56"/>
            </p:custDataLst>
          </p:nvPr>
        </p:nvSpPr>
        <p:spPr>
          <a:xfrm>
            <a:off x="9081135" y="4808220"/>
            <a:ext cx="1559560" cy="460375"/>
          </a:xfrm>
          <a:prstGeom prst="rect">
            <a:avLst/>
          </a:prstGeom>
          <a:noFill/>
          <a:ln w="12700">
            <a:noFill/>
          </a:ln>
        </p:spPr>
        <p:txBody>
          <a:bodyPr wrap="square" rtlCol="0">
            <a:spAutoFit/>
          </a:bodyPr>
          <a:lstStyle/>
          <a:p>
            <a:r>
              <a:rPr lang="zh-CN" sz="2400" smtClean="0">
                <a:solidFill>
                  <a:srgbClr val="FF0000"/>
                </a:solidFill>
                <a:latin typeface="微软雅黑" panose="020B0503020204020204" pitchFamily="34" charset="-122"/>
                <a:ea typeface="微软雅黑" panose="020B0503020204020204" pitchFamily="34" charset="-122"/>
              </a:rPr>
              <a:t>光合作用</a:t>
            </a:r>
            <a:endParaRPr lang="zh-CN" sz="2400" smtClean="0">
              <a:solidFill>
                <a:srgbClr val="FF0000"/>
              </a:solidFill>
              <a:latin typeface="微软雅黑" panose="020B0503020204020204" pitchFamily="34" charset="-122"/>
              <a:ea typeface="微软雅黑" panose="020B0503020204020204" pitchFamily="34" charset="-122"/>
            </a:endParaRPr>
          </a:p>
        </p:txBody>
      </p:sp>
      <p:pic>
        <p:nvPicPr>
          <p:cNvPr id="59" name="图片 58"/>
          <p:cNvPicPr>
            <a:picLocks noChangeAspect="1"/>
          </p:cNvPicPr>
          <p:nvPr>
            <p:custDataLst>
              <p:tags r:id="rId57"/>
            </p:custDataLst>
          </p:nvPr>
        </p:nvPicPr>
        <p:blipFill>
          <a:blip r:embed="rId54"/>
          <a:srcRect r="54188"/>
          <a:stretch>
            <a:fillRect/>
          </a:stretch>
        </p:blipFill>
        <p:spPr>
          <a:xfrm rot="10800000">
            <a:off x="10239375" y="4352290"/>
            <a:ext cx="340360" cy="789940"/>
          </a:xfrm>
          <a:prstGeom prst="rect">
            <a:avLst/>
          </a:prstGeom>
        </p:spPr>
      </p:pic>
      <p:sp>
        <p:nvSpPr>
          <p:cNvPr id="60" name="文本框 59"/>
          <p:cNvSpPr txBox="1"/>
          <p:nvPr>
            <p:custDataLst>
              <p:tags r:id="rId58"/>
            </p:custDataLst>
          </p:nvPr>
        </p:nvSpPr>
        <p:spPr>
          <a:xfrm>
            <a:off x="10615295" y="4407535"/>
            <a:ext cx="1306195" cy="706755"/>
          </a:xfrm>
          <a:prstGeom prst="rect">
            <a:avLst/>
          </a:prstGeom>
          <a:noFill/>
          <a:ln>
            <a:noFill/>
          </a:ln>
          <a:extLst>
            <a:ext uri="{909E8E84-426E-40DD-AFC4-6F175D3DCCD1}">
              <a14:hiddenFill xmlns:a14="http://schemas.microsoft.com/office/drawing/2010/main">
                <a:solidFill>
                  <a:schemeClr val="accent5">
                    <a:lumMod val="20000"/>
                    <a:lumOff val="80000"/>
                  </a:schemeClr>
                </a:solidFill>
              </a14:hiddenFill>
            </a:ext>
          </a:extLst>
        </p:spPr>
        <p:txBody>
          <a:bodyPr wrap="square" rtlCol="0">
            <a:spAutoFit/>
          </a:bodyPr>
          <a:lstStyle/>
          <a:p>
            <a:r>
              <a:rPr lang="zh-CN" altLang="en-US" sz="2000">
                <a:solidFill>
                  <a:schemeClr val="tx1"/>
                </a:solidFill>
              </a:rPr>
              <a:t>绿色植物、光合细菌</a:t>
            </a:r>
            <a:endParaRPr lang="zh-CN" altLang="en-US" sz="2000">
              <a:solidFill>
                <a:schemeClr val="tx1"/>
              </a:solidFill>
            </a:endParaRPr>
          </a:p>
        </p:txBody>
      </p:sp>
      <p:cxnSp>
        <p:nvCxnSpPr>
          <p:cNvPr id="61" name="直接箭头连接符 60"/>
          <p:cNvCxnSpPr/>
          <p:nvPr>
            <p:custDataLst>
              <p:tags r:id="rId59"/>
            </p:custDataLst>
          </p:nvPr>
        </p:nvCxnSpPr>
        <p:spPr>
          <a:xfrm flipH="1">
            <a:off x="10346049" y="4262120"/>
            <a:ext cx="294640" cy="0"/>
          </a:xfrm>
          <a:prstGeom prst="straightConnector1">
            <a:avLst/>
          </a:prstGeom>
          <a:ln w="28575">
            <a:solidFill>
              <a:srgbClr val="002060"/>
            </a:solidFill>
            <a:headEnd type="triangle" w="med" len="med"/>
            <a:tailEnd type="none"/>
          </a:ln>
        </p:spPr>
        <p:style>
          <a:lnRef idx="2">
            <a:schemeClr val="accent1"/>
          </a:lnRef>
          <a:fillRef idx="0">
            <a:srgbClr val="FFFFFF"/>
          </a:fillRef>
          <a:effectRef idx="0">
            <a:srgbClr val="FFFFFF"/>
          </a:effectRef>
          <a:fontRef idx="minor">
            <a:schemeClr val="tx1"/>
          </a:fontRef>
        </p:style>
      </p:cxnSp>
      <p:sp>
        <p:nvSpPr>
          <p:cNvPr id="62" name="TextBox 70"/>
          <p:cNvSpPr txBox="1"/>
          <p:nvPr>
            <p:custDataLst>
              <p:tags r:id="rId60"/>
            </p:custDataLst>
          </p:nvPr>
        </p:nvSpPr>
        <p:spPr>
          <a:xfrm>
            <a:off x="10579735" y="4062095"/>
            <a:ext cx="1525270" cy="398780"/>
          </a:xfrm>
          <a:prstGeom prst="rect">
            <a:avLst/>
          </a:prstGeom>
          <a:noFill/>
          <a:ln w="12700">
            <a:noFill/>
          </a:ln>
        </p:spPr>
        <p:txBody>
          <a:bodyPr wrap="square" rtlCol="0">
            <a:spAutoFit/>
          </a:bodyPr>
          <a:lstStyle/>
          <a:p>
            <a:r>
              <a:rPr lang="zh-CN" sz="2000" smtClean="0">
                <a:solidFill>
                  <a:srgbClr val="002060"/>
                </a:solidFill>
                <a:latin typeface="微软雅黑" panose="020B0503020204020204" pitchFamily="34" charset="-122"/>
                <a:ea typeface="微软雅黑" panose="020B0503020204020204" pitchFamily="34" charset="-122"/>
              </a:rPr>
              <a:t>人和动物等</a:t>
            </a:r>
            <a:endParaRPr lang="zh-CN" sz="2000" smtClean="0">
              <a:solidFill>
                <a:srgbClr val="002060"/>
              </a:solidFill>
              <a:latin typeface="微软雅黑" panose="020B0503020204020204" pitchFamily="34" charset="-122"/>
              <a:ea typeface="微软雅黑" panose="020B0503020204020204" pitchFamily="34" charset="-122"/>
            </a:endParaRPr>
          </a:p>
        </p:txBody>
      </p:sp>
      <p:sp>
        <p:nvSpPr>
          <p:cNvPr id="63" name="TextBox 70"/>
          <p:cNvSpPr txBox="1"/>
          <p:nvPr>
            <p:custDataLst>
              <p:tags r:id="rId61"/>
            </p:custDataLst>
          </p:nvPr>
        </p:nvSpPr>
        <p:spPr>
          <a:xfrm>
            <a:off x="8717280" y="5579110"/>
            <a:ext cx="3171825" cy="829945"/>
          </a:xfrm>
          <a:prstGeom prst="rect">
            <a:avLst/>
          </a:prstGeom>
          <a:noFill/>
          <a:ln w="12700">
            <a:noFill/>
          </a:ln>
        </p:spPr>
        <p:txBody>
          <a:bodyPr wrap="square" rtlCol="0">
            <a:spAutoFit/>
          </a:bodyPr>
          <a:lstStyle/>
          <a:p>
            <a:r>
              <a:rPr lang="zh-CN" sz="2400" b="1" smtClean="0">
                <a:solidFill>
                  <a:srgbClr val="0000FF"/>
                </a:solidFill>
                <a:latin typeface="微软雅黑" panose="020B0503020204020204" pitchFamily="34" charset="-122"/>
                <a:ea typeface="微软雅黑" panose="020B0503020204020204" pitchFamily="34" charset="-122"/>
              </a:rPr>
              <a:t>生物体绝大多数生命活动的</a:t>
            </a:r>
            <a:r>
              <a:rPr lang="zh-CN" sz="2400" b="1" smtClean="0">
                <a:solidFill>
                  <a:srgbClr val="FF493E"/>
                </a:solidFill>
                <a:latin typeface="微软雅黑" panose="020B0503020204020204" pitchFamily="34" charset="-122"/>
                <a:ea typeface="微软雅黑" panose="020B0503020204020204" pitchFamily="34" charset="-122"/>
              </a:rPr>
              <a:t>直接能源物质。</a:t>
            </a:r>
            <a:endParaRPr lang="zh-CN" sz="2400" b="1" smtClean="0">
              <a:solidFill>
                <a:srgbClr val="FF493E"/>
              </a:solidFill>
              <a:latin typeface="微软雅黑" panose="020B0503020204020204" pitchFamily="34" charset="-122"/>
              <a:ea typeface="微软雅黑" panose="020B0503020204020204" pitchFamily="34" charset="-122"/>
            </a:endParaRPr>
          </a:p>
        </p:txBody>
      </p:sp>
      <p:pic>
        <p:nvPicPr>
          <p:cNvPr id="89" name="图片 88"/>
          <p:cNvPicPr>
            <a:picLocks noChangeAspect="1"/>
          </p:cNvPicPr>
          <p:nvPr>
            <p:custDataLst>
              <p:tags r:id="rId62"/>
            </p:custDataLst>
          </p:nvPr>
        </p:nvPicPr>
        <p:blipFill>
          <a:blip r:embed="rId63"/>
          <a:stretch>
            <a:fillRect/>
          </a:stretch>
        </p:blipFill>
        <p:spPr>
          <a:xfrm>
            <a:off x="2698115" y="1368425"/>
            <a:ext cx="1327150" cy="4699000"/>
          </a:xfrm>
          <a:prstGeom prst="rect">
            <a:avLst/>
          </a:prstGeom>
        </p:spPr>
      </p:pic>
      <p:sp>
        <p:nvSpPr>
          <p:cNvPr id="91" name="文本框 90"/>
          <p:cNvSpPr txBox="1"/>
          <p:nvPr>
            <p:custDataLst>
              <p:tags r:id="rId64"/>
            </p:custDataLst>
          </p:nvPr>
        </p:nvSpPr>
        <p:spPr>
          <a:xfrm rot="43200000">
            <a:off x="2819400" y="1097280"/>
            <a:ext cx="777875" cy="368300"/>
          </a:xfrm>
          <a:prstGeom prst="rect">
            <a:avLst/>
          </a:prstGeom>
          <a:noFill/>
        </p:spPr>
        <p:txBody>
          <a:bodyPr wrap="square" rtlCol="0">
            <a:spAutoFit/>
          </a:bodyPr>
          <a:lstStyle/>
          <a:p>
            <a:r>
              <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rPr>
              <a:t>本质</a:t>
            </a:r>
            <a:endPar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sp>
        <p:nvSpPr>
          <p:cNvPr id="92" name="文本框 91"/>
          <p:cNvSpPr txBox="1"/>
          <p:nvPr>
            <p:custDataLst>
              <p:tags r:id="rId65"/>
            </p:custDataLst>
          </p:nvPr>
        </p:nvSpPr>
        <p:spPr>
          <a:xfrm rot="43200000">
            <a:off x="2819400" y="2356485"/>
            <a:ext cx="777875" cy="368300"/>
          </a:xfrm>
          <a:prstGeom prst="rect">
            <a:avLst/>
          </a:prstGeom>
          <a:noFill/>
        </p:spPr>
        <p:txBody>
          <a:bodyPr wrap="square" rtlCol="0">
            <a:spAutoFit/>
          </a:bodyPr>
          <a:lstStyle/>
          <a:p>
            <a:r>
              <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rPr>
              <a:t>作用</a:t>
            </a:r>
            <a:endPar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sp>
        <p:nvSpPr>
          <p:cNvPr id="93" name="文本框 92"/>
          <p:cNvSpPr txBox="1"/>
          <p:nvPr>
            <p:custDataLst>
              <p:tags r:id="rId66"/>
            </p:custDataLst>
          </p:nvPr>
        </p:nvSpPr>
        <p:spPr>
          <a:xfrm rot="43200000">
            <a:off x="2973070" y="4674235"/>
            <a:ext cx="777875" cy="368300"/>
          </a:xfrm>
          <a:prstGeom prst="rect">
            <a:avLst/>
          </a:prstGeom>
          <a:noFill/>
        </p:spPr>
        <p:txBody>
          <a:bodyPr wrap="square" rtlCol="0">
            <a:spAutoFit/>
          </a:bodyPr>
          <a:lstStyle/>
          <a:p>
            <a:r>
              <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rPr>
              <a:t>机理</a:t>
            </a:r>
            <a:endPar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sp>
        <p:nvSpPr>
          <p:cNvPr id="94" name="文本框 93"/>
          <p:cNvSpPr txBox="1"/>
          <p:nvPr>
            <p:custDataLst>
              <p:tags r:id="rId67"/>
            </p:custDataLst>
          </p:nvPr>
        </p:nvSpPr>
        <p:spPr>
          <a:xfrm rot="43200000">
            <a:off x="2902585" y="3429000"/>
            <a:ext cx="777875" cy="368300"/>
          </a:xfrm>
          <a:prstGeom prst="rect">
            <a:avLst/>
          </a:prstGeom>
          <a:noFill/>
        </p:spPr>
        <p:txBody>
          <a:bodyPr wrap="square" rtlCol="0">
            <a:spAutoFit/>
          </a:bodyPr>
          <a:lstStyle/>
          <a:p>
            <a:r>
              <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rPr>
              <a:t>特性</a:t>
            </a:r>
            <a:endPar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sp>
        <p:nvSpPr>
          <p:cNvPr id="95" name="文本框 94"/>
          <p:cNvSpPr txBox="1"/>
          <p:nvPr>
            <p:custDataLst>
              <p:tags r:id="rId68"/>
            </p:custDataLst>
          </p:nvPr>
        </p:nvSpPr>
        <p:spPr>
          <a:xfrm rot="43200000">
            <a:off x="2338705" y="5422265"/>
            <a:ext cx="1485265" cy="645160"/>
          </a:xfrm>
          <a:prstGeom prst="rect">
            <a:avLst/>
          </a:prstGeom>
          <a:noFill/>
        </p:spPr>
        <p:txBody>
          <a:bodyPr wrap="square" rtlCol="0">
            <a:spAutoFit/>
          </a:bodyPr>
          <a:lstStyle/>
          <a:p>
            <a:r>
              <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rPr>
              <a:t>影响酶促反应的因素</a:t>
            </a:r>
            <a:endParaRPr lang="zh-CN" altLang="en-US" b="1">
              <a:solidFill>
                <a:schemeClr val="tx1"/>
              </a:solidFill>
              <a:effectLst>
                <a:outerShdw blurRad="38100" dist="25400" dir="5400000" algn="ctr" rotWithShape="0">
                  <a:srgbClr val="6E747A">
                    <a:alpha val="43000"/>
                  </a:srgbClr>
                </a:outerShdw>
              </a:effectLst>
              <a:sym typeface="微软雅黑" panose="020B0503020204020204" pitchFamily="34" charset="-122"/>
            </a:endParaRPr>
          </a:p>
        </p:txBody>
      </p:sp>
      <p:sp>
        <p:nvSpPr>
          <p:cNvPr id="96" name="TextBox 70"/>
          <p:cNvSpPr txBox="1"/>
          <p:nvPr>
            <p:custDataLst>
              <p:tags r:id="rId69"/>
            </p:custDataLst>
          </p:nvPr>
        </p:nvSpPr>
        <p:spPr>
          <a:xfrm>
            <a:off x="1619885" y="1206500"/>
            <a:ext cx="1199515" cy="460375"/>
          </a:xfrm>
          <a:prstGeom prst="rect">
            <a:avLst/>
          </a:prstGeom>
          <a:noFill/>
          <a:ln w="12700">
            <a:noFill/>
          </a:ln>
        </p:spPr>
        <p:txBody>
          <a:bodyPr wrap="square" rtlCol="0">
            <a:spAutoFit/>
          </a:bodyPr>
          <a:lstStyle/>
          <a:p>
            <a:r>
              <a:rPr lang="zh-CN" sz="2400" b="1" smtClean="0">
                <a:solidFill>
                  <a:srgbClr val="FF0000"/>
                </a:solidFill>
                <a:latin typeface="微软雅黑" panose="020B0503020204020204" pitchFamily="34" charset="-122"/>
                <a:ea typeface="微软雅黑" panose="020B0503020204020204" pitchFamily="34" charset="-122"/>
              </a:rPr>
              <a:t>有机物</a:t>
            </a:r>
            <a:endParaRPr lang="zh-CN" sz="2400" b="1" smtClean="0">
              <a:solidFill>
                <a:srgbClr val="FF0000"/>
              </a:solidFill>
              <a:latin typeface="微软雅黑" panose="020B0503020204020204" pitchFamily="34" charset="-122"/>
              <a:ea typeface="微软雅黑" panose="020B0503020204020204" pitchFamily="34" charset="-122"/>
            </a:endParaRPr>
          </a:p>
        </p:txBody>
      </p:sp>
      <p:pic>
        <p:nvPicPr>
          <p:cNvPr id="97" name="图片 96"/>
          <p:cNvPicPr>
            <a:picLocks noChangeAspect="1"/>
          </p:cNvPicPr>
          <p:nvPr>
            <p:custDataLst>
              <p:tags r:id="rId70"/>
            </p:custDataLst>
          </p:nvPr>
        </p:nvPicPr>
        <p:blipFill>
          <a:blip r:embed="rId54"/>
          <a:srcRect r="54188"/>
          <a:stretch>
            <a:fillRect/>
          </a:stretch>
        </p:blipFill>
        <p:spPr>
          <a:xfrm rot="10800000">
            <a:off x="1350010" y="1097280"/>
            <a:ext cx="340360" cy="789940"/>
          </a:xfrm>
          <a:prstGeom prst="rect">
            <a:avLst/>
          </a:prstGeom>
        </p:spPr>
      </p:pic>
      <p:sp>
        <p:nvSpPr>
          <p:cNvPr id="98" name="TextBox 70"/>
          <p:cNvSpPr txBox="1"/>
          <p:nvPr>
            <p:custDataLst>
              <p:tags r:id="rId71"/>
            </p:custDataLst>
          </p:nvPr>
        </p:nvSpPr>
        <p:spPr>
          <a:xfrm>
            <a:off x="420370" y="873125"/>
            <a:ext cx="1199515" cy="460375"/>
          </a:xfrm>
          <a:prstGeom prst="rect">
            <a:avLst/>
          </a:prstGeom>
          <a:noFill/>
          <a:ln w="12700">
            <a:noFill/>
          </a:ln>
        </p:spPr>
        <p:txBody>
          <a:bodyPr wrap="square" rtlCol="0">
            <a:spAutoFit/>
          </a:bodyPr>
          <a:lstStyle/>
          <a:p>
            <a:r>
              <a:rPr lang="zh-CN" sz="2400" b="1" smtClean="0">
                <a:solidFill>
                  <a:srgbClr val="002060"/>
                </a:solidFill>
                <a:latin typeface="微软雅黑" panose="020B0503020204020204" pitchFamily="34" charset="-122"/>
                <a:ea typeface="微软雅黑" panose="020B0503020204020204" pitchFamily="34" charset="-122"/>
              </a:rPr>
              <a:t>蛋白质</a:t>
            </a:r>
            <a:endParaRPr lang="zh-CN" sz="2400" b="1" smtClean="0">
              <a:solidFill>
                <a:srgbClr val="002060"/>
              </a:solidFill>
              <a:latin typeface="微软雅黑" panose="020B0503020204020204" pitchFamily="34" charset="-122"/>
              <a:ea typeface="微软雅黑" panose="020B0503020204020204" pitchFamily="34" charset="-122"/>
            </a:endParaRPr>
          </a:p>
        </p:txBody>
      </p:sp>
      <p:sp>
        <p:nvSpPr>
          <p:cNvPr id="99" name="TextBox 70"/>
          <p:cNvSpPr txBox="1"/>
          <p:nvPr>
            <p:custDataLst>
              <p:tags r:id="rId72"/>
            </p:custDataLst>
          </p:nvPr>
        </p:nvSpPr>
        <p:spPr>
          <a:xfrm>
            <a:off x="616585" y="1612265"/>
            <a:ext cx="1003300" cy="460375"/>
          </a:xfrm>
          <a:prstGeom prst="rect">
            <a:avLst/>
          </a:prstGeom>
          <a:noFill/>
          <a:ln w="12700">
            <a:noFill/>
          </a:ln>
        </p:spPr>
        <p:txBody>
          <a:bodyPr wrap="square" rtlCol="0">
            <a:spAutoFit/>
          </a:bodyPr>
          <a:lstStyle/>
          <a:p>
            <a:r>
              <a:rPr lang="en-US" altLang="zh-CN" sz="2400" b="1" smtClean="0">
                <a:solidFill>
                  <a:srgbClr val="FF0000"/>
                </a:solidFill>
                <a:latin typeface="微软雅黑" panose="020B0503020204020204" pitchFamily="34" charset="-122"/>
                <a:ea typeface="微软雅黑" panose="020B0503020204020204" pitchFamily="34" charset="-122"/>
              </a:rPr>
              <a:t>RNA</a:t>
            </a:r>
            <a:endParaRPr lang="en-US" altLang="zh-CN" sz="2400" b="1" smtClean="0">
              <a:solidFill>
                <a:srgbClr val="FF0000"/>
              </a:solidFill>
              <a:latin typeface="微软雅黑" panose="020B0503020204020204" pitchFamily="34" charset="-122"/>
              <a:ea typeface="微软雅黑" panose="020B0503020204020204" pitchFamily="34" charset="-122"/>
            </a:endParaRPr>
          </a:p>
        </p:txBody>
      </p:sp>
      <p:sp>
        <p:nvSpPr>
          <p:cNvPr id="100" name="TextBox 70"/>
          <p:cNvSpPr txBox="1"/>
          <p:nvPr>
            <p:custDataLst>
              <p:tags r:id="rId73"/>
            </p:custDataLst>
          </p:nvPr>
        </p:nvSpPr>
        <p:spPr>
          <a:xfrm>
            <a:off x="1159510" y="2472690"/>
            <a:ext cx="1538605" cy="460375"/>
          </a:xfrm>
          <a:prstGeom prst="rect">
            <a:avLst/>
          </a:prstGeom>
          <a:noFill/>
          <a:ln w="12700">
            <a:noFill/>
          </a:ln>
        </p:spPr>
        <p:txBody>
          <a:bodyPr wrap="square" rtlCol="0">
            <a:spAutoFit/>
          </a:bodyPr>
          <a:lstStyle/>
          <a:p>
            <a:r>
              <a:rPr lang="zh-CN" sz="2400" b="1" smtClean="0">
                <a:solidFill>
                  <a:srgbClr val="002060"/>
                </a:solidFill>
                <a:latin typeface="微软雅黑" panose="020B0503020204020204" pitchFamily="34" charset="-122"/>
                <a:ea typeface="微软雅黑" panose="020B0503020204020204" pitchFamily="34" charset="-122"/>
              </a:rPr>
              <a:t>催化作用</a:t>
            </a:r>
            <a:endParaRPr lang="zh-CN" sz="2400" b="1" smtClean="0">
              <a:solidFill>
                <a:srgbClr val="002060"/>
              </a:solidFill>
              <a:latin typeface="微软雅黑" panose="020B0503020204020204" pitchFamily="34" charset="-122"/>
              <a:ea typeface="微软雅黑" panose="020B0503020204020204" pitchFamily="34" charset="-122"/>
            </a:endParaRPr>
          </a:p>
        </p:txBody>
      </p:sp>
      <p:sp>
        <p:nvSpPr>
          <p:cNvPr id="101" name="TextBox 70"/>
          <p:cNvSpPr txBox="1"/>
          <p:nvPr>
            <p:custDataLst>
              <p:tags r:id="rId74"/>
            </p:custDataLst>
          </p:nvPr>
        </p:nvSpPr>
        <p:spPr>
          <a:xfrm>
            <a:off x="420370" y="3261995"/>
            <a:ext cx="2056765" cy="1198880"/>
          </a:xfrm>
          <a:prstGeom prst="rect">
            <a:avLst/>
          </a:prstGeom>
          <a:noFill/>
          <a:ln w="12700">
            <a:noFill/>
          </a:ln>
        </p:spPr>
        <p:txBody>
          <a:bodyPr wrap="square" rtlCol="0">
            <a:spAutoFit/>
          </a:bodyPr>
          <a:lstStyle/>
          <a:p>
            <a:pPr algn="r"/>
            <a:r>
              <a:rPr lang="zh-CN" sz="2400" b="1" u="sng" smtClean="0">
                <a:solidFill>
                  <a:srgbClr val="FF0000"/>
                </a:solidFill>
                <a:latin typeface="微软雅黑" panose="020B0503020204020204" pitchFamily="34" charset="-122"/>
                <a:ea typeface="微软雅黑" panose="020B0503020204020204" pitchFamily="34" charset="-122"/>
              </a:rPr>
              <a:t>高效性</a:t>
            </a:r>
            <a:endParaRPr lang="zh-CN" sz="2400" b="1" smtClean="0">
              <a:solidFill>
                <a:srgbClr val="FF0000"/>
              </a:solidFill>
              <a:latin typeface="微软雅黑" panose="020B0503020204020204" pitchFamily="34" charset="-122"/>
              <a:ea typeface="微软雅黑" panose="020B0503020204020204" pitchFamily="34" charset="-122"/>
            </a:endParaRPr>
          </a:p>
          <a:p>
            <a:pPr algn="r"/>
            <a:r>
              <a:rPr lang="zh-CN" sz="2400" b="1" smtClean="0">
                <a:solidFill>
                  <a:schemeClr val="tx1"/>
                </a:solidFill>
                <a:latin typeface="微软雅黑" panose="020B0503020204020204" pitchFamily="34" charset="-122"/>
                <a:ea typeface="微软雅黑" panose="020B0503020204020204" pitchFamily="34" charset="-122"/>
              </a:rPr>
              <a:t>专一性</a:t>
            </a:r>
            <a:endParaRPr lang="zh-CN" sz="2400" b="1" smtClean="0">
              <a:solidFill>
                <a:srgbClr val="FF0000"/>
              </a:solidFill>
              <a:latin typeface="微软雅黑" panose="020B0503020204020204" pitchFamily="34" charset="-122"/>
              <a:ea typeface="微软雅黑" panose="020B0503020204020204" pitchFamily="34" charset="-122"/>
            </a:endParaRPr>
          </a:p>
          <a:p>
            <a:pPr algn="r"/>
            <a:r>
              <a:rPr lang="zh-CN" sz="2400" b="1" smtClean="0">
                <a:solidFill>
                  <a:srgbClr val="FF0000"/>
                </a:solidFill>
                <a:latin typeface="微软雅黑" panose="020B0503020204020204" pitchFamily="34" charset="-122"/>
                <a:ea typeface="微软雅黑" panose="020B0503020204020204" pitchFamily="34" charset="-122"/>
              </a:rPr>
              <a:t>作用条件温和</a:t>
            </a:r>
            <a:endParaRPr lang="zh-CN" sz="2400" b="1" smtClean="0">
              <a:solidFill>
                <a:srgbClr val="FF0000"/>
              </a:solidFill>
              <a:latin typeface="微软雅黑" panose="020B0503020204020204" pitchFamily="34" charset="-122"/>
              <a:ea typeface="微软雅黑" panose="020B0503020204020204" pitchFamily="34" charset="-122"/>
            </a:endParaRPr>
          </a:p>
        </p:txBody>
      </p:sp>
      <p:pic>
        <p:nvPicPr>
          <p:cNvPr id="102" name="图片 101"/>
          <p:cNvPicPr>
            <a:picLocks noChangeAspect="1"/>
          </p:cNvPicPr>
          <p:nvPr>
            <p:custDataLst>
              <p:tags r:id="rId75"/>
            </p:custDataLst>
          </p:nvPr>
        </p:nvPicPr>
        <p:blipFill>
          <a:blip r:embed="rId54"/>
          <a:srcRect r="54188"/>
          <a:stretch>
            <a:fillRect/>
          </a:stretch>
        </p:blipFill>
        <p:spPr>
          <a:xfrm rot="10800000">
            <a:off x="2357755" y="3429000"/>
            <a:ext cx="340360" cy="789940"/>
          </a:xfrm>
          <a:prstGeom prst="rect">
            <a:avLst/>
          </a:prstGeom>
        </p:spPr>
      </p:pic>
      <p:sp>
        <p:nvSpPr>
          <p:cNvPr id="103" name="TextBox 70"/>
          <p:cNvSpPr txBox="1"/>
          <p:nvPr>
            <p:custDataLst>
              <p:tags r:id="rId76"/>
            </p:custDataLst>
          </p:nvPr>
        </p:nvSpPr>
        <p:spPr>
          <a:xfrm>
            <a:off x="393700" y="4808220"/>
            <a:ext cx="2425700" cy="460375"/>
          </a:xfrm>
          <a:prstGeom prst="rect">
            <a:avLst/>
          </a:prstGeom>
          <a:noFill/>
          <a:ln w="12700">
            <a:noFill/>
          </a:ln>
        </p:spPr>
        <p:txBody>
          <a:bodyPr wrap="square" rtlCol="0">
            <a:spAutoFit/>
          </a:bodyPr>
          <a:lstStyle/>
          <a:p>
            <a:r>
              <a:rPr lang="zh-CN" altLang="en-US" sz="2400" b="1" smtClean="0">
                <a:solidFill>
                  <a:srgbClr val="002060"/>
                </a:solidFill>
                <a:latin typeface="微软雅黑" panose="020B0503020204020204" pitchFamily="34" charset="-122"/>
                <a:ea typeface="微软雅黑" panose="020B0503020204020204" pitchFamily="34" charset="-122"/>
              </a:rPr>
              <a:t>显著降低活化能</a:t>
            </a:r>
            <a:endParaRPr lang="zh-CN" altLang="en-US" sz="2400" b="1" smtClean="0">
              <a:solidFill>
                <a:srgbClr val="002060"/>
              </a:solidFill>
              <a:latin typeface="微软雅黑" panose="020B0503020204020204" pitchFamily="34" charset="-122"/>
              <a:ea typeface="微软雅黑" panose="020B0503020204020204" pitchFamily="34" charset="-122"/>
            </a:endParaRPr>
          </a:p>
        </p:txBody>
      </p:sp>
      <p:sp>
        <p:nvSpPr>
          <p:cNvPr id="104" name="TextBox 70"/>
          <p:cNvSpPr txBox="1"/>
          <p:nvPr>
            <p:custDataLst>
              <p:tags r:id="rId77"/>
            </p:custDataLst>
          </p:nvPr>
        </p:nvSpPr>
        <p:spPr>
          <a:xfrm>
            <a:off x="154940" y="5579110"/>
            <a:ext cx="2425700" cy="829945"/>
          </a:xfrm>
          <a:prstGeom prst="rect">
            <a:avLst/>
          </a:prstGeom>
          <a:noFill/>
          <a:ln w="12700">
            <a:noFill/>
          </a:ln>
        </p:spPr>
        <p:txBody>
          <a:bodyPr wrap="square" rtlCol="0">
            <a:spAutoFit/>
          </a:bodyPr>
          <a:lstStyle/>
          <a:p>
            <a:r>
              <a:rPr lang="zh-CN" altLang="en-US" sz="2400" b="1" smtClean="0">
                <a:solidFill>
                  <a:srgbClr val="FF0000"/>
                </a:solidFill>
                <a:latin typeface="微软雅黑" panose="020B0503020204020204" pitchFamily="34" charset="-122"/>
                <a:ea typeface="微软雅黑" panose="020B0503020204020204" pitchFamily="34" charset="-122"/>
              </a:rPr>
              <a:t>温度、</a:t>
            </a:r>
            <a:r>
              <a:rPr lang="en-US" altLang="zh-CN" sz="2400" b="1" smtClean="0">
                <a:solidFill>
                  <a:srgbClr val="FF0000"/>
                </a:solidFill>
                <a:latin typeface="微软雅黑" panose="020B0503020204020204" pitchFamily="34" charset="-122"/>
                <a:ea typeface="微软雅黑" panose="020B0503020204020204" pitchFamily="34" charset="-122"/>
              </a:rPr>
              <a:t>pH</a:t>
            </a:r>
            <a:r>
              <a:rPr lang="zh-CN" altLang="en-US" sz="2400" b="1" smtClean="0">
                <a:solidFill>
                  <a:srgbClr val="FF0000"/>
                </a:solidFill>
                <a:latin typeface="微软雅黑" panose="020B0503020204020204" pitchFamily="34" charset="-122"/>
                <a:ea typeface="微软雅黑" panose="020B0503020204020204" pitchFamily="34" charset="-122"/>
              </a:rPr>
              <a:t>、底物浓度、酶浓度</a:t>
            </a:r>
            <a:endParaRPr lang="zh-CN" altLang="en-US" sz="2400" b="1" smtClean="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custDataLst>
              <p:tags r:id="rId1"/>
            </p:custDataLst>
          </p:nvPr>
        </p:nvGrpSpPr>
        <p:grpSpPr>
          <a:xfrm>
            <a:off x="149225" y="81280"/>
            <a:ext cx="5146675" cy="1152525"/>
            <a:chOff x="235" y="128"/>
            <a:chExt cx="9212" cy="1815"/>
          </a:xfrm>
        </p:grpSpPr>
        <p:sp>
          <p:nvSpPr>
            <p:cNvPr id="15" name="文本框 14"/>
            <p:cNvSpPr txBox="1"/>
            <p:nvPr>
              <p:custDataLst>
                <p:tags r:id="rId2"/>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的结构和功能</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6" name="组合 25"/>
            <p:cNvGrpSpPr/>
            <p:nvPr>
              <p:custDataLst>
                <p:tags r:id="rId3"/>
              </p:custDataLst>
            </p:nvPr>
          </p:nvGrpSpPr>
          <p:grpSpPr>
            <a:xfrm>
              <a:off x="235" y="128"/>
              <a:ext cx="9212" cy="899"/>
              <a:chOff x="587375" y="977268"/>
              <a:chExt cx="5849544" cy="570900"/>
            </a:xfrm>
          </p:grpSpPr>
          <p:sp>
            <p:nvSpPr>
              <p:cNvPr id="215" name="任意多边形: 形状 17"/>
              <p:cNvSpPr/>
              <p:nvPr>
                <p:custDataLst>
                  <p:tags r:id="rId4"/>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14" name="文本框 13"/>
          <p:cNvSpPr txBox="1"/>
          <p:nvPr>
            <p:custDataLst>
              <p:tags r:id="rId10"/>
            </p:custDataLst>
          </p:nvPr>
        </p:nvSpPr>
        <p:spPr>
          <a:xfrm>
            <a:off x="4379595" y="683895"/>
            <a:ext cx="3951605" cy="521970"/>
          </a:xfrm>
          <a:prstGeom prst="rect">
            <a:avLst/>
          </a:prstGeom>
          <a:noFill/>
          <a:ln>
            <a:noFill/>
          </a:ln>
        </p:spPr>
        <p:txBody>
          <a:bodyPr wrap="square" rtlCol="0" anchor="t">
            <a:spAutoFit/>
          </a:bodyPr>
          <a:lstStyle/>
          <a:p>
            <a:r>
              <a:rPr lang="zh-CN" altLang="en-US" sz="2800" b="1">
                <a:solidFill>
                  <a:srgbClr val="FF0000"/>
                </a:solidFill>
                <a:latin typeface="黑体" panose="02010609060101010101" charset="-122"/>
                <a:sym typeface="+mn-ea"/>
              </a:rPr>
              <a:t>拓展：</a:t>
            </a:r>
            <a:r>
              <a:rPr lang="en-US" altLang="zh-CN" sz="2800" b="1">
                <a:solidFill>
                  <a:srgbClr val="FF0000"/>
                </a:solidFill>
                <a:latin typeface="黑体" panose="02010609060101010101" charset="-122"/>
                <a:sym typeface="+mn-ea"/>
              </a:rPr>
              <a:t> </a:t>
            </a:r>
            <a:r>
              <a:rPr lang="en-US" sz="2800" b="1">
                <a:solidFill>
                  <a:srgbClr val="FF0000"/>
                </a:solidFill>
                <a:latin typeface="黑体" panose="02010609060101010101" charset="-122"/>
                <a:sym typeface="+mn-ea"/>
              </a:rPr>
              <a:t>ATP</a:t>
            </a:r>
            <a:r>
              <a:rPr lang="zh-CN" altLang="en-US" sz="2800" b="1">
                <a:solidFill>
                  <a:srgbClr val="FF0000"/>
                </a:solidFill>
                <a:latin typeface="黑体" panose="02010609060101010101" charset="-122"/>
                <a:sym typeface="+mn-ea"/>
              </a:rPr>
              <a:t>的其它作用</a:t>
            </a:r>
            <a:endParaRPr lang="zh-CN" altLang="en-US" sz="2800" b="1">
              <a:solidFill>
                <a:srgbClr val="FF0000"/>
              </a:solidFill>
              <a:latin typeface="黑体" panose="02010609060101010101" charset="-122"/>
              <a:sym typeface="+mn-ea"/>
            </a:endParaRPr>
          </a:p>
        </p:txBody>
      </p:sp>
      <p:pic>
        <p:nvPicPr>
          <p:cNvPr id="31746" name="Picture 2"/>
          <p:cNvPicPr>
            <a:picLocks noChangeAspect="1" noChangeArrowheads="1"/>
          </p:cNvPicPr>
          <p:nvPr>
            <p:custDataLst>
              <p:tags r:id="rId11"/>
            </p:custDataLst>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3180080" y="1149350"/>
            <a:ext cx="4186555" cy="3749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p:cNvSpPr txBox="1"/>
          <p:nvPr>
            <p:custDataLst>
              <p:tags r:id="rId13"/>
            </p:custDataLst>
          </p:nvPr>
        </p:nvSpPr>
        <p:spPr>
          <a:xfrm>
            <a:off x="2408555" y="5264150"/>
            <a:ext cx="4955540" cy="1383665"/>
          </a:xfrm>
          <a:prstGeom prst="rect">
            <a:avLst/>
          </a:prstGeom>
          <a:noFill/>
        </p:spPr>
        <p:txBody>
          <a:bodyPr wrap="square" rtlCol="0" anchor="t">
            <a:spAutoFit/>
          </a:bodyPr>
          <a:lstStyle/>
          <a:p>
            <a:pPr indent="457200" fontAlgn="auto">
              <a:lnSpc>
                <a:spcPct val="150000"/>
              </a:lnSpc>
            </a:pP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rPr>
              <a:t>②非典型性</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rPr>
              <a:t>_________</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rPr>
              <a:t>ATP</a:t>
            </a:r>
            <a:endPar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457200" fontAlgn="auto">
              <a:lnSpc>
                <a:spcPct val="150000"/>
              </a:lnSpc>
            </a:pP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mn-ea"/>
              </a:rPr>
              <a:t>释放方式：</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rPr>
              <a:t>____________</a:t>
            </a:r>
            <a:endPar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pic>
        <p:nvPicPr>
          <p:cNvPr id="28" name="Picture 2"/>
          <p:cNvPicPr>
            <a:picLocks noChangeAspect="1" noChangeArrowheads="1"/>
          </p:cNvPicPr>
          <p:nvPr>
            <p:custDataLst>
              <p:tags r:id="rId14"/>
            </p:custDataLst>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72720" y="1301115"/>
            <a:ext cx="2404110"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本框 3"/>
          <p:cNvSpPr txBox="1"/>
          <p:nvPr>
            <p:custDataLst>
              <p:tags r:id="rId16"/>
            </p:custDataLst>
          </p:nvPr>
        </p:nvSpPr>
        <p:spPr>
          <a:xfrm>
            <a:off x="94615" y="5236845"/>
            <a:ext cx="2651125" cy="1354455"/>
          </a:xfrm>
          <a:prstGeom prst="rect">
            <a:avLst/>
          </a:prstGeom>
          <a:noFill/>
        </p:spPr>
        <p:txBody>
          <a:bodyPr wrap="square" rtlCol="0" anchor="t">
            <a:noAutofit/>
          </a:bodyPr>
          <a:lstStyle/>
          <a:p>
            <a:pPr indent="0" algn="ctr" fontAlgn="auto">
              <a:lnSpc>
                <a:spcPct val="150000"/>
              </a:lnSpc>
            </a:pP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mn-ea"/>
              </a:rPr>
              <a:t>①作为</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rPr>
              <a:t>_______</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mn-ea"/>
              </a:rPr>
              <a:t>合成的原料</a:t>
            </a:r>
            <a:endPar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5" name="文本框 4"/>
          <p:cNvSpPr txBox="1"/>
          <p:nvPr>
            <p:custDataLst>
              <p:tags r:id="rId17"/>
            </p:custDataLst>
          </p:nvPr>
        </p:nvSpPr>
        <p:spPr>
          <a:xfrm>
            <a:off x="4683760" y="5379720"/>
            <a:ext cx="1615440" cy="521970"/>
          </a:xfrm>
          <a:prstGeom prst="rect">
            <a:avLst/>
          </a:prstGeom>
          <a:noFill/>
        </p:spPr>
        <p:txBody>
          <a:bodyPr wrap="square" rtlCol="0">
            <a:spAutoFit/>
          </a:bodyPr>
          <a:lstStyle/>
          <a:p>
            <a:r>
              <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神经递质</a:t>
            </a:r>
            <a:endPar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6" name="文本框 5"/>
          <p:cNvSpPr txBox="1"/>
          <p:nvPr>
            <p:custDataLst>
              <p:tags r:id="rId18"/>
            </p:custDataLst>
          </p:nvPr>
        </p:nvSpPr>
        <p:spPr>
          <a:xfrm>
            <a:off x="5352415" y="6028690"/>
            <a:ext cx="1031240" cy="521970"/>
          </a:xfrm>
          <a:prstGeom prst="rect">
            <a:avLst/>
          </a:prstGeom>
          <a:noFill/>
        </p:spPr>
        <p:txBody>
          <a:bodyPr wrap="square" rtlCol="0">
            <a:spAutoFit/>
          </a:bodyPr>
          <a:lstStyle/>
          <a:p>
            <a:r>
              <a:rPr lang="zh-CN" altLang="en-US"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胞吐</a:t>
            </a:r>
            <a:endParaRPr lang="zh-CN" altLang="en-US"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7" name="文本框 6"/>
          <p:cNvSpPr txBox="1"/>
          <p:nvPr>
            <p:custDataLst>
              <p:tags r:id="rId19"/>
            </p:custDataLst>
          </p:nvPr>
        </p:nvSpPr>
        <p:spPr>
          <a:xfrm>
            <a:off x="1335405" y="5363845"/>
            <a:ext cx="1031240" cy="521970"/>
          </a:xfrm>
          <a:prstGeom prst="rect">
            <a:avLst/>
          </a:prstGeom>
          <a:noFill/>
        </p:spPr>
        <p:txBody>
          <a:bodyPr wrap="square" rtlCol="0">
            <a:spAutoFit/>
          </a:bodyPr>
          <a:lstStyle/>
          <a:p>
            <a:r>
              <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RNA</a:t>
            </a:r>
            <a:endPar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pic>
        <p:nvPicPr>
          <p:cNvPr id="28674" name="Picture 2"/>
          <p:cNvPicPr>
            <a:picLocks noChangeAspect="1" noChangeArrowheads="1"/>
          </p:cNvPicPr>
          <p:nvPr>
            <p:custDataLst>
              <p:tags r:id="rId20"/>
            </p:custDataLst>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7799705" y="1301750"/>
            <a:ext cx="418274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7"/>
          <p:cNvSpPr txBox="1"/>
          <p:nvPr>
            <p:custDataLst>
              <p:tags r:id="rId22"/>
            </p:custDataLst>
          </p:nvPr>
        </p:nvSpPr>
        <p:spPr>
          <a:xfrm>
            <a:off x="7589520" y="5264150"/>
            <a:ext cx="4712970" cy="1383665"/>
          </a:xfrm>
          <a:prstGeom prst="rect">
            <a:avLst/>
          </a:prstGeom>
          <a:noFill/>
        </p:spPr>
        <p:txBody>
          <a:bodyPr wrap="square" rtlCol="0" anchor="t">
            <a:spAutoFit/>
          </a:bodyPr>
          <a:lstStyle/>
          <a:p>
            <a:pPr indent="0" fontAlgn="auto">
              <a:lnSpc>
                <a:spcPct val="150000"/>
              </a:lnSpc>
            </a:pP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rPr>
              <a:t>③</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rPr>
              <a:t>_______</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mn-ea"/>
              </a:rPr>
              <a:t>：接受信号分子后，</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pP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mn-ea"/>
              </a:rPr>
              <a:t>影响</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mn-ea"/>
              </a:rPr>
              <a:t>水解生成</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rPr>
              <a:t>cAMP</a:t>
            </a:r>
            <a:endPar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0" name="文本框 9"/>
          <p:cNvSpPr txBox="1"/>
          <p:nvPr>
            <p:custDataLst>
              <p:tags r:id="rId23"/>
            </p:custDataLst>
          </p:nvPr>
        </p:nvSpPr>
        <p:spPr>
          <a:xfrm>
            <a:off x="7880350" y="5236845"/>
            <a:ext cx="1615440" cy="521970"/>
          </a:xfrm>
          <a:prstGeom prst="rect">
            <a:avLst/>
          </a:prstGeom>
          <a:noFill/>
        </p:spPr>
        <p:txBody>
          <a:bodyPr wrap="square" rtlCol="0">
            <a:spAutoFit/>
          </a:bodyPr>
          <a:lstStyle/>
          <a:p>
            <a:r>
              <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传递信息</a:t>
            </a:r>
            <a:endPar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cxnSp>
        <p:nvCxnSpPr>
          <p:cNvPr id="12" name="直接连接符 11"/>
          <p:cNvCxnSpPr/>
          <p:nvPr>
            <p:custDataLst>
              <p:tags r:id="rId24"/>
            </p:custDataLst>
          </p:nvPr>
        </p:nvCxnSpPr>
        <p:spPr>
          <a:xfrm flipH="1">
            <a:off x="2799715" y="1205865"/>
            <a:ext cx="0" cy="5553710"/>
          </a:xfrm>
          <a:prstGeom prst="line">
            <a:avLst/>
          </a:prstGeom>
        </p:spPr>
        <p:style>
          <a:lnRef idx="1">
            <a:schemeClr val="dk1"/>
          </a:lnRef>
          <a:fillRef idx="0">
            <a:schemeClr val="dk1"/>
          </a:fillRef>
          <a:effectRef idx="0">
            <a:schemeClr val="dk1"/>
          </a:effectRef>
          <a:fontRef idx="minor">
            <a:schemeClr val="tx1"/>
          </a:fontRef>
        </p:style>
      </p:cxnSp>
      <p:cxnSp>
        <p:nvCxnSpPr>
          <p:cNvPr id="13" name="直接连接符 12"/>
          <p:cNvCxnSpPr/>
          <p:nvPr>
            <p:custDataLst>
              <p:tags r:id="rId25"/>
            </p:custDataLst>
          </p:nvPr>
        </p:nvCxnSpPr>
        <p:spPr>
          <a:xfrm flipH="1">
            <a:off x="7477125" y="1233805"/>
            <a:ext cx="0" cy="5532755"/>
          </a:xfrm>
          <a:prstGeom prst="line">
            <a:avLst/>
          </a:prstGeom>
        </p:spPr>
        <p:style>
          <a:lnRef idx="1">
            <a:schemeClr val="dk1"/>
          </a:lnRef>
          <a:fillRef idx="0">
            <a:schemeClr val="dk1"/>
          </a:fillRef>
          <a:effectRef idx="0">
            <a:schemeClr val="dk1"/>
          </a:effectRef>
          <a:fontRef idx="minor">
            <a:schemeClr val="tx1"/>
          </a:fontRef>
        </p:style>
      </p:cxnSp>
      <p:sp>
        <p:nvSpPr>
          <p:cNvPr id="9" name="矩形 8"/>
          <p:cNvSpPr/>
          <p:nvPr>
            <p:custDataLst>
              <p:tags r:id="rId26"/>
            </p:custDataLst>
          </p:nvPr>
        </p:nvSpPr>
        <p:spPr>
          <a:xfrm>
            <a:off x="8549640" y="2795270"/>
            <a:ext cx="2486660" cy="809625"/>
          </a:xfrm>
          <a:prstGeom prst="rect">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8" grpId="0"/>
      <p:bldP spid="7" grpId="0"/>
      <p:bldP spid="5" grpId="0"/>
      <p:bldP spid="6" grpId="0"/>
      <p:bldP spid="10" grpId="0"/>
      <p:bldP spid="9"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8527674" y="1590704"/>
            <a:ext cx="1929130" cy="829945"/>
            <a:chOff x="8452121" y="801090"/>
            <a:chExt cx="1929130" cy="829945"/>
          </a:xfrm>
        </p:grpSpPr>
        <p:sp>
          <p:nvSpPr>
            <p:cNvPr id="14" name="右箭头 13"/>
            <p:cNvSpPr/>
            <p:nvPr>
              <p:custDataLst>
                <p:tags r:id="rId2"/>
              </p:custDataLst>
            </p:nvPr>
          </p:nvSpPr>
          <p:spPr>
            <a:xfrm>
              <a:off x="8452121" y="1089948"/>
              <a:ext cx="497966" cy="263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tx1"/>
                </a:solidFill>
                <a:latin typeface="微软雅黑" panose="020B0503020204020204" pitchFamily="34" charset="-122"/>
                <a:ea typeface="微软雅黑" panose="020B0503020204020204" pitchFamily="34" charset="-122"/>
              </a:endParaRPr>
            </a:p>
          </p:txBody>
        </p:sp>
        <p:sp>
          <p:nvSpPr>
            <p:cNvPr id="15" name="文本框 14"/>
            <p:cNvSpPr txBox="1"/>
            <p:nvPr>
              <p:custDataLst>
                <p:tags r:id="rId3"/>
              </p:custDataLst>
            </p:nvPr>
          </p:nvSpPr>
          <p:spPr>
            <a:xfrm>
              <a:off x="8883286" y="801090"/>
              <a:ext cx="1497965" cy="829945"/>
            </a:xfrm>
            <a:prstGeom prst="rect">
              <a:avLst/>
            </a:prstGeom>
            <a:noFill/>
          </p:spPr>
          <p:txBody>
            <a:bodyPr wrap="square" rtlCol="0">
              <a:spAutoFit/>
            </a:bodyPr>
            <a:lstStyle/>
            <a:p>
              <a:pPr algn="ct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ATP</a:t>
              </a:r>
              <a:endPar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algn="ct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消耗量大</a:t>
              </a:r>
              <a:endPar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grpSp>
        <p:nvGrpSpPr>
          <p:cNvPr id="2" name="组合 1"/>
          <p:cNvGrpSpPr/>
          <p:nvPr>
            <p:custDataLst>
              <p:tags r:id="rId4"/>
            </p:custDataLst>
          </p:nvPr>
        </p:nvGrpSpPr>
        <p:grpSpPr>
          <a:xfrm>
            <a:off x="8527674" y="3682716"/>
            <a:ext cx="1993265" cy="829945"/>
            <a:chOff x="8203138" y="2539107"/>
            <a:chExt cx="1993265" cy="829945"/>
          </a:xfrm>
        </p:grpSpPr>
        <p:sp>
          <p:nvSpPr>
            <p:cNvPr id="16" name="右箭头 15"/>
            <p:cNvSpPr/>
            <p:nvPr>
              <p:custDataLst>
                <p:tags r:id="rId5"/>
              </p:custDataLst>
            </p:nvPr>
          </p:nvSpPr>
          <p:spPr>
            <a:xfrm>
              <a:off x="8203138" y="2854424"/>
              <a:ext cx="497966" cy="263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tx1"/>
                </a:solidFill>
                <a:latin typeface="微软雅黑" panose="020B0503020204020204" pitchFamily="34" charset="-122"/>
                <a:ea typeface="微软雅黑" panose="020B0503020204020204" pitchFamily="34" charset="-122"/>
              </a:endParaRPr>
            </a:p>
          </p:txBody>
        </p:sp>
        <p:sp>
          <p:nvSpPr>
            <p:cNvPr id="17" name="文本框 16"/>
            <p:cNvSpPr txBox="1"/>
            <p:nvPr>
              <p:custDataLst>
                <p:tags r:id="rId6"/>
              </p:custDataLst>
            </p:nvPr>
          </p:nvSpPr>
          <p:spPr>
            <a:xfrm>
              <a:off x="8582868" y="2539107"/>
              <a:ext cx="1613535" cy="829945"/>
            </a:xfrm>
            <a:prstGeom prst="rect">
              <a:avLst/>
            </a:prstGeom>
            <a:noFill/>
          </p:spPr>
          <p:txBody>
            <a:bodyPr wrap="square" rtlCol="0">
              <a:spAutoFit/>
            </a:bodyPr>
            <a:lstStyle/>
            <a:p>
              <a:pPr algn="ct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ATP</a:t>
              </a:r>
              <a:endPar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algn="ct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含量很少</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grpSp>
        <p:nvGrpSpPr>
          <p:cNvPr id="18" name="组合 17"/>
          <p:cNvGrpSpPr/>
          <p:nvPr>
            <p:custDataLst>
              <p:tags r:id="rId7"/>
            </p:custDataLst>
          </p:nvPr>
        </p:nvGrpSpPr>
        <p:grpSpPr>
          <a:xfrm>
            <a:off x="10119387" y="2429124"/>
            <a:ext cx="1909685" cy="1202261"/>
            <a:chOff x="4399764" y="-151567"/>
            <a:chExt cx="4634023" cy="3034892"/>
          </a:xfrm>
          <a:solidFill>
            <a:srgbClr val="0070C0"/>
          </a:solidFill>
        </p:grpSpPr>
        <p:sp>
          <p:nvSpPr>
            <p:cNvPr id="19" name="爆炸形 2 8"/>
            <p:cNvSpPr/>
            <p:nvPr>
              <p:custDataLst>
                <p:tags r:id="rId8"/>
              </p:custDataLst>
            </p:nvPr>
          </p:nvSpPr>
          <p:spPr>
            <a:xfrm rot="702791">
              <a:off x="4399764" y="-151567"/>
              <a:ext cx="4634023" cy="3034892"/>
            </a:xfrm>
            <a:custGeom>
              <a:avLst/>
              <a:gdLst>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550 w 21600"/>
                <a:gd name="connsiteY26" fmla="*/ 6382 h 21600"/>
                <a:gd name="connsiteX27" fmla="*/ 9722 w 21600"/>
                <a:gd name="connsiteY27" fmla="*/ 1887 h 21600"/>
                <a:gd name="connsiteX28" fmla="*/ 11462 w 21600"/>
                <a:gd name="connsiteY28" fmla="*/ 4342 h 21600"/>
                <a:gd name="connsiteX0-1" fmla="*/ 11462 w 19886"/>
                <a:gd name="connsiteY0-2" fmla="*/ 4342 h 21600"/>
                <a:gd name="connsiteX1-3" fmla="*/ 14790 w 19886"/>
                <a:gd name="connsiteY1-4" fmla="*/ 0 h 21600"/>
                <a:gd name="connsiteX2-5" fmla="*/ 14525 w 19886"/>
                <a:gd name="connsiteY2-6" fmla="*/ 5777 h 21600"/>
                <a:gd name="connsiteX3-7" fmla="*/ 18007 w 19886"/>
                <a:gd name="connsiteY3-8" fmla="*/ 3172 h 21600"/>
                <a:gd name="connsiteX4-9" fmla="*/ 16380 w 19886"/>
                <a:gd name="connsiteY4-10" fmla="*/ 6532 h 21600"/>
                <a:gd name="connsiteX5-11" fmla="*/ 19886 w 19886"/>
                <a:gd name="connsiteY5-12" fmla="*/ 7167 h 21600"/>
                <a:gd name="connsiteX6-13" fmla="*/ 16985 w 19886"/>
                <a:gd name="connsiteY6-14" fmla="*/ 9402 h 21600"/>
                <a:gd name="connsiteX7-15" fmla="*/ 18270 w 19886"/>
                <a:gd name="connsiteY7-16" fmla="*/ 11290 h 21600"/>
                <a:gd name="connsiteX8-17" fmla="*/ 16380 w 19886"/>
                <a:gd name="connsiteY8-18" fmla="*/ 12310 h 21600"/>
                <a:gd name="connsiteX9-19" fmla="*/ 18877 w 19886"/>
                <a:gd name="connsiteY9-20" fmla="*/ 15632 h 21600"/>
                <a:gd name="connsiteX10-21" fmla="*/ 14640 w 19886"/>
                <a:gd name="connsiteY10-22" fmla="*/ 14350 h 21600"/>
                <a:gd name="connsiteX11-23" fmla="*/ 14942 w 19886"/>
                <a:gd name="connsiteY11-24" fmla="*/ 17370 h 21600"/>
                <a:gd name="connsiteX12-25" fmla="*/ 12180 w 19886"/>
                <a:gd name="connsiteY12-26" fmla="*/ 15935 h 21600"/>
                <a:gd name="connsiteX13-27" fmla="*/ 11612 w 19886"/>
                <a:gd name="connsiteY13-28" fmla="*/ 18842 h 21600"/>
                <a:gd name="connsiteX14-29" fmla="*/ 9872 w 19886"/>
                <a:gd name="connsiteY14-30" fmla="*/ 17370 h 21600"/>
                <a:gd name="connsiteX15-31" fmla="*/ 8700 w 19886"/>
                <a:gd name="connsiteY15-32" fmla="*/ 19712 h 21600"/>
                <a:gd name="connsiteX16-33" fmla="*/ 7527 w 19886"/>
                <a:gd name="connsiteY16-34" fmla="*/ 18125 h 21600"/>
                <a:gd name="connsiteX17-35" fmla="*/ 4917 w 19886"/>
                <a:gd name="connsiteY17-36" fmla="*/ 21600 h 21600"/>
                <a:gd name="connsiteX18-37" fmla="*/ 4805 w 19886"/>
                <a:gd name="connsiteY18-38" fmla="*/ 18240 h 21600"/>
                <a:gd name="connsiteX19-39" fmla="*/ 1285 w 19886"/>
                <a:gd name="connsiteY19-40" fmla="*/ 17825 h 21600"/>
                <a:gd name="connsiteX20-41" fmla="*/ 3330 w 19886"/>
                <a:gd name="connsiteY20-42" fmla="*/ 15370 h 21600"/>
                <a:gd name="connsiteX21-43" fmla="*/ 0 w 19886"/>
                <a:gd name="connsiteY21-44" fmla="*/ 12877 h 21600"/>
                <a:gd name="connsiteX22-45" fmla="*/ 3935 w 19886"/>
                <a:gd name="connsiteY22-46" fmla="*/ 11592 h 21600"/>
                <a:gd name="connsiteX23-47" fmla="*/ 1172 w 19886"/>
                <a:gd name="connsiteY23-48" fmla="*/ 8270 h 21600"/>
                <a:gd name="connsiteX24-49" fmla="*/ 5372 w 19886"/>
                <a:gd name="connsiteY24-50" fmla="*/ 7817 h 21600"/>
                <a:gd name="connsiteX25-51" fmla="*/ 4502 w 19886"/>
                <a:gd name="connsiteY25-52" fmla="*/ 3625 h 21600"/>
                <a:gd name="connsiteX26-53" fmla="*/ 8550 w 19886"/>
                <a:gd name="connsiteY26-54" fmla="*/ 6382 h 21600"/>
                <a:gd name="connsiteX27-55" fmla="*/ 9722 w 19886"/>
                <a:gd name="connsiteY27-56" fmla="*/ 1887 h 21600"/>
                <a:gd name="connsiteX28-57" fmla="*/ 11462 w 19886"/>
                <a:gd name="connsiteY28-58" fmla="*/ 4342 h 21600"/>
                <a:gd name="connsiteX0-59" fmla="*/ 11462 w 19175"/>
                <a:gd name="connsiteY0-60" fmla="*/ 4342 h 21600"/>
                <a:gd name="connsiteX1-61" fmla="*/ 14790 w 19175"/>
                <a:gd name="connsiteY1-62" fmla="*/ 0 h 21600"/>
                <a:gd name="connsiteX2-63" fmla="*/ 14525 w 19175"/>
                <a:gd name="connsiteY2-64" fmla="*/ 5777 h 21600"/>
                <a:gd name="connsiteX3-65" fmla="*/ 18007 w 19175"/>
                <a:gd name="connsiteY3-66" fmla="*/ 3172 h 21600"/>
                <a:gd name="connsiteX4-67" fmla="*/ 16380 w 19175"/>
                <a:gd name="connsiteY4-68" fmla="*/ 6532 h 21600"/>
                <a:gd name="connsiteX5-69" fmla="*/ 19175 w 19175"/>
                <a:gd name="connsiteY5-70" fmla="*/ 7282 h 21600"/>
                <a:gd name="connsiteX6-71" fmla="*/ 16985 w 19175"/>
                <a:gd name="connsiteY6-72" fmla="*/ 9402 h 21600"/>
                <a:gd name="connsiteX7-73" fmla="*/ 18270 w 19175"/>
                <a:gd name="connsiteY7-74" fmla="*/ 11290 h 21600"/>
                <a:gd name="connsiteX8-75" fmla="*/ 16380 w 19175"/>
                <a:gd name="connsiteY8-76" fmla="*/ 12310 h 21600"/>
                <a:gd name="connsiteX9-77" fmla="*/ 18877 w 19175"/>
                <a:gd name="connsiteY9-78" fmla="*/ 15632 h 21600"/>
                <a:gd name="connsiteX10-79" fmla="*/ 14640 w 19175"/>
                <a:gd name="connsiteY10-80" fmla="*/ 14350 h 21600"/>
                <a:gd name="connsiteX11-81" fmla="*/ 14942 w 19175"/>
                <a:gd name="connsiteY11-82" fmla="*/ 17370 h 21600"/>
                <a:gd name="connsiteX12-83" fmla="*/ 12180 w 19175"/>
                <a:gd name="connsiteY12-84" fmla="*/ 15935 h 21600"/>
                <a:gd name="connsiteX13-85" fmla="*/ 11612 w 19175"/>
                <a:gd name="connsiteY13-86" fmla="*/ 18842 h 21600"/>
                <a:gd name="connsiteX14-87" fmla="*/ 9872 w 19175"/>
                <a:gd name="connsiteY14-88" fmla="*/ 17370 h 21600"/>
                <a:gd name="connsiteX15-89" fmla="*/ 8700 w 19175"/>
                <a:gd name="connsiteY15-90" fmla="*/ 19712 h 21600"/>
                <a:gd name="connsiteX16-91" fmla="*/ 7527 w 19175"/>
                <a:gd name="connsiteY16-92" fmla="*/ 18125 h 21600"/>
                <a:gd name="connsiteX17-93" fmla="*/ 4917 w 19175"/>
                <a:gd name="connsiteY17-94" fmla="*/ 21600 h 21600"/>
                <a:gd name="connsiteX18-95" fmla="*/ 4805 w 19175"/>
                <a:gd name="connsiteY18-96" fmla="*/ 18240 h 21600"/>
                <a:gd name="connsiteX19-97" fmla="*/ 1285 w 19175"/>
                <a:gd name="connsiteY19-98" fmla="*/ 17825 h 21600"/>
                <a:gd name="connsiteX20-99" fmla="*/ 3330 w 19175"/>
                <a:gd name="connsiteY20-100" fmla="*/ 15370 h 21600"/>
                <a:gd name="connsiteX21-101" fmla="*/ 0 w 19175"/>
                <a:gd name="connsiteY21-102" fmla="*/ 12877 h 21600"/>
                <a:gd name="connsiteX22-103" fmla="*/ 3935 w 19175"/>
                <a:gd name="connsiteY22-104" fmla="*/ 11592 h 21600"/>
                <a:gd name="connsiteX23-105" fmla="*/ 1172 w 19175"/>
                <a:gd name="connsiteY23-106" fmla="*/ 8270 h 21600"/>
                <a:gd name="connsiteX24-107" fmla="*/ 5372 w 19175"/>
                <a:gd name="connsiteY24-108" fmla="*/ 7817 h 21600"/>
                <a:gd name="connsiteX25-109" fmla="*/ 4502 w 19175"/>
                <a:gd name="connsiteY25-110" fmla="*/ 3625 h 21600"/>
                <a:gd name="connsiteX26-111" fmla="*/ 8550 w 19175"/>
                <a:gd name="connsiteY26-112" fmla="*/ 6382 h 21600"/>
                <a:gd name="connsiteX27-113" fmla="*/ 9722 w 19175"/>
                <a:gd name="connsiteY27-114" fmla="*/ 1887 h 21600"/>
                <a:gd name="connsiteX28-115" fmla="*/ 11462 w 19175"/>
                <a:gd name="connsiteY28-116" fmla="*/ 4342 h 216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Lst>
              <a:rect l="l" t="t" r="r" b="b"/>
              <a:pathLst>
                <a:path w="19175" h="21600">
                  <a:moveTo>
                    <a:pt x="11462" y="4342"/>
                  </a:moveTo>
                  <a:lnTo>
                    <a:pt x="14790" y="0"/>
                  </a:lnTo>
                  <a:cubicBezTo>
                    <a:pt x="14702" y="1926"/>
                    <a:pt x="14613" y="3851"/>
                    <a:pt x="14525" y="5777"/>
                  </a:cubicBezTo>
                  <a:lnTo>
                    <a:pt x="18007" y="3172"/>
                  </a:lnTo>
                  <a:lnTo>
                    <a:pt x="16380" y="6532"/>
                  </a:lnTo>
                  <a:lnTo>
                    <a:pt x="19175" y="7282"/>
                  </a:lnTo>
                  <a:lnTo>
                    <a:pt x="16985" y="9402"/>
                  </a:lnTo>
                  <a:lnTo>
                    <a:pt x="18270" y="11290"/>
                  </a:lnTo>
                  <a:lnTo>
                    <a:pt x="16380" y="12310"/>
                  </a:lnTo>
                  <a:lnTo>
                    <a:pt x="18877" y="15632"/>
                  </a:lnTo>
                  <a:lnTo>
                    <a:pt x="14640" y="14350"/>
                  </a:lnTo>
                  <a:cubicBezTo>
                    <a:pt x="14741" y="15357"/>
                    <a:pt x="14841" y="16363"/>
                    <a:pt x="14942" y="17370"/>
                  </a:cubicBezTo>
                  <a:lnTo>
                    <a:pt x="12180" y="15935"/>
                  </a:lnTo>
                  <a:lnTo>
                    <a:pt x="11612" y="18842"/>
                  </a:lnTo>
                  <a:lnTo>
                    <a:pt x="9872" y="17370"/>
                  </a:lnTo>
                  <a:lnTo>
                    <a:pt x="8700" y="19712"/>
                  </a:lnTo>
                  <a:lnTo>
                    <a:pt x="7527" y="18125"/>
                  </a:lnTo>
                  <a:lnTo>
                    <a:pt x="4917" y="21600"/>
                  </a:lnTo>
                  <a:cubicBezTo>
                    <a:pt x="4880" y="20480"/>
                    <a:pt x="4842" y="19360"/>
                    <a:pt x="4805" y="18240"/>
                  </a:cubicBezTo>
                  <a:lnTo>
                    <a:pt x="1285" y="17825"/>
                  </a:lnTo>
                  <a:lnTo>
                    <a:pt x="3330" y="15370"/>
                  </a:lnTo>
                  <a:lnTo>
                    <a:pt x="0" y="12877"/>
                  </a:lnTo>
                  <a:lnTo>
                    <a:pt x="3935" y="11592"/>
                  </a:lnTo>
                  <a:lnTo>
                    <a:pt x="1172" y="8270"/>
                  </a:lnTo>
                  <a:lnTo>
                    <a:pt x="5372" y="7817"/>
                  </a:lnTo>
                  <a:lnTo>
                    <a:pt x="4502" y="3625"/>
                  </a:lnTo>
                  <a:lnTo>
                    <a:pt x="8550" y="6382"/>
                  </a:lnTo>
                  <a:lnTo>
                    <a:pt x="9722" y="1887"/>
                  </a:lnTo>
                  <a:lnTo>
                    <a:pt x="11462" y="4342"/>
                  </a:lnTo>
                  <a:close/>
                </a:path>
              </a:pathLst>
            </a:custGeom>
          </p:spPr>
          <p:style>
            <a:lnRef idx="0">
              <a:srgbClr val="FFFFFF"/>
            </a:lnRef>
            <a:fillRef idx="1">
              <a:schemeClr val="accent2"/>
            </a:fillRef>
            <a:effectRef idx="1">
              <a:schemeClr val="accent2"/>
            </a:effectRef>
            <a:fontRef idx="minor">
              <a:schemeClr val="lt1"/>
            </a:fontRef>
          </p:style>
          <p:txBody>
            <a:bodyPr anchor="ctr"/>
            <a:lstStyle/>
            <a:p>
              <a:pPr algn="ctr">
                <a:defRPr/>
              </a:pPr>
              <a:endParaRPr lang="zh-CN" altLang="en-US">
                <a:latin typeface="华文楷体" panose="02010600040101010101" charset="-122"/>
                <a:ea typeface="华文楷体" panose="02010600040101010101" charset="-122"/>
              </a:endParaRPr>
            </a:p>
          </p:txBody>
        </p:sp>
        <p:sp>
          <p:nvSpPr>
            <p:cNvPr id="20" name="文本框 9"/>
            <p:cNvSpPr txBox="1">
              <a:spLocks noChangeArrowheads="1"/>
            </p:cNvSpPr>
            <p:nvPr>
              <p:custDataLst>
                <p:tags r:id="rId9"/>
              </p:custDataLst>
            </p:nvPr>
          </p:nvSpPr>
          <p:spPr bwMode="auto">
            <a:xfrm>
              <a:off x="5381919" y="564792"/>
              <a:ext cx="3198787" cy="2160957"/>
            </a:xfrm>
            <a:prstGeom prst="rect">
              <a:avLst/>
            </a:prstGeom>
            <a:noFill/>
            <a:ln w="9525">
              <a:noFill/>
              <a:miter lim="800000"/>
            </a:ln>
          </p:spPr>
          <p:txBody>
            <a:bodyPr wrap="squar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黑体" panose="02010609060101010101" charset="-122"/>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黑体" panose="02010609060101010101" charset="-122"/>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黑体" panose="02010609060101010101" charset="-122"/>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黑体" panose="02010609060101010101" charset="-122"/>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黑体" panose="02010609060101010101"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黑体" panose="02010609060101010101" charset="-122"/>
                </a:defRPr>
              </a:lvl9pPr>
            </a:lstStyle>
            <a:p>
              <a:pPr>
                <a:spcBef>
                  <a:spcPct val="0"/>
                </a:spcBef>
                <a:buFontTx/>
                <a:buNone/>
              </a:pPr>
              <a:r>
                <a:rPr lang="zh-CN" altLang="en-US" sz="4000" b="1">
                  <a:solidFill>
                    <a:schemeClr val="bg1"/>
                  </a:solidFill>
                  <a:latin typeface="华文楷体" panose="02010600040101010101" charset="-122"/>
                  <a:ea typeface="华文楷体" panose="02010600040101010101" charset="-122"/>
                </a:rPr>
                <a:t>矛盾</a:t>
              </a:r>
              <a:endParaRPr lang="zh-CN" altLang="en-US" sz="4000" b="1">
                <a:solidFill>
                  <a:schemeClr val="bg1"/>
                </a:solidFill>
                <a:latin typeface="华文楷体" panose="02010600040101010101" charset="-122"/>
                <a:ea typeface="华文楷体" panose="02010600040101010101" charset="-122"/>
              </a:endParaRPr>
            </a:p>
          </p:txBody>
        </p:sp>
      </p:grpSp>
      <p:grpSp>
        <p:nvGrpSpPr>
          <p:cNvPr id="21" name="组合 20"/>
          <p:cNvGrpSpPr/>
          <p:nvPr>
            <p:custDataLst>
              <p:tags r:id="rId10"/>
            </p:custDataLst>
          </p:nvPr>
        </p:nvGrpSpPr>
        <p:grpSpPr>
          <a:xfrm>
            <a:off x="272219" y="1133122"/>
            <a:ext cx="8765605" cy="1897133"/>
            <a:chOff x="450399" y="2039551"/>
            <a:chExt cx="6600767" cy="2475299"/>
          </a:xfrm>
        </p:grpSpPr>
        <p:grpSp>
          <p:nvGrpSpPr>
            <p:cNvPr id="22" name="组合 21"/>
            <p:cNvGrpSpPr/>
            <p:nvPr>
              <p:custDataLst>
                <p:tags r:id="rId11"/>
              </p:custDataLst>
            </p:nvPr>
          </p:nvGrpSpPr>
          <p:grpSpPr>
            <a:xfrm>
              <a:off x="450399" y="2039551"/>
              <a:ext cx="6600767" cy="2475299"/>
              <a:chOff x="640899" y="1944301"/>
              <a:chExt cx="6600767" cy="2475299"/>
            </a:xfrm>
          </p:grpSpPr>
          <p:pic>
            <p:nvPicPr>
              <p:cNvPr id="26" name="图片 25"/>
              <p:cNvPicPr>
                <a:picLocks noChangeAspect="1"/>
              </p:cNvPicPr>
              <p:nvPr>
                <p:custDataLst>
                  <p:tags r:id="rId12"/>
                </p:custDataLst>
              </p:nvPr>
            </p:nvPicPr>
            <p:blipFill>
              <a:blip r:embed="rId13"/>
              <a:stretch>
                <a:fillRect/>
              </a:stretch>
            </p:blipFill>
            <p:spPr>
              <a:xfrm>
                <a:off x="640899" y="1944301"/>
                <a:ext cx="6600767" cy="2475299"/>
              </a:xfrm>
              <a:prstGeom prst="rect">
                <a:avLst/>
              </a:prstGeom>
            </p:spPr>
          </p:pic>
          <p:sp>
            <p:nvSpPr>
              <p:cNvPr id="27" name="TextBox 20"/>
              <p:cNvSpPr txBox="1"/>
              <p:nvPr>
                <p:custDataLst>
                  <p:tags r:id="rId14"/>
                </p:custDataLst>
              </p:nvPr>
            </p:nvSpPr>
            <p:spPr bwMode="auto">
              <a:xfrm>
                <a:off x="1689123" y="2211630"/>
                <a:ext cx="4504318" cy="1705925"/>
              </a:xfrm>
              <a:prstGeom prst="rect">
                <a:avLst/>
              </a:prstGeom>
              <a:noFill/>
            </p:spPr>
            <p:txBody>
              <a:bodyPr vert="horz" wrap="square" lIns="91412" tIns="45706" rIns="91412" bIns="45706"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0000"/>
                  </a:lnSpc>
                </a:pPr>
                <a:r>
                  <a:rPr lang="zh-CN" altLang="zh-CN" sz="2400" b="1">
                    <a:latin typeface="华文楷体" panose="02010600040101010101" charset="-122"/>
                    <a:ea typeface="华文楷体" panose="02010600040101010101" charset="-122"/>
                  </a:rPr>
                  <a:t>研究显示，一个成年人一天在静止状态下所</a:t>
                </a:r>
                <a:r>
                  <a:rPr lang="zh-CN" altLang="zh-CN" sz="2400" b="1">
                    <a:solidFill>
                      <a:srgbClr val="FF0000"/>
                    </a:solidFill>
                    <a:latin typeface="华文楷体" panose="02010600040101010101" charset="-122"/>
                    <a:ea typeface="华文楷体" panose="02010600040101010101" charset="-122"/>
                  </a:rPr>
                  <a:t>消耗</a:t>
                </a:r>
                <a:r>
                  <a:rPr lang="zh-CN" altLang="zh-CN" sz="2400" b="1">
                    <a:latin typeface="华文楷体" panose="02010600040101010101" charset="-122"/>
                    <a:ea typeface="华文楷体" panose="02010600040101010101" charset="-122"/>
                  </a:rPr>
                  <a:t>的</a:t>
                </a:r>
                <a:r>
                  <a:rPr lang="en-US" altLang="zh-CN" sz="2400" b="1">
                    <a:latin typeface="华文楷体" panose="02010600040101010101" charset="-122"/>
                    <a:ea typeface="华文楷体" panose="02010600040101010101" charset="-122"/>
                  </a:rPr>
                  <a:t>ATP</a:t>
                </a:r>
                <a:r>
                  <a:rPr lang="zh-CN" altLang="zh-CN" sz="2400" b="1">
                    <a:latin typeface="华文楷体" panose="02010600040101010101" charset="-122"/>
                    <a:ea typeface="华文楷体" panose="02010600040101010101" charset="-122"/>
                  </a:rPr>
                  <a:t>约有</a:t>
                </a:r>
                <a:r>
                  <a:rPr lang="en-US" altLang="zh-CN" sz="2400" b="1">
                    <a:solidFill>
                      <a:srgbClr val="FF0000"/>
                    </a:solidFill>
                    <a:latin typeface="华文楷体" panose="02010600040101010101" charset="-122"/>
                    <a:ea typeface="华文楷体" panose="02010600040101010101" charset="-122"/>
                  </a:rPr>
                  <a:t>40kg</a:t>
                </a:r>
                <a:r>
                  <a:rPr lang="zh-CN" altLang="en-US" sz="2400" b="1">
                    <a:latin typeface="华文楷体" panose="02010600040101010101" charset="-122"/>
                    <a:ea typeface="华文楷体" panose="02010600040101010101" charset="-122"/>
                  </a:rPr>
                  <a:t>；</a:t>
                </a:r>
                <a:r>
                  <a:rPr lang="zh-CN" altLang="zh-CN" sz="2400" b="1">
                    <a:latin typeface="华文楷体" panose="02010600040101010101" charset="-122"/>
                    <a:ea typeface="华文楷体" panose="02010600040101010101" charset="-122"/>
                  </a:rPr>
                  <a:t>在剧烈运动的状态下，</a:t>
                </a:r>
                <a:r>
                  <a:rPr lang="zh-CN" altLang="zh-CN" sz="2400" b="1">
                    <a:solidFill>
                      <a:srgbClr val="FF0000"/>
                    </a:solidFill>
                    <a:latin typeface="华文楷体" panose="02010600040101010101" charset="-122"/>
                    <a:ea typeface="华文楷体" panose="02010600040101010101" charset="-122"/>
                  </a:rPr>
                  <a:t>每分钟约有</a:t>
                </a:r>
                <a:r>
                  <a:rPr lang="en-US" altLang="zh-CN" sz="2400" b="1">
                    <a:solidFill>
                      <a:srgbClr val="FF0000"/>
                    </a:solidFill>
                    <a:latin typeface="华文楷体" panose="02010600040101010101" charset="-122"/>
                    <a:ea typeface="华文楷体" panose="02010600040101010101" charset="-122"/>
                  </a:rPr>
                  <a:t>0.5kg</a:t>
                </a:r>
                <a:r>
                  <a:rPr lang="zh-CN" altLang="zh-CN" sz="2400" b="1">
                    <a:solidFill>
                      <a:srgbClr val="FF0000"/>
                    </a:solidFill>
                    <a:latin typeface="华文楷体" panose="02010600040101010101" charset="-122"/>
                    <a:ea typeface="华文楷体" panose="02010600040101010101" charset="-122"/>
                  </a:rPr>
                  <a:t>的</a:t>
                </a:r>
                <a:r>
                  <a:rPr lang="en-US" altLang="zh-CN" sz="2400" b="1">
                    <a:solidFill>
                      <a:srgbClr val="FF0000"/>
                    </a:solidFill>
                    <a:latin typeface="华文楷体" panose="02010600040101010101" charset="-122"/>
                    <a:ea typeface="华文楷体" panose="02010600040101010101" charset="-122"/>
                  </a:rPr>
                  <a:t>ATP</a:t>
                </a:r>
                <a:r>
                  <a:rPr lang="zh-CN" altLang="zh-CN" sz="2400" b="1">
                    <a:solidFill>
                      <a:srgbClr val="FF0000"/>
                    </a:solidFill>
                    <a:latin typeface="华文楷体" panose="02010600040101010101" charset="-122"/>
                    <a:ea typeface="华文楷体" panose="02010600040101010101" charset="-122"/>
                  </a:rPr>
                  <a:t>转化成</a:t>
                </a:r>
                <a:r>
                  <a:rPr lang="en-US" altLang="zh-CN" sz="2400" b="1">
                    <a:solidFill>
                      <a:srgbClr val="FF0000"/>
                    </a:solidFill>
                    <a:latin typeface="华文楷体" panose="02010600040101010101" charset="-122"/>
                    <a:ea typeface="华文楷体" panose="02010600040101010101" charset="-122"/>
                  </a:rPr>
                  <a:t>ADP</a:t>
                </a:r>
                <a:r>
                  <a:rPr lang="zh-CN" altLang="zh-CN" sz="2400" b="1">
                    <a:latin typeface="华文楷体" panose="02010600040101010101" charset="-122"/>
                    <a:ea typeface="华文楷体" panose="02010600040101010101" charset="-122"/>
                  </a:rPr>
                  <a:t>。</a:t>
                </a:r>
                <a:endParaRPr lang="en-US" altLang="zh-CN" sz="2400" b="1">
                  <a:latin typeface="华文楷体" panose="02010600040101010101" charset="-122"/>
                  <a:ea typeface="华文楷体" panose="02010600040101010101" charset="-122"/>
                </a:endParaRPr>
              </a:p>
            </p:txBody>
          </p:sp>
        </p:grpSp>
        <p:grpSp>
          <p:nvGrpSpPr>
            <p:cNvPr id="23" name="组合 22"/>
            <p:cNvGrpSpPr/>
            <p:nvPr>
              <p:custDataLst>
                <p:tags r:id="rId15"/>
              </p:custDataLst>
            </p:nvPr>
          </p:nvGrpSpPr>
          <p:grpSpPr>
            <a:xfrm>
              <a:off x="450399" y="2673823"/>
              <a:ext cx="647003" cy="866755"/>
              <a:chOff x="5811754" y="1941305"/>
              <a:chExt cx="647003" cy="866755"/>
            </a:xfrm>
            <a:solidFill>
              <a:srgbClr val="AE0203"/>
            </a:solidFill>
          </p:grpSpPr>
          <p:sp>
            <p:nvSpPr>
              <p:cNvPr id="24" name="六边形 23"/>
              <p:cNvSpPr/>
              <p:nvPr>
                <p:custDataLst>
                  <p:tags r:id="rId16"/>
                </p:custDataLst>
              </p:nvPr>
            </p:nvSpPr>
            <p:spPr>
              <a:xfrm>
                <a:off x="5811754" y="1941305"/>
                <a:ext cx="647003" cy="866755"/>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5" name="文本框 24"/>
              <p:cNvSpPr txBox="1"/>
              <p:nvPr>
                <p:custDataLst>
                  <p:tags r:id="rId17"/>
                </p:custDataLst>
              </p:nvPr>
            </p:nvSpPr>
            <p:spPr>
              <a:xfrm>
                <a:off x="5996920" y="2051562"/>
                <a:ext cx="276669" cy="682674"/>
              </a:xfrm>
              <a:prstGeom prst="rect">
                <a:avLst/>
              </a:prstGeom>
              <a:grpFill/>
            </p:spPr>
            <p:txBody>
              <a:bodyPr wrap="none">
                <a:spAutoFit/>
              </a:bodyPr>
              <a:lstStyle/>
              <a:p>
                <a:pPr>
                  <a:defRPr/>
                </a:pPr>
                <a:r>
                  <a:rPr lang="en-US" altLang="zh-CN" sz="2800">
                    <a:solidFill>
                      <a:schemeClr val="bg1"/>
                    </a:solidFill>
                  </a:rPr>
                  <a:t>1</a:t>
                </a:r>
                <a:endParaRPr lang="zh-CN" altLang="en-US" sz="2800">
                  <a:solidFill>
                    <a:schemeClr val="bg1"/>
                  </a:solidFill>
                </a:endParaRPr>
              </a:p>
            </p:txBody>
          </p:sp>
        </p:grpSp>
      </p:grpSp>
      <p:grpSp>
        <p:nvGrpSpPr>
          <p:cNvPr id="40" name="组合 39"/>
          <p:cNvGrpSpPr/>
          <p:nvPr>
            <p:custDataLst>
              <p:tags r:id="rId18"/>
            </p:custDataLst>
          </p:nvPr>
        </p:nvGrpSpPr>
        <p:grpSpPr>
          <a:xfrm>
            <a:off x="272219" y="3362119"/>
            <a:ext cx="8674235" cy="1718412"/>
            <a:chOff x="91370" y="2100572"/>
            <a:chExt cx="8674235" cy="1718412"/>
          </a:xfrm>
        </p:grpSpPr>
        <p:grpSp>
          <p:nvGrpSpPr>
            <p:cNvPr id="29" name="组合 28"/>
            <p:cNvGrpSpPr/>
            <p:nvPr>
              <p:custDataLst>
                <p:tags r:id="rId19"/>
              </p:custDataLst>
            </p:nvPr>
          </p:nvGrpSpPr>
          <p:grpSpPr>
            <a:xfrm>
              <a:off x="91370" y="2100572"/>
              <a:ext cx="8674235" cy="1718412"/>
              <a:chOff x="640899" y="3826583"/>
              <a:chExt cx="6600767" cy="2498017"/>
            </a:xfrm>
          </p:grpSpPr>
          <p:pic>
            <p:nvPicPr>
              <p:cNvPr id="33" name="图片 32"/>
              <p:cNvPicPr>
                <a:picLocks noChangeAspect="1"/>
              </p:cNvPicPr>
              <p:nvPr>
                <p:custDataLst>
                  <p:tags r:id="rId20"/>
                </p:custDataLst>
              </p:nvPr>
            </p:nvPicPr>
            <p:blipFill>
              <a:blip r:embed="rId13"/>
              <a:stretch>
                <a:fillRect/>
              </a:stretch>
            </p:blipFill>
            <p:spPr>
              <a:xfrm>
                <a:off x="640899" y="3826583"/>
                <a:ext cx="6600767" cy="2498017"/>
              </a:xfrm>
              <a:prstGeom prst="rect">
                <a:avLst/>
              </a:prstGeom>
            </p:spPr>
          </p:pic>
          <p:sp>
            <p:nvSpPr>
              <p:cNvPr id="34" name="矩形 33"/>
              <p:cNvSpPr/>
              <p:nvPr>
                <p:custDataLst>
                  <p:tags r:id="rId21"/>
                </p:custDataLst>
              </p:nvPr>
            </p:nvSpPr>
            <p:spPr>
              <a:xfrm>
                <a:off x="1566710" y="4301084"/>
                <a:ext cx="4935434" cy="1312627"/>
              </a:xfrm>
              <a:prstGeom prst="rect">
                <a:avLst/>
              </a:prstGeom>
            </p:spPr>
            <p:txBody>
              <a:bodyPr wrap="square">
                <a:spAutoFit/>
              </a:bodyPr>
              <a:lstStyle/>
              <a:p>
                <a:pPr>
                  <a:lnSpc>
                    <a:spcPct val="110000"/>
                  </a:lnSpc>
                </a:pPr>
                <a:r>
                  <a:rPr lang="zh-CN" altLang="en-US" sz="2400" b="1">
                    <a:latin typeface="华文楷体" panose="02010600040101010101" charset="-122"/>
                    <a:ea typeface="华文楷体" panose="02010600040101010101" charset="-122"/>
                  </a:rPr>
                  <a:t>成人体内</a:t>
                </a:r>
                <a:r>
                  <a:rPr lang="en-US" altLang="zh-CN" sz="2400" b="1">
                    <a:latin typeface="华文楷体" panose="02010600040101010101" charset="-122"/>
                    <a:ea typeface="华文楷体" panose="02010600040101010101" charset="-122"/>
                  </a:rPr>
                  <a:t>ATP</a:t>
                </a:r>
                <a:r>
                  <a:rPr lang="zh-CN" altLang="en-US" sz="2400" b="1">
                    <a:solidFill>
                      <a:srgbClr val="FF0000"/>
                    </a:solidFill>
                    <a:latin typeface="华文楷体" panose="02010600040101010101" charset="-122"/>
                    <a:ea typeface="华文楷体" panose="02010600040101010101" charset="-122"/>
                  </a:rPr>
                  <a:t>总量约</a:t>
                </a:r>
                <a:r>
                  <a:rPr lang="en-US" altLang="zh-CN" sz="2400" b="1">
                    <a:solidFill>
                      <a:srgbClr val="FF0000"/>
                    </a:solidFill>
                    <a:latin typeface="华文楷体" panose="02010600040101010101" charset="-122"/>
                    <a:ea typeface="华文楷体" panose="02010600040101010101" charset="-122"/>
                  </a:rPr>
                  <a:t>2~10mg</a:t>
                </a:r>
                <a:r>
                  <a:rPr lang="zh-CN" altLang="en-US" sz="2400" b="1">
                    <a:latin typeface="华文楷体" panose="02010600040101010101" charset="-122"/>
                    <a:ea typeface="华文楷体" panose="02010600040101010101" charset="-122"/>
                  </a:rPr>
                  <a:t>，人体安静状态下</a:t>
                </a:r>
                <a:r>
                  <a:rPr lang="zh-CN" altLang="zh-CN" sz="2400" b="1">
                    <a:latin typeface="华文楷体" panose="02010600040101010101" charset="-122"/>
                    <a:ea typeface="华文楷体" panose="02010600040101010101" charset="-122"/>
                  </a:rPr>
                  <a:t>，</a:t>
                </a:r>
                <a:r>
                  <a:rPr lang="zh-CN" altLang="en-US" sz="2400" b="1">
                    <a:latin typeface="华文楷体" panose="02010600040101010101" charset="-122"/>
                    <a:ea typeface="华文楷体" panose="02010600040101010101" charset="-122"/>
                  </a:rPr>
                  <a:t>肌肉内</a:t>
                </a:r>
                <a:r>
                  <a:rPr lang="en-US" altLang="zh-CN" sz="2400" b="1">
                    <a:latin typeface="华文楷体" panose="02010600040101010101" charset="-122"/>
                    <a:ea typeface="华文楷体" panose="02010600040101010101" charset="-122"/>
                  </a:rPr>
                  <a:t>ATP</a:t>
                </a:r>
                <a:r>
                  <a:rPr lang="zh-CN" altLang="en-US" sz="2400" b="1">
                    <a:latin typeface="华文楷体" panose="02010600040101010101" charset="-122"/>
                    <a:ea typeface="华文楷体" panose="02010600040101010101" charset="-122"/>
                  </a:rPr>
                  <a:t>含量只能</a:t>
                </a:r>
                <a:r>
                  <a:rPr lang="zh-CN" altLang="en-US" sz="2400" b="1">
                    <a:solidFill>
                      <a:srgbClr val="FF0000"/>
                    </a:solidFill>
                    <a:latin typeface="华文楷体" panose="02010600040101010101" charset="-122"/>
                    <a:ea typeface="华文楷体" panose="02010600040101010101" charset="-122"/>
                  </a:rPr>
                  <a:t>供肌肉收缩</a:t>
                </a:r>
                <a:r>
                  <a:rPr lang="en-US" altLang="zh-CN" sz="2400" b="1">
                    <a:solidFill>
                      <a:srgbClr val="FF0000"/>
                    </a:solidFill>
                    <a:latin typeface="华文楷体" panose="02010600040101010101" charset="-122"/>
                    <a:ea typeface="华文楷体" panose="02010600040101010101" charset="-122"/>
                  </a:rPr>
                  <a:t>1~2s</a:t>
                </a:r>
                <a:r>
                  <a:rPr lang="zh-CN" altLang="zh-CN" sz="2400" b="1">
                    <a:latin typeface="华文楷体" panose="02010600040101010101" charset="-122"/>
                    <a:ea typeface="华文楷体" panose="02010600040101010101" charset="-122"/>
                  </a:rPr>
                  <a:t>。</a:t>
                </a:r>
                <a:endParaRPr lang="en-US" altLang="zh-CN" sz="2400" b="1">
                  <a:latin typeface="华文楷体" panose="02010600040101010101" charset="-122"/>
                  <a:ea typeface="华文楷体" panose="02010600040101010101" charset="-122"/>
                </a:endParaRPr>
              </a:p>
            </p:txBody>
          </p:sp>
        </p:grpSp>
        <p:sp>
          <p:nvSpPr>
            <p:cNvPr id="4" name="六边形 3"/>
            <p:cNvSpPr/>
            <p:nvPr>
              <p:custDataLst>
                <p:tags r:id="rId22"/>
              </p:custDataLst>
            </p:nvPr>
          </p:nvSpPr>
          <p:spPr>
            <a:xfrm>
              <a:off x="91370" y="2554690"/>
              <a:ext cx="859199" cy="664303"/>
            </a:xfrm>
            <a:prstGeom prst="hexagon">
              <a:avLst/>
            </a:prstGeom>
            <a:solidFill>
              <a:srgbClr val="AE02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 name="文本框 4"/>
            <p:cNvSpPr txBox="1"/>
            <p:nvPr>
              <p:custDataLst>
                <p:tags r:id="rId23"/>
              </p:custDataLst>
            </p:nvPr>
          </p:nvSpPr>
          <p:spPr>
            <a:xfrm>
              <a:off x="322574" y="2613669"/>
              <a:ext cx="367407" cy="523219"/>
            </a:xfrm>
            <a:prstGeom prst="rect">
              <a:avLst/>
            </a:prstGeom>
            <a:solidFill>
              <a:srgbClr val="AE0203"/>
            </a:solidFill>
          </p:spPr>
          <p:txBody>
            <a:bodyPr wrap="none">
              <a:spAutoFit/>
            </a:bodyPr>
            <a:lstStyle/>
            <a:p>
              <a:pPr>
                <a:defRPr/>
              </a:pPr>
              <a:r>
                <a:rPr lang="en-US" altLang="zh-CN" sz="2800">
                  <a:solidFill>
                    <a:schemeClr val="bg1"/>
                  </a:solidFill>
                </a:rPr>
                <a:t>2</a:t>
              </a:r>
              <a:endParaRPr lang="zh-CN" altLang="en-US" sz="2800">
                <a:solidFill>
                  <a:schemeClr val="bg1"/>
                </a:solidFill>
              </a:endParaRPr>
            </a:p>
          </p:txBody>
        </p:sp>
      </p:grpSp>
      <p:grpSp>
        <p:nvGrpSpPr>
          <p:cNvPr id="41" name="组合 40"/>
          <p:cNvGrpSpPr/>
          <p:nvPr>
            <p:custDataLst>
              <p:tags r:id="rId24"/>
            </p:custDataLst>
          </p:nvPr>
        </p:nvGrpSpPr>
        <p:grpSpPr>
          <a:xfrm>
            <a:off x="272219" y="5517170"/>
            <a:ext cx="8698441" cy="1425660"/>
            <a:chOff x="133077" y="3716115"/>
            <a:chExt cx="8698441" cy="1425660"/>
          </a:xfrm>
        </p:grpSpPr>
        <p:grpSp>
          <p:nvGrpSpPr>
            <p:cNvPr id="12" name="组合 11"/>
            <p:cNvGrpSpPr/>
            <p:nvPr>
              <p:custDataLst>
                <p:tags r:id="rId25"/>
              </p:custDataLst>
            </p:nvPr>
          </p:nvGrpSpPr>
          <p:grpSpPr>
            <a:xfrm>
              <a:off x="133077" y="3716115"/>
              <a:ext cx="8698441" cy="1425660"/>
              <a:chOff x="462937" y="2256398"/>
              <a:chExt cx="5777498" cy="1425660"/>
            </a:xfrm>
          </p:grpSpPr>
          <p:pic>
            <p:nvPicPr>
              <p:cNvPr id="35" name="图片 34"/>
              <p:cNvPicPr>
                <a:picLocks noChangeAspect="1"/>
              </p:cNvPicPr>
              <p:nvPr>
                <p:custDataLst>
                  <p:tags r:id="rId26"/>
                </p:custDataLst>
              </p:nvPr>
            </p:nvPicPr>
            <p:blipFill>
              <a:blip r:embed="rId13"/>
              <a:stretch>
                <a:fillRect/>
              </a:stretch>
            </p:blipFill>
            <p:spPr>
              <a:xfrm>
                <a:off x="462937" y="2256398"/>
                <a:ext cx="5777498" cy="1425660"/>
              </a:xfrm>
              <a:prstGeom prst="rect">
                <a:avLst/>
              </a:prstGeom>
            </p:spPr>
          </p:pic>
          <p:sp>
            <p:nvSpPr>
              <p:cNvPr id="36" name="TextBox 20"/>
              <p:cNvSpPr txBox="1"/>
              <p:nvPr>
                <p:custDataLst>
                  <p:tags r:id="rId27"/>
                </p:custDataLst>
              </p:nvPr>
            </p:nvSpPr>
            <p:spPr bwMode="auto">
              <a:xfrm>
                <a:off x="1399171" y="2504511"/>
                <a:ext cx="3720482" cy="901700"/>
              </a:xfrm>
              <a:prstGeom prst="rect">
                <a:avLst/>
              </a:prstGeom>
              <a:noFill/>
            </p:spPr>
            <p:txBody>
              <a:bodyPr vert="horz" wrap="square" lIns="91412" tIns="45706" rIns="91412" bIns="45706" numCol="1" anchor="t" anchorCtr="0" compatLnSpc="1">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0000"/>
                  </a:lnSpc>
                </a:pPr>
                <a:r>
                  <a:rPr lang="zh-CN" altLang="en-US" sz="2400" b="1">
                    <a:latin typeface="华文楷体" panose="02010600040101010101" charset="-122"/>
                    <a:ea typeface="华文楷体" panose="02010600040101010101" charset="-122"/>
                  </a:rPr>
                  <a:t>每个细胞</a:t>
                </a:r>
                <a:r>
                  <a:rPr lang="zh-CN" altLang="en-US" sz="2400" b="1">
                    <a:solidFill>
                      <a:srgbClr val="FF0000"/>
                    </a:solidFill>
                    <a:latin typeface="华文楷体" panose="02010600040101010101" charset="-122"/>
                    <a:ea typeface="华文楷体" panose="02010600040101010101" charset="-122"/>
                  </a:rPr>
                  <a:t>每秒钟可合成约</a:t>
                </a:r>
                <a:r>
                  <a:rPr lang="en-US" altLang="zh-CN" sz="2400" b="1">
                    <a:solidFill>
                      <a:srgbClr val="FF0000"/>
                    </a:solidFill>
                    <a:latin typeface="华文楷体" panose="02010600040101010101" charset="-122"/>
                    <a:ea typeface="华文楷体" panose="02010600040101010101" charset="-122"/>
                  </a:rPr>
                  <a:t>1000 </a:t>
                </a:r>
                <a:r>
                  <a:rPr lang="zh-CN" altLang="en-US" sz="2400" b="1">
                    <a:solidFill>
                      <a:srgbClr val="FF0000"/>
                    </a:solidFill>
                    <a:latin typeface="华文楷体" panose="02010600040101010101" charset="-122"/>
                    <a:ea typeface="华文楷体" panose="02010600040101010101" charset="-122"/>
                  </a:rPr>
                  <a:t>万个</a:t>
                </a:r>
                <a:r>
                  <a:rPr lang="en-US" altLang="zh-CN" sz="2400" b="1">
                    <a:solidFill>
                      <a:srgbClr val="FF0000"/>
                    </a:solidFill>
                    <a:latin typeface="华文楷体" panose="02010600040101010101" charset="-122"/>
                    <a:ea typeface="华文楷体" panose="02010600040101010101" charset="-122"/>
                  </a:rPr>
                  <a:t>ATP</a:t>
                </a:r>
                <a:r>
                  <a:rPr lang="en-US" altLang="zh-CN" sz="2400" b="1">
                    <a:latin typeface="华文楷体" panose="02010600040101010101" charset="-122"/>
                    <a:ea typeface="华文楷体" panose="02010600040101010101" charset="-122"/>
                  </a:rPr>
                  <a:t> ,</a:t>
                </a:r>
                <a:r>
                  <a:rPr lang="zh-CN" altLang="en-US" sz="2400" b="1">
                    <a:latin typeface="华文楷体" panose="02010600040101010101" charset="-122"/>
                    <a:ea typeface="华文楷体" panose="02010600040101010101" charset="-122"/>
                  </a:rPr>
                  <a:t>且同时有</a:t>
                </a:r>
                <a:r>
                  <a:rPr lang="zh-CN" altLang="en-US" sz="2400" b="1">
                    <a:solidFill>
                      <a:srgbClr val="FF0000"/>
                    </a:solidFill>
                    <a:latin typeface="华文楷体" panose="02010600040101010101" charset="-122"/>
                    <a:ea typeface="华文楷体" panose="02010600040101010101" charset="-122"/>
                  </a:rPr>
                  <a:t>等量 </a:t>
                </a:r>
                <a:r>
                  <a:rPr lang="en-US" altLang="zh-CN" sz="2400" b="1">
                    <a:solidFill>
                      <a:srgbClr val="FF0000"/>
                    </a:solidFill>
                    <a:latin typeface="华文楷体" panose="02010600040101010101" charset="-122"/>
                    <a:ea typeface="华文楷体" panose="02010600040101010101" charset="-122"/>
                  </a:rPr>
                  <a:t>ATP </a:t>
                </a:r>
                <a:r>
                  <a:rPr lang="zh-CN" altLang="en-US" sz="2400" b="1">
                    <a:solidFill>
                      <a:srgbClr val="FF0000"/>
                    </a:solidFill>
                    <a:latin typeface="华文楷体" panose="02010600040101010101" charset="-122"/>
                    <a:ea typeface="华文楷体" panose="02010600040101010101" charset="-122"/>
                  </a:rPr>
                  <a:t>被水解</a:t>
                </a:r>
                <a:endParaRPr lang="zh-CN" altLang="en-US" sz="2400" b="1">
                  <a:solidFill>
                    <a:srgbClr val="FF0000"/>
                  </a:solidFill>
                  <a:latin typeface="华文楷体" panose="02010600040101010101" charset="-122"/>
                  <a:ea typeface="华文楷体" panose="02010600040101010101" charset="-122"/>
                </a:endParaRPr>
              </a:p>
            </p:txBody>
          </p:sp>
        </p:grpSp>
        <p:grpSp>
          <p:nvGrpSpPr>
            <p:cNvPr id="8" name="组合 7"/>
            <p:cNvGrpSpPr/>
            <p:nvPr>
              <p:custDataLst>
                <p:tags r:id="rId28"/>
              </p:custDataLst>
            </p:nvPr>
          </p:nvGrpSpPr>
          <p:grpSpPr>
            <a:xfrm>
              <a:off x="133078" y="4049453"/>
              <a:ext cx="859199" cy="664303"/>
              <a:chOff x="207102" y="4392150"/>
              <a:chExt cx="859199" cy="664303"/>
            </a:xfrm>
          </p:grpSpPr>
          <p:sp>
            <p:nvSpPr>
              <p:cNvPr id="6" name="六边形 5"/>
              <p:cNvSpPr/>
              <p:nvPr>
                <p:custDataLst>
                  <p:tags r:id="rId29"/>
                </p:custDataLst>
              </p:nvPr>
            </p:nvSpPr>
            <p:spPr>
              <a:xfrm>
                <a:off x="207102" y="4392150"/>
                <a:ext cx="859199" cy="664303"/>
              </a:xfrm>
              <a:prstGeom prst="hexagon">
                <a:avLst/>
              </a:prstGeom>
              <a:solidFill>
                <a:srgbClr val="AE02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7" name="文本框 6"/>
              <p:cNvSpPr txBox="1"/>
              <p:nvPr>
                <p:custDataLst>
                  <p:tags r:id="rId30"/>
                </p:custDataLst>
              </p:nvPr>
            </p:nvSpPr>
            <p:spPr>
              <a:xfrm>
                <a:off x="438306" y="4451129"/>
                <a:ext cx="367407" cy="523219"/>
              </a:xfrm>
              <a:prstGeom prst="rect">
                <a:avLst/>
              </a:prstGeom>
              <a:solidFill>
                <a:srgbClr val="AE0203"/>
              </a:solidFill>
            </p:spPr>
            <p:txBody>
              <a:bodyPr wrap="none">
                <a:spAutoFit/>
              </a:bodyPr>
              <a:lstStyle/>
              <a:p>
                <a:pPr>
                  <a:defRPr/>
                </a:pPr>
                <a:r>
                  <a:rPr lang="en-US" altLang="zh-CN" sz="2800">
                    <a:solidFill>
                      <a:schemeClr val="bg1"/>
                    </a:solidFill>
                  </a:rPr>
                  <a:t>3</a:t>
                </a:r>
                <a:endParaRPr lang="zh-CN" altLang="en-US" sz="2800">
                  <a:solidFill>
                    <a:schemeClr val="bg1"/>
                  </a:solidFill>
                </a:endParaRPr>
              </a:p>
            </p:txBody>
          </p:sp>
        </p:grpSp>
      </p:grpSp>
      <p:grpSp>
        <p:nvGrpSpPr>
          <p:cNvPr id="43" name="组合 42"/>
          <p:cNvGrpSpPr/>
          <p:nvPr>
            <p:custDataLst>
              <p:tags r:id="rId31"/>
            </p:custDataLst>
          </p:nvPr>
        </p:nvGrpSpPr>
        <p:grpSpPr>
          <a:xfrm>
            <a:off x="8527674" y="5624716"/>
            <a:ext cx="3595789" cy="1198880"/>
            <a:chOff x="8425057" y="3693093"/>
            <a:chExt cx="3595789" cy="1198880"/>
          </a:xfrm>
        </p:grpSpPr>
        <p:sp>
          <p:nvSpPr>
            <p:cNvPr id="11" name="文本框 10"/>
            <p:cNvSpPr txBox="1"/>
            <p:nvPr>
              <p:custDataLst>
                <p:tags r:id="rId32"/>
              </p:custDataLst>
            </p:nvPr>
          </p:nvSpPr>
          <p:spPr>
            <a:xfrm>
              <a:off x="8932548" y="3693093"/>
              <a:ext cx="3088298" cy="1198880"/>
            </a:xfrm>
            <a:prstGeom prst="rect">
              <a:avLst/>
            </a:prstGeom>
            <a:noFill/>
          </p:spPr>
          <p:txBody>
            <a:bodyPr wrap="square" rtlCol="0">
              <a:spAutoFit/>
            </a:bodyPr>
            <a:lstStyle/>
            <a:p>
              <a:pPr algn="l"/>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ATP与ADP</a:t>
              </a: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相互转化</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时刻不停</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且处于</a:t>
              </a: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动态平衡</a:t>
              </a:r>
              <a:endParaRPr lang="zh-CN"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2" name="右箭头 2"/>
            <p:cNvSpPr/>
            <p:nvPr>
              <p:custDataLst>
                <p:tags r:id="rId33"/>
              </p:custDataLst>
            </p:nvPr>
          </p:nvSpPr>
          <p:spPr>
            <a:xfrm>
              <a:off x="8425057" y="4166658"/>
              <a:ext cx="497966" cy="263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chemeClr val="tx1"/>
                </a:solidFill>
                <a:latin typeface="微软雅黑" panose="020B0503020204020204" pitchFamily="34" charset="-122"/>
                <a:ea typeface="微软雅黑" panose="020B0503020204020204" pitchFamily="34" charset="-122"/>
              </a:endParaRPr>
            </a:p>
          </p:txBody>
        </p:sp>
      </p:grpSp>
      <p:sp>
        <p:nvSpPr>
          <p:cNvPr id="23557" name="TextBox 8"/>
          <p:cNvSpPr txBox="1"/>
          <p:nvPr>
            <p:custDataLst>
              <p:tags r:id="rId34"/>
            </p:custDataLst>
          </p:nvPr>
        </p:nvSpPr>
        <p:spPr>
          <a:xfrm>
            <a:off x="1757680" y="2831465"/>
            <a:ext cx="4782820" cy="521970"/>
          </a:xfrm>
          <a:prstGeom prst="rect">
            <a:avLst/>
          </a:prstGeom>
          <a:solidFill>
            <a:schemeClr val="accent4">
              <a:lumMod val="20000"/>
              <a:lumOff val="80000"/>
            </a:schemeClr>
          </a:solidFill>
          <a:ln w="9525">
            <a:noFill/>
          </a:ln>
        </p:spPr>
        <p:txBody>
          <a:bodyPr wrap="square" lIns="91440" tIns="45720" rIns="91440" bIns="45720" anchor="t" anchorCtr="0">
            <a:spAutoFit/>
          </a:bodyPr>
          <a:lstStyle/>
          <a:p>
            <a:r>
              <a:rPr lang="en-US" altLang="zh-CN" sz="2800" b="1">
                <a:solidFill>
                  <a:schemeClr val="tx1"/>
                </a:solidFill>
                <a:latin typeface="楷体" panose="02010609060101010101" pitchFamily="49" charset="-122"/>
                <a:ea typeface="楷体" panose="02010609060101010101" pitchFamily="49" charset="-122"/>
                <a:cs typeface="楷体" panose="02010609060101010101" pitchFamily="49" charset="-122"/>
              </a:rPr>
              <a:t>ATP</a:t>
            </a:r>
            <a:r>
              <a:rPr lang="zh-CN" altLang="en-US" sz="2800" b="1">
                <a:solidFill>
                  <a:schemeClr val="tx1"/>
                </a:solidFill>
                <a:latin typeface="楷体" panose="02010609060101010101" pitchFamily="49" charset="-122"/>
                <a:ea typeface="楷体" panose="02010609060101010101" pitchFamily="49" charset="-122"/>
                <a:cs typeface="楷体" panose="02010609060101010101" pitchFamily="49" charset="-122"/>
              </a:rPr>
              <a:t>在细胞内是否大量存在？</a:t>
            </a:r>
            <a:endParaRPr lang="zh-CN" altLang="en-US" sz="2800" b="1">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53252" name="Text Box 4"/>
          <p:cNvSpPr txBox="1"/>
          <p:nvPr>
            <p:custDataLst>
              <p:tags r:id="rId35"/>
            </p:custDataLst>
          </p:nvPr>
        </p:nvSpPr>
        <p:spPr>
          <a:xfrm>
            <a:off x="1489075" y="4905375"/>
            <a:ext cx="7548880" cy="521970"/>
          </a:xfrm>
          <a:prstGeom prst="rect">
            <a:avLst/>
          </a:prstGeom>
          <a:solidFill>
            <a:schemeClr val="accent4">
              <a:lumMod val="20000"/>
              <a:lumOff val="80000"/>
            </a:schemeClr>
          </a:solidFill>
          <a:ln w="9525">
            <a:noFill/>
          </a:ln>
        </p:spPr>
        <p:txBody>
          <a:bodyPr wrap="square" lIns="91440" tIns="45720" rIns="91440" bIns="45720" anchor="t" anchorCtr="0">
            <a:spAutoFit/>
          </a:bodyPr>
          <a:lstStyle/>
          <a:p>
            <a:r>
              <a:rPr lang="zh-CN" altLang="en-US" sz="2800" b="1">
                <a:solidFill>
                  <a:schemeClr val="tx1"/>
                </a:solidFill>
                <a:latin typeface="楷体" panose="02010609060101010101" pitchFamily="49" charset="-122"/>
                <a:ea typeface="楷体" panose="02010609060101010101" pitchFamily="49" charset="-122"/>
                <a:cs typeface="楷体" panose="02010609060101010101" pitchFamily="49" charset="-122"/>
              </a:rPr>
              <a:t>细胞是怎样解决</a:t>
            </a:r>
            <a:r>
              <a:rPr lang="en-US" altLang="zh-CN" sz="2800" b="1">
                <a:latin typeface="楷体" panose="02010609060101010101" pitchFamily="49" charset="-122"/>
                <a:ea typeface="楷体" panose="02010609060101010101" pitchFamily="49" charset="-122"/>
                <a:cs typeface="楷体" panose="02010609060101010101" pitchFamily="49" charset="-122"/>
                <a:sym typeface="+mn-ea"/>
              </a:rPr>
              <a:t>ATP</a:t>
            </a:r>
            <a:r>
              <a:rPr lang="zh-CN" altLang="en-US" sz="2800" b="1">
                <a:solidFill>
                  <a:schemeClr val="tx1"/>
                </a:solidFill>
                <a:latin typeface="楷体" panose="02010609060101010101" pitchFamily="49" charset="-122"/>
                <a:ea typeface="楷体" panose="02010609060101010101" pitchFamily="49" charset="-122"/>
                <a:cs typeface="楷体" panose="02010609060101010101" pitchFamily="49" charset="-122"/>
              </a:rPr>
              <a:t>含量少而消耗量大的矛盾？</a:t>
            </a:r>
            <a:endParaRPr lang="zh-CN" altLang="en-US" sz="2800" b="1">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grpSp>
        <p:nvGrpSpPr>
          <p:cNvPr id="32" name="组合 31"/>
          <p:cNvGrpSpPr/>
          <p:nvPr>
            <p:custDataLst>
              <p:tags r:id="rId36"/>
            </p:custDataLst>
          </p:nvPr>
        </p:nvGrpSpPr>
        <p:grpSpPr>
          <a:xfrm>
            <a:off x="149225" y="81280"/>
            <a:ext cx="5146675" cy="1152525"/>
            <a:chOff x="235" y="128"/>
            <a:chExt cx="9212" cy="1815"/>
          </a:xfrm>
        </p:grpSpPr>
        <p:sp>
          <p:nvSpPr>
            <p:cNvPr id="37" name="文本框 36"/>
            <p:cNvSpPr txBox="1"/>
            <p:nvPr>
              <p:custDataLst>
                <p:tags r:id="rId37"/>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与</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ADP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的相互转化</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8" name="组合 37"/>
            <p:cNvGrpSpPr/>
            <p:nvPr>
              <p:custDataLst>
                <p:tags r:id="rId38"/>
              </p:custDataLst>
            </p:nvPr>
          </p:nvGrpSpPr>
          <p:grpSpPr>
            <a:xfrm>
              <a:off x="235" y="128"/>
              <a:ext cx="9212" cy="899"/>
              <a:chOff x="587375" y="977268"/>
              <a:chExt cx="5849544" cy="570900"/>
            </a:xfrm>
          </p:grpSpPr>
          <p:sp>
            <p:nvSpPr>
              <p:cNvPr id="215" name="任意多边形: 形状 17"/>
              <p:cNvSpPr/>
              <p:nvPr>
                <p:custDataLst>
                  <p:tags r:id="rId39"/>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40"/>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41"/>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42"/>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39" name="图片 38" descr="32303137373532353b32303137393931383bc9faceefcfd4cea2beb5cfb8b0fb"/>
            <p:cNvPicPr>
              <a:picLocks noChangeAspect="1"/>
            </p:cNvPicPr>
            <p:nvPr>
              <p:custDataLst>
                <p:tags r:id="rId43"/>
              </p:custDataLst>
            </p:nvPr>
          </p:nvPicPr>
          <p:blipFill>
            <a:blip r:embed="rId44"/>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3557"/>
                                        </p:tgtEl>
                                        <p:attrNameLst>
                                          <p:attrName>style.visibility</p:attrName>
                                        </p:attrNameLst>
                                      </p:cBhvr>
                                      <p:to>
                                        <p:strVal val="visible"/>
                                      </p:to>
                                    </p:set>
                                    <p:animEffect transition="in" filter="wipe(left)">
                                      <p:cBhvr>
                                        <p:cTn id="17" dur="500"/>
                                        <p:tgtEl>
                                          <p:spTgt spid="2355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wipe(left)">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p:cTn id="32" dur="1000" fill="hold"/>
                                        <p:tgtEl>
                                          <p:spTgt spid="18"/>
                                        </p:tgtEl>
                                        <p:attrNameLst>
                                          <p:attrName>ppt_w</p:attrName>
                                        </p:attrNameLst>
                                      </p:cBhvr>
                                      <p:tavLst>
                                        <p:tav tm="0">
                                          <p:val>
                                            <p:strVal val="#ppt_w*0.70"/>
                                          </p:val>
                                        </p:tav>
                                        <p:tav tm="100000">
                                          <p:val>
                                            <p:strVal val="#ppt_w"/>
                                          </p:val>
                                        </p:tav>
                                      </p:tavLst>
                                    </p:anim>
                                    <p:anim calcmode="lin" valueType="num">
                                      <p:cBhvr>
                                        <p:cTn id="33" dur="1000" fill="hold"/>
                                        <p:tgtEl>
                                          <p:spTgt spid="18"/>
                                        </p:tgtEl>
                                        <p:attrNameLst>
                                          <p:attrName>ppt_h</p:attrName>
                                        </p:attrNameLst>
                                      </p:cBhvr>
                                      <p:tavLst>
                                        <p:tav tm="0">
                                          <p:val>
                                            <p:strVal val="#ppt_h"/>
                                          </p:val>
                                        </p:tav>
                                        <p:tav tm="100000">
                                          <p:val>
                                            <p:strVal val="#ppt_h"/>
                                          </p:val>
                                        </p:tav>
                                      </p:tavLst>
                                    </p:anim>
                                    <p:animEffect transition="in" filter="fade">
                                      <p:cBhvr>
                                        <p:cTn id="34" dur="1000"/>
                                        <p:tgtEl>
                                          <p:spTgt spid="18"/>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53252"/>
                                        </p:tgtEl>
                                        <p:attrNameLst>
                                          <p:attrName>style.visibility</p:attrName>
                                        </p:attrNameLst>
                                      </p:cBhvr>
                                      <p:to>
                                        <p:strVal val="visible"/>
                                      </p:to>
                                    </p:set>
                                    <p:animEffect transition="in" filter="wipe(left)">
                                      <p:cBhvr>
                                        <p:cTn id="38" dur="500"/>
                                        <p:tgtEl>
                                          <p:spTgt spid="5325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wipe(left)">
                                      <p:cBhvr>
                                        <p:cTn id="43" dur="500"/>
                                        <p:tgtEl>
                                          <p:spTgt spid="4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43"/>
                                        </p:tgtEl>
                                        <p:attrNameLst>
                                          <p:attrName>style.visibility</p:attrName>
                                        </p:attrNameLst>
                                      </p:cBhvr>
                                      <p:to>
                                        <p:strVal val="visible"/>
                                      </p:to>
                                    </p:set>
                                    <p:animEffect transition="in" filter="wipe(left)">
                                      <p:cBhvr>
                                        <p:cTn id="48"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animBg="1"/>
      <p:bldP spid="5325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custDataLst>
              <p:tags r:id="rId1"/>
            </p:custDataLst>
          </p:nvPr>
        </p:nvPicPr>
        <p:blipFill>
          <a:blip r:embed="rId2">
            <a:clrChange>
              <a:clrFrom>
                <a:srgbClr val="FFFFFF">
                  <a:alpha val="100000"/>
                </a:srgbClr>
              </a:clrFrom>
              <a:clrTo>
                <a:srgbClr val="FFFFFF">
                  <a:alpha val="100000"/>
                  <a:alpha val="0"/>
                </a:srgbClr>
              </a:clrTo>
            </a:clrChange>
          </a:blip>
          <a:srcRect r="1024"/>
          <a:stretch>
            <a:fillRect/>
          </a:stretch>
        </p:blipFill>
        <p:spPr>
          <a:xfrm>
            <a:off x="2152650" y="1739900"/>
            <a:ext cx="6569075" cy="4147185"/>
          </a:xfrm>
          <a:prstGeom prst="rect">
            <a:avLst/>
          </a:prstGeom>
        </p:spPr>
      </p:pic>
      <p:grpSp>
        <p:nvGrpSpPr>
          <p:cNvPr id="12" name="组合 11"/>
          <p:cNvGrpSpPr/>
          <p:nvPr>
            <p:custDataLst>
              <p:tags r:id="rId3"/>
            </p:custDataLst>
          </p:nvPr>
        </p:nvGrpSpPr>
        <p:grpSpPr>
          <a:xfrm>
            <a:off x="149225" y="81280"/>
            <a:ext cx="5146675" cy="1152525"/>
            <a:chOff x="235" y="128"/>
            <a:chExt cx="9212" cy="1815"/>
          </a:xfrm>
        </p:grpSpPr>
        <p:sp>
          <p:nvSpPr>
            <p:cNvPr id="15" name="文本框 14"/>
            <p:cNvSpPr txBox="1"/>
            <p:nvPr>
              <p:custDataLst>
                <p:tags r:id="rId4"/>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与</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ADP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的相互转化</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6" name="组合 25"/>
            <p:cNvGrpSpPr/>
            <p:nvPr>
              <p:custDataLst>
                <p:tags r:id="rId5"/>
              </p:custDataLst>
            </p:nvPr>
          </p:nvGrpSpPr>
          <p:grpSpPr>
            <a:xfrm>
              <a:off x="235" y="128"/>
              <a:ext cx="9212" cy="899"/>
              <a:chOff x="587375" y="977268"/>
              <a:chExt cx="5849544" cy="570900"/>
            </a:xfrm>
          </p:grpSpPr>
          <p:sp>
            <p:nvSpPr>
              <p:cNvPr id="215" name="任意多边形: 形状 17"/>
              <p:cNvSpPr/>
              <p:nvPr>
                <p:custDataLst>
                  <p:tags r:id="rId6"/>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7"/>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9"/>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10"/>
              </p:custDataLst>
            </p:nvPr>
          </p:nvPicPr>
          <p:blipFill>
            <a:blip r:embed="rId11"/>
            <a:stretch>
              <a:fillRect/>
            </a:stretch>
          </p:blipFill>
          <p:spPr>
            <a:xfrm>
              <a:off x="1119" y="207"/>
              <a:ext cx="719" cy="719"/>
            </a:xfrm>
            <a:prstGeom prst="rect">
              <a:avLst/>
            </a:prstGeom>
          </p:spPr>
        </p:pic>
      </p:grpSp>
      <p:grpSp>
        <p:nvGrpSpPr>
          <p:cNvPr id="13" name="组合 12"/>
          <p:cNvGrpSpPr/>
          <p:nvPr>
            <p:custDataLst>
              <p:tags r:id="rId12"/>
            </p:custDataLst>
          </p:nvPr>
        </p:nvGrpSpPr>
        <p:grpSpPr>
          <a:xfrm>
            <a:off x="5064760" y="588010"/>
            <a:ext cx="6586220" cy="1528445"/>
            <a:chOff x="7976" y="160"/>
            <a:chExt cx="10372" cy="2407"/>
          </a:xfrm>
        </p:grpSpPr>
        <p:sp>
          <p:nvSpPr>
            <p:cNvPr id="31751" name="矩形 26636"/>
            <p:cNvSpPr/>
            <p:nvPr>
              <p:custDataLst>
                <p:tags r:id="rId13"/>
              </p:custDataLst>
            </p:nvPr>
          </p:nvSpPr>
          <p:spPr>
            <a:xfrm>
              <a:off x="7976" y="927"/>
              <a:ext cx="2760" cy="919"/>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5pPr>
            </a:lstStyle>
            <a:p>
              <a:pPr marL="0" lvl="0" indent="0" eaLnBrk="1" hangingPunct="1"/>
              <a:r>
                <a:rPr lang="en-US" altLang="zh-CN" sz="3200" b="1">
                  <a:solidFill>
                    <a:sysClr val="windowText" lastClr="000000"/>
                  </a:solidFill>
                  <a:latin typeface="微软雅黑" panose="020B0503020204020204" pitchFamily="34" charset="-122"/>
                  <a:ea typeface="微软雅黑" panose="020B0503020204020204" pitchFamily="34" charset="-122"/>
                </a:rPr>
                <a:t>ATP</a:t>
              </a:r>
              <a:endParaRPr lang="en-US" altLang="zh-CN" sz="3200" b="1">
                <a:solidFill>
                  <a:sysClr val="windowText" lastClr="000000"/>
                </a:solidFill>
                <a:latin typeface="微软雅黑" panose="020B0503020204020204" pitchFamily="34" charset="-122"/>
                <a:ea typeface="微软雅黑" panose="020B0503020204020204" pitchFamily="34" charset="-122"/>
              </a:endParaRPr>
            </a:p>
          </p:txBody>
        </p:sp>
        <p:grpSp>
          <p:nvGrpSpPr>
            <p:cNvPr id="31752" name="组合 26637"/>
            <p:cNvGrpSpPr/>
            <p:nvPr>
              <p:custDataLst>
                <p:tags r:id="rId14"/>
              </p:custDataLst>
            </p:nvPr>
          </p:nvGrpSpPr>
          <p:grpSpPr>
            <a:xfrm>
              <a:off x="9468" y="1527"/>
              <a:ext cx="2298" cy="1040"/>
              <a:chOff x="0" y="0"/>
              <a:chExt cx="919" cy="416"/>
            </a:xfrm>
          </p:grpSpPr>
          <p:cxnSp>
            <p:nvCxnSpPr>
              <p:cNvPr id="31777" name="直接连接符 26638"/>
              <p:cNvCxnSpPr/>
              <p:nvPr>
                <p:custDataLst>
                  <p:tags r:id="rId15"/>
                </p:custDataLst>
              </p:nvPr>
            </p:nvCxnSpPr>
            <p:spPr>
              <a:xfrm flipH="1">
                <a:off x="0" y="0"/>
                <a:ext cx="919" cy="0"/>
              </a:xfrm>
              <a:prstGeom prst="line">
                <a:avLst/>
              </a:prstGeom>
              <a:noFill/>
              <a:ln w="76200" cap="sq">
                <a:solidFill>
                  <a:srgbClr val="D60093"/>
                </a:solidFill>
                <a:miter lim="800000"/>
                <a:tailEnd type="triangle" w="sm" len="sm"/>
              </a:ln>
            </p:spPr>
          </p:cxnSp>
          <p:sp>
            <p:nvSpPr>
              <p:cNvPr id="31778" name="文本框 26639"/>
              <p:cNvSpPr txBox="1"/>
              <p:nvPr>
                <p:custDataLst>
                  <p:tags r:id="rId16"/>
                </p:custDataLst>
              </p:nvPr>
            </p:nvSpPr>
            <p:spPr>
              <a:xfrm>
                <a:off x="240" y="48"/>
                <a:ext cx="577" cy="368"/>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5pPr>
              </a:lstStyle>
              <a:p>
                <a:pPr marL="0" lvl="0" indent="0" eaLnBrk="1" hangingPunct="1"/>
                <a:r>
                  <a:rPr lang="zh-CN" altLang="en-US" sz="3200" b="1">
                    <a:solidFill>
                      <a:srgbClr val="D60093"/>
                    </a:solidFill>
                    <a:latin typeface="微软雅黑" panose="020B0503020204020204" pitchFamily="34" charset="-122"/>
                    <a:ea typeface="微软雅黑" panose="020B0503020204020204" pitchFamily="34" charset="-122"/>
                  </a:rPr>
                  <a:t>酶</a:t>
                </a:r>
                <a:endParaRPr lang="zh-CN" altLang="en-US" sz="3200" b="1">
                  <a:solidFill>
                    <a:srgbClr val="D60093"/>
                  </a:solidFill>
                  <a:latin typeface="微软雅黑" panose="020B0503020204020204" pitchFamily="34" charset="-122"/>
                  <a:ea typeface="微软雅黑" panose="020B0503020204020204" pitchFamily="34" charset="-122"/>
                </a:endParaRPr>
              </a:p>
            </p:txBody>
          </p:sp>
        </p:grpSp>
        <p:grpSp>
          <p:nvGrpSpPr>
            <p:cNvPr id="31753" name="组合 26640"/>
            <p:cNvGrpSpPr/>
            <p:nvPr>
              <p:custDataLst>
                <p:tags r:id="rId17"/>
              </p:custDataLst>
            </p:nvPr>
          </p:nvGrpSpPr>
          <p:grpSpPr>
            <a:xfrm>
              <a:off x="9588" y="160"/>
              <a:ext cx="2280" cy="1080"/>
              <a:chOff x="0" y="0"/>
              <a:chExt cx="912" cy="432"/>
            </a:xfrm>
          </p:grpSpPr>
          <p:cxnSp>
            <p:nvCxnSpPr>
              <p:cNvPr id="31775" name="直接连接符 26641"/>
              <p:cNvCxnSpPr/>
              <p:nvPr>
                <p:custDataLst>
                  <p:tags r:id="rId18"/>
                </p:custDataLst>
              </p:nvPr>
            </p:nvCxnSpPr>
            <p:spPr>
              <a:xfrm>
                <a:off x="0" y="432"/>
                <a:ext cx="912" cy="0"/>
              </a:xfrm>
              <a:prstGeom prst="line">
                <a:avLst/>
              </a:prstGeom>
              <a:noFill/>
              <a:ln w="76200" cap="sq">
                <a:solidFill>
                  <a:srgbClr val="D60093"/>
                </a:solidFill>
                <a:miter lim="800000"/>
                <a:tailEnd type="triangle" w="sm" len="sm"/>
              </a:ln>
            </p:spPr>
          </p:cxnSp>
          <p:sp>
            <p:nvSpPr>
              <p:cNvPr id="31776" name="文本框 26642"/>
              <p:cNvSpPr txBox="1"/>
              <p:nvPr>
                <p:custDataLst>
                  <p:tags r:id="rId19"/>
                </p:custDataLst>
              </p:nvPr>
            </p:nvSpPr>
            <p:spPr>
              <a:xfrm>
                <a:off x="96" y="0"/>
                <a:ext cx="658" cy="368"/>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5pPr>
              </a:lstStyle>
              <a:p>
                <a:pPr marL="0" lvl="0" indent="0" eaLnBrk="1" hangingPunct="1"/>
                <a:r>
                  <a:rPr lang="zh-CN" altLang="en-US" sz="3200" b="1">
                    <a:solidFill>
                      <a:srgbClr val="D60093"/>
                    </a:solidFill>
                    <a:latin typeface="微软雅黑" panose="020B0503020204020204" pitchFamily="34" charset="-122"/>
                    <a:ea typeface="微软雅黑" panose="020B0503020204020204" pitchFamily="34" charset="-122"/>
                    <a:cs typeface="微软雅黑" panose="020B0503020204020204" pitchFamily="34" charset="-120"/>
                  </a:rPr>
                  <a:t> 酶</a:t>
                </a:r>
                <a:endParaRPr lang="zh-CN" altLang="en-US" sz="3200" b="1">
                  <a:solidFill>
                    <a:srgbClr val="D60093"/>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sp>
          <p:nvSpPr>
            <p:cNvPr id="31755" name="矩形 26646"/>
            <p:cNvSpPr/>
            <p:nvPr>
              <p:custDataLst>
                <p:tags r:id="rId20"/>
              </p:custDataLst>
            </p:nvPr>
          </p:nvSpPr>
          <p:spPr>
            <a:xfrm>
              <a:off x="12121" y="807"/>
              <a:ext cx="3227" cy="919"/>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5pPr>
            </a:lstStyle>
            <a:p>
              <a:pPr marL="0" lvl="0" indent="0" eaLnBrk="1" hangingPunct="1"/>
              <a:r>
                <a:rPr lang="en-US" altLang="zh-CN" sz="3200" b="1">
                  <a:solidFill>
                    <a:sysClr val="windowText" lastClr="000000"/>
                  </a:solidFill>
                  <a:latin typeface="微软雅黑" panose="020B0503020204020204" pitchFamily="34" charset="-122"/>
                  <a:ea typeface="微软雅黑" panose="020B0503020204020204" pitchFamily="34" charset="-122"/>
                </a:rPr>
                <a:t>ADP +Pi</a:t>
              </a:r>
              <a:endParaRPr lang="en-US" altLang="zh-CN" sz="3200" b="1">
                <a:solidFill>
                  <a:sysClr val="windowText" lastClr="000000"/>
                </a:solidFill>
                <a:latin typeface="微软雅黑" panose="020B0503020204020204" pitchFamily="34" charset="-122"/>
                <a:ea typeface="微软雅黑" panose="020B0503020204020204" pitchFamily="34" charset="-122"/>
              </a:endParaRPr>
            </a:p>
          </p:txBody>
        </p:sp>
        <p:sp>
          <p:nvSpPr>
            <p:cNvPr id="31756" name="矩形 26647"/>
            <p:cNvSpPr/>
            <p:nvPr>
              <p:custDataLst>
                <p:tags r:id="rId21"/>
              </p:custDataLst>
            </p:nvPr>
          </p:nvSpPr>
          <p:spPr>
            <a:xfrm>
              <a:off x="14818" y="807"/>
              <a:ext cx="3530" cy="919"/>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ysClr val="windowText" lastClr="000000"/>
                  </a:solidFill>
                  <a:effectLst/>
                  <a:latin typeface="Arial" panose="020B0604020202020204" pitchFamily="34" charset="0"/>
                  <a:ea typeface="宋体" panose="02010600030101010101" pitchFamily="2" charset="-122"/>
                </a:defRPr>
              </a:lvl5pPr>
            </a:lstStyle>
            <a:p>
              <a:pPr marL="0" lvl="0" indent="0" eaLnBrk="1" hangingPunct="1"/>
              <a:r>
                <a:rPr lang="zh-CN" altLang="en-US" sz="32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rPr>
                <a:t>+能量</a:t>
              </a:r>
              <a:endParaRPr lang="zh-CN" altLang="en-US" sz="32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mc:AlternateContent xmlns:mc="http://schemas.openxmlformats.org/markup-compatibility/2006">
        <mc:Choice xmlns:a14="http://schemas.microsoft.com/office/drawing/2010/main" Requires="a14">
          <p:sp>
            <p:nvSpPr>
              <p:cNvPr id="14" name="P_4#17f5978c7?vcp=1&amp;pid=5e63bf8e9&amp;color=0,0,0&amp;mp=1&amp;vtp=1&amp;bt=1&amp;bbb=1"/>
              <p:cNvSpPr/>
              <p:nvPr>
                <p:custDataLst>
                  <p:tags r:id="rId22"/>
                </p:custDataLst>
              </p:nvPr>
            </p:nvSpPr>
            <p:spPr>
              <a:xfrm>
                <a:off x="500380" y="5761990"/>
                <a:ext cx="10881360" cy="1096010"/>
              </a:xfrm>
              <a:prstGeom prst="rect">
                <a:avLst/>
              </a:prstGeom>
              <a:noFill/>
            </p:spPr>
            <p:txBody>
              <a:bodyPr wrap="none" lIns="0" tIns="0" rIns="0" bIns="0" rtlCol="0" anchor="t"/>
              <a:lstStyle/>
              <a:p>
                <a:pPr indent="0" algn="l" fontAlgn="auto" latinLnBrk="1">
                  <a:lnSpc>
                    <a:spcPct val="130000"/>
                  </a:lnSpc>
                </a:pPr>
                <a:r>
                  <a:rPr lang="zh-CN" altLang="en-US" sz="2400" b="1" i="0" err="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b="1" i="0" err="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教材隐含知识</a:t>
                </a:r>
                <a:r>
                  <a:rPr lang="zh-CN" altLang="en-US" sz="2400" b="1" i="0" err="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kumimoji="0" lang="en-US" altLang="zh-CN" sz="2400" b="1"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ATP与</a:t>
                </a:r>
                <a14:m>
                  <m:oMath xmlns:m="http://schemas.openxmlformats.org/officeDocument/2006/math">
                    <m:r>
                      <a:rPr kumimoji="0" lang="en-US" altLang="zh-CN" sz="2400" b="1" i="0" u="none" strike="noStrike" kern="1200" cap="none" spc="0" normalizeH="0" baseline="0" noProof="0">
                        <a:ln>
                          <a:noFill/>
                        </a:ln>
                        <a:solidFill>
                          <a:srgbClr val="000000"/>
                        </a:solidFill>
                        <a:effectLst/>
                        <a:uLnTx/>
                        <a:uFillTx/>
                        <a:latin typeface="Cambria Math" panose="02040503050406030204" pitchFamily="18" charset="0"/>
                        <a:ea typeface="微软雅黑" panose="020B0503020204020204" pitchFamily="34" charset="-122"/>
                        <a:cs typeface="Cambria Math" panose="02040503050406030204" pitchFamily="18" charset="0"/>
                      </a:rPr>
                      <m:t>𝐀𝐃𝐏</m:t>
                    </m:r>
                  </m:oMath>
                </a14:m>
                <a:r>
                  <a:rPr kumimoji="0" lang="en-US" altLang="zh-CN" sz="2400" b="1" i="0" u="none" strike="noStrike" kern="0" cap="none" spc="-9990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 </a:t>
                </a:r>
                <a:r>
                  <a:rPr kumimoji="0" lang="en-US" altLang="zh-CN" sz="2400" b="1" i="0" u="none" strike="noStrike" kern="1200" cap="none" spc="0" normalizeH="0" baseline="0" noProof="0" err="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的相互转化是不是一个可逆反应？____________,</a:t>
                </a:r>
                <a:endParaRPr kumimoji="0" lang="en-US" altLang="zh-CN" sz="2400" b="1"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30000"/>
                  </a:lnSpc>
                </a:pPr>
                <a:r>
                  <a:rPr kumimoji="0" lang="en-US" altLang="zh-CN" sz="2400" b="1" i="0" u="none" strike="noStrike" kern="1200" cap="none" spc="0" normalizeH="0" baseline="0" noProof="0" err="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原因是</a:t>
                </a:r>
                <a:r>
                  <a:rPr kumimoji="0" lang="en-US" altLang="zh-CN" sz="2400" b="1" i="0" u="sng" strike="noStrike" kern="1200" cap="none" spc="0" normalizeH="0" baseline="0" noProof="0" err="1">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                                                                                  </a:t>
                </a:r>
                <a:r>
                  <a:rPr kumimoji="0" lang="en-US" altLang="zh-CN" sz="2400" b="1"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400" b="1">
                  <a:latin typeface="微软雅黑" panose="020B0503020204020204" pitchFamily="34" charset="-122"/>
                  <a:ea typeface="微软雅黑" panose="020B0503020204020204" pitchFamily="34" charset="-122"/>
                  <a:cs typeface="微软雅黑" panose="020B0503020204020204" pitchFamily="34" charset="-120"/>
                </a:endParaRPr>
              </a:p>
            </p:txBody>
          </p:sp>
        </mc:Choice>
        <mc:Fallback>
          <p:sp>
            <p:nvSpPr>
              <p:cNvPr id="14" name="P_4#17f5978c7?vcp=1&amp;pid=5e63bf8e9&amp;color=0,0,0&amp;mp=1&amp;vtp=1&amp;bt=1&amp;bbb=1"/>
              <p:cNvSpPr>
                <a:spLocks noRot="1" noChangeAspect="1" noMove="1" noResize="1" noEditPoints="1" noAdjustHandles="1" noChangeArrowheads="1" noChangeShapeType="1" noTextEdit="1"/>
              </p:cNvSpPr>
              <p:nvPr>
                <p:custDataLst>
                  <p:tags r:id="rId23"/>
                </p:custDataLst>
              </p:nvPr>
            </p:nvSpPr>
            <p:spPr>
              <a:xfrm>
                <a:off x="500380" y="5761990"/>
                <a:ext cx="10881360" cy="1096010"/>
              </a:xfrm>
              <a:prstGeom prst="rect">
                <a:avLst/>
              </a:prstGeom>
              <a:blipFill rotWithShape="1">
                <a:blip r:embed="rId24"/>
                <a:stretch>
                  <a:fillRect/>
                </a:stretch>
              </a:blipFill>
            </p:spPr>
            <p:txBody>
              <a:bodyPr/>
              <a:lstStyle/>
              <a:p>
                <a:r>
                  <a:rPr lang="zh-CN" altLang="en-US">
                    <a:noFill/>
                  </a:rPr>
                  <a:t> </a:t>
                </a:r>
              </a:p>
            </p:txBody>
          </p:sp>
        </mc:Fallback>
      </mc:AlternateContent>
      <p:sp>
        <p:nvSpPr>
          <p:cNvPr id="16" name="QB_4_AN.23_1#17f5978c7.blank?vcp=1&amp;pid=5e63bf8e9&amp;color=0,0,0&amp;vpa=15&amp;vtp=1&amp;bbb=1&amp;hb=1"/>
          <p:cNvSpPr/>
          <p:nvPr>
            <p:custDataLst>
              <p:tags r:id="rId25"/>
            </p:custDataLst>
          </p:nvPr>
        </p:nvSpPr>
        <p:spPr>
          <a:xfrm>
            <a:off x="9253855" y="4991100"/>
            <a:ext cx="1608455" cy="546100"/>
          </a:xfrm>
          <a:prstGeom prst="rect">
            <a:avLst/>
          </a:prstGeom>
          <a:noFill/>
        </p:spPr>
        <p:txBody>
          <a:bodyPr wrap="square" lIns="0" tIns="0" rIns="0" bIns="0" rtlCol="0" anchor="t"/>
          <a:lstStyle/>
          <a:p>
            <a:pPr latinLnBrk="1">
              <a:lnSpc>
                <a:spcPct val="150000"/>
              </a:lnSpc>
            </a:pPr>
            <a:r>
              <a:rPr lang="en-US" altLang="zh-CN" sz="2800" b="1"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800" b="1" i="0" err="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不是</a:t>
            </a:r>
            <a:endParaRPr lang="en-US" altLang="zh-CN" sz="28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7" name="QB_4_AN.24_1#17f5978c7.blank?vcp=1&amp;pid=5e63bf8e9&amp;color=0,0,0&amp;vpa=16&amp;vtp=1&amp;bbb=1"/>
          <p:cNvSpPr/>
          <p:nvPr>
            <p:custDataLst>
              <p:tags r:id="rId26"/>
            </p:custDataLst>
          </p:nvPr>
        </p:nvSpPr>
        <p:spPr>
          <a:xfrm>
            <a:off x="1500029" y="6085510"/>
            <a:ext cx="7015163" cy="553657"/>
          </a:xfrm>
          <a:prstGeom prst="rect">
            <a:avLst/>
          </a:prstGeom>
          <a:noFill/>
        </p:spPr>
        <p:txBody>
          <a:bodyPr wrap="none" lIns="0" tIns="0" rIns="0" bIns="0" rtlCol="0" anchor="t"/>
          <a:lstStyle/>
          <a:p>
            <a:pPr algn="ctr" latinLnBrk="1">
              <a:lnSpc>
                <a:spcPts val="4900"/>
              </a:lnSpc>
            </a:pPr>
            <a:r>
              <a:rPr lang="en-US" altLang="zh-CN" sz="2800" b="1" i="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rPr>
              <a:t>所需的酶、进行的场所、能量的来源等不同</a:t>
            </a:r>
            <a:endParaRPr lang="en-US" altLang="zh-CN" sz="2800" b="1" i="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blinds(horizontal)">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blinds(horizontal)">
                                      <p:cBhvr>
                                        <p:cTn id="12"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build="p"/>
      <p:bldP spid="17" grpId="0" animBg="1"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custDataLst>
              <p:tags r:id="rId1"/>
            </p:custDataLst>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88900" y="2350770"/>
            <a:ext cx="5489575" cy="3847465"/>
          </a:xfrm>
          <a:prstGeom prst="rect">
            <a:avLst/>
          </a:prstGeom>
          <a:noFill/>
          <a:ln w="12700" cmpd="sng">
            <a:solidFill>
              <a:schemeClr val="accent1">
                <a:shade val="50000"/>
              </a:schemeClr>
            </a:solidFill>
            <a:prstDash val="dash"/>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本框 3"/>
          <p:cNvSpPr txBox="1"/>
          <p:nvPr>
            <p:custDataLst>
              <p:tags r:id="rId3"/>
            </p:custDataLst>
          </p:nvPr>
        </p:nvSpPr>
        <p:spPr>
          <a:xfrm>
            <a:off x="170180" y="1468120"/>
            <a:ext cx="2335530" cy="521970"/>
          </a:xfrm>
          <a:prstGeom prst="rect">
            <a:avLst/>
          </a:prstGeom>
          <a:ln>
            <a:noFill/>
          </a:ln>
        </p:spPr>
        <p:style>
          <a:lnRef idx="3">
            <a:schemeClr val="accent3"/>
          </a:lnRef>
          <a:fillRef idx="0">
            <a:srgbClr val="FFFFFF"/>
          </a:fillRef>
          <a:effectRef idx="0">
            <a:srgbClr val="FFFFFF"/>
          </a:effectRef>
          <a:fontRef idx="minor">
            <a:schemeClr val="tx1"/>
          </a:fontRef>
        </p:style>
        <p:txBody>
          <a:bodyPr wrap="square" rtlCol="0">
            <a:spAutoFit/>
          </a:bodyPr>
          <a:lstStyle/>
          <a:p>
            <a:r>
              <a:rPr lang="en-US" sz="2800" b="1">
                <a:solidFill>
                  <a:srgbClr val="FF0000"/>
                </a:solidFill>
                <a:latin typeface="微软雅黑" panose="020B0503020204020204" pitchFamily="34" charset="-122"/>
                <a:ea typeface="微软雅黑" panose="020B0503020204020204" pitchFamily="34" charset="-122"/>
              </a:rPr>
              <a:t>2</a:t>
            </a:r>
            <a:r>
              <a:rPr lang="en-US" altLang="zh-CN" sz="2800" b="1">
                <a:solidFill>
                  <a:srgbClr val="FF0000"/>
                </a:solidFill>
                <a:latin typeface="微软雅黑" panose="020B0503020204020204" pitchFamily="34" charset="-122"/>
                <a:ea typeface="微软雅黑" panose="020B0503020204020204" pitchFamily="34" charset="-122"/>
              </a:rPr>
              <a:t>.ATP</a:t>
            </a:r>
            <a:r>
              <a:rPr lang="zh-CN" altLang="en-US" sz="2800" b="1">
                <a:solidFill>
                  <a:srgbClr val="FF0000"/>
                </a:solidFill>
                <a:latin typeface="微软雅黑" panose="020B0503020204020204" pitchFamily="34" charset="-122"/>
                <a:ea typeface="微软雅黑" panose="020B0503020204020204" pitchFamily="34" charset="-122"/>
              </a:rPr>
              <a:t>的水解：</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12" name="矩形 11"/>
          <p:cNvSpPr/>
          <p:nvPr>
            <p:custDataLst>
              <p:tags r:id="rId4"/>
            </p:custDataLst>
          </p:nvPr>
        </p:nvSpPr>
        <p:spPr>
          <a:xfrm>
            <a:off x="2550991" y="1478277"/>
            <a:ext cx="3027680" cy="521970"/>
          </a:xfrm>
          <a:prstGeom prst="rect">
            <a:avLst/>
          </a:prstGeom>
          <a:ln>
            <a:noFill/>
          </a:ln>
        </p:spPr>
        <p:style>
          <a:lnRef idx="3">
            <a:schemeClr val="accent5"/>
          </a:lnRef>
          <a:fillRef idx="0">
            <a:srgbClr val="FFFFFF"/>
          </a:fillRef>
          <a:effectRef idx="0">
            <a:srgbClr val="FFFFFF"/>
          </a:effectRef>
          <a:fontRef idx="minor">
            <a:schemeClr val="tx1"/>
          </a:fontRef>
        </p:style>
        <p:txBody>
          <a:bodyPr wrap="none">
            <a:spAutoFit/>
          </a:bodyPr>
          <a:lstStyle/>
          <a:p>
            <a:r>
              <a:rPr lang="zh-CN" altLang="zh-CN" sz="2800" b="1" kern="100">
                <a:solidFill>
                  <a:schemeClr val="tx1"/>
                </a:solidFill>
                <a:latin typeface="微软雅黑" panose="020B0503020204020204" pitchFamily="34" charset="-122"/>
                <a:ea typeface="微软雅黑" panose="020B0503020204020204" pitchFamily="34" charset="-122"/>
                <a:cs typeface="Times New Roman" panose="02020603050405020304" charset="0"/>
              </a:rPr>
              <a:t>需要</a:t>
            </a:r>
            <a:r>
              <a:rPr lang="zh-CN" altLang="zh-CN" sz="2800" b="1" kern="100">
                <a:solidFill>
                  <a:srgbClr val="C00000"/>
                </a:solidFill>
                <a:latin typeface="微软雅黑" panose="020B0503020204020204" pitchFamily="34" charset="-122"/>
                <a:ea typeface="微软雅黑" panose="020B0503020204020204" pitchFamily="34" charset="-122"/>
                <a:cs typeface="Times New Roman" panose="02020603050405020304" charset="0"/>
              </a:rPr>
              <a:t>水解酶</a:t>
            </a:r>
            <a:r>
              <a:rPr lang="zh-CN" altLang="zh-CN" sz="2800" b="1" kern="100">
                <a:solidFill>
                  <a:schemeClr val="tx1"/>
                </a:solidFill>
                <a:latin typeface="微软雅黑" panose="020B0503020204020204" pitchFamily="34" charset="-122"/>
                <a:ea typeface="微软雅黑" panose="020B0503020204020204" pitchFamily="34" charset="-122"/>
                <a:cs typeface="Times New Roman" panose="02020603050405020304" charset="0"/>
              </a:rPr>
              <a:t>的参与</a:t>
            </a:r>
            <a:endParaRPr lang="zh-CN" altLang="zh-CN" sz="2800" b="1" kern="100">
              <a:solidFill>
                <a:schemeClr val="tx1"/>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6" name="文本框 5"/>
          <p:cNvSpPr txBox="1"/>
          <p:nvPr>
            <p:custDataLst>
              <p:tags r:id="rId5"/>
            </p:custDataLst>
          </p:nvPr>
        </p:nvSpPr>
        <p:spPr>
          <a:xfrm>
            <a:off x="6242050" y="1468120"/>
            <a:ext cx="2335530" cy="521970"/>
          </a:xfrm>
          <a:prstGeom prst="rect">
            <a:avLst/>
          </a:prstGeom>
          <a:ln>
            <a:noFill/>
          </a:ln>
        </p:spPr>
        <p:style>
          <a:lnRef idx="3">
            <a:schemeClr val="accent3"/>
          </a:lnRef>
          <a:fillRef idx="0">
            <a:srgbClr val="FFFFFF"/>
          </a:fillRef>
          <a:effectRef idx="0">
            <a:srgbClr val="FFFFFF"/>
          </a:effectRef>
          <a:fontRef idx="minor">
            <a:schemeClr val="tx1"/>
          </a:fontRef>
        </p:style>
        <p:txBody>
          <a:bodyPr wrap="square" rtlCol="0">
            <a:spAutoFit/>
          </a:bodyPr>
          <a:lstStyle/>
          <a:p>
            <a:r>
              <a:rPr lang="en-US" sz="2800" b="1">
                <a:solidFill>
                  <a:srgbClr val="FF0000"/>
                </a:solidFill>
                <a:latin typeface="微软雅黑" panose="020B0503020204020204" pitchFamily="34" charset="-122"/>
                <a:ea typeface="微软雅黑" panose="020B0503020204020204" pitchFamily="34" charset="-122"/>
              </a:rPr>
              <a:t>3</a:t>
            </a:r>
            <a:r>
              <a:rPr lang="en-US" altLang="zh-CN" sz="2800" b="1">
                <a:solidFill>
                  <a:srgbClr val="FF0000"/>
                </a:solidFill>
                <a:latin typeface="微软雅黑" panose="020B0503020204020204" pitchFamily="34" charset="-122"/>
                <a:ea typeface="微软雅黑" panose="020B0503020204020204" pitchFamily="34" charset="-122"/>
              </a:rPr>
              <a:t>.ATP</a:t>
            </a:r>
            <a:r>
              <a:rPr lang="zh-CN" altLang="en-US" sz="2800" b="1">
                <a:solidFill>
                  <a:srgbClr val="FF0000"/>
                </a:solidFill>
                <a:latin typeface="微软雅黑" panose="020B0503020204020204" pitchFamily="34" charset="-122"/>
                <a:ea typeface="微软雅黑" panose="020B0503020204020204" pitchFamily="34" charset="-122"/>
              </a:rPr>
              <a:t>的合成：</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7" name="矩形 6"/>
          <p:cNvSpPr/>
          <p:nvPr>
            <p:custDataLst>
              <p:tags r:id="rId6"/>
            </p:custDataLst>
          </p:nvPr>
        </p:nvSpPr>
        <p:spPr>
          <a:xfrm>
            <a:off x="8634926" y="1467482"/>
            <a:ext cx="3027680" cy="521970"/>
          </a:xfrm>
          <a:prstGeom prst="rect">
            <a:avLst/>
          </a:prstGeom>
          <a:ln>
            <a:noFill/>
          </a:ln>
        </p:spPr>
        <p:style>
          <a:lnRef idx="3">
            <a:schemeClr val="accent6"/>
          </a:lnRef>
          <a:fillRef idx="0">
            <a:srgbClr val="FFFFFF"/>
          </a:fillRef>
          <a:effectRef idx="0">
            <a:srgbClr val="FFFFFF"/>
          </a:effectRef>
          <a:fontRef idx="minor">
            <a:schemeClr val="tx1"/>
          </a:fontRef>
        </p:style>
        <p:txBody>
          <a:bodyPr wrap="none">
            <a:spAutoFit/>
          </a:bodyPr>
          <a:lstStyle/>
          <a:p>
            <a:r>
              <a:rPr lang="zh-CN" altLang="zh-CN" sz="2800" b="1" kern="100">
                <a:solidFill>
                  <a:schemeClr val="tx1"/>
                </a:solidFill>
                <a:latin typeface="微软雅黑" panose="020B0503020204020204" pitchFamily="34" charset="-122"/>
                <a:ea typeface="微软雅黑" panose="020B0503020204020204" pitchFamily="34" charset="-122"/>
                <a:cs typeface="Times New Roman" panose="02020603050405020304" charset="0"/>
              </a:rPr>
              <a:t>需要</a:t>
            </a:r>
            <a:r>
              <a:rPr lang="zh-CN" altLang="zh-CN" sz="2800" b="1" kern="100">
                <a:solidFill>
                  <a:srgbClr val="C00000"/>
                </a:solidFill>
                <a:latin typeface="微软雅黑" panose="020B0503020204020204" pitchFamily="34" charset="-122"/>
                <a:ea typeface="微软雅黑" panose="020B0503020204020204" pitchFamily="34" charset="-122"/>
                <a:cs typeface="Times New Roman" panose="02020603050405020304" charset="0"/>
              </a:rPr>
              <a:t>合成酶</a:t>
            </a:r>
            <a:r>
              <a:rPr lang="zh-CN" altLang="zh-CN" sz="2800" b="1" kern="100">
                <a:solidFill>
                  <a:schemeClr val="tx1"/>
                </a:solidFill>
                <a:latin typeface="微软雅黑" panose="020B0503020204020204" pitchFamily="34" charset="-122"/>
                <a:ea typeface="微软雅黑" panose="020B0503020204020204" pitchFamily="34" charset="-122"/>
                <a:cs typeface="Times New Roman" panose="02020603050405020304" charset="0"/>
              </a:rPr>
              <a:t>的参与</a:t>
            </a:r>
            <a:endParaRPr lang="zh-CN" altLang="zh-CN" sz="2800" b="1" kern="100">
              <a:solidFill>
                <a:schemeClr val="tx1"/>
              </a:solidFill>
              <a:latin typeface="微软雅黑" panose="020B0503020204020204" pitchFamily="34" charset="-122"/>
              <a:ea typeface="微软雅黑" panose="020B0503020204020204" pitchFamily="34" charset="-122"/>
              <a:cs typeface="Times New Roman" panose="02020603050405020304" charset="0"/>
            </a:endParaRPr>
          </a:p>
        </p:txBody>
      </p:sp>
      <p:grpSp>
        <p:nvGrpSpPr>
          <p:cNvPr id="3" name="组合 2"/>
          <p:cNvGrpSpPr/>
          <p:nvPr>
            <p:custDataLst>
              <p:tags r:id="rId7"/>
            </p:custDataLst>
          </p:nvPr>
        </p:nvGrpSpPr>
        <p:grpSpPr>
          <a:xfrm>
            <a:off x="5737860" y="2346325"/>
            <a:ext cx="6200140" cy="3851910"/>
            <a:chOff x="1054646" y="989060"/>
            <a:chExt cx="9793706" cy="5321054"/>
          </a:xfrm>
        </p:grpSpPr>
        <p:pic>
          <p:nvPicPr>
            <p:cNvPr id="1026" name="Picture 2" descr="A145拆"/>
            <p:cNvPicPr>
              <a:picLocks noChangeAspect="1" noChangeArrowheads="1"/>
            </p:cNvPicPr>
            <p:nvPr>
              <p:custDataLst>
                <p:tags r:id="rId8"/>
              </p:custDataLst>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054646" y="989060"/>
              <a:ext cx="9793706" cy="5321054"/>
            </a:xfrm>
            <a:prstGeom prst="rect">
              <a:avLst/>
            </a:prstGeom>
            <a:noFill/>
            <a:ln w="12700" cmpd="sng">
              <a:solidFill>
                <a:schemeClr val="accent1">
                  <a:shade val="50000"/>
                </a:schemeClr>
              </a:solidFill>
              <a:prstDash val="dash"/>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直接连接符 7"/>
            <p:cNvCxnSpPr/>
            <p:nvPr>
              <p:custDataLst>
                <p:tags r:id="rId10"/>
              </p:custDataLst>
            </p:nvPr>
          </p:nvCxnSpPr>
          <p:spPr>
            <a:xfrm>
              <a:off x="5616023" y="1724039"/>
              <a:ext cx="5043968" cy="0"/>
            </a:xfrm>
            <a:prstGeom prst="line">
              <a:avLst/>
            </a:prstGeom>
            <a:ln w="12700" cmpd="sng">
              <a:solidFill>
                <a:schemeClr val="accent1">
                  <a:shade val="50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11" name="矩形 10"/>
          <p:cNvSpPr/>
          <p:nvPr>
            <p:custDataLst>
              <p:tags r:id="rId11"/>
            </p:custDataLst>
          </p:nvPr>
        </p:nvSpPr>
        <p:spPr>
          <a:xfrm>
            <a:off x="8729980" y="2479675"/>
            <a:ext cx="3582670" cy="398780"/>
          </a:xfrm>
          <a:prstGeom prst="rect">
            <a:avLst/>
          </a:prstGeom>
        </p:spPr>
        <p:txBody>
          <a:bodyPr wrap="square">
            <a:spAutoFit/>
          </a:bodyPr>
          <a:lstStyle/>
          <a:p>
            <a:r>
              <a:rPr lang="zh-CN" altLang="zh-CN" sz="2000" b="1" kern="100">
                <a:solidFill>
                  <a:srgbClr val="0000FF"/>
                </a:solidFill>
                <a:latin typeface="微软雅黑" panose="020B0503020204020204" pitchFamily="34" charset="-122"/>
                <a:ea typeface="微软雅黑" panose="020B0503020204020204" pitchFamily="34" charset="-122"/>
                <a:cs typeface="Times New Roman" panose="02020603050405020304" charset="0"/>
              </a:rPr>
              <a:t>细胞质基质、线粒体、叶绿体</a:t>
            </a:r>
            <a:endParaRPr lang="zh-CN" altLang="zh-CN" sz="2000" b="1"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4" name="矩形 13"/>
          <p:cNvSpPr/>
          <p:nvPr>
            <p:custDataLst>
              <p:tags r:id="rId12"/>
            </p:custDataLst>
          </p:nvPr>
        </p:nvSpPr>
        <p:spPr>
          <a:xfrm>
            <a:off x="8987873" y="3131343"/>
            <a:ext cx="2468880" cy="398780"/>
          </a:xfrm>
          <a:prstGeom prst="rect">
            <a:avLst/>
          </a:prstGeom>
        </p:spPr>
        <p:txBody>
          <a:bodyPr wrap="none">
            <a:spAutoFit/>
          </a:bodyPr>
          <a:lstStyle/>
          <a:p>
            <a:r>
              <a:rPr lang="zh-CN" altLang="zh-CN" sz="2000" b="1" kern="100">
                <a:solidFill>
                  <a:srgbClr val="0000FF"/>
                </a:solidFill>
                <a:latin typeface="微软雅黑" panose="020B0503020204020204" pitchFamily="34" charset="-122"/>
                <a:ea typeface="微软雅黑" panose="020B0503020204020204" pitchFamily="34" charset="-122"/>
                <a:cs typeface="Times New Roman" panose="02020603050405020304" charset="0"/>
              </a:rPr>
              <a:t>细胞质基质、线粒体</a:t>
            </a:r>
            <a:endParaRPr lang="zh-CN" altLang="zh-CN" sz="2000" b="1"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5" name="矩形 14"/>
          <p:cNvSpPr/>
          <p:nvPr>
            <p:custDataLst>
              <p:tags r:id="rId13"/>
            </p:custDataLst>
          </p:nvPr>
        </p:nvSpPr>
        <p:spPr>
          <a:xfrm>
            <a:off x="9517211" y="4827914"/>
            <a:ext cx="2214880" cy="398780"/>
          </a:xfrm>
          <a:prstGeom prst="rect">
            <a:avLst/>
          </a:prstGeom>
        </p:spPr>
        <p:txBody>
          <a:bodyPr wrap="none">
            <a:spAutoFit/>
          </a:bodyPr>
          <a:lstStyle/>
          <a:p>
            <a:r>
              <a:rPr lang="zh-CN" altLang="zh-CN" sz="2000" b="1" kern="100">
                <a:solidFill>
                  <a:srgbClr val="0000FF"/>
                </a:solidFill>
                <a:latin typeface="微软雅黑" panose="020B0503020204020204" pitchFamily="34" charset="-122"/>
                <a:ea typeface="微软雅黑" panose="020B0503020204020204" pitchFamily="34" charset="-122"/>
                <a:cs typeface="Times New Roman" panose="02020603050405020304" charset="0"/>
              </a:rPr>
              <a:t>有机物中的化学能</a:t>
            </a:r>
            <a:endParaRPr lang="zh-CN" altLang="zh-CN" sz="2000" b="1" kern="100">
              <a:solidFill>
                <a:srgbClr val="0000FF"/>
              </a:solidFill>
              <a:latin typeface="微软雅黑" panose="020B0503020204020204" pitchFamily="34" charset="-122"/>
              <a:ea typeface="微软雅黑" panose="020B0503020204020204" pitchFamily="34" charset="-122"/>
              <a:cs typeface="Times New Roman" panose="02020603050405020304" charset="0"/>
            </a:endParaRPr>
          </a:p>
        </p:txBody>
      </p:sp>
      <p:grpSp>
        <p:nvGrpSpPr>
          <p:cNvPr id="2" name="组合 1"/>
          <p:cNvGrpSpPr/>
          <p:nvPr>
            <p:custDataLst>
              <p:tags r:id="rId14"/>
            </p:custDataLst>
          </p:nvPr>
        </p:nvGrpSpPr>
        <p:grpSpPr>
          <a:xfrm>
            <a:off x="149225" y="81280"/>
            <a:ext cx="5146675" cy="1152525"/>
            <a:chOff x="235" y="128"/>
            <a:chExt cx="9212" cy="1815"/>
          </a:xfrm>
        </p:grpSpPr>
        <p:sp>
          <p:nvSpPr>
            <p:cNvPr id="5" name="文本框 4"/>
            <p:cNvSpPr txBox="1"/>
            <p:nvPr>
              <p:custDataLst>
                <p:tags r:id="rId15"/>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与</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ADP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的相互转化</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9" name="组合 8"/>
            <p:cNvGrpSpPr/>
            <p:nvPr>
              <p:custDataLst>
                <p:tags r:id="rId16"/>
              </p:custDataLst>
            </p:nvPr>
          </p:nvGrpSpPr>
          <p:grpSpPr>
            <a:xfrm>
              <a:off x="235" y="128"/>
              <a:ext cx="9212" cy="899"/>
              <a:chOff x="587375" y="977268"/>
              <a:chExt cx="5849544" cy="570900"/>
            </a:xfrm>
          </p:grpSpPr>
          <p:sp>
            <p:nvSpPr>
              <p:cNvPr id="215" name="任意多边形: 形状 17"/>
              <p:cNvSpPr/>
              <p:nvPr>
                <p:custDataLst>
                  <p:tags r:id="rId17"/>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8"/>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1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20"/>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21"/>
              </p:custDataLst>
            </p:nvPr>
          </p:nvPicPr>
          <p:blipFill>
            <a:blip r:embed="rId22"/>
            <a:stretch>
              <a:fillRect/>
            </a:stretch>
          </p:blipFill>
          <p:spPr>
            <a:xfrm>
              <a:off x="1119" y="207"/>
              <a:ext cx="719" cy="719"/>
            </a:xfrm>
            <a:prstGeom prst="rect">
              <a:avLst/>
            </a:prstGeom>
          </p:spPr>
        </p:pic>
      </p:grpSp>
      <p:sp>
        <p:nvSpPr>
          <p:cNvPr id="29" name="文本框 28"/>
          <p:cNvSpPr txBox="1"/>
          <p:nvPr>
            <p:custDataLst>
              <p:tags r:id="rId23"/>
            </p:custDataLst>
          </p:nvPr>
        </p:nvSpPr>
        <p:spPr>
          <a:xfrm>
            <a:off x="1219835" y="6336030"/>
            <a:ext cx="9128760" cy="460375"/>
          </a:xfrm>
          <a:prstGeom prst="rect">
            <a:avLst/>
          </a:prstGeom>
          <a:noFill/>
        </p:spPr>
        <p:txBody>
          <a:bodyPr wrap="square" rtlCol="0" anchor="t">
            <a:spAutoFit/>
          </a:bodyPr>
          <a:lstStyle/>
          <a:p>
            <a:r>
              <a:rPr lang="zh-CN" sz="2400" b="1">
                <a:solidFill>
                  <a:srgbClr val="FF0000"/>
                </a:solidFill>
                <a:latin typeface="微软雅黑" panose="020B0503020204020204" pitchFamily="34" charset="-122"/>
                <a:ea typeface="微软雅黑" panose="020B0503020204020204" pitchFamily="34" charset="-122"/>
                <a:sym typeface="+mn-ea"/>
              </a:rPr>
              <a:t>注意：</a:t>
            </a:r>
            <a:r>
              <a:rPr lang="en-US" altLang="zh-CN" sz="2400" b="1">
                <a:solidFill>
                  <a:srgbClr val="FF0000"/>
                </a:solidFill>
                <a:latin typeface="微软雅黑" panose="020B0503020204020204" pitchFamily="34" charset="-122"/>
                <a:ea typeface="微软雅黑" panose="020B0503020204020204" pitchFamily="34" charset="-122"/>
                <a:sym typeface="+mn-ea"/>
              </a:rPr>
              <a:t>ATP</a:t>
            </a:r>
            <a:r>
              <a:rPr lang="zh-CN" altLang="en-US" sz="2400" b="1">
                <a:solidFill>
                  <a:srgbClr val="FF0000"/>
                </a:solidFill>
                <a:latin typeface="微软雅黑" panose="020B0503020204020204" pitchFamily="34" charset="-122"/>
                <a:ea typeface="微软雅黑" panose="020B0503020204020204" pitchFamily="34" charset="-122"/>
                <a:sym typeface="+mn-ea"/>
              </a:rPr>
              <a:t>与</a:t>
            </a:r>
            <a:r>
              <a:rPr lang="en-US" altLang="zh-CN" sz="2400" b="1">
                <a:solidFill>
                  <a:srgbClr val="FF0000"/>
                </a:solidFill>
                <a:latin typeface="微软雅黑" panose="020B0503020204020204" pitchFamily="34" charset="-122"/>
                <a:ea typeface="微软雅黑" panose="020B0503020204020204" pitchFamily="34" charset="-122"/>
                <a:sym typeface="+mn-ea"/>
              </a:rPr>
              <a:t>ADP</a:t>
            </a:r>
            <a:r>
              <a:rPr lang="zh-CN" altLang="en-US" sz="2400" b="1">
                <a:solidFill>
                  <a:srgbClr val="FF0000"/>
                </a:solidFill>
                <a:latin typeface="微软雅黑" panose="020B0503020204020204" pitchFamily="34" charset="-122"/>
                <a:ea typeface="微软雅黑" panose="020B0503020204020204" pitchFamily="34" charset="-122"/>
                <a:sym typeface="+mn-ea"/>
              </a:rPr>
              <a:t>相互转化是细胞中吸能反应和放能反应的桥梁！</a:t>
            </a:r>
            <a:endParaRPr lang="zh-CN" altLang="en-US" sz="2400" b="1"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Tree>
    <p:custDataLst>
      <p:tags r:id="rId2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3554"/>
                                        </p:tgtEl>
                                        <p:attrNameLst>
                                          <p:attrName>style.visibility</p:attrName>
                                        </p:attrNameLst>
                                      </p:cBhvr>
                                      <p:to>
                                        <p:strVal val="visible"/>
                                      </p:to>
                                    </p:set>
                                    <p:animEffect transition="in" filter="blinds(horizontal)">
                                      <p:cBhvr>
                                        <p:cTn id="12" dur="500"/>
                                        <p:tgtEl>
                                          <p:spTgt spid="2355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linds(horizontal)">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blinds(horizontal)">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blinds(horizontal)">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wipe(down)">
                                      <p:cBhvr>
                                        <p:cTn id="5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6" grpId="0" animBg="1"/>
      <p:bldP spid="7" grpId="0" animBg="1"/>
      <p:bldP spid="11" grpId="0"/>
      <p:bldP spid="14" grpId="0"/>
      <p:bldP spid="15" grpId="0"/>
      <p:bldP spid="29"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452120" y="1215390"/>
            <a:ext cx="3883660" cy="521970"/>
          </a:xfrm>
          <a:prstGeom prst="rect">
            <a:avLst/>
          </a:prstGeom>
          <a:ln>
            <a:noFill/>
          </a:ln>
        </p:spPr>
        <p:style>
          <a:lnRef idx="3">
            <a:schemeClr val="accent3"/>
          </a:lnRef>
          <a:fillRef idx="0">
            <a:srgbClr val="FFFFFF"/>
          </a:fillRef>
          <a:effectRef idx="0">
            <a:srgbClr val="FFFFFF"/>
          </a:effectRef>
          <a:fontRef idx="minor">
            <a:schemeClr val="tx1"/>
          </a:fontRef>
        </p:style>
        <p:txBody>
          <a:bodyPr wrap="square" rtlCol="0">
            <a:spAutoFit/>
          </a:bodyPr>
          <a:lstStyle/>
          <a:p>
            <a:r>
              <a:rPr lang="en-US" sz="2800" b="1">
                <a:solidFill>
                  <a:srgbClr val="FF0000"/>
                </a:solidFill>
                <a:latin typeface="微软雅黑" panose="020B0503020204020204" pitchFamily="34" charset="-122"/>
                <a:ea typeface="微软雅黑" panose="020B0503020204020204" pitchFamily="34" charset="-122"/>
              </a:rPr>
              <a:t>4</a:t>
            </a:r>
            <a:r>
              <a:rPr lang="en-US" altLang="zh-CN" sz="2800" b="1">
                <a:solidFill>
                  <a:srgbClr val="FF0000"/>
                </a:solidFill>
                <a:latin typeface="微软雅黑" panose="020B0503020204020204" pitchFamily="34" charset="-122"/>
                <a:ea typeface="微软雅黑" panose="020B0503020204020204" pitchFamily="34" charset="-122"/>
              </a:rPr>
              <a:t>.</a:t>
            </a:r>
            <a:r>
              <a:rPr lang="zh-CN" altLang="en-US" sz="2800" b="1">
                <a:solidFill>
                  <a:srgbClr val="FF0000"/>
                </a:solidFill>
                <a:latin typeface="Arial Black" panose="020B0A04020102020204" charset="0"/>
                <a:ea typeface="微软雅黑" panose="020B0503020204020204" pitchFamily="34" charset="-122"/>
                <a:cs typeface="Arial Black" panose="020B0A04020102020204" charset="0"/>
                <a:sym typeface="+mn-ea"/>
              </a:rPr>
              <a:t>放能反应与吸能反应</a:t>
            </a:r>
            <a:r>
              <a:rPr lang="zh-CN" altLang="en-US" sz="2800" b="1">
                <a:solidFill>
                  <a:srgbClr val="FF0000"/>
                </a:solidFill>
                <a:latin typeface="微软雅黑" panose="020B0503020204020204" pitchFamily="34" charset="-122"/>
                <a:ea typeface="微软雅黑" panose="020B0503020204020204" pitchFamily="34" charset="-122"/>
              </a:rPr>
              <a:t>：</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3" name="矩形 2"/>
          <p:cNvSpPr/>
          <p:nvPr>
            <p:custDataLst>
              <p:tags r:id="rId2"/>
            </p:custDataLst>
          </p:nvPr>
        </p:nvSpPr>
        <p:spPr>
          <a:xfrm>
            <a:off x="452120" y="1652270"/>
            <a:ext cx="11300460" cy="1383665"/>
          </a:xfrm>
          <a:prstGeom prst="rect">
            <a:avLst/>
          </a:prstGeom>
        </p:spPr>
        <p:txBody>
          <a:bodyPr wrap="square">
            <a:spAutoFit/>
          </a:bodyPr>
          <a:lstStyle/>
          <a:p>
            <a:pPr lvl="0">
              <a:lnSpc>
                <a:spcPct val="150000"/>
              </a:lnSpc>
            </a:pP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吸能反应</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总是与</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_</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__</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_______</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__</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相联系，由</a:t>
            </a:r>
            <a:r>
              <a:rPr lang="en-US" altLang="x-none"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水解提供能量；</a:t>
            </a:r>
            <a:endParaRPr lang="en-US" altLang="x-none" sz="2800" b="1">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0"/>
            </a:endParaRPr>
          </a:p>
          <a:p>
            <a:pPr lvl="0">
              <a:lnSpc>
                <a:spcPct val="150000"/>
              </a:lnSpc>
            </a:pP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放能反应</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总是与</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__________</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__</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相联系，释放的能量贮存在</a:t>
            </a:r>
            <a:r>
              <a:rPr lang="en-US" altLang="x-none"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中。</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矩形 5"/>
          <p:cNvSpPr/>
          <p:nvPr>
            <p:custDataLst>
              <p:tags r:id="rId3"/>
            </p:custDataLst>
          </p:nvPr>
        </p:nvSpPr>
        <p:spPr>
          <a:xfrm>
            <a:off x="452263" y="3336259"/>
            <a:ext cx="8842375" cy="521970"/>
          </a:xfrm>
          <a:prstGeom prst="rect">
            <a:avLst/>
          </a:prstGeom>
        </p:spPr>
        <p:txBody>
          <a:bodyPr wrap="none">
            <a:spAutoFit/>
          </a:bodyPr>
          <a:lstStyle/>
          <a:p>
            <a:pPr lvl="0">
              <a:spcBef>
                <a:spcPct val="50000"/>
              </a:spcBef>
            </a:pP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能量通过</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分子在吸能反应和放能反应之间流通。</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3" name="Text Box 1033"/>
          <p:cNvSpPr txBox="1"/>
          <p:nvPr>
            <p:custDataLst>
              <p:tags r:id="rId4"/>
            </p:custDataLst>
          </p:nvPr>
        </p:nvSpPr>
        <p:spPr>
          <a:xfrm>
            <a:off x="961029" y="4001172"/>
            <a:ext cx="3432507" cy="1383665"/>
          </a:xfrm>
          <a:prstGeom prst="rect">
            <a:avLst/>
          </a:prstGeom>
          <a:noFill/>
          <a:ln w="9525">
            <a:noFill/>
          </a:ln>
        </p:spPr>
        <p:txBody>
          <a:bodyPr wrap="square" anchor="t">
            <a:spAutoFit/>
          </a:bodyPr>
          <a:lstStyle/>
          <a:p>
            <a:pPr lvl="0"/>
            <a:r>
              <a:rPr lang="zh-CN" altLang="en-US" sz="2800" b="1">
                <a:solidFill>
                  <a:schemeClr val="tx1"/>
                </a:solidFill>
                <a:latin typeface="微软雅黑" panose="020B0503020204020204" pitchFamily="34" charset="-122"/>
                <a:ea typeface="微软雅黑" panose="020B0503020204020204" pitchFamily="34" charset="-122"/>
              </a:rPr>
              <a:t>糖类、脂肪等有机物</a:t>
            </a:r>
            <a:endParaRPr lang="zh-CN" altLang="en-US" sz="2800" b="1">
              <a:solidFill>
                <a:schemeClr val="tx1"/>
              </a:solidFill>
              <a:latin typeface="微软雅黑" panose="020B0503020204020204" pitchFamily="34" charset="-122"/>
              <a:ea typeface="微软雅黑" panose="020B0503020204020204" pitchFamily="34" charset="-122"/>
            </a:endParaRPr>
          </a:p>
          <a:p>
            <a:pPr lvl="0"/>
            <a:r>
              <a:rPr lang="zh-CN" altLang="en-US" sz="2800" b="1">
                <a:solidFill>
                  <a:schemeClr val="tx1"/>
                </a:solidFill>
                <a:latin typeface="微软雅黑" panose="020B0503020204020204" pitchFamily="34" charset="-122"/>
                <a:ea typeface="微软雅黑" panose="020B0503020204020204" pitchFamily="34" charset="-122"/>
                <a:sym typeface="Arial" panose="020B0604020202020204" pitchFamily="34" charset="0"/>
              </a:rPr>
              <a:t>储存有大量的能量，</a:t>
            </a:r>
            <a:endParaRPr lang="zh-CN" altLang="en-US" sz="2800" b="1">
              <a:solidFill>
                <a:schemeClr val="tx1"/>
              </a:solidFill>
              <a:latin typeface="微软雅黑" panose="020B0503020204020204" pitchFamily="34" charset="-122"/>
              <a:ea typeface="微软雅黑" panose="020B0503020204020204" pitchFamily="34" charset="-122"/>
            </a:endParaRPr>
          </a:p>
          <a:p>
            <a:pPr lvl="0"/>
            <a:r>
              <a:rPr lang="zh-CN" altLang="en-US" sz="2800" b="1">
                <a:solidFill>
                  <a:schemeClr val="tx1"/>
                </a:solidFill>
                <a:latin typeface="微软雅黑" panose="020B0503020204020204" pitchFamily="34" charset="-122"/>
                <a:ea typeface="微软雅黑" panose="020B0503020204020204" pitchFamily="34" charset="-122"/>
                <a:sym typeface="Arial" panose="020B0604020202020204" pitchFamily="34" charset="0"/>
              </a:rPr>
              <a:t>但</a:t>
            </a:r>
            <a:r>
              <a:rPr lang="zh-CN" altLang="en-US" sz="2800" b="1">
                <a:solidFill>
                  <a:srgbClr val="FF0000"/>
                </a:solidFill>
                <a:latin typeface="微软雅黑" panose="020B0503020204020204" pitchFamily="34" charset="-122"/>
                <a:ea typeface="微软雅黑" panose="020B0503020204020204" pitchFamily="34" charset="-122"/>
                <a:sym typeface="Arial" panose="020B0604020202020204" pitchFamily="34" charset="0"/>
              </a:rPr>
              <a:t>不能被直接利用。</a:t>
            </a:r>
            <a:endParaRPr lang="zh-CN" altLang="en-US" sz="2800" b="1">
              <a:solidFill>
                <a:srgbClr val="FF0000"/>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4" name="Text Box 1038"/>
          <p:cNvSpPr txBox="1"/>
          <p:nvPr>
            <p:custDataLst>
              <p:tags r:id="rId5"/>
            </p:custDataLst>
          </p:nvPr>
        </p:nvSpPr>
        <p:spPr>
          <a:xfrm>
            <a:off x="6627495" y="4076065"/>
            <a:ext cx="3946525" cy="953135"/>
          </a:xfrm>
          <a:prstGeom prst="rect">
            <a:avLst/>
          </a:prstGeom>
          <a:noFill/>
          <a:ln w="9525">
            <a:noFill/>
          </a:ln>
        </p:spPr>
        <p:txBody>
          <a:bodyPr wrap="square" anchor="t">
            <a:spAutoFit/>
          </a:bodyPr>
          <a:lstStyle/>
          <a:p>
            <a:pPr lvl="0" eaLnBrk="0" hangingPunct="0"/>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储存的能量相对较少，但</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能被直接利用。</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 name="文本框 6"/>
          <p:cNvSpPr txBox="1"/>
          <p:nvPr>
            <p:custDataLst>
              <p:tags r:id="rId6"/>
            </p:custDataLst>
          </p:nvPr>
        </p:nvSpPr>
        <p:spPr>
          <a:xfrm>
            <a:off x="4819058" y="3956116"/>
            <a:ext cx="1109609" cy="1383665"/>
          </a:xfrm>
          <a:prstGeom prst="rect">
            <a:avLst/>
          </a:prstGeom>
          <a:noFill/>
        </p:spPr>
        <p:txBody>
          <a:bodyPr wrap="square" rtlCol="0">
            <a:spAutoFit/>
          </a:bodyPr>
          <a:lstStyle/>
          <a:p>
            <a:r>
              <a:rPr lang="zh-CN" altLang="en-US" sz="2800" b="1">
                <a:solidFill>
                  <a:schemeClr val="tx1"/>
                </a:solidFill>
                <a:latin typeface="微软雅黑" panose="020B0503020204020204" pitchFamily="34" charset="-122"/>
                <a:ea typeface="微软雅黑" panose="020B0503020204020204" pitchFamily="34" charset="-122"/>
              </a:rPr>
              <a:t>释放</a:t>
            </a:r>
            <a:endParaRPr lang="en-US" altLang="zh-CN" sz="2800" b="1">
              <a:solidFill>
                <a:schemeClr val="tx1"/>
              </a:solidFill>
              <a:latin typeface="微软雅黑" panose="020B0503020204020204" pitchFamily="34" charset="-122"/>
              <a:ea typeface="微软雅黑" panose="020B0503020204020204" pitchFamily="34" charset="-122"/>
            </a:endParaRPr>
          </a:p>
          <a:p>
            <a:endParaRPr lang="en-US" altLang="zh-CN" sz="2800" b="1">
              <a:solidFill>
                <a:schemeClr val="tx1"/>
              </a:solidFill>
              <a:latin typeface="微软雅黑" panose="020B0503020204020204" pitchFamily="34" charset="-122"/>
              <a:ea typeface="微软雅黑" panose="020B0503020204020204" pitchFamily="34" charset="-122"/>
            </a:endParaRPr>
          </a:p>
          <a:p>
            <a:r>
              <a:rPr lang="zh-CN" altLang="en-US" sz="2800" b="1">
                <a:solidFill>
                  <a:schemeClr val="tx1"/>
                </a:solidFill>
                <a:latin typeface="微软雅黑" panose="020B0503020204020204" pitchFamily="34" charset="-122"/>
                <a:ea typeface="微软雅黑" panose="020B0503020204020204" pitchFamily="34" charset="-122"/>
              </a:rPr>
              <a:t>储存</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6" name="矩形 9"/>
          <p:cNvSpPr>
            <a:spLocks noChangeArrowheads="1"/>
          </p:cNvSpPr>
          <p:nvPr>
            <p:custDataLst>
              <p:tags r:id="rId7"/>
            </p:custDataLst>
          </p:nvPr>
        </p:nvSpPr>
        <p:spPr bwMode="auto">
          <a:xfrm>
            <a:off x="960582" y="4022968"/>
            <a:ext cx="3441398" cy="1515992"/>
          </a:xfrm>
          <a:prstGeom prst="rect">
            <a:avLst/>
          </a:prstGeom>
          <a:extLst>
            <a:ext uri="{909E8E84-426E-40DD-AFC4-6F175D3DCCD1}">
              <a14:hiddenFill xmlns:a14="http://schemas.microsoft.com/office/drawing/2010/main">
                <a:solidFill>
                  <a:srgbClr val="FFFFFF"/>
                </a:solidFill>
              </a14:hiddenFill>
            </a:ext>
          </a:extLst>
        </p:spPr>
        <p:style>
          <a:lnRef idx="3">
            <a:schemeClr val="accent5"/>
          </a:lnRef>
          <a:fillRef idx="0">
            <a:srgbClr val="FFFFFF"/>
          </a:fillRef>
          <a:effectRef idx="0">
            <a:srgbClr val="FFFFFF"/>
          </a:effectRef>
          <a:fontRef idx="minor">
            <a:schemeClr val="tx1"/>
          </a:fontRef>
        </p:style>
        <p:txBody>
          <a:bodyPr wrap="none" lIns="77148" tIns="38574" rIns="77148" bIns="38574" anchor="ctr"/>
          <a:lstStyle>
            <a:lvl1pPr defTabSz="771525" eaLnBrk="0" hangingPunct="0">
              <a:defRPr sz="1500">
                <a:solidFill>
                  <a:schemeClr val="tx1"/>
                </a:solidFill>
                <a:latin typeface="Arial" panose="020B0604020202020204" pitchFamily="34" charset="0"/>
                <a:ea typeface="宋体" panose="02010600030101010101" pitchFamily="2" charset="-122"/>
              </a:defRPr>
            </a:lvl1pPr>
            <a:lvl2pPr marL="742950" indent="-285750" defTabSz="771525" eaLnBrk="0" hangingPunct="0">
              <a:defRPr sz="1500">
                <a:solidFill>
                  <a:schemeClr val="tx1"/>
                </a:solidFill>
                <a:latin typeface="Arial" panose="020B0604020202020204" pitchFamily="34" charset="0"/>
                <a:ea typeface="宋体" panose="02010600030101010101" pitchFamily="2" charset="-122"/>
              </a:defRPr>
            </a:lvl2pPr>
            <a:lvl3pPr marL="1143000" indent="-228600" defTabSz="771525" eaLnBrk="0" hangingPunct="0">
              <a:defRPr sz="1500">
                <a:solidFill>
                  <a:schemeClr val="tx1"/>
                </a:solidFill>
                <a:latin typeface="Arial" panose="020B0604020202020204" pitchFamily="34" charset="0"/>
                <a:ea typeface="宋体" panose="02010600030101010101" pitchFamily="2" charset="-122"/>
              </a:defRPr>
            </a:lvl3pPr>
            <a:lvl4pPr marL="1600200" indent="-228600" defTabSz="771525" eaLnBrk="0" hangingPunct="0">
              <a:defRPr sz="1500">
                <a:solidFill>
                  <a:schemeClr val="tx1"/>
                </a:solidFill>
                <a:latin typeface="Arial" panose="020B0604020202020204" pitchFamily="34" charset="0"/>
                <a:ea typeface="宋体" panose="02010600030101010101" pitchFamily="2" charset="-122"/>
              </a:defRPr>
            </a:lvl4pPr>
            <a:lvl5pPr marL="2057400" indent="-228600" defTabSz="771525" eaLnBrk="0" hangingPunct="0">
              <a:defRPr sz="1500">
                <a:solidFill>
                  <a:schemeClr val="tx1"/>
                </a:solidFill>
                <a:latin typeface="Arial" panose="020B0604020202020204" pitchFamily="34" charset="0"/>
                <a:ea typeface="宋体" panose="02010600030101010101" pitchFamily="2" charset="-122"/>
              </a:defRPr>
            </a:lvl5pPr>
            <a:lvl6pPr marL="2514600" indent="-228600" defTabSz="771525"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6pPr>
            <a:lvl7pPr marL="2971800" indent="-228600" defTabSz="771525"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7pPr>
            <a:lvl8pPr marL="3429000" indent="-228600" defTabSz="771525"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8pPr>
            <a:lvl9pPr marL="3886200" indent="-228600" defTabSz="771525"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b="1">
              <a:solidFill>
                <a:schemeClr val="bg1"/>
              </a:solidFill>
              <a:latin typeface="微软雅黑" panose="020B0503020204020204" pitchFamily="34" charset="-122"/>
              <a:ea typeface="微软雅黑" panose="020B0503020204020204" pitchFamily="34" charset="-122"/>
              <a:cs typeface="Arial Black" panose="020B0A04020102020204" charset="0"/>
            </a:endParaRPr>
          </a:p>
        </p:txBody>
      </p:sp>
      <p:sp>
        <p:nvSpPr>
          <p:cNvPr id="37" name="矩形 9"/>
          <p:cNvSpPr>
            <a:spLocks noChangeArrowheads="1"/>
          </p:cNvSpPr>
          <p:nvPr>
            <p:custDataLst>
              <p:tags r:id="rId8"/>
            </p:custDataLst>
          </p:nvPr>
        </p:nvSpPr>
        <p:spPr bwMode="auto">
          <a:xfrm>
            <a:off x="6467475" y="4001135"/>
            <a:ext cx="4246880" cy="1123950"/>
          </a:xfrm>
          <a:prstGeom prst="rect">
            <a:avLst/>
          </a:prstGeom>
          <a:extLst>
            <a:ext uri="{909E8E84-426E-40DD-AFC4-6F175D3DCCD1}">
              <a14:hiddenFill xmlns:a14="http://schemas.microsoft.com/office/drawing/2010/main">
                <a:solidFill>
                  <a:srgbClr val="FFFFFF"/>
                </a:solidFill>
              </a14:hiddenFill>
            </a:ext>
          </a:extLst>
        </p:spPr>
        <p:style>
          <a:lnRef idx="3">
            <a:schemeClr val="accent6"/>
          </a:lnRef>
          <a:fillRef idx="0">
            <a:srgbClr val="FFFFFF"/>
          </a:fillRef>
          <a:effectRef idx="0">
            <a:srgbClr val="FFFFFF"/>
          </a:effectRef>
          <a:fontRef idx="minor">
            <a:schemeClr val="tx1"/>
          </a:fontRef>
        </p:style>
        <p:txBody>
          <a:bodyPr wrap="none" lIns="77148" tIns="38574" rIns="77148" bIns="38574" anchor="ctr"/>
          <a:lstStyle>
            <a:lvl1pPr defTabSz="771525" eaLnBrk="0" hangingPunct="0">
              <a:defRPr sz="1500">
                <a:solidFill>
                  <a:schemeClr val="tx1"/>
                </a:solidFill>
                <a:latin typeface="Arial" panose="020B0604020202020204" pitchFamily="34" charset="0"/>
                <a:ea typeface="宋体" panose="02010600030101010101" pitchFamily="2" charset="-122"/>
              </a:defRPr>
            </a:lvl1pPr>
            <a:lvl2pPr marL="742950" indent="-285750" defTabSz="771525" eaLnBrk="0" hangingPunct="0">
              <a:defRPr sz="1500">
                <a:solidFill>
                  <a:schemeClr val="tx1"/>
                </a:solidFill>
                <a:latin typeface="Arial" panose="020B0604020202020204" pitchFamily="34" charset="0"/>
                <a:ea typeface="宋体" panose="02010600030101010101" pitchFamily="2" charset="-122"/>
              </a:defRPr>
            </a:lvl2pPr>
            <a:lvl3pPr marL="1143000" indent="-228600" defTabSz="771525" eaLnBrk="0" hangingPunct="0">
              <a:defRPr sz="1500">
                <a:solidFill>
                  <a:schemeClr val="tx1"/>
                </a:solidFill>
                <a:latin typeface="Arial" panose="020B0604020202020204" pitchFamily="34" charset="0"/>
                <a:ea typeface="宋体" panose="02010600030101010101" pitchFamily="2" charset="-122"/>
              </a:defRPr>
            </a:lvl3pPr>
            <a:lvl4pPr marL="1600200" indent="-228600" defTabSz="771525" eaLnBrk="0" hangingPunct="0">
              <a:defRPr sz="1500">
                <a:solidFill>
                  <a:schemeClr val="tx1"/>
                </a:solidFill>
                <a:latin typeface="Arial" panose="020B0604020202020204" pitchFamily="34" charset="0"/>
                <a:ea typeface="宋体" panose="02010600030101010101" pitchFamily="2" charset="-122"/>
              </a:defRPr>
            </a:lvl4pPr>
            <a:lvl5pPr marL="2057400" indent="-228600" defTabSz="771525" eaLnBrk="0" hangingPunct="0">
              <a:defRPr sz="1500">
                <a:solidFill>
                  <a:schemeClr val="tx1"/>
                </a:solidFill>
                <a:latin typeface="Arial" panose="020B0604020202020204" pitchFamily="34" charset="0"/>
                <a:ea typeface="宋体" panose="02010600030101010101" pitchFamily="2" charset="-122"/>
              </a:defRPr>
            </a:lvl5pPr>
            <a:lvl6pPr marL="2514600" indent="-228600" defTabSz="771525"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6pPr>
            <a:lvl7pPr marL="2971800" indent="-228600" defTabSz="771525"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7pPr>
            <a:lvl8pPr marL="3429000" indent="-228600" defTabSz="771525"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8pPr>
            <a:lvl9pPr marL="3886200" indent="-228600" defTabSz="771525"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b="1">
              <a:solidFill>
                <a:schemeClr val="bg1"/>
              </a:solidFill>
              <a:latin typeface="微软雅黑" panose="020B0503020204020204" pitchFamily="34" charset="-122"/>
              <a:ea typeface="微软雅黑" panose="020B0503020204020204" pitchFamily="34" charset="-122"/>
              <a:cs typeface="Arial Black" panose="020B0A04020102020204" charset="0"/>
            </a:endParaRPr>
          </a:p>
        </p:txBody>
      </p:sp>
      <p:sp>
        <p:nvSpPr>
          <p:cNvPr id="38" name="矩形 37"/>
          <p:cNvSpPr>
            <a:spLocks noChangeArrowheads="1"/>
          </p:cNvSpPr>
          <p:nvPr>
            <p:custDataLst>
              <p:tags r:id="rId9"/>
            </p:custDataLst>
          </p:nvPr>
        </p:nvSpPr>
        <p:spPr bwMode="auto">
          <a:xfrm>
            <a:off x="1493309" y="6024196"/>
            <a:ext cx="4434840" cy="521970"/>
          </a:xfrm>
          <a:prstGeom prst="rect">
            <a:avLst/>
          </a:prstGeom>
          <a:solidFill>
            <a:srgbClr val="FFFF00">
              <a:alpha val="36078"/>
            </a:srgbClr>
          </a:solidFill>
          <a:ln>
            <a:noFill/>
          </a:ln>
        </p:spPr>
        <p:txBody>
          <a:bodyPr wrap="none">
            <a:spAutoFit/>
          </a:bodyPr>
          <a:lstStyle/>
          <a:p>
            <a:pPr lvl="0">
              <a:spcBef>
                <a:spcPct val="50000"/>
              </a:spcBef>
            </a:pP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是细胞的能量“货币”</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9" name="Rectangle 17"/>
          <p:cNvSpPr/>
          <p:nvPr>
            <p:custDataLst>
              <p:tags r:id="rId10"/>
            </p:custDataLst>
          </p:nvPr>
        </p:nvSpPr>
        <p:spPr>
          <a:xfrm>
            <a:off x="3334105" y="1830696"/>
            <a:ext cx="2878138" cy="521970"/>
          </a:xfrm>
          <a:prstGeom prst="rect">
            <a:avLst/>
          </a:prstGeom>
          <a:noFill/>
          <a:ln w="9525">
            <a:noFill/>
          </a:ln>
        </p:spPr>
        <p:txBody>
          <a:bodyPr wrap="square" anchor="t">
            <a:spAutoFit/>
          </a:bodyPr>
          <a:lstStyle/>
          <a:p>
            <a:pPr lvl="0"/>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ATP</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的水解</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0" name="Rectangle 17"/>
          <p:cNvSpPr/>
          <p:nvPr>
            <p:custDataLst>
              <p:tags r:id="rId11"/>
            </p:custDataLst>
          </p:nvPr>
        </p:nvSpPr>
        <p:spPr>
          <a:xfrm>
            <a:off x="3348710" y="2445720"/>
            <a:ext cx="3033446" cy="521970"/>
          </a:xfrm>
          <a:prstGeom prst="rect">
            <a:avLst/>
          </a:prstGeom>
          <a:noFill/>
          <a:ln w="9525">
            <a:noFill/>
          </a:ln>
        </p:spPr>
        <p:txBody>
          <a:bodyPr wrap="square" anchor="t">
            <a:spAutoFit/>
          </a:bodyPr>
          <a:lstStyle/>
          <a:p>
            <a:pPr lvl="0"/>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ATP</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的合成</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9" name="图片 8"/>
          <p:cNvPicPr>
            <a:picLocks noChangeAspect="1"/>
          </p:cNvPicPr>
          <p:nvPr>
            <p:custDataLst>
              <p:tags r:id="rId12"/>
            </p:custDataLst>
          </p:nvPr>
        </p:nvPicPr>
        <p:blipFill>
          <a:blip r:embed="rId13"/>
          <a:stretch>
            <a:fillRect/>
          </a:stretch>
        </p:blipFill>
        <p:spPr>
          <a:xfrm>
            <a:off x="4509135" y="4277360"/>
            <a:ext cx="1748790" cy="821055"/>
          </a:xfrm>
          <a:prstGeom prst="rect">
            <a:avLst/>
          </a:prstGeom>
        </p:spPr>
      </p:pic>
      <p:grpSp>
        <p:nvGrpSpPr>
          <p:cNvPr id="2" name="组合 1"/>
          <p:cNvGrpSpPr/>
          <p:nvPr>
            <p:custDataLst>
              <p:tags r:id="rId14"/>
            </p:custDataLst>
          </p:nvPr>
        </p:nvGrpSpPr>
        <p:grpSpPr>
          <a:xfrm>
            <a:off x="149225" y="81280"/>
            <a:ext cx="5146675" cy="1152525"/>
            <a:chOff x="235" y="128"/>
            <a:chExt cx="9212" cy="1815"/>
          </a:xfrm>
        </p:grpSpPr>
        <p:sp>
          <p:nvSpPr>
            <p:cNvPr id="5" name="文本框 4"/>
            <p:cNvSpPr txBox="1"/>
            <p:nvPr>
              <p:custDataLst>
                <p:tags r:id="rId15"/>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与</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ADP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的相互转化</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0" name="组合 9"/>
            <p:cNvGrpSpPr/>
            <p:nvPr>
              <p:custDataLst>
                <p:tags r:id="rId16"/>
              </p:custDataLst>
            </p:nvPr>
          </p:nvGrpSpPr>
          <p:grpSpPr>
            <a:xfrm>
              <a:off x="235" y="128"/>
              <a:ext cx="9212" cy="899"/>
              <a:chOff x="587375" y="977268"/>
              <a:chExt cx="5849544" cy="570900"/>
            </a:xfrm>
          </p:grpSpPr>
          <p:sp>
            <p:nvSpPr>
              <p:cNvPr id="215" name="任意多边形: 形状 17"/>
              <p:cNvSpPr/>
              <p:nvPr>
                <p:custDataLst>
                  <p:tags r:id="rId17"/>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8"/>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1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20"/>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21"/>
              </p:custDataLst>
            </p:nvPr>
          </p:nvPicPr>
          <p:blipFill>
            <a:blip r:embed="rId22"/>
            <a:stretch>
              <a:fillRect/>
            </a:stretch>
          </p:blipFill>
          <p:spPr>
            <a:xfrm>
              <a:off x="1119" y="207"/>
              <a:ext cx="719" cy="719"/>
            </a:xfrm>
            <a:prstGeom prst="rect">
              <a:avLst/>
            </a:prstGeom>
          </p:spPr>
        </p:pic>
      </p:grpSp>
      <p:pic>
        <p:nvPicPr>
          <p:cNvPr id="11" name="图片 10"/>
          <p:cNvPicPr/>
          <p:nvPr>
            <p:custDataLst>
              <p:tags r:id="rId23"/>
            </p:custDataLst>
          </p:nvPr>
        </p:nvPicPr>
        <p:blipFill>
          <a:blip r:embed="rId24"/>
          <a:stretch>
            <a:fillRect/>
          </a:stretch>
        </p:blipFill>
        <p:spPr>
          <a:xfrm>
            <a:off x="7052310" y="5247005"/>
            <a:ext cx="2757170" cy="1555115"/>
          </a:xfrm>
          <a:prstGeom prst="ellipse">
            <a:avLst/>
          </a:prstGeom>
        </p:spPr>
      </p:pic>
    </p:spTree>
    <p:custDataLst>
      <p:tags r:id="rId2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2"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3" nodeType="click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par>
                                <p:cTn id="21" presetID="10" presetClass="entr" presetSubtype="0" fill="hold" grpId="7" nodeType="with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500"/>
                                        <p:tgtEl>
                                          <p:spTgt spid="36"/>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linds(horizontal)">
                                      <p:cBhvr>
                                        <p:cTn id="28" dur="500"/>
                                        <p:tgtEl>
                                          <p:spTgt spid="9"/>
                                        </p:tgtEl>
                                      </p:cBhvr>
                                    </p:animEffect>
                                  </p:childTnLst>
                                </p:cTn>
                              </p:par>
                              <p:par>
                                <p:cTn id="29" presetID="10" presetClass="entr" presetSubtype="0" fill="hold" grpId="6"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4" nodeType="click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500"/>
                                        <p:tgtEl>
                                          <p:spTgt spid="34"/>
                                        </p:tgtEl>
                                      </p:cBhvr>
                                    </p:animEffect>
                                  </p:childTnLst>
                                </p:cTn>
                              </p:par>
                              <p:par>
                                <p:cTn id="37" presetID="10" presetClass="entr" presetSubtype="0" fill="hold" grpId="8" nodeType="with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fade">
                                      <p:cBhvr>
                                        <p:cTn id="39" dur="500"/>
                                        <p:tgtEl>
                                          <p:spTgt spid="3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9" nodeType="click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fade">
                                      <p:cBhvr>
                                        <p:cTn id="44" dur="500"/>
                                        <p:tgtEl>
                                          <p:spTgt spid="38"/>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1"/>
      <p:bldP spid="6" grpId="2"/>
      <p:bldP spid="33" grpId="3"/>
      <p:bldP spid="34" grpId="4"/>
      <p:bldP spid="7" grpId="6"/>
      <p:bldP spid="36" grpId="7" animBg="1"/>
      <p:bldP spid="37" grpId="8" animBg="1"/>
      <p:bldP spid="38" grpId="9"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a:hlinkClick r:id="" action="ppaction://noaction"/>
          </p:cNvPr>
          <p:cNvSpPr txBox="1"/>
          <p:nvPr>
            <p:custDataLst>
              <p:tags r:id="rId1"/>
            </p:custDataLst>
          </p:nvPr>
        </p:nvSpPr>
        <p:spPr>
          <a:xfrm>
            <a:off x="4999355" y="835660"/>
            <a:ext cx="6334125" cy="514985"/>
          </a:xfrm>
          <a:prstGeom prst="rect">
            <a:avLst/>
          </a:prstGeom>
          <a:noFill/>
          <a:extLst>
            <a:ext uri="{909E8E84-426E-40DD-AFC4-6F175D3DCCD1}">
              <a14:hiddenFill xmlns:a14="http://schemas.microsoft.com/office/drawing/2010/main">
                <a:solidFill>
                  <a:schemeClr val="accent3">
                    <a:lumMod val="50000"/>
                  </a:schemeClr>
                </a:solidFill>
              </a14:hiddenFill>
            </a:ext>
          </a:extLst>
        </p:spPr>
        <p:txBody>
          <a:bodyPr wrap="square" rtlCol="0">
            <a:noAutofit/>
          </a:bodyPr>
          <a:lstStyle/>
          <a:p>
            <a:pPr algn="l"/>
            <a:r>
              <a:rPr lang="en-US" altLang="zh-CN" sz="2800" b="1">
                <a:solidFill>
                  <a:srgbClr val="FF0000"/>
                </a:solidFill>
                <a:latin typeface="微软雅黑" panose="020B0503020204020204" pitchFamily="34" charset="-122"/>
                <a:ea typeface="微软雅黑" panose="020B0503020204020204" pitchFamily="34" charset="-122"/>
                <a:sym typeface="+mn-ea"/>
              </a:rPr>
              <a:t>5.</a:t>
            </a:r>
            <a:r>
              <a:rPr lang="zh-CN" altLang="en-US" sz="2800" b="1">
                <a:solidFill>
                  <a:srgbClr val="FF0000"/>
                </a:solidFill>
                <a:latin typeface="微软雅黑" panose="020B0503020204020204" pitchFamily="34" charset="-122"/>
                <a:ea typeface="微软雅黑" panose="020B0503020204020204" pitchFamily="34" charset="-122"/>
                <a:sym typeface="+mn-ea"/>
              </a:rPr>
              <a:t>细胞内产生与消耗ATP的生理过程</a:t>
            </a:r>
            <a:endParaRPr lang="zh-CN" altLang="en-US" sz="2800" b="1">
              <a:solidFill>
                <a:srgbClr val="FF0000"/>
              </a:solidFill>
              <a:latin typeface="微软雅黑" panose="020B0503020204020204" pitchFamily="34" charset="-122"/>
              <a:ea typeface="微软雅黑" panose="020B0503020204020204" pitchFamily="34" charset="-122"/>
            </a:endParaRPr>
          </a:p>
          <a:p>
            <a:pPr algn="l"/>
            <a:endParaRPr lang="zh-CN" altLang="en-US" sz="2800" b="1">
              <a:solidFill>
                <a:srgbClr val="FF0000"/>
              </a:solidFill>
              <a:latin typeface="微软雅黑" panose="020B0503020204020204" pitchFamily="34" charset="-122"/>
              <a:ea typeface="微软雅黑" panose="020B0503020204020204" pitchFamily="34" charset="-122"/>
            </a:endParaRPr>
          </a:p>
          <a:p>
            <a:pPr algn="l"/>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rPr>
              <a:t> </a:t>
            </a:r>
            <a:endPar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endParaRPr>
          </a:p>
        </p:txBody>
      </p:sp>
      <p:graphicFrame>
        <p:nvGraphicFramePr>
          <p:cNvPr id="407640" name="Group 88"/>
          <p:cNvGraphicFramePr>
            <a:graphicFrameLocks noGrp="1"/>
          </p:cNvGraphicFramePr>
          <p:nvPr>
            <p:custDataLst>
              <p:tags r:id="rId2"/>
            </p:custDataLst>
          </p:nvPr>
        </p:nvGraphicFramePr>
        <p:xfrm>
          <a:off x="1232853" y="1473835"/>
          <a:ext cx="9368790" cy="4357370"/>
        </p:xfrm>
        <a:graphic>
          <a:graphicData uri="http://schemas.openxmlformats.org/drawingml/2006/table">
            <a:tbl>
              <a:tblPr>
                <a:tableStyleId>{5940675A-B579-460E-94D1-54222C63F5DA}</a:tableStyleId>
              </a:tblPr>
              <a:tblGrid>
                <a:gridCol w="1958975"/>
                <a:gridCol w="7409815"/>
              </a:tblGrid>
              <a:tr h="454660">
                <a:tc>
                  <a:txBody>
                    <a:bodyPr wrap="square"/>
                    <a:lstStyle/>
                    <a:p>
                      <a:pPr marL="0" marR="0" lvl="0" indent="0" algn="ctr" defTabSz="914400" rtl="0" eaLnBrk="1" fontAlgn="base" latinLnBrk="0" hangingPunct="1">
                        <a:lnSpc>
                          <a:spcPts val="2600"/>
                        </a:lnSpc>
                        <a:spcBef>
                          <a:spcPct val="0"/>
                        </a:spcBef>
                        <a:spcAft>
                          <a:spcPct val="0"/>
                        </a:spcAft>
                        <a:buClrTx/>
                        <a:buSzTx/>
                        <a:buFontTx/>
                        <a:buNone/>
                      </a:pPr>
                      <a:r>
                        <a:rPr kumimoji="0" lang="zh-CN" altLang="en-US" sz="2400" b="1" u="none" strike="noStrike" cap="none" normalizeH="0" baseline="0" smtClean="0">
                          <a:ln>
                            <a:noFill/>
                          </a:ln>
                          <a:effectLst/>
                        </a:rPr>
                        <a:t>转化场所</a:t>
                      </a:r>
                      <a:endParaRPr kumimoji="0" lang="zh-CN" altLang="en-US" sz="2400" b="1" u="none" strike="noStrike" cap="none" normalizeH="0" baseline="0" smtClean="0">
                        <a:ln>
                          <a:noFill/>
                        </a:ln>
                        <a:effectLst/>
                      </a:endParaRPr>
                    </a:p>
                  </a:txBody>
                  <a:tcPr marL="0" marR="0" marT="0" marB="0" vert="horz" anchor="ctr" horzOverflow="overflow"/>
                </a:tc>
                <a:tc>
                  <a:txBody>
                    <a:bodyPr wrap="square"/>
                    <a:lstStyle/>
                    <a:p>
                      <a:pPr marL="0" marR="0" lvl="0" indent="0" algn="ctr" defTabSz="914400" rtl="0" eaLnBrk="1" fontAlgn="base" latinLnBrk="0" hangingPunct="1">
                        <a:lnSpc>
                          <a:spcPts val="2600"/>
                        </a:lnSpc>
                        <a:spcBef>
                          <a:spcPct val="0"/>
                        </a:spcBef>
                        <a:spcAft>
                          <a:spcPct val="0"/>
                        </a:spcAft>
                        <a:buClrTx/>
                        <a:buSzTx/>
                        <a:buFontTx/>
                        <a:buNone/>
                      </a:pPr>
                      <a:r>
                        <a:rPr kumimoji="0" lang="zh-CN" altLang="en-US" sz="2400" b="1" u="none" strike="noStrike" cap="none" normalizeH="0" baseline="0" smtClean="0">
                          <a:ln>
                            <a:noFill/>
                          </a:ln>
                          <a:effectLst/>
                        </a:rPr>
                        <a:t>常见的生理过程</a:t>
                      </a:r>
                      <a:endParaRPr kumimoji="0" lang="zh-CN" altLang="en-US" sz="2400" b="1" u="none" strike="noStrike" cap="none" normalizeH="0" baseline="0" smtClean="0">
                        <a:ln>
                          <a:noFill/>
                        </a:ln>
                        <a:effectLst/>
                      </a:endParaRPr>
                    </a:p>
                  </a:txBody>
                  <a:tcPr marL="0" marR="0" marT="0" marB="0" vert="horz" anchor="ctr" horzOverflow="overflow"/>
                </a:tc>
              </a:tr>
              <a:tr h="426085">
                <a:tc>
                  <a:txBody>
                    <a:bodyPr wrap="square"/>
                    <a:lstStyle/>
                    <a:p>
                      <a:pPr marL="0" marR="0" lvl="0" indent="0" algn="ctr" defTabSz="914400" rtl="0" eaLnBrk="1" fontAlgn="base" latinLnBrk="0" hangingPunct="1">
                        <a:lnSpc>
                          <a:spcPts val="2600"/>
                        </a:lnSpc>
                        <a:spcBef>
                          <a:spcPct val="0"/>
                        </a:spcBef>
                        <a:spcAft>
                          <a:spcPct val="0"/>
                        </a:spcAft>
                        <a:buClrTx/>
                        <a:buSzTx/>
                        <a:buFontTx/>
                        <a:buNone/>
                      </a:pPr>
                      <a:r>
                        <a:rPr kumimoji="0" lang="zh-CN" altLang="en-US" sz="2400" b="1" u="none" strike="noStrike" cap="none" normalizeH="0" baseline="0" smtClean="0">
                          <a:ln>
                            <a:noFill/>
                          </a:ln>
                          <a:effectLst/>
                        </a:rPr>
                        <a:t>细胞膜</a:t>
                      </a:r>
                      <a:endParaRPr kumimoji="0" lang="zh-CN" altLang="en-US" sz="2400" b="1" u="none" strike="noStrike" cap="none" normalizeH="0" baseline="0" smtClean="0">
                        <a:ln>
                          <a:noFill/>
                        </a:ln>
                        <a:effectLst/>
                      </a:endParaRPr>
                    </a:p>
                  </a:txBody>
                  <a:tcPr marL="0" marR="0" marT="0" marB="0" vert="horz" anchor="ctr" horzOverflow="overflow"/>
                </a:tc>
                <a:tc>
                  <a:txBody>
                    <a:bodyPr wrap="square"/>
                    <a:lstStyle/>
                    <a:p>
                      <a:pPr marL="0" marR="0" lvl="0" indent="0" algn="ctr" defTabSz="914400" rtl="0" eaLnBrk="1" fontAlgn="base" latinLnBrk="0" hangingPunct="1">
                        <a:lnSpc>
                          <a:spcPts val="2815"/>
                        </a:lnSpc>
                        <a:spcBef>
                          <a:spcPct val="0"/>
                        </a:spcBef>
                        <a:spcAft>
                          <a:spcPct val="0"/>
                        </a:spcAft>
                        <a:buClrTx/>
                        <a:buSzTx/>
                        <a:buFontTx/>
                        <a:buNone/>
                      </a:pPr>
                      <a:endParaRPr kumimoji="0" lang="zh-CN" altLang="en-US" sz="2400" b="1" u="none" strike="noStrike" cap="none" normalizeH="0" baseline="0" smtClean="0">
                        <a:ln>
                          <a:noFill/>
                        </a:ln>
                        <a:effectLst/>
                      </a:endParaRPr>
                    </a:p>
                  </a:txBody>
                  <a:tcPr marL="0" marR="0" marT="0" marB="0" vert="horz" anchor="ctr" horzOverflow="overflow"/>
                </a:tc>
              </a:tr>
              <a:tr h="574040">
                <a:tc>
                  <a:txBody>
                    <a:bodyPr wrap="square"/>
                    <a:lstStyle/>
                    <a:p>
                      <a:pPr marL="0" marR="0" lvl="0" indent="0" algn="ctr" defTabSz="914400" rtl="0" eaLnBrk="1" fontAlgn="base" latinLnBrk="0" hangingPunct="1">
                        <a:lnSpc>
                          <a:spcPts val="2600"/>
                        </a:lnSpc>
                        <a:spcBef>
                          <a:spcPct val="0"/>
                        </a:spcBef>
                        <a:spcAft>
                          <a:spcPct val="0"/>
                        </a:spcAft>
                        <a:buClrTx/>
                        <a:buSzTx/>
                        <a:buFontTx/>
                        <a:buNone/>
                      </a:pPr>
                      <a:r>
                        <a:rPr kumimoji="0" lang="zh-CN" altLang="en-US" sz="2400" b="1" u="none" strike="noStrike" cap="none" normalizeH="0" baseline="0" smtClean="0">
                          <a:ln>
                            <a:noFill/>
                          </a:ln>
                          <a:effectLst/>
                        </a:rPr>
                        <a:t>细胞质基质</a:t>
                      </a:r>
                      <a:endParaRPr kumimoji="0" lang="zh-CN" altLang="en-US" sz="2400" b="1" u="none" strike="noStrike" cap="none" normalizeH="0" baseline="0" smtClean="0">
                        <a:ln>
                          <a:noFill/>
                        </a:ln>
                        <a:effectLst/>
                      </a:endParaRPr>
                    </a:p>
                  </a:txBody>
                  <a:tcPr marL="0" marR="0" marT="0" marB="0" vert="horz" anchor="ctr" horzOverflow="overflow"/>
                </a:tc>
                <a:tc>
                  <a:txBody>
                    <a:bodyPr wrap="square"/>
                    <a:lstStyle/>
                    <a:p>
                      <a:pPr marL="0" marR="0" lvl="0" indent="0" algn="ctr" defTabSz="914400" rtl="0" eaLnBrk="1" fontAlgn="base" latinLnBrk="0" hangingPunct="1">
                        <a:lnSpc>
                          <a:spcPts val="2815"/>
                        </a:lnSpc>
                        <a:spcBef>
                          <a:spcPct val="0"/>
                        </a:spcBef>
                        <a:spcAft>
                          <a:spcPct val="0"/>
                        </a:spcAft>
                        <a:buClrTx/>
                        <a:buSzTx/>
                        <a:buFontTx/>
                        <a:buNone/>
                      </a:pPr>
                      <a:endParaRPr kumimoji="0" lang="zh-CN" altLang="en-US" sz="2400" b="1" u="none" strike="noStrike" cap="none" normalizeH="0" baseline="0" smtClean="0">
                        <a:ln>
                          <a:noFill/>
                        </a:ln>
                        <a:effectLst/>
                      </a:endParaRPr>
                    </a:p>
                  </a:txBody>
                  <a:tcPr marL="0" marR="0" marT="0" marB="0" vert="horz" anchor="ctr" horzOverflow="overflow"/>
                </a:tc>
              </a:tr>
              <a:tr h="901700">
                <a:tc>
                  <a:txBody>
                    <a:bodyPr wrap="square"/>
                    <a:lstStyle/>
                    <a:p>
                      <a:pPr marL="0" marR="0" lvl="0" indent="0" algn="ctr" defTabSz="914400" rtl="0" eaLnBrk="1" fontAlgn="base" latinLnBrk="0" hangingPunct="1">
                        <a:lnSpc>
                          <a:spcPts val="2600"/>
                        </a:lnSpc>
                        <a:spcBef>
                          <a:spcPct val="0"/>
                        </a:spcBef>
                        <a:spcAft>
                          <a:spcPct val="0"/>
                        </a:spcAft>
                        <a:buClrTx/>
                        <a:buSzTx/>
                        <a:buFontTx/>
                        <a:buNone/>
                      </a:pPr>
                      <a:r>
                        <a:rPr kumimoji="0" lang="zh-CN" altLang="en-US" sz="2400" b="1" u="none" strike="noStrike" cap="none" normalizeH="0" baseline="0" smtClean="0">
                          <a:ln>
                            <a:noFill/>
                          </a:ln>
                          <a:effectLst/>
                        </a:rPr>
                        <a:t>叶绿体</a:t>
                      </a:r>
                      <a:endParaRPr kumimoji="0" lang="zh-CN" altLang="en-US" sz="2400" b="1" u="none" strike="noStrike" cap="none" normalizeH="0" baseline="0" smtClean="0">
                        <a:ln>
                          <a:noFill/>
                        </a:ln>
                        <a:effectLst/>
                      </a:endParaRPr>
                    </a:p>
                  </a:txBody>
                  <a:tcPr marL="0" marR="0" marT="0" marB="0" vert="horz" anchor="ctr" horzOverflow="overflow"/>
                </a:tc>
                <a:tc>
                  <a:txBody>
                    <a:bodyPr wrap="square"/>
                    <a:lstStyle/>
                    <a:p>
                      <a:pPr marL="0" marR="0" lvl="0" indent="0" algn="l" defTabSz="914400" rtl="0" eaLnBrk="1" fontAlgn="base" latinLnBrk="0" hangingPunct="1">
                        <a:lnSpc>
                          <a:spcPts val="1000"/>
                        </a:lnSpc>
                        <a:spcBef>
                          <a:spcPct val="0"/>
                        </a:spcBef>
                        <a:spcAft>
                          <a:spcPct val="0"/>
                        </a:spcAft>
                        <a:buClrTx/>
                        <a:buSzTx/>
                        <a:buFontTx/>
                        <a:buNone/>
                      </a:pPr>
                      <a:endParaRPr kumimoji="0" lang="zh-CN" altLang="en-US" sz="2400" b="1" u="none" strike="noStrike" cap="none" normalizeH="0" baseline="0" smtClean="0">
                        <a:ln>
                          <a:noFill/>
                        </a:ln>
                        <a:effectLst/>
                      </a:endParaRPr>
                    </a:p>
                    <a:p>
                      <a:pPr marL="0" marR="0" lvl="0" indent="0" algn="l" defTabSz="914400" rtl="0" eaLnBrk="1" fontAlgn="base" latinLnBrk="0" hangingPunct="1">
                        <a:lnSpc>
                          <a:spcPts val="1000"/>
                        </a:lnSpc>
                        <a:spcBef>
                          <a:spcPct val="0"/>
                        </a:spcBef>
                        <a:spcAft>
                          <a:spcPct val="0"/>
                        </a:spcAft>
                        <a:buClrTx/>
                        <a:buSzTx/>
                        <a:buFontTx/>
                        <a:buNone/>
                      </a:pPr>
                      <a:endParaRPr kumimoji="0" lang="zh-CN" altLang="en-US" sz="2400" b="1" u="none" strike="noStrike" cap="none" normalizeH="0" baseline="0" smtClean="0">
                        <a:ln>
                          <a:noFill/>
                        </a:ln>
                        <a:effectLst/>
                      </a:endParaRPr>
                    </a:p>
                  </a:txBody>
                  <a:tcPr marL="0" marR="0" marT="0" marB="0" vert="horz" anchor="ctr" horzOverflow="overflow"/>
                </a:tc>
              </a:tr>
              <a:tr h="868045">
                <a:tc>
                  <a:txBody>
                    <a:bodyPr wrap="square"/>
                    <a:lstStyle/>
                    <a:p>
                      <a:pPr marL="0" marR="0" lvl="0" indent="0" algn="ctr" defTabSz="914400" rtl="0" eaLnBrk="1" fontAlgn="base" latinLnBrk="0" hangingPunct="1">
                        <a:lnSpc>
                          <a:spcPts val="2600"/>
                        </a:lnSpc>
                        <a:spcBef>
                          <a:spcPct val="0"/>
                        </a:spcBef>
                        <a:spcAft>
                          <a:spcPct val="0"/>
                        </a:spcAft>
                        <a:buClrTx/>
                        <a:buSzTx/>
                        <a:buFontTx/>
                        <a:buNone/>
                      </a:pPr>
                      <a:r>
                        <a:rPr lang="zh-CN" altLang="en-US" sz="2400" b="1" smtClean="0">
                          <a:ln>
                            <a:noFill/>
                          </a:ln>
                          <a:effectLst/>
                        </a:rPr>
                        <a:t>线粒体</a:t>
                      </a:r>
                      <a:endParaRPr kumimoji="0" lang="zh-CN" altLang="en-US" sz="2400" b="1" u="none" strike="noStrike" cap="none" normalizeH="0" baseline="0" smtClean="0">
                        <a:ln>
                          <a:noFill/>
                        </a:ln>
                        <a:effectLst/>
                      </a:endParaRPr>
                    </a:p>
                  </a:txBody>
                  <a:tcPr marL="0" marR="0" marT="0" marB="0" vert="horz" anchor="ctr" horzOverflow="overflow"/>
                </a:tc>
                <a:tc>
                  <a:txBody>
                    <a:bodyPr wrap="square"/>
                    <a:lstStyle/>
                    <a:p>
                      <a:pPr marL="0" marR="0" lvl="0" indent="0" algn="l" defTabSz="914400" rtl="0" eaLnBrk="1" fontAlgn="base" latinLnBrk="0" hangingPunct="1">
                        <a:lnSpc>
                          <a:spcPts val="2790"/>
                        </a:lnSpc>
                        <a:spcBef>
                          <a:spcPct val="0"/>
                        </a:spcBef>
                        <a:spcAft>
                          <a:spcPct val="0"/>
                        </a:spcAft>
                        <a:buClrTx/>
                        <a:buSzTx/>
                        <a:buFontTx/>
                        <a:buNone/>
                      </a:pPr>
                      <a:endParaRPr kumimoji="0" lang="zh-CN" altLang="en-US" sz="2400" b="1" u="none" strike="noStrike" cap="none" normalizeH="0" baseline="0" smtClean="0">
                        <a:ln>
                          <a:noFill/>
                        </a:ln>
                        <a:effectLst/>
                      </a:endParaRPr>
                    </a:p>
                  </a:txBody>
                  <a:tcPr marL="0" marR="0" marT="0" marB="0" vert="horz" anchor="ctr" horzOverflow="overflow"/>
                </a:tc>
              </a:tr>
              <a:tr h="566420">
                <a:tc>
                  <a:txBody>
                    <a:bodyPr wrap="square"/>
                    <a:lstStyle/>
                    <a:p>
                      <a:pPr marL="0" marR="0" lvl="0" indent="0" algn="ctr" defTabSz="914400" rtl="0" eaLnBrk="1" fontAlgn="base" latinLnBrk="0" hangingPunct="1">
                        <a:lnSpc>
                          <a:spcPts val="2600"/>
                        </a:lnSpc>
                        <a:spcBef>
                          <a:spcPct val="0"/>
                        </a:spcBef>
                        <a:spcAft>
                          <a:spcPct val="0"/>
                        </a:spcAft>
                        <a:buClrTx/>
                        <a:buSzTx/>
                        <a:buFontTx/>
                        <a:buNone/>
                      </a:pPr>
                      <a:r>
                        <a:rPr lang="zh-CN" altLang="en-US" sz="2400" b="1" smtClean="0">
                          <a:ln>
                            <a:noFill/>
                          </a:ln>
                          <a:effectLst/>
                        </a:rPr>
                        <a:t>核糖体</a:t>
                      </a:r>
                      <a:endParaRPr kumimoji="0" lang="zh-CN" altLang="en-US" sz="2400" b="1" u="none" strike="noStrike" cap="none" normalizeH="0" baseline="0" smtClean="0">
                        <a:ln>
                          <a:noFill/>
                        </a:ln>
                        <a:effectLst/>
                      </a:endParaRPr>
                    </a:p>
                  </a:txBody>
                  <a:tcPr marL="0" marR="0" marT="0" marB="0" vert="horz" anchor="ctr" horzOverflow="overflow"/>
                </a:tc>
                <a:tc>
                  <a:txBody>
                    <a:bodyPr wrap="square"/>
                    <a:lstStyle/>
                    <a:p>
                      <a:pPr marL="0" marR="0" lvl="0" indent="0" algn="l" defTabSz="914400" rtl="0" eaLnBrk="1" fontAlgn="base" latinLnBrk="0" hangingPunct="1">
                        <a:lnSpc>
                          <a:spcPts val="2790"/>
                        </a:lnSpc>
                        <a:spcBef>
                          <a:spcPct val="0"/>
                        </a:spcBef>
                        <a:spcAft>
                          <a:spcPct val="0"/>
                        </a:spcAft>
                        <a:buClrTx/>
                        <a:buSzTx/>
                        <a:buFontTx/>
                        <a:buNone/>
                      </a:pPr>
                      <a:endParaRPr kumimoji="0" lang="zh-CN" altLang="en-US" sz="2400" b="1" u="none" strike="noStrike" cap="none" normalizeH="0" baseline="0" smtClean="0">
                        <a:ln>
                          <a:noFill/>
                        </a:ln>
                        <a:effectLst/>
                      </a:endParaRPr>
                    </a:p>
                  </a:txBody>
                  <a:tcPr marL="0" marR="0" marT="0" marB="0" vert="horz" anchor="ctr" horzOverflow="overflow"/>
                </a:tc>
              </a:tr>
              <a:tr h="566420">
                <a:tc>
                  <a:txBody>
                    <a:bodyPr wrap="square"/>
                    <a:lstStyle/>
                    <a:p>
                      <a:pPr marL="0" marR="0" lvl="0" indent="0" algn="ctr" defTabSz="914400" rtl="0" eaLnBrk="1" fontAlgn="base" latinLnBrk="0" hangingPunct="1">
                        <a:lnSpc>
                          <a:spcPts val="2600"/>
                        </a:lnSpc>
                        <a:spcBef>
                          <a:spcPct val="0"/>
                        </a:spcBef>
                        <a:spcAft>
                          <a:spcPct val="0"/>
                        </a:spcAft>
                        <a:buClrTx/>
                        <a:buSzTx/>
                        <a:buFontTx/>
                        <a:buNone/>
                      </a:pPr>
                      <a:r>
                        <a:rPr lang="zh-CN" altLang="en-US" sz="2400" b="1" smtClean="0">
                          <a:ln>
                            <a:noFill/>
                          </a:ln>
                          <a:effectLst/>
                        </a:rPr>
                        <a:t>细胞核</a:t>
                      </a:r>
                      <a:endParaRPr kumimoji="0" lang="zh-CN" altLang="en-US" sz="2400" b="1" u="none" strike="noStrike" cap="none" normalizeH="0" baseline="0" smtClean="0">
                        <a:ln>
                          <a:noFill/>
                        </a:ln>
                        <a:effectLst/>
                      </a:endParaRPr>
                    </a:p>
                  </a:txBody>
                  <a:tcPr marL="0" marR="0" marT="0" marB="0" vert="horz" anchor="ctr" horzOverflow="overflow"/>
                </a:tc>
                <a:tc>
                  <a:txBody>
                    <a:bodyPr wrap="square"/>
                    <a:lstStyle/>
                    <a:p>
                      <a:pPr marL="0" marR="0" lvl="0" indent="0" algn="l" defTabSz="914400" rtl="0" eaLnBrk="1" fontAlgn="base" latinLnBrk="0" hangingPunct="1">
                        <a:lnSpc>
                          <a:spcPts val="2790"/>
                        </a:lnSpc>
                        <a:spcBef>
                          <a:spcPct val="0"/>
                        </a:spcBef>
                        <a:spcAft>
                          <a:spcPct val="0"/>
                        </a:spcAft>
                        <a:buClrTx/>
                        <a:buSzTx/>
                        <a:buFontTx/>
                        <a:buNone/>
                      </a:pPr>
                      <a:endParaRPr kumimoji="0" lang="zh-CN" altLang="en-US" sz="2400" b="1" u="none" strike="noStrike" cap="none" normalizeH="0" baseline="0" smtClean="0">
                        <a:ln>
                          <a:noFill/>
                        </a:ln>
                        <a:effectLst/>
                      </a:endParaRPr>
                    </a:p>
                  </a:txBody>
                  <a:tcPr marL="0" marR="0" marT="0" marB="0" vert="horz" anchor="ctr" horzOverflow="overflow"/>
                </a:tc>
              </a:tr>
            </a:tbl>
          </a:graphicData>
        </a:graphic>
      </p:graphicFrame>
      <p:sp>
        <p:nvSpPr>
          <p:cNvPr id="15" name="文本框 14"/>
          <p:cNvSpPr txBox="1"/>
          <p:nvPr>
            <p:custDataLst>
              <p:tags r:id="rId3"/>
            </p:custDataLst>
          </p:nvPr>
        </p:nvSpPr>
        <p:spPr>
          <a:xfrm>
            <a:off x="3184525" y="1904365"/>
            <a:ext cx="8477250" cy="460375"/>
          </a:xfrm>
          <a:prstGeom prst="rect">
            <a:avLst/>
          </a:prstGeom>
          <a:noFill/>
        </p:spPr>
        <p:txBody>
          <a:bodyPr wrap="square" rtlCol="0" anchor="t">
            <a:spAutoFit/>
          </a:bodyPr>
          <a:lstStyle/>
          <a:p>
            <a:pPr algn="l"/>
            <a:r>
              <a:rPr lang="zh-CN" altLang="en-US" sz="2400" b="1" smtClean="0">
                <a:ln>
                  <a:noFill/>
                </a:ln>
                <a:solidFill>
                  <a:srgbClr val="7030A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消耗 </a:t>
            </a:r>
            <a:r>
              <a:rPr lang="en-US" altLang="zh-CN" sz="2400" b="1" smtClean="0">
                <a:ln>
                  <a:noFill/>
                </a:ln>
                <a:solidFill>
                  <a:srgbClr val="7030A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400" b="1" smtClean="0">
                <a:ln>
                  <a:noFill/>
                </a:ln>
                <a:solidFill>
                  <a:srgbClr val="7030A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主动运输、胞吞、胞吐</a:t>
            </a:r>
            <a:endParaRPr lang="zh-CN" altLang="en-US"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6" name="文本框 15"/>
          <p:cNvSpPr txBox="1"/>
          <p:nvPr>
            <p:custDataLst>
              <p:tags r:id="rId4"/>
            </p:custDataLst>
          </p:nvPr>
        </p:nvSpPr>
        <p:spPr>
          <a:xfrm>
            <a:off x="3184525" y="2423160"/>
            <a:ext cx="8463915" cy="452120"/>
          </a:xfrm>
          <a:prstGeom prst="rect">
            <a:avLst/>
          </a:prstGeom>
          <a:noFill/>
        </p:spPr>
        <p:txBody>
          <a:bodyPr wrap="square" rtlCol="0" anchor="t">
            <a:spAutoFit/>
          </a:bodyPr>
          <a:lstStyle/>
          <a:p>
            <a:pPr marL="0" marR="0" lvl="0" indent="0" algn="l" defTabSz="914400" rtl="0" eaLnBrk="1" fontAlgn="base" latinLnBrk="0" hangingPunct="1">
              <a:lnSpc>
                <a:spcPts val="2815"/>
              </a:lnSpc>
              <a:spcBef>
                <a:spcPct val="0"/>
              </a:spcBef>
              <a:spcAft>
                <a:spcPct val="0"/>
              </a:spcAft>
              <a:buClrTx/>
              <a:buSzTx/>
              <a:buFontTx/>
              <a:buNone/>
            </a:pPr>
            <a:r>
              <a:rPr lang="zh-CN" altLang="en-US" sz="2400" b="1" smtClean="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产生 </a:t>
            </a:r>
            <a:r>
              <a:rPr lang="en-US" altLang="zh-CN" sz="2400" b="1" smtClean="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：细胞呼吸第一阶段</a:t>
            </a:r>
            <a:endParaRPr lang="zh-CN" altLang="en-US"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7" name="文本框 16"/>
          <p:cNvSpPr txBox="1"/>
          <p:nvPr>
            <p:custDataLst>
              <p:tags r:id="rId5"/>
            </p:custDataLst>
          </p:nvPr>
        </p:nvSpPr>
        <p:spPr>
          <a:xfrm>
            <a:off x="3184525" y="2918460"/>
            <a:ext cx="6096000" cy="450215"/>
          </a:xfrm>
          <a:prstGeom prst="rect">
            <a:avLst/>
          </a:prstGeom>
          <a:noFill/>
        </p:spPr>
        <p:txBody>
          <a:bodyPr wrap="square" rtlCol="0" anchor="t">
            <a:spAutoFit/>
          </a:bodyPr>
          <a:lstStyle/>
          <a:p>
            <a:pPr marL="0" marR="0" lvl="0" indent="0" algn="l" defTabSz="914400" rtl="0" eaLnBrk="1" fontAlgn="base" latinLnBrk="0" hangingPunct="1">
              <a:lnSpc>
                <a:spcPts val="2800"/>
              </a:lnSpc>
              <a:spcBef>
                <a:spcPct val="0"/>
              </a:spcBef>
              <a:spcAft>
                <a:spcPct val="0"/>
              </a:spcAft>
              <a:buClrTx/>
              <a:buSzTx/>
              <a:buFontTx/>
              <a:buNone/>
            </a:pPr>
            <a:r>
              <a:rPr lang="zh-CN" altLang="en-US" sz="2400" b="1" smtClean="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产生 </a:t>
            </a:r>
            <a:r>
              <a:rPr lang="en-US" altLang="zh-CN" sz="2400" b="1" smtClean="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：光反应</a:t>
            </a:r>
            <a:endParaRPr lang="zh-CN" altLang="en-US"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8" name="文本框 17"/>
          <p:cNvSpPr txBox="1"/>
          <p:nvPr>
            <p:custDataLst>
              <p:tags r:id="rId6"/>
            </p:custDataLst>
          </p:nvPr>
        </p:nvSpPr>
        <p:spPr>
          <a:xfrm>
            <a:off x="3184525" y="3365500"/>
            <a:ext cx="8604250" cy="474345"/>
          </a:xfrm>
          <a:prstGeom prst="rect">
            <a:avLst/>
          </a:prstGeom>
          <a:noFill/>
        </p:spPr>
        <p:txBody>
          <a:bodyPr wrap="square" rtlCol="0" anchor="t">
            <a:spAutoFit/>
          </a:bodyPr>
          <a:lstStyle/>
          <a:p>
            <a:pPr marL="0" marR="0" lvl="0" indent="0" algn="l" defTabSz="914400" rtl="0" eaLnBrk="1" fontAlgn="base" latinLnBrk="0" hangingPunct="1">
              <a:lnSpc>
                <a:spcPts val="2990"/>
              </a:lnSpc>
              <a:spcBef>
                <a:spcPct val="0"/>
              </a:spcBef>
              <a:spcAft>
                <a:spcPct val="0"/>
              </a:spcAft>
              <a:buClrTx/>
              <a:buSzTx/>
              <a:buFontTx/>
              <a:buNone/>
            </a:pPr>
            <a:r>
              <a:rPr lang="zh-CN" altLang="en-US" sz="2400" b="1" smtClean="0">
                <a:ln>
                  <a:noFill/>
                </a:ln>
                <a:solidFill>
                  <a:srgbClr val="7030A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消耗 </a:t>
            </a:r>
            <a:r>
              <a:rPr lang="en-US" altLang="zh-CN" sz="2400" b="1" smtClean="0">
                <a:ln>
                  <a:noFill/>
                </a:ln>
                <a:solidFill>
                  <a:srgbClr val="7030A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400" b="1" smtClean="0">
                <a:ln>
                  <a:noFill/>
                </a:ln>
                <a:solidFill>
                  <a:srgbClr val="7030A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暗反应和自身 </a:t>
            </a:r>
            <a:r>
              <a:rPr lang="en-US" altLang="zh-CN"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DNA </a:t>
            </a:r>
            <a:r>
              <a:rPr lang="zh-CN" altLang="en-US"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复制、转录、翻译等</a:t>
            </a:r>
            <a:endParaRPr lang="zh-CN" altLang="en-US"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9" name="文本框 18"/>
          <p:cNvSpPr txBox="1"/>
          <p:nvPr>
            <p:custDataLst>
              <p:tags r:id="rId7"/>
            </p:custDataLst>
          </p:nvPr>
        </p:nvSpPr>
        <p:spPr>
          <a:xfrm>
            <a:off x="3152140" y="3852545"/>
            <a:ext cx="6096000" cy="460375"/>
          </a:xfrm>
          <a:prstGeom prst="rect">
            <a:avLst/>
          </a:prstGeom>
          <a:noFill/>
        </p:spPr>
        <p:txBody>
          <a:bodyPr wrap="square" rtlCol="0" anchor="t">
            <a:spAutoFit/>
          </a:bodyPr>
          <a:lstStyle/>
          <a:p>
            <a:r>
              <a:rPr lang="zh-CN" altLang="en-US" sz="2400" b="1" smtClean="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产生 </a:t>
            </a:r>
            <a:r>
              <a:rPr lang="en-US" altLang="zh-CN" sz="2400" b="1" smtClean="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：有氧呼吸第二、三阶段</a:t>
            </a:r>
            <a:endParaRPr lang="zh-CN" altLang="en-US"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0" name="文本框 19"/>
          <p:cNvSpPr txBox="1"/>
          <p:nvPr>
            <p:custDataLst>
              <p:tags r:id="rId8"/>
            </p:custDataLst>
          </p:nvPr>
        </p:nvSpPr>
        <p:spPr>
          <a:xfrm>
            <a:off x="3162935" y="4260215"/>
            <a:ext cx="7415530" cy="474345"/>
          </a:xfrm>
          <a:prstGeom prst="rect">
            <a:avLst/>
          </a:prstGeom>
          <a:noFill/>
        </p:spPr>
        <p:txBody>
          <a:bodyPr wrap="square" rtlCol="0" anchor="t">
            <a:spAutoFit/>
          </a:bodyPr>
          <a:lstStyle/>
          <a:p>
            <a:pPr marL="0" marR="0" lvl="0" indent="0" algn="l" defTabSz="914400" rtl="0" eaLnBrk="1" fontAlgn="base" latinLnBrk="0" hangingPunct="1">
              <a:lnSpc>
                <a:spcPts val="2990"/>
              </a:lnSpc>
              <a:spcBef>
                <a:spcPct val="0"/>
              </a:spcBef>
              <a:spcAft>
                <a:spcPct val="0"/>
              </a:spcAft>
              <a:buClrTx/>
              <a:buSzTx/>
              <a:buFontTx/>
              <a:buNone/>
              <a:tabLst>
                <a:tab pos="609600" algn="l"/>
              </a:tabLst>
            </a:pPr>
            <a:r>
              <a:rPr lang="zh-CN" altLang="en-US" sz="2400" b="1" smtClean="0">
                <a:ln>
                  <a:noFill/>
                </a:ln>
                <a:solidFill>
                  <a:srgbClr val="7030A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消耗 </a:t>
            </a:r>
            <a:r>
              <a:rPr lang="en-US" altLang="zh-CN" sz="2400" b="1" smtClean="0">
                <a:ln>
                  <a:noFill/>
                </a:ln>
                <a:solidFill>
                  <a:srgbClr val="7030A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400" b="1" smtClean="0">
                <a:ln>
                  <a:noFill/>
                </a:ln>
                <a:solidFill>
                  <a:srgbClr val="7030A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自身 </a:t>
            </a:r>
            <a:r>
              <a:rPr lang="en-US" altLang="zh-CN"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DNA </a:t>
            </a:r>
            <a:r>
              <a:rPr lang="zh-CN" altLang="en-US"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复制、转录、翻译等</a:t>
            </a:r>
            <a:endParaRPr lang="zh-CN" altLang="en-US"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1" name="文本框 20"/>
          <p:cNvSpPr txBox="1"/>
          <p:nvPr>
            <p:custDataLst>
              <p:tags r:id="rId9"/>
            </p:custDataLst>
          </p:nvPr>
        </p:nvSpPr>
        <p:spPr>
          <a:xfrm>
            <a:off x="3152140" y="4772660"/>
            <a:ext cx="8477250" cy="452120"/>
          </a:xfrm>
          <a:prstGeom prst="rect">
            <a:avLst/>
          </a:prstGeom>
          <a:noFill/>
        </p:spPr>
        <p:txBody>
          <a:bodyPr wrap="square" rtlCol="0" anchor="t">
            <a:spAutoFit/>
          </a:bodyPr>
          <a:lstStyle/>
          <a:p>
            <a:pPr marL="0" marR="0" lvl="0" indent="0" algn="l" defTabSz="914400" rtl="0" eaLnBrk="1" fontAlgn="base" latinLnBrk="0" hangingPunct="1">
              <a:lnSpc>
                <a:spcPts val="2815"/>
              </a:lnSpc>
              <a:spcBef>
                <a:spcPct val="0"/>
              </a:spcBef>
              <a:spcAft>
                <a:spcPct val="0"/>
              </a:spcAft>
              <a:buClrTx/>
              <a:buSzTx/>
              <a:buFontTx/>
              <a:buNone/>
            </a:pPr>
            <a:r>
              <a:rPr lang="zh-CN" altLang="en-US" sz="2400" b="1" smtClean="0">
                <a:ln>
                  <a:noFill/>
                </a:ln>
                <a:solidFill>
                  <a:srgbClr val="7030A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消耗 </a:t>
            </a:r>
            <a:r>
              <a:rPr lang="en-US" altLang="zh-CN" sz="2400" b="1" smtClean="0">
                <a:ln>
                  <a:noFill/>
                </a:ln>
                <a:solidFill>
                  <a:srgbClr val="7030A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400" b="1" smtClean="0">
                <a:ln>
                  <a:noFill/>
                </a:ln>
                <a:solidFill>
                  <a:srgbClr val="7030A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蛋白质的合成</a:t>
            </a:r>
            <a:endParaRPr lang="zh-CN" altLang="en-US"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3" name="文本框 22"/>
          <p:cNvSpPr txBox="1"/>
          <p:nvPr>
            <p:custDataLst>
              <p:tags r:id="rId10"/>
            </p:custDataLst>
          </p:nvPr>
        </p:nvSpPr>
        <p:spPr>
          <a:xfrm>
            <a:off x="3195320" y="5340350"/>
            <a:ext cx="8439150" cy="452120"/>
          </a:xfrm>
          <a:prstGeom prst="rect">
            <a:avLst/>
          </a:prstGeom>
          <a:noFill/>
        </p:spPr>
        <p:txBody>
          <a:bodyPr wrap="square" rtlCol="0" anchor="t">
            <a:spAutoFit/>
          </a:bodyPr>
          <a:lstStyle/>
          <a:p>
            <a:pPr marL="0" marR="0" lvl="0" indent="0" algn="l" defTabSz="914400" rtl="0" eaLnBrk="1" fontAlgn="base" latinLnBrk="0" hangingPunct="1">
              <a:lnSpc>
                <a:spcPts val="2815"/>
              </a:lnSpc>
              <a:spcBef>
                <a:spcPct val="0"/>
              </a:spcBef>
              <a:spcAft>
                <a:spcPct val="0"/>
              </a:spcAft>
              <a:buClrTx/>
              <a:buSzTx/>
              <a:buFontTx/>
              <a:buNone/>
            </a:pPr>
            <a:r>
              <a:rPr lang="zh-CN" altLang="en-US" sz="2400" b="1" smtClean="0">
                <a:ln>
                  <a:noFill/>
                </a:ln>
                <a:solidFill>
                  <a:srgbClr val="7030A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消耗 </a:t>
            </a:r>
            <a:r>
              <a:rPr lang="en-US" altLang="zh-CN" sz="2400" b="1" smtClean="0">
                <a:ln>
                  <a:noFill/>
                </a:ln>
                <a:solidFill>
                  <a:srgbClr val="7030A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400" b="1" smtClean="0">
                <a:ln>
                  <a:noFill/>
                </a:ln>
                <a:solidFill>
                  <a:srgbClr val="7030A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DNA </a:t>
            </a:r>
            <a:r>
              <a:rPr lang="zh-CN" altLang="en-US"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复制、转录等</a:t>
            </a:r>
            <a:endParaRPr lang="zh-CN" altLang="en-US" sz="2400" b="1" smtClean="0">
              <a:ln>
                <a:noFill/>
              </a:ln>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3" name="文本框 2"/>
          <p:cNvSpPr txBox="1"/>
          <p:nvPr>
            <p:custDataLst>
              <p:tags r:id="rId11"/>
            </p:custDataLst>
          </p:nvPr>
        </p:nvSpPr>
        <p:spPr>
          <a:xfrm>
            <a:off x="517525" y="5908040"/>
            <a:ext cx="9958070" cy="829945"/>
          </a:xfrm>
          <a:prstGeom prst="rect">
            <a:avLst/>
          </a:prstGeom>
          <a:ln>
            <a:noFill/>
          </a:ln>
        </p:spPr>
        <p:style>
          <a:lnRef idx="3">
            <a:schemeClr val="accent3"/>
          </a:lnRef>
          <a:fillRef idx="0">
            <a:srgbClr val="FFFFFF"/>
          </a:fillRef>
          <a:effectRef idx="0">
            <a:srgbClr val="FFFFFF"/>
          </a:effectRef>
          <a:fontRef idx="minor">
            <a:schemeClr val="tx1"/>
          </a:fontRef>
        </p:style>
        <p:txBody>
          <a:bodyPr wrap="square" rtlCol="0" anchor="t">
            <a:spAutoFit/>
          </a:bodyPr>
          <a:lstStyle/>
          <a:p>
            <a:r>
              <a:rPr lang="zh-CN" sz="2400" b="1">
                <a:latin typeface="微软雅黑" panose="020B0503020204020204" pitchFamily="34" charset="-122"/>
                <a:ea typeface="微软雅黑" panose="020B0503020204020204" pitchFamily="34" charset="-122"/>
                <a:cs typeface="微软雅黑" panose="020B0503020204020204" pitchFamily="34" charset="-120"/>
                <a:sym typeface="+mn-ea"/>
              </a:rPr>
              <a:t>注意</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400" b="1">
                <a:latin typeface="微软雅黑" panose="020B0503020204020204" pitchFamily="34" charset="-122"/>
                <a:ea typeface="微软雅黑" panose="020B0503020204020204" pitchFamily="34" charset="-122"/>
                <a:cs typeface="微软雅黑" panose="020B0503020204020204" pitchFamily="34" charset="-120"/>
                <a:sym typeface="+mn-ea"/>
              </a:rPr>
              <a:t>不是所有的生理活动都要消耗</a:t>
            </a:r>
            <a:r>
              <a:rPr lang="en-US" sz="2400" b="1">
                <a:latin typeface="微软雅黑" panose="020B0503020204020204" pitchFamily="34" charset="-122"/>
                <a:ea typeface="微软雅黑" panose="020B0503020204020204" pitchFamily="34" charset="-122"/>
                <a:cs typeface="微软雅黑" panose="020B0503020204020204" pitchFamily="34" charset="-120"/>
                <a:sym typeface="+mn-ea"/>
              </a:rPr>
              <a:t>ATP, </a:t>
            </a:r>
            <a:r>
              <a:rPr lang="zh-CN" sz="2400" b="1">
                <a:solidFill>
                  <a:srgbClr val="2307F7"/>
                </a:solidFill>
                <a:latin typeface="微软雅黑" panose="020B0503020204020204" pitchFamily="34" charset="-122"/>
                <a:ea typeface="微软雅黑" panose="020B0503020204020204" pitchFamily="34" charset="-122"/>
                <a:cs typeface="微软雅黑" panose="020B0503020204020204" pitchFamily="34" charset="-120"/>
                <a:sym typeface="+mn-ea"/>
              </a:rPr>
              <a:t>高中阶段所学的知识中有三种生理活动不消耗</a:t>
            </a:r>
            <a:r>
              <a:rPr lang="en-US" sz="2400" b="1">
                <a:solidFill>
                  <a:srgbClr val="2307F7"/>
                </a:solidFill>
                <a:latin typeface="微软雅黑" panose="020B0503020204020204" pitchFamily="34" charset="-122"/>
                <a:ea typeface="微软雅黑" panose="020B0503020204020204" pitchFamily="34" charset="-122"/>
                <a:cs typeface="微软雅黑" panose="020B0503020204020204" pitchFamily="34" charset="-120"/>
                <a:sym typeface="+mn-ea"/>
              </a:rPr>
              <a:t>ATP: </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被动运输、暗反应中</a:t>
            </a:r>
            <a:r>
              <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CO</a:t>
            </a:r>
            <a:r>
              <a:rPr lang="en-US" sz="24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固定、水解反应</a:t>
            </a:r>
            <a:r>
              <a:rPr lang="zh-CN" sz="2400" b="1">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nvGrpSpPr>
          <p:cNvPr id="2" name="组合 1"/>
          <p:cNvGrpSpPr/>
          <p:nvPr>
            <p:custDataLst>
              <p:tags r:id="rId12"/>
            </p:custDataLst>
          </p:nvPr>
        </p:nvGrpSpPr>
        <p:grpSpPr>
          <a:xfrm>
            <a:off x="149225" y="81280"/>
            <a:ext cx="5146675" cy="1152525"/>
            <a:chOff x="235" y="128"/>
            <a:chExt cx="9212" cy="1815"/>
          </a:xfrm>
        </p:grpSpPr>
        <p:sp>
          <p:nvSpPr>
            <p:cNvPr id="5" name="文本框 4"/>
            <p:cNvSpPr txBox="1"/>
            <p:nvPr>
              <p:custDataLst>
                <p:tags r:id="rId13"/>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与</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ADP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的相互转化</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0" name="组合 9"/>
            <p:cNvGrpSpPr/>
            <p:nvPr>
              <p:custDataLst>
                <p:tags r:id="rId14"/>
              </p:custDataLst>
            </p:nvPr>
          </p:nvGrpSpPr>
          <p:grpSpPr>
            <a:xfrm>
              <a:off x="235" y="128"/>
              <a:ext cx="9212" cy="899"/>
              <a:chOff x="587375" y="977268"/>
              <a:chExt cx="5849544" cy="570900"/>
            </a:xfrm>
          </p:grpSpPr>
          <p:sp>
            <p:nvSpPr>
              <p:cNvPr id="215" name="任意多边形: 形状 17"/>
              <p:cNvSpPr/>
              <p:nvPr>
                <p:custDataLst>
                  <p:tags r:id="rId15"/>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6"/>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17"/>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8"/>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7" name="图片 26" descr="32303137373532353b32303137393931383bc9faceefcfd4cea2beb5cfb8b0fb"/>
            <p:cNvPicPr>
              <a:picLocks noChangeAspect="1"/>
            </p:cNvPicPr>
            <p:nvPr>
              <p:custDataLst>
                <p:tags r:id="rId19"/>
              </p:custDataLst>
            </p:nvPr>
          </p:nvPicPr>
          <p:blipFill>
            <a:blip r:embed="rId20"/>
            <a:stretch>
              <a:fillRect/>
            </a:stretch>
          </p:blipFill>
          <p:spPr>
            <a:xfrm>
              <a:off x="1119" y="207"/>
              <a:ext cx="719" cy="719"/>
            </a:xfrm>
            <a:prstGeom prst="rect">
              <a:avLst/>
            </a:prstGeom>
          </p:spPr>
        </p:pic>
      </p:grpSp>
    </p:spTree>
    <p:custDataLst>
      <p:tags r:id="rId2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blinds(horizontal)">
                                      <p:cBhvr>
                                        <p:cTn id="3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P spid="21" grpId="0"/>
      <p:bldP spid="23" grpId="0"/>
      <p:bldP spid="3"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custDataLst>
              <p:tags r:id="rId1"/>
            </p:custDataLst>
          </p:nvPr>
        </p:nvGrpSpPr>
        <p:grpSpPr>
          <a:xfrm>
            <a:off x="299085" y="2283460"/>
            <a:ext cx="6921500" cy="1621790"/>
            <a:chOff x="627" y="2170"/>
            <a:chExt cx="10900" cy="2554"/>
          </a:xfrm>
        </p:grpSpPr>
        <p:cxnSp>
          <p:nvCxnSpPr>
            <p:cNvPr id="12291" name="Line 3"/>
            <p:cNvCxnSpPr/>
            <p:nvPr>
              <p:custDataLst>
                <p:tags r:id="rId2"/>
              </p:custDataLst>
            </p:nvPr>
          </p:nvCxnSpPr>
          <p:spPr>
            <a:xfrm flipV="1">
              <a:off x="2485" y="3880"/>
              <a:ext cx="1851" cy="24"/>
            </a:xfrm>
            <a:prstGeom prst="line">
              <a:avLst/>
            </a:prstGeom>
            <a:ln w="38100" cap="flat" cmpd="sng">
              <a:solidFill>
                <a:srgbClr val="000000"/>
              </a:solidFill>
              <a:prstDash val="solid"/>
              <a:headEnd type="none" w="med" len="med"/>
              <a:tailEnd type="triangle" w="med" len="med"/>
            </a:ln>
          </p:spPr>
        </p:cxnSp>
        <p:sp>
          <p:nvSpPr>
            <p:cNvPr id="12292" name="Text Box 4"/>
            <p:cNvSpPr/>
            <p:nvPr>
              <p:custDataLst>
                <p:tags r:id="rId3"/>
              </p:custDataLst>
            </p:nvPr>
          </p:nvSpPr>
          <p:spPr>
            <a:xfrm>
              <a:off x="2406" y="3168"/>
              <a:ext cx="1787" cy="725"/>
            </a:xfrm>
            <a:prstGeom prst="rect">
              <a:avLst/>
            </a:prstGeom>
            <a:noFill/>
            <a:ln w="9525">
              <a:noFill/>
            </a:ln>
          </p:spPr>
          <p:txBody>
            <a:bodyPr wrap="square">
              <a:spAutoFit/>
            </a:bodyPr>
            <a:lstStyle/>
            <a:p>
              <a:pPr>
                <a:spcBef>
                  <a:spcPct val="50000"/>
                </a:spcBef>
              </a:pP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水解酶 </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2294" name="Text Box 6"/>
            <p:cNvSpPr/>
            <p:nvPr>
              <p:custDataLst>
                <p:tags r:id="rId4"/>
              </p:custDataLst>
            </p:nvPr>
          </p:nvSpPr>
          <p:spPr>
            <a:xfrm>
              <a:off x="6367" y="3193"/>
              <a:ext cx="793" cy="1105"/>
            </a:xfrm>
            <a:prstGeom prst="rect">
              <a:avLst/>
            </a:prstGeom>
            <a:noFill/>
            <a:ln w="9525">
              <a:noFill/>
            </a:ln>
          </p:spPr>
          <p:txBody>
            <a:bodyPr>
              <a:spAutoFit/>
            </a:bodyPr>
            <a:lstStyle/>
            <a:p>
              <a:pPr>
                <a:spcBef>
                  <a:spcPct val="50000"/>
                </a:spcBef>
              </a:pPr>
              <a:r>
                <a:rPr lang="en-US" altLang="zh-CN" sz="4000" b="1">
                  <a:latin typeface="Times New Roman" panose="02020603050405020304"/>
                  <a:ea typeface="黑体" panose="02010609060101010101" charset="-122"/>
                </a:rPr>
                <a:t>+</a:t>
              </a:r>
              <a:endParaRPr lang="en-US" altLang="zh-CN" sz="4000" b="1">
                <a:latin typeface="Times New Roman" panose="02020603050405020304"/>
                <a:ea typeface="黑体" panose="02010609060101010101" charset="-122"/>
              </a:endParaRPr>
            </a:p>
          </p:txBody>
        </p:sp>
        <p:sp>
          <p:nvSpPr>
            <p:cNvPr id="12295" name="Text Box 7"/>
            <p:cNvSpPr/>
            <p:nvPr>
              <p:custDataLst>
                <p:tags r:id="rId5"/>
              </p:custDataLst>
            </p:nvPr>
          </p:nvSpPr>
          <p:spPr>
            <a:xfrm>
              <a:off x="7069" y="3243"/>
              <a:ext cx="1363" cy="1016"/>
            </a:xfrm>
            <a:prstGeom prst="rect">
              <a:avLst/>
            </a:prstGeom>
            <a:noFill/>
            <a:ln w="9525">
              <a:noFill/>
            </a:ln>
          </p:spPr>
          <p:txBody>
            <a:bodyPr>
              <a:spAutoFit/>
            </a:bodyPr>
            <a:lstStyle/>
            <a:p>
              <a:pPr>
                <a:spcBef>
                  <a:spcPct val="50000"/>
                </a:spcBef>
              </a:pPr>
              <a:r>
                <a:rPr lang="en-US" altLang="zh-CN" sz="3600" b="1">
                  <a:solidFill>
                    <a:schemeClr val="tx1"/>
                  </a:solidFill>
                  <a:latin typeface="微软雅黑" panose="020B0503020204020204" pitchFamily="34" charset="-122"/>
                  <a:ea typeface="微软雅黑" panose="020B0503020204020204" pitchFamily="34" charset="-122"/>
                </a:rPr>
                <a:t>Pi</a:t>
              </a:r>
              <a:endParaRPr lang="en-US" altLang="zh-CN" sz="3600" b="1">
                <a:solidFill>
                  <a:schemeClr val="tx1"/>
                </a:solidFill>
                <a:latin typeface="微软雅黑" panose="020B0503020204020204" pitchFamily="34" charset="-122"/>
                <a:ea typeface="微软雅黑" panose="020B0503020204020204" pitchFamily="34" charset="-122"/>
              </a:endParaRPr>
            </a:p>
          </p:txBody>
        </p:sp>
        <p:sp>
          <p:nvSpPr>
            <p:cNvPr id="12296" name="Rectangle 8"/>
            <p:cNvSpPr/>
            <p:nvPr>
              <p:custDataLst>
                <p:tags r:id="rId6"/>
              </p:custDataLst>
            </p:nvPr>
          </p:nvSpPr>
          <p:spPr>
            <a:xfrm>
              <a:off x="8047" y="3205"/>
              <a:ext cx="638" cy="1105"/>
            </a:xfrm>
            <a:prstGeom prst="rect">
              <a:avLst/>
            </a:prstGeom>
            <a:noFill/>
            <a:ln w="9525">
              <a:noFill/>
            </a:ln>
          </p:spPr>
          <p:txBody>
            <a:bodyPr>
              <a:spAutoFit/>
            </a:bodyPr>
            <a:lstStyle/>
            <a:p>
              <a:r>
                <a:rPr lang="en-US" altLang="zh-CN" sz="4000" b="1">
                  <a:latin typeface="Times New Roman" panose="02020603050405020304"/>
                  <a:ea typeface="黑体" panose="02010609060101010101" charset="-122"/>
                </a:rPr>
                <a:t>+</a:t>
              </a:r>
              <a:endParaRPr lang="en-US" altLang="zh-CN" sz="4000" b="1">
                <a:latin typeface="Times New Roman" panose="02020603050405020304"/>
                <a:ea typeface="黑体" panose="02010609060101010101" charset="-122"/>
              </a:endParaRPr>
            </a:p>
          </p:txBody>
        </p:sp>
        <p:sp>
          <p:nvSpPr>
            <p:cNvPr id="12297" name="Text Box 9"/>
            <p:cNvSpPr/>
            <p:nvPr>
              <p:custDataLst>
                <p:tags r:id="rId7"/>
              </p:custDataLst>
            </p:nvPr>
          </p:nvSpPr>
          <p:spPr>
            <a:xfrm>
              <a:off x="4451" y="3282"/>
              <a:ext cx="2034" cy="1016"/>
            </a:xfrm>
            <a:prstGeom prst="rect">
              <a:avLst/>
            </a:prstGeom>
            <a:noFill/>
            <a:ln w="9525">
              <a:noFill/>
            </a:ln>
          </p:spPr>
          <p:txBody>
            <a:bodyPr wrap="square">
              <a:spAutoFit/>
            </a:bodyPr>
            <a:lstStyle/>
            <a:p>
              <a:pPr>
                <a:spcBef>
                  <a:spcPct val="50000"/>
                </a:spcBef>
              </a:pPr>
              <a:r>
                <a:rPr lang="en-US" altLang="zh-CN" sz="3600" b="1">
                  <a:latin typeface="微软雅黑" panose="020B0503020204020204" pitchFamily="34" charset="-122"/>
                  <a:ea typeface="微软雅黑" panose="020B0503020204020204" pitchFamily="34" charset="-122"/>
                </a:rPr>
                <a:t>ADP</a:t>
              </a:r>
              <a:endParaRPr lang="en-US" altLang="zh-CN" sz="3600" b="1">
                <a:latin typeface="微软雅黑" panose="020B0503020204020204" pitchFamily="34" charset="-122"/>
                <a:ea typeface="微软雅黑" panose="020B0503020204020204" pitchFamily="34" charset="-122"/>
              </a:endParaRPr>
            </a:p>
          </p:txBody>
        </p:sp>
        <p:grpSp>
          <p:nvGrpSpPr>
            <p:cNvPr id="12298" name="Group 10"/>
            <p:cNvGrpSpPr/>
            <p:nvPr>
              <p:custDataLst>
                <p:tags r:id="rId8"/>
              </p:custDataLst>
            </p:nvPr>
          </p:nvGrpSpPr>
          <p:grpSpPr>
            <a:xfrm>
              <a:off x="8847" y="2170"/>
              <a:ext cx="2680" cy="2555"/>
              <a:chOff x="0" y="0"/>
              <a:chExt cx="1072" cy="1022"/>
            </a:xfrm>
          </p:grpSpPr>
          <p:sp>
            <p:nvSpPr>
              <p:cNvPr id="12299" name="AutoShape 11">
                <a:hlinkClick r:id=""/>
              </p:cNvPr>
              <p:cNvSpPr/>
              <p:nvPr>
                <p:custDataLst>
                  <p:tags r:id="rId9"/>
                </p:custDataLst>
              </p:nvPr>
            </p:nvSpPr>
            <p:spPr>
              <a:xfrm>
                <a:off x="0" y="0"/>
                <a:ext cx="1072" cy="1022"/>
              </a:xfrm>
              <a:prstGeom prst="irregularSeal2">
                <a:avLst/>
              </a:prstGeom>
              <a:solidFill>
                <a:srgbClr val="FFFF00">
                  <a:alpha val="50000"/>
                </a:srgbClr>
              </a:solidFill>
              <a:ln w="9525" cap="flat" cmpd="sng">
                <a:solidFill>
                  <a:srgbClr val="000000"/>
                </a:solidFill>
                <a:prstDash val="solid"/>
                <a:miter/>
                <a:headEnd type="none" w="med" len="med"/>
                <a:tailEnd type="none" w="med" len="med"/>
              </a:ln>
            </p:spPr>
            <p:txBody>
              <a:bodyPr wrap="none" anchor="ctr"/>
              <a:lstStyle/>
              <a:p>
                <a:endParaRPr lang="zh-CN" altLang="en-US">
                  <a:latin typeface="微软雅黑" panose="020B0503020204020204" pitchFamily="34" charset="-122"/>
                  <a:ea typeface="微软雅黑" panose="020B0503020204020204" pitchFamily="34" charset="-122"/>
                </a:endParaRPr>
              </a:p>
            </p:txBody>
          </p:sp>
          <p:sp>
            <p:nvSpPr>
              <p:cNvPr id="12300" name="Text Box 12"/>
              <p:cNvSpPr/>
              <p:nvPr>
                <p:custDataLst>
                  <p:tags r:id="rId10"/>
                </p:custDataLst>
              </p:nvPr>
            </p:nvSpPr>
            <p:spPr>
              <a:xfrm>
                <a:off x="172" y="393"/>
                <a:ext cx="626" cy="329"/>
              </a:xfrm>
              <a:prstGeom prst="rect">
                <a:avLst/>
              </a:prstGeom>
              <a:noFill/>
              <a:ln w="9525">
                <a:noFill/>
              </a:ln>
            </p:spPr>
            <p:txBody>
              <a:bodyPr wrap="square">
                <a:spAutoFit/>
              </a:bodyPr>
              <a:lstStyle/>
              <a:p>
                <a:pPr>
                  <a:spcBef>
                    <a:spcPct val="50000"/>
                  </a:spcBef>
                </a:pPr>
                <a:r>
                  <a:rPr lang="zh-CN" altLang="en-US" sz="2800" b="1">
                    <a:solidFill>
                      <a:srgbClr val="000000"/>
                    </a:solidFill>
                    <a:latin typeface="微软雅黑" panose="020B0503020204020204" pitchFamily="34" charset="-122"/>
                    <a:ea typeface="微软雅黑" panose="020B0503020204020204" pitchFamily="34" charset="-122"/>
                  </a:rPr>
                  <a:t>能量</a:t>
                </a:r>
                <a:endParaRPr lang="zh-CN" altLang="en-US" sz="2800" b="1">
                  <a:solidFill>
                    <a:srgbClr val="000000"/>
                  </a:solidFill>
                  <a:latin typeface="微软雅黑" panose="020B0503020204020204" pitchFamily="34" charset="-122"/>
                  <a:ea typeface="微软雅黑" panose="020B0503020204020204" pitchFamily="34" charset="-122"/>
                </a:endParaRPr>
              </a:p>
            </p:txBody>
          </p:sp>
        </p:grpSp>
        <p:sp>
          <p:nvSpPr>
            <p:cNvPr id="12302" name="Text Box 14"/>
            <p:cNvSpPr/>
            <p:nvPr>
              <p:custDataLst>
                <p:tags r:id="rId11"/>
              </p:custDataLst>
            </p:nvPr>
          </p:nvSpPr>
          <p:spPr>
            <a:xfrm>
              <a:off x="627" y="3335"/>
              <a:ext cx="2034" cy="1016"/>
            </a:xfrm>
            <a:prstGeom prst="rect">
              <a:avLst/>
            </a:prstGeom>
            <a:noFill/>
            <a:ln w="9525">
              <a:noFill/>
            </a:ln>
          </p:spPr>
          <p:txBody>
            <a:bodyPr wrap="square">
              <a:spAutoFit/>
            </a:bodyPr>
            <a:lstStyle/>
            <a:p>
              <a:pPr>
                <a:spcBef>
                  <a:spcPct val="50000"/>
                </a:spcBef>
              </a:pPr>
              <a:r>
                <a:rPr lang="en-US" altLang="zh-CN" sz="3600" b="1">
                  <a:latin typeface="微软雅黑" panose="020B0503020204020204" pitchFamily="34" charset="-122"/>
                  <a:ea typeface="微软雅黑" panose="020B0503020204020204" pitchFamily="34" charset="-122"/>
                </a:rPr>
                <a:t>ATP</a:t>
              </a:r>
              <a:endParaRPr lang="en-US" altLang="zh-CN" sz="3600" b="1">
                <a:latin typeface="微软雅黑" panose="020B0503020204020204" pitchFamily="34" charset="-122"/>
                <a:ea typeface="微软雅黑" panose="020B0503020204020204" pitchFamily="34" charset="-122"/>
              </a:endParaRPr>
            </a:p>
          </p:txBody>
        </p:sp>
      </p:grpSp>
      <p:sp>
        <p:nvSpPr>
          <p:cNvPr id="21511" name="Text Box 8"/>
          <p:cNvSpPr/>
          <p:nvPr>
            <p:custDataLst>
              <p:tags r:id="rId12"/>
            </p:custDataLst>
          </p:nvPr>
        </p:nvSpPr>
        <p:spPr>
          <a:xfrm>
            <a:off x="7433310" y="1974215"/>
            <a:ext cx="3044190" cy="398780"/>
          </a:xfrm>
          <a:prstGeom prst="rect">
            <a:avLst/>
          </a:prstGeom>
          <a:noFill/>
          <a:ln w="9525">
            <a:noFill/>
          </a:ln>
        </p:spPr>
        <p:txBody>
          <a:bodyPr wrap="square">
            <a:spAutoFit/>
          </a:bodyPr>
          <a:lstStyle/>
          <a:p>
            <a:pPr algn="l"/>
            <a:r>
              <a:rPr lang="zh-CN" altLang="en-US" sz="2000" b="1">
                <a:solidFill>
                  <a:schemeClr val="tx1"/>
                </a:solidFill>
                <a:latin typeface="微软雅黑" panose="020B0503020204020204" pitchFamily="34" charset="-122"/>
                <a:ea typeface="微软雅黑" panose="020B0503020204020204" pitchFamily="34" charset="-122"/>
              </a:rPr>
              <a:t>机械能（肌细胞收缩）</a:t>
            </a: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1512" name="Text Box 9"/>
          <p:cNvSpPr/>
          <p:nvPr>
            <p:custDataLst>
              <p:tags r:id="rId13"/>
            </p:custDataLst>
          </p:nvPr>
        </p:nvSpPr>
        <p:spPr>
          <a:xfrm>
            <a:off x="7433310" y="1518285"/>
            <a:ext cx="3819525" cy="398780"/>
          </a:xfrm>
          <a:prstGeom prst="rect">
            <a:avLst/>
          </a:prstGeom>
          <a:noFill/>
          <a:ln w="9525">
            <a:noFill/>
          </a:ln>
        </p:spPr>
        <p:txBody>
          <a:bodyPr wrap="square">
            <a:spAutoFit/>
          </a:bodyPr>
          <a:lstStyle/>
          <a:p>
            <a:pPr algn="l"/>
            <a:r>
              <a:rPr lang="zh-CN" altLang="en-US" sz="2000" b="1">
                <a:solidFill>
                  <a:schemeClr val="tx1"/>
                </a:solidFill>
                <a:latin typeface="微软雅黑" panose="020B0503020204020204" pitchFamily="34" charset="-122"/>
                <a:ea typeface="微软雅黑" panose="020B0503020204020204" pitchFamily="34" charset="-122"/>
              </a:rPr>
              <a:t>渗透能（主动运输、胞吞胞吐）</a:t>
            </a: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1513" name="Text Box 10"/>
          <p:cNvSpPr/>
          <p:nvPr>
            <p:custDataLst>
              <p:tags r:id="rId14"/>
            </p:custDataLst>
          </p:nvPr>
        </p:nvSpPr>
        <p:spPr>
          <a:xfrm>
            <a:off x="7433310" y="3342005"/>
            <a:ext cx="3543935" cy="398780"/>
          </a:xfrm>
          <a:prstGeom prst="rect">
            <a:avLst/>
          </a:prstGeom>
          <a:noFill/>
          <a:ln w="9525">
            <a:noFill/>
          </a:ln>
        </p:spPr>
        <p:txBody>
          <a:bodyPr wrap="square">
            <a:spAutoFit/>
          </a:bodyPr>
          <a:lstStyle/>
          <a:p>
            <a:pPr algn="l"/>
            <a:r>
              <a:rPr lang="zh-CN" altLang="en-US" sz="2000" b="1">
                <a:solidFill>
                  <a:schemeClr val="tx1"/>
                </a:solidFill>
                <a:latin typeface="微软雅黑" panose="020B0503020204020204" pitchFamily="34" charset="-122"/>
                <a:ea typeface="微软雅黑" panose="020B0503020204020204" pitchFamily="34" charset="-122"/>
              </a:rPr>
              <a:t>电能（电鳐放电、大脑思考）</a:t>
            </a: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1514" name="Text Box 11"/>
          <p:cNvSpPr/>
          <p:nvPr>
            <p:custDataLst>
              <p:tags r:id="rId15"/>
            </p:custDataLst>
          </p:nvPr>
        </p:nvSpPr>
        <p:spPr>
          <a:xfrm>
            <a:off x="7433310" y="2886075"/>
            <a:ext cx="2828925" cy="398780"/>
          </a:xfrm>
          <a:prstGeom prst="rect">
            <a:avLst/>
          </a:prstGeom>
          <a:noFill/>
          <a:ln w="9525">
            <a:noFill/>
          </a:ln>
        </p:spPr>
        <p:txBody>
          <a:bodyPr wrap="square">
            <a:spAutoFit/>
          </a:bodyPr>
          <a:lstStyle/>
          <a:p>
            <a:pPr algn="l"/>
            <a:r>
              <a:rPr lang="zh-CN" altLang="en-US" sz="2000" b="1">
                <a:solidFill>
                  <a:schemeClr val="tx1"/>
                </a:solidFill>
                <a:latin typeface="微软雅黑" panose="020B0503020204020204" pitchFamily="34" charset="-122"/>
                <a:ea typeface="微软雅黑" panose="020B0503020204020204" pitchFamily="34" charset="-122"/>
              </a:rPr>
              <a:t>光能（萤火虫发光）</a:t>
            </a: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1519" name="Rectangle 16"/>
          <p:cNvSpPr/>
          <p:nvPr>
            <p:custDataLst>
              <p:tags r:id="rId16"/>
            </p:custDataLst>
          </p:nvPr>
        </p:nvSpPr>
        <p:spPr>
          <a:xfrm>
            <a:off x="7433310" y="2430145"/>
            <a:ext cx="3002280" cy="398780"/>
          </a:xfrm>
          <a:prstGeom prst="rect">
            <a:avLst/>
          </a:prstGeom>
          <a:noFill/>
          <a:ln w="9525">
            <a:noFill/>
          </a:ln>
        </p:spPr>
        <p:txBody>
          <a:bodyPr wrap="square">
            <a:spAutoFit/>
          </a:bodyPr>
          <a:lstStyle/>
          <a:p>
            <a:pPr algn="l"/>
            <a:r>
              <a:rPr lang="zh-CN" altLang="en-US" sz="2000" b="1">
                <a:solidFill>
                  <a:schemeClr val="tx1"/>
                </a:solidFill>
                <a:latin typeface="微软雅黑" panose="020B0503020204020204" pitchFamily="34" charset="-122"/>
                <a:ea typeface="微软雅黑" panose="020B0503020204020204" pitchFamily="34" charset="-122"/>
              </a:rPr>
              <a:t>化学能（物质合成）</a:t>
            </a: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21526" name="Text Box 23"/>
          <p:cNvSpPr/>
          <p:nvPr>
            <p:custDataLst>
              <p:tags r:id="rId17"/>
            </p:custDataLst>
          </p:nvPr>
        </p:nvSpPr>
        <p:spPr>
          <a:xfrm>
            <a:off x="7433310" y="3797935"/>
            <a:ext cx="2167890" cy="398780"/>
          </a:xfrm>
          <a:prstGeom prst="rect">
            <a:avLst/>
          </a:prstGeom>
          <a:noFill/>
          <a:ln w="9525">
            <a:noFill/>
          </a:ln>
        </p:spPr>
        <p:txBody>
          <a:bodyPr wrap="square">
            <a:spAutoFit/>
          </a:bodyPr>
          <a:lstStyle/>
          <a:p>
            <a:pPr algn="l">
              <a:spcBef>
                <a:spcPct val="50000"/>
              </a:spcBef>
            </a:pPr>
            <a:r>
              <a:rPr lang="zh-CN" altLang="en-US" sz="2000" b="1">
                <a:solidFill>
                  <a:schemeClr val="tx1"/>
                </a:solidFill>
                <a:latin typeface="微软雅黑" panose="020B0503020204020204" pitchFamily="34" charset="-122"/>
                <a:ea typeface="微软雅黑" panose="020B0503020204020204" pitchFamily="34" charset="-122"/>
              </a:rPr>
              <a:t>热能（维持体温）</a:t>
            </a:r>
            <a:endParaRPr lang="zh-CN" altLang="en-US" sz="2000" b="1">
              <a:solidFill>
                <a:schemeClr val="tx1"/>
              </a:solidFill>
              <a:latin typeface="微软雅黑" panose="020B0503020204020204" pitchFamily="34" charset="-122"/>
              <a:ea typeface="微软雅黑" panose="020B0503020204020204" pitchFamily="34" charset="-122"/>
            </a:endParaRPr>
          </a:p>
        </p:txBody>
      </p:sp>
      <p:sp>
        <p:nvSpPr>
          <p:cNvPr id="34" name="左中括号 33"/>
          <p:cNvSpPr/>
          <p:nvPr>
            <p:custDataLst>
              <p:tags r:id="rId18"/>
            </p:custDataLst>
          </p:nvPr>
        </p:nvSpPr>
        <p:spPr>
          <a:xfrm>
            <a:off x="7252970" y="1625600"/>
            <a:ext cx="147955" cy="2458085"/>
          </a:xfrm>
          <a:prstGeom prst="leftBracket">
            <a:avLst/>
          </a:prstGeom>
          <a:noFill/>
          <a:ln w="25400" cap="flat" cmpd="sng" algn="ctr">
            <a:solidFill>
              <a:srgbClr val="6BAA5D"/>
            </a:solidFill>
            <a:prstDash val="solid"/>
            <a:miter lim="800000"/>
          </a:ln>
          <a:effectLst/>
        </p:spPr>
        <p:txBody>
          <a:bodyPr rtlCol="0" anchor="ctr"/>
          <a:lstStyle/>
          <a:p>
            <a:pPr algn="ctr"/>
            <a:endParaRPr lang="zh-CN" altLang="en-US" sz="2400">
              <a:solidFill>
                <a:schemeClr val="tx1"/>
              </a:solidFill>
              <a:latin typeface="等线" panose="02010600030101010101" charset="-122"/>
              <a:ea typeface="等线" panose="02010600030101010101" charset="-122"/>
            </a:endParaRPr>
          </a:p>
        </p:txBody>
      </p:sp>
      <p:grpSp>
        <p:nvGrpSpPr>
          <p:cNvPr id="36" name="组合 35"/>
          <p:cNvGrpSpPr/>
          <p:nvPr>
            <p:custDataLst>
              <p:tags r:id="rId19"/>
            </p:custDataLst>
          </p:nvPr>
        </p:nvGrpSpPr>
        <p:grpSpPr>
          <a:xfrm>
            <a:off x="6238875" y="4493260"/>
            <a:ext cx="3108960" cy="2078062"/>
            <a:chOff x="1133" y="6441"/>
            <a:chExt cx="4734" cy="3952"/>
          </a:xfrm>
        </p:grpSpPr>
        <p:grpSp>
          <p:nvGrpSpPr>
            <p:cNvPr id="20" name="组合 19"/>
            <p:cNvGrpSpPr/>
            <p:nvPr>
              <p:custDataLst>
                <p:tags r:id="rId20"/>
              </p:custDataLst>
            </p:nvPr>
          </p:nvGrpSpPr>
          <p:grpSpPr>
            <a:xfrm>
              <a:off x="1142" y="6441"/>
              <a:ext cx="4725" cy="3952"/>
              <a:chOff x="759" y="6700"/>
              <a:chExt cx="4725" cy="3953"/>
            </a:xfrm>
          </p:grpSpPr>
          <p:pic>
            <p:nvPicPr>
              <p:cNvPr id="21" name="图片 20"/>
              <p:cNvPicPr>
                <a:picLocks noChangeAspect="1"/>
              </p:cNvPicPr>
              <p:nvPr>
                <p:custDataLst>
                  <p:tags r:id="rId21"/>
                </p:custDataLst>
              </p:nvPr>
            </p:nvPicPr>
            <p:blipFill>
              <a:blip r:embed="rId22">
                <a:extLst>
                  <a:ext uri="{28A0092B-C50C-407E-A947-70E740481C1C}">
                    <a14:useLocalDpi xmlns:a14="http://schemas.microsoft.com/office/drawing/2010/main" val="0"/>
                  </a:ext>
                </a:extLst>
              </a:blip>
              <a:srcRect l="1477" t="7483" r="759" b="10839"/>
              <a:stretch>
                <a:fillRect/>
              </a:stretch>
            </p:blipFill>
            <p:spPr>
              <a:xfrm>
                <a:off x="759" y="6700"/>
                <a:ext cx="4725" cy="3953"/>
              </a:xfrm>
              <a:prstGeom prst="rect">
                <a:avLst/>
              </a:prstGeom>
            </p:spPr>
          </p:pic>
          <p:sp>
            <p:nvSpPr>
              <p:cNvPr id="22" name="文本框 21"/>
              <p:cNvSpPr txBox="1"/>
              <p:nvPr>
                <p:custDataLst>
                  <p:tags r:id="rId23"/>
                </p:custDataLst>
              </p:nvPr>
            </p:nvSpPr>
            <p:spPr>
              <a:xfrm>
                <a:off x="768" y="9774"/>
                <a:ext cx="2211" cy="876"/>
              </a:xfrm>
              <a:prstGeom prst="rect">
                <a:avLst/>
              </a:prstGeom>
              <a:solidFill>
                <a:schemeClr val="tx1"/>
              </a:solidFill>
              <a:ln>
                <a:noFill/>
              </a:ln>
            </p:spPr>
            <p:txBody>
              <a:bodyPr wrap="square" rtlCol="0">
                <a:spAutoFit/>
              </a:bodyPr>
              <a:lstStyle/>
              <a:p>
                <a:pPr defTabSz="1088390"/>
                <a:r>
                  <a:rPr lang="zh-CN" altLang="en-US" sz="2400" b="1">
                    <a:solidFill>
                      <a:schemeClr val="bg1"/>
                    </a:solidFill>
                    <a:latin typeface="+mn-ea"/>
                  </a:rPr>
                  <a:t>生物发光</a:t>
                </a:r>
                <a:endParaRPr lang="zh-CN" altLang="en-US" sz="2400" b="1">
                  <a:solidFill>
                    <a:schemeClr val="accent6"/>
                  </a:solidFill>
                  <a:latin typeface="+mn-ea"/>
                </a:endParaRPr>
              </a:p>
            </p:txBody>
          </p:sp>
        </p:grpSp>
        <p:sp>
          <p:nvSpPr>
            <p:cNvPr id="30" name="矩形 1050"/>
            <p:cNvSpPr/>
            <p:nvPr>
              <p:custDataLst>
                <p:tags r:id="rId24"/>
              </p:custDataLst>
            </p:nvPr>
          </p:nvSpPr>
          <p:spPr>
            <a:xfrm>
              <a:off x="1133" y="8714"/>
              <a:ext cx="1304" cy="821"/>
            </a:xfrm>
            <a:prstGeom prst="rect">
              <a:avLst/>
            </a:prstGeom>
            <a:solidFill>
              <a:schemeClr val="bg1"/>
            </a:solidFill>
            <a:ln w="9525">
              <a:noFill/>
            </a:ln>
          </p:spPr>
          <p:txBody>
            <a:bodyPr wrap="square" anchor="t" anchorCtr="0">
              <a:noAutofit/>
            </a:bodyPr>
            <a:lstStyle/>
            <a:p>
              <a:pPr defTabSz="1088390"/>
              <a:r>
                <a:rPr lang="zh-CN" altLang="en-US" sz="2400" b="1">
                  <a:solidFill>
                    <a:srgbClr val="FF0000"/>
                  </a:solidFill>
                  <a:latin typeface="+mn-ea"/>
                </a:rPr>
                <a:t>光能</a:t>
              </a:r>
              <a:endParaRPr lang="zh-CN" altLang="en-US" sz="2400" b="1">
                <a:solidFill>
                  <a:srgbClr val="FF0000"/>
                </a:solidFill>
                <a:latin typeface="+mn-ea"/>
              </a:endParaRPr>
            </a:p>
          </p:txBody>
        </p:sp>
      </p:grpSp>
      <p:grpSp>
        <p:nvGrpSpPr>
          <p:cNvPr id="11" name="组合 10"/>
          <p:cNvGrpSpPr/>
          <p:nvPr>
            <p:custDataLst>
              <p:tags r:id="rId25"/>
            </p:custDataLst>
          </p:nvPr>
        </p:nvGrpSpPr>
        <p:grpSpPr>
          <a:xfrm>
            <a:off x="312436" y="4493260"/>
            <a:ext cx="3034492" cy="2113908"/>
            <a:chOff x="964" y="2374"/>
            <a:chExt cx="4621" cy="4019"/>
          </a:xfrm>
        </p:grpSpPr>
        <p:grpSp>
          <p:nvGrpSpPr>
            <p:cNvPr id="6" name="组合 5"/>
            <p:cNvGrpSpPr/>
            <p:nvPr>
              <p:custDataLst>
                <p:tags r:id="rId26"/>
              </p:custDataLst>
            </p:nvPr>
          </p:nvGrpSpPr>
          <p:grpSpPr>
            <a:xfrm>
              <a:off x="964" y="2374"/>
              <a:ext cx="4621" cy="4019"/>
              <a:chOff x="2145" y="6761"/>
              <a:chExt cx="3919" cy="3410"/>
            </a:xfrm>
          </p:grpSpPr>
          <p:pic>
            <p:nvPicPr>
              <p:cNvPr id="7" name="图片 6"/>
              <p:cNvPicPr>
                <a:picLocks noChangeAspect="1"/>
              </p:cNvPicPr>
              <p:nvPr>
                <p:custDataLst>
                  <p:tags r:id="rId27"/>
                </p:custDataLst>
              </p:nvPr>
            </p:nvPicPr>
            <p:blipFill>
              <a:blip r:embed="rId28">
                <a:extLst>
                  <a:ext uri="{28A0092B-C50C-407E-A947-70E740481C1C}">
                    <a14:useLocalDpi xmlns:a14="http://schemas.microsoft.com/office/drawing/2010/main" val="0"/>
                  </a:ext>
                </a:extLst>
              </a:blip>
              <a:srcRect b="5493"/>
              <a:stretch>
                <a:fillRect/>
              </a:stretch>
            </p:blipFill>
            <p:spPr>
              <a:xfrm>
                <a:off x="2145" y="6761"/>
                <a:ext cx="3919" cy="3410"/>
              </a:xfrm>
              <a:prstGeom prst="rect">
                <a:avLst/>
              </a:prstGeom>
            </p:spPr>
          </p:pic>
          <p:sp>
            <p:nvSpPr>
              <p:cNvPr id="8" name="文本框 7"/>
              <p:cNvSpPr txBox="1"/>
              <p:nvPr>
                <p:custDataLst>
                  <p:tags r:id="rId29"/>
                </p:custDataLst>
              </p:nvPr>
            </p:nvSpPr>
            <p:spPr>
              <a:xfrm>
                <a:off x="2177" y="9399"/>
                <a:ext cx="1896" cy="743"/>
              </a:xfrm>
              <a:prstGeom prst="rect">
                <a:avLst/>
              </a:prstGeom>
              <a:solidFill>
                <a:schemeClr val="tx1"/>
              </a:solidFill>
              <a:ln>
                <a:noFill/>
              </a:ln>
            </p:spPr>
            <p:txBody>
              <a:bodyPr wrap="square" rtlCol="0">
                <a:spAutoFit/>
              </a:bodyPr>
              <a:lstStyle/>
              <a:p>
                <a:pPr defTabSz="1088390"/>
                <a:r>
                  <a:rPr lang="zh-CN" altLang="en-US" sz="2400" b="1">
                    <a:solidFill>
                      <a:schemeClr val="bg1"/>
                    </a:solidFill>
                    <a:latin typeface="+mn-ea"/>
                  </a:rPr>
                  <a:t>大脑思考</a:t>
                </a:r>
                <a:endParaRPr lang="zh-CN" altLang="en-US" sz="2400" b="1">
                  <a:solidFill>
                    <a:schemeClr val="accent6"/>
                  </a:solidFill>
                  <a:latin typeface="+mn-ea"/>
                </a:endParaRPr>
              </a:p>
            </p:txBody>
          </p:sp>
        </p:grpSp>
        <p:sp>
          <p:nvSpPr>
            <p:cNvPr id="2" name="矩形 1050"/>
            <p:cNvSpPr/>
            <p:nvPr>
              <p:custDataLst>
                <p:tags r:id="rId30"/>
              </p:custDataLst>
            </p:nvPr>
          </p:nvSpPr>
          <p:spPr>
            <a:xfrm>
              <a:off x="964" y="4601"/>
              <a:ext cx="1338" cy="875"/>
            </a:xfrm>
            <a:prstGeom prst="rect">
              <a:avLst/>
            </a:prstGeom>
            <a:solidFill>
              <a:schemeClr val="bg1"/>
            </a:solidFill>
            <a:ln w="9525">
              <a:noFill/>
            </a:ln>
          </p:spPr>
          <p:txBody>
            <a:bodyPr wrap="square" anchor="t" anchorCtr="0">
              <a:spAutoFit/>
            </a:bodyPr>
            <a:lstStyle/>
            <a:p>
              <a:pPr defTabSz="1088390"/>
              <a:r>
                <a:rPr lang="zh-CN" altLang="en-US" sz="2400" b="1">
                  <a:solidFill>
                    <a:srgbClr val="FF0000"/>
                  </a:solidFill>
                  <a:latin typeface="+mn-ea"/>
                </a:rPr>
                <a:t>电能</a:t>
              </a:r>
              <a:endParaRPr lang="zh-CN" altLang="en-US" sz="2400" b="1">
                <a:solidFill>
                  <a:srgbClr val="FF0000"/>
                </a:solidFill>
                <a:latin typeface="+mn-ea"/>
              </a:endParaRPr>
            </a:p>
          </p:txBody>
        </p:sp>
      </p:grpSp>
      <p:grpSp>
        <p:nvGrpSpPr>
          <p:cNvPr id="39" name="组合 38"/>
          <p:cNvGrpSpPr/>
          <p:nvPr>
            <p:custDataLst>
              <p:tags r:id="rId31"/>
            </p:custDataLst>
          </p:nvPr>
        </p:nvGrpSpPr>
        <p:grpSpPr>
          <a:xfrm>
            <a:off x="9417050" y="4493260"/>
            <a:ext cx="2631440" cy="2055466"/>
            <a:chOff x="6239" y="6498"/>
            <a:chExt cx="4007" cy="3909"/>
          </a:xfrm>
        </p:grpSpPr>
        <p:grpSp>
          <p:nvGrpSpPr>
            <p:cNvPr id="23" name="组合 22"/>
            <p:cNvGrpSpPr/>
            <p:nvPr>
              <p:custDataLst>
                <p:tags r:id="rId32"/>
              </p:custDataLst>
            </p:nvPr>
          </p:nvGrpSpPr>
          <p:grpSpPr>
            <a:xfrm>
              <a:off x="6239" y="6498"/>
              <a:ext cx="4007" cy="3909"/>
              <a:chOff x="5856" y="6757"/>
              <a:chExt cx="4007" cy="3910"/>
            </a:xfrm>
          </p:grpSpPr>
          <p:pic>
            <p:nvPicPr>
              <p:cNvPr id="24" name="Picture 21"/>
              <p:cNvPicPr>
                <a:picLocks noChangeAspect="1"/>
              </p:cNvPicPr>
              <p:nvPr>
                <p:custDataLst>
                  <p:tags r:id="rId33"/>
                </p:custDataLst>
              </p:nvPr>
            </p:nvPicPr>
            <p:blipFill>
              <a:blip r:embed="rId34"/>
              <a:srcRect l="2555" r="15207"/>
              <a:stretch>
                <a:fillRect/>
              </a:stretch>
            </p:blipFill>
            <p:spPr>
              <a:xfrm>
                <a:off x="5872" y="6757"/>
                <a:ext cx="3991" cy="3906"/>
              </a:xfrm>
              <a:prstGeom prst="rect">
                <a:avLst/>
              </a:prstGeom>
              <a:noFill/>
              <a:ln w="12700">
                <a:noFill/>
              </a:ln>
            </p:spPr>
          </p:pic>
          <p:sp>
            <p:nvSpPr>
              <p:cNvPr id="25" name="文本框 24"/>
              <p:cNvSpPr txBox="1"/>
              <p:nvPr>
                <p:custDataLst>
                  <p:tags r:id="rId35"/>
                </p:custDataLst>
              </p:nvPr>
            </p:nvSpPr>
            <p:spPr>
              <a:xfrm>
                <a:off x="5856" y="9791"/>
                <a:ext cx="2301" cy="876"/>
              </a:xfrm>
              <a:prstGeom prst="rect">
                <a:avLst/>
              </a:prstGeom>
              <a:solidFill>
                <a:schemeClr val="tx1"/>
              </a:solidFill>
              <a:ln>
                <a:noFill/>
              </a:ln>
            </p:spPr>
            <p:txBody>
              <a:bodyPr wrap="square" rtlCol="0">
                <a:spAutoFit/>
              </a:bodyPr>
              <a:lstStyle/>
              <a:p>
                <a:pPr defTabSz="1088390"/>
                <a:r>
                  <a:rPr lang="zh-CN" altLang="en-US" sz="2400" b="1">
                    <a:solidFill>
                      <a:schemeClr val="bg1"/>
                    </a:solidFill>
                    <a:latin typeface="+mn-ea"/>
                  </a:rPr>
                  <a:t>肌肉收缩</a:t>
                </a:r>
                <a:endParaRPr lang="zh-CN" altLang="en-US" sz="2400" b="1">
                  <a:solidFill>
                    <a:schemeClr val="bg1"/>
                  </a:solidFill>
                  <a:latin typeface="+mn-ea"/>
                </a:endParaRPr>
              </a:p>
            </p:txBody>
          </p:sp>
        </p:grpSp>
        <p:sp>
          <p:nvSpPr>
            <p:cNvPr id="3" name="矩形 1050"/>
            <p:cNvSpPr/>
            <p:nvPr>
              <p:custDataLst>
                <p:tags r:id="rId36"/>
              </p:custDataLst>
            </p:nvPr>
          </p:nvSpPr>
          <p:spPr>
            <a:xfrm>
              <a:off x="6256" y="8644"/>
              <a:ext cx="1794" cy="876"/>
            </a:xfrm>
            <a:prstGeom prst="rect">
              <a:avLst/>
            </a:prstGeom>
            <a:solidFill>
              <a:schemeClr val="bg1"/>
            </a:solidFill>
            <a:ln w="9525">
              <a:noFill/>
            </a:ln>
          </p:spPr>
          <p:txBody>
            <a:bodyPr wrap="square" anchor="t" anchorCtr="0">
              <a:spAutoFit/>
            </a:bodyPr>
            <a:lstStyle/>
            <a:p>
              <a:pPr defTabSz="1088390"/>
              <a:r>
                <a:rPr lang="zh-CN" altLang="en-US" sz="2400" b="1">
                  <a:solidFill>
                    <a:srgbClr val="FF0000"/>
                  </a:solidFill>
                  <a:latin typeface="+mn-ea"/>
                </a:rPr>
                <a:t>机械能</a:t>
              </a:r>
              <a:endParaRPr lang="zh-CN" altLang="en-US" sz="2400" b="1">
                <a:solidFill>
                  <a:srgbClr val="FF0000"/>
                </a:solidFill>
                <a:latin typeface="+mn-ea"/>
              </a:endParaRPr>
            </a:p>
          </p:txBody>
        </p:sp>
      </p:grpSp>
      <p:grpSp>
        <p:nvGrpSpPr>
          <p:cNvPr id="38" name="组合 37"/>
          <p:cNvGrpSpPr/>
          <p:nvPr>
            <p:custDataLst>
              <p:tags r:id="rId37"/>
            </p:custDataLst>
          </p:nvPr>
        </p:nvGrpSpPr>
        <p:grpSpPr>
          <a:xfrm>
            <a:off x="3474720" y="4511664"/>
            <a:ext cx="2608580" cy="2079956"/>
            <a:chOff x="11582" y="2392"/>
            <a:chExt cx="3971" cy="3955"/>
          </a:xfrm>
        </p:grpSpPr>
        <p:pic>
          <p:nvPicPr>
            <p:cNvPr id="101" name="图片 100"/>
            <p:cNvPicPr/>
            <p:nvPr>
              <p:custDataLst>
                <p:tags r:id="rId38"/>
              </p:custDataLst>
            </p:nvPr>
          </p:nvPicPr>
          <p:blipFill>
            <a:blip r:embed="rId39"/>
            <a:stretch>
              <a:fillRect/>
            </a:stretch>
          </p:blipFill>
          <p:spPr>
            <a:xfrm>
              <a:off x="11605" y="2392"/>
              <a:ext cx="3948" cy="3955"/>
            </a:xfrm>
            <a:prstGeom prst="rect">
              <a:avLst/>
            </a:prstGeom>
            <a:noFill/>
            <a:ln w="9525">
              <a:noFill/>
            </a:ln>
          </p:spPr>
        </p:pic>
        <p:sp>
          <p:nvSpPr>
            <p:cNvPr id="4" name="文本框 3"/>
            <p:cNvSpPr txBox="1"/>
            <p:nvPr>
              <p:custDataLst>
                <p:tags r:id="rId40"/>
              </p:custDataLst>
            </p:nvPr>
          </p:nvSpPr>
          <p:spPr>
            <a:xfrm>
              <a:off x="11582" y="5471"/>
              <a:ext cx="2198" cy="875"/>
            </a:xfrm>
            <a:prstGeom prst="rect">
              <a:avLst/>
            </a:prstGeom>
            <a:solidFill>
              <a:schemeClr val="tx1"/>
            </a:solidFill>
            <a:ln>
              <a:noFill/>
            </a:ln>
          </p:spPr>
          <p:txBody>
            <a:bodyPr wrap="square" rtlCol="0">
              <a:spAutoFit/>
            </a:bodyPr>
            <a:lstStyle/>
            <a:p>
              <a:pPr defTabSz="1088390"/>
              <a:r>
                <a:rPr lang="zh-CN" altLang="en-US" sz="2400" b="1">
                  <a:solidFill>
                    <a:schemeClr val="bg1"/>
                  </a:solidFill>
                  <a:latin typeface="+mn-ea"/>
                </a:rPr>
                <a:t>囊泡运输</a:t>
              </a:r>
              <a:endParaRPr lang="zh-CN" altLang="en-US" sz="2400" b="1">
                <a:solidFill>
                  <a:schemeClr val="accent6"/>
                </a:solidFill>
                <a:latin typeface="+mn-ea"/>
              </a:endParaRPr>
            </a:p>
          </p:txBody>
        </p:sp>
        <p:sp>
          <p:nvSpPr>
            <p:cNvPr id="10" name="矩形 1050"/>
            <p:cNvSpPr/>
            <p:nvPr>
              <p:custDataLst>
                <p:tags r:id="rId41"/>
              </p:custDataLst>
            </p:nvPr>
          </p:nvSpPr>
          <p:spPr>
            <a:xfrm>
              <a:off x="11582" y="4584"/>
              <a:ext cx="1780" cy="875"/>
            </a:xfrm>
            <a:prstGeom prst="rect">
              <a:avLst/>
            </a:prstGeom>
            <a:solidFill>
              <a:schemeClr val="bg1"/>
            </a:solidFill>
            <a:ln w="9525">
              <a:noFill/>
            </a:ln>
          </p:spPr>
          <p:txBody>
            <a:bodyPr wrap="square" anchor="t" anchorCtr="0">
              <a:spAutoFit/>
            </a:bodyPr>
            <a:lstStyle/>
            <a:p>
              <a:pPr defTabSz="1088390"/>
              <a:r>
                <a:rPr lang="zh-CN" altLang="en-US" sz="2400" b="1">
                  <a:solidFill>
                    <a:srgbClr val="FF0000"/>
                  </a:solidFill>
                  <a:latin typeface="+mn-ea"/>
                </a:rPr>
                <a:t>机械能</a:t>
              </a:r>
              <a:endParaRPr lang="zh-CN" altLang="en-US" sz="2400" b="1">
                <a:solidFill>
                  <a:srgbClr val="FF0000"/>
                </a:solidFill>
                <a:latin typeface="+mn-ea"/>
              </a:endParaRPr>
            </a:p>
          </p:txBody>
        </p:sp>
      </p:grpSp>
      <p:sp>
        <p:nvSpPr>
          <p:cNvPr id="9" name="Rectangle 17"/>
          <p:cNvSpPr/>
          <p:nvPr>
            <p:custDataLst>
              <p:tags r:id="rId42"/>
            </p:custDataLst>
          </p:nvPr>
        </p:nvSpPr>
        <p:spPr>
          <a:xfrm>
            <a:off x="3918585" y="3746500"/>
            <a:ext cx="2215515" cy="521970"/>
          </a:xfrm>
          <a:prstGeom prst="rect">
            <a:avLst/>
          </a:prstGeom>
          <a:noFill/>
          <a:ln w="9525">
            <a:noFill/>
          </a:ln>
        </p:spPr>
        <p:txBody>
          <a:bodyPr wrap="square" anchor="t">
            <a:spAutoFit/>
          </a:bodyPr>
          <a:lstStyle/>
          <a:p>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8" name="文本框 17"/>
          <p:cNvSpPr txBox="1"/>
          <p:nvPr>
            <p:custDataLst>
              <p:tags r:id="rId43"/>
            </p:custDataLst>
          </p:nvPr>
        </p:nvSpPr>
        <p:spPr>
          <a:xfrm>
            <a:off x="520700" y="1297305"/>
            <a:ext cx="5685155" cy="521970"/>
          </a:xfrm>
          <a:prstGeom prst="rect">
            <a:avLst/>
          </a:prstGeom>
          <a:noFill/>
          <a:ln w="28575" cmpd="sng">
            <a:noFill/>
            <a:prstDash val="solid"/>
          </a:ln>
        </p:spPr>
        <p:txBody>
          <a:bodyPr wrap="square" rtlCol="0">
            <a:spAutoFit/>
          </a:bodyPr>
          <a:lstStyle/>
          <a:p>
            <a:pPr algn="l"/>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字魂59号-创粗黑" panose="00000500000000000000" pitchFamily="2" charset="-122"/>
              </a:rPr>
              <a:t>1.ATP</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字魂59号-创粗黑" panose="00000500000000000000" pitchFamily="2" charset="-122"/>
              </a:rPr>
              <a:t>水解释放能量用于生命活动</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字魂59号-创粗黑" panose="00000500000000000000" pitchFamily="2" charset="-122"/>
            </a:endParaRPr>
          </a:p>
        </p:txBody>
      </p:sp>
      <p:grpSp>
        <p:nvGrpSpPr>
          <p:cNvPr id="26" name="组合 25"/>
          <p:cNvGrpSpPr/>
          <p:nvPr>
            <p:custDataLst>
              <p:tags r:id="rId44"/>
            </p:custDataLst>
          </p:nvPr>
        </p:nvGrpSpPr>
        <p:grpSpPr>
          <a:xfrm>
            <a:off x="149225" y="81280"/>
            <a:ext cx="5146675" cy="1152525"/>
            <a:chOff x="235" y="128"/>
            <a:chExt cx="9212" cy="1815"/>
          </a:xfrm>
        </p:grpSpPr>
        <p:sp>
          <p:nvSpPr>
            <p:cNvPr id="27" name="文本框 26"/>
            <p:cNvSpPr txBox="1"/>
            <p:nvPr>
              <p:custDataLst>
                <p:tags r:id="rId45"/>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的利用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8" name="组合 27"/>
            <p:cNvGrpSpPr/>
            <p:nvPr>
              <p:custDataLst>
                <p:tags r:id="rId46"/>
              </p:custDataLst>
            </p:nvPr>
          </p:nvGrpSpPr>
          <p:grpSpPr>
            <a:xfrm>
              <a:off x="235" y="128"/>
              <a:ext cx="9212" cy="899"/>
              <a:chOff x="587375" y="977268"/>
              <a:chExt cx="5849544" cy="570900"/>
            </a:xfrm>
          </p:grpSpPr>
          <p:sp>
            <p:nvSpPr>
              <p:cNvPr id="215" name="任意多边形: 形状 17"/>
              <p:cNvSpPr/>
              <p:nvPr>
                <p:custDataLst>
                  <p:tags r:id="rId47"/>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48"/>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4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50"/>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9" name="图片 28" descr="32303137373532353b32303137393931383bc9faceefcfd4cea2beb5cfb8b0fb"/>
            <p:cNvPicPr>
              <a:picLocks noChangeAspect="1"/>
            </p:cNvPicPr>
            <p:nvPr>
              <p:custDataLst>
                <p:tags r:id="rId51"/>
              </p:custDataLst>
            </p:nvPr>
          </p:nvPicPr>
          <p:blipFill>
            <a:blip r:embed="rId52"/>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childTnLst>
                                </p:cTn>
                              </p:par>
                              <p:par>
                                <p:cTn id="12" presetID="3" presetClass="entr" presetSubtype="10" fill="hold" grpId="0" nodeType="withEffect">
                                  <p:stCondLst>
                                    <p:cond delay="0"/>
                                  </p:stCondLst>
                                  <p:childTnLst>
                                    <p:set>
                                      <p:cBhvr>
                                        <p:cTn id="13" dur="1" fill="hold">
                                          <p:stCondLst>
                                            <p:cond delay="0"/>
                                          </p:stCondLst>
                                        </p:cTn>
                                        <p:tgtEl>
                                          <p:spTgt spid="21512"/>
                                        </p:tgtEl>
                                        <p:attrNameLst>
                                          <p:attrName>style.visibility</p:attrName>
                                        </p:attrNameLst>
                                      </p:cBhvr>
                                      <p:to>
                                        <p:strVal val="visible"/>
                                      </p:to>
                                    </p:set>
                                    <p:animEffect transition="in" filter="blinds(horizontal)">
                                      <p:cBhvr>
                                        <p:cTn id="14" dur="500"/>
                                        <p:tgtEl>
                                          <p:spTgt spid="21512"/>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21511"/>
                                        </p:tgtEl>
                                        <p:attrNameLst>
                                          <p:attrName>style.visibility</p:attrName>
                                        </p:attrNameLst>
                                      </p:cBhvr>
                                      <p:to>
                                        <p:strVal val="visible"/>
                                      </p:to>
                                    </p:set>
                                    <p:animEffect transition="in" filter="blinds(horizontal)">
                                      <p:cBhvr>
                                        <p:cTn id="19" dur="500"/>
                                        <p:tgtEl>
                                          <p:spTgt spid="21511"/>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21519"/>
                                        </p:tgtEl>
                                        <p:attrNameLst>
                                          <p:attrName>style.visibility</p:attrName>
                                        </p:attrNameLst>
                                      </p:cBhvr>
                                      <p:to>
                                        <p:strVal val="visible"/>
                                      </p:to>
                                    </p:set>
                                    <p:animEffect transition="in" filter="blinds(horizontal)">
                                      <p:cBhvr>
                                        <p:cTn id="24" dur="500"/>
                                        <p:tgtEl>
                                          <p:spTgt spid="21519"/>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21514"/>
                                        </p:tgtEl>
                                        <p:attrNameLst>
                                          <p:attrName>style.visibility</p:attrName>
                                        </p:attrNameLst>
                                      </p:cBhvr>
                                      <p:to>
                                        <p:strVal val="visible"/>
                                      </p:to>
                                    </p:set>
                                    <p:animEffect transition="in" filter="blinds(horizontal)">
                                      <p:cBhvr>
                                        <p:cTn id="29" dur="500"/>
                                        <p:tgtEl>
                                          <p:spTgt spid="21514"/>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21513"/>
                                        </p:tgtEl>
                                        <p:attrNameLst>
                                          <p:attrName>style.visibility</p:attrName>
                                        </p:attrNameLst>
                                      </p:cBhvr>
                                      <p:to>
                                        <p:strVal val="visible"/>
                                      </p:to>
                                    </p:set>
                                    <p:animEffect transition="in" filter="blinds(horizontal)">
                                      <p:cBhvr>
                                        <p:cTn id="34" dur="500"/>
                                        <p:tgtEl>
                                          <p:spTgt spid="21513"/>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21526"/>
                                        </p:tgtEl>
                                        <p:attrNameLst>
                                          <p:attrName>style.visibility</p:attrName>
                                        </p:attrNameLst>
                                      </p:cBhvr>
                                      <p:to>
                                        <p:strVal val="visible"/>
                                      </p:to>
                                    </p:set>
                                    <p:animEffect transition="in" filter="blinds(horizontal)">
                                      <p:cBhvr>
                                        <p:cTn id="39" dur="500"/>
                                        <p:tgtEl>
                                          <p:spTgt spid="21526"/>
                                        </p:tgtEl>
                                      </p:cBhvr>
                                    </p:animEffect>
                                  </p:childTnLst>
                                </p:cTn>
                              </p:par>
                              <p:par>
                                <p:cTn id="40" presetID="2" presetClass="entr" presetSubtype="4" fill="hold" nodeType="with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fill="hold"/>
                                        <p:tgtEl>
                                          <p:spTgt spid="11"/>
                                        </p:tgtEl>
                                        <p:attrNameLst>
                                          <p:attrName>ppt_x</p:attrName>
                                        </p:attrNameLst>
                                      </p:cBhvr>
                                      <p:tavLst>
                                        <p:tav tm="0">
                                          <p:val>
                                            <p:strVal val="#ppt_x"/>
                                          </p:val>
                                        </p:tav>
                                        <p:tav tm="100000">
                                          <p:val>
                                            <p:strVal val="#ppt_x"/>
                                          </p:val>
                                        </p:tav>
                                      </p:tavLst>
                                    </p:anim>
                                    <p:anim calcmode="lin" valueType="num">
                                      <p:cBhvr additive="base">
                                        <p:cTn id="43" dur="500" fill="hold"/>
                                        <p:tgtEl>
                                          <p:spTgt spid="11"/>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38"/>
                                        </p:tgtEl>
                                        <p:attrNameLst>
                                          <p:attrName>style.visibility</p:attrName>
                                        </p:attrNameLst>
                                      </p:cBhvr>
                                      <p:to>
                                        <p:strVal val="visible"/>
                                      </p:to>
                                    </p:set>
                                    <p:anim calcmode="lin" valueType="num">
                                      <p:cBhvr additive="base">
                                        <p:cTn id="46" dur="500" fill="hold"/>
                                        <p:tgtEl>
                                          <p:spTgt spid="38"/>
                                        </p:tgtEl>
                                        <p:attrNameLst>
                                          <p:attrName>ppt_x</p:attrName>
                                        </p:attrNameLst>
                                      </p:cBhvr>
                                      <p:tavLst>
                                        <p:tav tm="0">
                                          <p:val>
                                            <p:strVal val="#ppt_x"/>
                                          </p:val>
                                        </p:tav>
                                        <p:tav tm="100000">
                                          <p:val>
                                            <p:strVal val="#ppt_x"/>
                                          </p:val>
                                        </p:tav>
                                      </p:tavLst>
                                    </p:anim>
                                    <p:anim calcmode="lin" valueType="num">
                                      <p:cBhvr additive="base">
                                        <p:cTn id="47" dur="500" fill="hold"/>
                                        <p:tgtEl>
                                          <p:spTgt spid="38"/>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36"/>
                                        </p:tgtEl>
                                        <p:attrNameLst>
                                          <p:attrName>style.visibility</p:attrName>
                                        </p:attrNameLst>
                                      </p:cBhvr>
                                      <p:to>
                                        <p:strVal val="visible"/>
                                      </p:to>
                                    </p:set>
                                    <p:anim calcmode="lin" valueType="num">
                                      <p:cBhvr additive="base">
                                        <p:cTn id="50" dur="500" fill="hold"/>
                                        <p:tgtEl>
                                          <p:spTgt spid="36"/>
                                        </p:tgtEl>
                                        <p:attrNameLst>
                                          <p:attrName>ppt_x</p:attrName>
                                        </p:attrNameLst>
                                      </p:cBhvr>
                                      <p:tavLst>
                                        <p:tav tm="0">
                                          <p:val>
                                            <p:strVal val="#ppt_x"/>
                                          </p:val>
                                        </p:tav>
                                        <p:tav tm="100000">
                                          <p:val>
                                            <p:strVal val="#ppt_x"/>
                                          </p:val>
                                        </p:tav>
                                      </p:tavLst>
                                    </p:anim>
                                    <p:anim calcmode="lin" valueType="num">
                                      <p:cBhvr additive="base">
                                        <p:cTn id="51" dur="500" fill="hold"/>
                                        <p:tgtEl>
                                          <p:spTgt spid="36"/>
                                        </p:tgtEl>
                                        <p:attrNameLst>
                                          <p:attrName>ppt_y</p:attrName>
                                        </p:attrNameLst>
                                      </p:cBhvr>
                                      <p:tavLst>
                                        <p:tav tm="0">
                                          <p:val>
                                            <p:strVal val="1+#ppt_h/2"/>
                                          </p:val>
                                        </p:tav>
                                        <p:tav tm="100000">
                                          <p:val>
                                            <p:strVal val="#ppt_y"/>
                                          </p:val>
                                        </p:tav>
                                      </p:tavLst>
                                    </p:anim>
                                  </p:childTnLst>
                                </p:cTn>
                              </p:par>
                              <p:par>
                                <p:cTn id="52" presetID="2" presetClass="entr" presetSubtype="4" fill="hold" nodeType="withEffect">
                                  <p:stCondLst>
                                    <p:cond delay="0"/>
                                  </p:stCondLst>
                                  <p:childTnLst>
                                    <p:set>
                                      <p:cBhvr>
                                        <p:cTn id="53" dur="1" fill="hold">
                                          <p:stCondLst>
                                            <p:cond delay="0"/>
                                          </p:stCondLst>
                                        </p:cTn>
                                        <p:tgtEl>
                                          <p:spTgt spid="39"/>
                                        </p:tgtEl>
                                        <p:attrNameLst>
                                          <p:attrName>style.visibility</p:attrName>
                                        </p:attrNameLst>
                                      </p:cBhvr>
                                      <p:to>
                                        <p:strVal val="visible"/>
                                      </p:to>
                                    </p:set>
                                    <p:anim calcmode="lin" valueType="num">
                                      <p:cBhvr additive="base">
                                        <p:cTn id="54" dur="500" fill="hold"/>
                                        <p:tgtEl>
                                          <p:spTgt spid="39"/>
                                        </p:tgtEl>
                                        <p:attrNameLst>
                                          <p:attrName>ppt_x</p:attrName>
                                        </p:attrNameLst>
                                      </p:cBhvr>
                                      <p:tavLst>
                                        <p:tav tm="0">
                                          <p:val>
                                            <p:strVal val="#ppt_x"/>
                                          </p:val>
                                        </p:tav>
                                        <p:tav tm="100000">
                                          <p:val>
                                            <p:strVal val="#ppt_x"/>
                                          </p:val>
                                        </p:tav>
                                      </p:tavLst>
                                    </p:anim>
                                    <p:anim calcmode="lin" valueType="num">
                                      <p:cBhvr additive="base">
                                        <p:cTn id="55"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1" grpId="0" animBg="1"/>
      <p:bldP spid="21512" grpId="0" animBg="1"/>
      <p:bldP spid="21513" grpId="0" animBg="1"/>
      <p:bldP spid="21514" grpId="0" animBg="1"/>
      <p:bldP spid="21519" grpId="0" animBg="1"/>
      <p:bldP spid="21526" grpId="0" animBg="1"/>
      <p:bldP spid="34"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377825" y="1537335"/>
            <a:ext cx="3848735" cy="632460"/>
          </a:xfrm>
          <a:prstGeom prst="rect">
            <a:avLst/>
          </a:prstGeom>
        </p:spPr>
        <p:txBody>
          <a:bodyPr wrap="square">
            <a:spAutoFit/>
          </a:bodyPr>
          <a:lstStyle/>
          <a:p>
            <a:pPr algn="just">
              <a:lnSpc>
                <a:spcPct val="110000"/>
              </a:lnSpc>
              <a:spcAft>
                <a:spcPct val="0"/>
              </a:spcAft>
            </a:pPr>
            <a:r>
              <a:rPr lang="en-US" altLang="zh-CN" sz="3200" b="1" kern="1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3200" b="1" kern="1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能量转化的过程</a:t>
            </a:r>
            <a:endParaRPr lang="zh-CN" altLang="en-US" sz="3200" b="1" kern="1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55" name="组合 54"/>
          <p:cNvGrpSpPr/>
          <p:nvPr>
            <p:custDataLst>
              <p:tags r:id="rId2"/>
            </p:custDataLst>
          </p:nvPr>
        </p:nvGrpSpPr>
        <p:grpSpPr>
          <a:xfrm>
            <a:off x="118364" y="2795651"/>
            <a:ext cx="11909425" cy="3535045"/>
            <a:chOff x="449199" y="1645666"/>
            <a:chExt cx="11909425" cy="3535045"/>
          </a:xfrm>
        </p:grpSpPr>
        <p:sp>
          <p:nvSpPr>
            <p:cNvPr id="18" name="文本框 2"/>
            <p:cNvSpPr txBox="1">
              <a:spLocks noChangeArrowheads="1"/>
            </p:cNvSpPr>
            <p:nvPr>
              <p:custDataLst>
                <p:tags r:id="rId3"/>
              </p:custDataLst>
            </p:nvPr>
          </p:nvSpPr>
          <p:spPr bwMode="auto">
            <a:xfrm>
              <a:off x="449199" y="1893316"/>
              <a:ext cx="497205" cy="1387804"/>
            </a:xfrm>
            <a:prstGeom prst="rect">
              <a:avLst/>
            </a:prstGeom>
            <a:solidFill>
              <a:srgbClr val="FFFFFF"/>
            </a:solidFill>
            <a:ln w="6350">
              <a:solidFill>
                <a:srgbClr val="000000"/>
              </a:solidFill>
              <a:miter lim="800000"/>
            </a:ln>
          </p:spPr>
          <p:txBody>
            <a:bodyPr rot="0" vert="horz" wrap="square" lIns="91440" tIns="45720" rIns="91440" bIns="45720" anchor="ctr" anchorCtr="0">
              <a:noAutofit/>
            </a:bodyPr>
            <a:lstStyle/>
            <a:p>
              <a:pPr algn="ctr">
                <a:spcAft>
                  <a:spcPct val="0"/>
                </a:spcAft>
              </a:pPr>
              <a:r>
                <a:rPr lang="zh-CN" sz="2800" b="1" kern="100">
                  <a:effectLst/>
                  <a:latin typeface="微软雅黑" panose="020B0503020204020204" pitchFamily="34" charset="-122"/>
                  <a:ea typeface="微软雅黑" panose="020B0503020204020204" pitchFamily="34" charset="-122"/>
                  <a:cs typeface="宋体" panose="02010600030101010101" pitchFamily="2" charset="-122"/>
                </a:rPr>
                <a:t>光能</a:t>
              </a:r>
              <a:endParaRPr lang="zh-CN" sz="2800" b="1" kern="100">
                <a:effectLst/>
                <a:latin typeface="微软雅黑" panose="020B0503020204020204" pitchFamily="34" charset="-122"/>
                <a:ea typeface="微软雅黑" panose="020B0503020204020204" pitchFamily="34" charset="-122"/>
                <a:cs typeface="宋体" panose="02010600030101010101" pitchFamily="2" charset="-122"/>
              </a:endParaRPr>
            </a:p>
          </p:txBody>
        </p:sp>
        <p:sp>
          <p:nvSpPr>
            <p:cNvPr id="19" name="文本框 2"/>
            <p:cNvSpPr txBox="1">
              <a:spLocks noChangeArrowheads="1"/>
            </p:cNvSpPr>
            <p:nvPr>
              <p:custDataLst>
                <p:tags r:id="rId4"/>
              </p:custDataLst>
            </p:nvPr>
          </p:nvSpPr>
          <p:spPr bwMode="auto">
            <a:xfrm>
              <a:off x="2035429" y="2030476"/>
              <a:ext cx="2413635" cy="1388110"/>
            </a:xfrm>
            <a:prstGeom prst="rect">
              <a:avLst/>
            </a:prstGeom>
            <a:solidFill>
              <a:srgbClr val="FFFFFF"/>
            </a:solidFill>
            <a:ln w="6350">
              <a:solidFill>
                <a:srgbClr val="000000"/>
              </a:solidFill>
              <a:miter lim="800000"/>
            </a:ln>
          </p:spPr>
          <p:txBody>
            <a:bodyPr rot="0" vert="horz" wrap="square" lIns="36000" tIns="36000" rIns="36000" bIns="45720" anchor="ctr" anchorCtr="0">
              <a:noAutofit/>
            </a:bodyPr>
            <a:lstStyle/>
            <a:p>
              <a:pPr algn="ctr">
                <a:lnSpc>
                  <a:spcPct val="150000"/>
                </a:lnSpc>
                <a:spcAft>
                  <a:spcPct val="0"/>
                </a:spcAft>
              </a:pPr>
              <a:r>
                <a:rPr lang="en-US" sz="2800" b="1" kern="100">
                  <a:effectLst/>
                  <a:latin typeface="微软雅黑" panose="020B0503020204020204" pitchFamily="34" charset="-122"/>
                  <a:ea typeface="微软雅黑" panose="020B0503020204020204" pitchFamily="34" charset="-122"/>
                  <a:cs typeface="微软雅黑" panose="020B0503020204020204" pitchFamily="34" charset="-120"/>
                </a:rPr>
                <a:t>____</a:t>
              </a:r>
              <a:r>
                <a:rPr lang="zh-CN" sz="2800" b="1" kern="100">
                  <a:effectLst/>
                  <a:latin typeface="微软雅黑" panose="020B0503020204020204" pitchFamily="34" charset="-122"/>
                  <a:ea typeface="微软雅黑" panose="020B0503020204020204" pitchFamily="34" charset="-122"/>
                  <a:cs typeface="微软雅黑" panose="020B0503020204020204" pitchFamily="34" charset="-120"/>
                </a:rPr>
                <a:t>和</a:t>
              </a:r>
              <a:r>
                <a:rPr lang="en-US" sz="2800" b="1" kern="100" smtClean="0">
                  <a:latin typeface="微软雅黑" panose="020B0503020204020204" pitchFamily="34" charset="-122"/>
                  <a:ea typeface="微软雅黑" panose="020B0503020204020204" pitchFamily="34" charset="-122"/>
                  <a:cs typeface="微软雅黑" panose="020B0503020204020204" pitchFamily="34" charset="-120"/>
                </a:rPr>
                <a:t>______</a:t>
              </a:r>
              <a:r>
                <a:rPr lang="zh-CN" sz="2800" b="1" kern="100">
                  <a:effectLst/>
                  <a:latin typeface="微软雅黑" panose="020B0503020204020204" pitchFamily="34" charset="-122"/>
                  <a:ea typeface="微软雅黑" panose="020B0503020204020204" pitchFamily="34" charset="-122"/>
                  <a:cs typeface="微软雅黑" panose="020B0503020204020204" pitchFamily="34" charset="-120"/>
                </a:rPr>
                <a:t>中</a:t>
              </a:r>
              <a:endParaRPr lang="zh-CN" sz="2800" b="1" kern="100">
                <a:effectLst/>
                <a:latin typeface="微软雅黑" panose="020B0503020204020204" pitchFamily="34" charset="-122"/>
                <a:ea typeface="微软雅黑" panose="020B0503020204020204" pitchFamily="34" charset="-122"/>
                <a:cs typeface="微软雅黑" panose="020B0503020204020204" pitchFamily="34" charset="-120"/>
              </a:endParaRPr>
            </a:p>
            <a:p>
              <a:pPr algn="ctr">
                <a:lnSpc>
                  <a:spcPct val="150000"/>
                </a:lnSpc>
                <a:spcAft>
                  <a:spcPct val="0"/>
                </a:spcAft>
              </a:pPr>
              <a:r>
                <a:rPr lang="zh-CN" sz="2800" b="1" kern="100">
                  <a:effectLst/>
                  <a:latin typeface="微软雅黑" panose="020B0503020204020204" pitchFamily="34" charset="-122"/>
                  <a:ea typeface="微软雅黑" panose="020B0503020204020204" pitchFamily="34" charset="-122"/>
                  <a:cs typeface="微软雅黑" panose="020B0503020204020204" pitchFamily="34" charset="-120"/>
                </a:rPr>
                <a:t>活跃的化学能</a:t>
              </a:r>
              <a:endParaRPr lang="zh-CN" sz="2800" b="1" kern="100">
                <a:effectLst/>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0" name="文本框 2"/>
            <p:cNvSpPr txBox="1">
              <a:spLocks noChangeArrowheads="1"/>
            </p:cNvSpPr>
            <p:nvPr>
              <p:custDataLst>
                <p:tags r:id="rId5"/>
              </p:custDataLst>
            </p:nvPr>
          </p:nvSpPr>
          <p:spPr bwMode="auto">
            <a:xfrm>
              <a:off x="5192649" y="1902841"/>
              <a:ext cx="1751330" cy="1525905"/>
            </a:xfrm>
            <a:prstGeom prst="rect">
              <a:avLst/>
            </a:prstGeom>
            <a:solidFill>
              <a:srgbClr val="FFFFFF"/>
            </a:solidFill>
            <a:ln w="6350">
              <a:solidFill>
                <a:srgbClr val="000000"/>
              </a:solidFill>
              <a:miter lim="800000"/>
            </a:ln>
          </p:spPr>
          <p:txBody>
            <a:bodyPr rot="0" vert="horz" wrap="square" lIns="36000" tIns="36000" rIns="36000" bIns="45720" anchor="ctr" anchorCtr="0">
              <a:noAutofit/>
            </a:bodyPr>
            <a:lstStyle/>
            <a:p>
              <a:pPr algn="ctr">
                <a:lnSpc>
                  <a:spcPct val="120000"/>
                </a:lnSpc>
                <a:spcAft>
                  <a:spcPct val="0"/>
                </a:spcAft>
              </a:pPr>
              <a:r>
                <a:rPr lang="en-US" sz="2800" b="1" kern="100">
                  <a:effectLst/>
                  <a:latin typeface="微软雅黑" panose="020B0503020204020204" pitchFamily="34" charset="-122"/>
                  <a:ea typeface="微软雅黑" panose="020B0503020204020204" pitchFamily="34" charset="-122"/>
                  <a:cs typeface="微软雅黑" panose="020B0503020204020204" pitchFamily="34" charset="-120"/>
                </a:rPr>
                <a:t>(CH</a:t>
              </a:r>
              <a:r>
                <a:rPr lang="en-US" sz="2800" b="1" kern="100" baseline="-25000">
                  <a:effectLst/>
                  <a:latin typeface="微软雅黑" panose="020B0503020204020204" pitchFamily="34" charset="-122"/>
                  <a:ea typeface="微软雅黑" panose="020B0503020204020204" pitchFamily="34" charset="-122"/>
                  <a:cs typeface="微软雅黑" panose="020B0503020204020204" pitchFamily="34" charset="-120"/>
                </a:rPr>
                <a:t>2</a:t>
              </a:r>
              <a:r>
                <a:rPr lang="en-US" sz="2800" b="1" kern="100">
                  <a:effectLst/>
                  <a:latin typeface="微软雅黑" panose="020B0503020204020204" pitchFamily="34" charset="-122"/>
                  <a:ea typeface="微软雅黑" panose="020B0503020204020204" pitchFamily="34" charset="-122"/>
                  <a:cs typeface="微软雅黑" panose="020B0503020204020204" pitchFamily="34" charset="-120"/>
                </a:rPr>
                <a:t>O)</a:t>
              </a:r>
              <a:r>
                <a:rPr lang="zh-CN" sz="2800" b="1" kern="100">
                  <a:effectLst/>
                  <a:latin typeface="微软雅黑" panose="020B0503020204020204" pitchFamily="34" charset="-122"/>
                  <a:ea typeface="微软雅黑" panose="020B0503020204020204" pitchFamily="34" charset="-122"/>
                  <a:cs typeface="微软雅黑" panose="020B0503020204020204" pitchFamily="34" charset="-120"/>
                </a:rPr>
                <a:t>中稳定的化学能</a:t>
              </a:r>
              <a:endParaRPr lang="zh-CN" sz="2800" b="1" kern="100">
                <a:effectLst/>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21" name="组合 20"/>
            <p:cNvGrpSpPr/>
            <p:nvPr>
              <p:custDataLst>
                <p:tags r:id="rId6"/>
              </p:custDataLst>
            </p:nvPr>
          </p:nvGrpSpPr>
          <p:grpSpPr>
            <a:xfrm>
              <a:off x="7899081" y="1863495"/>
              <a:ext cx="1972946" cy="2021840"/>
              <a:chOff x="250199" y="-69517"/>
              <a:chExt cx="1151658" cy="910883"/>
            </a:xfrm>
          </p:grpSpPr>
          <p:sp>
            <p:nvSpPr>
              <p:cNvPr id="31" name="文本框 2"/>
              <p:cNvSpPr txBox="1">
                <a:spLocks noChangeArrowheads="1"/>
              </p:cNvSpPr>
              <p:nvPr>
                <p:custDataLst>
                  <p:tags r:id="rId7"/>
                </p:custDataLst>
              </p:nvPr>
            </p:nvSpPr>
            <p:spPr bwMode="auto">
              <a:xfrm>
                <a:off x="259095" y="-69517"/>
                <a:ext cx="1142391" cy="396509"/>
              </a:xfrm>
              <a:prstGeom prst="rect">
                <a:avLst/>
              </a:prstGeom>
              <a:solidFill>
                <a:srgbClr val="FFFFFF"/>
              </a:solidFill>
              <a:ln w="6350">
                <a:solidFill>
                  <a:srgbClr val="000000"/>
                </a:solidFill>
                <a:miter lim="800000"/>
              </a:ln>
            </p:spPr>
            <p:txBody>
              <a:bodyPr rot="0" vert="horz" wrap="square" lIns="36000" tIns="18000" rIns="36000" bIns="36000" anchor="ctr" anchorCtr="0">
                <a:noAutofit/>
              </a:bodyPr>
              <a:lstStyle/>
              <a:p>
                <a:pPr algn="ctr">
                  <a:lnSpc>
                    <a:spcPct val="90000"/>
                  </a:lnSpc>
                  <a:spcAft>
                    <a:spcPct val="0"/>
                  </a:spcAft>
                </a:pPr>
                <a:r>
                  <a:rPr lang="zh-CN" sz="2800" b="1" kern="100">
                    <a:effectLst/>
                    <a:latin typeface="微软雅黑" panose="020B0503020204020204" pitchFamily="34" charset="-122"/>
                    <a:ea typeface="微软雅黑" panose="020B0503020204020204" pitchFamily="34" charset="-122"/>
                    <a:cs typeface="微软雅黑" panose="020B0503020204020204" pitchFamily="34" charset="-120"/>
                  </a:rPr>
                  <a:t>合成</a:t>
                </a:r>
                <a:r>
                  <a:rPr lang="en-US" sz="2800" b="1" kern="100">
                    <a:latin typeface="微软雅黑" panose="020B0503020204020204" pitchFamily="34" charset="-122"/>
                    <a:ea typeface="微软雅黑" panose="020B0503020204020204" pitchFamily="34" charset="-122"/>
                    <a:cs typeface="微软雅黑" panose="020B0503020204020204" pitchFamily="34" charset="-120"/>
                  </a:rPr>
                  <a:t>_______</a:t>
                </a:r>
                <a:endParaRPr lang="zh-CN" sz="2800" b="1" kern="1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2" name="文本框 2"/>
              <p:cNvSpPr txBox="1">
                <a:spLocks noChangeArrowheads="1"/>
              </p:cNvSpPr>
              <p:nvPr>
                <p:custDataLst>
                  <p:tags r:id="rId8"/>
                </p:custDataLst>
              </p:nvPr>
            </p:nvSpPr>
            <p:spPr bwMode="auto">
              <a:xfrm>
                <a:off x="250199" y="318123"/>
                <a:ext cx="1151658" cy="523243"/>
              </a:xfrm>
              <a:prstGeom prst="rect">
                <a:avLst/>
              </a:prstGeom>
              <a:solidFill>
                <a:srgbClr val="FFFFFF"/>
              </a:solidFill>
              <a:ln w="6350">
                <a:solidFill>
                  <a:srgbClr val="000000"/>
                </a:solidFill>
                <a:miter lim="800000"/>
              </a:ln>
            </p:spPr>
            <p:txBody>
              <a:bodyPr rot="0" vert="horz" wrap="square" lIns="36000" tIns="18000" rIns="36000" bIns="36000" anchor="ctr" anchorCtr="0">
                <a:noAutofit/>
              </a:bodyPr>
              <a:lstStyle/>
              <a:p>
                <a:pPr algn="ctr">
                  <a:lnSpc>
                    <a:spcPct val="110000"/>
                  </a:lnSpc>
                  <a:spcAft>
                    <a:spcPct val="0"/>
                  </a:spcAft>
                </a:pPr>
                <a:r>
                  <a:rPr lang="zh-CN" sz="2800" b="1" kern="100">
                    <a:effectLst/>
                    <a:latin typeface="微软雅黑" panose="020B0503020204020204" pitchFamily="34" charset="-122"/>
                    <a:ea typeface="微软雅黑" panose="020B0503020204020204" pitchFamily="34" charset="-122"/>
                    <a:cs typeface="微软雅黑" panose="020B0503020204020204" pitchFamily="34" charset="-120"/>
                  </a:rPr>
                  <a:t>转化成</a:t>
                </a:r>
                <a:r>
                  <a:rPr lang="en-US" sz="2800" b="1" kern="100">
                    <a:latin typeface="微软雅黑" panose="020B0503020204020204" pitchFamily="34" charset="-122"/>
                    <a:ea typeface="微软雅黑" panose="020B0503020204020204" pitchFamily="34" charset="-122"/>
                    <a:cs typeface="微软雅黑" panose="020B0503020204020204" pitchFamily="34" charset="-120"/>
                  </a:rPr>
                  <a:t>______</a:t>
                </a:r>
                <a:endParaRPr lang="zh-CN" sz="2800" b="1" kern="100">
                  <a:latin typeface="微软雅黑" panose="020B0503020204020204" pitchFamily="34" charset="-122"/>
                  <a:ea typeface="微软雅黑" panose="020B0503020204020204" pitchFamily="34" charset="-122"/>
                  <a:cs typeface="微软雅黑" panose="020B0503020204020204" pitchFamily="34" charset="-120"/>
                </a:endParaRPr>
              </a:p>
            </p:txBody>
          </p:sp>
        </p:grpSp>
        <p:sp>
          <p:nvSpPr>
            <p:cNvPr id="22" name="文本框 2"/>
            <p:cNvSpPr txBox="1">
              <a:spLocks noChangeArrowheads="1"/>
            </p:cNvSpPr>
            <p:nvPr>
              <p:custDataLst>
                <p:tags r:id="rId9"/>
              </p:custDataLst>
            </p:nvPr>
          </p:nvSpPr>
          <p:spPr bwMode="auto">
            <a:xfrm>
              <a:off x="10689209" y="1820926"/>
              <a:ext cx="1669415" cy="1227455"/>
            </a:xfrm>
            <a:prstGeom prst="rect">
              <a:avLst/>
            </a:prstGeom>
            <a:solidFill>
              <a:srgbClr val="FFFFFF"/>
            </a:solidFill>
            <a:ln w="6350">
              <a:solidFill>
                <a:srgbClr val="000000"/>
              </a:solidFill>
              <a:miter lim="800000"/>
            </a:ln>
          </p:spPr>
          <p:txBody>
            <a:bodyPr rot="0" vert="horz" wrap="square" lIns="36000" tIns="18000" rIns="36000" bIns="36000" anchor="ctr" anchorCtr="0">
              <a:noAutofit/>
            </a:bodyPr>
            <a:lstStyle/>
            <a:p>
              <a:pPr algn="ctr">
                <a:lnSpc>
                  <a:spcPct val="100000"/>
                </a:lnSpc>
                <a:spcAft>
                  <a:spcPct val="0"/>
                </a:spcAft>
              </a:pPr>
              <a:r>
                <a:rPr lang="zh-CN" sz="2800" b="1" kern="100">
                  <a:effectLst/>
                  <a:latin typeface="微软雅黑" panose="020B0503020204020204" pitchFamily="34" charset="-122"/>
                  <a:ea typeface="微软雅黑" panose="020B0503020204020204" pitchFamily="34" charset="-122"/>
                  <a:cs typeface="宋体" panose="02010600030101010101" pitchFamily="2" charset="-122"/>
                </a:rPr>
                <a:t>各项生命活动</a:t>
              </a:r>
              <a:endParaRPr lang="zh-CN" sz="2800" b="1" kern="100">
                <a:effectLst/>
                <a:latin typeface="微软雅黑" panose="020B0503020204020204" pitchFamily="34" charset="-122"/>
                <a:ea typeface="微软雅黑" panose="020B0503020204020204" pitchFamily="34" charset="-122"/>
                <a:cs typeface="宋体" panose="02010600030101010101" pitchFamily="2" charset="-122"/>
              </a:endParaRPr>
            </a:p>
          </p:txBody>
        </p:sp>
        <p:sp>
          <p:nvSpPr>
            <p:cNvPr id="23" name="文本框 2"/>
            <p:cNvSpPr txBox="1">
              <a:spLocks noChangeArrowheads="1"/>
            </p:cNvSpPr>
            <p:nvPr>
              <p:custDataLst>
                <p:tags r:id="rId10"/>
              </p:custDataLst>
            </p:nvPr>
          </p:nvSpPr>
          <p:spPr bwMode="auto">
            <a:xfrm>
              <a:off x="896874" y="2198751"/>
              <a:ext cx="1089025" cy="310515"/>
            </a:xfrm>
            <a:prstGeom prst="rect">
              <a:avLst/>
            </a:prstGeom>
            <a:noFill/>
            <a:ln w="6350">
              <a:noFill/>
              <a:miter lim="800000"/>
            </a:ln>
          </p:spPr>
          <p:txBody>
            <a:bodyPr rot="0" vert="horz" wrap="square" lIns="0" tIns="0" rIns="0" bIns="0" anchor="ctr" anchorCtr="0">
              <a:noAutofit/>
            </a:bodyPr>
            <a:lstStyle/>
            <a:p>
              <a:pPr algn="ctr">
                <a:spcAft>
                  <a:spcPct val="0"/>
                </a:spcAft>
              </a:pPr>
              <a:r>
                <a:rPr lang="zh-CN" sz="2400" b="1" kern="100">
                  <a:effectLst/>
                  <a:latin typeface="微软雅黑" panose="020B0503020204020204" pitchFamily="34" charset="-122"/>
                  <a:ea typeface="微软雅黑" panose="020B0503020204020204" pitchFamily="34" charset="-122"/>
                  <a:cs typeface="宋体" panose="02010600030101010101" pitchFamily="2" charset="-122"/>
                </a:rPr>
                <a:t>光反应</a:t>
              </a:r>
              <a:endParaRPr lang="zh-CN" sz="2400" b="1" kern="100">
                <a:effectLst/>
                <a:latin typeface="微软雅黑" panose="020B0503020204020204" pitchFamily="34" charset="-122"/>
                <a:ea typeface="微软雅黑" panose="020B0503020204020204" pitchFamily="34" charset="-122"/>
                <a:cs typeface="宋体" panose="02010600030101010101" pitchFamily="2" charset="-122"/>
              </a:endParaRPr>
            </a:p>
          </p:txBody>
        </p:sp>
        <p:sp>
          <p:nvSpPr>
            <p:cNvPr id="25" name="文本框 2"/>
            <p:cNvSpPr txBox="1">
              <a:spLocks noChangeArrowheads="1"/>
            </p:cNvSpPr>
            <p:nvPr>
              <p:custDataLst>
                <p:tags r:id="rId11"/>
              </p:custDataLst>
            </p:nvPr>
          </p:nvSpPr>
          <p:spPr bwMode="auto">
            <a:xfrm>
              <a:off x="6594729" y="2032381"/>
              <a:ext cx="1609725" cy="222250"/>
            </a:xfrm>
            <a:prstGeom prst="rect">
              <a:avLst/>
            </a:prstGeom>
            <a:noFill/>
            <a:ln w="6350">
              <a:noFill/>
              <a:miter lim="800000"/>
            </a:ln>
          </p:spPr>
          <p:txBody>
            <a:bodyPr rot="0" vert="horz" wrap="square" lIns="0" tIns="0" rIns="0" bIns="0" anchor="ctr" anchorCtr="0">
              <a:noAutofit/>
            </a:bodyPr>
            <a:lstStyle/>
            <a:p>
              <a:pPr algn="ctr">
                <a:spcAft>
                  <a:spcPct val="0"/>
                </a:spcAft>
              </a:pPr>
              <a:r>
                <a:rPr lang="zh-CN" sz="2400" b="1" kern="100">
                  <a:effectLst/>
                  <a:latin typeface="微软雅黑" panose="020B0503020204020204" pitchFamily="34" charset="-122"/>
                  <a:ea typeface="微软雅黑" panose="020B0503020204020204" pitchFamily="34" charset="-122"/>
                  <a:cs typeface="宋体" panose="02010600030101010101" pitchFamily="2" charset="-122"/>
                </a:rPr>
                <a:t>细胞</a:t>
              </a:r>
              <a:endParaRPr lang="zh-CN" sz="2400" b="1" kern="100">
                <a:effectLst/>
                <a:latin typeface="微软雅黑" panose="020B0503020204020204" pitchFamily="34" charset="-122"/>
                <a:ea typeface="微软雅黑" panose="020B0503020204020204" pitchFamily="34" charset="-122"/>
                <a:cs typeface="宋体" panose="02010600030101010101" pitchFamily="2" charset="-122"/>
              </a:endParaRPr>
            </a:p>
            <a:p>
              <a:pPr algn="ctr">
                <a:spcAft>
                  <a:spcPct val="0"/>
                </a:spcAft>
              </a:pPr>
              <a:r>
                <a:rPr lang="zh-CN" sz="2400" b="1" kern="100">
                  <a:effectLst/>
                  <a:latin typeface="微软雅黑" panose="020B0503020204020204" pitchFamily="34" charset="-122"/>
                  <a:ea typeface="微软雅黑" panose="020B0503020204020204" pitchFamily="34" charset="-122"/>
                  <a:cs typeface="宋体" panose="02010600030101010101" pitchFamily="2" charset="-122"/>
                </a:rPr>
                <a:t>呼吸</a:t>
              </a:r>
              <a:endParaRPr lang="zh-CN" sz="2400" b="1" kern="100">
                <a:effectLst/>
                <a:latin typeface="微软雅黑" panose="020B0503020204020204" pitchFamily="34" charset="-122"/>
                <a:ea typeface="微软雅黑" panose="020B0503020204020204" pitchFamily="34" charset="-122"/>
                <a:cs typeface="宋体" panose="02010600030101010101" pitchFamily="2" charset="-122"/>
              </a:endParaRPr>
            </a:p>
          </p:txBody>
        </p:sp>
        <p:sp>
          <p:nvSpPr>
            <p:cNvPr id="26" name="文本框 2"/>
            <p:cNvSpPr txBox="1">
              <a:spLocks noChangeArrowheads="1"/>
            </p:cNvSpPr>
            <p:nvPr>
              <p:custDataLst>
                <p:tags r:id="rId12"/>
              </p:custDataLst>
            </p:nvPr>
          </p:nvSpPr>
          <p:spPr bwMode="auto">
            <a:xfrm>
              <a:off x="9963404" y="2076831"/>
              <a:ext cx="663575" cy="121920"/>
            </a:xfrm>
            <a:prstGeom prst="rect">
              <a:avLst/>
            </a:prstGeom>
            <a:noFill/>
            <a:ln w="6350">
              <a:noFill/>
              <a:miter lim="800000"/>
            </a:ln>
          </p:spPr>
          <p:txBody>
            <a:bodyPr rot="0" vert="horz" wrap="square" lIns="0" tIns="0" rIns="0" bIns="0" anchor="ctr" anchorCtr="0">
              <a:noAutofit/>
            </a:bodyPr>
            <a:lstStyle/>
            <a:p>
              <a:pPr algn="ctr">
                <a:spcAft>
                  <a:spcPct val="0"/>
                </a:spcAft>
              </a:pPr>
              <a:r>
                <a:rPr lang="zh-CN" sz="2400" b="1" kern="100">
                  <a:effectLst/>
                  <a:latin typeface="微软雅黑" panose="020B0503020204020204" pitchFamily="34" charset="-122"/>
                  <a:ea typeface="微软雅黑" panose="020B0503020204020204" pitchFamily="34" charset="-122"/>
                  <a:cs typeface="宋体" panose="02010600030101010101" pitchFamily="2" charset="-122"/>
                </a:rPr>
                <a:t>用于</a:t>
              </a:r>
              <a:endParaRPr lang="zh-CN" sz="2400" b="1" kern="100">
                <a:effectLst/>
                <a:latin typeface="微软雅黑" panose="020B0503020204020204" pitchFamily="34" charset="-122"/>
                <a:ea typeface="微软雅黑" panose="020B0503020204020204" pitchFamily="34" charset="-122"/>
                <a:cs typeface="宋体" panose="02010600030101010101" pitchFamily="2" charset="-122"/>
              </a:endParaRPr>
            </a:p>
          </p:txBody>
        </p:sp>
        <p:sp>
          <p:nvSpPr>
            <p:cNvPr id="27" name="文本框 2"/>
            <p:cNvSpPr txBox="1">
              <a:spLocks noChangeArrowheads="1"/>
            </p:cNvSpPr>
            <p:nvPr>
              <p:custDataLst>
                <p:tags r:id="rId13"/>
              </p:custDataLst>
            </p:nvPr>
          </p:nvSpPr>
          <p:spPr bwMode="auto">
            <a:xfrm>
              <a:off x="5301869" y="3587496"/>
              <a:ext cx="301625" cy="948055"/>
            </a:xfrm>
            <a:prstGeom prst="rect">
              <a:avLst/>
            </a:prstGeom>
            <a:noFill/>
            <a:ln w="6350">
              <a:noFill/>
              <a:miter lim="800000"/>
            </a:ln>
          </p:spPr>
          <p:txBody>
            <a:bodyPr rot="0" vert="horz" wrap="square" lIns="0" tIns="0" rIns="0" bIns="0" anchor="t" anchorCtr="0">
              <a:noAutofit/>
            </a:bodyPr>
            <a:lstStyle/>
            <a:p>
              <a:pPr algn="dist">
                <a:spcAft>
                  <a:spcPct val="0"/>
                </a:spcAft>
              </a:pPr>
              <a:r>
                <a:rPr lang="zh-CN" sz="2400" b="1" kern="100">
                  <a:effectLst/>
                  <a:latin typeface="微软雅黑" panose="020B0503020204020204" pitchFamily="34" charset="-122"/>
                  <a:ea typeface="微软雅黑" panose="020B0503020204020204" pitchFamily="34" charset="-122"/>
                  <a:cs typeface="宋体" panose="02010600030101010101" pitchFamily="2" charset="-122"/>
                </a:rPr>
                <a:t>转化</a:t>
              </a:r>
              <a:endParaRPr lang="zh-CN" sz="2400" b="1" kern="100">
                <a:effectLst/>
                <a:latin typeface="微软雅黑" panose="020B0503020204020204" pitchFamily="34" charset="-122"/>
                <a:ea typeface="微软雅黑" panose="020B0503020204020204" pitchFamily="34" charset="-122"/>
                <a:cs typeface="宋体" panose="02010600030101010101" pitchFamily="2" charset="-122"/>
              </a:endParaRPr>
            </a:p>
          </p:txBody>
        </p:sp>
        <p:sp>
          <p:nvSpPr>
            <p:cNvPr id="28" name="文本框 2"/>
            <p:cNvSpPr txBox="1">
              <a:spLocks noChangeArrowheads="1"/>
            </p:cNvSpPr>
            <p:nvPr>
              <p:custDataLst>
                <p:tags r:id="rId14"/>
              </p:custDataLst>
            </p:nvPr>
          </p:nvSpPr>
          <p:spPr bwMode="auto">
            <a:xfrm>
              <a:off x="6039358" y="3588066"/>
              <a:ext cx="199390" cy="259080"/>
            </a:xfrm>
            <a:prstGeom prst="rect">
              <a:avLst/>
            </a:prstGeom>
            <a:noFill/>
            <a:ln w="6350">
              <a:noFill/>
              <a:miter lim="800000"/>
            </a:ln>
          </p:spPr>
          <p:txBody>
            <a:bodyPr rot="0" vert="horz" wrap="square" lIns="0" tIns="0" rIns="0" bIns="0" anchor="t" anchorCtr="0">
              <a:noAutofit/>
            </a:bodyPr>
            <a:lstStyle/>
            <a:p>
              <a:pPr algn="dist">
                <a:spcAft>
                  <a:spcPct val="0"/>
                </a:spcAft>
              </a:pPr>
              <a:r>
                <a:rPr lang="zh-CN" sz="2400" b="1" kern="100">
                  <a:effectLst/>
                  <a:latin typeface="微软雅黑" panose="020B0503020204020204" pitchFamily="34" charset="-122"/>
                  <a:ea typeface="微软雅黑" panose="020B0503020204020204" pitchFamily="34" charset="-122"/>
                  <a:cs typeface="宋体" panose="02010600030101010101" pitchFamily="2" charset="-122"/>
                </a:rPr>
                <a:t>转化</a:t>
              </a:r>
              <a:endParaRPr lang="zh-CN" sz="2400" b="1" kern="100">
                <a:effectLst/>
                <a:latin typeface="微软雅黑" panose="020B0503020204020204" pitchFamily="34" charset="-122"/>
                <a:ea typeface="微软雅黑" panose="020B0503020204020204" pitchFamily="34" charset="-122"/>
                <a:cs typeface="宋体" panose="02010600030101010101" pitchFamily="2" charset="-122"/>
              </a:endParaRPr>
            </a:p>
          </p:txBody>
        </p:sp>
        <p:sp>
          <p:nvSpPr>
            <p:cNvPr id="29" name="文本框 2"/>
            <p:cNvSpPr txBox="1">
              <a:spLocks noChangeArrowheads="1"/>
            </p:cNvSpPr>
            <p:nvPr>
              <p:custDataLst>
                <p:tags r:id="rId15"/>
              </p:custDataLst>
            </p:nvPr>
          </p:nvSpPr>
          <p:spPr bwMode="auto">
            <a:xfrm>
              <a:off x="4325874" y="4694301"/>
              <a:ext cx="3614420" cy="486410"/>
            </a:xfrm>
            <a:prstGeom prst="rect">
              <a:avLst/>
            </a:prstGeom>
            <a:solidFill>
              <a:srgbClr val="FFFFFF"/>
            </a:solidFill>
            <a:ln w="6350">
              <a:solidFill>
                <a:srgbClr val="000000"/>
              </a:solidFill>
              <a:miter lim="800000"/>
            </a:ln>
          </p:spPr>
          <p:txBody>
            <a:bodyPr rot="0" vert="horz" wrap="square" lIns="36000" tIns="18000" rIns="36000" bIns="36000" anchor="ctr" anchorCtr="0">
              <a:noAutofit/>
            </a:bodyPr>
            <a:lstStyle/>
            <a:p>
              <a:pPr algn="ctr">
                <a:lnSpc>
                  <a:spcPct val="150000"/>
                </a:lnSpc>
                <a:spcAft>
                  <a:spcPct val="0"/>
                </a:spcAft>
              </a:pPr>
              <a:r>
                <a:rPr lang="zh-CN" sz="2800" b="1" kern="100">
                  <a:effectLst/>
                  <a:latin typeface="微软雅黑" panose="020B0503020204020204" pitchFamily="34" charset="-122"/>
                  <a:ea typeface="微软雅黑" panose="020B0503020204020204" pitchFamily="34" charset="-122"/>
                  <a:cs typeface="宋体" panose="02010600030101010101" pitchFamily="2" charset="-122"/>
                </a:rPr>
                <a:t>脂肪、淀粉、糖原等</a:t>
              </a:r>
              <a:endParaRPr lang="zh-CN" sz="2800" b="1" kern="100">
                <a:effectLst/>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8" name="直接箭头连接符 7"/>
            <p:cNvCxnSpPr>
              <a:stCxn id="18" idx="3"/>
            </p:cNvCxnSpPr>
            <p:nvPr>
              <p:custDataLst>
                <p:tags r:id="rId16"/>
              </p:custDataLst>
            </p:nvPr>
          </p:nvCxnSpPr>
          <p:spPr>
            <a:xfrm>
              <a:off x="946404" y="2587853"/>
              <a:ext cx="103441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文本框 2"/>
            <p:cNvSpPr txBox="1">
              <a:spLocks noChangeArrowheads="1"/>
            </p:cNvSpPr>
            <p:nvPr>
              <p:custDataLst>
                <p:tags r:id="rId17"/>
              </p:custDataLst>
            </p:nvPr>
          </p:nvSpPr>
          <p:spPr bwMode="auto">
            <a:xfrm>
              <a:off x="4421124" y="1645666"/>
              <a:ext cx="799465" cy="1097915"/>
            </a:xfrm>
            <a:prstGeom prst="rect">
              <a:avLst/>
            </a:prstGeom>
            <a:noFill/>
            <a:ln w="6350">
              <a:noFill/>
              <a:miter lim="800000"/>
            </a:ln>
          </p:spPr>
          <p:txBody>
            <a:bodyPr rot="0" vert="horz" wrap="square" lIns="0" tIns="0" rIns="0" bIns="0" anchor="ctr" anchorCtr="0">
              <a:noAutofit/>
            </a:bodyPr>
            <a:lstStyle/>
            <a:p>
              <a:pPr algn="ctr">
                <a:spcAft>
                  <a:spcPct val="0"/>
                </a:spcAft>
              </a:pPr>
              <a:r>
                <a:rPr lang="zh-CN" altLang="en-US" sz="2400" b="1" kern="100">
                  <a:latin typeface="微软雅黑" panose="020B0503020204020204" pitchFamily="34" charset="-122"/>
                  <a:ea typeface="微软雅黑" panose="020B0503020204020204" pitchFamily="34" charset="-122"/>
                  <a:cs typeface="宋体" panose="02010600030101010101" pitchFamily="2" charset="-122"/>
                </a:rPr>
                <a:t>暗</a:t>
              </a:r>
              <a:r>
                <a:rPr lang="zh-CN" sz="2400" b="1" kern="100" smtClean="0">
                  <a:effectLst/>
                  <a:latin typeface="微软雅黑" panose="020B0503020204020204" pitchFamily="34" charset="-122"/>
                  <a:ea typeface="微软雅黑" panose="020B0503020204020204" pitchFamily="34" charset="-122"/>
                  <a:cs typeface="宋体" panose="02010600030101010101" pitchFamily="2" charset="-122"/>
                </a:rPr>
                <a:t>反应</a:t>
              </a:r>
              <a:endParaRPr lang="zh-CN" sz="2400" b="1" kern="100" smtClean="0">
                <a:effectLst/>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39" name="直接箭头连接符 38"/>
            <p:cNvCxnSpPr/>
            <p:nvPr>
              <p:custDataLst>
                <p:tags r:id="rId18"/>
              </p:custDataLst>
            </p:nvPr>
          </p:nvCxnSpPr>
          <p:spPr>
            <a:xfrm>
              <a:off x="4449380" y="2724378"/>
              <a:ext cx="74310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直接箭头连接符 39"/>
            <p:cNvCxnSpPr/>
            <p:nvPr>
              <p:custDataLst>
                <p:tags r:id="rId19"/>
              </p:custDataLst>
            </p:nvPr>
          </p:nvCxnSpPr>
          <p:spPr>
            <a:xfrm>
              <a:off x="6943677" y="2594203"/>
              <a:ext cx="8093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直接箭头连接符 41"/>
            <p:cNvCxnSpPr/>
            <p:nvPr>
              <p:custDataLst>
                <p:tags r:id="rId20"/>
              </p:custDataLst>
            </p:nvPr>
          </p:nvCxnSpPr>
          <p:spPr>
            <a:xfrm>
              <a:off x="9873107" y="2303740"/>
              <a:ext cx="765553"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直接箭头连接符 44"/>
            <p:cNvCxnSpPr/>
            <p:nvPr>
              <p:custDataLst>
                <p:tags r:id="rId21"/>
              </p:custDataLst>
            </p:nvPr>
          </p:nvCxnSpPr>
          <p:spPr>
            <a:xfrm flipH="1">
              <a:off x="5748688" y="3467389"/>
              <a:ext cx="0" cy="116967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直接箭头连接符 45"/>
            <p:cNvCxnSpPr/>
            <p:nvPr>
              <p:custDataLst>
                <p:tags r:id="rId22"/>
              </p:custDataLst>
            </p:nvPr>
          </p:nvCxnSpPr>
          <p:spPr>
            <a:xfrm flipH="1" flipV="1">
              <a:off x="5871740" y="3424587"/>
              <a:ext cx="0" cy="122491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接箭头连接符 46"/>
            <p:cNvCxnSpPr/>
            <p:nvPr>
              <p:custDataLst>
                <p:tags r:id="rId23"/>
              </p:custDataLst>
            </p:nvPr>
          </p:nvCxnSpPr>
          <p:spPr>
            <a:xfrm flipV="1">
              <a:off x="6493891" y="3281354"/>
              <a:ext cx="1148015" cy="13357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6" name="矩形 15"/>
          <p:cNvSpPr/>
          <p:nvPr>
            <p:custDataLst>
              <p:tags r:id="rId24"/>
            </p:custDataLst>
          </p:nvPr>
        </p:nvSpPr>
        <p:spPr>
          <a:xfrm>
            <a:off x="1649730" y="3182620"/>
            <a:ext cx="913130" cy="737235"/>
          </a:xfrm>
          <a:prstGeom prst="rect">
            <a:avLst/>
          </a:prstGeom>
        </p:spPr>
        <p:txBody>
          <a:bodyPr wrap="square">
            <a:spAutoFit/>
          </a:bodyPr>
          <a:lstStyle/>
          <a:p>
            <a:pPr algn="just">
              <a:lnSpc>
                <a:spcPct val="150000"/>
              </a:lnSpc>
              <a:spcAft>
                <a:spcPct val="0"/>
              </a:spcAft>
            </a:pPr>
            <a:r>
              <a:rPr lang="en-US" altLang="zh-CN" sz="2800" b="1" kern="100" smtClean="0">
                <a:solidFill>
                  <a:srgbClr val="FF0000"/>
                </a:solidFill>
                <a:latin typeface="微软雅黑" panose="020B0503020204020204" pitchFamily="34" charset="-122"/>
                <a:ea typeface="微软雅黑" panose="020B0503020204020204" pitchFamily="34" charset="-122"/>
              </a:rPr>
              <a:t>ATP</a:t>
            </a:r>
            <a:endParaRPr lang="en-US" altLang="zh-CN" sz="2800" b="1" kern="100" smtClean="0">
              <a:solidFill>
                <a:srgbClr val="FF0000"/>
              </a:solidFill>
              <a:latin typeface="微软雅黑" panose="020B0503020204020204" pitchFamily="34" charset="-122"/>
              <a:ea typeface="微软雅黑" panose="020B0503020204020204" pitchFamily="34" charset="-122"/>
            </a:endParaRPr>
          </a:p>
        </p:txBody>
      </p:sp>
      <p:sp>
        <p:nvSpPr>
          <p:cNvPr id="51" name="矩形 50"/>
          <p:cNvSpPr/>
          <p:nvPr>
            <p:custDataLst>
              <p:tags r:id="rId25"/>
            </p:custDataLst>
          </p:nvPr>
        </p:nvSpPr>
        <p:spPr>
          <a:xfrm>
            <a:off x="2672080" y="3161030"/>
            <a:ext cx="1601470" cy="779780"/>
          </a:xfrm>
          <a:prstGeom prst="rect">
            <a:avLst/>
          </a:prstGeom>
        </p:spPr>
        <p:txBody>
          <a:bodyPr wrap="square">
            <a:spAutoFit/>
          </a:bodyPr>
          <a:lstStyle/>
          <a:p>
            <a:pPr algn="just">
              <a:lnSpc>
                <a:spcPct val="80000"/>
              </a:lnSpc>
              <a:spcAft>
                <a:spcPct val="0"/>
              </a:spcAft>
            </a:pPr>
            <a:r>
              <a:rPr lang="en-US" altLang="zh-CN" sz="2800" b="1" kern="100" smtClean="0">
                <a:solidFill>
                  <a:srgbClr val="FF0000"/>
                </a:solidFill>
                <a:latin typeface="微软雅黑" panose="020B0503020204020204" pitchFamily="34" charset="-122"/>
                <a:ea typeface="微软雅黑" panose="020B0503020204020204" pitchFamily="34" charset="-122"/>
              </a:rPr>
              <a:t>NA</a:t>
            </a:r>
            <a:endParaRPr lang="en-US" altLang="zh-CN" sz="2800" b="1" kern="100" smtClean="0">
              <a:solidFill>
                <a:srgbClr val="FF0000"/>
              </a:solidFill>
              <a:latin typeface="微软雅黑" panose="020B0503020204020204" pitchFamily="34" charset="-122"/>
              <a:ea typeface="微软雅黑" panose="020B0503020204020204" pitchFamily="34" charset="-122"/>
            </a:endParaRPr>
          </a:p>
          <a:p>
            <a:pPr algn="just">
              <a:lnSpc>
                <a:spcPct val="80000"/>
              </a:lnSpc>
              <a:spcAft>
                <a:spcPct val="0"/>
              </a:spcAft>
            </a:pPr>
            <a:r>
              <a:rPr lang="en-US" altLang="zh-CN" sz="2800" b="1" kern="100" smtClean="0">
                <a:solidFill>
                  <a:srgbClr val="FF0000"/>
                </a:solidFill>
                <a:latin typeface="微软雅黑" panose="020B0503020204020204" pitchFamily="34" charset="-122"/>
                <a:ea typeface="微软雅黑" panose="020B0503020204020204" pitchFamily="34" charset="-122"/>
              </a:rPr>
              <a:t>DPH</a:t>
            </a:r>
            <a:endParaRPr lang="en-US" altLang="zh-CN" sz="2800" b="1" kern="100" smtClean="0">
              <a:solidFill>
                <a:srgbClr val="FF0000"/>
              </a:solidFill>
              <a:latin typeface="微软雅黑" panose="020B0503020204020204" pitchFamily="34" charset="-122"/>
              <a:ea typeface="微软雅黑" panose="020B0503020204020204" pitchFamily="34" charset="-122"/>
            </a:endParaRPr>
          </a:p>
        </p:txBody>
      </p:sp>
      <p:sp>
        <p:nvSpPr>
          <p:cNvPr id="56" name="矩形 55"/>
          <p:cNvSpPr/>
          <p:nvPr>
            <p:custDataLst>
              <p:tags r:id="rId26"/>
            </p:custDataLst>
          </p:nvPr>
        </p:nvSpPr>
        <p:spPr>
          <a:xfrm>
            <a:off x="8449310" y="2971165"/>
            <a:ext cx="1332865" cy="737235"/>
          </a:xfrm>
          <a:prstGeom prst="rect">
            <a:avLst/>
          </a:prstGeom>
        </p:spPr>
        <p:txBody>
          <a:bodyPr wrap="square">
            <a:spAutoFit/>
          </a:bodyPr>
          <a:lstStyle/>
          <a:p>
            <a:pPr algn="just">
              <a:lnSpc>
                <a:spcPct val="150000"/>
              </a:lnSpc>
              <a:spcAft>
                <a:spcPct val="0"/>
              </a:spcAft>
            </a:pPr>
            <a:r>
              <a:rPr lang="en-US" altLang="zh-CN" sz="2800" b="1" kern="100" smtClean="0">
                <a:solidFill>
                  <a:srgbClr val="FF0000"/>
                </a:solidFill>
                <a:latin typeface="微软雅黑" panose="020B0503020204020204" pitchFamily="34" charset="-122"/>
                <a:ea typeface="微软雅黑" panose="020B0503020204020204" pitchFamily="34" charset="-122"/>
              </a:rPr>
              <a:t>ATP</a:t>
            </a:r>
            <a:endParaRPr lang="en-US" altLang="zh-CN" sz="2800" b="1" kern="100" smtClean="0">
              <a:solidFill>
                <a:srgbClr val="FF0000"/>
              </a:solidFill>
              <a:latin typeface="微软雅黑" panose="020B0503020204020204" pitchFamily="34" charset="-122"/>
              <a:ea typeface="微软雅黑" panose="020B0503020204020204" pitchFamily="34" charset="-122"/>
            </a:endParaRPr>
          </a:p>
        </p:txBody>
      </p:sp>
      <p:sp>
        <p:nvSpPr>
          <p:cNvPr id="57" name="矩形 56"/>
          <p:cNvSpPr/>
          <p:nvPr>
            <p:custDataLst>
              <p:tags r:id="rId27"/>
            </p:custDataLst>
          </p:nvPr>
        </p:nvSpPr>
        <p:spPr>
          <a:xfrm>
            <a:off x="8063865" y="4393565"/>
            <a:ext cx="1382395" cy="607695"/>
          </a:xfrm>
          <a:prstGeom prst="rect">
            <a:avLst/>
          </a:prstGeom>
        </p:spPr>
        <p:txBody>
          <a:bodyPr wrap="square">
            <a:spAutoFit/>
          </a:bodyPr>
          <a:lstStyle/>
          <a:p>
            <a:pPr algn="just">
              <a:lnSpc>
                <a:spcPct val="120000"/>
              </a:lnSpc>
              <a:spcAft>
                <a:spcPct val="0"/>
              </a:spcAft>
            </a:pPr>
            <a:r>
              <a:rPr lang="zh-CN" altLang="en-US" sz="2800" b="1" kern="100" smtClean="0">
                <a:solidFill>
                  <a:srgbClr val="FF0000"/>
                </a:solidFill>
                <a:latin typeface="微软雅黑" panose="020B0503020204020204" pitchFamily="34" charset="-122"/>
                <a:ea typeface="微软雅黑" panose="020B0503020204020204" pitchFamily="34" charset="-122"/>
              </a:rPr>
              <a:t>热能</a:t>
            </a:r>
            <a:endParaRPr lang="zh-CN" altLang="en-US" sz="2800" b="1" kern="100" smtClean="0">
              <a:solidFill>
                <a:srgbClr val="FF0000"/>
              </a:solidFill>
              <a:latin typeface="微软雅黑" panose="020B0503020204020204" pitchFamily="34" charset="-122"/>
              <a:ea typeface="微软雅黑" panose="020B0503020204020204" pitchFamily="34" charset="-122"/>
            </a:endParaRPr>
          </a:p>
        </p:txBody>
      </p:sp>
      <p:grpSp>
        <p:nvGrpSpPr>
          <p:cNvPr id="10" name="组合 9"/>
          <p:cNvGrpSpPr/>
          <p:nvPr>
            <p:custDataLst>
              <p:tags r:id="rId28"/>
            </p:custDataLst>
          </p:nvPr>
        </p:nvGrpSpPr>
        <p:grpSpPr>
          <a:xfrm>
            <a:off x="149225" y="81280"/>
            <a:ext cx="5146675" cy="1152525"/>
            <a:chOff x="235" y="128"/>
            <a:chExt cx="9212" cy="1815"/>
          </a:xfrm>
        </p:grpSpPr>
        <p:sp>
          <p:nvSpPr>
            <p:cNvPr id="13" name="文本框 12"/>
            <p:cNvSpPr txBox="1"/>
            <p:nvPr>
              <p:custDataLst>
                <p:tags r:id="rId29"/>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的利用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4" name="组合 13"/>
            <p:cNvGrpSpPr/>
            <p:nvPr>
              <p:custDataLst>
                <p:tags r:id="rId30"/>
              </p:custDataLst>
            </p:nvPr>
          </p:nvGrpSpPr>
          <p:grpSpPr>
            <a:xfrm>
              <a:off x="235" y="128"/>
              <a:ext cx="9212" cy="899"/>
              <a:chOff x="587375" y="977268"/>
              <a:chExt cx="5849544" cy="570900"/>
            </a:xfrm>
          </p:grpSpPr>
          <p:sp>
            <p:nvSpPr>
              <p:cNvPr id="17" name="任意多边形: 形状 17"/>
              <p:cNvSpPr/>
              <p:nvPr>
                <p:custDataLst>
                  <p:tags r:id="rId31"/>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4" name="文本框 23"/>
              <p:cNvSpPr txBox="1"/>
              <p:nvPr>
                <p:custDataLst>
                  <p:tags r:id="rId32"/>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3" name="任意多边形: 形状 18"/>
              <p:cNvSpPr/>
              <p:nvPr>
                <p:custDataLst>
                  <p:tags r:id="rId33"/>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30" name="文本框 29"/>
              <p:cNvSpPr txBox="1"/>
              <p:nvPr>
                <p:custDataLst>
                  <p:tags r:id="rId34"/>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4" name="图片 3" descr="32303137373532353b32303137393931383bc9faceefcfd4cea2beb5cfb8b0fb"/>
            <p:cNvPicPr>
              <a:picLocks noChangeAspect="1"/>
            </p:cNvPicPr>
            <p:nvPr>
              <p:custDataLst>
                <p:tags r:id="rId35"/>
              </p:custDataLst>
            </p:nvPr>
          </p:nvPicPr>
          <p:blipFill>
            <a:blip r:embed="rId36"/>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randombar(horizontal)">
                                      <p:cBhvr>
                                        <p:cTn id="12" dur="5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randombar(horizontal)">
                                      <p:cBhvr>
                                        <p:cTn id="17" dur="500"/>
                                        <p:tgtEl>
                                          <p:spTgt spid="5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57"/>
                                        </p:tgtEl>
                                        <p:attrNameLst>
                                          <p:attrName>style.visibility</p:attrName>
                                        </p:attrNameLst>
                                      </p:cBhvr>
                                      <p:to>
                                        <p:strVal val="visible"/>
                                      </p:to>
                                    </p:set>
                                    <p:animEffect transition="in" filter="randombar(horizontal)">
                                      <p:cBhvr>
                                        <p:cTn id="22"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51" grpId="0"/>
      <p:bldP spid="56" grpId="0"/>
      <p:bldP spid="57"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5735955" y="5862320"/>
            <a:ext cx="2172970" cy="829945"/>
          </a:xfrm>
          <a:prstGeom prst="rect">
            <a:avLst/>
          </a:prstGeom>
          <a:noFill/>
        </p:spPr>
        <p:txBody>
          <a:bodyPr wrap="square" rtlCol="0" anchor="t">
            <a:spAutoFit/>
          </a:bodyPr>
          <a:lstStyle/>
          <a:p>
            <a:r>
              <a:rPr lang="zh-CN" sz="2400" b="1">
                <a:solidFill>
                  <a:srgbClr val="0070C0"/>
                </a:solidFill>
                <a:latin typeface="微软雅黑" panose="020B0503020204020204" pitchFamily="34" charset="-122"/>
                <a:ea typeface="微软雅黑" panose="020B0503020204020204" pitchFamily="34" charset="-122"/>
                <a:sym typeface="+mn-ea"/>
              </a:rPr>
              <a:t>Pi</a:t>
            </a:r>
            <a:r>
              <a:rPr lang="zh-CN" sz="2400" b="1">
                <a:latin typeface="微软雅黑" panose="020B0503020204020204" pitchFamily="34" charset="-122"/>
                <a:ea typeface="微软雅黑" panose="020B0503020204020204" pitchFamily="34" charset="-122"/>
                <a:sym typeface="+mn-ea"/>
              </a:rPr>
              <a:t>携转移势能与载体结合</a:t>
            </a:r>
            <a:endParaRPr lang="zh-CN" altLang="en-US" sz="2400" b="1">
              <a:latin typeface="微软雅黑" panose="020B0503020204020204" pitchFamily="34" charset="-122"/>
              <a:ea typeface="微软雅黑" panose="020B0503020204020204" pitchFamily="34" charset="-122"/>
            </a:endParaRPr>
          </a:p>
        </p:txBody>
      </p:sp>
      <p:pic>
        <p:nvPicPr>
          <p:cNvPr id="12" name="图片 11"/>
          <p:cNvPicPr>
            <a:picLocks noChangeAspect="1"/>
          </p:cNvPicPr>
          <p:nvPr>
            <p:custDataLst>
              <p:tags r:id="rId2"/>
            </p:custDataLst>
          </p:nvPr>
        </p:nvPicPr>
        <p:blipFill>
          <a:blip r:embed="rId3">
            <a:extLst>
              <a:ext uri="{96DAC541-7B7A-43D3-8B79-37D633B846F1}">
                <asvg:svgBlip xmlns:asvg="http://schemas.microsoft.com/office/drawing/2016/SVG/main" r:embed="rId4"/>
              </a:ext>
            </a:extLst>
          </a:blip>
          <a:srcRect t="4918" b="3525"/>
          <a:stretch>
            <a:fillRect/>
          </a:stretch>
        </p:blipFill>
        <p:spPr>
          <a:xfrm>
            <a:off x="2147570" y="1857375"/>
            <a:ext cx="8711565" cy="3491230"/>
          </a:xfrm>
          <a:prstGeom prst="rect">
            <a:avLst/>
          </a:prstGeom>
        </p:spPr>
      </p:pic>
      <p:cxnSp>
        <p:nvCxnSpPr>
          <p:cNvPr id="18" name="直接箭头连接符 17"/>
          <p:cNvCxnSpPr/>
          <p:nvPr>
            <p:custDataLst>
              <p:tags r:id="rId5"/>
            </p:custDataLst>
          </p:nvPr>
        </p:nvCxnSpPr>
        <p:spPr>
          <a:xfrm flipV="1">
            <a:off x="5669280" y="6263640"/>
            <a:ext cx="2232000" cy="1968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21" name="组合 20"/>
          <p:cNvGrpSpPr/>
          <p:nvPr>
            <p:custDataLst>
              <p:tags r:id="rId6"/>
            </p:custDataLst>
          </p:nvPr>
        </p:nvGrpSpPr>
        <p:grpSpPr>
          <a:xfrm>
            <a:off x="1218565" y="5860415"/>
            <a:ext cx="2700000" cy="902970"/>
            <a:chOff x="2049" y="8114"/>
            <a:chExt cx="4252" cy="1422"/>
          </a:xfrm>
        </p:grpSpPr>
        <p:cxnSp>
          <p:nvCxnSpPr>
            <p:cNvPr id="15" name="直接箭头连接符 14"/>
            <p:cNvCxnSpPr/>
            <p:nvPr>
              <p:custDataLst>
                <p:tags r:id="rId7"/>
              </p:custDataLst>
            </p:nvPr>
          </p:nvCxnSpPr>
          <p:spPr>
            <a:xfrm flipV="1">
              <a:off x="2049" y="8856"/>
              <a:ext cx="4252"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文本框 15"/>
            <p:cNvSpPr txBox="1"/>
            <p:nvPr>
              <p:custDataLst>
                <p:tags r:id="rId8"/>
              </p:custDataLst>
            </p:nvPr>
          </p:nvSpPr>
          <p:spPr>
            <a:xfrm>
              <a:off x="2197" y="8114"/>
              <a:ext cx="4062" cy="1422"/>
            </a:xfrm>
            <a:prstGeom prst="rect">
              <a:avLst/>
            </a:prstGeom>
            <a:noFill/>
          </p:spPr>
          <p:txBody>
            <a:bodyPr wrap="square" rtlCol="0" anchor="t">
              <a:spAutoFit/>
            </a:bodyPr>
            <a:lstStyle/>
            <a:p>
              <a:pPr>
                <a:lnSpc>
                  <a:spcPct val="110000"/>
                </a:lnSpc>
              </a:pPr>
              <a:r>
                <a:rPr lang="zh-CN" sz="2400" b="1">
                  <a:latin typeface="微软雅黑" panose="020B0503020204020204" pitchFamily="34" charset="-122"/>
                  <a:ea typeface="微软雅黑" panose="020B0503020204020204" pitchFamily="34" charset="-122"/>
                  <a:sym typeface="+mn-ea"/>
                </a:rPr>
                <a:t>与</a:t>
              </a:r>
              <a:r>
                <a:rPr lang="zh-CN" sz="2400" b="1">
                  <a:solidFill>
                    <a:srgbClr val="0070C0"/>
                  </a:solidFill>
                  <a:latin typeface="微软雅黑" panose="020B0503020204020204" pitchFamily="34" charset="-122"/>
                  <a:ea typeface="微软雅黑" panose="020B0503020204020204" pitchFamily="34" charset="-122"/>
                  <a:sym typeface="+mn-ea"/>
                </a:rPr>
                <a:t>载体蛋白</a:t>
              </a:r>
              <a:r>
                <a:rPr lang="zh-CN" sz="2400" b="1">
                  <a:latin typeface="微软雅黑" panose="020B0503020204020204" pitchFamily="34" charset="-122"/>
                  <a:ea typeface="微软雅黑" panose="020B0503020204020204" pitchFamily="34" charset="-122"/>
                  <a:sym typeface="+mn-ea"/>
                </a:rPr>
                <a:t>结合，激活其酶</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mn-ea"/>
                </a:rPr>
                <a:t>活性</a:t>
              </a:r>
              <a:endParaRPr lang="zh-CN" altLang="en-US" sz="2400" b="1">
                <a:latin typeface="微软雅黑" panose="020B0503020204020204" pitchFamily="34" charset="-122"/>
                <a:ea typeface="微软雅黑" panose="020B0503020204020204" pitchFamily="34" charset="-122"/>
                <a:sym typeface="+mn-ea"/>
              </a:endParaRPr>
            </a:p>
          </p:txBody>
        </p:sp>
      </p:grpSp>
      <p:sp>
        <p:nvSpPr>
          <p:cNvPr id="20" name="文本框 19"/>
          <p:cNvSpPr txBox="1"/>
          <p:nvPr>
            <p:custDataLst>
              <p:tags r:id="rId9"/>
            </p:custDataLst>
          </p:nvPr>
        </p:nvSpPr>
        <p:spPr>
          <a:xfrm>
            <a:off x="7834630" y="5859145"/>
            <a:ext cx="2026285" cy="829945"/>
          </a:xfrm>
          <a:prstGeom prst="rect">
            <a:avLst/>
          </a:prstGeom>
          <a:noFill/>
        </p:spPr>
        <p:txBody>
          <a:bodyPr wrap="square" rtlCol="0" anchor="t">
            <a:spAutoFit/>
          </a:bodyPr>
          <a:lstStyle/>
          <a:p>
            <a:pPr algn="ctr"/>
            <a:r>
              <a:rPr lang="zh-CN" altLang="en-US" sz="2400" b="1">
                <a:solidFill>
                  <a:schemeClr val="tx1"/>
                </a:solidFill>
                <a:latin typeface="微软雅黑" panose="020B0503020204020204" pitchFamily="34" charset="-122"/>
                <a:ea typeface="微软雅黑" panose="020B0503020204020204" pitchFamily="34" charset="-122"/>
                <a:sym typeface="+mn-ea"/>
              </a:rPr>
              <a:t>载体蛋白</a:t>
            </a:r>
            <a:endParaRPr lang="zh-CN" altLang="en-US" sz="2400" b="1">
              <a:solidFill>
                <a:schemeClr val="tx1"/>
              </a:solidFill>
              <a:latin typeface="微软雅黑" panose="020B0503020204020204" pitchFamily="34" charset="-122"/>
              <a:ea typeface="微软雅黑" panose="020B0503020204020204" pitchFamily="34" charset="-122"/>
              <a:sym typeface="+mn-ea"/>
            </a:endParaRPr>
          </a:p>
          <a:p>
            <a:pPr algn="ctr"/>
            <a:r>
              <a:rPr lang="zh-CN" altLang="en-US" sz="2400" b="1">
                <a:solidFill>
                  <a:srgbClr val="0000FF"/>
                </a:solidFill>
                <a:latin typeface="微软雅黑" panose="020B0503020204020204" pitchFamily="34" charset="-122"/>
                <a:ea typeface="微软雅黑" panose="020B0503020204020204" pitchFamily="34" charset="-122"/>
                <a:sym typeface="+mn-ea"/>
              </a:rPr>
              <a:t>空间结构改变</a:t>
            </a:r>
            <a:endParaRPr lang="zh-CN" altLang="en-US" sz="2400" b="1">
              <a:solidFill>
                <a:srgbClr val="0000FF"/>
              </a:solidFill>
              <a:latin typeface="微软雅黑" panose="020B0503020204020204" pitchFamily="34" charset="-122"/>
              <a:ea typeface="微软雅黑" panose="020B0503020204020204" pitchFamily="34" charset="-122"/>
              <a:sym typeface="+mn-ea"/>
            </a:endParaRPr>
          </a:p>
        </p:txBody>
      </p:sp>
      <p:sp>
        <p:nvSpPr>
          <p:cNvPr id="5" name="文本框 4"/>
          <p:cNvSpPr txBox="1"/>
          <p:nvPr>
            <p:custDataLst>
              <p:tags r:id="rId10"/>
            </p:custDataLst>
          </p:nvPr>
        </p:nvSpPr>
        <p:spPr>
          <a:xfrm>
            <a:off x="230505" y="6078855"/>
            <a:ext cx="988060" cy="521970"/>
          </a:xfrm>
          <a:prstGeom prst="rect">
            <a:avLst/>
          </a:prstGeom>
          <a:noFill/>
        </p:spPr>
        <p:txBody>
          <a:bodyPr wrap="square" rtlCol="0" anchor="t">
            <a:spAutoFit/>
          </a:bodyPr>
          <a:lstStyle/>
          <a:p>
            <a:pPr algn="ctr"/>
            <a:r>
              <a:rPr lang="en-US" sz="2800" b="1">
                <a:latin typeface="微软雅黑" panose="020B0503020204020204" pitchFamily="34" charset="-122"/>
                <a:ea typeface="微软雅黑" panose="020B0503020204020204" pitchFamily="34" charset="-122"/>
                <a:sym typeface="+mn-ea"/>
              </a:rPr>
              <a:t>Ca</a:t>
            </a:r>
            <a:r>
              <a:rPr lang="en-US" sz="2400" b="1" baseline="30000">
                <a:latin typeface="微软雅黑" panose="020B0503020204020204" pitchFamily="34" charset="-122"/>
                <a:ea typeface="微软雅黑" panose="020B0503020204020204" pitchFamily="34" charset="-122"/>
                <a:sym typeface="+mn-ea"/>
              </a:rPr>
              <a:t>2+</a:t>
            </a:r>
            <a:endParaRPr lang="en-US" altLang="en-US" sz="2400" b="1" baseline="30000">
              <a:latin typeface="微软雅黑" panose="020B0503020204020204" pitchFamily="34" charset="-122"/>
              <a:ea typeface="微软雅黑" panose="020B0503020204020204" pitchFamily="34" charset="-122"/>
              <a:sym typeface="+mn-ea"/>
            </a:endParaRPr>
          </a:p>
        </p:txBody>
      </p:sp>
      <p:sp>
        <p:nvSpPr>
          <p:cNvPr id="6" name="文本框 5"/>
          <p:cNvSpPr txBox="1"/>
          <p:nvPr>
            <p:custDataLst>
              <p:tags r:id="rId11"/>
            </p:custDataLst>
          </p:nvPr>
        </p:nvSpPr>
        <p:spPr>
          <a:xfrm>
            <a:off x="3898900" y="6078855"/>
            <a:ext cx="1763395" cy="521970"/>
          </a:xfrm>
          <a:prstGeom prst="rect">
            <a:avLst/>
          </a:prstGeom>
          <a:noFill/>
        </p:spPr>
        <p:txBody>
          <a:bodyPr wrap="square" rtlCol="0" anchor="t">
            <a:spAutoFit/>
          </a:bodyPr>
          <a:lstStyle/>
          <a:p>
            <a:pPr algn="ctr"/>
            <a:r>
              <a:rPr lang="en-US" sz="2800" b="1">
                <a:latin typeface="微软雅黑" panose="020B0503020204020204" pitchFamily="34" charset="-122"/>
                <a:ea typeface="微软雅黑" panose="020B0503020204020204" pitchFamily="34" charset="-122"/>
                <a:sym typeface="+mn-ea"/>
              </a:rPr>
              <a:t>ATP</a:t>
            </a:r>
            <a:r>
              <a:rPr lang="zh-CN" sz="2800" b="1">
                <a:latin typeface="微软雅黑" panose="020B0503020204020204" pitchFamily="34" charset="-122"/>
                <a:ea typeface="微软雅黑" panose="020B0503020204020204" pitchFamily="34" charset="-122"/>
                <a:sym typeface="+mn-ea"/>
              </a:rPr>
              <a:t>水解</a:t>
            </a:r>
            <a:endParaRPr lang="zh-CN" altLang="en-US" sz="2800" b="1">
              <a:latin typeface="微软雅黑" panose="020B0503020204020204" pitchFamily="34" charset="-122"/>
              <a:ea typeface="微软雅黑" panose="020B0503020204020204" pitchFamily="34" charset="-122"/>
              <a:sym typeface="+mn-ea"/>
            </a:endParaRPr>
          </a:p>
        </p:txBody>
      </p:sp>
      <p:cxnSp>
        <p:nvCxnSpPr>
          <p:cNvPr id="7" name="直接箭头连接符 6"/>
          <p:cNvCxnSpPr/>
          <p:nvPr>
            <p:custDataLst>
              <p:tags r:id="rId12"/>
            </p:custDataLst>
          </p:nvPr>
        </p:nvCxnSpPr>
        <p:spPr>
          <a:xfrm flipV="1">
            <a:off x="9756140" y="6263640"/>
            <a:ext cx="6120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文本框 7"/>
          <p:cNvSpPr txBox="1"/>
          <p:nvPr>
            <p:custDataLst>
              <p:tags r:id="rId13"/>
            </p:custDataLst>
          </p:nvPr>
        </p:nvSpPr>
        <p:spPr>
          <a:xfrm>
            <a:off x="10344150" y="5793105"/>
            <a:ext cx="1541780" cy="891540"/>
          </a:xfrm>
          <a:prstGeom prst="rect">
            <a:avLst/>
          </a:prstGeom>
          <a:noFill/>
        </p:spPr>
        <p:txBody>
          <a:bodyPr wrap="square" rtlCol="0" anchor="t">
            <a:spAutoFit/>
          </a:bodyPr>
          <a:lstStyle/>
          <a:p>
            <a:r>
              <a:rPr lang="en-US" sz="2600" b="1">
                <a:latin typeface="微软雅黑" panose="020B0503020204020204" pitchFamily="34" charset="-122"/>
                <a:ea typeface="微软雅黑" panose="020B0503020204020204" pitchFamily="34" charset="-122"/>
                <a:sym typeface="+mn-ea"/>
              </a:rPr>
              <a:t>Ca</a:t>
            </a:r>
            <a:r>
              <a:rPr lang="en-US" sz="2600" b="1" baseline="30000">
                <a:latin typeface="微软雅黑" panose="020B0503020204020204" pitchFamily="34" charset="-122"/>
                <a:ea typeface="微软雅黑" panose="020B0503020204020204" pitchFamily="34" charset="-122"/>
                <a:sym typeface="+mn-ea"/>
              </a:rPr>
              <a:t>2</a:t>
            </a:r>
            <a:r>
              <a:rPr lang="zh-CN" sz="2600" b="1" baseline="30000">
                <a:latin typeface="微软雅黑" panose="020B0503020204020204" pitchFamily="34" charset="-122"/>
                <a:ea typeface="微软雅黑" panose="020B0503020204020204" pitchFamily="34" charset="-122"/>
                <a:sym typeface="+mn-ea"/>
              </a:rPr>
              <a:t>＋</a:t>
            </a:r>
            <a:r>
              <a:rPr lang="zh-CN" sz="2600" b="1">
                <a:latin typeface="微软雅黑" panose="020B0503020204020204" pitchFamily="34" charset="-122"/>
                <a:ea typeface="微软雅黑" panose="020B0503020204020204" pitchFamily="34" charset="-122"/>
                <a:sym typeface="+mn-ea"/>
              </a:rPr>
              <a:t>释放到膜外</a:t>
            </a:r>
            <a:endParaRPr lang="zh-CN" altLang="en-US" sz="2600" b="1">
              <a:latin typeface="微软雅黑" panose="020B0503020204020204" pitchFamily="34" charset="-122"/>
              <a:ea typeface="微软雅黑" panose="020B0503020204020204" pitchFamily="34" charset="-122"/>
              <a:sym typeface="+mn-ea"/>
            </a:endParaRPr>
          </a:p>
        </p:txBody>
      </p:sp>
      <p:sp>
        <p:nvSpPr>
          <p:cNvPr id="11" name="文本框 10"/>
          <p:cNvSpPr txBox="1"/>
          <p:nvPr>
            <p:custDataLst>
              <p:tags r:id="rId14"/>
            </p:custDataLst>
          </p:nvPr>
        </p:nvSpPr>
        <p:spPr>
          <a:xfrm>
            <a:off x="5375910" y="5146675"/>
            <a:ext cx="2491105" cy="460375"/>
          </a:xfrm>
          <a:prstGeom prst="rect">
            <a:avLst/>
          </a:prstGeom>
          <a:solidFill>
            <a:srgbClr val="FFFF00"/>
          </a:solidFill>
        </p:spPr>
        <p:txBody>
          <a:bodyPr wrap="square" rtlCol="0" anchor="t">
            <a:spAutoFit/>
          </a:bodyPr>
          <a:lstStyle/>
          <a:p>
            <a:pPr algn="ctr"/>
            <a:r>
              <a:rPr lang="zh-CN" altLang="en-US" sz="2400" b="1">
                <a:solidFill>
                  <a:srgbClr val="FF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0"/>
                <a:sym typeface="+mn-ea"/>
              </a:rPr>
              <a:t>载体蛋白磷酸化</a:t>
            </a:r>
            <a:endParaRPr lang="zh-CN" altLang="en-US" sz="2400" b="1">
              <a:solidFill>
                <a:srgbClr val="FF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2" name="文本框 8"/>
          <p:cNvSpPr/>
          <p:nvPr>
            <p:custDataLst>
              <p:tags r:id="rId15"/>
            </p:custDataLst>
          </p:nvPr>
        </p:nvSpPr>
        <p:spPr>
          <a:xfrm>
            <a:off x="559435" y="2983230"/>
            <a:ext cx="1296035" cy="460375"/>
          </a:xfrm>
          <a:prstGeom prst="rect">
            <a:avLst/>
          </a:prstGeom>
          <a:noFill/>
          <a:ln>
            <a:noFill/>
            <a:miter lim="800000"/>
          </a:ln>
        </p:spPr>
        <p:txBody>
          <a:bodyPr wrap="square">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sym typeface="Calibri" panose="020F0502020204030204"/>
              </a:defRPr>
            </a:lvl1pPr>
            <a:lvl2pPr marL="685800" lvl="1"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400" b="0" i="0" u="none" kern="1200" baseline="0">
                <a:solidFill>
                  <a:schemeClr val="tx1"/>
                </a:solidFill>
                <a:latin typeface="Calibri" panose="020F0502020204030204"/>
                <a:ea typeface="宋体" panose="02010600030101010101" pitchFamily="2" charset="-122"/>
                <a:cs typeface="+mn-cs"/>
                <a:sym typeface="Calibri" panose="020F0502020204030204"/>
              </a:defRPr>
            </a:lvl2pPr>
            <a:lvl3pPr marL="1143000" lvl="2"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000" b="0" i="0" u="none" kern="1200" baseline="0">
                <a:solidFill>
                  <a:schemeClr val="tx1"/>
                </a:solidFill>
                <a:latin typeface="Calibri" panose="020F0502020204030204"/>
                <a:ea typeface="宋体" panose="02010600030101010101" pitchFamily="2" charset="-122"/>
                <a:cs typeface="+mn-cs"/>
                <a:sym typeface="Calibri" panose="020F0502020204030204"/>
              </a:defRPr>
            </a:lvl3pPr>
            <a:lvl4pPr marL="1600200" lvl="3"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Calibri" panose="020F0502020204030204"/>
                <a:ea typeface="宋体" panose="02010600030101010101" pitchFamily="2" charset="-122"/>
                <a:cs typeface="+mn-cs"/>
                <a:sym typeface="Calibri" panose="020F0502020204030204"/>
              </a:defRPr>
            </a:lvl4pPr>
            <a:lvl5pPr marL="2057400" lvl="4"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Calibri" panose="020F0502020204030204"/>
                <a:ea typeface="宋体" panose="02010600030101010101" pitchFamily="2" charset="-122"/>
                <a:cs typeface="+mn-cs"/>
                <a:sym typeface="Calibri" panose="020F0502020204030204"/>
              </a:defRPr>
            </a:lvl5pPr>
            <a:lvl6pPr marL="2514600" lvl="5" indent="-228600" algn="l" defTabSz="914400" eaLnBrk="1" fontAlgn="base" latinLnBrk="0" hangingPunct="1">
              <a:lnSpc>
                <a:spcPct val="90000"/>
              </a:lnSpc>
              <a:spcBef>
                <a:spcPts val="500"/>
              </a:spcBef>
              <a:buFont typeface="Arial" panose="020B0604020202020204" pitchFamily="34" charset="0"/>
              <a:buChar char="•"/>
              <a:defRPr lang="zh-CN" altLang="en-US" sz="1800" kern="1200">
                <a:solidFill>
                  <a:schemeClr val="tx1"/>
                </a:solidFill>
                <a:latin typeface="Calibri" panose="020F0502020204030204"/>
                <a:ea typeface="宋体" panose="02010600030101010101" pitchFamily="2" charset="-122"/>
                <a:cs typeface="+mn-cs"/>
                <a:sym typeface="Calibri" panose="020F0502020204030204"/>
              </a:defRPr>
            </a:lvl6pPr>
            <a:lvl7pPr marL="2971800" lvl="6" indent="-228600" algn="l" defTabSz="914400" eaLnBrk="1" fontAlgn="base" latinLnBrk="0" hangingPunct="1">
              <a:lnSpc>
                <a:spcPct val="90000"/>
              </a:lnSpc>
              <a:spcBef>
                <a:spcPts val="500"/>
              </a:spcBef>
              <a:buFont typeface="Arial" panose="020B0604020202020204" pitchFamily="34" charset="0"/>
              <a:buChar char="•"/>
              <a:defRPr lang="zh-CN" altLang="en-US" sz="1800" kern="1200">
                <a:solidFill>
                  <a:schemeClr val="tx1"/>
                </a:solidFill>
                <a:latin typeface="Calibri" panose="020F0502020204030204"/>
                <a:ea typeface="宋体" panose="02010600030101010101" pitchFamily="2" charset="-122"/>
                <a:cs typeface="+mn-cs"/>
                <a:sym typeface="Calibri" panose="020F0502020204030204"/>
              </a:defRPr>
            </a:lvl7pPr>
            <a:lvl8pPr marL="3429000" lvl="7" indent="-228600" algn="l" defTabSz="914400" eaLnBrk="1" fontAlgn="base" latinLnBrk="0" hangingPunct="1">
              <a:lnSpc>
                <a:spcPct val="90000"/>
              </a:lnSpc>
              <a:spcBef>
                <a:spcPts val="500"/>
              </a:spcBef>
              <a:buFont typeface="Arial" panose="020B0604020202020204" pitchFamily="34" charset="0"/>
              <a:buChar char="•"/>
              <a:defRPr lang="zh-CN" altLang="en-US" sz="1800" kern="1200">
                <a:solidFill>
                  <a:schemeClr val="tx1"/>
                </a:solidFill>
                <a:latin typeface="Calibri" panose="020F0502020204030204"/>
                <a:ea typeface="宋体" panose="02010600030101010101" pitchFamily="2" charset="-122"/>
                <a:cs typeface="+mn-cs"/>
                <a:sym typeface="Calibri" panose="020F0502020204030204"/>
              </a:defRPr>
            </a:lvl8pPr>
            <a:lvl9pPr marL="3886200" lvl="8" indent="-228600" algn="l" defTabSz="914400" eaLnBrk="1" fontAlgn="base" latinLnBrk="0" hangingPunct="1">
              <a:lnSpc>
                <a:spcPct val="90000"/>
              </a:lnSpc>
              <a:spcBef>
                <a:spcPts val="500"/>
              </a:spcBef>
              <a:buFont typeface="Arial" panose="020B0604020202020204" pitchFamily="34" charset="0"/>
              <a:buChar char="•"/>
              <a:defRPr lang="zh-CN" altLang="en-US" sz="1800" kern="1200">
                <a:solidFill>
                  <a:schemeClr val="tx1"/>
                </a:solidFill>
                <a:latin typeface="Calibri" panose="020F0502020204030204"/>
                <a:ea typeface="宋体" panose="02010600030101010101" pitchFamily="2" charset="-122"/>
                <a:cs typeface="+mn-cs"/>
                <a:sym typeface="Calibri" panose="020F0502020204030204"/>
              </a:defRPr>
            </a:lvl9pPr>
          </a:lstStyle>
          <a:p>
            <a:pPr marL="0" lvl="0" indent="0" eaLnBrk="1" hangingPunct="1">
              <a:lnSpc>
                <a:spcPct val="100000"/>
              </a:lnSpc>
              <a:spcBef>
                <a:spcPct val="0"/>
              </a:spcBef>
              <a:buNone/>
            </a:pPr>
            <a:r>
              <a:rPr lang="zh-CN" altLang="en-US" sz="2400">
                <a:solidFill>
                  <a:srgbClr val="002060"/>
                </a:solidFill>
                <a:latin typeface="微软雅黑" panose="020B0503020204020204" pitchFamily="34" charset="-122"/>
                <a:ea typeface="微软雅黑" panose="020B0503020204020204" pitchFamily="34" charset="-122"/>
              </a:rPr>
              <a:t>①运输</a:t>
            </a:r>
            <a:endParaRPr lang="zh-CN" altLang="en-US" sz="2400">
              <a:solidFill>
                <a:srgbClr val="002060"/>
              </a:solidFill>
              <a:latin typeface="微软雅黑" panose="020B0503020204020204" pitchFamily="34" charset="-122"/>
              <a:ea typeface="微软雅黑" panose="020B0503020204020204" pitchFamily="34" charset="-122"/>
            </a:endParaRPr>
          </a:p>
        </p:txBody>
      </p:sp>
      <p:cxnSp>
        <p:nvCxnSpPr>
          <p:cNvPr id="26" name="直接箭头连接符 25"/>
          <p:cNvCxnSpPr/>
          <p:nvPr>
            <p:custDataLst>
              <p:tags r:id="rId16"/>
            </p:custDataLst>
          </p:nvPr>
        </p:nvCxnSpPr>
        <p:spPr>
          <a:xfrm flipH="1" flipV="1">
            <a:off x="1669415" y="3235960"/>
            <a:ext cx="1259840" cy="0"/>
          </a:xfrm>
          <a:prstGeom prst="straightConnector1">
            <a:avLst/>
          </a:prstGeom>
          <a:ln w="28575">
            <a:solidFill>
              <a:schemeClr val="tx1"/>
            </a:solidFill>
            <a:tailEnd type="arrow"/>
          </a:ln>
        </p:spPr>
        <p:style>
          <a:lnRef idx="2">
            <a:schemeClr val="accent1"/>
          </a:lnRef>
          <a:fillRef idx="0">
            <a:srgbClr val="FFFFFF"/>
          </a:fillRef>
          <a:effectRef idx="0">
            <a:srgbClr val="FFFFFF"/>
          </a:effectRef>
          <a:fontRef idx="minor">
            <a:schemeClr val="tx1"/>
          </a:fontRef>
        </p:style>
      </p:cxnSp>
      <p:sp>
        <p:nvSpPr>
          <p:cNvPr id="23" name="文本框 9"/>
          <p:cNvSpPr/>
          <p:nvPr>
            <p:custDataLst>
              <p:tags r:id="rId17"/>
            </p:custDataLst>
          </p:nvPr>
        </p:nvSpPr>
        <p:spPr>
          <a:xfrm>
            <a:off x="384175" y="3600450"/>
            <a:ext cx="1743075" cy="829945"/>
          </a:xfrm>
          <a:prstGeom prst="rect">
            <a:avLst/>
          </a:prstGeom>
          <a:noFill/>
          <a:ln>
            <a:noFill/>
            <a:miter lim="800000"/>
          </a:ln>
        </p:spPr>
        <p:txBody>
          <a:bodyPr wrap="square">
            <a:spAutoFit/>
          </a:bodyPr>
          <a:lstStyle>
            <a:lvl1pPr marL="228600" indent="-228600" algn="l" defTabSz="914400" rtl="0" eaLnBrk="0" fontAlgn="base" hangingPunct="0">
              <a:lnSpc>
                <a:spcPct val="90000"/>
              </a:lnSpc>
              <a:spcBef>
                <a:spcPts val="1000"/>
              </a:spcBef>
              <a:spcAft>
                <a:spcPct val="0"/>
              </a:spcAft>
              <a:buClrTx/>
              <a:buSzTx/>
              <a:buFont typeface="Arial" panose="020B0604020202020204" pitchFamily="34" charset="0"/>
              <a:buChar char="•"/>
              <a:defRPr kumimoji="0" lang="zh-CN" altLang="en-US" sz="2800" b="0" i="0" u="none" kern="1200" baseline="0">
                <a:solidFill>
                  <a:schemeClr val="tx1"/>
                </a:solidFill>
                <a:latin typeface="+mn-lt"/>
                <a:ea typeface="+mn-ea"/>
                <a:cs typeface="+mn-cs"/>
                <a:sym typeface="Calibri" panose="020F0502020204030204"/>
              </a:defRPr>
            </a:lvl1pPr>
            <a:lvl2pPr marL="685800" lvl="1"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400" b="0" i="0" u="none" kern="1200" baseline="0">
                <a:solidFill>
                  <a:schemeClr val="tx1"/>
                </a:solidFill>
                <a:latin typeface="Calibri" panose="020F0502020204030204"/>
                <a:ea typeface="宋体" panose="02010600030101010101" pitchFamily="2" charset="-122"/>
                <a:cs typeface="+mn-cs"/>
                <a:sym typeface="Calibri" panose="020F0502020204030204"/>
              </a:defRPr>
            </a:lvl2pPr>
            <a:lvl3pPr marL="1143000" lvl="2"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2000" b="0" i="0" u="none" kern="1200" baseline="0">
                <a:solidFill>
                  <a:schemeClr val="tx1"/>
                </a:solidFill>
                <a:latin typeface="Calibri" panose="020F0502020204030204"/>
                <a:ea typeface="宋体" panose="02010600030101010101" pitchFamily="2" charset="-122"/>
                <a:cs typeface="+mn-cs"/>
                <a:sym typeface="Calibri" panose="020F0502020204030204"/>
              </a:defRPr>
            </a:lvl3pPr>
            <a:lvl4pPr marL="1600200" lvl="3"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Calibri" panose="020F0502020204030204"/>
                <a:ea typeface="宋体" panose="02010600030101010101" pitchFamily="2" charset="-122"/>
                <a:cs typeface="+mn-cs"/>
                <a:sym typeface="Calibri" panose="020F0502020204030204"/>
              </a:defRPr>
            </a:lvl4pPr>
            <a:lvl5pPr marL="2057400" lvl="4" indent="-228600" algn="l" defTabSz="914400" rtl="0" eaLnBrk="0" fontAlgn="base" hangingPunct="0">
              <a:lnSpc>
                <a:spcPct val="90000"/>
              </a:lnSpc>
              <a:spcBef>
                <a:spcPts val="500"/>
              </a:spcBef>
              <a:spcAft>
                <a:spcPct val="0"/>
              </a:spcAft>
              <a:buClrTx/>
              <a:buSzTx/>
              <a:buFont typeface="Arial" panose="020B0604020202020204" pitchFamily="34" charset="0"/>
              <a:buChar char="•"/>
              <a:defRPr kumimoji="0" lang="zh-CN" altLang="en-US" sz="1800" b="0" i="0" u="none" kern="1200" baseline="0">
                <a:solidFill>
                  <a:schemeClr val="tx1"/>
                </a:solidFill>
                <a:latin typeface="Calibri" panose="020F0502020204030204"/>
                <a:ea typeface="宋体" panose="02010600030101010101" pitchFamily="2" charset="-122"/>
                <a:cs typeface="+mn-cs"/>
                <a:sym typeface="Calibri" panose="020F0502020204030204"/>
              </a:defRPr>
            </a:lvl5pPr>
            <a:lvl6pPr marL="2514600" lvl="5" indent="-228600" algn="l" defTabSz="914400" eaLnBrk="1" fontAlgn="base" latinLnBrk="0" hangingPunct="1">
              <a:lnSpc>
                <a:spcPct val="90000"/>
              </a:lnSpc>
              <a:spcBef>
                <a:spcPts val="500"/>
              </a:spcBef>
              <a:buFont typeface="Arial" panose="020B0604020202020204" pitchFamily="34" charset="0"/>
              <a:buChar char="•"/>
              <a:defRPr lang="zh-CN" altLang="en-US" sz="1800" kern="1200">
                <a:solidFill>
                  <a:schemeClr val="tx1"/>
                </a:solidFill>
                <a:latin typeface="Calibri" panose="020F0502020204030204"/>
                <a:ea typeface="宋体" panose="02010600030101010101" pitchFamily="2" charset="-122"/>
                <a:cs typeface="+mn-cs"/>
                <a:sym typeface="Calibri" panose="020F0502020204030204"/>
              </a:defRPr>
            </a:lvl6pPr>
            <a:lvl7pPr marL="2971800" lvl="6" indent="-228600" algn="l" defTabSz="914400" eaLnBrk="1" fontAlgn="base" latinLnBrk="0" hangingPunct="1">
              <a:lnSpc>
                <a:spcPct val="90000"/>
              </a:lnSpc>
              <a:spcBef>
                <a:spcPts val="500"/>
              </a:spcBef>
              <a:buFont typeface="Arial" panose="020B0604020202020204" pitchFamily="34" charset="0"/>
              <a:buChar char="•"/>
              <a:defRPr lang="zh-CN" altLang="en-US" sz="1800" kern="1200">
                <a:solidFill>
                  <a:schemeClr val="tx1"/>
                </a:solidFill>
                <a:latin typeface="Calibri" panose="020F0502020204030204"/>
                <a:ea typeface="宋体" panose="02010600030101010101" pitchFamily="2" charset="-122"/>
                <a:cs typeface="+mn-cs"/>
                <a:sym typeface="Calibri" panose="020F0502020204030204"/>
              </a:defRPr>
            </a:lvl7pPr>
            <a:lvl8pPr marL="3429000" lvl="7" indent="-228600" algn="l" defTabSz="914400" eaLnBrk="1" fontAlgn="base" latinLnBrk="0" hangingPunct="1">
              <a:lnSpc>
                <a:spcPct val="90000"/>
              </a:lnSpc>
              <a:spcBef>
                <a:spcPts val="500"/>
              </a:spcBef>
              <a:buFont typeface="Arial" panose="020B0604020202020204" pitchFamily="34" charset="0"/>
              <a:buChar char="•"/>
              <a:defRPr lang="zh-CN" altLang="en-US" sz="1800" kern="1200">
                <a:solidFill>
                  <a:schemeClr val="tx1"/>
                </a:solidFill>
                <a:latin typeface="Calibri" panose="020F0502020204030204"/>
                <a:ea typeface="宋体" panose="02010600030101010101" pitchFamily="2" charset="-122"/>
                <a:cs typeface="+mn-cs"/>
                <a:sym typeface="Calibri" panose="020F0502020204030204"/>
              </a:defRPr>
            </a:lvl8pPr>
            <a:lvl9pPr marL="3886200" lvl="8" indent="-228600" algn="l" defTabSz="914400" eaLnBrk="1" fontAlgn="base" latinLnBrk="0" hangingPunct="1">
              <a:lnSpc>
                <a:spcPct val="90000"/>
              </a:lnSpc>
              <a:spcBef>
                <a:spcPts val="500"/>
              </a:spcBef>
              <a:buFont typeface="Arial" panose="020B0604020202020204" pitchFamily="34" charset="0"/>
              <a:buChar char="•"/>
              <a:defRPr lang="zh-CN" altLang="en-US" sz="1800" kern="1200">
                <a:solidFill>
                  <a:schemeClr val="tx1"/>
                </a:solidFill>
                <a:latin typeface="Calibri" panose="020F0502020204030204"/>
                <a:ea typeface="宋体" panose="02010600030101010101" pitchFamily="2" charset="-122"/>
                <a:cs typeface="+mn-cs"/>
                <a:sym typeface="Calibri" panose="020F0502020204030204"/>
              </a:defRPr>
            </a:lvl9pPr>
          </a:lstStyle>
          <a:p>
            <a:pPr marL="0" lvl="0" indent="0" eaLnBrk="1" hangingPunct="1">
              <a:lnSpc>
                <a:spcPct val="100000"/>
              </a:lnSpc>
              <a:spcBef>
                <a:spcPct val="0"/>
              </a:spcBef>
              <a:buNone/>
            </a:pPr>
            <a:r>
              <a:rPr lang="zh-CN" altLang="en-US" sz="2400">
                <a:solidFill>
                  <a:srgbClr val="002060"/>
                </a:solidFill>
                <a:latin typeface="微软雅黑" panose="020B0503020204020204" pitchFamily="34" charset="-122"/>
                <a:ea typeface="微软雅黑" panose="020B0503020204020204" pitchFamily="34" charset="-122"/>
                <a:cs typeface="微软雅黑" panose="020B0503020204020204" pitchFamily="34" charset="-120"/>
              </a:rPr>
              <a:t>②作为</a:t>
            </a:r>
            <a:r>
              <a:rPr lang="en-US" altLang="zh-CN" sz="2400">
                <a:solidFill>
                  <a:srgbClr val="00206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400">
                <a:solidFill>
                  <a:srgbClr val="002060"/>
                </a:solidFill>
                <a:latin typeface="微软雅黑" panose="020B0503020204020204" pitchFamily="34" charset="-122"/>
                <a:ea typeface="微软雅黑" panose="020B0503020204020204" pitchFamily="34" charset="-122"/>
                <a:cs typeface="微软雅黑" panose="020B0503020204020204" pitchFamily="34" charset="-120"/>
              </a:rPr>
              <a:t>水解酶</a:t>
            </a:r>
            <a:endParaRPr lang="zh-CN" altLang="en-US" sz="2400">
              <a:solidFill>
                <a:srgbClr val="002060"/>
              </a:solidFill>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27" name="直接箭头连接符 26"/>
          <p:cNvCxnSpPr/>
          <p:nvPr>
            <p:custDataLst>
              <p:tags r:id="rId18"/>
            </p:custDataLst>
          </p:nvPr>
        </p:nvCxnSpPr>
        <p:spPr>
          <a:xfrm flipH="1">
            <a:off x="1861185" y="3884930"/>
            <a:ext cx="1080135" cy="145415"/>
          </a:xfrm>
          <a:prstGeom prst="straightConnector1">
            <a:avLst/>
          </a:prstGeom>
          <a:ln w="28575">
            <a:solidFill>
              <a:schemeClr val="tx1"/>
            </a:solidFill>
            <a:tailEnd type="arrow"/>
          </a:ln>
        </p:spPr>
        <p:style>
          <a:lnRef idx="2">
            <a:schemeClr val="accent1"/>
          </a:lnRef>
          <a:fillRef idx="0">
            <a:srgbClr val="FFFFFF"/>
          </a:fillRef>
          <a:effectRef idx="0">
            <a:srgbClr val="FFFFFF"/>
          </a:effectRef>
          <a:fontRef idx="minor">
            <a:schemeClr val="tx1"/>
          </a:fontRef>
        </p:style>
      </p:cxnSp>
      <p:sp>
        <p:nvSpPr>
          <p:cNvPr id="4" name="文本框 3"/>
          <p:cNvSpPr txBox="1"/>
          <p:nvPr>
            <p:custDataLst>
              <p:tags r:id="rId19"/>
            </p:custDataLst>
          </p:nvPr>
        </p:nvSpPr>
        <p:spPr>
          <a:xfrm>
            <a:off x="374015" y="1237615"/>
            <a:ext cx="6751320" cy="521970"/>
          </a:xfrm>
          <a:prstGeom prst="rect">
            <a:avLst/>
          </a:prstGeom>
          <a:noFill/>
        </p:spPr>
        <p:txBody>
          <a:bodyPr wrap="square" rtlCol="0" anchor="t">
            <a:spAutoFit/>
          </a:bodyPr>
          <a:lstStyle/>
          <a:p>
            <a:r>
              <a:rPr lang="en-US" altLang="zh-CN" sz="2800" b="1" smtClean="0">
                <a:solidFill>
                  <a:srgbClr val="FF0000"/>
                </a:solidFill>
                <a:latin typeface="+mn-ea"/>
                <a:cs typeface="+mn-ea"/>
                <a:sym typeface="+mn-ea"/>
              </a:rPr>
              <a:t>3.ATP</a:t>
            </a:r>
            <a:r>
              <a:rPr lang="zh-CN" altLang="en-US" sz="2800" b="1" smtClean="0">
                <a:solidFill>
                  <a:srgbClr val="FF0000"/>
                </a:solidFill>
                <a:latin typeface="+mn-ea"/>
                <a:cs typeface="+mn-ea"/>
                <a:sym typeface="+mn-ea"/>
              </a:rPr>
              <a:t>的供能机制</a:t>
            </a:r>
            <a:r>
              <a:rPr lang="en-US" altLang="zh-CN" sz="2800" b="1" smtClean="0">
                <a:solidFill>
                  <a:srgbClr val="0000FF"/>
                </a:solidFill>
                <a:latin typeface="+mn-ea"/>
                <a:cs typeface="+mn-ea"/>
                <a:sym typeface="+mn-ea"/>
              </a:rPr>
              <a:t>——</a:t>
            </a:r>
            <a:r>
              <a:rPr lang="zh-CN" altLang="en-US" sz="2800" b="1" smtClean="0">
                <a:solidFill>
                  <a:srgbClr val="0000FF"/>
                </a:solidFill>
                <a:latin typeface="+mn-ea"/>
                <a:cs typeface="+mn-ea"/>
                <a:sym typeface="+mn-ea"/>
              </a:rPr>
              <a:t>以主动运输为例</a:t>
            </a:r>
            <a:endParaRPr lang="zh-CN" altLang="en-US" sz="2800" b="1" smtClean="0">
              <a:solidFill>
                <a:srgbClr val="0000FF"/>
              </a:solidFill>
              <a:latin typeface="+mn-ea"/>
              <a:cs typeface="+mn-ea"/>
              <a:sym typeface="+mn-ea"/>
            </a:endParaRPr>
          </a:p>
        </p:txBody>
      </p:sp>
      <p:grpSp>
        <p:nvGrpSpPr>
          <p:cNvPr id="10" name="组合 9"/>
          <p:cNvGrpSpPr/>
          <p:nvPr>
            <p:custDataLst>
              <p:tags r:id="rId20"/>
            </p:custDataLst>
          </p:nvPr>
        </p:nvGrpSpPr>
        <p:grpSpPr>
          <a:xfrm>
            <a:off x="149225" y="81280"/>
            <a:ext cx="5146675" cy="1152525"/>
            <a:chOff x="235" y="128"/>
            <a:chExt cx="9212" cy="1815"/>
          </a:xfrm>
        </p:grpSpPr>
        <p:sp>
          <p:nvSpPr>
            <p:cNvPr id="13" name="文本框 12"/>
            <p:cNvSpPr txBox="1"/>
            <p:nvPr>
              <p:custDataLst>
                <p:tags r:id="rId21"/>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的利用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4" name="组合 13"/>
            <p:cNvGrpSpPr/>
            <p:nvPr>
              <p:custDataLst>
                <p:tags r:id="rId22"/>
              </p:custDataLst>
            </p:nvPr>
          </p:nvGrpSpPr>
          <p:grpSpPr>
            <a:xfrm>
              <a:off x="235" y="128"/>
              <a:ext cx="9212" cy="899"/>
              <a:chOff x="587375" y="977268"/>
              <a:chExt cx="5849544" cy="570900"/>
            </a:xfrm>
          </p:grpSpPr>
          <p:sp>
            <p:nvSpPr>
              <p:cNvPr id="17" name="任意多边形: 形状 17"/>
              <p:cNvSpPr/>
              <p:nvPr>
                <p:custDataLst>
                  <p:tags r:id="rId23"/>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4" name="文本框 23"/>
              <p:cNvSpPr txBox="1"/>
              <p:nvPr>
                <p:custDataLst>
                  <p:tags r:id="rId24"/>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5" name="任意多边形: 形状 18"/>
              <p:cNvSpPr/>
              <p:nvPr>
                <p:custDataLst>
                  <p:tags r:id="rId2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30" name="文本框 29"/>
              <p:cNvSpPr txBox="1"/>
              <p:nvPr>
                <p:custDataLst>
                  <p:tags r:id="rId26"/>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31" name="图片 30" descr="32303137373532353b32303137393931383bc9faceefcfd4cea2beb5cfb8b0fb"/>
            <p:cNvPicPr>
              <a:picLocks noChangeAspect="1"/>
            </p:cNvPicPr>
            <p:nvPr>
              <p:custDataLst>
                <p:tags r:id="rId27"/>
              </p:custDataLst>
            </p:nvPr>
          </p:nvPicPr>
          <p:blipFill>
            <a:blip r:embed="rId28"/>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right)">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right)">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right)">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right)">
                                      <p:cBhvr>
                                        <p:cTn id="37" dur="500"/>
                                        <p:tgtEl>
                                          <p:spTgt spid="23"/>
                                        </p:tgtEl>
                                      </p:cBhvr>
                                    </p:animEffect>
                                  </p:childTnLst>
                                </p:cTn>
                              </p:par>
                            </p:childTnLst>
                          </p:cTn>
                        </p:par>
                        <p:par>
                          <p:cTn id="38" fill="hold">
                            <p:stCondLst>
                              <p:cond delay="500"/>
                            </p:stCondLst>
                            <p:childTnLst>
                              <p:par>
                                <p:cTn id="39" presetID="22" presetClass="entr" presetSubtype="8" fill="hold"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left)">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left)">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ipe(left)">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ipe(left)">
                                      <p:cBhvr>
                                        <p:cTn id="56" dur="5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wipe(left)">
                                      <p:cBhvr>
                                        <p:cTn id="61" dur="500"/>
                                        <p:tgtEl>
                                          <p:spTgt spid="7"/>
                                        </p:tgtEl>
                                      </p:cBhvr>
                                    </p:animEffect>
                                  </p:childTnLst>
                                </p:cTn>
                              </p:par>
                            </p:childTnLst>
                          </p:cTn>
                        </p:par>
                        <p:par>
                          <p:cTn id="62" fill="hold">
                            <p:stCondLst>
                              <p:cond delay="500"/>
                            </p:stCondLst>
                            <p:childTnLst>
                              <p:par>
                                <p:cTn id="63" presetID="22" presetClass="entr" presetSubtype="8" fill="hold" grpId="0" nodeType="after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left)">
                                      <p:cBhvr>
                                        <p:cTn id="6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9" grpId="0"/>
      <p:bldP spid="11" grpId="0" animBg="1"/>
      <p:bldP spid="20" grpId="0"/>
      <p:bldP spid="8" grpId="0"/>
      <p:bldP spid="22" grpId="0"/>
      <p:bldP spid="23"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175895" y="1791335"/>
            <a:ext cx="7781925" cy="4954905"/>
          </a:xfrm>
          <a:prstGeom prst="rect">
            <a:avLst/>
          </a:prstGeom>
        </p:spPr>
      </p:pic>
      <p:sp>
        <p:nvSpPr>
          <p:cNvPr id="13" name="文本框 12">
            <a:hlinkClick r:id="" action="ppaction://noaction"/>
          </p:cNvPr>
          <p:cNvSpPr txBox="1"/>
          <p:nvPr>
            <p:custDataLst>
              <p:tags r:id="rId3"/>
            </p:custDataLst>
          </p:nvPr>
        </p:nvSpPr>
        <p:spPr>
          <a:xfrm>
            <a:off x="273050" y="1234440"/>
            <a:ext cx="6656070" cy="514985"/>
          </a:xfrm>
          <a:prstGeom prst="rect">
            <a:avLst/>
          </a:prstGeom>
          <a:noFill/>
          <a:extLst>
            <a:ext uri="{909E8E84-426E-40DD-AFC4-6F175D3DCCD1}">
              <a14:hiddenFill xmlns:a14="http://schemas.microsoft.com/office/drawing/2010/main">
                <a:solidFill>
                  <a:schemeClr val="accent3">
                    <a:lumMod val="50000"/>
                  </a:schemeClr>
                </a:solidFill>
              </a14:hiddenFill>
            </a:ext>
          </a:extLst>
        </p:spPr>
        <p:txBody>
          <a:bodyPr wrap="square" rtlCol="0">
            <a:noAutofit/>
          </a:bodyPr>
          <a:lstStyle/>
          <a:p>
            <a:pPr algn="l"/>
            <a:r>
              <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4.</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构建</a:t>
            </a:r>
            <a:r>
              <a:rPr 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产生量与</a:t>
            </a:r>
            <a:r>
              <a:rPr 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O</a:t>
            </a:r>
            <a:r>
              <a:rPr lang="en-US" sz="28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供给量曲线模型</a:t>
            </a:r>
            <a:endPar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a:p>
            <a:pPr algn="l"/>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a:p>
            <a:pPr algn="l"/>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a:p>
            <a:pPr algn="l"/>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rPr>
              <a:t> </a:t>
            </a:r>
            <a:endPar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endParaRPr>
          </a:p>
        </p:txBody>
      </p:sp>
      <p:sp>
        <p:nvSpPr>
          <p:cNvPr id="7" name="文本框 6"/>
          <p:cNvSpPr txBox="1"/>
          <p:nvPr>
            <p:custDataLst>
              <p:tags r:id="rId4"/>
            </p:custDataLst>
          </p:nvPr>
        </p:nvSpPr>
        <p:spPr>
          <a:xfrm>
            <a:off x="6059805" y="1811655"/>
            <a:ext cx="1402080" cy="460375"/>
          </a:xfrm>
          <a:prstGeom prst="rect">
            <a:avLst/>
          </a:prstGeom>
          <a:noFill/>
        </p:spPr>
        <p:txBody>
          <a:bodyPr wrap="none" rtlCol="0">
            <a:spAutoFit/>
          </a:bodyPr>
          <a:lstStyle/>
          <a:p>
            <a:pPr algn="l"/>
            <a:r>
              <a:rPr lang="zh-CN" sz="2400" b="1">
                <a:solidFill>
                  <a:srgbClr val="FF0000"/>
                </a:solidFill>
                <a:latin typeface="Arial Black" panose="020B0A04020102020204" charset="0"/>
                <a:ea typeface="微软雅黑" panose="020B0503020204020204" pitchFamily="34" charset="-122"/>
                <a:cs typeface="Arial Black" panose="020B0A04020102020204" charset="0"/>
                <a:sym typeface="+mn-ea"/>
              </a:rPr>
              <a:t>无氧呼吸</a:t>
            </a:r>
            <a:endParaRPr lang="zh-CN" altLang="en-US" sz="2400" b="1">
              <a:solidFill>
                <a:srgbClr val="FF0000"/>
              </a:solidFill>
              <a:latin typeface="Arial Black" panose="020B0A04020102020204" charset="0"/>
              <a:ea typeface="微软雅黑" panose="020B0503020204020204" pitchFamily="34" charset="-122"/>
              <a:cs typeface="Arial Black" panose="020B0A04020102020204" charset="0"/>
              <a:sym typeface="+mn-ea"/>
            </a:endParaRPr>
          </a:p>
        </p:txBody>
      </p:sp>
      <p:sp>
        <p:nvSpPr>
          <p:cNvPr id="8" name="文本框 7"/>
          <p:cNvSpPr txBox="1"/>
          <p:nvPr>
            <p:custDataLst>
              <p:tags r:id="rId5"/>
            </p:custDataLst>
          </p:nvPr>
        </p:nvSpPr>
        <p:spPr>
          <a:xfrm>
            <a:off x="5698490" y="2852420"/>
            <a:ext cx="1402080" cy="460375"/>
          </a:xfrm>
          <a:prstGeom prst="rect">
            <a:avLst/>
          </a:prstGeom>
          <a:noFill/>
        </p:spPr>
        <p:txBody>
          <a:bodyPr wrap="none" rtlCol="0">
            <a:spAutoFit/>
          </a:bodyPr>
          <a:lstStyle/>
          <a:p>
            <a:pPr algn="l"/>
            <a:r>
              <a:rPr lang="zh-CN" sz="2400" b="1">
                <a:solidFill>
                  <a:srgbClr val="FF0000"/>
                </a:solidFill>
                <a:latin typeface="Arial Black" panose="020B0A04020102020204" charset="0"/>
                <a:ea typeface="微软雅黑" panose="020B0503020204020204" pitchFamily="34" charset="-122"/>
                <a:cs typeface="Arial Black" panose="020B0A04020102020204" charset="0"/>
                <a:sym typeface="+mn-ea"/>
              </a:rPr>
              <a:t>有氧呼吸</a:t>
            </a:r>
            <a:endParaRPr lang="zh-CN" altLang="en-US" sz="2400" b="1">
              <a:solidFill>
                <a:srgbClr val="FF0000"/>
              </a:solidFill>
              <a:latin typeface="Arial Black" panose="020B0A04020102020204" charset="0"/>
              <a:ea typeface="微软雅黑" panose="020B0503020204020204" pitchFamily="34" charset="-122"/>
              <a:cs typeface="Arial Black" panose="020B0A04020102020204" charset="0"/>
              <a:sym typeface="+mn-ea"/>
            </a:endParaRPr>
          </a:p>
        </p:txBody>
      </p:sp>
      <p:sp>
        <p:nvSpPr>
          <p:cNvPr id="5" name="文本框 4"/>
          <p:cNvSpPr txBox="1"/>
          <p:nvPr>
            <p:custDataLst>
              <p:tags r:id="rId6"/>
            </p:custDataLst>
          </p:nvPr>
        </p:nvSpPr>
        <p:spPr>
          <a:xfrm>
            <a:off x="6866255" y="4626610"/>
            <a:ext cx="487680" cy="460375"/>
          </a:xfrm>
          <a:prstGeom prst="rect">
            <a:avLst/>
          </a:prstGeom>
          <a:noFill/>
        </p:spPr>
        <p:txBody>
          <a:bodyPr wrap="none" rtlCol="0">
            <a:spAutoFit/>
          </a:bodyPr>
          <a:lstStyle/>
          <a:p>
            <a:pPr algn="l"/>
            <a:r>
              <a:rPr lang="zh-CN" sz="2400" b="1">
                <a:solidFill>
                  <a:srgbClr val="FF0000"/>
                </a:solidFill>
                <a:latin typeface="Arial Black" panose="020B0A04020102020204" charset="0"/>
                <a:ea typeface="微软雅黑" panose="020B0503020204020204" pitchFamily="34" charset="-122"/>
                <a:cs typeface="Arial Black" panose="020B0A04020102020204" charset="0"/>
                <a:sym typeface="+mn-ea"/>
              </a:rPr>
              <a:t>酶</a:t>
            </a:r>
            <a:endParaRPr lang="zh-CN" altLang="en-US" sz="2400" b="1">
              <a:solidFill>
                <a:srgbClr val="FF0000"/>
              </a:solidFill>
              <a:latin typeface="Arial Black" panose="020B0A04020102020204" charset="0"/>
              <a:ea typeface="微软雅黑" panose="020B0503020204020204" pitchFamily="34" charset="-122"/>
              <a:cs typeface="Arial Black" panose="020B0A04020102020204" charset="0"/>
              <a:sym typeface="+mn-ea"/>
            </a:endParaRPr>
          </a:p>
        </p:txBody>
      </p:sp>
      <p:sp>
        <p:nvSpPr>
          <p:cNvPr id="9" name="文本框 8"/>
          <p:cNvSpPr txBox="1"/>
          <p:nvPr>
            <p:custDataLst>
              <p:tags r:id="rId7"/>
            </p:custDataLst>
          </p:nvPr>
        </p:nvSpPr>
        <p:spPr>
          <a:xfrm>
            <a:off x="2292985" y="5086985"/>
            <a:ext cx="1742440" cy="460375"/>
          </a:xfrm>
          <a:prstGeom prst="rect">
            <a:avLst/>
          </a:prstGeom>
          <a:noFill/>
        </p:spPr>
        <p:txBody>
          <a:bodyPr wrap="square" rtlCol="0" anchor="t">
            <a:spAutoFit/>
          </a:bodyPr>
          <a:lstStyle/>
          <a:p>
            <a:r>
              <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、磷酸</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0" name="文本框 9"/>
          <p:cNvSpPr txBox="1"/>
          <p:nvPr>
            <p:custDataLst>
              <p:tags r:id="rId8"/>
            </p:custDataLst>
          </p:nvPr>
        </p:nvSpPr>
        <p:spPr>
          <a:xfrm>
            <a:off x="6666865" y="5694045"/>
            <a:ext cx="1402080" cy="460375"/>
          </a:xfrm>
          <a:prstGeom prst="rect">
            <a:avLst/>
          </a:prstGeom>
          <a:noFill/>
        </p:spPr>
        <p:txBody>
          <a:bodyPr wrap="none" rtlCol="0">
            <a:spAutoFit/>
          </a:bodyPr>
          <a:lstStyle/>
          <a:p>
            <a:pPr algn="l"/>
            <a:r>
              <a:rPr lang="zh-CN" sz="2400" b="1">
                <a:solidFill>
                  <a:srgbClr val="FF0000"/>
                </a:solidFill>
                <a:latin typeface="Arial Black" panose="020B0A04020102020204" charset="0"/>
                <a:ea typeface="微软雅黑" panose="020B0503020204020204" pitchFamily="34" charset="-122"/>
                <a:cs typeface="Arial Black" panose="020B0A04020102020204" charset="0"/>
                <a:sym typeface="+mn-ea"/>
              </a:rPr>
              <a:t>无氧呼吸</a:t>
            </a:r>
            <a:endParaRPr lang="zh-CN" altLang="en-US" sz="2400" b="1">
              <a:solidFill>
                <a:srgbClr val="FF0000"/>
              </a:solidFill>
              <a:latin typeface="Arial Black" panose="020B0A04020102020204" charset="0"/>
              <a:ea typeface="微软雅黑" panose="020B0503020204020204" pitchFamily="34" charset="-122"/>
              <a:cs typeface="Arial Black" panose="020B0A04020102020204" charset="0"/>
              <a:sym typeface="+mn-ea"/>
            </a:endParaRPr>
          </a:p>
        </p:txBody>
      </p:sp>
      <p:grpSp>
        <p:nvGrpSpPr>
          <p:cNvPr id="11" name="组合 10"/>
          <p:cNvGrpSpPr/>
          <p:nvPr>
            <p:custDataLst>
              <p:tags r:id="rId9"/>
            </p:custDataLst>
          </p:nvPr>
        </p:nvGrpSpPr>
        <p:grpSpPr>
          <a:xfrm>
            <a:off x="8125862" y="1035050"/>
            <a:ext cx="3861033" cy="2646088"/>
            <a:chOff x="851678" y="2045547"/>
            <a:chExt cx="4259892" cy="2646334"/>
          </a:xfrm>
        </p:grpSpPr>
        <p:cxnSp>
          <p:nvCxnSpPr>
            <p:cNvPr id="12" name="直接连接符 20"/>
            <p:cNvCxnSpPr/>
            <p:nvPr>
              <p:custDataLst>
                <p:tags r:id="rId10"/>
              </p:custDataLst>
            </p:nvPr>
          </p:nvCxnSpPr>
          <p:spPr>
            <a:xfrm>
              <a:off x="3273456" y="2557780"/>
              <a:ext cx="710353"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11"/>
              </p:custDataLst>
            </p:nvPr>
          </p:nvGrpSpPr>
          <p:grpSpPr>
            <a:xfrm>
              <a:off x="851678" y="2045547"/>
              <a:ext cx="4259892" cy="2646334"/>
              <a:chOff x="1028070" y="1534160"/>
              <a:chExt cx="3194919" cy="1984750"/>
            </a:xfrm>
          </p:grpSpPr>
          <p:grpSp>
            <p:nvGrpSpPr>
              <p:cNvPr id="15" name="组合 14"/>
              <p:cNvGrpSpPr/>
              <p:nvPr>
                <p:custDataLst>
                  <p:tags r:id="rId12"/>
                </p:custDataLst>
              </p:nvPr>
            </p:nvGrpSpPr>
            <p:grpSpPr>
              <a:xfrm>
                <a:off x="1028070" y="1534160"/>
                <a:ext cx="3194919" cy="1949958"/>
                <a:chOff x="1735539" y="1852930"/>
                <a:chExt cx="3194919" cy="1949958"/>
              </a:xfrm>
            </p:grpSpPr>
            <p:cxnSp>
              <p:nvCxnSpPr>
                <p:cNvPr id="16" name="直接箭头连接符 15"/>
                <p:cNvCxnSpPr/>
                <p:nvPr>
                  <p:custDataLst>
                    <p:tags r:id="rId13"/>
                  </p:custDataLst>
                </p:nvPr>
              </p:nvCxnSpPr>
              <p:spPr>
                <a:xfrm>
                  <a:off x="2183765" y="3457575"/>
                  <a:ext cx="2192020" cy="0"/>
                </a:xfrm>
                <a:prstGeom prst="straightConnector1">
                  <a:avLst/>
                </a:prstGeom>
                <a:ln w="28575">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grpSp>
              <p:nvGrpSpPr>
                <p:cNvPr id="17" name="组合 16"/>
                <p:cNvGrpSpPr/>
                <p:nvPr>
                  <p:custDataLst>
                    <p:tags r:id="rId14"/>
                  </p:custDataLst>
                </p:nvPr>
              </p:nvGrpSpPr>
              <p:grpSpPr>
                <a:xfrm>
                  <a:off x="1735539" y="1852930"/>
                  <a:ext cx="3194919" cy="1949958"/>
                  <a:chOff x="1735539" y="1852930"/>
                  <a:chExt cx="3194919" cy="1949958"/>
                </a:xfrm>
              </p:grpSpPr>
              <p:cxnSp>
                <p:nvCxnSpPr>
                  <p:cNvPr id="18" name="直接箭头连接符 16"/>
                  <p:cNvCxnSpPr/>
                  <p:nvPr>
                    <p:custDataLst>
                      <p:tags r:id="rId15"/>
                    </p:custDataLst>
                  </p:nvPr>
                </p:nvCxnSpPr>
                <p:spPr>
                  <a:xfrm flipH="1" flipV="1">
                    <a:off x="2183765" y="1852930"/>
                    <a:ext cx="0" cy="1604646"/>
                  </a:xfrm>
                  <a:prstGeom prst="straightConnector1">
                    <a:avLst/>
                  </a:prstGeom>
                  <a:ln w="28575">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9" name="文本框 9"/>
                  <p:cNvSpPr txBox="1"/>
                  <p:nvPr>
                    <p:custDataLst>
                      <p:tags r:id="rId16"/>
                    </p:custDataLst>
                  </p:nvPr>
                </p:nvSpPr>
                <p:spPr>
                  <a:xfrm>
                    <a:off x="1915795" y="3457575"/>
                    <a:ext cx="3004185" cy="345313"/>
                  </a:xfrm>
                  <a:prstGeom prst="rect">
                    <a:avLst/>
                  </a:prstGeom>
                  <a:noFill/>
                </p:spPr>
                <p:txBody>
                  <a:bodyPr wrap="square" rtlCol="0">
                    <a:spAutoFit/>
                  </a:bodyPr>
                  <a:lstStyle/>
                  <a:p>
                    <a:r>
                      <a:rPr lang="en-US" altLang="zh-CN"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rPr>
                      <a:t> O                O</a:t>
                    </a:r>
                    <a:r>
                      <a:rPr lang="en-US" altLang="zh-CN" sz="2400" b="1" baseline="-25000">
                        <a:solidFill>
                          <a:srgbClr val="080808"/>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rPr>
                      <a:t>供给量</a:t>
                    </a:r>
                    <a:endParaRPr lang="zh-CN" altLang="en-US"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0" name="文本框 10"/>
                  <p:cNvSpPr txBox="1"/>
                  <p:nvPr>
                    <p:custDataLst>
                      <p:tags r:id="rId17"/>
                    </p:custDataLst>
                  </p:nvPr>
                </p:nvSpPr>
                <p:spPr>
                  <a:xfrm>
                    <a:off x="1735539" y="1852930"/>
                    <a:ext cx="456615" cy="1450854"/>
                  </a:xfrm>
                  <a:prstGeom prst="rect">
                    <a:avLst/>
                  </a:prstGeom>
                  <a:noFill/>
                </p:spPr>
                <p:txBody>
                  <a:bodyPr vert="eaVert" wrap="square" rtlCol="0">
                    <a:spAutoFit/>
                  </a:bodyPr>
                  <a:lstStyle/>
                  <a:p>
                    <a:r>
                      <a:rPr lang="en-US" altLang="zh-CN"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rPr>
                      <a:t>产生量</a:t>
                    </a:r>
                    <a:endParaRPr lang="zh-CN" altLang="en-US"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1" name="弧形 19"/>
                  <p:cNvSpPr/>
                  <p:nvPr>
                    <p:custDataLst>
                      <p:tags r:id="rId18"/>
                    </p:custDataLst>
                  </p:nvPr>
                </p:nvSpPr>
                <p:spPr>
                  <a:xfrm flipH="1">
                    <a:off x="2194243" y="2237105"/>
                    <a:ext cx="2736215" cy="1296035"/>
                  </a:xfrm>
                  <a:prstGeom prst="arc">
                    <a:avLst/>
                  </a:prstGeom>
                  <a:ln w="5715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400" b="1">
                      <a:solidFill>
                        <a:srgbClr val="080808"/>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22" name="文本框 25"/>
                  <p:cNvSpPr txBox="1"/>
                  <p:nvPr>
                    <p:custDataLst>
                      <p:tags r:id="rId19"/>
                    </p:custDataLst>
                  </p:nvPr>
                </p:nvSpPr>
                <p:spPr>
                  <a:xfrm>
                    <a:off x="2183765" y="2666447"/>
                    <a:ext cx="516890" cy="345313"/>
                  </a:xfrm>
                  <a:prstGeom prst="rect">
                    <a:avLst/>
                  </a:prstGeom>
                  <a:noFill/>
                </p:spPr>
                <p:txBody>
                  <a:bodyPr wrap="square" rtlCol="0">
                    <a:spAutoFit/>
                  </a:bodyPr>
                  <a:lstStyle/>
                  <a:p>
                    <a:r>
                      <a:rPr lang="en-US" altLang="zh-CN" sz="2400" b="1">
                        <a:solidFill>
                          <a:srgbClr val="080808"/>
                        </a:solidFill>
                        <a:latin typeface="微软雅黑" panose="020B0503020204020204" pitchFamily="34" charset="-122"/>
                        <a:ea typeface="微软雅黑" panose="020B0503020204020204" pitchFamily="34" charset="-122"/>
                        <a:cs typeface="Times New Roman" panose="02020603050405020304" charset="0"/>
                      </a:rPr>
                      <a:t>A</a:t>
                    </a:r>
                    <a:endParaRPr lang="en-US" altLang="zh-CN" sz="2400" b="1">
                      <a:solidFill>
                        <a:srgbClr val="080808"/>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23" name="文本框 26"/>
                  <p:cNvSpPr txBox="1"/>
                  <p:nvPr>
                    <p:custDataLst>
                      <p:tags r:id="rId20"/>
                    </p:custDataLst>
                  </p:nvPr>
                </p:nvSpPr>
                <p:spPr>
                  <a:xfrm>
                    <a:off x="3192493" y="1858538"/>
                    <a:ext cx="1405145" cy="345313"/>
                  </a:xfrm>
                  <a:prstGeom prst="rect">
                    <a:avLst/>
                  </a:prstGeom>
                  <a:noFill/>
                </p:spPr>
                <p:txBody>
                  <a:bodyPr wrap="square" rtlCol="0">
                    <a:spAutoFit/>
                  </a:bodyPr>
                  <a:lstStyle/>
                  <a:p>
                    <a:r>
                      <a:rPr lang="en-US" altLang="zh-CN" sz="2400" b="1">
                        <a:solidFill>
                          <a:srgbClr val="080808"/>
                        </a:solidFill>
                        <a:latin typeface="微软雅黑" panose="020B0503020204020204" pitchFamily="34" charset="-122"/>
                        <a:ea typeface="微软雅黑" panose="020B0503020204020204" pitchFamily="34" charset="-122"/>
                        <a:cs typeface="Times New Roman" panose="02020603050405020304" charset="0"/>
                      </a:rPr>
                      <a:t>B       C</a:t>
                    </a:r>
                    <a:endParaRPr lang="en-US" altLang="zh-CN" sz="2400" b="1">
                      <a:solidFill>
                        <a:srgbClr val="080808"/>
                      </a:solidFill>
                      <a:latin typeface="微软雅黑" panose="020B0503020204020204" pitchFamily="34" charset="-122"/>
                      <a:ea typeface="微软雅黑" panose="020B0503020204020204" pitchFamily="34" charset="-122"/>
                      <a:cs typeface="Times New Roman" panose="02020603050405020304" charset="0"/>
                    </a:endParaRPr>
                  </a:p>
                </p:txBody>
              </p:sp>
            </p:grpSp>
          </p:grpSp>
          <p:sp>
            <p:nvSpPr>
              <p:cNvPr id="24" name="文本框 27"/>
              <p:cNvSpPr txBox="1"/>
              <p:nvPr>
                <p:custDataLst>
                  <p:tags r:id="rId21"/>
                </p:custDataLst>
              </p:nvPr>
            </p:nvSpPr>
            <p:spPr>
              <a:xfrm>
                <a:off x="2228453" y="3173597"/>
                <a:ext cx="481965" cy="345313"/>
              </a:xfrm>
              <a:prstGeom prst="rect">
                <a:avLst/>
              </a:prstGeom>
              <a:noFill/>
            </p:spPr>
            <p:txBody>
              <a:bodyPr wrap="square" rtlCol="0">
                <a:spAutoFit/>
              </a:bodyPr>
              <a:lstStyle/>
              <a:p>
                <a:r>
                  <a:rPr lang="zh-CN" altLang="en-US" sz="2400" b="1">
                    <a:solidFill>
                      <a:srgbClr val="080808"/>
                    </a:solidFill>
                    <a:latin typeface="微软雅黑" panose="020B0503020204020204" pitchFamily="34" charset="-122"/>
                    <a:ea typeface="微软雅黑" panose="020B0503020204020204" pitchFamily="34" charset="-122"/>
                    <a:cs typeface="Times New Roman" panose="02020603050405020304" charset="0"/>
                  </a:rPr>
                  <a:t>甲</a:t>
                </a:r>
                <a:endParaRPr lang="zh-CN" altLang="en-US" sz="2400" b="1">
                  <a:solidFill>
                    <a:srgbClr val="080808"/>
                  </a:solidFill>
                  <a:latin typeface="微软雅黑" panose="020B0503020204020204" pitchFamily="34" charset="-122"/>
                  <a:ea typeface="微软雅黑" panose="020B0503020204020204" pitchFamily="34" charset="-122"/>
                  <a:cs typeface="Times New Roman" panose="02020603050405020304" charset="0"/>
                </a:endParaRPr>
              </a:p>
            </p:txBody>
          </p:sp>
        </p:grpSp>
      </p:grpSp>
      <p:grpSp>
        <p:nvGrpSpPr>
          <p:cNvPr id="25" name="组合 24"/>
          <p:cNvGrpSpPr/>
          <p:nvPr>
            <p:custDataLst>
              <p:tags r:id="rId22"/>
            </p:custDataLst>
          </p:nvPr>
        </p:nvGrpSpPr>
        <p:grpSpPr>
          <a:xfrm>
            <a:off x="8178219" y="4039944"/>
            <a:ext cx="4202376" cy="2706315"/>
            <a:chOff x="4747695" y="1418590"/>
            <a:chExt cx="3151782" cy="2029736"/>
          </a:xfrm>
        </p:grpSpPr>
        <p:grpSp>
          <p:nvGrpSpPr>
            <p:cNvPr id="26" name="组合 25"/>
            <p:cNvGrpSpPr/>
            <p:nvPr>
              <p:custDataLst>
                <p:tags r:id="rId23"/>
              </p:custDataLst>
            </p:nvPr>
          </p:nvGrpSpPr>
          <p:grpSpPr>
            <a:xfrm>
              <a:off x="4747695" y="1418590"/>
              <a:ext cx="3151782" cy="2022053"/>
              <a:chOff x="4747695" y="1418590"/>
              <a:chExt cx="3151782" cy="2022053"/>
            </a:xfrm>
          </p:grpSpPr>
          <p:cxnSp>
            <p:nvCxnSpPr>
              <p:cNvPr id="27" name="直接箭头连接符 24"/>
              <p:cNvCxnSpPr/>
              <p:nvPr>
                <p:custDataLst>
                  <p:tags r:id="rId24"/>
                </p:custDataLst>
              </p:nvPr>
            </p:nvCxnSpPr>
            <p:spPr>
              <a:xfrm>
                <a:off x="5190521" y="3080632"/>
                <a:ext cx="2115820" cy="4244"/>
              </a:xfrm>
              <a:prstGeom prst="straightConnector1">
                <a:avLst/>
              </a:prstGeom>
              <a:ln w="28575">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8" name="直接箭头连接符 25"/>
              <p:cNvCxnSpPr/>
              <p:nvPr>
                <p:custDataLst>
                  <p:tags r:id="rId25"/>
                </p:custDataLst>
              </p:nvPr>
            </p:nvCxnSpPr>
            <p:spPr>
              <a:xfrm flipH="1" flipV="1">
                <a:off x="5161556" y="1418590"/>
                <a:ext cx="28965" cy="1682116"/>
              </a:xfrm>
              <a:prstGeom prst="straightConnector1">
                <a:avLst/>
              </a:prstGeom>
              <a:ln w="28575">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9" name="直接连接符 26"/>
              <p:cNvCxnSpPr/>
              <p:nvPr>
                <p:custDataLst>
                  <p:tags r:id="rId26"/>
                </p:custDataLst>
              </p:nvPr>
            </p:nvCxnSpPr>
            <p:spPr>
              <a:xfrm>
                <a:off x="5171716" y="2255520"/>
                <a:ext cx="210566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sp>
            <p:nvSpPr>
              <p:cNvPr id="30" name="文本框 32"/>
              <p:cNvSpPr txBox="1"/>
              <p:nvPr>
                <p:custDataLst>
                  <p:tags r:id="rId27"/>
                </p:custDataLst>
              </p:nvPr>
            </p:nvSpPr>
            <p:spPr>
              <a:xfrm>
                <a:off x="4747695" y="1534319"/>
                <a:ext cx="413861" cy="1468755"/>
              </a:xfrm>
              <a:prstGeom prst="rect">
                <a:avLst/>
              </a:prstGeom>
              <a:noFill/>
            </p:spPr>
            <p:txBody>
              <a:bodyPr vert="eaVert" wrap="square" rtlCol="0">
                <a:spAutoFit/>
              </a:bodyPr>
              <a:lstStyle/>
              <a:p>
                <a:r>
                  <a:rPr lang="en-US" altLang="zh-CN"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rPr>
                  <a:t>产生量</a:t>
                </a:r>
                <a:endParaRPr lang="zh-CN" altLang="en-US"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1" name="文本框 33"/>
              <p:cNvSpPr txBox="1"/>
              <p:nvPr>
                <p:custDataLst>
                  <p:tags r:id="rId28"/>
                </p:custDataLst>
              </p:nvPr>
            </p:nvSpPr>
            <p:spPr>
              <a:xfrm>
                <a:off x="4895292" y="3103045"/>
                <a:ext cx="3004185" cy="337598"/>
              </a:xfrm>
              <a:prstGeom prst="rect">
                <a:avLst/>
              </a:prstGeom>
              <a:noFill/>
            </p:spPr>
            <p:txBody>
              <a:bodyPr wrap="square" rtlCol="0">
                <a:spAutoFit/>
              </a:bodyPr>
              <a:lstStyle/>
              <a:p>
                <a:r>
                  <a:rPr lang="en-US" altLang="zh-CN"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rPr>
                  <a:t> O               O</a:t>
                </a:r>
                <a:r>
                  <a:rPr lang="en-US" altLang="zh-CN" sz="2400" b="1" baseline="-25000">
                    <a:solidFill>
                      <a:srgbClr val="080808"/>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rPr>
                  <a:t>供给量</a:t>
                </a:r>
                <a:endParaRPr lang="zh-CN" altLang="en-US" sz="24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sp>
          <p:nvSpPr>
            <p:cNvPr id="32" name="文本框 11"/>
            <p:cNvSpPr txBox="1"/>
            <p:nvPr>
              <p:custDataLst>
                <p:tags r:id="rId29"/>
              </p:custDataLst>
            </p:nvPr>
          </p:nvSpPr>
          <p:spPr>
            <a:xfrm>
              <a:off x="5775326" y="3103045"/>
              <a:ext cx="548005" cy="345281"/>
            </a:xfrm>
            <a:prstGeom prst="rect">
              <a:avLst/>
            </a:prstGeom>
            <a:noFill/>
          </p:spPr>
          <p:txBody>
            <a:bodyPr wrap="square" rtlCol="0">
              <a:spAutoFit/>
            </a:bodyPr>
            <a:lstStyle/>
            <a:p>
              <a:r>
                <a:rPr lang="zh-CN" altLang="en-US" sz="2400" b="1">
                  <a:solidFill>
                    <a:srgbClr val="080808"/>
                  </a:solidFill>
                  <a:latin typeface="微软雅黑" panose="020B0503020204020204" pitchFamily="34" charset="-122"/>
                  <a:ea typeface="微软雅黑" panose="020B0503020204020204" pitchFamily="34" charset="-122"/>
                  <a:cs typeface="Times New Roman" panose="02020603050405020304" charset="0"/>
                </a:rPr>
                <a:t>乙</a:t>
              </a:r>
              <a:endParaRPr lang="zh-CN" altLang="en-US" sz="2400" b="1">
                <a:solidFill>
                  <a:srgbClr val="080808"/>
                </a:solidFill>
                <a:latin typeface="微软雅黑" panose="020B0503020204020204" pitchFamily="34" charset="-122"/>
                <a:ea typeface="微软雅黑" panose="020B0503020204020204" pitchFamily="34" charset="-122"/>
                <a:cs typeface="Times New Roman" panose="02020603050405020304" charset="0"/>
              </a:endParaRPr>
            </a:p>
          </p:txBody>
        </p:sp>
      </p:grpSp>
      <p:grpSp>
        <p:nvGrpSpPr>
          <p:cNvPr id="3" name="组合 2"/>
          <p:cNvGrpSpPr/>
          <p:nvPr>
            <p:custDataLst>
              <p:tags r:id="rId30"/>
            </p:custDataLst>
          </p:nvPr>
        </p:nvGrpSpPr>
        <p:grpSpPr>
          <a:xfrm>
            <a:off x="149225" y="81280"/>
            <a:ext cx="5146675" cy="1152525"/>
            <a:chOff x="235" y="128"/>
            <a:chExt cx="9212" cy="1815"/>
          </a:xfrm>
        </p:grpSpPr>
        <p:sp>
          <p:nvSpPr>
            <p:cNvPr id="4" name="文本框 3"/>
            <p:cNvSpPr txBox="1"/>
            <p:nvPr>
              <p:custDataLst>
                <p:tags r:id="rId31"/>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的利用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6" name="组合 5"/>
            <p:cNvGrpSpPr/>
            <p:nvPr>
              <p:custDataLst>
                <p:tags r:id="rId32"/>
              </p:custDataLst>
            </p:nvPr>
          </p:nvGrpSpPr>
          <p:grpSpPr>
            <a:xfrm>
              <a:off x="235" y="128"/>
              <a:ext cx="9212" cy="899"/>
              <a:chOff x="587375" y="977268"/>
              <a:chExt cx="5849544" cy="570900"/>
            </a:xfrm>
          </p:grpSpPr>
          <p:sp>
            <p:nvSpPr>
              <p:cNvPr id="215" name="任意多边形: 形状 17"/>
              <p:cNvSpPr/>
              <p:nvPr>
                <p:custDataLst>
                  <p:tags r:id="rId33"/>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34"/>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19" name="任意多边形: 形状 18"/>
              <p:cNvSpPr/>
              <p:nvPr>
                <p:custDataLst>
                  <p:tags r:id="rId3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36"/>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33" name="图片 32" descr="32303137373532353b32303137393931383bc9faceefcfd4cea2beb5cfb8b0fb"/>
            <p:cNvPicPr>
              <a:picLocks noChangeAspect="1"/>
            </p:cNvPicPr>
            <p:nvPr>
              <p:custDataLst>
                <p:tags r:id="rId37"/>
              </p:custDataLst>
            </p:nvPr>
          </p:nvPicPr>
          <p:blipFill>
            <a:blip r:embed="rId38"/>
            <a:stretch>
              <a:fillRect/>
            </a:stretch>
          </p:blipFill>
          <p:spPr>
            <a:xfrm>
              <a:off x="1119" y="207"/>
              <a:ext cx="719" cy="719"/>
            </a:xfrm>
            <a:prstGeom prst="rect">
              <a:avLst/>
            </a:prstGeom>
          </p:spPr>
        </p:pic>
      </p:grpSp>
    </p:spTree>
    <p:custDataLst>
      <p:tags r:id="rId3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5" grpId="0"/>
      <p:bldP spid="10"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03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考点突破</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考向探究</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2" name="椭圆 1"/>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4"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229235" y="949960"/>
            <a:ext cx="11877675" cy="5908040"/>
          </a:xfrm>
          <a:prstGeom prst="rect">
            <a:avLst/>
          </a:prstGeom>
        </p:spPr>
        <p:txBody>
          <a:bodyPr wrap="square">
            <a:spAutoFit/>
          </a:bodyPr>
          <a:lstStyle/>
          <a:p>
            <a:pPr indent="0"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可为代谢提供能量，也参与</a:t>
            </a: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RNA</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的合成，</a:t>
            </a: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结构如图所示，图中～表示特殊化学键，下列叙述错误的是（</a:t>
            </a: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sz="2800">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pP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sz="2800">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pPr>
            <a:endParaRPr lang="en-US" sz="2800">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pP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A</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转化为</a:t>
            </a: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ADP</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可为离子的主动运输提供能量</a:t>
            </a: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B</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．用</a:t>
            </a: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α</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位</a:t>
            </a:r>
            <a:r>
              <a:rPr lang="en-US" sz="2800" baseline="30000">
                <a:latin typeface="微软雅黑" panose="020B0503020204020204" pitchFamily="34" charset="-122"/>
                <a:ea typeface="微软雅黑" panose="020B0503020204020204" pitchFamily="34" charset="-122"/>
                <a:cs typeface="微软雅黑" panose="020B0503020204020204" pitchFamily="34" charset="-120"/>
                <a:sym typeface="+mn-ea"/>
              </a:rPr>
              <a:t>32</a:t>
            </a: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P</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标记的</a:t>
            </a: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可以合成带有</a:t>
            </a:r>
            <a:r>
              <a:rPr lang="en-US" sz="2800" baseline="30000">
                <a:latin typeface="微软雅黑" panose="020B0503020204020204" pitchFamily="34" charset="-122"/>
                <a:ea typeface="微软雅黑" panose="020B0503020204020204" pitchFamily="34" charset="-122"/>
                <a:cs typeface="微软雅黑" panose="020B0503020204020204" pitchFamily="34" charset="-120"/>
                <a:sym typeface="+mn-ea"/>
              </a:rPr>
              <a:t>32</a:t>
            </a: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P</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的</a:t>
            </a: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RNA  </a:t>
            </a:r>
            <a:endParaRPr 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C</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β</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和</a:t>
            </a: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γ</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位磷酸基团之间的特殊化学键不能在细胞核中断裂</a:t>
            </a: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D</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．光合作用可将光能转化为化学能储存于</a:t>
            </a: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β</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和</a:t>
            </a: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γ</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位磷酸基团之间的特殊化学键</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pic>
        <p:nvPicPr>
          <p:cNvPr id="12" name="图片 11"/>
          <p:cNvPicPr/>
          <p:nvPr>
            <p:custDataLst>
              <p:tags r:id="rId2"/>
            </p:custDataLst>
          </p:nvPr>
        </p:nvPicPr>
        <p:blipFill>
          <a:blip r:embed="rId3"/>
          <a:stretch>
            <a:fillRect/>
          </a:stretch>
        </p:blipFill>
        <p:spPr>
          <a:xfrm>
            <a:off x="3676015" y="2231390"/>
            <a:ext cx="3834765" cy="1282700"/>
          </a:xfrm>
          <a:prstGeom prst="rect">
            <a:avLst/>
          </a:prstGeom>
          <a:noFill/>
          <a:ln w="9525">
            <a:noFill/>
          </a:ln>
        </p:spPr>
      </p:pic>
      <p:sp>
        <p:nvSpPr>
          <p:cNvPr id="6" name="文本框 5"/>
          <p:cNvSpPr txBox="1"/>
          <p:nvPr>
            <p:custDataLst>
              <p:tags r:id="rId4"/>
            </p:custDataLst>
          </p:nvPr>
        </p:nvSpPr>
        <p:spPr>
          <a:xfrm>
            <a:off x="7162165" y="171513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C</a:t>
            </a:r>
            <a:endParaRPr lang="en-US" altLang="en-US" sz="4000" b="1">
              <a:solidFill>
                <a:srgbClr val="FF0000"/>
              </a:solidFill>
              <a:latin typeface="Times New Roman" panose="02020603050405020304"/>
              <a:ea typeface="宋体" panose="02010600030101010101" pitchFamily="2" charset="-122"/>
            </a:endParaRPr>
          </a:p>
        </p:txBody>
      </p:sp>
      <p:grpSp>
        <p:nvGrpSpPr>
          <p:cNvPr id="13" name="组合 12"/>
          <p:cNvGrpSpPr/>
          <p:nvPr>
            <p:custDataLst>
              <p:tags r:id="rId5"/>
            </p:custDataLst>
          </p:nvPr>
        </p:nvGrpSpPr>
        <p:grpSpPr>
          <a:xfrm>
            <a:off x="229235" y="2231390"/>
            <a:ext cx="3446780" cy="1996440"/>
            <a:chOff x="2913" y="-2506"/>
            <a:chExt cx="5428" cy="3144"/>
          </a:xfrm>
        </p:grpSpPr>
        <p:cxnSp>
          <p:nvCxnSpPr>
            <p:cNvPr id="17" name="曲线连接符 16"/>
            <p:cNvCxnSpPr/>
            <p:nvPr>
              <p:custDataLst>
                <p:tags r:id="rId6"/>
              </p:custDataLst>
            </p:nvPr>
          </p:nvCxnSpPr>
          <p:spPr>
            <a:xfrm rot="16200000">
              <a:off x="5772" y="-510"/>
              <a:ext cx="894" cy="118"/>
            </a:xfrm>
            <a:prstGeom prst="curvedConnector3">
              <a:avLst>
                <a:gd name="adj1" fmla="val 49888"/>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9" name="矩形 18"/>
            <p:cNvSpPr/>
            <p:nvPr>
              <p:custDataLst>
                <p:tags r:id="rId7"/>
              </p:custDataLst>
            </p:nvPr>
          </p:nvSpPr>
          <p:spPr>
            <a:xfrm>
              <a:off x="2913" y="-2506"/>
              <a:ext cx="5428" cy="2082"/>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pPr indent="0"/>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为直接能源物质，</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γ</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位磷酸基团脱离</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形成</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ADP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的过程释放能量，可为离子主动运输提供能量</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0" name="圆角矩形 19"/>
            <p:cNvSpPr/>
            <p:nvPr>
              <p:custDataLst>
                <p:tags r:id="rId8"/>
              </p:custDataLst>
            </p:nvPr>
          </p:nvSpPr>
          <p:spPr>
            <a:xfrm>
              <a:off x="3903" y="-97"/>
              <a:ext cx="2353"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custDataLst>
              <p:tags r:id="rId9"/>
            </p:custDataLst>
          </p:nvPr>
        </p:nvGrpSpPr>
        <p:grpSpPr>
          <a:xfrm>
            <a:off x="149225" y="81280"/>
            <a:ext cx="5146675" cy="1152525"/>
            <a:chOff x="235" y="128"/>
            <a:chExt cx="9212" cy="1815"/>
          </a:xfrm>
        </p:grpSpPr>
        <p:sp>
          <p:nvSpPr>
            <p:cNvPr id="3" name="文本框 2"/>
            <p:cNvSpPr txBox="1"/>
            <p:nvPr>
              <p:custDataLst>
                <p:tags r:id="rId10"/>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的结构与功能分析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 name="组合 3"/>
            <p:cNvGrpSpPr/>
            <p:nvPr>
              <p:custDataLst>
                <p:tags r:id="rId11"/>
              </p:custDataLst>
            </p:nvPr>
          </p:nvGrpSpPr>
          <p:grpSpPr>
            <a:xfrm>
              <a:off x="235" y="128"/>
              <a:ext cx="9212" cy="899"/>
              <a:chOff x="587375" y="977268"/>
              <a:chExt cx="5849544" cy="570900"/>
            </a:xfrm>
          </p:grpSpPr>
          <p:sp>
            <p:nvSpPr>
              <p:cNvPr id="7" name="任意多边形: 形状 17"/>
              <p:cNvSpPr/>
              <p:nvPr>
                <p:custDataLst>
                  <p:tags r:id="rId12"/>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8" name="文本框 7"/>
              <p:cNvSpPr txBox="1"/>
              <p:nvPr>
                <p:custDataLst>
                  <p:tags r:id="rId13"/>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9" name="任意多边形: 形状 18"/>
              <p:cNvSpPr/>
              <p:nvPr>
                <p:custDataLst>
                  <p:tags r:id="rId14"/>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0" name="文本框 9"/>
              <p:cNvSpPr txBox="1"/>
              <p:nvPr>
                <p:custDataLst>
                  <p:tags r:id="rId15"/>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1" name="图片 10" descr="32303137373532353b32303137393931383bc9faceefcfd4cea2beb5cfb8b0fb"/>
            <p:cNvPicPr>
              <a:picLocks noChangeAspect="1"/>
            </p:cNvPicPr>
            <p:nvPr>
              <p:custDataLst>
                <p:tags r:id="rId16"/>
              </p:custDataLst>
            </p:nvPr>
          </p:nvPicPr>
          <p:blipFill>
            <a:blip r:embed="rId17"/>
            <a:stretch>
              <a:fillRect/>
            </a:stretch>
          </p:blipFill>
          <p:spPr>
            <a:xfrm>
              <a:off x="1119" y="207"/>
              <a:ext cx="719" cy="719"/>
            </a:xfrm>
            <a:prstGeom prst="rect">
              <a:avLst/>
            </a:prstGeom>
          </p:spPr>
        </p:pic>
      </p:grpSp>
      <p:grpSp>
        <p:nvGrpSpPr>
          <p:cNvPr id="14" name="组合 13"/>
          <p:cNvGrpSpPr/>
          <p:nvPr>
            <p:custDataLst>
              <p:tags r:id="rId18"/>
            </p:custDataLst>
          </p:nvPr>
        </p:nvGrpSpPr>
        <p:grpSpPr>
          <a:xfrm>
            <a:off x="5529580" y="1715135"/>
            <a:ext cx="6428105" cy="3187065"/>
            <a:chOff x="2504" y="-4381"/>
            <a:chExt cx="10123" cy="5019"/>
          </a:xfrm>
        </p:grpSpPr>
        <p:cxnSp>
          <p:nvCxnSpPr>
            <p:cNvPr id="15" name="曲线连接符 14"/>
            <p:cNvCxnSpPr>
              <a:endCxn id="16" idx="1"/>
            </p:cNvCxnSpPr>
            <p:nvPr>
              <p:custDataLst>
                <p:tags r:id="rId19"/>
              </p:custDataLst>
            </p:nvPr>
          </p:nvCxnSpPr>
          <p:spPr>
            <a:xfrm rot="16200000">
              <a:off x="5132" y="-2070"/>
              <a:ext cx="3093" cy="1039"/>
            </a:xfrm>
            <a:prstGeom prst="curvedConnector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6" name="矩形 15"/>
            <p:cNvSpPr/>
            <p:nvPr>
              <p:custDataLst>
                <p:tags r:id="rId20"/>
              </p:custDataLst>
            </p:nvPr>
          </p:nvSpPr>
          <p:spPr>
            <a:xfrm>
              <a:off x="7199" y="-4381"/>
              <a:ext cx="5428" cy="2567"/>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pPr indent="0"/>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分子水解两个高能磷酸键后，得到</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RNA</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的基本单位之一</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腺嘌呤核糖核苷酸，故用</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α</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位</a:t>
              </a:r>
              <a:r>
                <a:rPr lang="en-US" sz="2000"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32</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标记的</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可以合成带有</a:t>
              </a:r>
              <a:r>
                <a:rPr lang="en-US" sz="2000"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32</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的</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RNA</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8" name="圆角矩形 17"/>
            <p:cNvSpPr/>
            <p:nvPr>
              <p:custDataLst>
                <p:tags r:id="rId21"/>
              </p:custDataLst>
            </p:nvPr>
          </p:nvSpPr>
          <p:spPr>
            <a:xfrm>
              <a:off x="2504" y="-97"/>
              <a:ext cx="3752"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2" name="组合 21"/>
          <p:cNvGrpSpPr/>
          <p:nvPr>
            <p:custDataLst>
              <p:tags r:id="rId22"/>
            </p:custDataLst>
          </p:nvPr>
        </p:nvGrpSpPr>
        <p:grpSpPr>
          <a:xfrm>
            <a:off x="4601845" y="3429000"/>
            <a:ext cx="7484745" cy="2048510"/>
            <a:chOff x="-2681" y="-2702"/>
            <a:chExt cx="11787" cy="3226"/>
          </a:xfrm>
        </p:grpSpPr>
        <p:cxnSp>
          <p:nvCxnSpPr>
            <p:cNvPr id="23" name="曲线连接符 22"/>
            <p:cNvCxnSpPr/>
            <p:nvPr>
              <p:custDataLst>
                <p:tags r:id="rId23"/>
              </p:custDataLst>
            </p:nvPr>
          </p:nvCxnSpPr>
          <p:spPr>
            <a:xfrm flipV="1">
              <a:off x="3085" y="-719"/>
              <a:ext cx="1220" cy="651"/>
            </a:xfrm>
            <a:prstGeom prst="curvedConnector3">
              <a:avLst>
                <a:gd name="adj1" fmla="val 5008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4" name="矩形 23"/>
            <p:cNvSpPr/>
            <p:nvPr>
              <p:custDataLst>
                <p:tags r:id="rId24"/>
              </p:custDataLst>
            </p:nvPr>
          </p:nvSpPr>
          <p:spPr>
            <a:xfrm>
              <a:off x="3678" y="-2702"/>
              <a:ext cx="5428" cy="2082"/>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pPr indent="0"/>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可在细胞核中发挥作用，如为</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rRNA</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合成提供能量，故</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β</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和</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γ</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位磷酸基团之间的高能磷酸键能在细胞核中断裂</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5" name="圆角矩形 24"/>
            <p:cNvSpPr/>
            <p:nvPr>
              <p:custDataLst>
                <p:tags r:id="rId25"/>
              </p:custDataLst>
            </p:nvPr>
          </p:nvSpPr>
          <p:spPr>
            <a:xfrm>
              <a:off x="-2681" y="-211"/>
              <a:ext cx="5865"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6" name="组合 25"/>
          <p:cNvGrpSpPr/>
          <p:nvPr>
            <p:custDataLst>
              <p:tags r:id="rId26"/>
            </p:custDataLst>
          </p:nvPr>
        </p:nvGrpSpPr>
        <p:grpSpPr>
          <a:xfrm>
            <a:off x="927735" y="5623560"/>
            <a:ext cx="10989945" cy="1173480"/>
            <a:chOff x="3903" y="-97"/>
            <a:chExt cx="17307" cy="1848"/>
          </a:xfrm>
        </p:grpSpPr>
        <p:cxnSp>
          <p:nvCxnSpPr>
            <p:cNvPr id="28" name="曲线连接符 27"/>
            <p:cNvCxnSpPr/>
            <p:nvPr>
              <p:custDataLst>
                <p:tags r:id="rId27"/>
              </p:custDataLst>
            </p:nvPr>
          </p:nvCxnSpPr>
          <p:spPr>
            <a:xfrm>
              <a:off x="4439" y="638"/>
              <a:ext cx="1778" cy="671"/>
            </a:xfrm>
            <a:prstGeom prst="curvedConnector3">
              <a:avLst>
                <a:gd name="adj1" fmla="val 50056"/>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34" name="矩形 33"/>
            <p:cNvSpPr/>
            <p:nvPr>
              <p:custDataLst>
                <p:tags r:id="rId28"/>
              </p:custDataLst>
            </p:nvPr>
          </p:nvSpPr>
          <p:spPr>
            <a:xfrm>
              <a:off x="6354" y="638"/>
              <a:ext cx="14856" cy="1113"/>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pPr indent="0"/>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光合作用光反应，可将光能转化活跃的化学能储存于</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的高能磷酸键中，故光合作用可将光能转化为化学能储存于</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β</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和</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γ</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位磷酸基团之间的高能磷酸键</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5" name="圆角矩形 34"/>
            <p:cNvSpPr/>
            <p:nvPr>
              <p:custDataLst>
                <p:tags r:id="rId29"/>
              </p:custDataLst>
            </p:nvPr>
          </p:nvSpPr>
          <p:spPr>
            <a:xfrm>
              <a:off x="3903" y="-97"/>
              <a:ext cx="4438"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198120" y="1276350"/>
            <a:ext cx="11743055" cy="3752215"/>
          </a:xfrm>
          <a:prstGeom prst="rect">
            <a:avLst/>
          </a:prstGeom>
        </p:spPr>
        <p:txBody>
          <a:bodyPr wrap="square">
            <a:spAutoFit/>
          </a:bodyPr>
          <a:lstStyle/>
          <a:p>
            <a:pPr indent="0" fontAlgn="auto">
              <a:lnSpc>
                <a:spcPct val="170000"/>
              </a:lnSpc>
            </a:pPr>
            <a:r>
              <a:rPr lang="en-US" sz="2800">
                <a:latin typeface="微软雅黑" panose="020B0503020204020204" pitchFamily="34" charset="-122"/>
                <a:ea typeface="微软雅黑" panose="020B0503020204020204" pitchFamily="34" charset="-122"/>
                <a:cs typeface="微软雅黑" panose="020B0503020204020204" pitchFamily="34" charset="-120"/>
              </a:rPr>
              <a:t>2</a:t>
            </a:r>
            <a:r>
              <a:rPr sz="2800">
                <a:latin typeface="微软雅黑" panose="020B0503020204020204" pitchFamily="34" charset="-122"/>
                <a:ea typeface="微软雅黑" panose="020B0503020204020204" pitchFamily="34" charset="-122"/>
                <a:cs typeface="微软雅黑" panose="020B0503020204020204" pitchFamily="34" charset="-120"/>
              </a:rPr>
              <a:t>．</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下列与</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和酶有关的叙述，正确的是（</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en-US" sz="2800" kern="100">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algn="just" fontAlgn="auto">
              <a:lnSpc>
                <a:spcPct val="170000"/>
              </a:lnSpc>
              <a:spcAft>
                <a:spcPct val="0"/>
              </a:spcAft>
            </a:pP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   A.</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酶与</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的合成都需要模板</a:t>
            </a:r>
            <a:endParaRPr lang="zh-CN" altLang="zh-CN" sz="2800" kern="100">
              <a:latin typeface="微软雅黑" panose="020B0503020204020204" pitchFamily="34" charset="-122"/>
              <a:ea typeface="微软雅黑" panose="020B0503020204020204" pitchFamily="34" charset="-122"/>
              <a:cs typeface="微软雅黑" panose="020B0503020204020204" pitchFamily="34" charset="-120"/>
            </a:endParaRPr>
          </a:p>
          <a:p>
            <a:pPr indent="0" algn="just" fontAlgn="auto">
              <a:lnSpc>
                <a:spcPct val="170000"/>
              </a:lnSpc>
              <a:spcAft>
                <a:spcPct val="0"/>
              </a:spcAft>
            </a:pP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   B.</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酶的</a:t>
            </a:r>
            <a:r>
              <a:rPr lang="zh-CN" altLang="zh-CN" sz="2800" kern="100" smtClean="0">
                <a:latin typeface="微软雅黑" panose="020B0503020204020204" pitchFamily="34" charset="-122"/>
                <a:ea typeface="微软雅黑" panose="020B0503020204020204" pitchFamily="34" charset="-122"/>
                <a:cs typeface="微软雅黑" panose="020B0503020204020204" pitchFamily="34" charset="-120"/>
                <a:sym typeface="+mn-ea"/>
              </a:rPr>
              <a:t>合成</a:t>
            </a:r>
            <a:r>
              <a:rPr lang="zh-CN" altLang="en-US" sz="2800" kern="100" smtClean="0">
                <a:latin typeface="微软雅黑" panose="020B0503020204020204" pitchFamily="34" charset="-122"/>
                <a:ea typeface="微软雅黑" panose="020B0503020204020204" pitchFamily="34" charset="-122"/>
                <a:cs typeface="微软雅黑" panose="020B0503020204020204" pitchFamily="34" charset="-120"/>
                <a:sym typeface="+mn-ea"/>
              </a:rPr>
              <a:t>不</a:t>
            </a:r>
            <a:r>
              <a:rPr lang="zh-CN" altLang="zh-CN" sz="2800" kern="100" smtClean="0">
                <a:latin typeface="微软雅黑" panose="020B0503020204020204" pitchFamily="34" charset="-122"/>
                <a:ea typeface="微软雅黑" panose="020B0503020204020204" pitchFamily="34" charset="-122"/>
                <a:cs typeface="微软雅黑" panose="020B0503020204020204" pitchFamily="34" charset="-120"/>
                <a:sym typeface="+mn-ea"/>
              </a:rPr>
              <a:t>需要</a:t>
            </a:r>
            <a:r>
              <a:rPr lang="en-US" altLang="zh-CN" sz="2800" kern="100" smtClean="0">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zh-CN" sz="2800" kern="100" smtClean="0">
                <a:latin typeface="微软雅黑" panose="020B0503020204020204" pitchFamily="34" charset="-122"/>
                <a:ea typeface="微软雅黑" panose="020B0503020204020204" pitchFamily="34" charset="-122"/>
                <a:cs typeface="微软雅黑" panose="020B0503020204020204" pitchFamily="34" charset="-120"/>
                <a:sym typeface="+mn-ea"/>
              </a:rPr>
              <a:t>提供</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能量</a:t>
            </a:r>
            <a:endParaRPr lang="zh-CN" altLang="zh-CN" sz="2800" kern="100">
              <a:latin typeface="微软雅黑" panose="020B0503020204020204" pitchFamily="34" charset="-122"/>
              <a:ea typeface="微软雅黑" panose="020B0503020204020204" pitchFamily="34" charset="-122"/>
              <a:cs typeface="微软雅黑" panose="020B0503020204020204" pitchFamily="34" charset="-120"/>
            </a:endParaRPr>
          </a:p>
          <a:p>
            <a:pPr indent="0" algn="just" fontAlgn="auto">
              <a:lnSpc>
                <a:spcPct val="170000"/>
              </a:lnSpc>
              <a:spcAft>
                <a:spcPct val="0"/>
              </a:spcAft>
            </a:pP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   C.ATP</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与绝大多数酶的组成元素相同</a:t>
            </a:r>
            <a:endParaRPr lang="zh-CN" altLang="zh-CN" sz="2800" kern="100">
              <a:latin typeface="微软雅黑" panose="020B0503020204020204" pitchFamily="34" charset="-122"/>
              <a:ea typeface="微软雅黑" panose="020B0503020204020204" pitchFamily="34" charset="-122"/>
              <a:cs typeface="微软雅黑" panose="020B0503020204020204" pitchFamily="34" charset="-120"/>
            </a:endParaRPr>
          </a:p>
          <a:p>
            <a:pPr indent="0" algn="just" fontAlgn="auto">
              <a:lnSpc>
                <a:spcPct val="170000"/>
              </a:lnSpc>
              <a:spcAft>
                <a:spcPct val="0"/>
              </a:spcAft>
            </a:pP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   D.</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能合成酶的细胞一定能产生</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ATP</a:t>
            </a:r>
            <a:endPar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6" name="文本框 5"/>
          <p:cNvSpPr txBox="1"/>
          <p:nvPr>
            <p:custDataLst>
              <p:tags r:id="rId2"/>
            </p:custDataLst>
          </p:nvPr>
        </p:nvSpPr>
        <p:spPr>
          <a:xfrm>
            <a:off x="7271385" y="142240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grpSp>
        <p:nvGrpSpPr>
          <p:cNvPr id="7" name="组合 6"/>
          <p:cNvGrpSpPr/>
          <p:nvPr>
            <p:custDataLst>
              <p:tags r:id="rId3"/>
            </p:custDataLst>
          </p:nvPr>
        </p:nvGrpSpPr>
        <p:grpSpPr>
          <a:xfrm>
            <a:off x="1678940" y="2254885"/>
            <a:ext cx="6523355" cy="541655"/>
            <a:chOff x="3735" y="2544"/>
            <a:chExt cx="10273" cy="853"/>
          </a:xfrm>
        </p:grpSpPr>
        <p:cxnSp>
          <p:nvCxnSpPr>
            <p:cNvPr id="13" name="曲线连接符 12"/>
            <p:cNvCxnSpPr>
              <a:endCxn id="14" idx="1"/>
            </p:cNvCxnSpPr>
            <p:nvPr>
              <p:custDataLst>
                <p:tags r:id="rId4"/>
              </p:custDataLst>
            </p:nvPr>
          </p:nvCxnSpPr>
          <p:spPr>
            <a:xfrm flipV="1">
              <a:off x="6101" y="2858"/>
              <a:ext cx="3669" cy="113"/>
            </a:xfrm>
            <a:prstGeom prst="curvedConnector3">
              <a:avLst>
                <a:gd name="adj1" fmla="val 50014"/>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5"/>
              </p:custDataLst>
            </p:nvPr>
          </p:nvSpPr>
          <p:spPr>
            <a:xfrm>
              <a:off x="9770" y="2544"/>
              <a:ext cx="4238" cy="62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的合成不需要模板</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5" name="圆角矩形 14"/>
            <p:cNvSpPr/>
            <p:nvPr>
              <p:custDataLst>
                <p:tags r:id="rId6"/>
              </p:custDataLst>
            </p:nvPr>
          </p:nvSpPr>
          <p:spPr>
            <a:xfrm>
              <a:off x="3735" y="2662"/>
              <a:ext cx="2505"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p:cNvGrpSpPr/>
          <p:nvPr>
            <p:custDataLst>
              <p:tags r:id="rId7"/>
            </p:custDataLst>
          </p:nvPr>
        </p:nvGrpSpPr>
        <p:grpSpPr>
          <a:xfrm>
            <a:off x="149225" y="81280"/>
            <a:ext cx="5146675" cy="1152525"/>
            <a:chOff x="235" y="128"/>
            <a:chExt cx="9212" cy="1815"/>
          </a:xfrm>
        </p:grpSpPr>
        <p:sp>
          <p:nvSpPr>
            <p:cNvPr id="4" name="文本框 3"/>
            <p:cNvSpPr txBox="1"/>
            <p:nvPr>
              <p:custDataLst>
                <p:tags r:id="rId8"/>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的结构与功能分析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8" name="组合 7"/>
            <p:cNvGrpSpPr/>
            <p:nvPr>
              <p:custDataLst>
                <p:tags r:id="rId9"/>
              </p:custDataLst>
            </p:nvPr>
          </p:nvGrpSpPr>
          <p:grpSpPr>
            <a:xfrm>
              <a:off x="235" y="128"/>
              <a:ext cx="9212" cy="899"/>
              <a:chOff x="587375" y="977268"/>
              <a:chExt cx="5849544" cy="570900"/>
            </a:xfrm>
          </p:grpSpPr>
          <p:sp>
            <p:nvSpPr>
              <p:cNvPr id="9" name="任意多边形: 形状 17"/>
              <p:cNvSpPr/>
              <p:nvPr>
                <p:custDataLst>
                  <p:tags r:id="rId10"/>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0" name="文本框 9"/>
              <p:cNvSpPr txBox="1"/>
              <p:nvPr>
                <p:custDataLst>
                  <p:tags r:id="rId11"/>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11" name="任意多边形: 形状 18"/>
              <p:cNvSpPr/>
              <p:nvPr>
                <p:custDataLst>
                  <p:tags r:id="rId1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2" name="文本框 11"/>
              <p:cNvSpPr txBox="1"/>
              <p:nvPr>
                <p:custDataLst>
                  <p:tags r:id="rId13"/>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6" name="图片 15" descr="32303137373532353b32303137393931383bc9faceefcfd4cea2beb5cfb8b0fb"/>
            <p:cNvPicPr>
              <a:picLocks noChangeAspect="1"/>
            </p:cNvPicPr>
            <p:nvPr>
              <p:custDataLst>
                <p:tags r:id="rId14"/>
              </p:custDataLst>
            </p:nvPr>
          </p:nvPicPr>
          <p:blipFill>
            <a:blip r:embed="rId15"/>
            <a:stretch>
              <a:fillRect/>
            </a:stretch>
          </p:blipFill>
          <p:spPr>
            <a:xfrm>
              <a:off x="1119" y="207"/>
              <a:ext cx="719" cy="719"/>
            </a:xfrm>
            <a:prstGeom prst="rect">
              <a:avLst/>
            </a:prstGeom>
          </p:spPr>
        </p:pic>
      </p:grpSp>
      <p:grpSp>
        <p:nvGrpSpPr>
          <p:cNvPr id="18" name="组合 17"/>
          <p:cNvGrpSpPr/>
          <p:nvPr>
            <p:custDataLst>
              <p:tags r:id="rId16"/>
            </p:custDataLst>
          </p:nvPr>
        </p:nvGrpSpPr>
        <p:grpSpPr>
          <a:xfrm>
            <a:off x="2352040" y="2923540"/>
            <a:ext cx="8216265" cy="706755"/>
            <a:chOff x="3735" y="2544"/>
            <a:chExt cx="12939" cy="1113"/>
          </a:xfrm>
        </p:grpSpPr>
        <p:cxnSp>
          <p:nvCxnSpPr>
            <p:cNvPr id="19" name="曲线连接符 18"/>
            <p:cNvCxnSpPr>
              <a:endCxn id="20" idx="1"/>
            </p:cNvCxnSpPr>
            <p:nvPr>
              <p:custDataLst>
                <p:tags r:id="rId17"/>
              </p:custDataLst>
            </p:nvPr>
          </p:nvCxnSpPr>
          <p:spPr>
            <a:xfrm flipV="1">
              <a:off x="6101" y="3101"/>
              <a:ext cx="3669" cy="113"/>
            </a:xfrm>
            <a:prstGeom prst="curvedConnector3">
              <a:avLst>
                <a:gd name="adj1" fmla="val 50014"/>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0" name="矩形 19"/>
            <p:cNvSpPr/>
            <p:nvPr>
              <p:custDataLst>
                <p:tags r:id="rId18"/>
              </p:custDataLst>
            </p:nvPr>
          </p:nvSpPr>
          <p:spPr>
            <a:xfrm>
              <a:off x="9770" y="2544"/>
              <a:ext cx="6904" cy="1113"/>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是直接能源物质，用于各项生命活动，包括酶的合成</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1" name="圆角矩形 20"/>
            <p:cNvSpPr/>
            <p:nvPr>
              <p:custDataLst>
                <p:tags r:id="rId19"/>
              </p:custDataLst>
            </p:nvPr>
          </p:nvSpPr>
          <p:spPr>
            <a:xfrm>
              <a:off x="3735" y="2662"/>
              <a:ext cx="2505"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2" name="组合 21"/>
          <p:cNvGrpSpPr/>
          <p:nvPr>
            <p:custDataLst>
              <p:tags r:id="rId20"/>
            </p:custDataLst>
          </p:nvPr>
        </p:nvGrpSpPr>
        <p:grpSpPr>
          <a:xfrm>
            <a:off x="1946275" y="3742055"/>
            <a:ext cx="9279890" cy="1014730"/>
            <a:chOff x="3735" y="2662"/>
            <a:chExt cx="14614" cy="1598"/>
          </a:xfrm>
        </p:grpSpPr>
        <p:cxnSp>
          <p:nvCxnSpPr>
            <p:cNvPr id="23" name="曲线连接符 22"/>
            <p:cNvCxnSpPr/>
            <p:nvPr>
              <p:custDataLst>
                <p:tags r:id="rId21"/>
              </p:custDataLst>
            </p:nvPr>
          </p:nvCxnSpPr>
          <p:spPr>
            <a:xfrm flipV="1">
              <a:off x="5944" y="3315"/>
              <a:ext cx="5261" cy="169"/>
            </a:xfrm>
            <a:prstGeom prst="curvedConnector3">
              <a:avLst>
                <a:gd name="adj1" fmla="val 49686"/>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4" name="矩形 23"/>
            <p:cNvSpPr/>
            <p:nvPr>
              <p:custDataLst>
                <p:tags r:id="rId22"/>
              </p:custDataLst>
            </p:nvPr>
          </p:nvSpPr>
          <p:spPr>
            <a:xfrm>
              <a:off x="11445" y="2662"/>
              <a:ext cx="6904" cy="159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pPr indent="0"/>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的元素组成是</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C</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H</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O</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N</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，而绝大多数酶是蛋白质，元素组成是</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C</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H</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O</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N</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等</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5" name="圆角矩形 24"/>
            <p:cNvSpPr/>
            <p:nvPr>
              <p:custDataLst>
                <p:tags r:id="rId23"/>
              </p:custDataLst>
            </p:nvPr>
          </p:nvSpPr>
          <p:spPr>
            <a:xfrm>
              <a:off x="3735" y="2662"/>
              <a:ext cx="2505"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6" name="组合 25"/>
          <p:cNvGrpSpPr/>
          <p:nvPr>
            <p:custDataLst>
              <p:tags r:id="rId24"/>
            </p:custDataLst>
          </p:nvPr>
        </p:nvGrpSpPr>
        <p:grpSpPr>
          <a:xfrm>
            <a:off x="3269615" y="4537710"/>
            <a:ext cx="7689215" cy="1240790"/>
            <a:chOff x="6240" y="1821"/>
            <a:chExt cx="12109" cy="1954"/>
          </a:xfrm>
        </p:grpSpPr>
        <p:cxnSp>
          <p:nvCxnSpPr>
            <p:cNvPr id="28" name="曲线连接符 27"/>
            <p:cNvCxnSpPr/>
            <p:nvPr>
              <p:custDataLst>
                <p:tags r:id="rId25"/>
              </p:custDataLst>
            </p:nvPr>
          </p:nvCxnSpPr>
          <p:spPr>
            <a:xfrm>
              <a:off x="6703" y="2594"/>
              <a:ext cx="4502" cy="721"/>
            </a:xfrm>
            <a:prstGeom prst="curvedConnector3">
              <a:avLst>
                <a:gd name="adj1" fmla="val 5002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34" name="矩形 33"/>
            <p:cNvSpPr/>
            <p:nvPr>
              <p:custDataLst>
                <p:tags r:id="rId26"/>
              </p:custDataLst>
            </p:nvPr>
          </p:nvSpPr>
          <p:spPr>
            <a:xfrm>
              <a:off x="11445" y="2662"/>
              <a:ext cx="6904" cy="1113"/>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pPr indent="0"/>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能合成酶的细胞都能合成</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，能合成</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的细胞不一定能合成酶</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35" name="圆角矩形 34"/>
            <p:cNvSpPr/>
            <p:nvPr>
              <p:custDataLst>
                <p:tags r:id="rId27"/>
              </p:custDataLst>
            </p:nvPr>
          </p:nvSpPr>
          <p:spPr>
            <a:xfrm>
              <a:off x="6240" y="1821"/>
              <a:ext cx="1854"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 name="Picture 2"/>
          <p:cNvPicPr>
            <a:picLocks noChangeAspect="1"/>
          </p:cNvPicPr>
          <p:nvPr>
            <p:custDataLst>
              <p:tags r:id="rId28"/>
            </p:custDataLst>
          </p:nvPr>
        </p:nvPicPr>
        <p:blipFill>
          <a:blip r:embed="rId29"/>
          <a:stretch>
            <a:fillRect/>
          </a:stretch>
        </p:blipFill>
        <p:spPr>
          <a:xfrm flipH="1">
            <a:off x="11811000" y="108712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custDataLst>
              <p:tags r:id="rId1"/>
            </p:custDataLst>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7164705" y="4118610"/>
            <a:ext cx="4879340" cy="2573655"/>
          </a:xfrm>
          <a:prstGeom prst="rect">
            <a:avLst/>
          </a:prstGeom>
          <a:solidFill>
            <a:schemeClr val="bg1"/>
          </a:solid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p:cNvSpPr txBox="1"/>
          <p:nvPr>
            <p:custDataLst>
              <p:tags r:id="rId3"/>
            </p:custDataLst>
          </p:nvPr>
        </p:nvSpPr>
        <p:spPr>
          <a:xfrm>
            <a:off x="198755" y="1234440"/>
            <a:ext cx="11678920" cy="4785995"/>
          </a:xfrm>
          <a:prstGeom prst="rect">
            <a:avLst/>
          </a:prstGeom>
        </p:spPr>
        <p:txBody>
          <a:bodyPr wrap="square">
            <a:spAutoFit/>
          </a:bodyPr>
          <a:lstStyle/>
          <a:p>
            <a:pPr indent="0" fontAlgn="auto">
              <a:lnSpc>
                <a:spcPct val="110000"/>
              </a:lnSpc>
            </a:pPr>
            <a:r>
              <a:rPr lang="en-US" sz="2800">
                <a:latin typeface="微软雅黑" panose="020B0503020204020204" pitchFamily="34" charset="-122"/>
                <a:ea typeface="微软雅黑" panose="020B0503020204020204" pitchFamily="34" charset="-122"/>
                <a:cs typeface="微软雅黑" panose="020B0503020204020204" pitchFamily="34" charset="-120"/>
              </a:rPr>
              <a:t>3</a:t>
            </a:r>
            <a:r>
              <a:rPr sz="2800">
                <a:latin typeface="微软雅黑" panose="020B0503020204020204" pitchFamily="34" charset="-122"/>
                <a:ea typeface="微软雅黑" panose="020B0503020204020204" pitchFamily="34" charset="-122"/>
                <a:cs typeface="微软雅黑" panose="020B0503020204020204" pitchFamily="34" charset="-120"/>
              </a:rPr>
              <a:t>．</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将标记的</a:t>
            </a:r>
            <a:r>
              <a:rPr lang="en-US" altLang="zh-CN" sz="2800" kern="100" baseline="30000">
                <a:latin typeface="微软雅黑" panose="020B0503020204020204" pitchFamily="34" charset="-122"/>
                <a:ea typeface="微软雅黑" panose="020B0503020204020204" pitchFamily="34" charset="-122"/>
                <a:cs typeface="微软雅黑" panose="020B0503020204020204" pitchFamily="34" charset="-120"/>
                <a:sym typeface="+mn-ea"/>
              </a:rPr>
              <a:t>32</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P</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注入活细胞内，随后迅速分离细胞内的</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，测定其放射性，下图代表</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的结构。下列叙述错误的是（</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en-US" sz="2800" kern="100">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800" kern="100">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algn="just" fontAlgn="auto">
              <a:lnSpc>
                <a:spcPct val="190000"/>
              </a:lnSpc>
              <a:spcAft>
                <a:spcPct val="0"/>
              </a:spcAft>
            </a:pP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A.①</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代表</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中的</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“A”</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脱去</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④⑤</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成为腺嘌呤核糖核苷酸</a:t>
            </a:r>
            <a:endParaRPr lang="zh-CN" altLang="zh-CN" sz="2800" kern="100">
              <a:latin typeface="微软雅黑" panose="020B0503020204020204" pitchFamily="34" charset="-122"/>
              <a:ea typeface="微软雅黑" panose="020B0503020204020204" pitchFamily="34" charset="-122"/>
              <a:cs typeface="微软雅黑" panose="020B0503020204020204" pitchFamily="34" charset="-120"/>
            </a:endParaRPr>
          </a:p>
          <a:p>
            <a:pPr indent="0" algn="just" fontAlgn="auto">
              <a:lnSpc>
                <a:spcPct val="170000"/>
              </a:lnSpc>
              <a:spcAft>
                <a:spcPct val="0"/>
              </a:spcAft>
            </a:pP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B.④</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和</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⑤</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之间化学键的形成过程总是与放能反应相关联</a:t>
            </a:r>
            <a:endParaRPr lang="zh-CN" altLang="zh-CN" sz="2800" kern="100">
              <a:latin typeface="微软雅黑" panose="020B0503020204020204" pitchFamily="34" charset="-122"/>
              <a:ea typeface="微软雅黑" panose="020B0503020204020204" pitchFamily="34" charset="-122"/>
              <a:cs typeface="微软雅黑" panose="020B0503020204020204" pitchFamily="34" charset="-120"/>
            </a:endParaRPr>
          </a:p>
          <a:p>
            <a:pPr indent="0" algn="just" fontAlgn="auto">
              <a:lnSpc>
                <a:spcPct val="170000"/>
              </a:lnSpc>
              <a:spcAft>
                <a:spcPct val="0"/>
              </a:spcAft>
            </a:pP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C.ATP</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中磷酸基团</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⑤</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很快就会</a:t>
            </a:r>
            <a:r>
              <a:rPr lang="zh-CN" altLang="zh-CN" sz="2800" kern="100" smtClean="0">
                <a:latin typeface="微软雅黑" panose="020B0503020204020204" pitchFamily="34" charset="-122"/>
                <a:ea typeface="微软雅黑" panose="020B0503020204020204" pitchFamily="34" charset="-122"/>
                <a:cs typeface="微软雅黑" panose="020B0503020204020204" pitchFamily="34" charset="-120"/>
                <a:sym typeface="+mn-ea"/>
              </a:rPr>
              <a:t>被</a:t>
            </a:r>
            <a:r>
              <a:rPr lang="en-US" altLang="zh-CN" sz="2800" kern="100" baseline="30000" smtClean="0">
                <a:latin typeface="微软雅黑" panose="020B0503020204020204" pitchFamily="34" charset="-122"/>
                <a:ea typeface="微软雅黑" panose="020B0503020204020204" pitchFamily="34" charset="-122"/>
                <a:cs typeface="微软雅黑" panose="020B0503020204020204" pitchFamily="34" charset="-120"/>
                <a:sym typeface="+mn-ea"/>
              </a:rPr>
              <a:t>32</a:t>
            </a:r>
            <a:r>
              <a:rPr lang="en-US" altLang="zh-CN" sz="2800" kern="100" smtClean="0">
                <a:latin typeface="微软雅黑" panose="020B0503020204020204" pitchFamily="34" charset="-122"/>
                <a:ea typeface="微软雅黑" panose="020B0503020204020204" pitchFamily="34" charset="-122"/>
                <a:cs typeface="微软雅黑" panose="020B0503020204020204" pitchFamily="34" charset="-120"/>
                <a:sym typeface="+mn-ea"/>
              </a:rPr>
              <a:t>P</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标记，</a:t>
            </a:r>
            <a:endPar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algn="just" fontAlgn="auto">
              <a:lnSpc>
                <a:spcPct val="170000"/>
              </a:lnSpc>
              <a:spcAft>
                <a:spcPct val="0"/>
              </a:spcAft>
            </a:pP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但是</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的含量</a:t>
            </a:r>
            <a:r>
              <a:rPr lang="zh-CN" altLang="zh-CN" sz="2800" kern="100" smtClean="0">
                <a:latin typeface="微软雅黑" panose="020B0503020204020204" pitchFamily="34" charset="-122"/>
                <a:ea typeface="微软雅黑" panose="020B0503020204020204" pitchFamily="34" charset="-122"/>
                <a:cs typeface="微软雅黑" panose="020B0503020204020204" pitchFamily="34" charset="-120"/>
                <a:sym typeface="+mn-ea"/>
              </a:rPr>
              <a:t>基本不变</a:t>
            </a:r>
            <a:endParaRPr lang="zh-CN" altLang="zh-CN" sz="2800" kern="100">
              <a:latin typeface="微软雅黑" panose="020B0503020204020204" pitchFamily="34" charset="-122"/>
              <a:ea typeface="微软雅黑" panose="020B0503020204020204" pitchFamily="34" charset="-122"/>
              <a:cs typeface="微软雅黑" panose="020B0503020204020204" pitchFamily="34" charset="-120"/>
            </a:endParaRPr>
          </a:p>
          <a:p>
            <a:pPr indent="0" algn="just" fontAlgn="auto">
              <a:lnSpc>
                <a:spcPct val="170000"/>
              </a:lnSpc>
              <a:spcAft>
                <a:spcPct val="0"/>
              </a:spcAft>
            </a:pP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D.</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细胞癌变后</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末端磷酸</a:t>
            </a:r>
            <a:r>
              <a:rPr lang="zh-CN" altLang="zh-CN" sz="2800" kern="100" smtClean="0">
                <a:latin typeface="微软雅黑" panose="020B0503020204020204" pitchFamily="34" charset="-122"/>
                <a:ea typeface="微软雅黑" panose="020B0503020204020204" pitchFamily="34" charset="-122"/>
                <a:cs typeface="微软雅黑" panose="020B0503020204020204" pitchFamily="34" charset="-120"/>
                <a:sym typeface="+mn-ea"/>
              </a:rPr>
              <a:t>基团被</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取代的速率加快</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4"/>
            </p:custDataLst>
          </p:nvPr>
        </p:nvSpPr>
        <p:spPr>
          <a:xfrm>
            <a:off x="7791450" y="163957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A</a:t>
            </a:r>
            <a:endParaRPr lang="en-US" altLang="en-US" sz="4000" b="1">
              <a:solidFill>
                <a:srgbClr val="FF0000"/>
              </a:solidFill>
              <a:latin typeface="Times New Roman" panose="02020603050405020304"/>
              <a:ea typeface="宋体" panose="02010600030101010101" pitchFamily="2" charset="-122"/>
            </a:endParaRPr>
          </a:p>
        </p:txBody>
      </p:sp>
      <p:grpSp>
        <p:nvGrpSpPr>
          <p:cNvPr id="7" name="组合 6"/>
          <p:cNvGrpSpPr/>
          <p:nvPr>
            <p:custDataLst>
              <p:tags r:id="rId5"/>
            </p:custDataLst>
          </p:nvPr>
        </p:nvGrpSpPr>
        <p:grpSpPr>
          <a:xfrm>
            <a:off x="392430" y="2183130"/>
            <a:ext cx="8371205" cy="873760"/>
            <a:chOff x="3396" y="3663"/>
            <a:chExt cx="13183" cy="1376"/>
          </a:xfrm>
        </p:grpSpPr>
        <p:cxnSp>
          <p:nvCxnSpPr>
            <p:cNvPr id="13" name="曲线连接符 12"/>
            <p:cNvCxnSpPr/>
            <p:nvPr>
              <p:custDataLst>
                <p:tags r:id="rId6"/>
              </p:custDataLst>
            </p:nvPr>
          </p:nvCxnSpPr>
          <p:spPr>
            <a:xfrm rot="16200000">
              <a:off x="8504" y="4080"/>
              <a:ext cx="1119" cy="798"/>
            </a:xfrm>
            <a:prstGeom prst="curvedConnector3">
              <a:avLst>
                <a:gd name="adj1" fmla="val 5000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7"/>
              </p:custDataLst>
            </p:nvPr>
          </p:nvSpPr>
          <p:spPr>
            <a:xfrm>
              <a:off x="3396" y="3663"/>
              <a:ext cx="13183" cy="641"/>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noAutofit/>
            </a:bodyPr>
            <a:lstStyle/>
            <a:p>
              <a:r>
                <a:rPr lang="en-US">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①</a:t>
              </a:r>
              <a:r>
                <a:rPr lang="zh-CN">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代表腺嘌呤，而</a:t>
              </a:r>
              <a:r>
                <a:rPr lang="en-US">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中的</a:t>
              </a:r>
              <a:r>
                <a:rPr lang="en-US">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a:t>
              </a:r>
              <a:r>
                <a:rPr lang="zh-CN">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代表腺苷，腺苷是由腺嘌呤和核糖结合而成的</a:t>
              </a:r>
              <a:endParaRPr lang="zh-CN" altLang="en-US">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a:p>
              <a:endPar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圆角矩形 14"/>
            <p:cNvSpPr/>
            <p:nvPr>
              <p:custDataLst>
                <p:tags r:id="rId8"/>
              </p:custDataLst>
            </p:nvPr>
          </p:nvSpPr>
          <p:spPr>
            <a:xfrm>
              <a:off x="3791" y="4304"/>
              <a:ext cx="4918"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custDataLst>
              <p:tags r:id="rId9"/>
            </p:custDataLst>
          </p:nvPr>
        </p:nvGrpSpPr>
        <p:grpSpPr>
          <a:xfrm>
            <a:off x="299085" y="3587750"/>
            <a:ext cx="11744325" cy="892175"/>
            <a:chOff x="-3292" y="3752"/>
            <a:chExt cx="18495" cy="1405"/>
          </a:xfrm>
        </p:grpSpPr>
        <p:sp>
          <p:nvSpPr>
            <p:cNvPr id="4" name="矩形 3"/>
            <p:cNvSpPr/>
            <p:nvPr>
              <p:custDataLst>
                <p:tags r:id="rId10"/>
              </p:custDataLst>
            </p:nvPr>
          </p:nvSpPr>
          <p:spPr>
            <a:xfrm>
              <a:off x="-3292" y="3752"/>
              <a:ext cx="18495" cy="1113"/>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中远离腺苷的化学键容易断裂和生成，但是</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的含量基本不变，故磷酸基团</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⑤</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很快就会被</a:t>
              </a:r>
              <a:r>
                <a:rPr lang="en-US" sz="2000"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32</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标记</a:t>
              </a:r>
              <a:endPar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a:p>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3" name="曲线连接符 2"/>
            <p:cNvCxnSpPr/>
            <p:nvPr>
              <p:custDataLst>
                <p:tags r:id="rId11"/>
              </p:custDataLst>
            </p:nvPr>
          </p:nvCxnSpPr>
          <p:spPr>
            <a:xfrm flipV="1">
              <a:off x="6339" y="4249"/>
              <a:ext cx="1181" cy="398"/>
            </a:xfrm>
            <a:prstGeom prst="curvedConnector3">
              <a:avLst>
                <a:gd name="adj1" fmla="val 5004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圆角矩形 7"/>
            <p:cNvSpPr/>
            <p:nvPr>
              <p:custDataLst>
                <p:tags r:id="rId12"/>
              </p:custDataLst>
            </p:nvPr>
          </p:nvSpPr>
          <p:spPr>
            <a:xfrm>
              <a:off x="4258" y="4422"/>
              <a:ext cx="2057"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 name="组合 8"/>
          <p:cNvGrpSpPr/>
          <p:nvPr>
            <p:custDataLst>
              <p:tags r:id="rId13"/>
            </p:custDataLst>
          </p:nvPr>
        </p:nvGrpSpPr>
        <p:grpSpPr>
          <a:xfrm>
            <a:off x="1477645" y="5518785"/>
            <a:ext cx="6549390" cy="1173480"/>
            <a:chOff x="4805" y="5771"/>
            <a:chExt cx="10314" cy="1848"/>
          </a:xfrm>
        </p:grpSpPr>
        <p:cxnSp>
          <p:nvCxnSpPr>
            <p:cNvPr id="10" name="曲线连接符 9"/>
            <p:cNvCxnSpPr/>
            <p:nvPr>
              <p:custDataLst>
                <p:tags r:id="rId14"/>
              </p:custDataLst>
            </p:nvPr>
          </p:nvCxnSpPr>
          <p:spPr>
            <a:xfrm>
              <a:off x="7449" y="6453"/>
              <a:ext cx="1649" cy="629"/>
            </a:xfrm>
            <a:prstGeom prst="curvedConnector3">
              <a:avLst>
                <a:gd name="adj1" fmla="val 5003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1" name="矩形 10"/>
            <p:cNvSpPr/>
            <p:nvPr>
              <p:custDataLst>
                <p:tags r:id="rId15"/>
              </p:custDataLst>
            </p:nvPr>
          </p:nvSpPr>
          <p:spPr>
            <a:xfrm>
              <a:off x="4805" y="6991"/>
              <a:ext cx="9765" cy="62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pPr indent="0"/>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细胞癌变后细胞代谢增强，</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和</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ADP</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的转化加快</a:t>
              </a:r>
              <a:endPar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2" name="圆角矩形 11"/>
            <p:cNvSpPr/>
            <p:nvPr>
              <p:custDataLst>
                <p:tags r:id="rId16"/>
              </p:custDataLst>
            </p:nvPr>
          </p:nvSpPr>
          <p:spPr>
            <a:xfrm>
              <a:off x="6317" y="5771"/>
              <a:ext cx="8802" cy="682"/>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6" name="组合 15"/>
          <p:cNvGrpSpPr/>
          <p:nvPr>
            <p:custDataLst>
              <p:tags r:id="rId17"/>
            </p:custDataLst>
          </p:nvPr>
        </p:nvGrpSpPr>
        <p:grpSpPr>
          <a:xfrm>
            <a:off x="149225" y="81280"/>
            <a:ext cx="5146675" cy="1152525"/>
            <a:chOff x="235" y="128"/>
            <a:chExt cx="9212" cy="1815"/>
          </a:xfrm>
        </p:grpSpPr>
        <p:sp>
          <p:nvSpPr>
            <p:cNvPr id="18" name="文本框 17"/>
            <p:cNvSpPr txBox="1"/>
            <p:nvPr>
              <p:custDataLst>
                <p:tags r:id="rId18"/>
              </p:custDataLst>
            </p:nvPr>
          </p:nvSpPr>
          <p:spPr>
            <a:xfrm>
              <a:off x="503" y="927"/>
              <a:ext cx="894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的结构与功能分析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9" name="组合 18"/>
            <p:cNvGrpSpPr/>
            <p:nvPr>
              <p:custDataLst>
                <p:tags r:id="rId19"/>
              </p:custDataLst>
            </p:nvPr>
          </p:nvGrpSpPr>
          <p:grpSpPr>
            <a:xfrm>
              <a:off x="235" y="128"/>
              <a:ext cx="9212" cy="899"/>
              <a:chOff x="587375" y="977268"/>
              <a:chExt cx="5849544" cy="570900"/>
            </a:xfrm>
          </p:grpSpPr>
          <p:sp>
            <p:nvSpPr>
              <p:cNvPr id="20" name="任意多边形: 形状 17"/>
              <p:cNvSpPr/>
              <p:nvPr>
                <p:custDataLst>
                  <p:tags r:id="rId20"/>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 name="文本框 20"/>
              <p:cNvSpPr txBox="1"/>
              <p:nvPr>
                <p:custDataLst>
                  <p:tags r:id="rId21"/>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22" name="任意多边形: 形状 18"/>
              <p:cNvSpPr/>
              <p:nvPr>
                <p:custDataLst>
                  <p:tags r:id="rId2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3" name="文本框 22"/>
              <p:cNvSpPr txBox="1"/>
              <p:nvPr>
                <p:custDataLst>
                  <p:tags r:id="rId23"/>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4" name="图片 23" descr="32303137373532353b32303137393931383bc9faceefcfd4cea2beb5cfb8b0fb"/>
            <p:cNvPicPr>
              <a:picLocks noChangeAspect="1"/>
            </p:cNvPicPr>
            <p:nvPr>
              <p:custDataLst>
                <p:tags r:id="rId24"/>
              </p:custDataLst>
            </p:nvPr>
          </p:nvPicPr>
          <p:blipFill>
            <a:blip r:embed="rId25"/>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6" name="图片 -2147482215"/>
          <p:cNvPicPr>
            <a:picLocks noChangeAspect="1"/>
          </p:cNvPicPr>
          <p:nvPr>
            <p:custDataLst>
              <p:tags r:id="rId1"/>
            </p:custDataLst>
          </p:nvPr>
        </p:nvPicPr>
        <p:blipFill>
          <a:blip r:embed="rId2"/>
          <a:stretch>
            <a:fillRect/>
          </a:stretch>
        </p:blipFill>
        <p:spPr>
          <a:xfrm>
            <a:off x="7781925" y="2584450"/>
            <a:ext cx="4276090" cy="1174115"/>
          </a:xfrm>
          <a:prstGeom prst="rect">
            <a:avLst/>
          </a:prstGeom>
          <a:noFill/>
          <a:ln w="9525">
            <a:noFill/>
          </a:ln>
        </p:spPr>
      </p:pic>
      <p:sp>
        <p:nvSpPr>
          <p:cNvPr id="5" name="文本框 4"/>
          <p:cNvSpPr txBox="1"/>
          <p:nvPr>
            <p:custDataLst>
              <p:tags r:id="rId3"/>
            </p:custDataLst>
          </p:nvPr>
        </p:nvSpPr>
        <p:spPr>
          <a:xfrm>
            <a:off x="149225" y="885825"/>
            <a:ext cx="11678920" cy="4633595"/>
          </a:xfrm>
          <a:prstGeom prst="rect">
            <a:avLst/>
          </a:prstGeom>
        </p:spPr>
        <p:txBody>
          <a:bodyPr wrap="square">
            <a:noAutofit/>
          </a:bodyPr>
          <a:lstStyle/>
          <a:p>
            <a:pPr indent="0" algn="l" defTabSz="266700" fontAlgn="ctr">
              <a:lnSpc>
                <a:spcPct val="200000"/>
              </a:lnSpc>
              <a:spcBef>
                <a:spcPct val="0"/>
              </a:spcBef>
              <a:spcAft>
                <a:spcPct val="0"/>
              </a:spcAft>
            </a:pPr>
            <a:r>
              <a:rPr lang="en-US" sz="2800">
                <a:latin typeface="微软雅黑" panose="020B0503020204020204" pitchFamily="34" charset="-122"/>
                <a:ea typeface="微软雅黑" panose="020B0503020204020204" pitchFamily="34" charset="-122"/>
                <a:cs typeface="微软雅黑" panose="020B0503020204020204" pitchFamily="34" charset="-120"/>
              </a:rPr>
              <a:t>1</a:t>
            </a:r>
            <a:r>
              <a:rPr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如图为细胞中</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及其相关物质和能量的转化示意图</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(M</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表示酶，</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Q</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表示能量，甲、乙表示化合物</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，下列叙述正确的是</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200000"/>
              </a:lnSpc>
            </a:pPr>
            <a:r>
              <a:rPr lang="en-US" altLang="zh-CN" sz="2800" b="1">
                <a:latin typeface="微软雅黑" panose="020B0503020204020204" pitchFamily="34" charset="-122"/>
                <a:ea typeface="微软雅黑" panose="020B0503020204020204" pitchFamily="34" charset="-122"/>
                <a:sym typeface="+mn-ea"/>
              </a:rPr>
              <a:t> </a:t>
            </a:r>
            <a:r>
              <a:rPr lang="en-US" altLang="zh-CN" sz="2800">
                <a:latin typeface="微软雅黑" panose="020B0503020204020204" pitchFamily="34" charset="-122"/>
                <a:ea typeface="微软雅黑" panose="020B0503020204020204" pitchFamily="34" charset="-122"/>
                <a:sym typeface="+mn-ea"/>
              </a:rPr>
              <a:t>  </a:t>
            </a:r>
            <a:r>
              <a:rPr lang="zh-CN" altLang="zh-CN" sz="2800">
                <a:latin typeface="微软雅黑" panose="020B0503020204020204" pitchFamily="34" charset="-122"/>
                <a:ea typeface="微软雅黑" panose="020B0503020204020204" pitchFamily="34" charset="-122"/>
                <a:sym typeface="+mn-ea"/>
              </a:rPr>
              <a:t>A．吸能反应伴随着甲的形成，能量由Q2提供</a:t>
            </a:r>
            <a:endParaRPr lang="zh-CN" altLang="zh-CN" sz="2800">
              <a:latin typeface="微软雅黑" panose="020B0503020204020204" pitchFamily="34" charset="-122"/>
              <a:ea typeface="微软雅黑" panose="020B0503020204020204" pitchFamily="34" charset="-122"/>
            </a:endParaRPr>
          </a:p>
          <a:p>
            <a:pPr indent="0" fontAlgn="auto">
              <a:lnSpc>
                <a:spcPct val="200000"/>
              </a:lnSpc>
            </a:pPr>
            <a:r>
              <a:rPr lang="en-US" altLang="zh-CN" sz="2800">
                <a:latin typeface="微软雅黑" panose="020B0503020204020204" pitchFamily="34" charset="-122"/>
                <a:ea typeface="微软雅黑" panose="020B0503020204020204" pitchFamily="34" charset="-122"/>
                <a:sym typeface="+mn-ea"/>
              </a:rPr>
              <a:t>   </a:t>
            </a:r>
            <a:r>
              <a:rPr lang="zh-CN" altLang="zh-CN" sz="2800">
                <a:latin typeface="微软雅黑" panose="020B0503020204020204" pitchFamily="34" charset="-122"/>
                <a:ea typeface="微软雅黑" panose="020B0503020204020204" pitchFamily="34" charset="-122"/>
                <a:sym typeface="+mn-ea"/>
              </a:rPr>
              <a:t>B．两分子葡萄糖合成一分子麦芽糖的过程中，物质甲的量减少</a:t>
            </a:r>
            <a:endParaRPr lang="zh-CN" altLang="zh-CN" sz="2800">
              <a:latin typeface="微软雅黑" panose="020B0503020204020204" pitchFamily="34" charset="-122"/>
              <a:ea typeface="微软雅黑" panose="020B0503020204020204" pitchFamily="34" charset="-122"/>
            </a:endParaRPr>
          </a:p>
          <a:p>
            <a:pPr indent="0" fontAlgn="auto">
              <a:lnSpc>
                <a:spcPct val="200000"/>
              </a:lnSpc>
            </a:pPr>
            <a:r>
              <a:rPr lang="en-US" altLang="zh-CN" sz="2800">
                <a:latin typeface="微软雅黑" panose="020B0503020204020204" pitchFamily="34" charset="-122"/>
                <a:ea typeface="微软雅黑" panose="020B0503020204020204" pitchFamily="34" charset="-122"/>
                <a:sym typeface="+mn-ea"/>
              </a:rPr>
              <a:t>   </a:t>
            </a:r>
            <a:r>
              <a:rPr lang="zh-CN" altLang="zh-CN" sz="2800">
                <a:latin typeface="微软雅黑" panose="020B0503020204020204" pitchFamily="34" charset="-122"/>
                <a:ea typeface="微软雅黑" panose="020B0503020204020204" pitchFamily="34" charset="-122"/>
                <a:sym typeface="+mn-ea"/>
              </a:rPr>
              <a:t>C．物质乙由腺嘌呤和核糖组成，是构成RNA的基本单位之一</a:t>
            </a:r>
            <a:endParaRPr lang="zh-CN" altLang="zh-CN" sz="2800">
              <a:latin typeface="微软雅黑" panose="020B0503020204020204" pitchFamily="34" charset="-122"/>
              <a:ea typeface="微软雅黑" panose="020B0503020204020204" pitchFamily="34" charset="-122"/>
            </a:endParaRPr>
          </a:p>
          <a:p>
            <a:pPr indent="0" fontAlgn="auto">
              <a:lnSpc>
                <a:spcPct val="200000"/>
              </a:lnSpc>
            </a:pPr>
            <a:r>
              <a:rPr lang="en-US" altLang="zh-CN" sz="2800">
                <a:latin typeface="微软雅黑" panose="020B0503020204020204" pitchFamily="34" charset="-122"/>
                <a:ea typeface="微软雅黑" panose="020B0503020204020204" pitchFamily="34" charset="-122"/>
                <a:sym typeface="+mn-ea"/>
              </a:rPr>
              <a:t>   </a:t>
            </a:r>
            <a:r>
              <a:rPr lang="zh-CN" altLang="zh-CN" sz="2800">
                <a:latin typeface="微软雅黑" panose="020B0503020204020204" pitchFamily="34" charset="-122"/>
                <a:ea typeface="微软雅黑" panose="020B0503020204020204" pitchFamily="34" charset="-122"/>
                <a:sym typeface="+mn-ea"/>
              </a:rPr>
              <a:t>D．Q1可以来源于光能，Q2不能转化为光能，M1和M2不是同一种酶</a:t>
            </a:r>
            <a:endParaRPr lang="zh-CN" altLang="zh-CN" sz="2800">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6" name="文本框 5"/>
          <p:cNvSpPr txBox="1"/>
          <p:nvPr>
            <p:custDataLst>
              <p:tags r:id="rId4"/>
            </p:custDataLst>
          </p:nvPr>
        </p:nvSpPr>
        <p:spPr>
          <a:xfrm>
            <a:off x="8031480" y="202755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A</a:t>
            </a:r>
            <a:endParaRPr lang="en-US" altLang="en-US" sz="4000" b="1">
              <a:solidFill>
                <a:srgbClr val="FF0000"/>
              </a:solidFill>
              <a:latin typeface="Times New Roman" panose="02020603050405020304"/>
              <a:ea typeface="宋体" panose="02010600030101010101" pitchFamily="2" charset="-122"/>
            </a:endParaRPr>
          </a:p>
        </p:txBody>
      </p:sp>
      <p:grpSp>
        <p:nvGrpSpPr>
          <p:cNvPr id="7" name="组合 6"/>
          <p:cNvGrpSpPr/>
          <p:nvPr>
            <p:custDataLst>
              <p:tags r:id="rId5"/>
            </p:custDataLst>
          </p:nvPr>
        </p:nvGrpSpPr>
        <p:grpSpPr>
          <a:xfrm>
            <a:off x="299085" y="2584450"/>
            <a:ext cx="8256270" cy="865505"/>
            <a:chOff x="-716" y="216"/>
            <a:chExt cx="13002" cy="1363"/>
          </a:xfrm>
        </p:grpSpPr>
        <p:cxnSp>
          <p:nvCxnSpPr>
            <p:cNvPr id="13" name="曲线连接符 12"/>
            <p:cNvCxnSpPr/>
            <p:nvPr>
              <p:custDataLst>
                <p:tags r:id="rId6"/>
              </p:custDataLst>
            </p:nvPr>
          </p:nvCxnSpPr>
          <p:spPr>
            <a:xfrm rot="10800000">
              <a:off x="5101" y="748"/>
              <a:ext cx="1675" cy="798"/>
            </a:xfrm>
            <a:prstGeom prst="curvedConnector3">
              <a:avLst>
                <a:gd name="adj1" fmla="val 4997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7"/>
              </p:custDataLst>
            </p:nvPr>
          </p:nvSpPr>
          <p:spPr>
            <a:xfrm>
              <a:off x="-716" y="216"/>
              <a:ext cx="13002" cy="62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吸能反应伴随着ATP的水解反应，即伴随着甲的形成，能量由Q2提供</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5" name="圆角矩形 14"/>
            <p:cNvSpPr/>
            <p:nvPr>
              <p:custDataLst>
                <p:tags r:id="rId8"/>
              </p:custDataLst>
            </p:nvPr>
          </p:nvSpPr>
          <p:spPr>
            <a:xfrm>
              <a:off x="473" y="844"/>
              <a:ext cx="10547"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5" name="组合 34"/>
          <p:cNvGrpSpPr/>
          <p:nvPr>
            <p:custDataLst>
              <p:tags r:id="rId9"/>
            </p:custDataLst>
          </p:nvPr>
        </p:nvGrpSpPr>
        <p:grpSpPr>
          <a:xfrm>
            <a:off x="1133475" y="3857625"/>
            <a:ext cx="9439910" cy="805180"/>
            <a:chOff x="1785" y="6075"/>
            <a:chExt cx="14866" cy="1268"/>
          </a:xfrm>
        </p:grpSpPr>
        <p:sp>
          <p:nvSpPr>
            <p:cNvPr id="16" name="文本框 15"/>
            <p:cNvSpPr txBox="1"/>
            <p:nvPr>
              <p:custDataLst>
                <p:tags r:id="rId10"/>
              </p:custDataLst>
            </p:nvPr>
          </p:nvSpPr>
          <p:spPr>
            <a:xfrm>
              <a:off x="1785" y="6763"/>
              <a:ext cx="12872" cy="580"/>
            </a:xfrm>
            <a:prstGeom prst="rect">
              <a:avLst/>
            </a:prstGeom>
            <a:noFill/>
          </p:spPr>
          <p:txBody>
            <a:bodyPr wrap="square" rtlCol="0" anchor="t">
              <a:spAutoFit/>
            </a:bodyPr>
            <a:lstStyle/>
            <a:p>
              <a:r>
                <a:rPr lang="zh-CN" altLang="en-US">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两分子葡萄糖合成一分子麦芽糖的过程需要消耗能量，因此物质甲的量增多</a:t>
              </a:r>
              <a:endParaRPr lang="zh-CN" altLang="en-US">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2" name="组合 21"/>
            <p:cNvGrpSpPr/>
            <p:nvPr>
              <p:custDataLst>
                <p:tags r:id="rId11"/>
              </p:custDataLst>
            </p:nvPr>
          </p:nvGrpSpPr>
          <p:grpSpPr>
            <a:xfrm>
              <a:off x="12201" y="6075"/>
              <a:ext cx="4450" cy="1266"/>
              <a:chOff x="12201" y="6075"/>
              <a:chExt cx="4450" cy="1266"/>
            </a:xfrm>
          </p:grpSpPr>
          <p:sp>
            <p:nvSpPr>
              <p:cNvPr id="20" name="圆角矩形 19"/>
              <p:cNvSpPr/>
              <p:nvPr>
                <p:custDataLst>
                  <p:tags r:id="rId12"/>
                </p:custDataLst>
              </p:nvPr>
            </p:nvSpPr>
            <p:spPr>
              <a:xfrm>
                <a:off x="12201" y="6075"/>
                <a:ext cx="4451"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1" name="曲线连接符 20"/>
              <p:cNvCxnSpPr/>
              <p:nvPr>
                <p:custDataLst>
                  <p:tags r:id="rId13"/>
                </p:custDataLst>
              </p:nvPr>
            </p:nvCxnSpPr>
            <p:spPr>
              <a:xfrm rot="10800000" flipV="1">
                <a:off x="13556" y="6809"/>
                <a:ext cx="2495" cy="533"/>
              </a:xfrm>
              <a:prstGeom prst="curvedConnector3">
                <a:avLst>
                  <a:gd name="adj1" fmla="val 49980"/>
                </a:avLst>
              </a:prstGeom>
              <a:ln w="22225">
                <a:tailEnd type="arrow"/>
              </a:ln>
            </p:spPr>
            <p:style>
              <a:lnRef idx="1">
                <a:schemeClr val="accent1"/>
              </a:lnRef>
              <a:fillRef idx="0">
                <a:schemeClr val="accent1"/>
              </a:fillRef>
              <a:effectRef idx="0">
                <a:schemeClr val="accent1"/>
              </a:effectRef>
              <a:fontRef idx="minor">
                <a:schemeClr val="tx1"/>
              </a:fontRef>
            </p:style>
          </p:cxnSp>
        </p:grpSp>
      </p:grpSp>
      <p:grpSp>
        <p:nvGrpSpPr>
          <p:cNvPr id="36" name="组合 35"/>
          <p:cNvGrpSpPr/>
          <p:nvPr>
            <p:custDataLst>
              <p:tags r:id="rId14"/>
            </p:custDataLst>
          </p:nvPr>
        </p:nvGrpSpPr>
        <p:grpSpPr>
          <a:xfrm>
            <a:off x="1133475" y="4733290"/>
            <a:ext cx="7080250" cy="834390"/>
            <a:chOff x="1785" y="7454"/>
            <a:chExt cx="11150" cy="1314"/>
          </a:xfrm>
        </p:grpSpPr>
        <p:sp>
          <p:nvSpPr>
            <p:cNvPr id="18" name="文本框 17"/>
            <p:cNvSpPr txBox="1"/>
            <p:nvPr>
              <p:custDataLst>
                <p:tags r:id="rId15"/>
              </p:custDataLst>
            </p:nvPr>
          </p:nvSpPr>
          <p:spPr>
            <a:xfrm>
              <a:off x="1785" y="8188"/>
              <a:ext cx="11151" cy="580"/>
            </a:xfrm>
            <a:prstGeom prst="rect">
              <a:avLst/>
            </a:prstGeom>
            <a:noFill/>
          </p:spPr>
          <p:txBody>
            <a:bodyPr wrap="square" rtlCol="0" anchor="t">
              <a:spAutoFit/>
            </a:bodyPr>
            <a:lstStyle/>
            <a:p>
              <a:r>
                <a:rPr lang="zh-CN" altLang="en-US">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物质乙由腺嘌呤、核糖和磷酸组成，是构成RNA的基本单位之一</a:t>
              </a:r>
              <a:endParaRPr lang="zh-CN" altLang="en-US">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grpSp>
          <p:nvGrpSpPr>
            <p:cNvPr id="23" name="组合 22"/>
            <p:cNvGrpSpPr/>
            <p:nvPr>
              <p:custDataLst>
                <p:tags r:id="rId16"/>
              </p:custDataLst>
            </p:nvPr>
          </p:nvGrpSpPr>
          <p:grpSpPr>
            <a:xfrm>
              <a:off x="3065" y="7454"/>
              <a:ext cx="5687" cy="739"/>
              <a:chOff x="11323" y="6075"/>
              <a:chExt cx="5687" cy="739"/>
            </a:xfrm>
          </p:grpSpPr>
          <p:sp>
            <p:nvSpPr>
              <p:cNvPr id="24" name="圆角矩形 23"/>
              <p:cNvSpPr/>
              <p:nvPr>
                <p:custDataLst>
                  <p:tags r:id="rId17"/>
                </p:custDataLst>
              </p:nvPr>
            </p:nvSpPr>
            <p:spPr>
              <a:xfrm>
                <a:off x="12201" y="6075"/>
                <a:ext cx="4809"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5" name="曲线连接符 24"/>
              <p:cNvCxnSpPr/>
              <p:nvPr>
                <p:custDataLst>
                  <p:tags r:id="rId18"/>
                </p:custDataLst>
              </p:nvPr>
            </p:nvCxnSpPr>
            <p:spPr>
              <a:xfrm rot="10800000" flipV="1">
                <a:off x="11323" y="6809"/>
                <a:ext cx="4728" cy="5"/>
              </a:xfrm>
              <a:prstGeom prst="curvedConnector2">
                <a:avLst/>
              </a:prstGeom>
              <a:ln w="22225">
                <a:tailEnd type="arrow"/>
              </a:ln>
            </p:spPr>
            <p:style>
              <a:lnRef idx="1">
                <a:schemeClr val="accent1"/>
              </a:lnRef>
              <a:fillRef idx="0">
                <a:schemeClr val="accent1"/>
              </a:fillRef>
              <a:effectRef idx="0">
                <a:schemeClr val="accent1"/>
              </a:effectRef>
              <a:fontRef idx="minor">
                <a:schemeClr val="tx1"/>
              </a:fontRef>
            </p:style>
          </p:cxnSp>
        </p:grpSp>
      </p:grpSp>
      <p:grpSp>
        <p:nvGrpSpPr>
          <p:cNvPr id="37" name="组合 36"/>
          <p:cNvGrpSpPr/>
          <p:nvPr>
            <p:custDataLst>
              <p:tags r:id="rId19"/>
            </p:custDataLst>
          </p:nvPr>
        </p:nvGrpSpPr>
        <p:grpSpPr>
          <a:xfrm>
            <a:off x="1946275" y="5574665"/>
            <a:ext cx="8108950" cy="1102360"/>
            <a:chOff x="3065" y="8779"/>
            <a:chExt cx="12770" cy="1736"/>
          </a:xfrm>
        </p:grpSpPr>
        <p:sp>
          <p:nvSpPr>
            <p:cNvPr id="19" name="文本框 18"/>
            <p:cNvSpPr txBox="1"/>
            <p:nvPr>
              <p:custDataLst>
                <p:tags r:id="rId20"/>
              </p:custDataLst>
            </p:nvPr>
          </p:nvSpPr>
          <p:spPr>
            <a:xfrm>
              <a:off x="3065" y="9887"/>
              <a:ext cx="12771" cy="628"/>
            </a:xfrm>
            <a:prstGeom prst="rect">
              <a:avLst/>
            </a:prstGeom>
            <a:noFill/>
          </p:spPr>
          <p:txBody>
            <a:bodyPr wrap="square" rtlCol="0" anchor="t">
              <a:spAutoFit/>
            </a:bodyPr>
            <a:lstStyle/>
            <a:p>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Q1可以来源于光能，Q2能转化为光能，M1和M2不是同一种酶</a:t>
              </a:r>
              <a:endPar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grpSp>
          <p:nvGrpSpPr>
            <p:cNvPr id="26" name="组合 25"/>
            <p:cNvGrpSpPr/>
            <p:nvPr>
              <p:custDataLst>
                <p:tags r:id="rId21"/>
              </p:custDataLst>
            </p:nvPr>
          </p:nvGrpSpPr>
          <p:grpSpPr>
            <a:xfrm>
              <a:off x="7294" y="8779"/>
              <a:ext cx="4450" cy="1266"/>
              <a:chOff x="12201" y="6075"/>
              <a:chExt cx="4450" cy="1266"/>
            </a:xfrm>
          </p:grpSpPr>
          <p:sp>
            <p:nvSpPr>
              <p:cNvPr id="28" name="圆角矩形 27"/>
              <p:cNvSpPr/>
              <p:nvPr>
                <p:custDataLst>
                  <p:tags r:id="rId22"/>
                </p:custDataLst>
              </p:nvPr>
            </p:nvSpPr>
            <p:spPr>
              <a:xfrm>
                <a:off x="12201" y="6075"/>
                <a:ext cx="4451"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4" name="曲线连接符 33"/>
              <p:cNvCxnSpPr/>
              <p:nvPr>
                <p:custDataLst>
                  <p:tags r:id="rId23"/>
                </p:custDataLst>
              </p:nvPr>
            </p:nvCxnSpPr>
            <p:spPr>
              <a:xfrm rot="10800000" flipV="1">
                <a:off x="13556" y="6809"/>
                <a:ext cx="2495" cy="533"/>
              </a:xfrm>
              <a:prstGeom prst="curvedConnector3">
                <a:avLst>
                  <a:gd name="adj1" fmla="val 49980"/>
                </a:avLst>
              </a:prstGeom>
              <a:ln w="22225">
                <a:tailEnd type="arrow"/>
              </a:ln>
            </p:spPr>
            <p:style>
              <a:lnRef idx="1">
                <a:schemeClr val="accent1"/>
              </a:lnRef>
              <a:fillRef idx="0">
                <a:schemeClr val="accent1"/>
              </a:fillRef>
              <a:effectRef idx="0">
                <a:schemeClr val="accent1"/>
              </a:effectRef>
              <a:fontRef idx="minor">
                <a:schemeClr val="tx1"/>
              </a:fontRef>
            </p:style>
          </p:cxnSp>
        </p:grpSp>
      </p:grpSp>
      <p:grpSp>
        <p:nvGrpSpPr>
          <p:cNvPr id="38" name="组合 37"/>
          <p:cNvGrpSpPr/>
          <p:nvPr>
            <p:custDataLst>
              <p:tags r:id="rId24"/>
            </p:custDataLst>
          </p:nvPr>
        </p:nvGrpSpPr>
        <p:grpSpPr>
          <a:xfrm>
            <a:off x="149225" y="81280"/>
            <a:ext cx="6421053" cy="1152525"/>
            <a:chOff x="235" y="128"/>
            <a:chExt cx="11493" cy="1815"/>
          </a:xfrm>
        </p:grpSpPr>
        <p:sp>
          <p:nvSpPr>
            <p:cNvPr id="39" name="文本框 38"/>
            <p:cNvSpPr txBox="1"/>
            <p:nvPr>
              <p:custDataLst>
                <p:tags r:id="rId25"/>
              </p:custDataLst>
            </p:nvPr>
          </p:nvSpPr>
          <p:spPr>
            <a:xfrm>
              <a:off x="503" y="927"/>
              <a:ext cx="11225"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的转化和利用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2" name="组合 41"/>
            <p:cNvGrpSpPr/>
            <p:nvPr>
              <p:custDataLst>
                <p:tags r:id="rId26"/>
              </p:custDataLst>
            </p:nvPr>
          </p:nvGrpSpPr>
          <p:grpSpPr>
            <a:xfrm>
              <a:off x="235" y="128"/>
              <a:ext cx="9212" cy="899"/>
              <a:chOff x="587375" y="977268"/>
              <a:chExt cx="5849544" cy="570900"/>
            </a:xfrm>
          </p:grpSpPr>
          <p:sp>
            <p:nvSpPr>
              <p:cNvPr id="43" name="任意多边形: 形状 17"/>
              <p:cNvSpPr/>
              <p:nvPr>
                <p:custDataLst>
                  <p:tags r:id="rId27"/>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44" name="文本框 43"/>
              <p:cNvSpPr txBox="1"/>
              <p:nvPr>
                <p:custDataLst>
                  <p:tags r:id="rId28"/>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45" name="任意多边形: 形状 18"/>
              <p:cNvSpPr/>
              <p:nvPr>
                <p:custDataLst>
                  <p:tags r:id="rId2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46" name="文本框 45"/>
              <p:cNvSpPr txBox="1"/>
              <p:nvPr>
                <p:custDataLst>
                  <p:tags r:id="rId30"/>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47" name="图片 46" descr="32303137373532353b32303137393931383bc9faceefcfd4cea2beb5cfb8b0fb"/>
            <p:cNvPicPr>
              <a:picLocks noChangeAspect="1"/>
            </p:cNvPicPr>
            <p:nvPr>
              <p:custDataLst>
                <p:tags r:id="rId31"/>
              </p:custDataLst>
            </p:nvPr>
          </p:nvPicPr>
          <p:blipFill>
            <a:blip r:embed="rId32"/>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bwMode="auto">
          <a:xfrm>
            <a:off x="1133475" y="5113020"/>
            <a:ext cx="6678930" cy="1662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p:cNvSpPr txBox="1"/>
          <p:nvPr>
            <p:custDataLst>
              <p:tags r:id="rId3"/>
            </p:custDataLst>
          </p:nvPr>
        </p:nvSpPr>
        <p:spPr>
          <a:xfrm>
            <a:off x="351155" y="1143635"/>
            <a:ext cx="11242675" cy="3969385"/>
          </a:xfrm>
          <a:prstGeom prst="rect">
            <a:avLst/>
          </a:prstGeom>
        </p:spPr>
        <p:txBody>
          <a:bodyPr wrap="square">
            <a:spAutoFit/>
          </a:bodyPr>
          <a:lstStyle/>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蛋白质分子的磷酸化和去磷酸化与其活性的关系如图所示。下列有关叙述正确的是</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　　</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a:lnSpc>
                <a:spcPct val="150000"/>
              </a:lnSpc>
              <a:spcAft>
                <a:spcPct val="0"/>
              </a:spcAft>
            </a:pP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A</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．蛋白质磷酸化的过程是一个放能反应</a:t>
            </a:r>
            <a:endParaRPr lang="zh-CN" altLang="zh-CN" sz="2800" kern="100">
              <a:latin typeface="微软雅黑" panose="020B0503020204020204" pitchFamily="34" charset="-122"/>
              <a:ea typeface="微软雅黑" panose="020B0503020204020204" pitchFamily="34" charset="-122"/>
              <a:cs typeface="微软雅黑" panose="020B0503020204020204" pitchFamily="34" charset="-120"/>
            </a:endParaRPr>
          </a:p>
          <a:p>
            <a:pPr indent="0">
              <a:lnSpc>
                <a:spcPct val="150000"/>
              </a:lnSpc>
              <a:spcAft>
                <a:spcPct val="0"/>
              </a:spcAft>
            </a:pP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B</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．蛋白质去磷酸化后与双缩脲试剂不再发生显色反应</a:t>
            </a:r>
            <a:endParaRPr lang="zh-CN" altLang="zh-CN" sz="2800" kern="100">
              <a:latin typeface="微软雅黑" panose="020B0503020204020204" pitchFamily="34" charset="-122"/>
              <a:ea typeface="微软雅黑" panose="020B0503020204020204" pitchFamily="34" charset="-122"/>
              <a:cs typeface="微软雅黑" panose="020B0503020204020204" pitchFamily="34" charset="-120"/>
            </a:endParaRPr>
          </a:p>
          <a:p>
            <a:pPr indent="0">
              <a:lnSpc>
                <a:spcPct val="150000"/>
              </a:lnSpc>
              <a:spcAft>
                <a:spcPct val="0"/>
              </a:spcAft>
            </a:pP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C</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．蛋白质的磷酸化和去磷酸化过程属于可逆反应</a:t>
            </a:r>
            <a:endParaRPr lang="zh-CN" altLang="zh-CN" sz="2800" kern="100">
              <a:latin typeface="微软雅黑" panose="020B0503020204020204" pitchFamily="34" charset="-122"/>
              <a:ea typeface="微软雅黑" panose="020B0503020204020204" pitchFamily="34" charset="-122"/>
              <a:cs typeface="微软雅黑" panose="020B0503020204020204" pitchFamily="34" charset="-120"/>
            </a:endParaRPr>
          </a:p>
          <a:p>
            <a:pPr indent="0">
              <a:lnSpc>
                <a:spcPct val="150000"/>
              </a:lnSpc>
              <a:spcAft>
                <a:spcPct val="0"/>
              </a:spcAft>
            </a:pP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D</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Ca</a:t>
            </a:r>
            <a:r>
              <a:rPr lang="en-US" altLang="zh-CN" sz="2800" kern="100" baseline="30000">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zh-CN" sz="2800" kern="100">
                <a:latin typeface="微软雅黑" panose="020B0503020204020204" pitchFamily="34" charset="-122"/>
                <a:ea typeface="微软雅黑" panose="020B0503020204020204" pitchFamily="34" charset="-122"/>
                <a:cs typeface="微软雅黑" panose="020B0503020204020204" pitchFamily="34" charset="-120"/>
                <a:sym typeface="+mn-ea"/>
              </a:rPr>
              <a:t>载体蛋白的磷酸化需要蛋白激酶的作用，其空间结构发生</a:t>
            </a:r>
            <a:r>
              <a:rPr lang="zh-CN" altLang="zh-CN" sz="2800" kern="100" smtClean="0">
                <a:latin typeface="微软雅黑" panose="020B0503020204020204" pitchFamily="34" charset="-122"/>
                <a:ea typeface="微软雅黑" panose="020B0503020204020204" pitchFamily="34" charset="-122"/>
                <a:cs typeface="微软雅黑" panose="020B0503020204020204" pitchFamily="34" charset="-120"/>
                <a:sym typeface="+mn-ea"/>
              </a:rPr>
              <a:t>变化</a:t>
            </a:r>
            <a:endParaRPr lang="zh-CN" altLang="zh-CN" sz="2800" kern="100" smtClean="0">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6" name="文本框 5"/>
          <p:cNvSpPr txBox="1"/>
          <p:nvPr>
            <p:custDataLst>
              <p:tags r:id="rId4"/>
            </p:custDataLst>
          </p:nvPr>
        </p:nvSpPr>
        <p:spPr>
          <a:xfrm>
            <a:off x="2982595" y="189801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grpSp>
        <p:nvGrpSpPr>
          <p:cNvPr id="7" name="组合 6"/>
          <p:cNvGrpSpPr/>
          <p:nvPr>
            <p:custDataLst>
              <p:tags r:id="rId5"/>
            </p:custDataLst>
          </p:nvPr>
        </p:nvGrpSpPr>
        <p:grpSpPr>
          <a:xfrm>
            <a:off x="4882515" y="1820545"/>
            <a:ext cx="4833620" cy="1263650"/>
            <a:chOff x="8807" y="-1463"/>
            <a:chExt cx="7612" cy="1990"/>
          </a:xfrm>
        </p:grpSpPr>
        <p:cxnSp>
          <p:nvCxnSpPr>
            <p:cNvPr id="13" name="曲线连接符 12"/>
            <p:cNvCxnSpPr/>
            <p:nvPr>
              <p:custDataLst>
                <p:tags r:id="rId6"/>
              </p:custDataLst>
            </p:nvPr>
          </p:nvCxnSpPr>
          <p:spPr>
            <a:xfrm flipV="1">
              <a:off x="8807" y="-879"/>
              <a:ext cx="1086" cy="793"/>
            </a:xfrm>
            <a:prstGeom prst="curvedConnector3">
              <a:avLst>
                <a:gd name="adj1" fmla="val 5009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7"/>
              </p:custDataLst>
            </p:nvPr>
          </p:nvSpPr>
          <p:spPr>
            <a:xfrm>
              <a:off x="10111" y="-1463"/>
              <a:ext cx="6308" cy="1113"/>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蛋白质磷酸化伴随着</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的水解，因此是一个吸能反应。</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圆角矩形 14"/>
            <p:cNvSpPr/>
            <p:nvPr>
              <p:custDataLst>
                <p:tags r:id="rId8"/>
              </p:custDataLst>
            </p:nvPr>
          </p:nvSpPr>
          <p:spPr>
            <a:xfrm>
              <a:off x="8807" y="-208"/>
              <a:ext cx="3192"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6" name="组合 15"/>
          <p:cNvGrpSpPr/>
          <p:nvPr>
            <p:custDataLst>
              <p:tags r:id="rId9"/>
            </p:custDataLst>
          </p:nvPr>
        </p:nvGrpSpPr>
        <p:grpSpPr>
          <a:xfrm>
            <a:off x="6096000" y="2527300"/>
            <a:ext cx="5721985" cy="1169670"/>
            <a:chOff x="8807" y="-1315"/>
            <a:chExt cx="9011" cy="1842"/>
          </a:xfrm>
        </p:grpSpPr>
        <p:cxnSp>
          <p:nvCxnSpPr>
            <p:cNvPr id="18" name="曲线连接符 17"/>
            <p:cNvCxnSpPr/>
            <p:nvPr>
              <p:custDataLst>
                <p:tags r:id="rId10"/>
              </p:custDataLst>
            </p:nvPr>
          </p:nvCxnSpPr>
          <p:spPr>
            <a:xfrm flipV="1">
              <a:off x="9740" y="-879"/>
              <a:ext cx="1086" cy="793"/>
            </a:xfrm>
            <a:prstGeom prst="curvedConnector3">
              <a:avLst>
                <a:gd name="adj1" fmla="val 5009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9" name="矩形 18"/>
            <p:cNvSpPr/>
            <p:nvPr>
              <p:custDataLst>
                <p:tags r:id="rId11"/>
              </p:custDataLst>
            </p:nvPr>
          </p:nvSpPr>
          <p:spPr>
            <a:xfrm>
              <a:off x="10825" y="-1315"/>
              <a:ext cx="6993" cy="1113"/>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蛋白质去磷酸化肽键依然存在，还是会和双缩脲试剂发生紫色反应。</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0" name="圆角矩形 19"/>
            <p:cNvSpPr/>
            <p:nvPr>
              <p:custDataLst>
                <p:tags r:id="rId12"/>
              </p:custDataLst>
            </p:nvPr>
          </p:nvSpPr>
          <p:spPr>
            <a:xfrm>
              <a:off x="8807" y="-208"/>
              <a:ext cx="4412"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 name="组合 20"/>
          <p:cNvGrpSpPr/>
          <p:nvPr>
            <p:custDataLst>
              <p:tags r:id="rId13"/>
            </p:custDataLst>
          </p:nvPr>
        </p:nvGrpSpPr>
        <p:grpSpPr>
          <a:xfrm>
            <a:off x="6238875" y="3883025"/>
            <a:ext cx="5858510" cy="523875"/>
            <a:chOff x="8807" y="-252"/>
            <a:chExt cx="9226" cy="825"/>
          </a:xfrm>
        </p:grpSpPr>
        <p:cxnSp>
          <p:nvCxnSpPr>
            <p:cNvPr id="22" name="曲线连接符 21"/>
            <p:cNvCxnSpPr/>
            <p:nvPr>
              <p:custDataLst>
                <p:tags r:id="rId14"/>
              </p:custDataLst>
            </p:nvPr>
          </p:nvCxnSpPr>
          <p:spPr>
            <a:xfrm>
              <a:off x="11285" y="568"/>
              <a:ext cx="1395" cy="5"/>
            </a:xfrm>
            <a:prstGeom prst="curvedConnector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3" name="矩形 22"/>
            <p:cNvSpPr/>
            <p:nvPr>
              <p:custDataLst>
                <p:tags r:id="rId15"/>
              </p:custDataLst>
            </p:nvPr>
          </p:nvSpPr>
          <p:spPr>
            <a:xfrm>
              <a:off x="12313" y="-252"/>
              <a:ext cx="5720" cy="62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所需酶不同，是不可逆反应。</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4" name="圆角矩形 23"/>
            <p:cNvSpPr/>
            <p:nvPr>
              <p:custDataLst>
                <p:tags r:id="rId16"/>
              </p:custDataLst>
            </p:nvPr>
          </p:nvSpPr>
          <p:spPr>
            <a:xfrm>
              <a:off x="8807" y="-208"/>
              <a:ext cx="3192"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5" name="组合 24"/>
          <p:cNvGrpSpPr/>
          <p:nvPr>
            <p:custDataLst>
              <p:tags r:id="rId17"/>
            </p:custDataLst>
          </p:nvPr>
        </p:nvGrpSpPr>
        <p:grpSpPr>
          <a:xfrm>
            <a:off x="149225" y="81280"/>
            <a:ext cx="6421053" cy="1152525"/>
            <a:chOff x="235" y="128"/>
            <a:chExt cx="11493" cy="1815"/>
          </a:xfrm>
        </p:grpSpPr>
        <p:sp>
          <p:nvSpPr>
            <p:cNvPr id="26" name="文本框 25"/>
            <p:cNvSpPr txBox="1"/>
            <p:nvPr>
              <p:custDataLst>
                <p:tags r:id="rId18"/>
              </p:custDataLst>
            </p:nvPr>
          </p:nvSpPr>
          <p:spPr>
            <a:xfrm>
              <a:off x="503" y="927"/>
              <a:ext cx="11225"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的转化和利用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8" name="组合 27"/>
            <p:cNvGrpSpPr/>
            <p:nvPr>
              <p:custDataLst>
                <p:tags r:id="rId19"/>
              </p:custDataLst>
            </p:nvPr>
          </p:nvGrpSpPr>
          <p:grpSpPr>
            <a:xfrm>
              <a:off x="235" y="128"/>
              <a:ext cx="9212" cy="899"/>
              <a:chOff x="587375" y="977268"/>
              <a:chExt cx="5849544" cy="570900"/>
            </a:xfrm>
          </p:grpSpPr>
          <p:sp>
            <p:nvSpPr>
              <p:cNvPr id="34" name="任意多边形: 形状 17"/>
              <p:cNvSpPr/>
              <p:nvPr>
                <p:custDataLst>
                  <p:tags r:id="rId20"/>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35" name="文本框 34"/>
              <p:cNvSpPr txBox="1"/>
              <p:nvPr>
                <p:custDataLst>
                  <p:tags r:id="rId21"/>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36" name="任意多边形: 形状 18"/>
              <p:cNvSpPr/>
              <p:nvPr>
                <p:custDataLst>
                  <p:tags r:id="rId2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37" name="文本框 36"/>
              <p:cNvSpPr txBox="1"/>
              <p:nvPr>
                <p:custDataLst>
                  <p:tags r:id="rId23"/>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38" name="图片 37" descr="32303137373532353b32303137393931383bc9faceefcfd4cea2beb5cfb8b0fb"/>
            <p:cNvPicPr>
              <a:picLocks noChangeAspect="1"/>
            </p:cNvPicPr>
            <p:nvPr>
              <p:custDataLst>
                <p:tags r:id="rId24"/>
              </p:custDataLst>
            </p:nvPr>
          </p:nvPicPr>
          <p:blipFill>
            <a:blip r:embed="rId25"/>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custDataLst>
              <p:tags r:id="rId1"/>
            </p:custDataLst>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7183120" y="2162810"/>
            <a:ext cx="463804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p:cNvSpPr txBox="1"/>
          <p:nvPr>
            <p:custDataLst>
              <p:tags r:id="rId3"/>
            </p:custDataLst>
          </p:nvPr>
        </p:nvSpPr>
        <p:spPr>
          <a:xfrm>
            <a:off x="111125" y="1252220"/>
            <a:ext cx="11969750" cy="4959350"/>
          </a:xfrm>
          <a:prstGeom prst="rect">
            <a:avLst/>
          </a:prstGeom>
        </p:spPr>
        <p:txBody>
          <a:bodyPr wrap="square">
            <a:spAutoFit/>
          </a:bodyPr>
          <a:lstStyle/>
          <a:p>
            <a:pPr marL="0" indent="0" algn="l" defTabSz="266700" fontAlgn="ctr">
              <a:lnSpc>
                <a:spcPct val="150000"/>
              </a:lnSpc>
              <a:spcBef>
                <a:spcPct val="0"/>
              </a:spcBef>
              <a:spcAft>
                <a:spcPct val="0"/>
              </a:spcAft>
            </a:pP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如图是生物界中能量</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zh-CN" sz="2800" kern="10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货币</a:t>
            </a:r>
            <a:r>
              <a:rPr lang="en-US" altLang="zh-CN" sz="2800" kern="10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的循环示意图。下列</a:t>
            </a:r>
            <a:r>
              <a:rPr lang="zh-CN" altLang="zh-CN" sz="2800" kern="10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相关叙述</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正确的是</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algn="just" fontAlgn="auto">
              <a:lnSpc>
                <a:spcPct val="170000"/>
              </a:lnSpc>
              <a:spcAft>
                <a:spcPct val="0"/>
              </a:spcAft>
            </a:pP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   A.</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图中的</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M</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指的是腺苷，</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N</a:t>
            </a:r>
            <a:r>
              <a:rPr lang="zh-CN" altLang="zh-CN" sz="2800" kern="10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指的</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是核糖</a:t>
            </a:r>
            <a:endPar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just" fontAlgn="auto">
              <a:lnSpc>
                <a:spcPct val="170000"/>
              </a:lnSpc>
              <a:spcAft>
                <a:spcPct val="0"/>
              </a:spcAft>
            </a:pP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   B.</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暗反应中</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用于固定</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CO</a:t>
            </a:r>
            <a:r>
              <a:rPr lang="en-US" altLang="zh-CN" sz="2800" kern="100" baseline="-250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和还原</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C</a:t>
            </a:r>
            <a:r>
              <a:rPr lang="en-US" altLang="zh-CN" sz="2800" kern="100" baseline="-250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3</a:t>
            </a:r>
            <a:endPar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just" fontAlgn="auto">
              <a:lnSpc>
                <a:spcPct val="170000"/>
              </a:lnSpc>
              <a:spcAft>
                <a:spcPct val="0"/>
              </a:spcAft>
            </a:pP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   C.ATP</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的</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充电</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需要酶的催化，而</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放能</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不需要</a:t>
            </a:r>
            <a:endPar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just" fontAlgn="auto">
              <a:lnSpc>
                <a:spcPct val="170000"/>
              </a:lnSpc>
              <a:spcAft>
                <a:spcPct val="0"/>
              </a:spcAft>
            </a:pP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   D.</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食物为</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充电</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指的是有机物经过氧化分解，释放能量并生成</a:t>
            </a:r>
            <a:r>
              <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endPar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marL="0" indent="0" algn="l" defTabSz="266700" fontAlgn="ctr">
              <a:lnSpc>
                <a:spcPct val="150000"/>
              </a:lnSpc>
              <a:spcBef>
                <a:spcPct val="0"/>
              </a:spcBef>
              <a:spcAft>
                <a:spcPct val="0"/>
              </a:spcAft>
            </a:pPr>
            <a:endParaRPr lang="en-US" altLang="zh-CN" sz="2800"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6" name="文本框 5"/>
          <p:cNvSpPr txBox="1"/>
          <p:nvPr>
            <p:custDataLst>
              <p:tags r:id="rId4"/>
            </p:custDataLst>
          </p:nvPr>
        </p:nvSpPr>
        <p:spPr>
          <a:xfrm>
            <a:off x="768985" y="204279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grpSp>
        <p:nvGrpSpPr>
          <p:cNvPr id="8" name="组合 7"/>
          <p:cNvGrpSpPr/>
          <p:nvPr>
            <p:custDataLst>
              <p:tags r:id="rId5"/>
            </p:custDataLst>
          </p:nvPr>
        </p:nvGrpSpPr>
        <p:grpSpPr>
          <a:xfrm>
            <a:off x="1619250" y="1972310"/>
            <a:ext cx="2372360" cy="1370965"/>
            <a:chOff x="881" y="-2601"/>
            <a:chExt cx="3736" cy="2159"/>
          </a:xfrm>
        </p:grpSpPr>
        <p:cxnSp>
          <p:nvCxnSpPr>
            <p:cNvPr id="9" name="曲线连接符 8"/>
            <p:cNvCxnSpPr/>
            <p:nvPr>
              <p:custDataLst>
                <p:tags r:id="rId6"/>
              </p:custDataLst>
            </p:nvPr>
          </p:nvCxnSpPr>
          <p:spPr>
            <a:xfrm rot="16200000" flipV="1">
              <a:off x="526" y="-1559"/>
              <a:ext cx="1028" cy="318"/>
            </a:xfrm>
            <a:prstGeom prst="curvedConnector3">
              <a:avLst>
                <a:gd name="adj1" fmla="val 49903"/>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0" name="矩形 9"/>
            <p:cNvSpPr/>
            <p:nvPr>
              <p:custDataLst>
                <p:tags r:id="rId7"/>
              </p:custDataLst>
            </p:nvPr>
          </p:nvSpPr>
          <p:spPr>
            <a:xfrm>
              <a:off x="1011" y="-2601"/>
              <a:ext cx="3228" cy="1113"/>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pPr indent="0"/>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M</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指的是腺嘌呤、</a:t>
              </a:r>
              <a:r>
                <a:rPr 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N</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为核糖</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2" name="圆角矩形 11"/>
            <p:cNvSpPr/>
            <p:nvPr>
              <p:custDataLst>
                <p:tags r:id="rId8"/>
              </p:custDataLst>
            </p:nvPr>
          </p:nvSpPr>
          <p:spPr>
            <a:xfrm>
              <a:off x="1199" y="-1286"/>
              <a:ext cx="3418" cy="844"/>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6" name="组合 15"/>
          <p:cNvGrpSpPr/>
          <p:nvPr>
            <p:custDataLst>
              <p:tags r:id="rId9"/>
            </p:custDataLst>
          </p:nvPr>
        </p:nvGrpSpPr>
        <p:grpSpPr>
          <a:xfrm>
            <a:off x="3589655" y="1876425"/>
            <a:ext cx="4512945" cy="2131060"/>
            <a:chOff x="1199" y="-3798"/>
            <a:chExt cx="7107" cy="3356"/>
          </a:xfrm>
        </p:grpSpPr>
        <p:cxnSp>
          <p:nvCxnSpPr>
            <p:cNvPr id="18" name="曲线连接符 17"/>
            <p:cNvCxnSpPr/>
            <p:nvPr>
              <p:custDataLst>
                <p:tags r:id="rId10"/>
              </p:custDataLst>
            </p:nvPr>
          </p:nvCxnSpPr>
          <p:spPr>
            <a:xfrm rot="16200000" flipV="1">
              <a:off x="1903" y="-2082"/>
              <a:ext cx="1216" cy="534"/>
            </a:xfrm>
            <a:prstGeom prst="curvedConnector3">
              <a:avLst>
                <a:gd name="adj1" fmla="val 49918"/>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9" name="矩形 18"/>
            <p:cNvSpPr/>
            <p:nvPr>
              <p:custDataLst>
                <p:tags r:id="rId11"/>
              </p:custDataLst>
            </p:nvPr>
          </p:nvSpPr>
          <p:spPr>
            <a:xfrm>
              <a:off x="1628" y="-3798"/>
              <a:ext cx="6678" cy="1501"/>
            </a:xfrm>
            <a:prstGeom prst="rect">
              <a:avLst/>
            </a:prstGeom>
            <a:solidFill>
              <a:schemeClr val="accent6">
                <a:lumMod val="20000"/>
                <a:lumOff val="80000"/>
              </a:schemeClr>
            </a:solidFill>
            <a:ln w="28575" cmpd="thickThin">
              <a:noFill/>
              <a:prstDash val="sysDot"/>
            </a:ln>
          </p:spPr>
          <p:txBody>
            <a:bodyPr wrap="square">
              <a:noAutofit/>
            </a:bodyPr>
            <a:lstStyle/>
            <a:p>
              <a:pPr indent="0"/>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如果</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来自光反应，则这部分</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只能用于暗反应中还原</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C3</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，固定</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CO2</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不需要消耗能量</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0" name="圆角矩形 19"/>
            <p:cNvSpPr/>
            <p:nvPr>
              <p:custDataLst>
                <p:tags r:id="rId12"/>
              </p:custDataLst>
            </p:nvPr>
          </p:nvSpPr>
          <p:spPr>
            <a:xfrm>
              <a:off x="1199" y="-1286"/>
              <a:ext cx="2313" cy="844"/>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 name="组合 20"/>
          <p:cNvGrpSpPr/>
          <p:nvPr>
            <p:custDataLst>
              <p:tags r:id="rId13"/>
            </p:custDataLst>
          </p:nvPr>
        </p:nvGrpSpPr>
        <p:grpSpPr>
          <a:xfrm>
            <a:off x="5294630" y="4261485"/>
            <a:ext cx="5022215" cy="1799590"/>
            <a:chOff x="2608" y="-3823"/>
            <a:chExt cx="7909" cy="2834"/>
          </a:xfrm>
        </p:grpSpPr>
        <p:cxnSp>
          <p:nvCxnSpPr>
            <p:cNvPr id="22" name="曲线连接符 21"/>
            <p:cNvCxnSpPr/>
            <p:nvPr>
              <p:custDataLst>
                <p:tags r:id="rId14"/>
              </p:custDataLst>
            </p:nvPr>
          </p:nvCxnSpPr>
          <p:spPr>
            <a:xfrm rot="5400000" flipV="1">
              <a:off x="6545" y="-2763"/>
              <a:ext cx="1357" cy="924"/>
            </a:xfrm>
            <a:prstGeom prst="curvedConnector3">
              <a:avLst>
                <a:gd name="adj1" fmla="val 5000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3" name="矩形 22"/>
            <p:cNvSpPr/>
            <p:nvPr>
              <p:custDataLst>
                <p:tags r:id="rId15"/>
              </p:custDataLst>
            </p:nvPr>
          </p:nvSpPr>
          <p:spPr>
            <a:xfrm>
              <a:off x="2608" y="-1714"/>
              <a:ext cx="7909" cy="725"/>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pPr indent="0"/>
              <a:r>
                <a:rPr 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的合成和分解均需要酶的催化</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4" name="圆角矩形 23"/>
            <p:cNvSpPr/>
            <p:nvPr>
              <p:custDataLst>
                <p:tags r:id="rId16"/>
              </p:custDataLst>
            </p:nvPr>
          </p:nvSpPr>
          <p:spPr>
            <a:xfrm>
              <a:off x="3281" y="-3823"/>
              <a:ext cx="4898" cy="844"/>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5" name="组合 24"/>
          <p:cNvGrpSpPr/>
          <p:nvPr>
            <p:custDataLst>
              <p:tags r:id="rId17"/>
            </p:custDataLst>
          </p:nvPr>
        </p:nvGrpSpPr>
        <p:grpSpPr>
          <a:xfrm>
            <a:off x="149225" y="81280"/>
            <a:ext cx="6421053" cy="1152525"/>
            <a:chOff x="235" y="128"/>
            <a:chExt cx="11493" cy="1815"/>
          </a:xfrm>
        </p:grpSpPr>
        <p:sp>
          <p:nvSpPr>
            <p:cNvPr id="26" name="文本框 25"/>
            <p:cNvSpPr txBox="1"/>
            <p:nvPr>
              <p:custDataLst>
                <p:tags r:id="rId18"/>
              </p:custDataLst>
            </p:nvPr>
          </p:nvSpPr>
          <p:spPr>
            <a:xfrm>
              <a:off x="503" y="927"/>
              <a:ext cx="11225"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的转化和利用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8" name="组合 27"/>
            <p:cNvGrpSpPr/>
            <p:nvPr>
              <p:custDataLst>
                <p:tags r:id="rId19"/>
              </p:custDataLst>
            </p:nvPr>
          </p:nvGrpSpPr>
          <p:grpSpPr>
            <a:xfrm>
              <a:off x="235" y="128"/>
              <a:ext cx="9212" cy="899"/>
              <a:chOff x="587375" y="977268"/>
              <a:chExt cx="5849544" cy="570900"/>
            </a:xfrm>
          </p:grpSpPr>
          <p:sp>
            <p:nvSpPr>
              <p:cNvPr id="34" name="任意多边形: 形状 17"/>
              <p:cNvSpPr/>
              <p:nvPr>
                <p:custDataLst>
                  <p:tags r:id="rId20"/>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35" name="文本框 34"/>
              <p:cNvSpPr txBox="1"/>
              <p:nvPr>
                <p:custDataLst>
                  <p:tags r:id="rId21"/>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36" name="任意多边形: 形状 18"/>
              <p:cNvSpPr/>
              <p:nvPr>
                <p:custDataLst>
                  <p:tags r:id="rId2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37" name="文本框 36"/>
              <p:cNvSpPr txBox="1"/>
              <p:nvPr>
                <p:custDataLst>
                  <p:tags r:id="rId23"/>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38" name="图片 37" descr="32303137373532353b32303137393931383bc9faceefcfd4cea2beb5cfb8b0fb"/>
            <p:cNvPicPr>
              <a:picLocks noChangeAspect="1"/>
            </p:cNvPicPr>
            <p:nvPr>
              <p:custDataLst>
                <p:tags r:id="rId24"/>
              </p:custDataLst>
            </p:nvPr>
          </p:nvPicPr>
          <p:blipFill>
            <a:blip r:embed="rId25"/>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文本框 4"/>
              <p:cNvSpPr txBox="1"/>
              <p:nvPr>
                <p:custDataLst>
                  <p:tags r:id="rId1"/>
                </p:custDataLst>
              </p:nvPr>
            </p:nvSpPr>
            <p:spPr>
              <a:xfrm>
                <a:off x="149225" y="1143635"/>
                <a:ext cx="11841480" cy="4643755"/>
              </a:xfrm>
              <a:prstGeom prst="rect">
                <a:avLst/>
              </a:prstGeom>
            </p:spPr>
            <p:txBody>
              <a:bodyPr wrap="square">
                <a:spAutoFit/>
              </a:bodyPr>
              <a:lstStyle/>
              <a:p>
                <a:pPr algn="l" latinLnBrk="1">
                  <a:lnSpc>
                    <a:spcPts val="51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磷酸肌酸是肌肉或其他兴奋性组织中的一种高能磷酸化合物。细胞在急需供能时，在酶的催化下，会发生下图所示的反应，以维持细胞中</a:t>
                </a:r>
                <a14:m>
                  <m:oMath xmlns:m="http://schemas.openxmlformats.org/officeDocument/2006/math">
                    <m:r>
                      <m:rPr>
                        <m:sty m:val="p"/>
                      </m:rPr>
                      <a:rPr lang="en-US" altLang="zh-CN" sz="2800" b="0" i="0">
                        <a:solidFill>
                          <a:srgbClr val="000000"/>
                        </a:solidFill>
                        <a:latin typeface="Cambria Math" panose="02040503050406030204" pitchFamily="18" charset="0"/>
                        <a:ea typeface="微软雅黑" panose="020B0503020204020204" pitchFamily="34" charset="-122"/>
                        <a:cs typeface="Cambria Math" panose="02040503050406030204" pitchFamily="18" charset="0"/>
                      </a:rPr>
                      <m:t>ATP</m:t>
                    </m:r>
                  </m:oMath>
                </a14:m>
                <a:r>
                  <a:rPr lang="en-US" altLang="zh-CN" sz="2800" kern="0" spc="-99900">
                    <a:solidFill>
                      <a:srgbClr val="FFFFFF"/>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含量的相对稳定。下列叙述错误的是(      )</a:t>
                </a:r>
                <a:endPar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l" latinLnBrk="1">
                  <a:lnSpc>
                    <a:spcPts val="5100"/>
                  </a:lnSpc>
                </a:pP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A.磷酸肌酸为</a:t>
                </a:r>
                <a14:m>
                  <m:oMath xmlns:m="http://schemas.openxmlformats.org/officeDocument/2006/math">
                    <m:r>
                      <m:rPr>
                        <m:sty m:val="p"/>
                      </m:rPr>
                      <a:rPr lang="en-US" altLang="zh-CN" sz="2800" b="0" i="0">
                        <a:solidFill>
                          <a:srgbClr val="000000"/>
                        </a:solidFill>
                        <a:latin typeface="Cambria Math" panose="02040503050406030204" pitchFamily="18" charset="0"/>
                        <a:ea typeface="微软雅黑" panose="020B0503020204020204" pitchFamily="34" charset="-122"/>
                        <a:cs typeface="Cambria Math" panose="02040503050406030204" pitchFamily="18" charset="0"/>
                      </a:rPr>
                      <m:t>ATP</m:t>
                    </m:r>
                  </m:oMath>
                </a14:m>
                <a:r>
                  <a:rPr lang="en-US" altLang="zh-CN" sz="2800" kern="0" spc="-99900">
                    <a:solidFill>
                      <a:srgbClr val="FFFFFF"/>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的合成提供了能量</a:t>
                </a:r>
                <a:endParaRPr lang="en-US" altLang="zh-CN" sz="2800">
                  <a:latin typeface="微软雅黑" panose="020B0503020204020204" pitchFamily="34" charset="-122"/>
                  <a:ea typeface="微软雅黑" panose="020B0503020204020204" pitchFamily="34" charset="-122"/>
                  <a:cs typeface="微软雅黑" panose="020B0503020204020204" pitchFamily="34" charset="-120"/>
                </a:endParaRPr>
              </a:p>
              <a:p>
                <a:pPr latinLnBrk="1">
                  <a:lnSpc>
                    <a:spcPts val="5100"/>
                  </a:lnSpc>
                </a:pP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B.</a:t>
                </a:r>
                <a14:m>
                  <m:oMath xmlns:m="http://schemas.openxmlformats.org/officeDocument/2006/math">
                    <m:r>
                      <m:rPr>
                        <m:sty m:val="p"/>
                      </m:rPr>
                      <a:rPr lang="en-US" altLang="zh-CN" sz="2800" b="0" i="0">
                        <a:solidFill>
                          <a:srgbClr val="000000"/>
                        </a:solidFill>
                        <a:latin typeface="Cambria Math" panose="02040503050406030204" pitchFamily="18" charset="0"/>
                        <a:ea typeface="微软雅黑" panose="020B0503020204020204" pitchFamily="34" charset="-122"/>
                        <a:cs typeface="Cambria Math" panose="02040503050406030204" pitchFamily="18" charset="0"/>
                      </a:rPr>
                      <m:t>ATP</m:t>
                    </m:r>
                  </m:oMath>
                </a14:m>
                <a:r>
                  <a:rPr lang="en-US" altLang="zh-CN" sz="2800" kern="0" spc="-99900">
                    <a:solidFill>
                      <a:srgbClr val="FFFFFF"/>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和磷酸肌酸一样，也是一种高能磷酸化合物</a:t>
                </a:r>
                <a:endParaRPr lang="en-US" altLang="zh-CN" sz="2800">
                  <a:latin typeface="微软雅黑" panose="020B0503020204020204" pitchFamily="34" charset="-122"/>
                  <a:ea typeface="微软雅黑" panose="020B0503020204020204" pitchFamily="34" charset="-122"/>
                  <a:cs typeface="微软雅黑" panose="020B0503020204020204" pitchFamily="34" charset="-120"/>
                </a:endParaRPr>
              </a:p>
              <a:p>
                <a:pPr latinLnBrk="1">
                  <a:lnSpc>
                    <a:spcPts val="5100"/>
                  </a:lnSpc>
                </a:pP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C.磷酸肌酸和</a:t>
                </a:r>
                <a14:m>
                  <m:oMath xmlns:m="http://schemas.openxmlformats.org/officeDocument/2006/math">
                    <m:r>
                      <m:rPr>
                        <m:sty m:val="p"/>
                      </m:rPr>
                      <a:rPr lang="en-US" altLang="zh-CN" sz="2800" b="0" i="0">
                        <a:solidFill>
                          <a:srgbClr val="000000"/>
                        </a:solidFill>
                        <a:latin typeface="Cambria Math" panose="02040503050406030204" pitchFamily="18" charset="0"/>
                        <a:ea typeface="微软雅黑" panose="020B0503020204020204" pitchFamily="34" charset="-122"/>
                        <a:cs typeface="Cambria Math" panose="02040503050406030204" pitchFamily="18" charset="0"/>
                      </a:rPr>
                      <m:t>ATP</m:t>
                    </m:r>
                  </m:oMath>
                </a14:m>
                <a:r>
                  <a:rPr lang="en-US" altLang="zh-CN" sz="2800" kern="0" spc="-99900">
                    <a:solidFill>
                      <a:srgbClr val="FFFFFF"/>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都能直接给细胞生命活动提供能量</a:t>
                </a:r>
                <a:endParaRPr lang="en-US" altLang="zh-CN" sz="2800">
                  <a:latin typeface="微软雅黑" panose="020B0503020204020204" pitchFamily="34" charset="-122"/>
                  <a:ea typeface="微软雅黑" panose="020B0503020204020204" pitchFamily="34" charset="-122"/>
                  <a:cs typeface="微软雅黑" panose="020B0503020204020204" pitchFamily="34" charset="-120"/>
                </a:endParaRPr>
              </a:p>
              <a:p>
                <a:pPr latinLnBrk="1">
                  <a:lnSpc>
                    <a:spcPts val="4900"/>
                  </a:lnSpc>
                </a:pP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D.图中反应过程①和②所需酶的种类不相同</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mc:Choice>
        <mc:Fallback>
          <p:sp>
            <p:nvSpPr>
              <p:cNvPr id="5" name="文本框 4"/>
              <p:cNvSpPr txBox="1">
                <a:spLocks noRot="1" noChangeAspect="1" noMove="1" noResize="1" noEditPoints="1" noAdjustHandles="1" noChangeArrowheads="1" noChangeShapeType="1" noTextEdit="1"/>
              </p:cNvSpPr>
              <p:nvPr>
                <p:custDataLst>
                  <p:tags r:id="rId2"/>
                </p:custDataLst>
              </p:nvPr>
            </p:nvSpPr>
            <p:spPr>
              <a:xfrm>
                <a:off x="149225" y="1143635"/>
                <a:ext cx="11841480" cy="4643755"/>
              </a:xfrm>
              <a:prstGeom prst="rect">
                <a:avLst/>
              </a:prstGeom>
              <a:blipFill rotWithShape="1">
                <a:blip r:embed="rId3"/>
                <a:stretch>
                  <a:fillRect/>
                </a:stretch>
              </a:blipFill>
            </p:spPr>
            <p:txBody>
              <a:bodyPr/>
              <a:lstStyle/>
              <a:p>
                <a:r>
                  <a:rPr lang="zh-CN" altLang="en-US">
                    <a:noFill/>
                  </a:rPr>
                  <a:t> </a:t>
                </a:r>
              </a:p>
            </p:txBody>
          </p:sp>
        </mc:Fallback>
      </mc:AlternateContent>
      <p:sp>
        <p:nvSpPr>
          <p:cNvPr id="6" name="文本框 5"/>
          <p:cNvSpPr txBox="1"/>
          <p:nvPr>
            <p:custDataLst>
              <p:tags r:id="rId4"/>
            </p:custDataLst>
          </p:nvPr>
        </p:nvSpPr>
        <p:spPr>
          <a:xfrm>
            <a:off x="5407660" y="248983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C</a:t>
            </a:r>
            <a:endParaRPr lang="en-US" altLang="en-US" sz="4000" b="1">
              <a:solidFill>
                <a:srgbClr val="FF0000"/>
              </a:solidFill>
              <a:latin typeface="Times New Roman" panose="02020603050405020304"/>
              <a:ea typeface="宋体" panose="02010600030101010101" pitchFamily="2" charset="-122"/>
            </a:endParaRPr>
          </a:p>
        </p:txBody>
      </p:sp>
      <p:grpSp>
        <p:nvGrpSpPr>
          <p:cNvPr id="2" name="组合 1"/>
          <p:cNvGrpSpPr/>
          <p:nvPr>
            <p:custDataLst>
              <p:tags r:id="rId5"/>
            </p:custDataLst>
          </p:nvPr>
        </p:nvGrpSpPr>
        <p:grpSpPr>
          <a:xfrm>
            <a:off x="149225" y="81280"/>
            <a:ext cx="6421053" cy="1152525"/>
            <a:chOff x="235" y="128"/>
            <a:chExt cx="11493" cy="1815"/>
          </a:xfrm>
        </p:grpSpPr>
        <p:sp>
          <p:nvSpPr>
            <p:cNvPr id="3" name="文本框 2"/>
            <p:cNvSpPr txBox="1"/>
            <p:nvPr>
              <p:custDataLst>
                <p:tags r:id="rId6"/>
              </p:custDataLst>
            </p:nvPr>
          </p:nvSpPr>
          <p:spPr>
            <a:xfrm>
              <a:off x="503" y="927"/>
              <a:ext cx="11225"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ATP</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的转化和利用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 name="组合 3"/>
            <p:cNvGrpSpPr/>
            <p:nvPr>
              <p:custDataLst>
                <p:tags r:id="rId7"/>
              </p:custDataLst>
            </p:nvPr>
          </p:nvGrpSpPr>
          <p:grpSpPr>
            <a:xfrm>
              <a:off x="235" y="128"/>
              <a:ext cx="9212" cy="899"/>
              <a:chOff x="587375" y="977268"/>
              <a:chExt cx="5849544" cy="570900"/>
            </a:xfrm>
          </p:grpSpPr>
          <p:sp>
            <p:nvSpPr>
              <p:cNvPr id="8" name="任意多边形: 形状 17"/>
              <p:cNvSpPr/>
              <p:nvPr>
                <p:custDataLst>
                  <p:tags r:id="rId8"/>
                </p:custDataLst>
              </p:nvPr>
            </p:nvSpPr>
            <p:spPr>
              <a:xfrm rot="5400000">
                <a:off x="3803214" y="-1148276"/>
                <a:ext cx="441987" cy="482325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9" name="文本框 8"/>
              <p:cNvSpPr txBox="1"/>
              <p:nvPr>
                <p:custDataLst>
                  <p:tags r:id="rId9"/>
                </p:custDataLst>
              </p:nvPr>
            </p:nvSpPr>
            <p:spPr>
              <a:xfrm>
                <a:off x="2629844" y="977903"/>
                <a:ext cx="380707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细胞的能量货币</a:t>
                </a:r>
                <a:r>
                  <a:rPr lang="en-US" altLang="zh-CN" sz="2400" b="1">
                    <a:sym typeface="+mn-ea"/>
                  </a:rPr>
                  <a:t>ATP</a:t>
                </a:r>
                <a:endParaRPr lang="en-US" altLang="zh-CN" sz="2400" b="1">
                  <a:sym typeface="+mn-ea"/>
                </a:endParaRPr>
              </a:p>
            </p:txBody>
          </p:sp>
          <p:sp>
            <p:nvSpPr>
              <p:cNvPr id="7" name="任意多边形: 形状 18"/>
              <p:cNvSpPr/>
              <p:nvPr>
                <p:custDataLst>
                  <p:tags r:id="rId10"/>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1" name="文本框 10"/>
              <p:cNvSpPr txBox="1"/>
              <p:nvPr>
                <p:custDataLst>
                  <p:tags r:id="rId11"/>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2" name="图片 11" descr="32303137373532353b32303137393931383bc9faceefcfd4cea2beb5cfb8b0fb"/>
            <p:cNvPicPr>
              <a:picLocks noChangeAspect="1"/>
            </p:cNvPicPr>
            <p:nvPr>
              <p:custDataLst>
                <p:tags r:id="rId12"/>
              </p:custDataLst>
            </p:nvPr>
          </p:nvPicPr>
          <p:blipFill>
            <a:blip r:embed="rId13"/>
            <a:stretch>
              <a:fillRect/>
            </a:stretch>
          </p:blipFill>
          <p:spPr>
            <a:xfrm>
              <a:off x="1119" y="207"/>
              <a:ext cx="719" cy="719"/>
            </a:xfrm>
            <a:prstGeom prst="rect">
              <a:avLst/>
            </a:prstGeom>
          </p:spPr>
        </p:pic>
      </p:grpSp>
      <p:pic>
        <p:nvPicPr>
          <p:cNvPr id="13" name="QC_5_BD.69_2#79e8e0e32?vcp=1&amp;pid=47c1da8c3&amp;color=0,0,0&amp;tib=255,255,255&amp;vtp=1"/>
          <p:cNvPicPr>
            <a:picLocks noChangeAspect="1"/>
          </p:cNvPicPr>
          <p:nvPr>
            <p:custDataLst>
              <p:tags r:id="rId14"/>
            </p:custDataLst>
          </p:nvPr>
        </p:nvPicPr>
        <p:blipFill>
          <a:blip r:embed="rId15">
            <a:clrChange>
              <a:clrFrom>
                <a:srgbClr val="FFFFFF"/>
              </a:clrFrom>
              <a:clrTo>
                <a:srgbClr val="FFFFFF">
                  <a:alpha val="0"/>
                </a:srgbClr>
              </a:clrTo>
            </a:clrChange>
          </a:blip>
          <a:stretch>
            <a:fillRect/>
          </a:stretch>
        </p:blipFill>
        <p:spPr>
          <a:xfrm>
            <a:off x="6192520" y="2576830"/>
            <a:ext cx="5798185" cy="1024255"/>
          </a:xfrm>
          <a:prstGeom prst="rect">
            <a:avLst/>
          </a:prstGeom>
          <a:noFill/>
          <a:extLst>
            <a:ext uri="{909E8E84-426E-40DD-AFC4-6F175D3DCCD1}">
              <a14:hiddenFill xmlns:a14="http://schemas.microsoft.com/office/drawing/2010/main">
                <a:solidFill>
                  <a:schemeClr val="accent1">
                    <a:alpha val="0"/>
                  </a:schemeClr>
                </a:solidFill>
              </a14:hiddenFill>
            </a:ext>
          </a:extLst>
        </p:spPr>
      </p:pic>
      <p:grpSp>
        <p:nvGrpSpPr>
          <p:cNvPr id="21" name="组合 20"/>
          <p:cNvGrpSpPr/>
          <p:nvPr>
            <p:custDataLst>
              <p:tags r:id="rId16"/>
            </p:custDataLst>
          </p:nvPr>
        </p:nvGrpSpPr>
        <p:grpSpPr>
          <a:xfrm>
            <a:off x="495300" y="4561205"/>
            <a:ext cx="10855960" cy="1888490"/>
            <a:chOff x="-4950" y="-3351"/>
            <a:chExt cx="17096" cy="2974"/>
          </a:xfrm>
        </p:grpSpPr>
        <p:cxnSp>
          <p:nvCxnSpPr>
            <p:cNvPr id="22" name="曲线连接符 21"/>
            <p:cNvCxnSpPr/>
            <p:nvPr>
              <p:custDataLst>
                <p:tags r:id="rId17"/>
              </p:custDataLst>
            </p:nvPr>
          </p:nvCxnSpPr>
          <p:spPr>
            <a:xfrm rot="5400000" flipV="1">
              <a:off x="-2531" y="-2291"/>
              <a:ext cx="1357" cy="924"/>
            </a:xfrm>
            <a:prstGeom prst="curvedConnector3">
              <a:avLst>
                <a:gd name="adj1" fmla="val 50000"/>
              </a:avLst>
            </a:prstGeom>
            <a:ln w="22225">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3" name="矩形 22"/>
                <p:cNvSpPr/>
                <p:nvPr>
                  <p:custDataLst>
                    <p:tags r:id="rId18"/>
                  </p:custDataLst>
                </p:nvPr>
              </p:nvSpPr>
              <p:spPr>
                <a:xfrm>
                  <a:off x="-4717" y="-1550"/>
                  <a:ext cx="16863" cy="1173"/>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pPr latinLnBrk="1">
                    <a:lnSpc>
                      <a:spcPts val="5100"/>
                    </a:lnSpc>
                  </a:pPr>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磷酸肌酸不能直接供能，其中的能量需要转移到</a:t>
                  </a:r>
                  <a14:m>
                    <m:oMath xmlns:m="http://schemas.openxmlformats.org/officeDocument/2006/math">
                      <m:r>
                        <m:rPr>
                          <m:sty m:val="p"/>
                        </m:rPr>
                        <a:rPr lang="en-US" altLang="zh-CN" sz="2400" b="0" i="0">
                          <a:solidFill>
                            <a:srgbClr val="FF0000"/>
                          </a:solidFill>
                          <a:latin typeface="Cambria Math" panose="02040503050406030204" pitchFamily="18" charset="0"/>
                          <a:ea typeface="微软雅黑" panose="020B0503020204020204" pitchFamily="34" charset="-122"/>
                          <a:cs typeface="Cambria Math" panose="02040503050406030204" pitchFamily="18" charset="0"/>
                        </a:rPr>
                        <m:t>ATP</m:t>
                      </m:r>
                    </m:oMath>
                  </a14:m>
                  <a:r>
                    <a:rPr lang="en-US" altLang="zh-CN" sz="2400" kern="0" spc="-999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中才能被生命活动利用</a:t>
                  </a:r>
                  <a:endPar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mc:Choice>
          <mc:Fallback>
            <p:sp>
              <p:nvSpPr>
                <p:cNvPr id="23" name="矩形 22"/>
                <p:cNvSpPr>
                  <a:spLocks noRot="1" noChangeAspect="1" noMove="1" noResize="1" noEditPoints="1" noAdjustHandles="1" noChangeArrowheads="1" noChangeShapeType="1" noTextEdit="1"/>
                </p:cNvSpPr>
                <p:nvPr>
                  <p:custDataLst>
                    <p:tags r:id="rId19"/>
                  </p:custDataLst>
                </p:nvPr>
              </p:nvSpPr>
              <p:spPr>
                <a:xfrm>
                  <a:off x="-4717" y="-1550"/>
                  <a:ext cx="16863" cy="1173"/>
                </a:xfrm>
                <a:prstGeom prst="rect">
                  <a:avLst/>
                </a:prstGeom>
                <a:blipFill rotWithShape="1">
                  <a:blip r:embed="rId20"/>
                </a:blip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a:lstStyle/>
                <a:p>
                  <a:r>
                    <a:rPr lang="zh-CN" altLang="en-US">
                      <a:noFill/>
                    </a:rPr>
                    <a:t> </a:t>
                  </a:r>
                </a:p>
              </p:txBody>
            </p:sp>
          </mc:Fallback>
        </mc:AlternateContent>
        <p:sp>
          <p:nvSpPr>
            <p:cNvPr id="24" name="圆角矩形 23"/>
            <p:cNvSpPr/>
            <p:nvPr>
              <p:custDataLst>
                <p:tags r:id="rId21"/>
              </p:custDataLst>
            </p:nvPr>
          </p:nvSpPr>
          <p:spPr>
            <a:xfrm>
              <a:off x="-4950" y="-3351"/>
              <a:ext cx="2923" cy="844"/>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04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真题感知</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命题洞见</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2" name="椭圆 1"/>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6"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custDataLst>
              <p:tags r:id="rId1"/>
            </p:custDataLst>
          </p:nvPr>
        </p:nvPicPr>
        <p:blipFill>
          <a:blip r:embed="rId2"/>
          <a:stretch>
            <a:fillRect/>
          </a:stretch>
        </p:blipFill>
        <p:spPr>
          <a:xfrm>
            <a:off x="8228330" y="2413000"/>
            <a:ext cx="3844290" cy="4041775"/>
          </a:xfrm>
          <a:prstGeom prst="rect">
            <a:avLst/>
          </a:prstGeom>
        </p:spPr>
      </p:pic>
      <p:grpSp>
        <p:nvGrpSpPr>
          <p:cNvPr id="3" name="组合 2"/>
          <p:cNvGrpSpPr/>
          <p:nvPr>
            <p:custDataLst>
              <p:tags r:id="rId3"/>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4"/>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5"/>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6"/>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文本框 99"/>
          <p:cNvSpPr txBox="1"/>
          <p:nvPr>
            <p:custDataLst>
              <p:tags r:id="rId7"/>
            </p:custDataLst>
          </p:nvPr>
        </p:nvSpPr>
        <p:spPr>
          <a:xfrm>
            <a:off x="302260" y="719455"/>
            <a:ext cx="11207750" cy="3969385"/>
          </a:xfrm>
          <a:prstGeom prst="rect">
            <a:avLst/>
          </a:prstGeom>
          <a:noFill/>
          <a:ln w="9525">
            <a:noFill/>
          </a:ln>
        </p:spPr>
        <p:txBody>
          <a:bodyPr wrap="square">
            <a:spAutoFit/>
          </a:bodyPr>
          <a:lstStyle/>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2024·</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广东</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高考真题）现有一种天然多糖降解酶，其肽链由</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段序列以</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Ce5-Ay3-Bi-CB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方式连接而成。研究者将各段序列以不同方式构建新肽链，并评价其催化活性，部分结果见表。关于各段序列的生物学功能，下列分析错误的是（　　）</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Ay3</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与</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Ce5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催化功能不同，但可能存在相互影响</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Bi</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无催化活性，但可判断与</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Ay3</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的催化专一性有关</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．该酶对褐藻酸类底物的催化活性与</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Ce5</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无关</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．无法判断该酶对纤维素类底物的催化活性是否与</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相关</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8"/>
            </p:custDataLst>
          </p:nvPr>
        </p:nvSpPr>
        <p:spPr>
          <a:xfrm>
            <a:off x="10507345" y="182181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B</a:t>
            </a:r>
            <a:endParaRPr lang="en-US" altLang="en-US" sz="4000" b="1">
              <a:solidFill>
                <a:srgbClr val="FF0000"/>
              </a:solidFill>
              <a:latin typeface="Times New Roman" panose="02020603050405020304"/>
              <a:ea typeface="宋体" panose="02010600030101010101" pitchFamily="2" charset="-122"/>
            </a:endParaRPr>
          </a:p>
        </p:txBody>
      </p:sp>
      <p:grpSp>
        <p:nvGrpSpPr>
          <p:cNvPr id="12" name="组合 11"/>
          <p:cNvGrpSpPr/>
          <p:nvPr>
            <p:custDataLst>
              <p:tags r:id="rId9"/>
            </p:custDataLst>
          </p:nvPr>
        </p:nvGrpSpPr>
        <p:grpSpPr>
          <a:xfrm>
            <a:off x="2924810" y="3079750"/>
            <a:ext cx="5200015" cy="2931160"/>
            <a:chOff x="15406" y="-10878"/>
            <a:chExt cx="8189" cy="4616"/>
          </a:xfrm>
        </p:grpSpPr>
        <p:cxnSp>
          <p:nvCxnSpPr>
            <p:cNvPr id="13" name="曲线连接符 12"/>
            <p:cNvCxnSpPr/>
            <p:nvPr>
              <p:custDataLst>
                <p:tags r:id="rId10"/>
              </p:custDataLst>
            </p:nvPr>
          </p:nvCxnSpPr>
          <p:spPr>
            <a:xfrm rot="5400000">
              <a:off x="20849" y="-9908"/>
              <a:ext cx="1732" cy="1396"/>
            </a:xfrm>
            <a:prstGeom prst="curvedConnector3">
              <a:avLst>
                <a:gd name="adj1" fmla="val 50058"/>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11"/>
              </p:custDataLst>
            </p:nvPr>
          </p:nvSpPr>
          <p:spPr>
            <a:xfrm>
              <a:off x="15406" y="-8150"/>
              <a:ext cx="8189" cy="1888"/>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由表可知，不论是否与</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Bi</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结合，</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Ay3</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均可以催化</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S1</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与</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S2</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，说明</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Bi</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与</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Ay3</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的催化专一性无关</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7" name="圆角矩形 16"/>
            <p:cNvSpPr/>
            <p:nvPr>
              <p:custDataLst>
                <p:tags r:id="rId12"/>
              </p:custDataLst>
            </p:nvPr>
          </p:nvSpPr>
          <p:spPr>
            <a:xfrm>
              <a:off x="21734" y="-10878"/>
              <a:ext cx="1182"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2"/>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3"/>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4"/>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文本框 99"/>
          <p:cNvSpPr txBox="1"/>
          <p:nvPr>
            <p:custDataLst>
              <p:tags r:id="rId5"/>
            </p:custDataLst>
          </p:nvPr>
        </p:nvSpPr>
        <p:spPr>
          <a:xfrm>
            <a:off x="288290" y="768350"/>
            <a:ext cx="11415395" cy="4615815"/>
          </a:xfrm>
          <a:prstGeom prst="rect">
            <a:avLst/>
          </a:prstGeom>
          <a:noFill/>
          <a:ln w="9525">
            <a:noFill/>
          </a:ln>
        </p:spPr>
        <p:txBody>
          <a:bodyPr wrap="square">
            <a:spAutoFit/>
          </a:bodyPr>
          <a:lstStyle/>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2023·</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广东</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高考真题）中国制茶工艺源远流长。红茶制作包括萎凋、揉捻、发酵、高温干燥等工序，其间多酚氧化酶催化茶多酚生成适量茶黄素是红茶风味形成的关键。下列叙述错误的是（</a:t>
            </a:r>
            <a:r>
              <a:rPr lang="en-US" altLang="en-US" sz="28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．揉捻能破坏细胞结构使多酚氧化酶与茶多酚接触</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．发酵时保持适宜的温度以维持多酚氧化酶的活性</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．发酵时有机酸含量增加不会影响多酚氧化酶活性</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．高温灭活多酚氧化酶以防止过度氧化影响茶品质</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6"/>
            </p:custDataLst>
          </p:nvPr>
        </p:nvSpPr>
        <p:spPr>
          <a:xfrm>
            <a:off x="8081645" y="214185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C</a:t>
            </a:r>
            <a:endParaRPr lang="en-US" altLang="en-US" sz="4000" b="1">
              <a:solidFill>
                <a:srgbClr val="FF0000"/>
              </a:solidFill>
              <a:latin typeface="Times New Roman" panose="02020603050405020304"/>
              <a:ea typeface="宋体" panose="02010600030101010101" pitchFamily="2" charset="-122"/>
            </a:endParaRPr>
          </a:p>
        </p:txBody>
      </p:sp>
      <p:grpSp>
        <p:nvGrpSpPr>
          <p:cNvPr id="12" name="组合 11"/>
          <p:cNvGrpSpPr/>
          <p:nvPr>
            <p:custDataLst>
              <p:tags r:id="rId7"/>
            </p:custDataLst>
          </p:nvPr>
        </p:nvGrpSpPr>
        <p:grpSpPr>
          <a:xfrm>
            <a:off x="424815" y="4195445"/>
            <a:ext cx="7895590" cy="2007235"/>
            <a:chOff x="15259" y="-10878"/>
            <a:chExt cx="12434" cy="3161"/>
          </a:xfrm>
        </p:grpSpPr>
        <p:cxnSp>
          <p:nvCxnSpPr>
            <p:cNvPr id="13" name="曲线连接符 12"/>
            <p:cNvCxnSpPr/>
            <p:nvPr>
              <p:custDataLst>
                <p:tags r:id="rId8"/>
              </p:custDataLst>
            </p:nvPr>
          </p:nvCxnSpPr>
          <p:spPr>
            <a:xfrm rot="10800000" flipV="1">
              <a:off x="20643" y="-10076"/>
              <a:ext cx="1769" cy="1070"/>
            </a:xfrm>
            <a:prstGeom prst="curvedConnector3">
              <a:avLst>
                <a:gd name="adj1" fmla="val 4997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9"/>
              </p:custDataLst>
            </p:nvPr>
          </p:nvSpPr>
          <p:spPr>
            <a:xfrm>
              <a:off x="15259" y="-9024"/>
              <a:ext cx="12434"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酶的作用条件较温和，发酵时有机酸含量增加会降低多酚氧化酶的活性</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7" name="圆角矩形 16"/>
            <p:cNvSpPr/>
            <p:nvPr>
              <p:custDataLst>
                <p:tags r:id="rId10"/>
              </p:custDataLst>
            </p:nvPr>
          </p:nvSpPr>
          <p:spPr>
            <a:xfrm>
              <a:off x="21734" y="-10878"/>
              <a:ext cx="1182"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149225" y="81280"/>
            <a:ext cx="5759450" cy="1216025"/>
            <a:chOff x="235" y="128"/>
            <a:chExt cx="10309" cy="1915"/>
          </a:xfrm>
        </p:grpSpPr>
        <p:sp>
          <p:nvSpPr>
            <p:cNvPr id="23" name="文本框 22"/>
            <p:cNvSpPr txBox="1"/>
            <p:nvPr>
              <p:custDataLst>
                <p:tags r:id="rId2"/>
              </p:custDataLst>
            </p:nvPr>
          </p:nvSpPr>
          <p:spPr>
            <a:xfrm>
              <a:off x="503" y="10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酶在细胞代谢中的作用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3"/>
              </p:custDataLst>
            </p:nvPr>
          </p:nvGrpSpPr>
          <p:grpSpPr>
            <a:xfrm>
              <a:off x="235" y="128"/>
              <a:ext cx="10309" cy="899"/>
              <a:chOff x="587375" y="977268"/>
              <a:chExt cx="6546004" cy="570900"/>
            </a:xfrm>
          </p:grpSpPr>
          <p:sp>
            <p:nvSpPr>
              <p:cNvPr id="215" name="任意多边形: 形状 17"/>
              <p:cNvSpPr/>
              <p:nvPr>
                <p:custDataLst>
                  <p:tags r:id="rId4"/>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grpSp>
        <p:nvGrpSpPr>
          <p:cNvPr id="5" name="组合 4"/>
          <p:cNvGrpSpPr/>
          <p:nvPr>
            <p:custDataLst>
              <p:tags r:id="rId10"/>
            </p:custDataLst>
          </p:nvPr>
        </p:nvGrpSpPr>
        <p:grpSpPr>
          <a:xfrm>
            <a:off x="643255" y="1700530"/>
            <a:ext cx="8853805" cy="725170"/>
            <a:chOff x="998" y="2893"/>
            <a:chExt cx="13943" cy="1142"/>
          </a:xfrm>
        </p:grpSpPr>
        <p:grpSp>
          <p:nvGrpSpPr>
            <p:cNvPr id="2" name="组合 1"/>
            <p:cNvGrpSpPr/>
            <p:nvPr>
              <p:custDataLst>
                <p:tags r:id="rId11"/>
              </p:custDataLst>
            </p:nvPr>
          </p:nvGrpSpPr>
          <p:grpSpPr>
            <a:xfrm>
              <a:off x="3541" y="2893"/>
              <a:ext cx="11400" cy="1143"/>
              <a:chOff x="979" y="-116"/>
              <a:chExt cx="4560" cy="457"/>
            </a:xfrm>
          </p:grpSpPr>
          <p:sp>
            <p:nvSpPr>
              <p:cNvPr id="24" name="文本框 7181"/>
              <p:cNvSpPr txBox="1"/>
              <p:nvPr>
                <p:custDataLst>
                  <p:tags r:id="rId12"/>
                </p:custDataLst>
              </p:nvPr>
            </p:nvSpPr>
            <p:spPr>
              <a:xfrm>
                <a:off x="979" y="12"/>
                <a:ext cx="4560" cy="329"/>
              </a:xfrm>
              <a:prstGeom prst="rect">
                <a:avLst/>
              </a:prstGeom>
              <a:noFill/>
              <a:ln w="9525">
                <a:noFill/>
              </a:ln>
            </p:spPr>
            <p:txBody>
              <a:bodyPr anchor="t" anchorCtr="0">
                <a:spAutoFit/>
              </a:bodyPr>
              <a:lstStyle/>
              <a:p>
                <a:pPr>
                  <a:spcBef>
                    <a:spcPct val="50000"/>
                  </a:spcBef>
                  <a:buFont typeface="Arial" panose="020B0604020202020204" pitchFamily="34" charset="0"/>
                </a:pP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        蛋白质</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氨基酸</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 name="文本框 7182"/>
              <p:cNvSpPr txBox="1"/>
              <p:nvPr>
                <p:custDataLst>
                  <p:tags r:id="rId13"/>
                </p:custDataLst>
              </p:nvPr>
            </p:nvSpPr>
            <p:spPr>
              <a:xfrm>
                <a:off x="2718" y="-116"/>
                <a:ext cx="336" cy="329"/>
              </a:xfrm>
              <a:prstGeom prst="rect">
                <a:avLst/>
              </a:prstGeom>
              <a:noFill/>
              <a:ln w="9525">
                <a:noFill/>
              </a:ln>
            </p:spPr>
            <p:txBody>
              <a:bodyPr anchor="t" anchorCtr="0">
                <a:spAutoFit/>
              </a:bodyPr>
              <a:lstStyle/>
              <a:p>
                <a:pPr>
                  <a:spcBef>
                    <a:spcPct val="50000"/>
                  </a:spcBef>
                  <a:buFont typeface="Arial" panose="020B0604020202020204" pitchFamily="34" charset="0"/>
                </a:pPr>
                <a:r>
                  <a:rPr lang="zh-CN" altLang="en-US" sz="2800" b="1">
                    <a:solidFill>
                      <a:srgbClr val="FF0000"/>
                    </a:solidFill>
                    <a:latin typeface="微软雅黑" panose="020B0503020204020204" pitchFamily="34" charset="-122"/>
                    <a:ea typeface="微软雅黑" panose="020B0503020204020204" pitchFamily="34" charset="-122"/>
                  </a:rPr>
                  <a:t>酶</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27" name="右箭头 7184"/>
              <p:cNvSpPr/>
              <p:nvPr>
                <p:custDataLst>
                  <p:tags r:id="rId14"/>
                </p:custDataLst>
              </p:nvPr>
            </p:nvSpPr>
            <p:spPr>
              <a:xfrm>
                <a:off x="2382" y="165"/>
                <a:ext cx="1056" cy="48"/>
              </a:xfrm>
              <a:prstGeom prst="rightArrow">
                <a:avLst>
                  <a:gd name="adj1" fmla="val 50000"/>
                  <a:gd name="adj2" fmla="val 550000"/>
                </a:avLst>
              </a:prstGeom>
              <a:solidFill>
                <a:srgbClr val="BBE0E3"/>
              </a:solidFill>
              <a:ln w="9525" cap="flat" cmpd="sng">
                <a:solidFill>
                  <a:srgbClr val="000000"/>
                </a:solidFill>
                <a:prstDash val="solid"/>
                <a:miter/>
                <a:headEnd type="none" w="med" len="med"/>
                <a:tailEnd type="none" w="med" len="med"/>
              </a:ln>
            </p:spPr>
            <p:txBody>
              <a:bodyPr anchor="t" anchorCtr="0"/>
              <a:lstStyle/>
              <a:p>
                <a:endParaRPr lang="zh-CN" altLang="en-US" sz="2800">
                  <a:latin typeface="微软雅黑" panose="020B0503020204020204" pitchFamily="34" charset="-122"/>
                  <a:ea typeface="微软雅黑" panose="020B0503020204020204" pitchFamily="34" charset="-122"/>
                </a:endParaRPr>
              </a:p>
            </p:txBody>
          </p:sp>
        </p:grpSp>
        <p:sp>
          <p:nvSpPr>
            <p:cNvPr id="31" name="文本框 30"/>
            <p:cNvSpPr txBox="1"/>
            <p:nvPr>
              <p:custDataLst>
                <p:tags r:id="rId15"/>
              </p:custDataLst>
            </p:nvPr>
          </p:nvSpPr>
          <p:spPr>
            <a:xfrm>
              <a:off x="998" y="3213"/>
              <a:ext cx="3843" cy="822"/>
            </a:xfrm>
            <a:prstGeom prst="rect">
              <a:avLst/>
            </a:prstGeom>
            <a:noFill/>
            <a:ln w="9525">
              <a:noFill/>
            </a:ln>
          </p:spPr>
          <p:txBody>
            <a:bodyPr wrap="square" anchor="t" anchorCtr="0">
              <a:spAutoFit/>
            </a:bodyPr>
            <a:lstStyle/>
            <a:p>
              <a:pPr>
                <a:spcBef>
                  <a:spcPct val="50000"/>
                </a:spcBef>
                <a:buFont typeface="Arial" panose="020B0604020202020204" pitchFamily="34" charset="0"/>
              </a:pPr>
              <a:r>
                <a:rPr lang="zh-CN" altLang="en-US" sz="2800" b="1">
                  <a:solidFill>
                    <a:srgbClr val="0000FF"/>
                  </a:solidFill>
                  <a:latin typeface="微软雅黑" panose="020B0503020204020204" pitchFamily="34" charset="-122"/>
                  <a:ea typeface="微软雅黑" panose="020B0503020204020204" pitchFamily="34" charset="-122"/>
                </a:rPr>
                <a:t>蛋白质的水解：</a:t>
              </a:r>
              <a:endParaRPr lang="zh-CN" altLang="en-US" sz="2800" b="1">
                <a:solidFill>
                  <a:srgbClr val="0000FF"/>
                </a:solidFill>
                <a:latin typeface="微软雅黑" panose="020B0503020204020204" pitchFamily="34" charset="-122"/>
                <a:ea typeface="微软雅黑" panose="020B0503020204020204" pitchFamily="34" charset="-122"/>
              </a:endParaRPr>
            </a:p>
          </p:txBody>
        </p:sp>
      </p:grpSp>
      <p:grpSp>
        <p:nvGrpSpPr>
          <p:cNvPr id="7" name="组合 6"/>
          <p:cNvGrpSpPr/>
          <p:nvPr>
            <p:custDataLst>
              <p:tags r:id="rId16"/>
            </p:custDataLst>
          </p:nvPr>
        </p:nvGrpSpPr>
        <p:grpSpPr>
          <a:xfrm>
            <a:off x="760730" y="2402840"/>
            <a:ext cx="6944043" cy="725805"/>
            <a:chOff x="998" y="2893"/>
            <a:chExt cx="10936" cy="1143"/>
          </a:xfrm>
        </p:grpSpPr>
        <p:grpSp>
          <p:nvGrpSpPr>
            <p:cNvPr id="8" name="组合 7"/>
            <p:cNvGrpSpPr/>
            <p:nvPr>
              <p:custDataLst>
                <p:tags r:id="rId17"/>
              </p:custDataLst>
            </p:nvPr>
          </p:nvGrpSpPr>
          <p:grpSpPr>
            <a:xfrm>
              <a:off x="3541" y="2893"/>
              <a:ext cx="8393" cy="1143"/>
              <a:chOff x="979" y="-116"/>
              <a:chExt cx="3357" cy="457"/>
            </a:xfrm>
          </p:grpSpPr>
          <p:sp>
            <p:nvSpPr>
              <p:cNvPr id="9" name="文本框 7181"/>
              <p:cNvSpPr txBox="1"/>
              <p:nvPr>
                <p:custDataLst>
                  <p:tags r:id="rId18"/>
                </p:custDataLst>
              </p:nvPr>
            </p:nvSpPr>
            <p:spPr>
              <a:xfrm>
                <a:off x="979" y="12"/>
                <a:ext cx="3357" cy="329"/>
              </a:xfrm>
              <a:prstGeom prst="rect">
                <a:avLst/>
              </a:prstGeom>
              <a:noFill/>
              <a:ln w="9525">
                <a:noFill/>
              </a:ln>
            </p:spPr>
            <p:txBody>
              <a:bodyPr wrap="square" anchor="t" anchorCtr="0">
                <a:spAutoFit/>
              </a:bodyPr>
              <a:lstStyle/>
              <a:p>
                <a:pPr>
                  <a:spcBef>
                    <a:spcPct val="50000"/>
                  </a:spcBef>
                  <a:buFont typeface="Arial" panose="020B0604020202020204" pitchFamily="34" charset="0"/>
                </a:pP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        淀粉</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           葡萄糖</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 name="文本框 7182"/>
              <p:cNvSpPr txBox="1"/>
              <p:nvPr>
                <p:custDataLst>
                  <p:tags r:id="rId19"/>
                </p:custDataLst>
              </p:nvPr>
            </p:nvSpPr>
            <p:spPr>
              <a:xfrm>
                <a:off x="2553" y="-116"/>
                <a:ext cx="336" cy="329"/>
              </a:xfrm>
              <a:prstGeom prst="rect">
                <a:avLst/>
              </a:prstGeom>
              <a:noFill/>
              <a:ln w="9525">
                <a:noFill/>
              </a:ln>
            </p:spPr>
            <p:txBody>
              <a:bodyPr anchor="t" anchorCtr="0">
                <a:spAutoFit/>
              </a:bodyPr>
              <a:lstStyle/>
              <a:p>
                <a:pPr>
                  <a:spcBef>
                    <a:spcPct val="50000"/>
                  </a:spcBef>
                  <a:buFont typeface="Arial" panose="020B0604020202020204" pitchFamily="34" charset="0"/>
                </a:pPr>
                <a:r>
                  <a:rPr lang="zh-CN" altLang="en-US" sz="2800" b="1">
                    <a:solidFill>
                      <a:srgbClr val="FF0000"/>
                    </a:solidFill>
                    <a:latin typeface="微软雅黑" panose="020B0503020204020204" pitchFamily="34" charset="-122"/>
                    <a:ea typeface="微软雅黑" panose="020B0503020204020204" pitchFamily="34" charset="-122"/>
                  </a:rPr>
                  <a:t>酶</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11" name="右箭头 7184"/>
              <p:cNvSpPr/>
              <p:nvPr>
                <p:custDataLst>
                  <p:tags r:id="rId20"/>
                </p:custDataLst>
              </p:nvPr>
            </p:nvSpPr>
            <p:spPr>
              <a:xfrm>
                <a:off x="2193" y="165"/>
                <a:ext cx="1056" cy="48"/>
              </a:xfrm>
              <a:prstGeom prst="rightArrow">
                <a:avLst>
                  <a:gd name="adj1" fmla="val 50000"/>
                  <a:gd name="adj2" fmla="val 550000"/>
                </a:avLst>
              </a:prstGeom>
              <a:solidFill>
                <a:srgbClr val="BBE0E3"/>
              </a:solidFill>
              <a:ln w="9525" cap="flat" cmpd="sng">
                <a:solidFill>
                  <a:srgbClr val="000000"/>
                </a:solidFill>
                <a:prstDash val="solid"/>
                <a:miter/>
                <a:headEnd type="none" w="med" len="med"/>
                <a:tailEnd type="none" w="med" len="med"/>
              </a:ln>
            </p:spPr>
            <p:txBody>
              <a:bodyPr anchor="t" anchorCtr="0"/>
              <a:lstStyle/>
              <a:p>
                <a:endParaRPr lang="zh-CN" altLang="en-US" sz="2800">
                  <a:latin typeface="微软雅黑" panose="020B0503020204020204" pitchFamily="34" charset="-122"/>
                  <a:ea typeface="微软雅黑" panose="020B0503020204020204" pitchFamily="34" charset="-122"/>
                </a:endParaRPr>
              </a:p>
            </p:txBody>
          </p:sp>
        </p:grpSp>
        <p:sp>
          <p:nvSpPr>
            <p:cNvPr id="12" name="文本框 11"/>
            <p:cNvSpPr txBox="1"/>
            <p:nvPr>
              <p:custDataLst>
                <p:tags r:id="rId21"/>
              </p:custDataLst>
            </p:nvPr>
          </p:nvSpPr>
          <p:spPr>
            <a:xfrm>
              <a:off x="998" y="3213"/>
              <a:ext cx="3843" cy="822"/>
            </a:xfrm>
            <a:prstGeom prst="rect">
              <a:avLst/>
            </a:prstGeom>
            <a:noFill/>
            <a:ln w="9525">
              <a:noFill/>
            </a:ln>
          </p:spPr>
          <p:txBody>
            <a:bodyPr wrap="square" anchor="t" anchorCtr="0">
              <a:spAutoFit/>
            </a:bodyPr>
            <a:lstStyle/>
            <a:p>
              <a:pPr>
                <a:spcBef>
                  <a:spcPct val="50000"/>
                </a:spcBef>
                <a:buFont typeface="Arial" panose="020B0604020202020204" pitchFamily="34" charset="0"/>
              </a:pPr>
              <a:r>
                <a:rPr lang="zh-CN" altLang="en-US" sz="2800" b="1">
                  <a:solidFill>
                    <a:srgbClr val="0000FF"/>
                  </a:solidFill>
                  <a:latin typeface="微软雅黑" panose="020B0503020204020204" pitchFamily="34" charset="-122"/>
                  <a:ea typeface="微软雅黑" panose="020B0503020204020204" pitchFamily="34" charset="-122"/>
                </a:rPr>
                <a:t>多糖的水解：</a:t>
              </a:r>
              <a:endParaRPr lang="zh-CN" altLang="en-US" sz="2800" b="1">
                <a:solidFill>
                  <a:srgbClr val="0000FF"/>
                </a:solidFill>
                <a:latin typeface="微软雅黑" panose="020B0503020204020204" pitchFamily="34" charset="-122"/>
                <a:ea typeface="微软雅黑" panose="020B0503020204020204" pitchFamily="34" charset="-122"/>
              </a:endParaRPr>
            </a:p>
          </p:txBody>
        </p:sp>
      </p:grpSp>
      <p:grpSp>
        <p:nvGrpSpPr>
          <p:cNvPr id="13" name="组合 12"/>
          <p:cNvGrpSpPr/>
          <p:nvPr>
            <p:custDataLst>
              <p:tags r:id="rId22"/>
            </p:custDataLst>
          </p:nvPr>
        </p:nvGrpSpPr>
        <p:grpSpPr>
          <a:xfrm>
            <a:off x="643255" y="3122272"/>
            <a:ext cx="10375265" cy="736815"/>
            <a:chOff x="1098" y="5357"/>
            <a:chExt cx="16339" cy="1160"/>
          </a:xfrm>
        </p:grpSpPr>
        <p:grpSp>
          <p:nvGrpSpPr>
            <p:cNvPr id="18" name="组合 17"/>
            <p:cNvGrpSpPr/>
            <p:nvPr>
              <p:custDataLst>
                <p:tags r:id="rId23"/>
              </p:custDataLst>
            </p:nvPr>
          </p:nvGrpSpPr>
          <p:grpSpPr>
            <a:xfrm>
              <a:off x="2783" y="5357"/>
              <a:ext cx="14654" cy="1160"/>
              <a:chOff x="0" y="-87"/>
              <a:chExt cx="5328" cy="464"/>
            </a:xfrm>
          </p:grpSpPr>
          <p:sp>
            <p:nvSpPr>
              <p:cNvPr id="19" name="文本框 7176"/>
              <p:cNvSpPr txBox="1"/>
              <p:nvPr>
                <p:custDataLst>
                  <p:tags r:id="rId24"/>
                </p:custDataLst>
              </p:nvPr>
            </p:nvSpPr>
            <p:spPr>
              <a:xfrm>
                <a:off x="0" y="48"/>
                <a:ext cx="5328" cy="329"/>
              </a:xfrm>
              <a:prstGeom prst="rect">
                <a:avLst/>
              </a:prstGeom>
              <a:noFill/>
              <a:ln w="9525">
                <a:noFill/>
              </a:ln>
            </p:spPr>
            <p:txBody>
              <a:bodyPr anchor="t" anchorCtr="0">
                <a:spAutoFit/>
              </a:bodyPr>
              <a:lstStyle/>
              <a:p>
                <a:pPr>
                  <a:spcBef>
                    <a:spcPct val="50000"/>
                  </a:spcBef>
                  <a:buFont typeface="Arial" panose="020B0604020202020204" pitchFamily="34" charset="0"/>
                </a:pP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C</a:t>
                </a:r>
                <a:r>
                  <a:rPr lang="en-US" altLang="zh-CN"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6</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H</a:t>
                </a:r>
                <a:r>
                  <a:rPr lang="en-US" altLang="zh-CN"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12</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O</a:t>
                </a:r>
                <a:r>
                  <a:rPr lang="en-US" altLang="zh-CN"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6</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6H</a:t>
                </a:r>
                <a:r>
                  <a:rPr lang="en-US" altLang="zh-CN"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2</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O</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+6</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O</a:t>
                </a:r>
                <a:r>
                  <a:rPr lang="en-US" altLang="zh-CN"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2 </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               6CO</a:t>
                </a:r>
                <a:r>
                  <a:rPr lang="en-US" altLang="zh-CN"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2</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12H</a:t>
                </a:r>
                <a:r>
                  <a:rPr lang="en-US" altLang="zh-CN"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2</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O</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能量</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0" name="右箭头 7177"/>
              <p:cNvSpPr/>
              <p:nvPr>
                <p:custDataLst>
                  <p:tags r:id="rId25"/>
                </p:custDataLst>
              </p:nvPr>
            </p:nvSpPr>
            <p:spPr>
              <a:xfrm>
                <a:off x="2525" y="194"/>
                <a:ext cx="712" cy="48"/>
              </a:xfrm>
              <a:prstGeom prst="rightArrow">
                <a:avLst>
                  <a:gd name="adj1" fmla="val 50000"/>
                  <a:gd name="adj2" fmla="val 255962"/>
                </a:avLst>
              </a:prstGeom>
              <a:solidFill>
                <a:srgbClr val="BBE0E3"/>
              </a:solidFill>
              <a:ln w="9525" cap="flat" cmpd="sng">
                <a:solidFill>
                  <a:srgbClr val="000000"/>
                </a:solidFill>
                <a:prstDash val="solid"/>
                <a:miter/>
                <a:headEnd type="none" w="med" len="med"/>
                <a:tailEnd type="none" w="med" len="med"/>
              </a:ln>
            </p:spPr>
            <p:txBody>
              <a:bodyPr anchor="t" anchorCtr="0"/>
              <a:lstStyle/>
              <a:p>
                <a:endParaRPr lang="zh-CN" altLang="en-US">
                  <a:solidFill>
                    <a:schemeClr val="tx1"/>
                  </a:solidFill>
                  <a:latin typeface="微软雅黑" panose="020B0503020204020204" pitchFamily="34" charset="-122"/>
                  <a:ea typeface="微软雅黑" panose="020B0503020204020204" pitchFamily="34" charset="-122"/>
                </a:endParaRPr>
              </a:p>
            </p:txBody>
          </p:sp>
          <p:sp>
            <p:nvSpPr>
              <p:cNvPr id="22" name="文本框 7179"/>
              <p:cNvSpPr txBox="1"/>
              <p:nvPr>
                <p:custDataLst>
                  <p:tags r:id="rId26"/>
                </p:custDataLst>
              </p:nvPr>
            </p:nvSpPr>
            <p:spPr>
              <a:xfrm>
                <a:off x="2753" y="-87"/>
                <a:ext cx="378" cy="329"/>
              </a:xfrm>
              <a:prstGeom prst="rect">
                <a:avLst/>
              </a:prstGeom>
              <a:noFill/>
              <a:ln w="9525">
                <a:noFill/>
              </a:ln>
            </p:spPr>
            <p:txBody>
              <a:bodyPr wrap="square" anchor="t" anchorCtr="0">
                <a:spAutoFit/>
              </a:bodyPr>
              <a:lstStyle/>
              <a:p>
                <a:pPr>
                  <a:spcBef>
                    <a:spcPct val="50000"/>
                  </a:spcBef>
                  <a:buFont typeface="Arial" panose="020B0604020202020204" pitchFamily="34" charset="0"/>
                </a:pPr>
                <a:r>
                  <a:rPr lang="zh-CN" altLang="en-US" sz="2800" b="1">
                    <a:solidFill>
                      <a:srgbClr val="FF0000"/>
                    </a:solidFill>
                    <a:latin typeface="微软雅黑" panose="020B0503020204020204" pitchFamily="34" charset="-122"/>
                    <a:ea typeface="微软雅黑" panose="020B0503020204020204" pitchFamily="34" charset="-122"/>
                  </a:rPr>
                  <a:t>酶</a:t>
                </a:r>
                <a:endParaRPr lang="zh-CN" altLang="en-US" sz="2800" b="1">
                  <a:solidFill>
                    <a:srgbClr val="FF0000"/>
                  </a:solidFill>
                  <a:latin typeface="微软雅黑" panose="020B0503020204020204" pitchFamily="34" charset="-122"/>
                  <a:ea typeface="微软雅黑" panose="020B0503020204020204" pitchFamily="34" charset="-122"/>
                </a:endParaRPr>
              </a:p>
            </p:txBody>
          </p:sp>
        </p:grpSp>
        <p:sp>
          <p:nvSpPr>
            <p:cNvPr id="30" name="文本框 29"/>
            <p:cNvSpPr txBox="1"/>
            <p:nvPr>
              <p:custDataLst>
                <p:tags r:id="rId27"/>
              </p:custDataLst>
            </p:nvPr>
          </p:nvSpPr>
          <p:spPr>
            <a:xfrm>
              <a:off x="1098" y="5695"/>
              <a:ext cx="3743" cy="822"/>
            </a:xfrm>
            <a:prstGeom prst="rect">
              <a:avLst/>
            </a:prstGeom>
            <a:noFill/>
            <a:ln w="9525">
              <a:noFill/>
            </a:ln>
          </p:spPr>
          <p:txBody>
            <a:bodyPr anchor="t" anchorCtr="0">
              <a:spAutoFit/>
            </a:bodyPr>
            <a:lstStyle/>
            <a:p>
              <a:pPr>
                <a:spcBef>
                  <a:spcPct val="50000"/>
                </a:spcBef>
                <a:buFont typeface="Arial" panose="020B0604020202020204" pitchFamily="34" charset="0"/>
              </a:pPr>
              <a:r>
                <a:rPr lang="zh-CN" altLang="en-US" sz="2800" b="1">
                  <a:solidFill>
                    <a:srgbClr val="0000CC"/>
                  </a:solidFill>
                  <a:latin typeface="微软雅黑" panose="020B0503020204020204" pitchFamily="34" charset="-122"/>
                  <a:ea typeface="微软雅黑" panose="020B0503020204020204" pitchFamily="34" charset="-122"/>
                </a:rPr>
                <a:t>有氧呼吸：</a:t>
              </a:r>
              <a:endParaRPr lang="zh-CN" altLang="en-US" sz="2800" b="1">
                <a:solidFill>
                  <a:srgbClr val="0000CC"/>
                </a:solidFill>
                <a:latin typeface="微软雅黑" panose="020B0503020204020204" pitchFamily="34" charset="-122"/>
                <a:ea typeface="微软雅黑" panose="020B0503020204020204" pitchFamily="34" charset="-122"/>
              </a:endParaRPr>
            </a:p>
          </p:txBody>
        </p:sp>
      </p:grpSp>
      <p:sp>
        <p:nvSpPr>
          <p:cNvPr id="14" name="MH_Entry_1"/>
          <p:cNvSpPr>
            <a:spLocks noChangeArrowheads="1"/>
          </p:cNvSpPr>
          <p:nvPr>
            <p:custDataLst>
              <p:tags r:id="rId28"/>
            </p:custDataLst>
          </p:nvPr>
        </p:nvSpPr>
        <p:spPr bwMode="auto">
          <a:xfrm flipH="1">
            <a:off x="406400" y="1086166"/>
            <a:ext cx="5282565" cy="829945"/>
          </a:xfrm>
          <a:custGeom>
            <a:avLst/>
            <a:gdLst>
              <a:gd name="T0" fmla="*/ 0 w 2520280"/>
              <a:gd name="T1" fmla="*/ 129 h 1872208"/>
              <a:gd name="T2" fmla="*/ 73094207 w 2520280"/>
              <a:gd name="T3" fmla="*/ 129 h 1872208"/>
              <a:gd name="T4" fmla="*/ 73094207 w 2520280"/>
              <a:gd name="T5" fmla="*/ 153 h 1872208"/>
              <a:gd name="T6" fmla="*/ 0 w 2520280"/>
              <a:gd name="T7" fmla="*/ 153 h 1872208"/>
              <a:gd name="T8" fmla="*/ 0 w 2520280"/>
              <a:gd name="T9" fmla="*/ 129 h 1872208"/>
              <a:gd name="T10" fmla="*/ 0 w 2520280"/>
              <a:gd name="T11" fmla="*/ 0 h 1872208"/>
              <a:gd name="T12" fmla="*/ 0 60000 65536"/>
              <a:gd name="T13" fmla="*/ 0 60000 65536"/>
              <a:gd name="T14" fmla="*/ 0 60000 65536"/>
              <a:gd name="T15" fmla="*/ 0 60000 65536"/>
              <a:gd name="T16" fmla="*/ 0 60000 65536"/>
              <a:gd name="T17" fmla="*/ 0 60000 65536"/>
              <a:gd name="T18" fmla="*/ 0 w 2520280"/>
              <a:gd name="T19" fmla="*/ 0 h 1872208"/>
              <a:gd name="T20" fmla="*/ 2520280 w 2520280"/>
              <a:gd name="T21" fmla="*/ 1872208 h 1872208"/>
            </a:gdLst>
            <a:ahLst/>
            <a:cxnLst>
              <a:cxn ang="T12">
                <a:pos x="T0" y="T1"/>
              </a:cxn>
              <a:cxn ang="T13">
                <a:pos x="T2" y="T3"/>
              </a:cxn>
              <a:cxn ang="T14">
                <a:pos x="T4" y="T5"/>
              </a:cxn>
              <a:cxn ang="T15">
                <a:pos x="T6" y="T7"/>
              </a:cxn>
              <a:cxn ang="T16">
                <a:pos x="T8" y="T9"/>
              </a:cxn>
              <a:cxn ang="T17">
                <a:pos x="T10" y="T11"/>
              </a:cxn>
            </a:cxnLst>
            <a:rect l="T18" t="T19" r="T20" b="T21"/>
            <a:pathLst>
              <a:path w="2520280" h="1872208">
                <a:moveTo>
                  <a:pt x="0" y="1872208"/>
                </a:moveTo>
                <a:lnTo>
                  <a:pt x="2520280" y="1872208"/>
                </a:lnTo>
                <a:lnTo>
                  <a:pt x="0" y="1872208"/>
                </a:lnTo>
                <a:close/>
                <a:moveTo>
                  <a:pt x="0" y="0"/>
                </a:moveTo>
                <a:lnTo>
                  <a:pt x="916" y="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1.</a:t>
            </a:r>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细胞代谢</a:t>
            </a:r>
            <a:r>
              <a:rPr lang="en-US" altLang="zh-CN" sz="32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    </a:t>
            </a:r>
            <a:r>
              <a:rPr lang="zh-CN" altLang="en-US" sz="20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教材</a:t>
            </a:r>
            <a:r>
              <a:rPr lang="en-US" altLang="zh-CN" sz="20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P76</a:t>
            </a:r>
            <a:endParaRPr lang="en-US" altLang="zh-CN" sz="20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grpSp>
        <p:nvGrpSpPr>
          <p:cNvPr id="32" name="组合 31"/>
          <p:cNvGrpSpPr/>
          <p:nvPr>
            <p:custDataLst>
              <p:tags r:id="rId29"/>
            </p:custDataLst>
          </p:nvPr>
        </p:nvGrpSpPr>
        <p:grpSpPr>
          <a:xfrm>
            <a:off x="4667885" y="1741170"/>
            <a:ext cx="2625725" cy="1903413"/>
            <a:chOff x="2860" y="1098"/>
            <a:chExt cx="1654" cy="1199"/>
          </a:xfrm>
        </p:grpSpPr>
        <p:sp>
          <p:nvSpPr>
            <p:cNvPr id="33" name="椭圆 7195"/>
            <p:cNvSpPr/>
            <p:nvPr>
              <p:custDataLst>
                <p:tags r:id="rId30"/>
              </p:custDataLst>
            </p:nvPr>
          </p:nvSpPr>
          <p:spPr>
            <a:xfrm>
              <a:off x="2990" y="1098"/>
              <a:ext cx="513" cy="313"/>
            </a:xfrm>
            <a:prstGeom prst="ellipse">
              <a:avLst/>
            </a:prstGeom>
            <a:noFill/>
            <a:ln w="50800" cap="flat" cmpd="sng">
              <a:solidFill>
                <a:srgbClr val="FF00FF"/>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4" name="椭圆 7196"/>
            <p:cNvSpPr/>
            <p:nvPr>
              <p:custDataLst>
                <p:tags r:id="rId31"/>
              </p:custDataLst>
            </p:nvPr>
          </p:nvSpPr>
          <p:spPr>
            <a:xfrm>
              <a:off x="2860" y="1532"/>
              <a:ext cx="551" cy="359"/>
            </a:xfrm>
            <a:prstGeom prst="ellipse">
              <a:avLst/>
            </a:prstGeom>
            <a:noFill/>
            <a:ln w="50800" cap="flat" cmpd="sng">
              <a:solidFill>
                <a:srgbClr val="FF00FF"/>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sp>
          <p:nvSpPr>
            <p:cNvPr id="35" name="椭圆 7197"/>
            <p:cNvSpPr/>
            <p:nvPr>
              <p:custDataLst>
                <p:tags r:id="rId32"/>
              </p:custDataLst>
            </p:nvPr>
          </p:nvSpPr>
          <p:spPr>
            <a:xfrm>
              <a:off x="3890" y="2009"/>
              <a:ext cx="624" cy="288"/>
            </a:xfrm>
            <a:prstGeom prst="ellipse">
              <a:avLst/>
            </a:prstGeom>
            <a:noFill/>
            <a:ln w="50800" cap="flat" cmpd="sng">
              <a:solidFill>
                <a:srgbClr val="FF00FF"/>
              </a:solidFill>
              <a:prstDash val="solid"/>
              <a:round/>
              <a:headEnd type="none" w="med" len="med"/>
              <a:tailEnd type="none" w="med" len="med"/>
            </a:ln>
          </p:spPr>
          <p:txBody>
            <a:bodyPr anchor="t" anchorCtr="0"/>
            <a:lstStyle/>
            <a:p>
              <a:endParaRPr lang="zh-CN" altLang="en-US">
                <a:latin typeface="Arial" panose="020B0604020202020204" pitchFamily="34" charset="0"/>
                <a:ea typeface="宋体" panose="02010600030101010101" pitchFamily="2" charset="-122"/>
              </a:endParaRPr>
            </a:p>
          </p:txBody>
        </p:sp>
      </p:grpSp>
      <p:sp>
        <p:nvSpPr>
          <p:cNvPr id="15" name="文本框 14"/>
          <p:cNvSpPr txBox="1"/>
          <p:nvPr>
            <p:custDataLst>
              <p:tags r:id="rId33"/>
            </p:custDataLst>
          </p:nvPr>
        </p:nvSpPr>
        <p:spPr>
          <a:xfrm>
            <a:off x="149225" y="3998595"/>
            <a:ext cx="11906885" cy="953135"/>
          </a:xfrm>
          <a:prstGeom prst="rect">
            <a:avLst/>
          </a:prstGeom>
          <a:solidFill>
            <a:schemeClr val="accent3">
              <a:lumMod val="20000"/>
              <a:lumOff val="80000"/>
            </a:schemeClr>
          </a:solidFill>
        </p:spPr>
        <p:txBody>
          <a:bodyPr wrap="square" rtlCol="0">
            <a:spAutoFit/>
          </a:bodyPr>
          <a:lstStyle/>
          <a:p>
            <a:pPr marL="457200" indent="-457200">
              <a:buFont typeface="Wingdings" panose="05000000000000000000" charset="0"/>
              <a:buChar char="Ø"/>
            </a:pPr>
            <a:r>
              <a:rPr lang="zh-CN"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0"/>
              </a:rPr>
              <a:t>细胞中每时每刻都进行着许多化学反应，统称为</a:t>
            </a:r>
            <a:r>
              <a:rPr lang="zh-CN" sz="2800"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细胞代谢</a:t>
            </a:r>
            <a:r>
              <a:rPr lang="zh-CN"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0"/>
            </a:endParaRPr>
          </a:p>
          <a:p>
            <a:pPr indent="0">
              <a:buFont typeface="Wingdings" panose="05000000000000000000" charset="0"/>
              <a:buNone/>
            </a:pPr>
            <a:r>
              <a:rPr lang="en-US" altLang="zh-CN"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0"/>
              </a:rPr>
              <a:t>    </a:t>
            </a:r>
            <a:r>
              <a:rPr lang="zh-CN"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0"/>
              </a:rPr>
              <a:t>细胞代谢离不开</a:t>
            </a:r>
            <a:r>
              <a:rPr lang="zh-CN" sz="2800"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酶</a:t>
            </a:r>
            <a:r>
              <a:rPr lang="zh-CN"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sz="2800" b="1">
              <a:solidFill>
                <a:srgbClr val="00206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6" name="文本框 15"/>
          <p:cNvSpPr txBox="1"/>
          <p:nvPr>
            <p:custDataLst>
              <p:tags r:id="rId34"/>
            </p:custDataLst>
          </p:nvPr>
        </p:nvSpPr>
        <p:spPr>
          <a:xfrm>
            <a:off x="149225" y="5355590"/>
            <a:ext cx="2774950" cy="953135"/>
          </a:xfrm>
          <a:prstGeom prst="rect">
            <a:avLst/>
          </a:prstGeom>
          <a:noFill/>
        </p:spPr>
        <p:txBody>
          <a:bodyPr wrap="square" rtlCol="0">
            <a:spAutoFit/>
          </a:bodyPr>
          <a:lstStyle/>
          <a:p>
            <a:pPr marL="457200" indent="-457200">
              <a:buFont typeface="Wingdings" panose="05000000000000000000" charset="0"/>
              <a:buChar char="Ø"/>
            </a:pPr>
            <a:r>
              <a:rPr lang="zh-CN" sz="2800" b="1">
                <a:solidFill>
                  <a:srgbClr val="FF0000"/>
                </a:solidFill>
                <a:latin typeface="微软雅黑" panose="020B0503020204020204" pitchFamily="34" charset="-122"/>
                <a:ea typeface="微软雅黑" panose="020B0503020204020204" pitchFamily="34" charset="-122"/>
              </a:rPr>
              <a:t>为什么细胞代谢离不开酶？</a:t>
            </a:r>
            <a:endParaRPr lang="zh-CN" sz="2800" b="1">
              <a:solidFill>
                <a:srgbClr val="FF0000"/>
              </a:solidFill>
              <a:latin typeface="微软雅黑" panose="020B0503020204020204" pitchFamily="34" charset="-122"/>
              <a:ea typeface="微软雅黑" panose="020B0503020204020204" pitchFamily="34" charset="-122"/>
            </a:endParaRPr>
          </a:p>
        </p:txBody>
      </p:sp>
      <p:pic>
        <p:nvPicPr>
          <p:cNvPr id="80" name="图片 79"/>
          <p:cNvPicPr>
            <a:picLocks noChangeAspect="1"/>
          </p:cNvPicPr>
          <p:nvPr>
            <p:custDataLst>
              <p:tags r:id="rId35"/>
            </p:custDataLst>
          </p:nvPr>
        </p:nvPicPr>
        <p:blipFill>
          <a:blip r:embed="rId36"/>
          <a:srcRect r="54188"/>
          <a:stretch>
            <a:fillRect/>
          </a:stretch>
        </p:blipFill>
        <p:spPr>
          <a:xfrm>
            <a:off x="2713990" y="5336540"/>
            <a:ext cx="487045" cy="1193165"/>
          </a:xfrm>
          <a:prstGeom prst="rect">
            <a:avLst/>
          </a:prstGeom>
        </p:spPr>
      </p:pic>
      <p:sp>
        <p:nvSpPr>
          <p:cNvPr id="17" name="文本框 16"/>
          <p:cNvSpPr txBox="1"/>
          <p:nvPr>
            <p:custDataLst>
              <p:tags r:id="rId37"/>
            </p:custDataLst>
          </p:nvPr>
        </p:nvSpPr>
        <p:spPr>
          <a:xfrm>
            <a:off x="2924175" y="5091430"/>
            <a:ext cx="8859520" cy="460375"/>
          </a:xfrm>
          <a:prstGeom prst="rect">
            <a:avLst/>
          </a:prstGeom>
          <a:noFill/>
        </p:spPr>
        <p:txBody>
          <a:bodyPr wrap="square" rtlCol="0">
            <a:spAutoFit/>
          </a:bodyPr>
          <a:lstStyle/>
          <a:p>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①酶能</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高效</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的催化化学反应，保证细胞代谢快速进行。</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1" name="文本框 20"/>
          <p:cNvSpPr txBox="1"/>
          <p:nvPr>
            <p:custDataLst>
              <p:tags r:id="rId38"/>
            </p:custDataLst>
          </p:nvPr>
        </p:nvSpPr>
        <p:spPr>
          <a:xfrm>
            <a:off x="2853690" y="5691505"/>
            <a:ext cx="9616440" cy="460375"/>
          </a:xfrm>
          <a:prstGeom prst="rect">
            <a:avLst/>
          </a:prstGeom>
          <a:noFill/>
        </p:spPr>
        <p:txBody>
          <a:bodyPr wrap="square" rtlCol="0">
            <a:spAutoFit/>
          </a:bodyPr>
          <a:lstStyle/>
          <a:p>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②酶能</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在温和条件</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下进行催化，保证细胞代谢在正常生理状态下进行。</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8" name="文本框 27"/>
          <p:cNvSpPr txBox="1"/>
          <p:nvPr>
            <p:custDataLst>
              <p:tags r:id="rId39"/>
            </p:custDataLst>
          </p:nvPr>
        </p:nvSpPr>
        <p:spPr>
          <a:xfrm>
            <a:off x="2861945" y="6291580"/>
            <a:ext cx="8921750" cy="460375"/>
          </a:xfrm>
          <a:prstGeom prst="rect">
            <a:avLst/>
          </a:prstGeom>
          <a:noFill/>
        </p:spPr>
        <p:txBody>
          <a:bodyPr wrap="square" rtlCol="0">
            <a:spAutoFit/>
          </a:bodyPr>
          <a:lstStyle/>
          <a:p>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③酶具有</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专一性</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，保证细胞代谢能够按一定顺序进行。</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ox(in)">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linds(horizontal)">
                                      <p:cBhvr>
                                        <p:cTn id="12" dur="500"/>
                                        <p:tgtEl>
                                          <p:spTgt spid="15"/>
                                        </p:tgtEl>
                                      </p:cBhvr>
                                    </p:animEffect>
                                  </p:childTnLst>
                                </p:cTn>
                              </p:par>
                            </p:childTnLst>
                          </p:cTn>
                        </p:par>
                        <p:par>
                          <p:cTn id="13" fill="hold">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linds(horizontal)">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80"/>
                                        </p:tgtEl>
                                        <p:attrNameLst>
                                          <p:attrName>style.visibility</p:attrName>
                                        </p:attrNameLst>
                                      </p:cBhvr>
                                      <p:to>
                                        <p:strVal val="visible"/>
                                      </p:to>
                                    </p:set>
                                    <p:animEffect transition="in" filter="barn(inVertical)">
                                      <p:cBhvr>
                                        <p:cTn id="21" dur="500"/>
                                        <p:tgtEl>
                                          <p:spTgt spid="80"/>
                                        </p:tgtEl>
                                      </p:cBhvr>
                                    </p:animEffect>
                                  </p:childTnLst>
                                </p:cTn>
                              </p:par>
                            </p:childTnLst>
                          </p:cTn>
                        </p:par>
                        <p:par>
                          <p:cTn id="22" fill="hold">
                            <p:stCondLst>
                              <p:cond delay="500"/>
                            </p:stCondLst>
                            <p:childTnLst>
                              <p:par>
                                <p:cTn id="23" presetID="3" presetClass="entr" presetSubtype="10"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linds(horizontal)">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21">
                                            <p:txEl>
                                              <p:pRg st="0" end="0"/>
                                            </p:txEl>
                                          </p:spTgt>
                                        </p:tgtEl>
                                        <p:attrNameLst>
                                          <p:attrName>style.visibility</p:attrName>
                                        </p:attrNameLst>
                                      </p:cBhvr>
                                      <p:to>
                                        <p:strVal val="visible"/>
                                      </p:to>
                                    </p:set>
                                    <p:animEffect transition="in" filter="blinds(horizontal)">
                                      <p:cBhvr>
                                        <p:cTn id="30" dur="500"/>
                                        <p:tgtEl>
                                          <p:spTgt spid="21">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28">
                                            <p:txEl>
                                              <p:pRg st="0" end="0"/>
                                            </p:txEl>
                                          </p:spTgt>
                                        </p:tgtEl>
                                        <p:attrNameLst>
                                          <p:attrName>style.visibility</p:attrName>
                                        </p:attrNameLst>
                                      </p:cBhvr>
                                      <p:to>
                                        <p:strVal val="visible"/>
                                      </p:to>
                                    </p:set>
                                    <p:animEffect transition="in" filter="blinds(horizontal)">
                                      <p:cBhvr>
                                        <p:cTn id="35"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7"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C_4_BD.155_1#0baeed52b?vcp=1&amp;pid=11b53f0e8&amp;color=0,0,0&amp;vtp=1&amp;bt=1&amp;bbb=1&amp;hb=1"/>
          <p:cNvSpPr/>
          <p:nvPr>
            <p:custDataLst>
              <p:tags r:id="rId1"/>
            </p:custDataLst>
          </p:nvPr>
        </p:nvSpPr>
        <p:spPr>
          <a:xfrm>
            <a:off x="288290" y="611505"/>
            <a:ext cx="11743055" cy="5553075"/>
          </a:xfrm>
          <a:prstGeom prst="rect">
            <a:avLst/>
          </a:prstGeom>
          <a:noFill/>
        </p:spPr>
        <p:txBody>
          <a:bodyPr wrap="none" lIns="0" tIns="0" rIns="0" bIns="0" rtlCol="0" anchor="t"/>
          <a:lstStyle/>
          <a:p>
            <a:pPr indent="0" algn="l" fontAlgn="auto" latinLnBrk="1">
              <a:lnSpc>
                <a:spcPct val="150000"/>
              </a:lnSpc>
            </a:pP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四川</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高考真题）</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阿洛酮糖是一种低热量多功能糖，有助于肥胖人群的体重</a:t>
            </a:r>
            <a:endPar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管理。</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Co2+</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可协助酶</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Y</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催化</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果糖转化为</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阿洛酮糖。有人在相同体积、相同酶量且最</a:t>
            </a:r>
            <a:endPar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适反应条件（含</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Co2+</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条件）下，测定不同浓度</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果糖的转化率（转化率</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产物量</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底物量</a:t>
            </a:r>
            <a:endPar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100%</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），其变化趋势如下图。下列叙述正确的是（</a:t>
            </a:r>
            <a:r>
              <a:rPr lang="en-US"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．升高反应温度，可进一步提高</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果糖转化率</a:t>
            </a:r>
            <a:endPar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果糖的转化率越高，说明酶</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Y</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的活性越强</a:t>
            </a:r>
            <a:endPar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．若将</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Co2+</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的浓度加倍，酶促反应速率也加倍</a:t>
            </a:r>
            <a:endPar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2h</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时，三组中</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500g·L-1</a:t>
            </a:r>
            <a:r>
              <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果糖组产物量最高</a:t>
            </a:r>
            <a:endParaRPr lang="zh-CN" altLang="en-US"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custDataLst>
              <p:tags r:id="rId6"/>
            </p:custDataLst>
          </p:nvPr>
        </p:nvSpPr>
        <p:spPr>
          <a:xfrm>
            <a:off x="7284720" y="2266315"/>
            <a:ext cx="577215" cy="706755"/>
          </a:xfrm>
          <a:prstGeom prst="rect">
            <a:avLst/>
          </a:prstGeom>
          <a:noFill/>
          <a:ln w="9525">
            <a:noFill/>
          </a:ln>
        </p:spPr>
        <p:txBody>
          <a:bodyPr wrap="square">
            <a:spAutoFit/>
          </a:bodyPr>
          <a:lstStyle/>
          <a:p>
            <a:pPr indent="0"/>
            <a:r>
              <a:rPr lang="en-US" alt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grpSp>
        <p:nvGrpSpPr>
          <p:cNvPr id="15" name="组合 14"/>
          <p:cNvGrpSpPr/>
          <p:nvPr>
            <p:custDataLst>
              <p:tags r:id="rId7"/>
            </p:custDataLst>
          </p:nvPr>
        </p:nvGrpSpPr>
        <p:grpSpPr>
          <a:xfrm>
            <a:off x="3315335" y="2849245"/>
            <a:ext cx="8559800" cy="1198880"/>
            <a:chOff x="15114" y="-9387"/>
            <a:chExt cx="13480" cy="1888"/>
          </a:xfrm>
        </p:grpSpPr>
        <p:cxnSp>
          <p:nvCxnSpPr>
            <p:cNvPr id="16" name="曲线连接符 15"/>
            <p:cNvCxnSpPr/>
            <p:nvPr>
              <p:custDataLst>
                <p:tags r:id="rId8"/>
              </p:custDataLst>
            </p:nvPr>
          </p:nvCxnSpPr>
          <p:spPr>
            <a:xfrm>
              <a:off x="16402" y="-9276"/>
              <a:ext cx="4408" cy="84"/>
            </a:xfrm>
            <a:prstGeom prst="curvedConnector3">
              <a:avLst>
                <a:gd name="adj1" fmla="val 50023"/>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7" name="矩形 16"/>
            <p:cNvSpPr/>
            <p:nvPr>
              <p:custDataLst>
                <p:tags r:id="rId9"/>
              </p:custDataLst>
            </p:nvPr>
          </p:nvSpPr>
          <p:spPr>
            <a:xfrm>
              <a:off x="20922" y="-9387"/>
              <a:ext cx="7672" cy="1888"/>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题干中实验是在最适反应条件下进行的，升高温度会使酶的活性降低，从而降低</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果糖转化率</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8" name="圆角矩形 17"/>
            <p:cNvSpPr/>
            <p:nvPr>
              <p:custDataLst>
                <p:tags r:id="rId10"/>
              </p:custDataLst>
            </p:nvPr>
          </p:nvSpPr>
          <p:spPr>
            <a:xfrm>
              <a:off x="15114" y="-9276"/>
              <a:ext cx="3507"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0003" name="图片 100003"/>
          <p:cNvPicPr>
            <a:picLocks noChangeAspect="1"/>
          </p:cNvPicPr>
          <p:nvPr>
            <p:custDataLst>
              <p:tags r:id="rId11"/>
            </p:custDataLst>
          </p:nvPr>
        </p:nvPicPr>
        <p:blipFill>
          <a:blip r:embed="rId12"/>
          <a:stretch>
            <a:fillRect/>
          </a:stretch>
        </p:blipFill>
        <p:spPr>
          <a:xfrm>
            <a:off x="8213725" y="4048125"/>
            <a:ext cx="3904615" cy="2123440"/>
          </a:xfrm>
          <a:prstGeom prst="rect">
            <a:avLst/>
          </a:prstGeom>
        </p:spPr>
      </p:pic>
      <p:grpSp>
        <p:nvGrpSpPr>
          <p:cNvPr id="2" name="组合 1"/>
          <p:cNvGrpSpPr/>
          <p:nvPr>
            <p:custDataLst>
              <p:tags r:id="rId13"/>
            </p:custDataLst>
          </p:nvPr>
        </p:nvGrpSpPr>
        <p:grpSpPr>
          <a:xfrm>
            <a:off x="209550" y="3429000"/>
            <a:ext cx="7495540" cy="2969895"/>
            <a:chOff x="14376" y="-12648"/>
            <a:chExt cx="11804" cy="4677"/>
          </a:xfrm>
        </p:grpSpPr>
        <p:cxnSp>
          <p:nvCxnSpPr>
            <p:cNvPr id="6" name="曲线连接符 5"/>
            <p:cNvCxnSpPr/>
            <p:nvPr>
              <p:custDataLst>
                <p:tags r:id="rId14"/>
              </p:custDataLst>
            </p:nvPr>
          </p:nvCxnSpPr>
          <p:spPr>
            <a:xfrm rot="10800000" flipV="1">
              <a:off x="16651" y="-11979"/>
              <a:ext cx="3432" cy="1985"/>
            </a:xfrm>
            <a:prstGeom prst="curvedConnector3">
              <a:avLst>
                <a:gd name="adj1" fmla="val 4997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15"/>
              </p:custDataLst>
            </p:nvPr>
          </p:nvSpPr>
          <p:spPr>
            <a:xfrm>
              <a:off x="14376" y="-9859"/>
              <a:ext cx="11804" cy="1888"/>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果糖的转化率不仅与酶</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Y</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的活性有关，还与底物（</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果糖）的浓度、反应时间等因素有关，所以不能仅根据转化率高就说明酶</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Y</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的活性强</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 name="圆角矩形 9"/>
            <p:cNvSpPr/>
            <p:nvPr>
              <p:custDataLst>
                <p:tags r:id="rId16"/>
              </p:custDataLst>
            </p:nvPr>
          </p:nvSpPr>
          <p:spPr>
            <a:xfrm>
              <a:off x="20140" y="-12648"/>
              <a:ext cx="4385"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7"/>
            </p:custDataLst>
          </p:nvPr>
        </p:nvGrpSpPr>
        <p:grpSpPr>
          <a:xfrm>
            <a:off x="3979545" y="3987800"/>
            <a:ext cx="8138160" cy="1198880"/>
            <a:chOff x="11325" y="-11287"/>
            <a:chExt cx="12816" cy="1888"/>
          </a:xfrm>
        </p:grpSpPr>
        <p:cxnSp>
          <p:nvCxnSpPr>
            <p:cNvPr id="12" name="曲线连接符 11"/>
            <p:cNvCxnSpPr/>
            <p:nvPr>
              <p:custDataLst>
                <p:tags r:id="rId18"/>
              </p:custDataLst>
            </p:nvPr>
          </p:nvCxnSpPr>
          <p:spPr>
            <a:xfrm>
              <a:off x="15812" y="-10618"/>
              <a:ext cx="718" cy="422"/>
            </a:xfrm>
            <a:prstGeom prst="curvedConnector3">
              <a:avLst>
                <a:gd name="adj1" fmla="val 50139"/>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3" name="矩形 12"/>
            <p:cNvSpPr/>
            <p:nvPr>
              <p:custDataLst>
                <p:tags r:id="rId19"/>
              </p:custDataLst>
            </p:nvPr>
          </p:nvSpPr>
          <p:spPr>
            <a:xfrm>
              <a:off x="16255" y="-11287"/>
              <a:ext cx="7886" cy="1888"/>
            </a:xfrm>
            <a:prstGeom prst="rect">
              <a:avLst/>
            </a:prstGeom>
            <a:solidFill>
              <a:schemeClr val="accent5">
                <a:lumMod val="20000"/>
                <a:lumOff val="80000"/>
              </a:schemeClr>
            </a:solidFill>
            <a:ln w="28575" cmpd="thickThin">
              <a:noFill/>
              <a:prstDash val="sysDot"/>
            </a:ln>
          </p:spPr>
          <p:txBody>
            <a:bodyPr wrap="square">
              <a:spAutoFit/>
            </a:bodyPr>
            <a:lstStyle/>
            <a:p>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Co2+</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可协助酶</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Y</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催化反应，但</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Co2+</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不是酶，将</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Co2+</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的浓度加倍，不一定会使酶促反应速率也加倍</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4" name="圆角矩形 13"/>
            <p:cNvSpPr/>
            <p:nvPr>
              <p:custDataLst>
                <p:tags r:id="rId20"/>
              </p:custDataLst>
            </p:nvPr>
          </p:nvSpPr>
          <p:spPr>
            <a:xfrm>
              <a:off x="11325" y="-11192"/>
              <a:ext cx="4507"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C_4_BD.155_1#0baeed52b?vcp=1&amp;pid=11b53f0e8&amp;color=0,0,0&amp;vtp=1&amp;bt=1&amp;bbb=1&amp;hb=1"/>
          <p:cNvSpPr/>
          <p:nvPr>
            <p:custDataLst>
              <p:tags r:id="rId1"/>
            </p:custDataLst>
          </p:nvPr>
        </p:nvSpPr>
        <p:spPr>
          <a:xfrm>
            <a:off x="175260" y="596265"/>
            <a:ext cx="11842115" cy="5899150"/>
          </a:xfrm>
          <a:prstGeom prst="rect">
            <a:avLst/>
          </a:prstGeom>
          <a:noFill/>
        </p:spPr>
        <p:txBody>
          <a:bodyPr wrap="none" lIns="0" tIns="0" rIns="0" bIns="0" rtlCol="0" anchor="t"/>
          <a:lstStyle/>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北京</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高考真题）某种加酶洗衣粉包装袋上注有下列信息：本品含</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有蛋白酶、脂肪酶和淀粉酶；洗涤前先浸泡</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15</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20min</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，特别脏的衣物可减</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少浸泡用水量；请勿使用</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60</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以上热水。下列叙述错误的是（</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．该洗衣粉含多种酶，不适合洗涤纯棉衣物</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．洗涤前浸泡有利于酶与污渍结合催化其分解</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．减少浸泡衣物的用水量可提高酶的浓度</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．水温过高导致酶活性下降</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custDataLst>
              <p:tags r:id="rId6"/>
            </p:custDataLst>
          </p:nvPr>
        </p:nvSpPr>
        <p:spPr>
          <a:xfrm>
            <a:off x="9764395" y="1943735"/>
            <a:ext cx="577215" cy="706755"/>
          </a:xfrm>
          <a:prstGeom prst="rect">
            <a:avLst/>
          </a:prstGeom>
          <a:noFill/>
          <a:ln w="9525">
            <a:noFill/>
          </a:ln>
        </p:spPr>
        <p:txBody>
          <a:bodyPr wrap="square">
            <a:spAutoFit/>
          </a:bodyPr>
          <a:lstStyle/>
          <a:p>
            <a:pPr indent="0"/>
            <a:r>
              <a:rPr lang="en-US" altLang="en-US" sz="4000" b="1">
                <a:solidFill>
                  <a:srgbClr val="FF0000"/>
                </a:solidFill>
                <a:latin typeface="Times New Roman" panose="02020603050405020304"/>
                <a:ea typeface="宋体" panose="02010600030101010101" pitchFamily="2" charset="-122"/>
              </a:rPr>
              <a:t>A</a:t>
            </a:r>
            <a:endParaRPr lang="en-US" altLang="en-US" sz="4000" b="1">
              <a:solidFill>
                <a:srgbClr val="FF0000"/>
              </a:solidFill>
              <a:latin typeface="Times New Roman" panose="02020603050405020304"/>
              <a:ea typeface="宋体" panose="02010600030101010101" pitchFamily="2" charset="-122"/>
            </a:endParaRPr>
          </a:p>
        </p:txBody>
      </p:sp>
      <p:grpSp>
        <p:nvGrpSpPr>
          <p:cNvPr id="15" name="组合 14"/>
          <p:cNvGrpSpPr/>
          <p:nvPr>
            <p:custDataLst>
              <p:tags r:id="rId7"/>
            </p:custDataLst>
          </p:nvPr>
        </p:nvGrpSpPr>
        <p:grpSpPr>
          <a:xfrm>
            <a:off x="3408680" y="2650490"/>
            <a:ext cx="7106285" cy="3844925"/>
            <a:chOff x="12525" y="-12810"/>
            <a:chExt cx="11191" cy="6055"/>
          </a:xfrm>
        </p:grpSpPr>
        <p:cxnSp>
          <p:nvCxnSpPr>
            <p:cNvPr id="16" name="曲线连接符 15"/>
            <p:cNvCxnSpPr/>
            <p:nvPr>
              <p:custDataLst>
                <p:tags r:id="rId8"/>
              </p:custDataLst>
            </p:nvPr>
          </p:nvCxnSpPr>
          <p:spPr>
            <a:xfrm rot="5400000" flipV="1">
              <a:off x="14747" y="-11734"/>
              <a:ext cx="3485" cy="2650"/>
            </a:xfrm>
            <a:prstGeom prst="curvedConnector3">
              <a:avLst>
                <a:gd name="adj1" fmla="val 5000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7" name="矩形 16"/>
            <p:cNvSpPr/>
            <p:nvPr>
              <p:custDataLst>
                <p:tags r:id="rId9"/>
              </p:custDataLst>
            </p:nvPr>
          </p:nvSpPr>
          <p:spPr>
            <a:xfrm>
              <a:off x="12525" y="-8643"/>
              <a:ext cx="11191" cy="1888"/>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酶具有专一性，纯棉衣物的主要成分是纤维素，而该洗衣粉含有的酶为蛋白酶、脂肪酶和淀粉酶，均无法分解纤维素，故不会损坏纯棉衣物</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8" name="圆角矩形 17"/>
            <p:cNvSpPr/>
            <p:nvPr>
              <p:custDataLst>
                <p:tags r:id="rId10"/>
              </p:custDataLst>
            </p:nvPr>
          </p:nvSpPr>
          <p:spPr>
            <a:xfrm>
              <a:off x="13449" y="-12810"/>
              <a:ext cx="1715"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C_4_BD.155_1#0baeed52b?vcp=1&amp;pid=11b53f0e8&amp;color=0,0,0&amp;vtp=1&amp;bt=1&amp;bbb=1&amp;hb=1"/>
          <p:cNvSpPr/>
          <p:nvPr>
            <p:custDataLst>
              <p:tags r:id="rId1"/>
            </p:custDataLst>
          </p:nvPr>
        </p:nvSpPr>
        <p:spPr>
          <a:xfrm>
            <a:off x="144145" y="709930"/>
            <a:ext cx="11965940" cy="5208270"/>
          </a:xfrm>
          <a:prstGeom prst="rect">
            <a:avLst/>
          </a:prstGeom>
          <a:noFill/>
        </p:spPr>
        <p:txBody>
          <a:bodyPr wrap="none" lIns="0" tIns="0" rIns="0" bIns="0" rtlCol="0" anchor="t"/>
          <a:lstStyle/>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5</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河北</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高考真题）</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是一种能为生命活动供能的化合物，下列过</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程不消耗</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的是（</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．肌肉的收缩</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．光合作用的暗反应</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Ca</a:t>
            </a:r>
            <a:r>
              <a:rPr lang="en-US" altLang="zh-CN" sz="2800" i="0" baseline="300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载体蛋白的磷酸化</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．水的光解</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custDataLst>
              <p:tags r:id="rId6"/>
            </p:custDataLst>
          </p:nvPr>
        </p:nvSpPr>
        <p:spPr>
          <a:xfrm>
            <a:off x="3211830" y="1472565"/>
            <a:ext cx="577215" cy="706755"/>
          </a:xfrm>
          <a:prstGeom prst="rect">
            <a:avLst/>
          </a:prstGeom>
          <a:noFill/>
          <a:ln w="9525">
            <a:noFill/>
          </a:ln>
        </p:spPr>
        <p:txBody>
          <a:bodyPr wrap="square">
            <a:spAutoFit/>
          </a:bodyPr>
          <a:lstStyle/>
          <a:p>
            <a:pPr indent="0"/>
            <a:r>
              <a:rPr lang="en-US" alt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grpSp>
        <p:nvGrpSpPr>
          <p:cNvPr id="15" name="组合 14"/>
          <p:cNvGrpSpPr/>
          <p:nvPr>
            <p:custDataLst>
              <p:tags r:id="rId7"/>
            </p:custDataLst>
          </p:nvPr>
        </p:nvGrpSpPr>
        <p:grpSpPr>
          <a:xfrm>
            <a:off x="721360" y="2046605"/>
            <a:ext cx="8776970" cy="829945"/>
            <a:chOff x="14555" y="-12688"/>
            <a:chExt cx="13822" cy="1307"/>
          </a:xfrm>
        </p:grpSpPr>
        <p:cxnSp>
          <p:nvCxnSpPr>
            <p:cNvPr id="16" name="曲线连接符 15"/>
            <p:cNvCxnSpPr>
              <a:endCxn id="17" idx="1"/>
            </p:cNvCxnSpPr>
            <p:nvPr>
              <p:custDataLst>
                <p:tags r:id="rId8"/>
              </p:custDataLst>
            </p:nvPr>
          </p:nvCxnSpPr>
          <p:spPr>
            <a:xfrm flipV="1">
              <a:off x="16872" y="-12034"/>
              <a:ext cx="3259" cy="244"/>
            </a:xfrm>
            <a:prstGeom prst="curvedConnector3">
              <a:avLst>
                <a:gd name="adj1" fmla="val 50015"/>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7" name="矩形 16"/>
            <p:cNvSpPr/>
            <p:nvPr>
              <p:custDataLst>
                <p:tags r:id="rId9"/>
              </p:custDataLst>
            </p:nvPr>
          </p:nvSpPr>
          <p:spPr>
            <a:xfrm>
              <a:off x="20131" y="-12688"/>
              <a:ext cx="8246"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肌肉收缩通过肌球蛋白与肌动蛋白相互作用，需要</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水解供能</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8" name="圆角矩形 17"/>
            <p:cNvSpPr/>
            <p:nvPr>
              <p:custDataLst>
                <p:tags r:id="rId10"/>
              </p:custDataLst>
            </p:nvPr>
          </p:nvSpPr>
          <p:spPr>
            <a:xfrm>
              <a:off x="14555" y="-12592"/>
              <a:ext cx="2902"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custDataLst>
              <p:tags r:id="rId11"/>
            </p:custDataLst>
          </p:nvPr>
        </p:nvGrpSpPr>
        <p:grpSpPr>
          <a:xfrm>
            <a:off x="536575" y="2840990"/>
            <a:ext cx="11055985" cy="1008380"/>
            <a:chOff x="8272" y="-15747"/>
            <a:chExt cx="17411" cy="1588"/>
          </a:xfrm>
        </p:grpSpPr>
        <p:cxnSp>
          <p:nvCxnSpPr>
            <p:cNvPr id="6" name="曲线连接符 5"/>
            <p:cNvCxnSpPr>
              <a:stCxn id="11" idx="3"/>
            </p:cNvCxnSpPr>
            <p:nvPr>
              <p:custDataLst>
                <p:tags r:id="rId12"/>
              </p:custDataLst>
            </p:nvPr>
          </p:nvCxnSpPr>
          <p:spPr>
            <a:xfrm>
              <a:off x="13123" y="-15456"/>
              <a:ext cx="2004" cy="199"/>
            </a:xfrm>
            <a:prstGeom prst="curvedConnector3">
              <a:avLst>
                <a:gd name="adj1" fmla="val 5000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0" name="矩形 9"/>
            <p:cNvSpPr/>
            <p:nvPr>
              <p:custDataLst>
                <p:tags r:id="rId13"/>
              </p:custDataLst>
            </p:nvPr>
          </p:nvSpPr>
          <p:spPr>
            <a:xfrm>
              <a:off x="15127" y="-15466"/>
              <a:ext cx="10556"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光合作用暗反应中</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C3</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的还原需要消耗</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（来自光反应产生的</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1" name="圆角矩形 10"/>
            <p:cNvSpPr/>
            <p:nvPr>
              <p:custDataLst>
                <p:tags r:id="rId14"/>
              </p:custDataLst>
            </p:nvPr>
          </p:nvSpPr>
          <p:spPr>
            <a:xfrm>
              <a:off x="8272" y="-15747"/>
              <a:ext cx="4851" cy="58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p:cNvGrpSpPr/>
          <p:nvPr>
            <p:custDataLst>
              <p:tags r:id="rId15"/>
            </p:custDataLst>
          </p:nvPr>
        </p:nvGrpSpPr>
        <p:grpSpPr>
          <a:xfrm>
            <a:off x="600710" y="3359785"/>
            <a:ext cx="11033125" cy="1649095"/>
            <a:chOff x="7512" y="-14772"/>
            <a:chExt cx="17375" cy="2597"/>
          </a:xfrm>
        </p:grpSpPr>
        <p:cxnSp>
          <p:nvCxnSpPr>
            <p:cNvPr id="13" name="曲线连接符 12"/>
            <p:cNvCxnSpPr/>
            <p:nvPr>
              <p:custDataLst>
                <p:tags r:id="rId16"/>
              </p:custDataLst>
            </p:nvPr>
          </p:nvCxnSpPr>
          <p:spPr>
            <a:xfrm>
              <a:off x="13223" y="-13970"/>
              <a:ext cx="926" cy="428"/>
            </a:xfrm>
            <a:prstGeom prst="curvedConnector3">
              <a:avLst>
                <a:gd name="adj1" fmla="val 50108"/>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17"/>
              </p:custDataLst>
            </p:nvPr>
          </p:nvSpPr>
          <p:spPr>
            <a:xfrm>
              <a:off x="12262" y="-13482"/>
              <a:ext cx="12625"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为主动运输供能时载体蛋白空间结构发生变化，</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Ca</a:t>
              </a:r>
              <a:r>
                <a:rPr lang="en-US"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²⁺</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载体蛋白磷酸化需</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水解提供磷酸基团和能量</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0" name="圆角矩形 19"/>
            <p:cNvSpPr/>
            <p:nvPr>
              <p:custDataLst>
                <p:tags r:id="rId18"/>
              </p:custDataLst>
            </p:nvPr>
          </p:nvSpPr>
          <p:spPr>
            <a:xfrm>
              <a:off x="7512" y="-14772"/>
              <a:ext cx="5911"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custDataLst>
              <p:tags r:id="rId19"/>
            </p:custDataLst>
          </p:nvPr>
        </p:nvGrpSpPr>
        <p:grpSpPr>
          <a:xfrm>
            <a:off x="536575" y="4076700"/>
            <a:ext cx="5207000" cy="1886585"/>
            <a:chOff x="7512" y="-14772"/>
            <a:chExt cx="8200" cy="2971"/>
          </a:xfrm>
        </p:grpSpPr>
        <p:cxnSp>
          <p:nvCxnSpPr>
            <p:cNvPr id="21" name="曲线连接符 20"/>
            <p:cNvCxnSpPr/>
            <p:nvPr>
              <p:custDataLst>
                <p:tags r:id="rId20"/>
              </p:custDataLst>
            </p:nvPr>
          </p:nvCxnSpPr>
          <p:spPr>
            <a:xfrm rot="5400000" flipV="1">
              <a:off x="8979" y="-13712"/>
              <a:ext cx="966" cy="532"/>
            </a:xfrm>
            <a:prstGeom prst="curvedConnector3">
              <a:avLst>
                <a:gd name="adj1" fmla="val 50104"/>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2" name="矩形 21"/>
            <p:cNvSpPr/>
            <p:nvPr>
              <p:custDataLst>
                <p:tags r:id="rId21"/>
              </p:custDataLst>
            </p:nvPr>
          </p:nvSpPr>
          <p:spPr>
            <a:xfrm>
              <a:off x="7803" y="-13108"/>
              <a:ext cx="7909"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水的光解发生在光反应阶段，由光能驱动，不消耗</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，反而生成</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ATP</a:t>
              </a:r>
              <a:endPar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3" name="圆角矩形 22"/>
            <p:cNvSpPr/>
            <p:nvPr>
              <p:custDataLst>
                <p:tags r:id="rId22"/>
              </p:custDataLst>
            </p:nvPr>
          </p:nvSpPr>
          <p:spPr>
            <a:xfrm>
              <a:off x="7512" y="-14772"/>
              <a:ext cx="2608"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custDataLst>
              <p:tags r:id="rId1"/>
            </p:custDataLst>
          </p:nvPr>
        </p:nvSpPr>
        <p:spPr>
          <a:xfrm>
            <a:off x="387985" y="765810"/>
            <a:ext cx="11415395" cy="3322955"/>
          </a:xfrm>
          <a:prstGeom prst="rect">
            <a:avLst/>
          </a:prstGeom>
          <a:noFill/>
          <a:ln w="9525">
            <a:noFill/>
          </a:ln>
        </p:spPr>
        <p:txBody>
          <a:bodyPr wrap="square">
            <a:spAutoFit/>
          </a:bodyPr>
          <a:lstStyle/>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6</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．下列过程涉及酶催化作用的是（</a:t>
            </a:r>
            <a:r>
              <a:rPr lang="en-US" altLang="en-US" sz="28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Fe</a:t>
            </a:r>
            <a:r>
              <a:rPr lang="en-US" altLang="zh-CN" sz="2800" baseline="300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催化</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H</a:t>
            </a:r>
            <a:r>
              <a:rPr lang="en-US" altLang="zh-CN" sz="2800" baseline="-25000">
                <a:latin typeface="微软雅黑" panose="020B0503020204020204" pitchFamily="34" charset="-122"/>
                <a:ea typeface="微软雅黑" panose="020B0503020204020204" pitchFamily="34" charset="-122"/>
                <a:cs typeface="微软雅黑" panose="020B0503020204020204" pitchFamily="34" charset="-120"/>
              </a:rPr>
              <a:t>2</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O</a:t>
            </a:r>
            <a:r>
              <a:rPr lang="en-US" altLang="zh-CN" sz="2800" baseline="-250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的分解</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O</a:t>
            </a:r>
            <a:r>
              <a:rPr lang="en-US" altLang="zh-CN" sz="2800" baseline="-250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通过自由扩散进入细胞</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PCR</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过程中</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DNA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双链的解旋</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．植物体细胞杂交前细胞壁的去除</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custDataLst>
              <p:tags r:id="rId6"/>
            </p:custDataLst>
          </p:nvPr>
        </p:nvSpPr>
        <p:spPr>
          <a:xfrm>
            <a:off x="5979160" y="102806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grpSp>
        <p:nvGrpSpPr>
          <p:cNvPr id="13" name="组合 12"/>
          <p:cNvGrpSpPr/>
          <p:nvPr>
            <p:custDataLst>
              <p:tags r:id="rId7"/>
            </p:custDataLst>
          </p:nvPr>
        </p:nvGrpSpPr>
        <p:grpSpPr>
          <a:xfrm>
            <a:off x="1003332" y="1584325"/>
            <a:ext cx="8131260" cy="541655"/>
            <a:chOff x="8618" y="-518"/>
            <a:chExt cx="10013" cy="853"/>
          </a:xfrm>
        </p:grpSpPr>
        <p:sp>
          <p:nvSpPr>
            <p:cNvPr id="14" name="矩形 13"/>
            <p:cNvSpPr/>
            <p:nvPr>
              <p:custDataLst>
                <p:tags r:id="rId8"/>
              </p:custDataLst>
            </p:nvPr>
          </p:nvSpPr>
          <p:spPr>
            <a:xfrm>
              <a:off x="13731" y="-518"/>
              <a:ext cx="4900" cy="853"/>
            </a:xfrm>
            <a:prstGeom prst="rect">
              <a:avLst/>
            </a:prstGeom>
            <a:solidFill>
              <a:schemeClr val="accent4">
                <a:lumMod val="20000"/>
                <a:lumOff val="80000"/>
                <a:alpha val="29000"/>
              </a:schemeClr>
            </a:solidFill>
            <a:ln w="28575" cmpd="thickThin">
              <a:noFill/>
              <a:prstDash val="sysDot"/>
            </a:ln>
          </p:spPr>
          <p:txBody>
            <a:bodyPr wrap="square">
              <a:noAutofit/>
            </a:bodyPr>
            <a:lstStyle/>
            <a:p>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Fe</a:t>
              </a:r>
              <a:r>
                <a:rPr lang="en-US" altLang="zh-CN" sz="2400" kern="100"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是无机催化剂，不是酶</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15" name="曲线连接符 14"/>
            <p:cNvCxnSpPr/>
            <p:nvPr>
              <p:custDataLst>
                <p:tags r:id="rId9"/>
              </p:custDataLst>
            </p:nvPr>
          </p:nvCxnSpPr>
          <p:spPr>
            <a:xfrm flipV="1">
              <a:off x="10416" y="-467"/>
              <a:ext cx="3124" cy="15"/>
            </a:xfrm>
            <a:prstGeom prst="curvedConnector3">
              <a:avLst>
                <a:gd name="adj1" fmla="val 5001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7" name="圆角矩形 16"/>
            <p:cNvSpPr/>
            <p:nvPr>
              <p:custDataLst>
                <p:tags r:id="rId10"/>
              </p:custDataLst>
            </p:nvPr>
          </p:nvSpPr>
          <p:spPr>
            <a:xfrm>
              <a:off x="8618" y="-467"/>
              <a:ext cx="1798"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custDataLst>
              <p:tags r:id="rId11"/>
            </p:custDataLst>
          </p:nvPr>
        </p:nvGrpSpPr>
        <p:grpSpPr>
          <a:xfrm>
            <a:off x="2167287" y="2254885"/>
            <a:ext cx="6295981" cy="541655"/>
            <a:chOff x="8618" y="-467"/>
            <a:chExt cx="7753" cy="853"/>
          </a:xfrm>
        </p:grpSpPr>
        <p:sp>
          <p:nvSpPr>
            <p:cNvPr id="7" name="矩形 6"/>
            <p:cNvSpPr/>
            <p:nvPr>
              <p:custDataLst>
                <p:tags r:id="rId12"/>
              </p:custDataLst>
            </p:nvPr>
          </p:nvSpPr>
          <p:spPr>
            <a:xfrm>
              <a:off x="12387" y="-467"/>
              <a:ext cx="3984" cy="853"/>
            </a:xfrm>
            <a:prstGeom prst="rect">
              <a:avLst/>
            </a:prstGeom>
            <a:solidFill>
              <a:schemeClr val="accent4">
                <a:lumMod val="20000"/>
                <a:lumOff val="80000"/>
                <a:alpha val="29000"/>
              </a:schemeClr>
            </a:solidFill>
            <a:ln w="28575" cmpd="thickThin">
              <a:noFill/>
              <a:prstDash val="sysDot"/>
            </a:ln>
          </p:spPr>
          <p:txBody>
            <a:bodyPr wrap="square">
              <a:no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不涉及酶的催化作用</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8" name="曲线连接符 7"/>
            <p:cNvCxnSpPr/>
            <p:nvPr>
              <p:custDataLst>
                <p:tags r:id="rId13"/>
              </p:custDataLst>
            </p:nvPr>
          </p:nvCxnSpPr>
          <p:spPr>
            <a:xfrm>
              <a:off x="10745" y="-201"/>
              <a:ext cx="1642" cy="171"/>
            </a:xfrm>
            <a:prstGeom prst="curvedConnector3">
              <a:avLst>
                <a:gd name="adj1" fmla="val 50045"/>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9" name="圆角矩形 8"/>
            <p:cNvSpPr/>
            <p:nvPr>
              <p:custDataLst>
                <p:tags r:id="rId14"/>
              </p:custDataLst>
            </p:nvPr>
          </p:nvSpPr>
          <p:spPr>
            <a:xfrm>
              <a:off x="8618" y="-467"/>
              <a:ext cx="2128"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 name="组合 9"/>
          <p:cNvGrpSpPr/>
          <p:nvPr>
            <p:custDataLst>
              <p:tags r:id="rId15"/>
            </p:custDataLst>
          </p:nvPr>
        </p:nvGrpSpPr>
        <p:grpSpPr>
          <a:xfrm>
            <a:off x="2779427" y="2893060"/>
            <a:ext cx="9048899" cy="925830"/>
            <a:chOff x="8618" y="-467"/>
            <a:chExt cx="11143" cy="1458"/>
          </a:xfrm>
        </p:grpSpPr>
        <p:sp>
          <p:nvSpPr>
            <p:cNvPr id="11" name="矩形 10"/>
            <p:cNvSpPr/>
            <p:nvPr>
              <p:custDataLst>
                <p:tags r:id="rId16"/>
              </p:custDataLst>
            </p:nvPr>
          </p:nvSpPr>
          <p:spPr>
            <a:xfrm>
              <a:off x="12387" y="-416"/>
              <a:ext cx="7374" cy="1407"/>
            </a:xfrm>
            <a:prstGeom prst="rect">
              <a:avLst/>
            </a:prstGeom>
            <a:solidFill>
              <a:schemeClr val="accent4">
                <a:lumMod val="20000"/>
                <a:lumOff val="80000"/>
                <a:alpha val="29000"/>
              </a:schemeClr>
            </a:solidFill>
            <a:ln w="28575" cmpd="thickThin">
              <a:noFill/>
              <a:prstDash val="sysDot"/>
            </a:ln>
          </p:spPr>
          <p:txBody>
            <a:bodyPr wrap="square">
              <a:noAutofit/>
            </a:bodyPr>
            <a:lstStyle/>
            <a:p>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PCR</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过程中</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DNA</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双链的解旋是通过高温实现的，不需要酶来解旋</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12" name="曲线连接符 11"/>
            <p:cNvCxnSpPr/>
            <p:nvPr>
              <p:custDataLst>
                <p:tags r:id="rId17"/>
              </p:custDataLst>
            </p:nvPr>
          </p:nvCxnSpPr>
          <p:spPr>
            <a:xfrm>
              <a:off x="10745" y="-201"/>
              <a:ext cx="1642" cy="171"/>
            </a:xfrm>
            <a:prstGeom prst="curvedConnector3">
              <a:avLst>
                <a:gd name="adj1" fmla="val 50045"/>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6" name="圆角矩形 15"/>
            <p:cNvSpPr/>
            <p:nvPr>
              <p:custDataLst>
                <p:tags r:id="rId18"/>
              </p:custDataLst>
            </p:nvPr>
          </p:nvSpPr>
          <p:spPr>
            <a:xfrm>
              <a:off x="8618" y="-467"/>
              <a:ext cx="2128"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p:cNvGrpSpPr/>
          <p:nvPr>
            <p:custDataLst>
              <p:tags r:id="rId19"/>
            </p:custDataLst>
          </p:nvPr>
        </p:nvGrpSpPr>
        <p:grpSpPr>
          <a:xfrm>
            <a:off x="3997992" y="3558540"/>
            <a:ext cx="7304572" cy="1601470"/>
            <a:chOff x="8618" y="-467"/>
            <a:chExt cx="8995" cy="2522"/>
          </a:xfrm>
        </p:grpSpPr>
        <p:sp>
          <p:nvSpPr>
            <p:cNvPr id="20" name="矩形 19"/>
            <p:cNvSpPr/>
            <p:nvPr>
              <p:custDataLst>
                <p:tags r:id="rId20"/>
              </p:custDataLst>
            </p:nvPr>
          </p:nvSpPr>
          <p:spPr>
            <a:xfrm>
              <a:off x="10235" y="1202"/>
              <a:ext cx="7378" cy="853"/>
            </a:xfrm>
            <a:prstGeom prst="rect">
              <a:avLst/>
            </a:prstGeom>
            <a:solidFill>
              <a:schemeClr val="accent4">
                <a:lumMod val="20000"/>
                <a:lumOff val="80000"/>
                <a:alpha val="29000"/>
              </a:schemeClr>
            </a:solidFill>
            <a:ln w="28575" cmpd="thickThin">
              <a:noFill/>
              <a:prstDash val="sysDot"/>
            </a:ln>
          </p:spPr>
          <p:txBody>
            <a:bodyPr wrap="square">
              <a:no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需要用纤维素酶和果胶酶将细胞壁分解</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21" name="曲线连接符 20"/>
            <p:cNvCxnSpPr/>
            <p:nvPr>
              <p:custDataLst>
                <p:tags r:id="rId21"/>
              </p:custDataLst>
            </p:nvPr>
          </p:nvCxnSpPr>
          <p:spPr>
            <a:xfrm rot="5400000" flipV="1">
              <a:off x="9628" y="620"/>
              <a:ext cx="1111" cy="662"/>
            </a:xfrm>
            <a:prstGeom prst="curvedConnector3">
              <a:avLst>
                <a:gd name="adj1" fmla="val 5000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2" name="圆角矩形 21"/>
            <p:cNvSpPr/>
            <p:nvPr>
              <p:custDataLst>
                <p:tags r:id="rId22"/>
              </p:custDataLst>
            </p:nvPr>
          </p:nvSpPr>
          <p:spPr>
            <a:xfrm>
              <a:off x="8618" y="-467"/>
              <a:ext cx="2128"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05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学以致用</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能力提升</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2" name="椭圆 1"/>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7"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_5_BD#91a890bb6?segpoint=1&amp;vbadefaultcenterpage=1&amp;parentnodeid=40a4435cc&amp;vbahtmlprocessed=1"/>
          <p:cNvSpPr/>
          <p:nvPr>
            <p:custDataLst>
              <p:tags r:id="rId1"/>
            </p:custDataLst>
          </p:nvPr>
        </p:nvSpPr>
        <p:spPr>
          <a:xfrm>
            <a:off x="457200" y="3712210"/>
            <a:ext cx="11363960" cy="1004570"/>
          </a:xfrm>
          <a:prstGeom prst="rect">
            <a:avLst/>
          </a:prstGeom>
          <a:noFill/>
        </p:spPr>
        <p:txBody>
          <a:bodyPr wrap="none" lIns="0" tIns="0" rIns="0" bIns="0" rtlCol="0" anchor="t"/>
          <a:lstStyle/>
          <a:p>
            <a:pPr algn="l" latinLnBrk="1">
              <a:lnSpc>
                <a:spcPts val="44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3.细菌性溶菌酶能否防御真菌感染？请说明原因。</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4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______________________________________________________________</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_______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学以致用</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能力提升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p:cNvSpPr txBox="1"/>
          <p:nvPr>
            <p:custDataLst>
              <p:tags r:id="rId6"/>
            </p:custDataLst>
          </p:nvPr>
        </p:nvSpPr>
        <p:spPr>
          <a:xfrm>
            <a:off x="10350500" y="106680"/>
            <a:ext cx="1754505" cy="460375"/>
          </a:xfrm>
          <a:prstGeom prst="rect">
            <a:avLst/>
          </a:prstGeom>
          <a:noFill/>
          <a:ln w="28575" cap="rnd" cmpd="sng">
            <a:solidFill>
              <a:schemeClr val="accent1">
                <a:shade val="50000"/>
                <a:alpha val="61000"/>
              </a:schemeClr>
            </a:solidFill>
            <a:prstDash val="solid"/>
          </a:ln>
        </p:spPr>
        <p:txBody>
          <a:bodyPr wrap="square" rtlCol="0">
            <a:spAutoFit/>
          </a:bodyPr>
          <a:lstStyle/>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0"/>
                <a:sym typeface="+mn-ea"/>
              </a:rPr>
              <a:t>长句作答类</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3" name="P_5_BD#91a890bb6?segpoint=1&amp;vbadefaultcenterpage=1&amp;parentnodeid=40a4435cc&amp;vbahtmlprocessed=1"/>
          <p:cNvSpPr/>
          <p:nvPr>
            <p:custDataLst>
              <p:tags r:id="rId7"/>
            </p:custDataLst>
          </p:nvPr>
        </p:nvSpPr>
        <p:spPr>
          <a:xfrm>
            <a:off x="457200" y="1068070"/>
            <a:ext cx="11647170" cy="1004570"/>
          </a:xfrm>
          <a:prstGeom prst="rect">
            <a:avLst/>
          </a:prstGeom>
          <a:noFill/>
        </p:spPr>
        <p:txBody>
          <a:bodyPr wrap="none" lIns="0" tIns="0" rIns="0" bIns="0" rtlCol="0" anchor="t"/>
          <a:lstStyle/>
          <a:p>
            <a:pPr algn="l" latinLnBrk="1">
              <a:lnSpc>
                <a:spcPts val="44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1.人发烧时不想吃东西，原因是</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4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4" name="P_5_BD#91a890bb6?segpoint=1&amp;vbadefaultcenterpage=1&amp;parentnodeid=40a4435cc&amp;vbahtmlprocessed=1"/>
          <p:cNvSpPr/>
          <p:nvPr>
            <p:custDataLst>
              <p:tags r:id="rId8"/>
            </p:custDataLst>
          </p:nvPr>
        </p:nvSpPr>
        <p:spPr>
          <a:xfrm>
            <a:off x="539496" y="2371313"/>
            <a:ext cx="11277600" cy="1004824"/>
          </a:xfrm>
          <a:prstGeom prst="rect">
            <a:avLst/>
          </a:prstGeom>
          <a:noFill/>
        </p:spPr>
        <p:txBody>
          <a:bodyPr wrap="none" lIns="0" tIns="0" rIns="0" bIns="0" rtlCol="0" anchor="t"/>
          <a:lstStyle/>
          <a:p>
            <a:pPr algn="l" latinLnBrk="1">
              <a:lnSpc>
                <a:spcPts val="44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2.唾液淀粉酶随食物进入胃内就会失活，原因是</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4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______________________________________________</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________________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P_5_BD#91a890bb6?segpoint=1&amp;vbadefaultcenterpage=1&amp;parentnodeid=40a4435cc&amp;vbahtmlprocessed=1"/>
          <p:cNvSpPr/>
          <p:nvPr>
            <p:custDataLst>
              <p:tags r:id="rId9"/>
            </p:custDataLst>
          </p:nvPr>
        </p:nvSpPr>
        <p:spPr>
          <a:xfrm>
            <a:off x="528320" y="5029835"/>
            <a:ext cx="11415395" cy="1004570"/>
          </a:xfrm>
          <a:prstGeom prst="rect">
            <a:avLst/>
          </a:prstGeom>
          <a:noFill/>
        </p:spPr>
        <p:txBody>
          <a:bodyPr wrap="none" lIns="0" tIns="0" rIns="0" bIns="0" rtlCol="0" anchor="t"/>
          <a:lstStyle/>
          <a:p>
            <a:pPr algn="l" latinLnBrk="1">
              <a:lnSpc>
                <a:spcPts val="44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5.丝绸和毛皮类衣物不能用加酶洗衣粉来洗涤，因为</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4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________________________________________</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_________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6" name="P_5_AN.24_1#91a890bb6.blank?vbadefaultcenterpage=1&amp;parentnodeid=40a4435cc&amp;vbapositionanswer=22&amp;vbahtmlprocessed=1"/>
          <p:cNvSpPr/>
          <p:nvPr>
            <p:custDataLst>
              <p:tags r:id="rId10"/>
            </p:custDataLst>
          </p:nvPr>
        </p:nvSpPr>
        <p:spPr>
          <a:xfrm>
            <a:off x="607695" y="1070610"/>
            <a:ext cx="11336020" cy="497840"/>
          </a:xfrm>
          <a:prstGeom prst="rect">
            <a:avLst/>
          </a:prstGeom>
          <a:noFill/>
        </p:spPr>
        <p:txBody>
          <a:bodyPr wrap="square" lIns="0" tIns="0" rIns="0" bIns="0" rtlCol="0" anchor="t"/>
          <a:lstStyle/>
          <a:p>
            <a:pPr latinLnBrk="1">
              <a:lnSpc>
                <a:spcPts val="4400"/>
              </a:lnSpc>
            </a:pPr>
            <a:r>
              <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体温升高导致消化酶活性降低，食物在消化道</a:t>
            </a:r>
            <a:endPar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a:p>
            <a:pPr latinLnBrk="1">
              <a:lnSpc>
                <a:spcPts val="4400"/>
              </a:lnSpc>
            </a:pPr>
            <a:r>
              <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中消化缓慢</a:t>
            </a:r>
            <a:endPar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mc:AlternateContent xmlns:mc="http://schemas.openxmlformats.org/markup-compatibility/2006">
        <mc:Choice xmlns:a14="http://schemas.microsoft.com/office/drawing/2010/main" Requires="a14">
          <p:sp>
            <p:nvSpPr>
              <p:cNvPr id="17" name="P_5_AN.25_1#91a890bb6.blank?vbadefaultcenterpage=1&amp;parentnodeid=40a4435cc&amp;vbapositionanswer=23&amp;vbahtmlprocessed=1"/>
              <p:cNvSpPr/>
              <p:nvPr>
                <p:custDataLst>
                  <p:tags r:id="rId11"/>
                </p:custDataLst>
              </p:nvPr>
            </p:nvSpPr>
            <p:spPr>
              <a:xfrm>
                <a:off x="290195" y="2372360"/>
                <a:ext cx="11362055" cy="1292860"/>
              </a:xfrm>
              <a:prstGeom prst="rect">
                <a:avLst/>
              </a:prstGeom>
              <a:noFill/>
            </p:spPr>
            <p:txBody>
              <a:bodyPr wrap="square" lIns="0" tIns="0" rIns="0" bIns="0" rtlCol="0" anchor="t"/>
              <a:lstStyle/>
              <a:p>
                <a:pPr latinLnBrk="1">
                  <a:lnSpc>
                    <a:spcPts val="4400"/>
                  </a:lnSpc>
                </a:pPr>
                <a:r>
                  <a:rPr lang="en-US" altLang="zh-CN" sz="28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唾液淀粉酶的最适pH为6.8，而胃液的</a:t>
                </a:r>
                <a14:m>
                  <m:oMath xmlns:m="http://schemas.openxmlformats.org/officeDocument/2006/math">
                    <m:r>
                      <m:rPr>
                        <m:sty m:val="p"/>
                      </m:rPr>
                      <a:rPr lang="en-US" altLang="zh-CN" sz="2800" b="0" i="0">
                        <a:solidFill>
                          <a:srgbClr val="A00021"/>
                        </a:solidFill>
                        <a:latin typeface="Cambria Math" panose="02040503050406030204" pitchFamily="18" charset="0"/>
                        <a:ea typeface="微软雅黑" panose="020B0503020204020204" pitchFamily="34" charset="-122"/>
                        <a:cs typeface="Cambria Math" panose="02040503050406030204" pitchFamily="18" charset="0"/>
                      </a:rPr>
                      <m:t>pH</m:t>
                    </m:r>
                  </m:oMath>
                </a14:m>
                <a:r>
                  <a:rPr lang="en-US" altLang="zh-CN" sz="2800" kern="0" spc="-99900">
                    <a:solidFill>
                      <a:srgbClr val="FFFFFF"/>
                    </a:solidFill>
                    <a:latin typeface="微软雅黑" panose="020B0503020204020204" pitchFamily="34" charset="-122"/>
                    <a:ea typeface="微软雅黑" panose="020B0503020204020204" pitchFamily="34" charset="-122"/>
                    <a:cs typeface="微软雅黑" panose="020B0503020204020204" pitchFamily="34" charset="-120"/>
                    <a:sym typeface="+mn-ea"/>
                  </a:rPr>
                  <a:t>&lt;/m&gt;</a:t>
                </a:r>
                <a:r>
                  <a:rPr lang="en-US" altLang="zh-CN" sz="28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为0.9~1.5，过酸使唾液淀粉酶失活</a:t>
                </a:r>
                <a:endParaRPr lang="en-US" altLang="zh-CN" sz="28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mc:Choice>
        <mc:Fallback>
          <p:sp>
            <p:nvSpPr>
              <p:cNvPr id="17" name="P_5_AN.25_1#91a890bb6.blank?vbadefaultcenterpage=1&amp;parentnodeid=40a4435cc&amp;vbapositionanswer=23&amp;vbahtmlprocessed=1"/>
              <p:cNvSpPr>
                <a:spLocks noRot="1" noChangeAspect="1" noMove="1" noResize="1" noEditPoints="1" noAdjustHandles="1" noChangeArrowheads="1" noChangeShapeType="1" noTextEdit="1"/>
              </p:cNvSpPr>
              <p:nvPr>
                <p:custDataLst>
                  <p:tags r:id="rId12"/>
                </p:custDataLst>
              </p:nvPr>
            </p:nvSpPr>
            <p:spPr>
              <a:xfrm>
                <a:off x="290195" y="2372360"/>
                <a:ext cx="11362055" cy="1292860"/>
              </a:xfrm>
              <a:prstGeom prst="rect">
                <a:avLst/>
              </a:prstGeom>
              <a:blipFill rotWithShape="1">
                <a:blip r:embed="rId13"/>
                <a:stretch>
                  <a:fillRect/>
                </a:stretch>
              </a:blipFill>
            </p:spPr>
            <p:txBody>
              <a:bodyPr/>
              <a:lstStyle/>
              <a:p>
                <a:r>
                  <a:rPr lang="zh-CN" altLang="en-US">
                    <a:noFill/>
                  </a:rPr>
                  <a:t> </a:t>
                </a:r>
              </a:p>
            </p:txBody>
          </p:sp>
        </mc:Fallback>
      </mc:AlternateContent>
      <p:sp>
        <p:nvSpPr>
          <p:cNvPr id="18" name="P_5_AN.26_1#91a890bb6.blank?vbadefaultcenterpage=1&amp;parentnodeid=40a4435cc&amp;vbapositionanswer=24&amp;vbahtmlprocessed=1"/>
          <p:cNvSpPr/>
          <p:nvPr>
            <p:custDataLst>
              <p:tags r:id="rId14"/>
            </p:custDataLst>
          </p:nvPr>
        </p:nvSpPr>
        <p:spPr>
          <a:xfrm>
            <a:off x="539750" y="3674745"/>
            <a:ext cx="11277600" cy="1056640"/>
          </a:xfrm>
          <a:prstGeom prst="rect">
            <a:avLst/>
          </a:prstGeom>
          <a:noFill/>
        </p:spPr>
        <p:txBody>
          <a:bodyPr wrap="square" lIns="0" tIns="0" rIns="0" bIns="0" rtlCol="0" anchor="t"/>
          <a:lstStyle/>
          <a:p>
            <a:pPr latinLnBrk="1">
              <a:lnSpc>
                <a:spcPts val="4400"/>
              </a:lnSpc>
            </a:pPr>
            <a:r>
              <a:rPr lang="en-US" altLang="zh-CN" sz="28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不能，因为真菌和细菌细胞壁的成分不同，而酶具有专一性，细菌性溶菌酶不能防御真菌感染</a:t>
            </a:r>
            <a:endParaRPr lang="en-US" altLang="zh-CN" sz="28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0" name="P_5_AN.27_1#91a890bb6.blank?vbadefaultcenterpage=1&amp;parentnodeid=40a4435cc&amp;vbapositionanswer=25&amp;vbahtmlprocessed=1"/>
          <p:cNvSpPr/>
          <p:nvPr>
            <p:custDataLst>
              <p:tags r:id="rId15"/>
            </p:custDataLst>
          </p:nvPr>
        </p:nvSpPr>
        <p:spPr>
          <a:xfrm>
            <a:off x="607442" y="5052918"/>
            <a:ext cx="11112509" cy="497840"/>
          </a:xfrm>
          <a:prstGeom prst="rect">
            <a:avLst/>
          </a:prstGeom>
          <a:noFill/>
        </p:spPr>
        <p:txBody>
          <a:bodyPr wrap="square" lIns="0" tIns="0" rIns="0" bIns="0" rtlCol="0" anchor="t"/>
          <a:lstStyle/>
          <a:p>
            <a:pPr latinLnBrk="1">
              <a:lnSpc>
                <a:spcPts val="4400"/>
              </a:lnSpc>
            </a:pPr>
            <a:r>
              <a:rPr lang="en-US" altLang="zh-CN" sz="28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加酶洗衣粉中含有蛋白酶，会损坏丝绸和毛皮类衣物的蛋白质纤维</a:t>
            </a:r>
            <a:endParaRPr lang="en-US" altLang="zh-CN" sz="28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blinds(horizontal)">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blinds(horizontal)">
                                      <p:cBhvr>
                                        <p:cTn id="12" dur="500"/>
                                        <p:tgtEl>
                                          <p:spTgt spid="1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blinds(horizontal)">
                                      <p:cBhvr>
                                        <p:cTn id="17" dur="500"/>
                                        <p:tgtEl>
                                          <p:spTgt spid="1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blinds(horizontal)">
                                      <p:cBhvr>
                                        <p:cTn id="22" dur="500"/>
                                        <p:tgtEl>
                                          <p:spTgt spid="1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0">
                                            <p:txEl>
                                              <p:pRg st="0" end="0"/>
                                            </p:txEl>
                                          </p:spTgt>
                                        </p:tgtEl>
                                        <p:attrNameLst>
                                          <p:attrName>style.visibility</p:attrName>
                                        </p:attrNameLst>
                                      </p:cBhvr>
                                      <p:to>
                                        <p:strVal val="visible"/>
                                      </p:to>
                                    </p:set>
                                    <p:animEffect transition="in" filter="blinds(horizontal)">
                                      <p:cBhvr>
                                        <p:cTn id="27"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uiExpand="1" build="p"/>
      <p:bldP spid="17" grpId="0" animBg="1" build="p"/>
      <p:bldP spid="18" grpId="0" animBg="1" build="p"/>
      <p:bldP spid="20" grpId="0" animBg="1"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2"/>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3"/>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学以致用</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能力提升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4"/>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p:cNvSpPr txBox="1"/>
          <p:nvPr>
            <p:custDataLst>
              <p:tags r:id="rId5"/>
            </p:custDataLst>
          </p:nvPr>
        </p:nvSpPr>
        <p:spPr>
          <a:xfrm>
            <a:off x="10350500" y="106680"/>
            <a:ext cx="1754505" cy="460375"/>
          </a:xfrm>
          <a:prstGeom prst="rect">
            <a:avLst/>
          </a:prstGeom>
          <a:noFill/>
          <a:ln w="28575" cap="rnd" cmpd="sng">
            <a:solidFill>
              <a:schemeClr val="accent1">
                <a:shade val="50000"/>
                <a:alpha val="61000"/>
              </a:schemeClr>
            </a:solidFill>
            <a:prstDash val="solid"/>
          </a:ln>
        </p:spPr>
        <p:txBody>
          <a:bodyPr wrap="square" rtlCol="0">
            <a:spAutoFit/>
          </a:bodyPr>
          <a:lstStyle/>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0"/>
                <a:sym typeface="+mn-ea"/>
              </a:rPr>
              <a:t>长句作答类</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 name="QB_5#fdfb598fe?vbadefaultcenterpage=1&amp;parentnodeid=0e9ddf9ad&amp;vbahtmlprocessed=1"/>
          <p:cNvSpPr/>
          <p:nvPr>
            <p:custDataLst>
              <p:tags r:id="rId6"/>
            </p:custDataLst>
          </p:nvPr>
        </p:nvSpPr>
        <p:spPr>
          <a:xfrm>
            <a:off x="539496" y="1189387"/>
            <a:ext cx="11277600" cy="947674"/>
          </a:xfrm>
          <a:prstGeom prst="rect">
            <a:avLst/>
          </a:prstGeom>
          <a:noFill/>
        </p:spPr>
        <p:txBody>
          <a:bodyPr wrap="none" lIns="0" tIns="0" rIns="0" bIns="0" rtlCol="0" anchor="t"/>
          <a:lstStyle/>
          <a:p>
            <a:pPr algn="l" latinLnBrk="1">
              <a:lnSpc>
                <a:spcPts val="41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6.宜用新鲜肝脏作实验材料的原因是</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_____________________________________________________________________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QB_5#b8d845065?vbadefaultcenterpage=1&amp;parentnodeid=0e9ddf9ad&amp;vbahtmlprocessed=1"/>
          <p:cNvSpPr/>
          <p:nvPr>
            <p:custDataLst>
              <p:tags r:id="rId7"/>
            </p:custDataLst>
          </p:nvPr>
        </p:nvSpPr>
        <p:spPr>
          <a:xfrm>
            <a:off x="539496" y="2636425"/>
            <a:ext cx="11242675" cy="947674"/>
          </a:xfrm>
          <a:prstGeom prst="rect">
            <a:avLst/>
          </a:prstGeom>
          <a:noFill/>
        </p:spPr>
        <p:txBody>
          <a:bodyPr wrap="none" lIns="0" tIns="0" rIns="0" bIns="0" rtlCol="0" anchor="t"/>
          <a:lstStyle/>
          <a:p>
            <a:pPr algn="l" latinLnBrk="1">
              <a:lnSpc>
                <a:spcPts val="41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7.实验中使用肝脏的“研磨液”的目的是</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 name="QB_5_AN.70_1#fdfb598fe.blank?vbadefaultcenterpage=1&amp;parentnodeid=0e9ddf9ad&amp;vbapositionanswer=52&amp;vbahtmlprocessed=1"/>
          <p:cNvSpPr/>
          <p:nvPr>
            <p:custDataLst>
              <p:tags r:id="rId8"/>
            </p:custDataLst>
          </p:nvPr>
        </p:nvSpPr>
        <p:spPr>
          <a:xfrm>
            <a:off x="539497" y="1189387"/>
            <a:ext cx="11112509" cy="989965"/>
          </a:xfrm>
          <a:prstGeom prst="rect">
            <a:avLst/>
          </a:prstGeom>
          <a:noFill/>
        </p:spPr>
        <p:txBody>
          <a:bodyPr wrap="square" lIns="0" tIns="0" rIns="0" bIns="0" rtlCol="0" anchor="t"/>
          <a:lstStyle/>
          <a:p>
            <a:pPr latinLnBrk="1">
              <a:lnSpc>
                <a:spcPts val="4100"/>
              </a:lnSpc>
            </a:pPr>
            <a:r>
              <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若肝脏不新鲜，肝细胞内的过氧化氢酶等有机物会在腐生细菌的作用下分解，使组织中酶分子的数量减少且活性降低</a:t>
            </a:r>
            <a:endParaRPr lang="en-US" altLang="zh-CN" sz="2400" b="0" i="0" err="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8" name="QB_5_AN.71_1#b8d845065.blank?vbadefaultcenterpage=1&amp;parentnodeid=0e9ddf9ad&amp;vbapositionanswer=53&amp;vbahtmlprocessed=1"/>
          <p:cNvSpPr/>
          <p:nvPr>
            <p:custDataLst>
              <p:tags r:id="rId9"/>
            </p:custDataLst>
          </p:nvPr>
        </p:nvSpPr>
        <p:spPr>
          <a:xfrm>
            <a:off x="539115" y="2636520"/>
            <a:ext cx="11113135" cy="469265"/>
          </a:xfrm>
          <a:prstGeom prst="rect">
            <a:avLst/>
          </a:prstGeom>
          <a:noFill/>
        </p:spPr>
        <p:txBody>
          <a:bodyPr wrap="square" lIns="0" tIns="0" rIns="0" bIns="0" rtlCol="0" anchor="t"/>
          <a:lstStyle/>
          <a:p>
            <a:pPr latinLnBrk="1">
              <a:lnSpc>
                <a:spcPts val="4100"/>
              </a:lnSpc>
            </a:pPr>
            <a:r>
              <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加大肝细胞内过氧化氢酶与试管中过氧化氢的接触面积，从而加速过氧化氢的分解</a:t>
            </a:r>
            <a:endParaRPr lang="en-US" altLang="zh-CN" sz="2400" b="0" i="0" err="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 name="QB_5#992c86560?vbadefaultcenterpage=1&amp;parentnodeid=471ad865b&amp;vbahtmlprocessed=1"/>
          <p:cNvSpPr/>
          <p:nvPr>
            <p:custDataLst>
              <p:tags r:id="rId10"/>
            </p:custDataLst>
          </p:nvPr>
        </p:nvSpPr>
        <p:spPr>
          <a:xfrm>
            <a:off x="450850" y="4083685"/>
            <a:ext cx="11366500" cy="2081530"/>
          </a:xfrm>
          <a:prstGeom prst="rect">
            <a:avLst/>
          </a:prstGeom>
          <a:noFill/>
        </p:spPr>
        <p:txBody>
          <a:bodyPr wrap="none" lIns="0" tIns="0" rIns="0" bIns="0" rtlCol="0" anchor="t"/>
          <a:lstStyle/>
          <a:p>
            <a:pPr algn="l" latinLnBrk="1">
              <a:lnSpc>
                <a:spcPts val="44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8.怎样理解ATP水解释放的磷酸基团也可以参与各种化学反应?</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4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______________________________________________________________________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4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QB_5_AN.34_1#992c86560.blank?vbadefaultcenterpage=1&amp;parentnodeid=471ad865b&amp;vbapositionanswer=22&amp;vbahtmlprocessed=1"/>
          <p:cNvSpPr/>
          <p:nvPr>
            <p:custDataLst>
              <p:tags r:id="rId11"/>
            </p:custDataLst>
          </p:nvPr>
        </p:nvSpPr>
        <p:spPr>
          <a:xfrm>
            <a:off x="450850" y="4083685"/>
            <a:ext cx="11294110" cy="1748155"/>
          </a:xfrm>
          <a:prstGeom prst="rect">
            <a:avLst/>
          </a:prstGeom>
          <a:noFill/>
        </p:spPr>
        <p:txBody>
          <a:bodyPr wrap="square" lIns="0" tIns="0" rIns="0" bIns="0" rtlCol="0" anchor="t"/>
          <a:lstStyle/>
          <a:p>
            <a:pPr latinLnBrk="1">
              <a:lnSpc>
                <a:spcPts val="4400"/>
              </a:lnSpc>
            </a:pPr>
            <a:r>
              <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ATP水解释放的磷酸基团使蛋白质等分子磷酸化，这些分子被磷酸化后，空间结构发生变化，活性也改变，因而可以参与各种化学反应</a:t>
            </a:r>
            <a:endPar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linds(horizontal)">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animEffect transition="in" filter="blinds(horizontal)">
                                      <p:cBhvr>
                                        <p:cTn id="17"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build="p"/>
      <p:bldP spid="8" grpId="0" animBg="1" build="p"/>
      <p:bldP spid="15" grpId="0" animBg="1"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2"/>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3"/>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学以致用</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能力提升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4"/>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p:cNvSpPr txBox="1"/>
          <p:nvPr>
            <p:custDataLst>
              <p:tags r:id="rId5"/>
            </p:custDataLst>
          </p:nvPr>
        </p:nvSpPr>
        <p:spPr>
          <a:xfrm>
            <a:off x="10350500" y="106680"/>
            <a:ext cx="1754505" cy="460375"/>
          </a:xfrm>
          <a:prstGeom prst="rect">
            <a:avLst/>
          </a:prstGeom>
          <a:noFill/>
          <a:ln w="28575" cap="rnd" cmpd="sng">
            <a:solidFill>
              <a:schemeClr val="accent1">
                <a:shade val="50000"/>
                <a:alpha val="61000"/>
              </a:schemeClr>
            </a:solidFill>
            <a:prstDash val="solid"/>
          </a:ln>
        </p:spPr>
        <p:txBody>
          <a:bodyPr wrap="square" rtlCol="0">
            <a:spAutoFit/>
          </a:bodyPr>
          <a:lstStyle/>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0"/>
                <a:sym typeface="+mn-ea"/>
              </a:rPr>
              <a:t>长句作答类</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0" name="QB_5#468baa2f2?vbadefaultcenterpage=1&amp;parentnodeid=471ad865b&amp;vbahtmlprocessed=1"/>
          <p:cNvSpPr/>
          <p:nvPr>
            <p:custDataLst>
              <p:tags r:id="rId6"/>
            </p:custDataLst>
          </p:nvPr>
        </p:nvSpPr>
        <p:spPr>
          <a:xfrm>
            <a:off x="288290" y="1010285"/>
            <a:ext cx="11515090" cy="1903730"/>
          </a:xfrm>
          <a:prstGeom prst="rect">
            <a:avLst/>
          </a:prstGeom>
          <a:noFill/>
        </p:spPr>
        <p:txBody>
          <a:bodyPr wrap="none" lIns="0" tIns="0" rIns="0" bIns="0" rtlCol="0" anchor="t"/>
          <a:lstStyle/>
          <a:p>
            <a:pPr algn="l" latinLnBrk="1">
              <a:lnSpc>
                <a:spcPts val="44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9.萤火虫尾部发光的原理是</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_____________________________________________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4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________________________________________________________________________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4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1" name="QB_5_AN.35_1#468baa2f2.blank?vbadefaultcenterpage=1&amp;parentnodeid=471ad865b&amp;vbapositionanswer=23&amp;vbahtmlprocessed=1"/>
          <p:cNvSpPr/>
          <p:nvPr>
            <p:custDataLst>
              <p:tags r:id="rId7"/>
            </p:custDataLst>
          </p:nvPr>
        </p:nvSpPr>
        <p:spPr>
          <a:xfrm>
            <a:off x="690627" y="1010031"/>
            <a:ext cx="11112509" cy="1615440"/>
          </a:xfrm>
          <a:prstGeom prst="rect">
            <a:avLst/>
          </a:prstGeom>
          <a:noFill/>
        </p:spPr>
        <p:txBody>
          <a:bodyPr wrap="square" lIns="0" tIns="0" rIns="0" bIns="0" rtlCol="0" anchor="t"/>
          <a:lstStyle/>
          <a:p>
            <a:pPr latinLnBrk="1">
              <a:lnSpc>
                <a:spcPts val="4400"/>
              </a:lnSpc>
            </a:pPr>
            <a:r>
              <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萤火虫尾部的发光细胞中含有荧光素和荧光素酶。荧光素接受ATP提供的能量后被激活，在荧光素酶的催化作用下，荧光素与氧发生化学反应，形成氧化荧光素并且发出荧光</a:t>
            </a:r>
            <a:endPar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2" name="QB_5#cf2493bae?vbadefaultcenterpage=1&amp;parentnodeid=471ad865b&amp;vbahtmlprocessed=1"/>
          <p:cNvSpPr/>
          <p:nvPr>
            <p:custDataLst>
              <p:tags r:id="rId8"/>
            </p:custDataLst>
          </p:nvPr>
        </p:nvSpPr>
        <p:spPr>
          <a:xfrm>
            <a:off x="288290" y="3151505"/>
            <a:ext cx="11584305" cy="1004570"/>
          </a:xfrm>
          <a:prstGeom prst="rect">
            <a:avLst/>
          </a:prstGeom>
          <a:noFill/>
        </p:spPr>
        <p:txBody>
          <a:bodyPr wrap="none" lIns="0" tIns="0" rIns="0" bIns="0" rtlCol="0" anchor="t"/>
          <a:lstStyle/>
          <a:p>
            <a:pPr algn="l" latinLnBrk="1">
              <a:lnSpc>
                <a:spcPts val="44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10.植物、动物、细菌和真菌的细胞都是以ATP作为能量“货币”的，由此</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4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说明：</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______________________________________________________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3" name="QB_5_AN.36_1#cf2493bae.blank?vbadefaultcenterpage=1&amp;parentnodeid=471ad865b&amp;vbapositionanswer=24&amp;vbahtmlprocessed=1"/>
          <p:cNvSpPr/>
          <p:nvPr>
            <p:custDataLst>
              <p:tags r:id="rId9"/>
            </p:custDataLst>
          </p:nvPr>
        </p:nvSpPr>
        <p:spPr>
          <a:xfrm>
            <a:off x="1456690" y="3637915"/>
            <a:ext cx="8540750" cy="690245"/>
          </a:xfrm>
          <a:prstGeom prst="rect">
            <a:avLst/>
          </a:prstGeom>
          <a:noFill/>
        </p:spPr>
        <p:txBody>
          <a:bodyPr wrap="square" lIns="0" tIns="0" rIns="0" bIns="0" rtlCol="0" anchor="t"/>
          <a:lstStyle/>
          <a:p>
            <a:pPr latinLnBrk="1">
              <a:lnSpc>
                <a:spcPts val="4400"/>
              </a:lnSpc>
            </a:pPr>
            <a:r>
              <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生物界具有统一性，也说明种类繁多的生物有着共同的起源</a:t>
            </a:r>
            <a:endPar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QB_5#8a3f59d70?vbadefaultcenterpage=1&amp;parentnodeid=57521a94d&amp;vbahtmlprocessed=1"/>
          <p:cNvSpPr/>
          <p:nvPr>
            <p:custDataLst>
              <p:tags r:id="rId10"/>
            </p:custDataLst>
          </p:nvPr>
        </p:nvSpPr>
        <p:spPr>
          <a:xfrm>
            <a:off x="288290" y="4979670"/>
            <a:ext cx="11801475" cy="1009015"/>
          </a:xfrm>
          <a:prstGeom prst="rect">
            <a:avLst/>
          </a:prstGeom>
          <a:noFill/>
        </p:spPr>
        <p:txBody>
          <a:bodyPr wrap="none" lIns="0" tIns="0" rIns="0" bIns="0" rtlCol="0" anchor="t"/>
          <a:lstStyle/>
          <a:p>
            <a:pPr algn="l" latinLnBrk="1">
              <a:lnSpc>
                <a:spcPts val="44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11</a:t>
            </a:r>
            <a:r>
              <a:rPr lang="en-US" altLang="zh-CN" sz="2800" b="0" i="0" spc="-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.物质是能量的</a:t>
            </a:r>
            <a:r>
              <a:rPr lang="en-US" altLang="zh-CN" sz="2800" i="0" spc="-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a:t>
            </a:r>
            <a:r>
              <a:rPr lang="en-US" altLang="zh-CN" sz="2800" b="0" i="0" spc="-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，能量是物质变化的</a:t>
            </a:r>
            <a:r>
              <a:rPr lang="en-US" altLang="zh-CN" sz="2800" i="0" spc="-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a:t>
            </a:r>
            <a:r>
              <a:rPr lang="en-US" altLang="zh-CN" sz="2800" b="0" i="0" spc="-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，初步形成生物学的</a:t>
            </a:r>
            <a:r>
              <a:rPr lang="en-US" altLang="zh-CN" sz="2800" i="0" spc="-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a:t>
            </a:r>
            <a:endParaRPr lang="en-US" altLang="zh-CN" sz="2800" i="0" spc="-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400"/>
              </a:lnSpc>
            </a:pPr>
            <a:r>
              <a:rPr lang="en-US" altLang="zh-CN" sz="2800" i="0" spc="-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a:t>
            </a:r>
            <a:r>
              <a:rPr lang="en-US" altLang="zh-CN" sz="2800" b="0" i="0" spc="-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，并用这一观念解释细胞的生命活动。</a:t>
            </a:r>
            <a:endParaRPr lang="en-US" altLang="zh-CN" sz="2800" b="0" i="0" spc="-10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6" name="QB_5_AN.75_1#8a3f59d70.blank?vbadefaultcenterpage=1&amp;parentnodeid=57521a94d&amp;vbapositionanswer=51&amp;vbahtmlprocessed=1"/>
          <p:cNvSpPr/>
          <p:nvPr>
            <p:custDataLst>
              <p:tags r:id="rId11"/>
            </p:custDataLst>
          </p:nvPr>
        </p:nvSpPr>
        <p:spPr>
          <a:xfrm>
            <a:off x="2970911" y="4979702"/>
            <a:ext cx="639763" cy="497840"/>
          </a:xfrm>
          <a:prstGeom prst="rect">
            <a:avLst/>
          </a:prstGeom>
          <a:noFill/>
        </p:spPr>
        <p:txBody>
          <a:bodyPr wrap="none" lIns="0" tIns="0" rIns="0" bIns="0" rtlCol="0" anchor="t"/>
          <a:lstStyle/>
          <a:p>
            <a:pPr algn="ctr" latinLnBrk="1">
              <a:lnSpc>
                <a:spcPts val="4400"/>
              </a:lnSpc>
            </a:pPr>
            <a:r>
              <a:rPr lang="en-US" altLang="zh-CN" sz="2400" b="0" i="0" spc="-10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rPr>
              <a:t>载体</a:t>
            </a:r>
            <a:endParaRPr lang="en-US" altLang="zh-CN" sz="2400" b="0" i="0" spc="-10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endParaRPr>
          </a:p>
        </p:txBody>
      </p:sp>
      <p:sp>
        <p:nvSpPr>
          <p:cNvPr id="17" name="QB_5_AN.76_1#8a3f59d70.blank?vbadefaultcenterpage=1&amp;parentnodeid=57521a94d&amp;vbapositionanswer=52&amp;vbahtmlprocessed=1"/>
          <p:cNvSpPr/>
          <p:nvPr>
            <p:custDataLst>
              <p:tags r:id="rId12"/>
            </p:custDataLst>
          </p:nvPr>
        </p:nvSpPr>
        <p:spPr>
          <a:xfrm>
            <a:off x="7077456" y="4979702"/>
            <a:ext cx="639763" cy="497840"/>
          </a:xfrm>
          <a:prstGeom prst="rect">
            <a:avLst/>
          </a:prstGeom>
          <a:noFill/>
        </p:spPr>
        <p:txBody>
          <a:bodyPr wrap="none" lIns="0" tIns="0" rIns="0" bIns="0" rtlCol="0" anchor="t"/>
          <a:lstStyle/>
          <a:p>
            <a:pPr algn="ctr" latinLnBrk="1">
              <a:lnSpc>
                <a:spcPts val="4400"/>
              </a:lnSpc>
            </a:pPr>
            <a:r>
              <a:rPr lang="en-US" altLang="zh-CN" sz="2400" b="0" i="0" spc="-10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rPr>
              <a:t>动力</a:t>
            </a:r>
            <a:endParaRPr lang="en-US" altLang="zh-CN" sz="2400" b="0" i="0" spc="-10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endParaRPr>
          </a:p>
        </p:txBody>
      </p:sp>
      <p:sp>
        <p:nvSpPr>
          <p:cNvPr id="18" name="QB_5_AN.77_1#8a3f59d70.blank?vbadefaultcenterpage=1&amp;parentnodeid=57521a94d&amp;vbapositionanswer=53&amp;vbahtmlprocessed=1"/>
          <p:cNvSpPr/>
          <p:nvPr>
            <p:custDataLst>
              <p:tags r:id="rId13"/>
            </p:custDataLst>
          </p:nvPr>
        </p:nvSpPr>
        <p:spPr>
          <a:xfrm>
            <a:off x="10281031" y="4979702"/>
            <a:ext cx="1808163" cy="497840"/>
          </a:xfrm>
          <a:prstGeom prst="rect">
            <a:avLst/>
          </a:prstGeom>
          <a:noFill/>
        </p:spPr>
        <p:txBody>
          <a:bodyPr wrap="none" lIns="0" tIns="0" rIns="0" bIns="0" rtlCol="0" anchor="t"/>
          <a:lstStyle/>
          <a:p>
            <a:pPr algn="ctr" latinLnBrk="1">
              <a:lnSpc>
                <a:spcPts val="4400"/>
              </a:lnSpc>
            </a:pPr>
            <a:r>
              <a:rPr lang="en-US" altLang="zh-CN" sz="2400" b="0" i="0" spc="-10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rPr>
              <a:t>物质</a:t>
            </a:r>
            <a:endParaRPr lang="en-US" altLang="zh-CN" sz="2400" b="0" i="0" spc="-10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endParaRPr>
          </a:p>
        </p:txBody>
      </p:sp>
      <p:sp>
        <p:nvSpPr>
          <p:cNvPr id="20" name="QB_5_AN.77_1#8a3f59d70.blank?vbadefaultcenterpage=1&amp;parentnodeid=57521a94d&amp;vbapositionanswer=53&amp;vbahtmlprocessed=1"/>
          <p:cNvSpPr/>
          <p:nvPr>
            <p:custDataLst>
              <p:tags r:id="rId14"/>
            </p:custDataLst>
          </p:nvPr>
        </p:nvSpPr>
        <p:spPr>
          <a:xfrm>
            <a:off x="0" y="5477510"/>
            <a:ext cx="1529715" cy="497840"/>
          </a:xfrm>
          <a:prstGeom prst="rect">
            <a:avLst/>
          </a:prstGeom>
          <a:noFill/>
        </p:spPr>
        <p:txBody>
          <a:bodyPr wrap="none" lIns="0" tIns="0" rIns="0" bIns="0" rtlCol="0" anchor="t"/>
          <a:lstStyle/>
          <a:p>
            <a:pPr algn="ctr" latinLnBrk="1">
              <a:lnSpc>
                <a:spcPts val="4400"/>
              </a:lnSpc>
            </a:pPr>
            <a:r>
              <a:rPr lang="en-US" altLang="zh-CN" sz="2400" b="0" i="0" spc="-10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rPr>
              <a:t>和能量观</a:t>
            </a:r>
            <a:endParaRPr lang="en-US" altLang="zh-CN" sz="2400" b="0" i="0" spc="-10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linds(horizont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blinds(horizontal)">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6">
                                            <p:txEl>
                                              <p:pRg st="0" end="0"/>
                                            </p:txEl>
                                          </p:spTgt>
                                        </p:tgtEl>
                                        <p:attrNameLst>
                                          <p:attrName>style.visibility</p:attrName>
                                        </p:attrNameLst>
                                      </p:cBhvr>
                                      <p:to>
                                        <p:strVal val="visible"/>
                                      </p:to>
                                    </p:set>
                                    <p:animEffect transition="in" filter="blinds(horizontal)">
                                      <p:cBhvr>
                                        <p:cTn id="17" dur="500"/>
                                        <p:tgtEl>
                                          <p:spTgt spid="1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7">
                                            <p:txEl>
                                              <p:pRg st="0" end="0"/>
                                            </p:txEl>
                                          </p:spTgt>
                                        </p:tgtEl>
                                        <p:attrNameLst>
                                          <p:attrName>style.visibility</p:attrName>
                                        </p:attrNameLst>
                                      </p:cBhvr>
                                      <p:to>
                                        <p:strVal val="visible"/>
                                      </p:to>
                                    </p:set>
                                    <p:animEffect transition="in" filter="blinds(horizontal)">
                                      <p:cBhvr>
                                        <p:cTn id="22" dur="500"/>
                                        <p:tgtEl>
                                          <p:spTgt spid="1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8">
                                            <p:txEl>
                                              <p:pRg st="0" end="0"/>
                                            </p:txEl>
                                          </p:spTgt>
                                        </p:tgtEl>
                                        <p:attrNameLst>
                                          <p:attrName>style.visibility</p:attrName>
                                        </p:attrNameLst>
                                      </p:cBhvr>
                                      <p:to>
                                        <p:strVal val="visible"/>
                                      </p:to>
                                    </p:set>
                                    <p:animEffect transition="in" filter="blinds(horizontal)">
                                      <p:cBhvr>
                                        <p:cTn id="27" dur="500"/>
                                        <p:tgtEl>
                                          <p:spTgt spid="1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0">
                                            <p:txEl>
                                              <p:pRg st="0" end="0"/>
                                            </p:txEl>
                                          </p:spTgt>
                                        </p:tgtEl>
                                        <p:attrNameLst>
                                          <p:attrName>style.visibility</p:attrName>
                                        </p:attrNameLst>
                                      </p:cBhvr>
                                      <p:to>
                                        <p:strVal val="visible"/>
                                      </p:to>
                                    </p:set>
                                    <p:animEffect transition="in" filter="blinds(horizontal)">
                                      <p:cBhvr>
                                        <p:cTn id="32"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build="p"/>
      <p:bldP spid="13" grpId="0" animBg="1" build="p"/>
      <p:bldP spid="16" grpId="0" animBg="1" build="p"/>
      <p:bldP spid="17" grpId="0" animBg="1" build="p"/>
      <p:bldP spid="18" grpId="0" animBg="1" build="p"/>
      <p:bldP spid="20" grpId="0" animBg="1"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任意多边形: 形状 34"/>
          <p:cNvSpPr/>
          <p:nvPr>
            <p:custDataLst>
              <p:tags r:id="rId1"/>
            </p:custDataLst>
          </p:nvPr>
        </p:nvSpPr>
        <p:spPr>
          <a:xfrm>
            <a:off x="630528" y="1382383"/>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5" name="任意多边形: 形状 54"/>
          <p:cNvSpPr/>
          <p:nvPr>
            <p:custDataLst>
              <p:tags r:id="rId2"/>
            </p:custDataLst>
          </p:nvPr>
        </p:nvSpPr>
        <p:spPr>
          <a:xfrm>
            <a:off x="3153575" y="-1"/>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047676" y="463293"/>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4"/>
            </p:custDataLst>
          </p:nvPr>
        </p:nvSpPr>
        <p:spPr>
          <a:xfrm flipV="1">
            <a:off x="1483995" y="633004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0" name="TextBox 5"/>
          <p:cNvSpPr txBox="1"/>
          <p:nvPr>
            <p:custDataLst>
              <p:tags r:id="rId5"/>
            </p:custDataLst>
          </p:nvPr>
        </p:nvSpPr>
        <p:spPr>
          <a:xfrm>
            <a:off x="1138090" y="4786726"/>
            <a:ext cx="1312545" cy="378460"/>
          </a:xfrm>
          <a:prstGeom prst="rect">
            <a:avLst/>
          </a:prstGeom>
          <a:noFill/>
        </p:spPr>
        <p:txBody>
          <a:bodyPr wrap="none" lIns="91440" tIns="45720" rIns="91440" bIns="4572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rPr>
              <a:t>讲师：</a:t>
            </a:r>
            <a:r>
              <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rPr>
              <a:t>xxx</a:t>
            </a:r>
            <a:endPar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endParaRPr>
          </a:p>
        </p:txBody>
      </p:sp>
      <p:pic>
        <p:nvPicPr>
          <p:cNvPr id="2" name="Picture 2"/>
          <p:cNvPicPr>
            <a:picLocks noChangeAspect="1"/>
          </p:cNvPicPr>
          <p:nvPr>
            <p:custDataLst>
              <p:tags r:id="rId6"/>
            </p:custDataLst>
          </p:nvPr>
        </p:nvPicPr>
        <p:blipFill>
          <a:blip r:embed="rId7"/>
          <a:stretch>
            <a:fillRect/>
          </a:stretch>
        </p:blipFill>
        <p:spPr>
          <a:xfrm flipH="1">
            <a:off x="11988800" y="10922000"/>
            <a:ext cx="0" cy="0"/>
          </a:xfrm>
          <a:prstGeom prst="rect">
            <a:avLst/>
          </a:prstGeom>
          <a:ln>
            <a:noFill/>
          </a:ln>
        </p:spPr>
      </p:pic>
      <p:sp>
        <p:nvSpPr>
          <p:cNvPr id="4" name="椭圆 3"/>
          <p:cNvSpPr/>
          <p:nvPr>
            <p:custDataLst>
              <p:tags r:id="rId8"/>
            </p:custDataLst>
          </p:nvPr>
        </p:nvSpPr>
        <p:spPr>
          <a:xfrm>
            <a:off x="5906135" y="-437515"/>
            <a:ext cx="8125460" cy="8143240"/>
          </a:xfrm>
          <a:prstGeom prst="ellipse">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5"/>
          <p:cNvPicPr>
            <a:picLocks noChangeAspect="1"/>
          </p:cNvPicPr>
          <p:nvPr>
            <p:custDataLst>
              <p:tags r:id="rId9"/>
            </p:custDataLst>
          </p:nvPr>
        </p:nvPicPr>
        <p:blipFill>
          <a:blip r:embed="rId10"/>
          <a:stretch>
            <a:fillRect/>
          </a:stretch>
        </p:blipFill>
        <p:spPr>
          <a:xfrm>
            <a:off x="6191250" y="-198120"/>
            <a:ext cx="8156575" cy="7737475"/>
          </a:xfrm>
          <a:prstGeom prst="rect">
            <a:avLst/>
          </a:prstGeom>
          <a:noFill/>
        </p:spPr>
      </p:pic>
      <p:sp>
        <p:nvSpPr>
          <p:cNvPr id="6" name="圆角矩形 5"/>
          <p:cNvSpPr/>
          <p:nvPr>
            <p:custDataLst>
              <p:tags r:id="rId11"/>
            </p:custDataLst>
          </p:nvPr>
        </p:nvSpPr>
        <p:spPr>
          <a:xfrm>
            <a:off x="2077085" y="1216025"/>
            <a:ext cx="2551430" cy="539750"/>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2026</a:t>
            </a: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年高考一轮复习</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15" name="圆角矩形 14"/>
          <p:cNvSpPr/>
          <p:nvPr>
            <p:custDataLst>
              <p:tags r:id="rId12"/>
            </p:custDataLst>
          </p:nvPr>
        </p:nvSpPr>
        <p:spPr>
          <a:xfrm>
            <a:off x="2124710" y="4525010"/>
            <a:ext cx="2551430" cy="539750"/>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广东专用</a:t>
            </a:r>
            <a:r>
              <a:rPr kumimoji="0" lang="en-US" altLang="zh-CN"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 | </a:t>
            </a: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高考生物</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10" name="任意多边形: 形状 34"/>
          <p:cNvSpPr/>
          <p:nvPr>
            <p:custDataLst>
              <p:tags r:id="rId13"/>
            </p:custDataLst>
          </p:nvPr>
        </p:nvSpPr>
        <p:spPr>
          <a:xfrm>
            <a:off x="630528" y="470025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28" name="文本框 27"/>
          <p:cNvSpPr txBox="1"/>
          <p:nvPr>
            <p:custDataLst>
              <p:tags r:id="rId14"/>
            </p:custDataLst>
          </p:nvPr>
        </p:nvSpPr>
        <p:spPr>
          <a:xfrm>
            <a:off x="690645" y="2299458"/>
            <a:ext cx="6155531" cy="2031325"/>
          </a:xfrm>
          <a:prstGeom prst="rect">
            <a:avLst/>
          </a:prstGeom>
          <a:noFill/>
        </p:spPr>
        <p:txBody>
          <a:bodyPr wrap="none" lIns="0" tIns="0" rIns="0" bIns="0" rtlCol="0">
            <a:noAutofit/>
          </a:bodyPr>
          <a:lstStyle/>
          <a:p>
            <a:pPr lvl="0" algn="l">
              <a:lnSpc>
                <a:spcPct val="110000"/>
              </a:lnSpc>
              <a:buClrTx/>
              <a:buSzTx/>
              <a:buFontTx/>
            </a:pPr>
            <a:r>
              <a:rPr lang="zh-CN" altLang="en-US" sz="6000">
                <a:solidFill>
                  <a:schemeClr val="tx1">
                    <a:lumMod val="75000"/>
                    <a:lumOff val="25000"/>
                  </a:schemeClr>
                </a:solidFill>
                <a:latin typeface="微软雅黑" panose="020B0503020204020204" pitchFamily="34" charset="-122"/>
                <a:ea typeface="微软雅黑" panose="020B0503020204020204" pitchFamily="34" charset="-122"/>
                <a:cs typeface="思源黑体 CN (标题)" charset="0"/>
                <a:sym typeface="+mn-ea"/>
              </a:rPr>
              <a:t>感谢观看</a:t>
            </a:r>
            <a:endParaRPr lang="zh-CN" altLang="en-US" sz="6000">
              <a:solidFill>
                <a:schemeClr val="tx1">
                  <a:lumMod val="75000"/>
                  <a:lumOff val="25000"/>
                </a:schemeClr>
              </a:solidFill>
              <a:latin typeface="微软雅黑" panose="020B0503020204020204" pitchFamily="34" charset="-122"/>
              <a:ea typeface="微软雅黑" panose="020B0503020204020204" pitchFamily="34" charset="-122"/>
              <a:cs typeface="思源黑体 CN (标题)" charset="0"/>
              <a:sym typeface="+mn-ea"/>
            </a:endParaRPr>
          </a:p>
          <a:p>
            <a:pPr lvl="0" algn="l">
              <a:lnSpc>
                <a:spcPct val="110000"/>
              </a:lnSpc>
              <a:buClrTx/>
              <a:buSzTx/>
              <a:buFontTx/>
            </a:pPr>
            <a:r>
              <a:rPr lang="zh-CN" altLang="en-US" sz="6000">
                <a:solidFill>
                  <a:schemeClr val="tx1">
                    <a:lumMod val="75000"/>
                    <a:lumOff val="25000"/>
                  </a:schemeClr>
                </a:solidFill>
                <a:latin typeface="微软雅黑" panose="020B0503020204020204" pitchFamily="34" charset="-122"/>
                <a:ea typeface="微软雅黑" panose="020B0503020204020204" pitchFamily="34" charset="-122"/>
                <a:cs typeface="思源黑体 CN (标题)" charset="0"/>
                <a:sym typeface="+mn-ea"/>
              </a:rPr>
              <a:t>THANK YOU</a:t>
            </a:r>
            <a:endParaRPr lang="zh-CN" altLang="en-US" sz="6000">
              <a:solidFill>
                <a:schemeClr val="tx1">
                  <a:lumMod val="75000"/>
                  <a:lumOff val="25000"/>
                </a:schemeClr>
              </a:solidFill>
              <a:latin typeface="微软雅黑" panose="020B0503020204020204" pitchFamily="34" charset="-122"/>
              <a:ea typeface="微软雅黑" panose="020B0503020204020204" pitchFamily="34" charset="-122"/>
              <a:cs typeface="思源黑体 CN (标题)" charset="0"/>
              <a:sym typeface="+mn-ea"/>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149225" y="81280"/>
            <a:ext cx="5759450" cy="1216025"/>
            <a:chOff x="235" y="128"/>
            <a:chExt cx="10309" cy="1915"/>
          </a:xfrm>
        </p:grpSpPr>
        <p:sp>
          <p:nvSpPr>
            <p:cNvPr id="23" name="文本框 22"/>
            <p:cNvSpPr txBox="1"/>
            <p:nvPr>
              <p:custDataLst>
                <p:tags r:id="rId2"/>
              </p:custDataLst>
            </p:nvPr>
          </p:nvSpPr>
          <p:spPr>
            <a:xfrm>
              <a:off x="503" y="1027"/>
              <a:ext cx="8352"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酶在细胞代谢中的作用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3"/>
              </p:custDataLst>
            </p:nvPr>
          </p:nvGrpSpPr>
          <p:grpSpPr>
            <a:xfrm>
              <a:off x="235" y="128"/>
              <a:ext cx="10309" cy="899"/>
              <a:chOff x="587375" y="977268"/>
              <a:chExt cx="6546004" cy="570900"/>
            </a:xfrm>
          </p:grpSpPr>
          <p:sp>
            <p:nvSpPr>
              <p:cNvPr id="215" name="任意多边形: 形状 17"/>
              <p:cNvSpPr/>
              <p:nvPr>
                <p:custDataLst>
                  <p:tags r:id="rId4"/>
                </p:custDataLst>
              </p:nvPr>
            </p:nvSpPr>
            <p:spPr>
              <a:xfrm rot="5400000">
                <a:off x="4140257" y="-1484641"/>
                <a:ext cx="441987" cy="5496622"/>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629844" y="977903"/>
                <a:ext cx="4503535"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altLang="en-US" sz="2400" b="1">
                    <a:sym typeface="+mn-ea"/>
                  </a:rPr>
                  <a:t>降低化学反应活化能的酶</a:t>
                </a:r>
                <a:endParaRPr lang="zh-CN" altLang="en-US" sz="2400" b="1">
                  <a:sym typeface="+mn-ea"/>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18" name="圆角矩形 17"/>
          <p:cNvSpPr/>
          <p:nvPr>
            <p:custDataLst>
              <p:tags r:id="rId10"/>
            </p:custDataLst>
          </p:nvPr>
        </p:nvSpPr>
        <p:spPr>
          <a:xfrm>
            <a:off x="1051560" y="1653540"/>
            <a:ext cx="10358120" cy="2226310"/>
          </a:xfrm>
          <a:prstGeom prst="roundRect">
            <a:avLst>
              <a:gd name="adj" fmla="val 9450"/>
            </a:avLst>
          </a:prstGeom>
          <a:noFill/>
          <a:ln w="12700">
            <a:solidFill>
              <a:srgbClr val="000000"/>
            </a:solidFill>
          </a:ln>
        </p:spPr>
        <p:style>
          <a:lnRef idx="2">
            <a:srgbClr val="9D9C54">
              <a:shade val="50000"/>
            </a:srgbClr>
          </a:lnRef>
          <a:fillRef idx="1">
            <a:srgbClr val="9D9C54"/>
          </a:fillRef>
          <a:effectRef idx="0">
            <a:srgbClr val="9D9C54"/>
          </a:effectRef>
          <a:fontRef idx="minor">
            <a:srgbClr val="FFFFFF"/>
          </a:fontRef>
        </p:style>
        <p:txBody>
          <a:bodyPr rtlCol="0" anchor="ctr"/>
          <a:lstStyle/>
          <a:p>
            <a:pPr algn="ctr"/>
            <a:endParaRPr lang="zh-CN" altLang="en-US">
              <a:solidFill>
                <a:srgbClr val="FFFFFF"/>
              </a:solidFill>
              <a:latin typeface="Arial" panose="020B0604020202020204" pitchFamily="34" charset="0"/>
              <a:ea typeface="微软雅黑" panose="020B0503020204020204" pitchFamily="34" charset="-122"/>
            </a:endParaRPr>
          </a:p>
        </p:txBody>
      </p:sp>
      <p:grpSp>
        <p:nvGrpSpPr>
          <p:cNvPr id="4" name="组合 3"/>
          <p:cNvGrpSpPr/>
          <p:nvPr>
            <p:custDataLst>
              <p:tags r:id="rId11"/>
            </p:custDataLst>
          </p:nvPr>
        </p:nvGrpSpPr>
        <p:grpSpPr>
          <a:xfrm>
            <a:off x="584200" y="1297940"/>
            <a:ext cx="955040" cy="955040"/>
            <a:chOff x="1063" y="315"/>
            <a:chExt cx="1504" cy="1504"/>
          </a:xfrm>
          <a:solidFill>
            <a:schemeClr val="accent4">
              <a:lumMod val="20000"/>
              <a:lumOff val="80000"/>
            </a:schemeClr>
          </a:solidFill>
        </p:grpSpPr>
        <p:grpSp>
          <p:nvGrpSpPr>
            <p:cNvPr id="3" name="组合 2"/>
            <p:cNvGrpSpPr/>
            <p:nvPr>
              <p:custDataLst>
                <p:tags r:id="rId12"/>
              </p:custDataLst>
            </p:nvPr>
          </p:nvGrpSpPr>
          <p:grpSpPr>
            <a:xfrm>
              <a:off x="1063" y="315"/>
              <a:ext cx="1504" cy="1504"/>
              <a:chOff x="304800" y="673100"/>
              <a:chExt cx="4000500" cy="4000500"/>
            </a:xfrm>
            <a:grpFill/>
            <a:effectLst>
              <a:outerShdw blurRad="444500" dist="254000" dir="8100000" algn="tr" rotWithShape="0">
                <a:prstClr val="black">
                  <a:alpha val="50000"/>
                </a:prstClr>
              </a:outerShdw>
            </a:effectLst>
          </p:grpSpPr>
          <p:sp>
            <p:nvSpPr>
              <p:cNvPr id="12" name="同心圆 11"/>
              <p:cNvSpPr/>
              <p:nvPr>
                <p:custDataLst>
                  <p:tags r:id="rId13"/>
                </p:custDataLst>
              </p:nvPr>
            </p:nvSpPr>
            <p:spPr>
              <a:xfrm>
                <a:off x="304800" y="673100"/>
                <a:ext cx="4000500" cy="4000500"/>
              </a:xfrm>
              <a:prstGeom prst="donut">
                <a:avLst>
                  <a:gd name="adj" fmla="val 4879"/>
                </a:avLst>
              </a:prstGeom>
              <a:grpFill/>
              <a:ln>
                <a:noFill/>
              </a:ln>
            </p:spPr>
            <p:style>
              <a:lnRef idx="2">
                <a:srgbClr val="9D9C54">
                  <a:shade val="50000"/>
                </a:srgbClr>
              </a:lnRef>
              <a:fillRef idx="1">
                <a:srgbClr val="9D9C54"/>
              </a:fillRef>
              <a:effectRef idx="0">
                <a:srgbClr val="9D9C54"/>
              </a:effectRef>
              <a:fontRef idx="minor">
                <a:srgbClr val="FFFFFF"/>
              </a:fontRef>
            </p:style>
            <p:txBody>
              <a:bodyPr rtlCol="0" anchor="ctr"/>
              <a:lstStyle/>
              <a:p>
                <a:pPr algn="ctr"/>
                <a:endParaRPr lang="zh-CN" altLang="en-US">
                  <a:solidFill>
                    <a:srgbClr val="000000"/>
                  </a:solidFill>
                  <a:latin typeface="Arial" panose="020B0604020202020204" pitchFamily="34" charset="0"/>
                  <a:ea typeface="微软雅黑" panose="020B0503020204020204" pitchFamily="34" charset="-122"/>
                </a:endParaRPr>
              </a:p>
            </p:txBody>
          </p:sp>
          <p:sp>
            <p:nvSpPr>
              <p:cNvPr id="13" name="椭圆 12"/>
              <p:cNvSpPr/>
              <p:nvPr>
                <p:custDataLst>
                  <p:tags r:id="rId14"/>
                </p:custDataLst>
              </p:nvPr>
            </p:nvSpPr>
            <p:spPr>
              <a:xfrm>
                <a:off x="392112" y="760412"/>
                <a:ext cx="3825874" cy="3825874"/>
              </a:xfrm>
              <a:prstGeom prst="ellipse">
                <a:avLst/>
              </a:prstGeom>
              <a:grpFill/>
              <a:ln>
                <a:noFill/>
              </a:ln>
            </p:spPr>
            <p:style>
              <a:lnRef idx="2">
                <a:srgbClr val="9D9C54">
                  <a:shade val="50000"/>
                </a:srgbClr>
              </a:lnRef>
              <a:fillRef idx="1">
                <a:srgbClr val="9D9C54"/>
              </a:fillRef>
              <a:effectRef idx="0">
                <a:srgbClr val="9D9C54"/>
              </a:effectRef>
              <a:fontRef idx="minor">
                <a:srgbClr val="FFFFFF"/>
              </a:fontRef>
            </p:style>
            <p:txBody>
              <a:bodyPr rtlCol="0" anchor="ctr"/>
              <a:lstStyle/>
              <a:p>
                <a:pPr algn="ctr"/>
                <a:endParaRPr lang="zh-CN" altLang="en-US">
                  <a:solidFill>
                    <a:srgbClr val="FFFFFF"/>
                  </a:solidFill>
                  <a:latin typeface="Arial" panose="020B0604020202020204" pitchFamily="34" charset="0"/>
                  <a:ea typeface="微软雅黑" panose="020B0503020204020204" pitchFamily="34" charset="-122"/>
                </a:endParaRPr>
              </a:p>
            </p:txBody>
          </p:sp>
        </p:grpSp>
        <p:sp>
          <p:nvSpPr>
            <p:cNvPr id="14" name="文本框 13"/>
            <p:cNvSpPr txBox="1"/>
            <p:nvPr>
              <p:custDataLst>
                <p:tags r:id="rId15"/>
              </p:custDataLst>
            </p:nvPr>
          </p:nvSpPr>
          <p:spPr>
            <a:xfrm>
              <a:off x="1126" y="656"/>
              <a:ext cx="1408" cy="822"/>
            </a:xfrm>
            <a:prstGeom prst="rect">
              <a:avLst/>
            </a:prstGeom>
            <a:noFill/>
            <a:extLst>
              <a:ext uri="{909E8E84-426E-40DD-AFC4-6F175D3DCCD1}">
                <a14:hiddenFill xmlns:a14="http://schemas.microsoft.com/office/drawing/2010/main">
                  <a:grpFill/>
                </a14:hiddenFill>
              </a:ext>
            </a:extLst>
          </p:spPr>
          <p:txBody>
            <a:bodyPr wrap="none" rtlCol="0" anchor="t">
              <a:spAutoFit/>
            </a:bodyPr>
            <a:lstStyle/>
            <a:p>
              <a:r>
                <a:rPr lang="zh-CN" altLang="en-US" sz="2800" b="1" smtClean="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资料</a:t>
              </a:r>
              <a:endParaRPr lang="zh-CN" altLang="en-US" sz="2800" b="1" smtClean="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7" name="文本框 5"/>
          <p:cNvSpPr txBox="1"/>
          <p:nvPr>
            <p:custDataLst>
              <p:tags r:id="rId16"/>
            </p:custDataLst>
          </p:nvPr>
        </p:nvSpPr>
        <p:spPr>
          <a:xfrm>
            <a:off x="3186117" y="4880489"/>
            <a:ext cx="6799591" cy="521970"/>
          </a:xfrm>
          <a:prstGeom prst="rect">
            <a:avLst/>
          </a:prstGeom>
          <a:noFill/>
          <a:ln>
            <a:noFill/>
          </a:ln>
          <a:extLst>
            <a:ext uri="{909E8E84-426E-40DD-AFC4-6F175D3DCCD1}">
              <a14:hiddenFill xmlns:a14="http://schemas.microsoft.com/office/drawing/2010/main">
                <a:solidFill>
                  <a:srgbClr val="45928C">
                    <a:lumMod val="20000"/>
                    <a:lumOff val="80000"/>
                  </a:srgbClr>
                </a:solidFill>
              </a14:hiddenFill>
            </a:ext>
          </a:extLst>
        </p:spPr>
        <p:txBody>
          <a:bodyPr wrap="square" rtlCol="0">
            <a:spAutoFit/>
          </a:bodyPr>
          <a:lstStyle/>
          <a:p>
            <a:r>
              <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rPr>
              <a:t>加热、 加催化剂（如</a:t>
            </a:r>
            <a:r>
              <a:rPr lang="en-US" alt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rPr>
              <a:t>Fecl</a:t>
            </a:r>
            <a:r>
              <a:rPr lang="en-US" altLang="zh-CN" sz="2800" b="1"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0"/>
              </a:rPr>
              <a:t>3</a:t>
            </a:r>
            <a:r>
              <a:rPr lang="en-US" alt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8" name="文本框 1"/>
          <p:cNvSpPr txBox="1"/>
          <p:nvPr>
            <p:custDataLst>
              <p:tags r:id="rId17"/>
            </p:custDataLst>
          </p:nvPr>
        </p:nvSpPr>
        <p:spPr>
          <a:xfrm>
            <a:off x="4964752" y="6149019"/>
            <a:ext cx="3869608" cy="521970"/>
          </a:xfrm>
          <a:prstGeom prst="rect">
            <a:avLst/>
          </a:prstGeom>
          <a:noFill/>
          <a:ln>
            <a:noFill/>
          </a:ln>
          <a:extLst>
            <a:ext uri="{909E8E84-426E-40DD-AFC4-6F175D3DCCD1}">
              <a14:hiddenFill xmlns:a14="http://schemas.microsoft.com/office/drawing/2010/main">
                <a:solidFill>
                  <a:srgbClr val="45928C">
                    <a:lumMod val="20000"/>
                    <a:lumOff val="80000"/>
                  </a:srgbClr>
                </a:solidFill>
              </a14:hiddenFill>
            </a:ext>
          </a:extLst>
        </p:spPr>
        <p:txBody>
          <a:bodyPr wrap="square" rtlCol="0">
            <a:spAutoFit/>
          </a:bodyPr>
          <a:lstStyle/>
          <a:p>
            <a:r>
              <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rPr>
              <a:t>细胞中含有</a:t>
            </a:r>
            <a:r>
              <a:rPr lang="zh-CN" altLang="en-US" sz="2800" b="1"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0"/>
              </a:rPr>
              <a:t>过氧化氢酶</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2" name="Title 6"/>
          <p:cNvSpPr txBox="1"/>
          <p:nvPr>
            <p:custDataLst>
              <p:tags r:id="rId18"/>
            </p:custDataLst>
          </p:nvPr>
        </p:nvSpPr>
        <p:spPr>
          <a:xfrm>
            <a:off x="2652395" y="4233545"/>
            <a:ext cx="7821930" cy="501650"/>
          </a:xfrm>
          <a:prstGeom prst="rect">
            <a:avLst/>
          </a:prstGeom>
          <a:noFill/>
          <a:ln w="3175">
            <a:noFill/>
            <a:prstDash val="dash"/>
          </a:ln>
          <a:extLst>
            <a:ext uri="{909E8E84-426E-40DD-AFC4-6F175D3DCCD1}">
              <a14:hiddenFill xmlns:a14="http://schemas.microsoft.com/office/drawing/2010/main">
                <a:solidFill>
                  <a:srgbClr val="FEFEFB"/>
                </a:solidFill>
              </a14:hiddenFill>
            </a:ext>
          </a:extLst>
        </p:spPr>
        <p:txBody>
          <a:bodyPr wrap="square" lIns="71986" tIns="36188" rIns="71986" bIns="36188" rtlCol="0" anchor="t" anchorCtr="0">
            <a:spAutoFit/>
          </a:bodyPr>
          <a:lstStyle>
            <a:lvl1pPr algn="l" defTabSz="913765" rtl="0" eaLnBrk="1" latinLnBrk="0" hangingPunct="1">
              <a:lnSpc>
                <a:spcPct val="90000"/>
              </a:lnSpc>
              <a:spcBef>
                <a:spcPct val="0"/>
              </a:spcBef>
              <a:buNone/>
              <a:defRPr lang="en-US" sz="2745" b="0" kern="1200" cap="none" spc="-49" baseline="0" smtClean="0">
                <a:ln w="3175">
                  <a:noFill/>
                </a:ln>
                <a:solidFill>
                  <a:srgbClr val="000000"/>
                </a:solidFill>
                <a:effectLst/>
                <a:latin typeface="Arial" panose="020B0604020202020204" pitchFamily="34" charset="0"/>
                <a:ea typeface="微软雅黑" panose="020B0503020204020204" pitchFamily="34" charset="-122"/>
                <a:cs typeface="Segoe UI" panose="020B0502040204020203" pitchFamily="34" charset="0"/>
              </a:defRPr>
            </a:lvl1pPr>
          </a:lstStyle>
          <a:p>
            <a:pPr marL="457200" lvl="0" indent="-457200" algn="l" fontAlgn="auto">
              <a:lnSpc>
                <a:spcPct val="100000"/>
              </a:lnSpc>
              <a:spcBef>
                <a:spcPts val="1200"/>
              </a:spcBef>
              <a:spcAft>
                <a:spcPct val="0"/>
              </a:spcAft>
              <a:buSzTx/>
              <a:buFont typeface="Wingdings" panose="05000000000000000000" charset="0"/>
              <a:buChar char="Ø"/>
            </a:pPr>
            <a:r>
              <a:rPr lang="zh-CN" altLang="en-US" sz="2800" b="1" spc="160">
                <a:ln w="3175">
                  <a:noFill/>
                  <a:prstDash val="dash"/>
                </a:ln>
                <a:solidFill>
                  <a:srgbClr val="0070C0"/>
                </a:solidFill>
                <a:uFillTx/>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在体外要使过氧化氢</a:t>
            </a:r>
            <a:r>
              <a:rPr lang="zh-CN" altLang="en-US" sz="2800" b="1" spc="160">
                <a:ln w="3175">
                  <a:noFill/>
                  <a:prstDash val="dash"/>
                </a:ln>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快速</a:t>
            </a:r>
            <a:r>
              <a:rPr lang="zh-CN" altLang="en-US" sz="2800" b="1" spc="160">
                <a:ln w="3175">
                  <a:noFill/>
                  <a:prstDash val="dash"/>
                </a:ln>
                <a:solidFill>
                  <a:srgbClr val="0070C0"/>
                </a:solidFill>
                <a:uFillTx/>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分解需要什么条件？</a:t>
            </a:r>
            <a:endParaRPr lang="zh-CN" altLang="en-US" sz="2800" b="1" spc="160">
              <a:ln w="3175">
                <a:noFill/>
                <a:prstDash val="dash"/>
              </a:ln>
              <a:solidFill>
                <a:srgbClr val="0070C0"/>
              </a:solidFill>
              <a:uFillTx/>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sp>
        <p:nvSpPr>
          <p:cNvPr id="2" name="Title 6"/>
          <p:cNvSpPr txBox="1"/>
          <p:nvPr>
            <p:custDataLst>
              <p:tags r:id="rId19"/>
            </p:custDataLst>
          </p:nvPr>
        </p:nvSpPr>
        <p:spPr>
          <a:xfrm>
            <a:off x="2652229" y="5646828"/>
            <a:ext cx="8573452" cy="501650"/>
          </a:xfrm>
          <a:prstGeom prst="rect">
            <a:avLst/>
          </a:prstGeom>
          <a:noFill/>
          <a:ln w="3175">
            <a:noFill/>
            <a:prstDash val="dash"/>
          </a:ln>
          <a:extLst>
            <a:ext uri="{909E8E84-426E-40DD-AFC4-6F175D3DCCD1}">
              <a14:hiddenFill xmlns:a14="http://schemas.microsoft.com/office/drawing/2010/main">
                <a:solidFill>
                  <a:srgbClr val="FEFEFB"/>
                </a:solidFill>
              </a14:hiddenFill>
            </a:ext>
          </a:extLst>
        </p:spPr>
        <p:txBody>
          <a:bodyPr wrap="square" lIns="71986" tIns="36188" rIns="71986" bIns="36188" rtlCol="0" anchor="t" anchorCtr="0">
            <a:spAutoFit/>
          </a:bodyPr>
          <a:lstStyle>
            <a:lvl1pPr algn="l" defTabSz="913765" rtl="0" eaLnBrk="1" latinLnBrk="0" hangingPunct="1">
              <a:lnSpc>
                <a:spcPct val="90000"/>
              </a:lnSpc>
              <a:spcBef>
                <a:spcPct val="0"/>
              </a:spcBef>
              <a:buNone/>
              <a:defRPr lang="en-US" sz="2745" b="0" kern="1200" cap="none" spc="-49" baseline="0" smtClean="0">
                <a:ln w="3175">
                  <a:noFill/>
                </a:ln>
                <a:solidFill>
                  <a:srgbClr val="000000"/>
                </a:solidFill>
                <a:effectLst/>
                <a:latin typeface="Arial" panose="020B0604020202020204" pitchFamily="34" charset="0"/>
                <a:ea typeface="微软雅黑" panose="020B0503020204020204" pitchFamily="34" charset="-122"/>
                <a:cs typeface="Segoe UI" panose="020B0502040204020203" pitchFamily="34" charset="0"/>
              </a:defRPr>
            </a:lvl1pPr>
          </a:lstStyle>
          <a:p>
            <a:pPr marL="457200" lvl="0" indent="-457200" algn="l" fontAlgn="auto">
              <a:lnSpc>
                <a:spcPct val="100000"/>
              </a:lnSpc>
              <a:spcBef>
                <a:spcPts val="1200"/>
              </a:spcBef>
              <a:spcAft>
                <a:spcPct val="0"/>
              </a:spcAft>
              <a:buSzTx/>
              <a:buFont typeface="Wingdings" panose="05000000000000000000" charset="0"/>
              <a:buChar char="Ø"/>
            </a:pPr>
            <a:r>
              <a:rPr lang="zh-CN" altLang="en-US" sz="2800" b="1" spc="160">
                <a:ln w="3175">
                  <a:noFill/>
                  <a:prstDash val="dash"/>
                </a:ln>
                <a:solidFill>
                  <a:srgbClr val="0070C0"/>
                </a:solidFill>
                <a:uFillTx/>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细胞内的过氧化氢又是怎样被</a:t>
            </a:r>
            <a:r>
              <a:rPr lang="zh-CN" altLang="en-US" sz="2800" b="1" spc="160">
                <a:ln w="3175">
                  <a:noFill/>
                  <a:prstDash val="dash"/>
                </a:ln>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快速</a:t>
            </a:r>
            <a:r>
              <a:rPr lang="zh-CN" altLang="en-US" sz="2800" b="1" spc="160">
                <a:ln w="3175">
                  <a:noFill/>
                  <a:prstDash val="dash"/>
                </a:ln>
                <a:solidFill>
                  <a:srgbClr val="0070C0"/>
                </a:solidFill>
                <a:uFillTx/>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分解的呢？</a:t>
            </a:r>
            <a:endParaRPr lang="zh-CN" altLang="en-US" sz="2800" b="1" spc="160">
              <a:ln w="3175">
                <a:noFill/>
                <a:prstDash val="dash"/>
              </a:ln>
              <a:solidFill>
                <a:srgbClr val="0070C0"/>
              </a:solidFill>
              <a:uFillTx/>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pic>
        <p:nvPicPr>
          <p:cNvPr id="10" name="图片 9"/>
          <p:cNvPicPr>
            <a:picLocks noChangeAspect="1"/>
          </p:cNvPicPr>
          <p:nvPr>
            <p:custDataLst>
              <p:tags r:id="rId20"/>
            </p:custDataLst>
          </p:nvPr>
        </p:nvPicPr>
        <p:blipFill>
          <a:blip r:embed="rId21">
            <a:extLst>
              <a:ext uri="{96DAC541-7B7A-43D3-8B79-37D633B846F1}">
                <asvg:svgBlip xmlns:asvg="http://schemas.microsoft.com/office/drawing/2016/SVG/main" r:embed="rId22"/>
              </a:ext>
            </a:extLst>
          </a:blip>
          <a:stretch>
            <a:fillRect/>
          </a:stretch>
        </p:blipFill>
        <p:spPr>
          <a:xfrm>
            <a:off x="300990" y="4201795"/>
            <a:ext cx="2102485" cy="2102485"/>
          </a:xfrm>
          <a:prstGeom prst="rect">
            <a:avLst/>
          </a:prstGeom>
        </p:spPr>
      </p:pic>
      <p:grpSp>
        <p:nvGrpSpPr>
          <p:cNvPr id="9" name="组合 8"/>
          <p:cNvGrpSpPr/>
          <p:nvPr>
            <p:custDataLst>
              <p:tags r:id="rId23"/>
            </p:custDataLst>
          </p:nvPr>
        </p:nvGrpSpPr>
        <p:grpSpPr>
          <a:xfrm>
            <a:off x="3637915" y="3374390"/>
            <a:ext cx="5634355" cy="344170"/>
            <a:chOff x="5092" y="3822"/>
            <a:chExt cx="8873" cy="542"/>
          </a:xfrm>
        </p:grpSpPr>
        <p:grpSp>
          <p:nvGrpSpPr>
            <p:cNvPr id="8" name="组合 7"/>
            <p:cNvGrpSpPr/>
            <p:nvPr>
              <p:custDataLst>
                <p:tags r:id="rId24"/>
              </p:custDataLst>
            </p:nvPr>
          </p:nvGrpSpPr>
          <p:grpSpPr>
            <a:xfrm>
              <a:off x="5092" y="3822"/>
              <a:ext cx="7292" cy="542"/>
              <a:chOff x="5058" y="4506"/>
              <a:chExt cx="7292" cy="542"/>
            </a:xfrm>
          </p:grpSpPr>
          <p:sp>
            <p:nvSpPr>
              <p:cNvPr id="16390" name="文本框 16389"/>
              <p:cNvSpPr txBox="1"/>
              <p:nvPr>
                <p:custDataLst>
                  <p:tags r:id="rId25"/>
                </p:custDataLst>
              </p:nvPr>
            </p:nvSpPr>
            <p:spPr>
              <a:xfrm>
                <a:off x="5058" y="4506"/>
                <a:ext cx="7292" cy="542"/>
              </a:xfrm>
              <a:prstGeom prst="rect">
                <a:avLst/>
              </a:prstGeom>
              <a:noFill/>
              <a:ln w="63500">
                <a:noFill/>
              </a:ln>
            </p:spPr>
            <p:txBody>
              <a:bodyPr wrap="square" lIns="0" tIns="0" rIns="0" bIns="0">
                <a:spAutoFit/>
              </a:bodyPr>
              <a:lstStyle/>
              <a:p>
                <a:pPr>
                  <a:lnSpc>
                    <a:spcPct val="80000"/>
                  </a:lnSpc>
                  <a:spcBef>
                    <a:spcPct val="50000"/>
                  </a:spcBef>
                </a:pPr>
                <a:r>
                  <a:rPr lang="en-US" altLang="zh-CN" sz="2800" b="1">
                    <a:effectLst>
                      <a:outerShdw blurRad="38100" dist="38100" dir="2700000">
                        <a:srgbClr val="C0C0C0"/>
                      </a:outerShdw>
                    </a:effectLst>
                    <a:latin typeface="Times New Roman" panose="02020603050405020304"/>
                    <a:ea typeface="黑体" panose="02010609060101010101" charset="-122"/>
                    <a:cs typeface="Times New Roman" panose="02020603050405020304" charset="0"/>
                  </a:rPr>
                  <a:t>2H</a:t>
                </a:r>
                <a:r>
                  <a:rPr lang="en-US" altLang="zh-CN" sz="2800" b="1" baseline="-25000">
                    <a:effectLst>
                      <a:outerShdw blurRad="38100" dist="38100" dir="2700000">
                        <a:srgbClr val="C0C0C0"/>
                      </a:outerShdw>
                    </a:effectLst>
                    <a:latin typeface="Times New Roman" panose="02020603050405020304"/>
                    <a:ea typeface="黑体" panose="02010609060101010101" charset="-122"/>
                    <a:cs typeface="Times New Roman" panose="02020603050405020304" charset="0"/>
                  </a:rPr>
                  <a:t>2</a:t>
                </a:r>
                <a:r>
                  <a:rPr lang="en-US" altLang="zh-CN" sz="2800" b="1">
                    <a:effectLst>
                      <a:outerShdw blurRad="38100" dist="38100" dir="2700000">
                        <a:srgbClr val="C0C0C0"/>
                      </a:outerShdw>
                    </a:effectLst>
                    <a:latin typeface="Times New Roman" panose="02020603050405020304"/>
                    <a:ea typeface="黑体" panose="02010609060101010101" charset="-122"/>
                    <a:cs typeface="Times New Roman" panose="02020603050405020304" charset="0"/>
                  </a:rPr>
                  <a:t>O</a:t>
                </a:r>
                <a:r>
                  <a:rPr lang="en-US" altLang="zh-CN" sz="2800" b="1" baseline="-25000">
                    <a:effectLst>
                      <a:outerShdw blurRad="38100" dist="38100" dir="2700000">
                        <a:srgbClr val="C0C0C0"/>
                      </a:outerShdw>
                    </a:effectLst>
                    <a:latin typeface="Times New Roman" panose="02020603050405020304"/>
                    <a:ea typeface="黑体" panose="02010609060101010101" charset="-122"/>
                    <a:cs typeface="Times New Roman" panose="02020603050405020304" charset="0"/>
                  </a:rPr>
                  <a:t>2 </a:t>
                </a:r>
                <a:endParaRPr lang="en-US" altLang="en-US" sz="2800" b="1" baseline="-25000">
                  <a:effectLst>
                    <a:outerShdw blurRad="38100" dist="38100" dir="2700000">
                      <a:srgbClr val="C0C0C0"/>
                    </a:outerShdw>
                  </a:effectLst>
                  <a:latin typeface="Times New Roman" panose="02020603050405020304"/>
                  <a:ea typeface="黑体" panose="02010609060101010101" charset="-122"/>
                  <a:cs typeface="Times New Roman" panose="02020603050405020304" charset="0"/>
                </a:endParaRPr>
              </a:p>
            </p:txBody>
          </p:sp>
          <p:sp>
            <p:nvSpPr>
              <p:cNvPr id="16392" name="直接连接符 16391"/>
              <p:cNvSpPr/>
              <p:nvPr>
                <p:custDataLst>
                  <p:tags r:id="rId26"/>
                </p:custDataLst>
              </p:nvPr>
            </p:nvSpPr>
            <p:spPr>
              <a:xfrm flipV="1">
                <a:off x="6820" y="4754"/>
                <a:ext cx="1814" cy="2"/>
              </a:xfrm>
              <a:prstGeom prst="line">
                <a:avLst/>
              </a:prstGeom>
              <a:ln w="38100" cap="flat" cmpd="sng">
                <a:solidFill>
                  <a:srgbClr val="000000"/>
                </a:solidFill>
                <a:prstDash val="solid"/>
                <a:headEnd type="none" w="med" len="med"/>
                <a:tailEnd type="stealth" w="lg" len="lg"/>
              </a:ln>
            </p:spPr>
            <p:txBody>
              <a:bodyPr/>
              <a:lstStyle/>
              <a:p/>
            </p:txBody>
          </p:sp>
        </p:grpSp>
        <p:sp>
          <p:nvSpPr>
            <p:cNvPr id="16393" name="文本框 16392"/>
            <p:cNvSpPr txBox="1"/>
            <p:nvPr>
              <p:custDataLst>
                <p:tags r:id="rId27"/>
              </p:custDataLst>
            </p:nvPr>
          </p:nvSpPr>
          <p:spPr>
            <a:xfrm>
              <a:off x="8951" y="3822"/>
              <a:ext cx="5014" cy="542"/>
            </a:xfrm>
            <a:prstGeom prst="rect">
              <a:avLst/>
            </a:prstGeom>
            <a:noFill/>
            <a:ln w="63500">
              <a:noFill/>
            </a:ln>
          </p:spPr>
          <p:txBody>
            <a:bodyPr wrap="square" lIns="0" tIns="0" rIns="0" bIns="0">
              <a:spAutoFit/>
            </a:bodyPr>
            <a:lstStyle/>
            <a:p>
              <a:pPr>
                <a:lnSpc>
                  <a:spcPct val="80000"/>
                </a:lnSpc>
                <a:spcBef>
                  <a:spcPct val="50000"/>
                </a:spcBef>
              </a:pPr>
              <a:r>
                <a:rPr lang="en-US" altLang="en-US" sz="2800" b="1">
                  <a:effectLst>
                    <a:outerShdw blurRad="38100" dist="38100" dir="2700000">
                      <a:srgbClr val="C0C0C0"/>
                    </a:outerShdw>
                  </a:effectLst>
                  <a:latin typeface="Times New Roman" panose="02020603050405020304"/>
                  <a:ea typeface="黑体" panose="02010609060101010101" charset="-122"/>
                  <a:cs typeface="Times New Roman" panose="02020603050405020304" charset="0"/>
                </a:rPr>
                <a:t>2H</a:t>
              </a:r>
              <a:r>
                <a:rPr lang="en-US" altLang="en-US" sz="2800" b="1" baseline="-25000">
                  <a:effectLst>
                    <a:outerShdw blurRad="38100" dist="38100" dir="2700000">
                      <a:srgbClr val="C0C0C0"/>
                    </a:outerShdw>
                  </a:effectLst>
                  <a:latin typeface="Times New Roman" panose="02020603050405020304"/>
                  <a:ea typeface="黑体" panose="02010609060101010101" charset="-122"/>
                  <a:cs typeface="Times New Roman" panose="02020603050405020304" charset="0"/>
                </a:rPr>
                <a:t>2</a:t>
              </a:r>
              <a:r>
                <a:rPr lang="en-US" altLang="en-US" sz="2800" b="1">
                  <a:effectLst>
                    <a:outerShdw blurRad="38100" dist="38100" dir="2700000">
                      <a:srgbClr val="C0C0C0"/>
                    </a:outerShdw>
                  </a:effectLst>
                  <a:latin typeface="Times New Roman" panose="02020603050405020304"/>
                  <a:ea typeface="黑体" panose="02010609060101010101" charset="-122"/>
                  <a:cs typeface="Times New Roman" panose="02020603050405020304" charset="0"/>
                </a:rPr>
                <a:t>O  +  O</a:t>
              </a:r>
              <a:r>
                <a:rPr lang="en-US" altLang="en-US" sz="2800" b="1" baseline="-25000">
                  <a:effectLst>
                    <a:outerShdw blurRad="38100" dist="38100" dir="2700000">
                      <a:srgbClr val="C0C0C0"/>
                    </a:outerShdw>
                  </a:effectLst>
                  <a:latin typeface="Times New Roman" panose="02020603050405020304"/>
                  <a:ea typeface="黑体" panose="02010609060101010101" charset="-122"/>
                  <a:cs typeface="Times New Roman" panose="02020603050405020304" charset="0"/>
                </a:rPr>
                <a:t>2</a:t>
              </a:r>
              <a:r>
                <a:rPr lang="en-US" altLang="zh-CN" sz="2800" b="1">
                  <a:effectLst>
                    <a:outerShdw blurRad="38100" dist="38100" dir="2700000">
                      <a:srgbClr val="C0C0C0"/>
                    </a:outerShdw>
                  </a:effectLst>
                  <a:latin typeface="Arial" panose="020B0604020202020204" pitchFamily="34" charset="0"/>
                  <a:ea typeface="黑体" panose="02010609060101010101" charset="-122"/>
                </a:rPr>
                <a:t>↑</a:t>
              </a:r>
              <a:endParaRPr lang="en-US" altLang="en-US" sz="2800" b="1">
                <a:effectLst>
                  <a:outerShdw blurRad="38100" dist="38100" dir="2700000">
                    <a:srgbClr val="C0C0C0"/>
                  </a:outerShdw>
                </a:effectLst>
                <a:latin typeface="Arial" panose="020B0604020202020204" pitchFamily="34" charset="0"/>
                <a:ea typeface="黑体" panose="02010609060101010101" charset="-122"/>
              </a:endParaRPr>
            </a:p>
          </p:txBody>
        </p:sp>
      </p:grpSp>
      <p:sp>
        <p:nvSpPr>
          <p:cNvPr id="5" name="文本框 4"/>
          <p:cNvSpPr txBox="1"/>
          <p:nvPr>
            <p:custDataLst>
              <p:tags r:id="rId28"/>
            </p:custDataLst>
          </p:nvPr>
        </p:nvSpPr>
        <p:spPr>
          <a:xfrm>
            <a:off x="1567725" y="1775867"/>
            <a:ext cx="9775285" cy="1383665"/>
          </a:xfrm>
          <a:prstGeom prst="rect">
            <a:avLst/>
          </a:prstGeom>
          <a:noFill/>
        </p:spPr>
        <p:txBody>
          <a:bodyPr wrap="square" rtlCol="0">
            <a:spAutoFit/>
          </a:bodyPr>
          <a:lstStyle/>
          <a:p>
            <a:r>
              <a:rPr lang="zh-CN" alt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细胞代谢</a:t>
            </a:r>
            <a:r>
              <a:rPr lang="zh-CN" altLang="en-US" sz="2800" b="1"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是细胞生命活动的基础，但代谢也会产生对细胞有害的物质，如</a:t>
            </a:r>
            <a:r>
              <a:rPr lang="zh-CN" alt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过氧化氢</a:t>
            </a:r>
            <a:r>
              <a:rPr lang="zh-CN" altLang="en-US" sz="2800" b="1"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体内过氧化氢过多会导致皮肤发黄，毛发（包括头发）变白 ，会加速人体衰老</a:t>
            </a:r>
            <a:r>
              <a:rPr lang="zh-CN" altLang="en-US" sz="2800" b="1"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  </a:t>
            </a:r>
            <a:endPar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blinds(horizontal)">
                                      <p:cBhvr>
                                        <p:cTn id="11" dur="500"/>
                                        <p:tgtEl>
                                          <p:spTgt spid="2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blinds(horizontal)">
                                      <p:cBhvr>
                                        <p:cTn id="2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32" grpId="0"/>
      <p:bldP spid="2" grpId="0"/>
    </p:bldLst>
  </p:timing>
</p:sld>
</file>

<file path=ppt/tags/tag1.xml><?xml version="1.0" encoding="utf-8"?>
<p:tagLst xmlns:p="http://schemas.openxmlformats.org/presentationml/2006/main">
  <p:tag name="AS_UNIQUEID" val="1498"/>
</p:tagLst>
</file>

<file path=ppt/tags/tag10.xml><?xml version="1.0" encoding="utf-8"?>
<p:tagLst xmlns:p="http://schemas.openxmlformats.org/presentationml/2006/main">
  <p:tag name="AS_UNIQUEID" val="1508"/>
</p:tagLst>
</file>

<file path=ppt/tags/tag100.xml><?xml version="1.0" encoding="utf-8"?>
<p:tagLst xmlns:p="http://schemas.openxmlformats.org/presentationml/2006/main">
  <p:tag name="AS_UNIQUEID" val="1603"/>
</p:tagLst>
</file>

<file path=ppt/tags/tag1000.xml><?xml version="1.0" encoding="utf-8"?>
<p:tagLst xmlns:p="http://schemas.openxmlformats.org/presentationml/2006/main">
  <p:tag name="AS_UNIQUEID" val="116"/>
</p:tagLst>
</file>

<file path=ppt/tags/tag1001.xml><?xml version="1.0" encoding="utf-8"?>
<p:tagLst xmlns:p="http://schemas.openxmlformats.org/presentationml/2006/main">
  <p:tag name="AS_UNIQUEID" val="12138"/>
</p:tagLst>
</file>

<file path=ppt/tags/tag1002.xml><?xml version="1.0" encoding="utf-8"?>
<p:tagLst xmlns:p="http://schemas.openxmlformats.org/presentationml/2006/main">
  <p:tag name="AS_UNIQUEID" val="21526"/>
</p:tagLst>
</file>

<file path=ppt/tags/tag1003.xml><?xml version="1.0" encoding="utf-8"?>
<p:tagLst xmlns:p="http://schemas.openxmlformats.org/presentationml/2006/main">
  <p:tag name="AS_UNIQUEID" val="21527"/>
</p:tagLst>
</file>

<file path=ppt/tags/tag1004.xml><?xml version="1.0" encoding="utf-8"?>
<p:tagLst xmlns:p="http://schemas.openxmlformats.org/presentationml/2006/main">
  <p:tag name="AS_UNIQUEID" val="21949"/>
</p:tagLst>
</file>

<file path=ppt/tags/tag1005.xml><?xml version="1.0" encoding="utf-8"?>
<p:tagLst xmlns:p="http://schemas.openxmlformats.org/presentationml/2006/main">
  <p:tag name="AS_UNIQUEID" val="19194"/>
</p:tagLst>
</file>

<file path=ppt/tags/tag1006.xml><?xml version="1.0" encoding="utf-8"?>
<p:tagLst xmlns:p="http://schemas.openxmlformats.org/presentationml/2006/main">
  <p:tag name="AS_UNIQUEID" val="1695"/>
</p:tagLst>
</file>

<file path=ppt/tags/tag1007.xml><?xml version="1.0" encoding="utf-8"?>
<p:tagLst xmlns:p="http://schemas.openxmlformats.org/presentationml/2006/main">
  <p:tag name="AS_UNIQUEID" val="1697"/>
</p:tagLst>
</file>

<file path=ppt/tags/tag1008.xml><?xml version="1.0" encoding="utf-8"?>
<p:tagLst xmlns:p="http://schemas.openxmlformats.org/presentationml/2006/main">
  <p:tag name="AS_UNIQUEID" val="1699"/>
</p:tagLst>
</file>

<file path=ppt/tags/tag1009.xml><?xml version="1.0" encoding="utf-8"?>
<p:tagLst xmlns:p="http://schemas.openxmlformats.org/presentationml/2006/main">
  <p:tag name="AS_UNIQUEID" val="1696"/>
</p:tagLst>
</file>

<file path=ppt/tags/tag101.xml><?xml version="1.0" encoding="utf-8"?>
<p:tagLst xmlns:p="http://schemas.openxmlformats.org/presentationml/2006/main">
  <p:tag name="AS_UNIQUEID" val="1604"/>
</p:tagLst>
</file>

<file path=ppt/tags/tag1010.xml><?xml version="1.0" encoding="utf-8"?>
<p:tagLst xmlns:p="http://schemas.openxmlformats.org/presentationml/2006/main">
  <p:tag name="AS_UNIQUEID" val="1698"/>
</p:tagLst>
</file>

<file path=ppt/tags/tag1011.xml><?xml version="1.0" encoding="utf-8"?>
<p:tagLst xmlns:p="http://schemas.openxmlformats.org/presentationml/2006/main">
  <p:tag name="AS_UNIQUEID" val="21950"/>
</p:tagLst>
</file>

<file path=ppt/tags/tag1012.xml><?xml version="1.0" encoding="utf-8"?>
<p:tagLst xmlns:p="http://schemas.openxmlformats.org/presentationml/2006/main">
  <p:tag name="AS_UNIQUEID" val="21951"/>
</p:tagLst>
</file>

<file path=ppt/tags/tag1013.xml><?xml version="1.0" encoding="utf-8"?>
<p:tagLst xmlns:p="http://schemas.openxmlformats.org/presentationml/2006/main">
  <p:tag name="AS_UNIQUEID" val="21512"/>
</p:tagLst>
</file>

<file path=ppt/tags/tag1014.xml><?xml version="1.0" encoding="utf-8"?>
<p:tagLst xmlns:p="http://schemas.openxmlformats.org/presentationml/2006/main">
  <p:tag name="AS_UNIQUEID" val="21513"/>
</p:tagLst>
</file>

<file path=ppt/tags/tag1015.xml><?xml version="1.0" encoding="utf-8"?>
<p:tagLst xmlns:p="http://schemas.openxmlformats.org/presentationml/2006/main">
  <p:tag name="AS_UNIQUEID" val="21514"/>
</p:tagLst>
</file>

<file path=ppt/tags/tag1016.xml><?xml version="1.0" encoding="utf-8"?>
<p:tagLst xmlns:p="http://schemas.openxmlformats.org/presentationml/2006/main">
  <p:tag name="AS_UNIQUEID" val="21953"/>
</p:tagLst>
</file>

<file path=ppt/tags/tag1017.xml><?xml version="1.0" encoding="utf-8"?>
<p:tagLst xmlns:p="http://schemas.openxmlformats.org/presentationml/2006/main">
  <p:tag name="AS_UNIQUEID" val="19194"/>
</p:tagLst>
</file>

<file path=ppt/tags/tag1018.xml><?xml version="1.0" encoding="utf-8"?>
<p:tagLst xmlns:p="http://schemas.openxmlformats.org/presentationml/2006/main">
  <p:tag name="AS_UNIQUEID" val="1695"/>
</p:tagLst>
</file>

<file path=ppt/tags/tag1019.xml><?xml version="1.0" encoding="utf-8"?>
<p:tagLst xmlns:p="http://schemas.openxmlformats.org/presentationml/2006/main">
  <p:tag name="AS_UNIQUEID" val="1697"/>
</p:tagLst>
</file>

<file path=ppt/tags/tag102.xml><?xml version="1.0" encoding="utf-8"?>
<p:tagLst xmlns:p="http://schemas.openxmlformats.org/presentationml/2006/main">
  <p:tag name="AS_UNIQUEID" val="1605"/>
</p:tagLst>
</file>

<file path=ppt/tags/tag1020.xml><?xml version="1.0" encoding="utf-8"?>
<p:tagLst xmlns:p="http://schemas.openxmlformats.org/presentationml/2006/main">
  <p:tag name="AS_UNIQUEID" val="1699"/>
</p:tagLst>
</file>

<file path=ppt/tags/tag1021.xml><?xml version="1.0" encoding="utf-8"?>
<p:tagLst xmlns:p="http://schemas.openxmlformats.org/presentationml/2006/main">
  <p:tag name="AS_UNIQUEID" val="1696"/>
</p:tagLst>
</file>

<file path=ppt/tags/tag1022.xml><?xml version="1.0" encoding="utf-8"?>
<p:tagLst xmlns:p="http://schemas.openxmlformats.org/presentationml/2006/main">
  <p:tag name="AS_UNIQUEID" val="1698"/>
</p:tagLst>
</file>

<file path=ppt/tags/tag1023.xml><?xml version="1.0" encoding="utf-8"?>
<p:tagLst xmlns:p="http://schemas.openxmlformats.org/presentationml/2006/main">
  <p:tag name="AS_UNIQUEID" val="21954"/>
</p:tagLst>
</file>

<file path=ppt/tags/tag1024.xml><?xml version="1.0" encoding="utf-8"?>
<p:tagLst xmlns:p="http://schemas.openxmlformats.org/presentationml/2006/main">
  <p:tag name="AS_UNIQUEID" val="12284"/>
</p:tagLst>
</file>

<file path=ppt/tags/tag1025.xml><?xml version="1.0" encoding="utf-8"?>
<p:tagLst xmlns:p="http://schemas.openxmlformats.org/presentationml/2006/main">
  <p:tag name="AS_UNIQUEID" val="12285"/>
</p:tagLst>
</file>

<file path=ppt/tags/tag1026.xml><?xml version="1.0" encoding="utf-8"?>
<p:tagLst xmlns:p="http://schemas.openxmlformats.org/presentationml/2006/main">
  <p:tag name="AS_UNIQUEID" val="12286"/>
</p:tagLst>
</file>

<file path=ppt/tags/tag1027.xml><?xml version="1.0" encoding="utf-8"?>
<p:tagLst xmlns:p="http://schemas.openxmlformats.org/presentationml/2006/main">
  <p:tag name="AS_UNIQUEID" val="12287"/>
</p:tagLst>
</file>

<file path=ppt/tags/tag1028.xml><?xml version="1.0" encoding="utf-8"?>
<p:tagLst xmlns:p="http://schemas.openxmlformats.org/presentationml/2006/main">
  <p:tag name="AS_UNIQUEID" val="12288"/>
</p:tagLst>
</file>

<file path=ppt/tags/tag1029.xml><?xml version="1.0" encoding="utf-8"?>
<p:tagLst xmlns:p="http://schemas.openxmlformats.org/presentationml/2006/main">
  <p:tag name="AS_UNIQUEID" val="12289"/>
</p:tagLst>
</file>

<file path=ppt/tags/tag103.xml><?xml version="1.0" encoding="utf-8"?>
<p:tagLst xmlns:p="http://schemas.openxmlformats.org/presentationml/2006/main">
  <p:tag name="AS_UNIQUEID" val="1606"/>
</p:tagLst>
</file>

<file path=ppt/tags/tag1030.xml><?xml version="1.0" encoding="utf-8"?>
<p:tagLst xmlns:p="http://schemas.openxmlformats.org/presentationml/2006/main">
  <p:tag name="AS_UNIQUEID" val="12290"/>
</p:tagLst>
</file>

<file path=ppt/tags/tag1031.xml><?xml version="1.0" encoding="utf-8"?>
<p:tagLst xmlns:p="http://schemas.openxmlformats.org/presentationml/2006/main">
  <p:tag name="AS_UNIQUEID" val="12291"/>
</p:tagLst>
</file>

<file path=ppt/tags/tag1032.xml><?xml version="1.0" encoding="utf-8"?>
<p:tagLst xmlns:p="http://schemas.openxmlformats.org/presentationml/2006/main">
  <p:tag name="AS_UNIQUEID" val="12292"/>
</p:tagLst>
</file>

<file path=ppt/tags/tag1033.xml><?xml version="1.0" encoding="utf-8"?>
<p:tagLst xmlns:p="http://schemas.openxmlformats.org/presentationml/2006/main">
  <p:tag name="AS_UNIQUEID" val="12293"/>
</p:tagLst>
</file>

<file path=ppt/tags/tag1034.xml><?xml version="1.0" encoding="utf-8"?>
<p:tagLst xmlns:p="http://schemas.openxmlformats.org/presentationml/2006/main">
  <p:tag name="AS_UNIQUEID" val="12294"/>
</p:tagLst>
</file>

<file path=ppt/tags/tag1035.xml><?xml version="1.0" encoding="utf-8"?>
<p:tagLst xmlns:p="http://schemas.openxmlformats.org/presentationml/2006/main">
  <p:tag name="AS_UNIQUEID" val="12295"/>
</p:tagLst>
</file>

<file path=ppt/tags/tag1036.xml><?xml version="1.0" encoding="utf-8"?>
<p:tagLst xmlns:p="http://schemas.openxmlformats.org/presentationml/2006/main">
  <p:tag name="AS_UNIQUEID" val="12296"/>
</p:tagLst>
</file>

<file path=ppt/tags/tag1037.xml><?xml version="1.0" encoding="utf-8"?>
<p:tagLst xmlns:p="http://schemas.openxmlformats.org/presentationml/2006/main">
  <p:tag name="AS_UNIQUEID" val="12297"/>
</p:tagLst>
</file>

<file path=ppt/tags/tag1038.xml><?xml version="1.0" encoding="utf-8"?>
<p:tagLst xmlns:p="http://schemas.openxmlformats.org/presentationml/2006/main">
  <p:tag name="AS_UNIQUEID" val="12298"/>
</p:tagLst>
</file>

<file path=ppt/tags/tag1039.xml><?xml version="1.0" encoding="utf-8"?>
<p:tagLst xmlns:p="http://schemas.openxmlformats.org/presentationml/2006/main">
  <p:tag name="AS_UNIQUEID" val="12299"/>
</p:tagLst>
</file>

<file path=ppt/tags/tag104.xml><?xml version="1.0" encoding="utf-8"?>
<p:tagLst xmlns:p="http://schemas.openxmlformats.org/presentationml/2006/main">
  <p:tag name="AS_UNIQUEID" val="1607"/>
</p:tagLst>
</file>

<file path=ppt/tags/tag1040.xml><?xml version="1.0" encoding="utf-8"?>
<p:tagLst xmlns:p="http://schemas.openxmlformats.org/presentationml/2006/main">
  <p:tag name="AS_UNIQUEID" val="12300"/>
</p:tagLst>
</file>

<file path=ppt/tags/tag1041.xml><?xml version="1.0" encoding="utf-8"?>
<p:tagLst xmlns:p="http://schemas.openxmlformats.org/presentationml/2006/main">
  <p:tag name="AS_UNIQUEID" val="12301"/>
</p:tagLst>
</file>

<file path=ppt/tags/tag1042.xml><?xml version="1.0" encoding="utf-8"?>
<p:tagLst xmlns:p="http://schemas.openxmlformats.org/presentationml/2006/main">
  <p:tag name="AS_UNIQUEID" val="12302"/>
</p:tagLst>
</file>

<file path=ppt/tags/tag1043.xml><?xml version="1.0" encoding="utf-8"?>
<p:tagLst xmlns:p="http://schemas.openxmlformats.org/presentationml/2006/main">
  <p:tag name="AS_UNIQUEID" val="12303"/>
</p:tagLst>
</file>

<file path=ppt/tags/tag1044.xml><?xml version="1.0" encoding="utf-8"?>
<p:tagLst xmlns:p="http://schemas.openxmlformats.org/presentationml/2006/main">
  <p:tag name="AS_UNIQUEID" val="12304"/>
</p:tagLst>
</file>

<file path=ppt/tags/tag1045.xml><?xml version="1.0" encoding="utf-8"?>
<p:tagLst xmlns:p="http://schemas.openxmlformats.org/presentationml/2006/main">
  <p:tag name="AS_UNIQUEID" val="12305"/>
</p:tagLst>
</file>

<file path=ppt/tags/tag1046.xml><?xml version="1.0" encoding="utf-8"?>
<p:tagLst xmlns:p="http://schemas.openxmlformats.org/presentationml/2006/main">
  <p:tag name="KSO_WM_BEAUTIFY_FLAG" val="#wm#"/>
  <p:tag name="KSO_WM_SPECIAL_SOURCE" val="bdnull"/>
  <p:tag name="KSO_WM_TEMPLATE_CATEGORY" val="custom"/>
  <p:tag name="KSO_WM_TEMPLATE_INDEX" val="20205081"/>
</p:tagLst>
</file>

<file path=ppt/tags/tag1047.xml><?xml version="1.0" encoding="utf-8"?>
<p:tagLst xmlns:p="http://schemas.openxmlformats.org/presentationml/2006/main">
  <p:tag name="AS_UNIQUEID" val="21956"/>
</p:tagLst>
</file>

<file path=ppt/tags/tag1048.xml><?xml version="1.0" encoding="utf-8"?>
<p:tagLst xmlns:p="http://schemas.openxmlformats.org/presentationml/2006/main">
  <p:tag name="AS_UNIQUEID" val="19194"/>
</p:tagLst>
</file>

<file path=ppt/tags/tag1049.xml><?xml version="1.0" encoding="utf-8"?>
<p:tagLst xmlns:p="http://schemas.openxmlformats.org/presentationml/2006/main">
  <p:tag name="AS_UNIQUEID" val="1695"/>
</p:tagLst>
</file>

<file path=ppt/tags/tag105.xml><?xml version="1.0" encoding="utf-8"?>
<p:tagLst xmlns:p="http://schemas.openxmlformats.org/presentationml/2006/main">
  <p:tag name="AS_UNIQUEID" val="1608"/>
</p:tagLst>
</file>

<file path=ppt/tags/tag1050.xml><?xml version="1.0" encoding="utf-8"?>
<p:tagLst xmlns:p="http://schemas.openxmlformats.org/presentationml/2006/main">
  <p:tag name="AS_UNIQUEID" val="1697"/>
</p:tagLst>
</file>

<file path=ppt/tags/tag1051.xml><?xml version="1.0" encoding="utf-8"?>
<p:tagLst xmlns:p="http://schemas.openxmlformats.org/presentationml/2006/main">
  <p:tag name="AS_UNIQUEID" val="1699"/>
</p:tagLst>
</file>

<file path=ppt/tags/tag1052.xml><?xml version="1.0" encoding="utf-8"?>
<p:tagLst xmlns:p="http://schemas.openxmlformats.org/presentationml/2006/main">
  <p:tag name="AS_UNIQUEID" val="1696"/>
</p:tagLst>
</file>

<file path=ppt/tags/tag1053.xml><?xml version="1.0" encoding="utf-8"?>
<p:tagLst xmlns:p="http://schemas.openxmlformats.org/presentationml/2006/main">
  <p:tag name="AS_UNIQUEID" val="1698"/>
</p:tagLst>
</file>

<file path=ppt/tags/tag1054.xml><?xml version="1.0" encoding="utf-8"?>
<p:tagLst xmlns:p="http://schemas.openxmlformats.org/presentationml/2006/main">
  <p:tag name="AS_UNIQUEID" val="21957"/>
</p:tagLst>
</file>

<file path=ppt/tags/tag1055.xml><?xml version="1.0" encoding="utf-8"?>
<p:tagLst xmlns:p="http://schemas.openxmlformats.org/presentationml/2006/main">
  <p:tag name="AS_UNIQUEID" val="12308"/>
</p:tagLst>
</file>

<file path=ppt/tags/tag1056.xml><?xml version="1.0" encoding="utf-8"?>
<p:tagLst xmlns:p="http://schemas.openxmlformats.org/presentationml/2006/main">
  <p:tag name="AS_UNIQUEID" val="12309"/>
</p:tagLst>
</file>

<file path=ppt/tags/tag1057.xml><?xml version="1.0" encoding="utf-8"?>
<p:tagLst xmlns:p="http://schemas.openxmlformats.org/presentationml/2006/main">
  <p:tag name="AS_UNIQUEID" val="12310"/>
</p:tagLst>
</file>

<file path=ppt/tags/tag1058.xml><?xml version="1.0" encoding="utf-8"?>
<p:tagLst xmlns:p="http://schemas.openxmlformats.org/presentationml/2006/main">
  <p:tag name="AS_UNIQUEID" val="12311"/>
</p:tagLst>
</file>

<file path=ppt/tags/tag1059.xml><?xml version="1.0" encoding="utf-8"?>
<p:tagLst xmlns:p="http://schemas.openxmlformats.org/presentationml/2006/main">
  <p:tag name="AS_UNIQUEID" val="12312"/>
</p:tagLst>
</file>

<file path=ppt/tags/tag106.xml><?xml version="1.0" encoding="utf-8"?>
<p:tagLst xmlns:p="http://schemas.openxmlformats.org/presentationml/2006/main">
  <p:tag name="AS_UNIQUEID" val="1609"/>
</p:tagLst>
</file>

<file path=ppt/tags/tag1060.xml><?xml version="1.0" encoding="utf-8"?>
<p:tagLst xmlns:p="http://schemas.openxmlformats.org/presentationml/2006/main">
  <p:tag name="AS_UNIQUEID" val="12313"/>
</p:tagLst>
</file>

<file path=ppt/tags/tag1061.xml><?xml version="1.0" encoding="utf-8"?>
<p:tagLst xmlns:p="http://schemas.openxmlformats.org/presentationml/2006/main">
  <p:tag name="AS_UNIQUEID" val="12314"/>
</p:tagLst>
</file>

<file path=ppt/tags/tag1062.xml><?xml version="1.0" encoding="utf-8"?>
<p:tagLst xmlns:p="http://schemas.openxmlformats.org/presentationml/2006/main">
  <p:tag name="AS_UNIQUEID" val="12315"/>
</p:tagLst>
</file>

<file path=ppt/tags/tag1063.xml><?xml version="1.0" encoding="utf-8"?>
<p:tagLst xmlns:p="http://schemas.openxmlformats.org/presentationml/2006/main">
  <p:tag name="AS_UNIQUEID" val="12316"/>
</p:tagLst>
</file>

<file path=ppt/tags/tag1064.xml><?xml version="1.0" encoding="utf-8"?>
<p:tagLst xmlns:p="http://schemas.openxmlformats.org/presentationml/2006/main">
  <p:tag name="AS_UNIQUEID" val="12329"/>
  <p:tag name="KSO_WM_BEAUTIFY_FLAG" val=""/>
</p:tagLst>
</file>

<file path=ppt/tags/tag1065.xml><?xml version="1.0" encoding="utf-8"?>
<p:tagLst xmlns:p="http://schemas.openxmlformats.org/presentationml/2006/main">
  <p:tag name="KSO_WM_BEAUTIFY_FLAG" val="#wm#"/>
  <p:tag name="KSO_WM_SPECIAL_SOURCE" val="bdnull"/>
  <p:tag name="KSO_WM_TEMPLATE_CATEGORY" val="custom"/>
  <p:tag name="KSO_WM_TEMPLATE_INDEX" val="20205081"/>
</p:tagLst>
</file>

<file path=ppt/tags/tag1066.xml><?xml version="1.0" encoding="utf-8"?>
<p:tagLst xmlns:p="http://schemas.openxmlformats.org/presentationml/2006/main">
  <p:tag name="AS_UNIQUEID" val="12324"/>
</p:tagLst>
</file>

<file path=ppt/tags/tag1067.xml><?xml version="1.0" encoding="utf-8"?>
<p:tagLst xmlns:p="http://schemas.openxmlformats.org/presentationml/2006/main">
  <p:tag name="AS_UNIQUEID" val="12325"/>
</p:tagLst>
</file>

<file path=ppt/tags/tag1068.xml><?xml version="1.0" encoding="utf-8"?>
<p:tagLst xmlns:p="http://schemas.openxmlformats.org/presentationml/2006/main">
  <p:tag name="AS_UNIQUEID" val="12326"/>
</p:tagLst>
</file>

<file path=ppt/tags/tag1069.xml><?xml version="1.0" encoding="utf-8"?>
<p:tagLst xmlns:p="http://schemas.openxmlformats.org/presentationml/2006/main">
  <p:tag name="AS_UNIQUEID" val="12327"/>
</p:tagLst>
</file>

<file path=ppt/tags/tag107.xml><?xml version="1.0" encoding="utf-8"?>
<p:tagLst xmlns:p="http://schemas.openxmlformats.org/presentationml/2006/main">
  <p:tag name="AS_UNIQUEID" val="1610"/>
</p:tagLst>
</file>

<file path=ppt/tags/tag1070.xml><?xml version="1.0" encoding="utf-8"?>
<p:tagLst xmlns:p="http://schemas.openxmlformats.org/presentationml/2006/main">
  <p:tag name="AS_UNIQUEID" val="12328"/>
</p:tagLst>
</file>

<file path=ppt/tags/tag1071.xml><?xml version="1.0" encoding="utf-8"?>
<p:tagLst xmlns:p="http://schemas.openxmlformats.org/presentationml/2006/main">
  <p:tag name="AS_UNIQUEID" val="21960"/>
</p:tagLst>
</file>

<file path=ppt/tags/tag1072.xml><?xml version="1.0" encoding="utf-8"?>
<p:tagLst xmlns:p="http://schemas.openxmlformats.org/presentationml/2006/main">
  <p:tag name="AS_UNIQUEID" val="19194"/>
</p:tagLst>
</file>

<file path=ppt/tags/tag1073.xml><?xml version="1.0" encoding="utf-8"?>
<p:tagLst xmlns:p="http://schemas.openxmlformats.org/presentationml/2006/main">
  <p:tag name="AS_UNIQUEID" val="1695"/>
</p:tagLst>
</file>

<file path=ppt/tags/tag1074.xml><?xml version="1.0" encoding="utf-8"?>
<p:tagLst xmlns:p="http://schemas.openxmlformats.org/presentationml/2006/main">
  <p:tag name="AS_UNIQUEID" val="1697"/>
</p:tagLst>
</file>

<file path=ppt/tags/tag1075.xml><?xml version="1.0" encoding="utf-8"?>
<p:tagLst xmlns:p="http://schemas.openxmlformats.org/presentationml/2006/main">
  <p:tag name="AS_UNIQUEID" val="1699"/>
</p:tagLst>
</file>

<file path=ppt/tags/tag1076.xml><?xml version="1.0" encoding="utf-8"?>
<p:tagLst xmlns:p="http://schemas.openxmlformats.org/presentationml/2006/main">
  <p:tag name="AS_UNIQUEID" val="1696"/>
</p:tagLst>
</file>

<file path=ppt/tags/tag1077.xml><?xml version="1.0" encoding="utf-8"?>
<p:tagLst xmlns:p="http://schemas.openxmlformats.org/presentationml/2006/main">
  <p:tag name="AS_UNIQUEID" val="1698"/>
</p:tagLst>
</file>

<file path=ppt/tags/tag1078.xml><?xml version="1.0" encoding="utf-8"?>
<p:tagLst xmlns:p="http://schemas.openxmlformats.org/presentationml/2006/main">
  <p:tag name="AS_UNIQUEID" val="21961"/>
</p:tagLst>
</file>

<file path=ppt/tags/tag1079.xml><?xml version="1.0" encoding="utf-8"?>
<p:tagLst xmlns:p="http://schemas.openxmlformats.org/presentationml/2006/main">
  <p:tag name="AS_UNIQUEID" val="12320"/>
</p:tagLst>
</file>

<file path=ppt/tags/tag108.xml><?xml version="1.0" encoding="utf-8"?>
<p:tagLst xmlns:p="http://schemas.openxmlformats.org/presentationml/2006/main">
  <p:tag name="AS_UNIQUEID" val="1611"/>
</p:tagLst>
</file>

<file path=ppt/tags/tag1080.xml><?xml version="1.0" encoding="utf-8"?>
<p:tagLst xmlns:p="http://schemas.openxmlformats.org/presentationml/2006/main">
  <p:tag name="AS_UNIQUEID" val="12321"/>
</p:tagLst>
</file>

<file path=ppt/tags/tag1081.xml><?xml version="1.0" encoding="utf-8"?>
<p:tagLst xmlns:p="http://schemas.openxmlformats.org/presentationml/2006/main">
  <p:tag name="AS_UNIQUEID" val="12322"/>
</p:tagLst>
</file>

<file path=ppt/tags/tag1082.xml><?xml version="1.0" encoding="utf-8"?>
<p:tagLst xmlns:p="http://schemas.openxmlformats.org/presentationml/2006/main">
  <p:tag name="AS_UNIQUEID" val="12339"/>
</p:tagLst>
</file>

<file path=ppt/tags/tag1083.xml><?xml version="1.0" encoding="utf-8"?>
<p:tagLst xmlns:p="http://schemas.openxmlformats.org/presentationml/2006/main">
  <p:tag name="AS_UNIQUEID" val="12340"/>
</p:tagLst>
</file>

<file path=ppt/tags/tag1084.xml><?xml version="1.0" encoding="utf-8"?>
<p:tagLst xmlns:p="http://schemas.openxmlformats.org/presentationml/2006/main">
  <p:tag name="AS_UNIQUEID" val="12341"/>
</p:tagLst>
</file>

<file path=ppt/tags/tag1085.xml><?xml version="1.0" encoding="utf-8"?>
<p:tagLst xmlns:p="http://schemas.openxmlformats.org/presentationml/2006/main">
  <p:tag name="AS_UNIQUEID" val="12342"/>
</p:tagLst>
</file>

<file path=ppt/tags/tag1086.xml><?xml version="1.0" encoding="utf-8"?>
<p:tagLst xmlns:p="http://schemas.openxmlformats.org/presentationml/2006/main">
  <p:tag name="AS_UNIQUEID" val="12343"/>
</p:tagLst>
</file>

<file path=ppt/tags/tag1087.xml><?xml version="1.0" encoding="utf-8"?>
<p:tagLst xmlns:p="http://schemas.openxmlformats.org/presentationml/2006/main">
  <p:tag name="AS_UNIQUEID" val="12344"/>
</p:tagLst>
</file>

<file path=ppt/tags/tag1088.xml><?xml version="1.0" encoding="utf-8"?>
<p:tagLst xmlns:p="http://schemas.openxmlformats.org/presentationml/2006/main">
  <p:tag name="AS_UNIQUEID" val="12345"/>
</p:tagLst>
</file>

<file path=ppt/tags/tag1089.xml><?xml version="1.0" encoding="utf-8"?>
<p:tagLst xmlns:p="http://schemas.openxmlformats.org/presentationml/2006/main">
  <p:tag name="AS_UNIQUEID" val="12346"/>
</p:tagLst>
</file>

<file path=ppt/tags/tag109.xml><?xml version="1.0" encoding="utf-8"?>
<p:tagLst xmlns:p="http://schemas.openxmlformats.org/presentationml/2006/main">
  <p:tag name="AS_UNIQUEID" val="1612"/>
</p:tagLst>
</file>

<file path=ppt/tags/tag1090.xml><?xml version="1.0" encoding="utf-8"?>
<p:tagLst xmlns:p="http://schemas.openxmlformats.org/presentationml/2006/main">
  <p:tag name="AS_UNIQUEID" val="12347"/>
</p:tagLst>
</file>

<file path=ppt/tags/tag1091.xml><?xml version="1.0" encoding="utf-8"?>
<p:tagLst xmlns:p="http://schemas.openxmlformats.org/presentationml/2006/main">
  <p:tag name="AS_UNIQUEID" val="12348"/>
</p:tagLst>
</file>

<file path=ppt/tags/tag1092.xml><?xml version="1.0" encoding="utf-8"?>
<p:tagLst xmlns:p="http://schemas.openxmlformats.org/presentationml/2006/main">
  <p:tag name="AS_UNIQUEID" val="12349"/>
</p:tagLst>
</file>

<file path=ppt/tags/tag1093.xml><?xml version="1.0" encoding="utf-8"?>
<p:tagLst xmlns:p="http://schemas.openxmlformats.org/presentationml/2006/main">
  <p:tag name="AS_UNIQUEID" val="12350"/>
</p:tagLst>
</file>

<file path=ppt/tags/tag1094.xml><?xml version="1.0" encoding="utf-8"?>
<p:tagLst xmlns:p="http://schemas.openxmlformats.org/presentationml/2006/main">
  <p:tag name="AS_UNIQUEID" val="12351"/>
</p:tagLst>
</file>

<file path=ppt/tags/tag1095.xml><?xml version="1.0" encoding="utf-8"?>
<p:tagLst xmlns:p="http://schemas.openxmlformats.org/presentationml/2006/main">
  <p:tag name="AS_UNIQUEID" val="12352"/>
</p:tagLst>
</file>

<file path=ppt/tags/tag1096.xml><?xml version="1.0" encoding="utf-8"?>
<p:tagLst xmlns:p="http://schemas.openxmlformats.org/presentationml/2006/main">
  <p:tag name="AS_UNIQUEID" val="12353"/>
</p:tagLst>
</file>

<file path=ppt/tags/tag1097.xml><?xml version="1.0" encoding="utf-8"?>
<p:tagLst xmlns:p="http://schemas.openxmlformats.org/presentationml/2006/main">
  <p:tag name="AS_UNIQUEID" val="12354"/>
</p:tagLst>
</file>

<file path=ppt/tags/tag1098.xml><?xml version="1.0" encoding="utf-8"?>
<p:tagLst xmlns:p="http://schemas.openxmlformats.org/presentationml/2006/main">
  <p:tag name="AS_UNIQUEID" val="12355"/>
</p:tagLst>
</file>

<file path=ppt/tags/tag1099.xml><?xml version="1.0" encoding="utf-8"?>
<p:tagLst xmlns:p="http://schemas.openxmlformats.org/presentationml/2006/main">
  <p:tag name="AS_UNIQUEID" val="12356"/>
</p:tagLst>
</file>

<file path=ppt/tags/tag11.xml><?xml version="1.0" encoding="utf-8"?>
<p:tagLst xmlns:p="http://schemas.openxmlformats.org/presentationml/2006/main">
  <p:tag name="AS_UNIQUEID" val="1509"/>
</p:tagLst>
</file>

<file path=ppt/tags/tag110.xml><?xml version="1.0" encoding="utf-8"?>
<p:tagLst xmlns:p="http://schemas.openxmlformats.org/presentationml/2006/main">
  <p:tag name="AS_UNIQUEID" val="1613"/>
</p:tagLst>
</file>

<file path=ppt/tags/tag1100.xml><?xml version="1.0" encoding="utf-8"?>
<p:tagLst xmlns:p="http://schemas.openxmlformats.org/presentationml/2006/main">
  <p:tag name="AS_UNIQUEID" val="12357"/>
</p:tagLst>
</file>

<file path=ppt/tags/tag1101.xml><?xml version="1.0" encoding="utf-8"?>
<p:tagLst xmlns:p="http://schemas.openxmlformats.org/presentationml/2006/main">
  <p:tag name="AS_UNIQUEID" val="12358"/>
</p:tagLst>
</file>

<file path=ppt/tags/tag1102.xml><?xml version="1.0" encoding="utf-8"?>
<p:tagLst xmlns:p="http://schemas.openxmlformats.org/presentationml/2006/main">
  <p:tag name="AS_UNIQUEID" val="12359"/>
</p:tagLst>
</file>

<file path=ppt/tags/tag1103.xml><?xml version="1.0" encoding="utf-8"?>
<p:tagLst xmlns:p="http://schemas.openxmlformats.org/presentationml/2006/main">
  <p:tag name="AS_UNIQUEID" val="12360"/>
</p:tagLst>
</file>

<file path=ppt/tags/tag1104.xml><?xml version="1.0" encoding="utf-8"?>
<p:tagLst xmlns:p="http://schemas.openxmlformats.org/presentationml/2006/main">
  <p:tag name="AS_UNIQUEID" val="12361"/>
</p:tagLst>
</file>

<file path=ppt/tags/tag1105.xml><?xml version="1.0" encoding="utf-8"?>
<p:tagLst xmlns:p="http://schemas.openxmlformats.org/presentationml/2006/main">
  <p:tag name="AS_UNIQUEID" val="12362"/>
</p:tagLst>
</file>

<file path=ppt/tags/tag1106.xml><?xml version="1.0" encoding="utf-8"?>
<p:tagLst xmlns:p="http://schemas.openxmlformats.org/presentationml/2006/main">
  <p:tag name="AS_UNIQUEID" val="12363"/>
</p:tagLst>
</file>

<file path=ppt/tags/tag1107.xml><?xml version="1.0" encoding="utf-8"?>
<p:tagLst xmlns:p="http://schemas.openxmlformats.org/presentationml/2006/main">
  <p:tag name="AS_UNIQUEID" val="12364"/>
</p:tagLst>
</file>

<file path=ppt/tags/tag1108.xml><?xml version="1.0" encoding="utf-8"?>
<p:tagLst xmlns:p="http://schemas.openxmlformats.org/presentationml/2006/main">
  <p:tag name="AS_UNIQUEID" val="12365"/>
</p:tagLst>
</file>

<file path=ppt/tags/tag1109.xml><?xml version="1.0" encoding="utf-8"?>
<p:tagLst xmlns:p="http://schemas.openxmlformats.org/presentationml/2006/main">
  <p:tag name="AS_UNIQUEID" val="12366"/>
</p:tagLst>
</file>

<file path=ppt/tags/tag111.xml><?xml version="1.0" encoding="utf-8"?>
<p:tagLst xmlns:p="http://schemas.openxmlformats.org/presentationml/2006/main">
  <p:tag name="AS_UNIQUEID" val="1614"/>
</p:tagLst>
</file>

<file path=ppt/tags/tag1110.xml><?xml version="1.0" encoding="utf-8"?>
<p:tagLst xmlns:p="http://schemas.openxmlformats.org/presentationml/2006/main">
  <p:tag name="AS_UNIQUEID" val="12367"/>
</p:tagLst>
</file>

<file path=ppt/tags/tag1111.xml><?xml version="1.0" encoding="utf-8"?>
<p:tagLst xmlns:p="http://schemas.openxmlformats.org/presentationml/2006/main">
  <p:tag name="AS_UNIQUEID" val="12368"/>
</p:tagLst>
</file>

<file path=ppt/tags/tag1112.xml><?xml version="1.0" encoding="utf-8"?>
<p:tagLst xmlns:p="http://schemas.openxmlformats.org/presentationml/2006/main">
  <p:tag name="AS_UNIQUEID" val="12369"/>
</p:tagLst>
</file>

<file path=ppt/tags/tag1113.xml><?xml version="1.0" encoding="utf-8"?>
<p:tagLst xmlns:p="http://schemas.openxmlformats.org/presentationml/2006/main">
  <p:tag name="AS_UNIQUEID" val="12370"/>
</p:tagLst>
</file>

<file path=ppt/tags/tag1114.xml><?xml version="1.0" encoding="utf-8"?>
<p:tagLst xmlns:p="http://schemas.openxmlformats.org/presentationml/2006/main">
  <p:tag name="AS_UNIQUEID" val="12371"/>
  <p:tag name="KSO_WM_UNIT_PLACING_PICTURE_USER_VIEWPORT" val="{&quot;height&quot;:3048,&quot;width&quot;:4890}"/>
</p:tagLst>
</file>

<file path=ppt/tags/tag1115.xml><?xml version="1.0" encoding="utf-8"?>
<p:tagLst xmlns:p="http://schemas.openxmlformats.org/presentationml/2006/main">
  <p:tag name="AS_UNIQUEID" val="12372"/>
  <p:tag name="KSO_WM_UNIT_PLACING_PICTURE_USER_VIEWPORT" val="{&quot;height&quot;:3088,&quot;width&quot;:2464}"/>
</p:tagLst>
</file>

<file path=ppt/tags/tag1116.xml><?xml version="1.0" encoding="utf-8"?>
<p:tagLst xmlns:p="http://schemas.openxmlformats.org/presentationml/2006/main">
  <p:tag name="AS_UNIQUEID" val="12374"/>
  <p:tag name="KSO_WM_UNIT_PLACING_PICTURE_USER_VIEWPORT" val="{&quot;height&quot;:3365,&quot;width&quot;:2081}"/>
</p:tagLst>
</file>

<file path=ppt/tags/tag1117.xml><?xml version="1.0" encoding="utf-8"?>
<p:tagLst xmlns:p="http://schemas.openxmlformats.org/presentationml/2006/main">
  <p:tag name="AS_UNIQUEID" val="12375"/>
</p:tagLst>
</file>

<file path=ppt/tags/tag1118.xml><?xml version="1.0" encoding="utf-8"?>
<p:tagLst xmlns:p="http://schemas.openxmlformats.org/presentationml/2006/main">
  <p:tag name="AS_UNIQUEID" val="1665"/>
</p:tagLst>
</file>

<file path=ppt/tags/tag1119.xml><?xml version="1.0" encoding="utf-8"?>
<p:tagLst xmlns:p="http://schemas.openxmlformats.org/presentationml/2006/main">
  <p:tag name="AS_UNIQUEID" val="21964"/>
</p:tagLst>
</file>

<file path=ppt/tags/tag112.xml><?xml version="1.0" encoding="utf-8"?>
<p:tagLst xmlns:p="http://schemas.openxmlformats.org/presentationml/2006/main">
  <p:tag name="AS_UNIQUEID" val="1615"/>
</p:tagLst>
</file>

<file path=ppt/tags/tag1120.xml><?xml version="1.0" encoding="utf-8"?>
<p:tagLst xmlns:p="http://schemas.openxmlformats.org/presentationml/2006/main">
  <p:tag name="AS_UNIQUEID" val="19194"/>
</p:tagLst>
</file>

<file path=ppt/tags/tag1121.xml><?xml version="1.0" encoding="utf-8"?>
<p:tagLst xmlns:p="http://schemas.openxmlformats.org/presentationml/2006/main">
  <p:tag name="AS_UNIQUEID" val="1695"/>
</p:tagLst>
</file>

<file path=ppt/tags/tag1122.xml><?xml version="1.0" encoding="utf-8"?>
<p:tagLst xmlns:p="http://schemas.openxmlformats.org/presentationml/2006/main">
  <p:tag name="AS_UNIQUEID" val="1697"/>
</p:tagLst>
</file>

<file path=ppt/tags/tag1123.xml><?xml version="1.0" encoding="utf-8"?>
<p:tagLst xmlns:p="http://schemas.openxmlformats.org/presentationml/2006/main">
  <p:tag name="AS_UNIQUEID" val="1699"/>
</p:tagLst>
</file>

<file path=ppt/tags/tag1124.xml><?xml version="1.0" encoding="utf-8"?>
<p:tagLst xmlns:p="http://schemas.openxmlformats.org/presentationml/2006/main">
  <p:tag name="AS_UNIQUEID" val="1696"/>
</p:tagLst>
</file>

<file path=ppt/tags/tag1125.xml><?xml version="1.0" encoding="utf-8"?>
<p:tagLst xmlns:p="http://schemas.openxmlformats.org/presentationml/2006/main">
  <p:tag name="AS_UNIQUEID" val="1698"/>
</p:tagLst>
</file>

<file path=ppt/tags/tag1126.xml><?xml version="1.0" encoding="utf-8"?>
<p:tagLst xmlns:p="http://schemas.openxmlformats.org/presentationml/2006/main">
  <p:tag name="AS_UNIQUEID" val="21965"/>
</p:tagLst>
</file>

<file path=ppt/tags/tag1127.xml><?xml version="1.0" encoding="utf-8"?>
<p:tagLst xmlns:p="http://schemas.openxmlformats.org/presentationml/2006/main">
  <p:tag name="AS_UNIQUEID" val="12334"/>
</p:tagLst>
</file>

<file path=ppt/tags/tag1128.xml><?xml version="1.0" encoding="utf-8"?>
<p:tagLst xmlns:p="http://schemas.openxmlformats.org/presentationml/2006/main">
  <p:tag name="AS_UNIQUEID" val="12335"/>
</p:tagLst>
</file>

<file path=ppt/tags/tag1129.xml><?xml version="1.0" encoding="utf-8"?>
<p:tagLst xmlns:p="http://schemas.openxmlformats.org/presentationml/2006/main">
  <p:tag name="AS_UNIQUEID" val="12336"/>
</p:tagLst>
</file>

<file path=ppt/tags/tag113.xml><?xml version="1.0" encoding="utf-8"?>
<p:tagLst xmlns:p="http://schemas.openxmlformats.org/presentationml/2006/main">
  <p:tag name="AS_UNIQUEID" val="1616"/>
</p:tagLst>
</file>

<file path=ppt/tags/tag1130.xml><?xml version="1.0" encoding="utf-8"?>
<p:tagLst xmlns:p="http://schemas.openxmlformats.org/presentationml/2006/main">
  <p:tag name="AS_UNIQUEID" val="21967"/>
</p:tagLst>
</file>

<file path=ppt/tags/tag1131.xml><?xml version="1.0" encoding="utf-8"?>
<p:tagLst xmlns:p="http://schemas.openxmlformats.org/presentationml/2006/main">
  <p:tag name="AS_UNIQUEID" val="21968"/>
</p:tagLst>
</file>

<file path=ppt/tags/tag1132.xml><?xml version="1.0" encoding="utf-8"?>
<p:tagLst xmlns:p="http://schemas.openxmlformats.org/presentationml/2006/main">
  <p:tag name="AS_UNIQUEID" val="21969"/>
</p:tagLst>
</file>

<file path=ppt/tags/tag1133.xml><?xml version="1.0" encoding="utf-8"?>
<p:tagLst xmlns:p="http://schemas.openxmlformats.org/presentationml/2006/main">
  <p:tag name="AS_UNIQUEID" val="21970"/>
</p:tagLst>
</file>

<file path=ppt/tags/tag1134.xml><?xml version="1.0" encoding="utf-8"?>
<p:tagLst xmlns:p="http://schemas.openxmlformats.org/presentationml/2006/main">
  <p:tag name="AS_UNIQUEID" val="21971"/>
</p:tagLst>
</file>

<file path=ppt/tags/tag1135.xml><?xml version="1.0" encoding="utf-8"?>
<p:tagLst xmlns:p="http://schemas.openxmlformats.org/presentationml/2006/main">
  <p:tag name="AS_UNIQUEID" val="21972"/>
</p:tagLst>
</file>

<file path=ppt/tags/tag1136.xml><?xml version="1.0" encoding="utf-8"?>
<p:tagLst xmlns:p="http://schemas.openxmlformats.org/presentationml/2006/main">
  <p:tag name="AS_UNIQUEID" val="21973"/>
</p:tagLst>
</file>

<file path=ppt/tags/tag1137.xml><?xml version="1.0" encoding="utf-8"?>
<p:tagLst xmlns:p="http://schemas.openxmlformats.org/presentationml/2006/main">
  <p:tag name="AS_UNIQUEID" val="21974"/>
</p:tagLst>
</file>

<file path=ppt/tags/tag1138.xml><?xml version="1.0" encoding="utf-8"?>
<p:tagLst xmlns:p="http://schemas.openxmlformats.org/presentationml/2006/main">
  <p:tag name="AS_UNIQUEID" val="21975"/>
</p:tagLst>
</file>

<file path=ppt/tags/tag1139.xml><?xml version="1.0" encoding="utf-8"?>
<p:tagLst xmlns:p="http://schemas.openxmlformats.org/presentationml/2006/main">
  <p:tag name="AS_UNIQUEID" val="1779"/>
</p:tagLst>
</file>

<file path=ppt/tags/tag114.xml><?xml version="1.0" encoding="utf-8"?>
<p:tagLst xmlns:p="http://schemas.openxmlformats.org/presentationml/2006/main">
  <p:tag name="AS_UNIQUEID" val="1617"/>
</p:tagLst>
</file>

<file path=ppt/tags/tag1140.xml><?xml version="1.0" encoding="utf-8"?>
<p:tagLst xmlns:p="http://schemas.openxmlformats.org/presentationml/2006/main">
  <p:tag name="AS_UNIQUEID" val="21976"/>
</p:tagLst>
</file>

<file path=ppt/tags/tag1141.xml><?xml version="1.0" encoding="utf-8"?>
<p:tagLst xmlns:p="http://schemas.openxmlformats.org/presentationml/2006/main">
  <p:tag name="AS_UNIQUEID" val="21977"/>
</p:tagLst>
</file>

<file path=ppt/tags/tag1142.xml><?xml version="1.0" encoding="utf-8"?>
<p:tagLst xmlns:p="http://schemas.openxmlformats.org/presentationml/2006/main">
  <p:tag name="AS_UNIQUEID" val="21978"/>
</p:tagLst>
</file>

<file path=ppt/tags/tag1143.xml><?xml version="1.0" encoding="utf-8"?>
<p:tagLst xmlns:p="http://schemas.openxmlformats.org/presentationml/2006/main">
  <p:tag name="AS_UNIQUEID" val="21979"/>
</p:tagLst>
</file>

<file path=ppt/tags/tag1144.xml><?xml version="1.0" encoding="utf-8"?>
<p:tagLst xmlns:p="http://schemas.openxmlformats.org/presentationml/2006/main">
  <p:tag name="AS_UNIQUEID" val="21980"/>
</p:tagLst>
</file>

<file path=ppt/tags/tag1145.xml><?xml version="1.0" encoding="utf-8"?>
<p:tagLst xmlns:p="http://schemas.openxmlformats.org/presentationml/2006/main">
  <p:tag name="AS_UNIQUEID" val="21981"/>
</p:tagLst>
</file>

<file path=ppt/tags/tag1146.xml><?xml version="1.0" encoding="utf-8"?>
<p:tagLst xmlns:p="http://schemas.openxmlformats.org/presentationml/2006/main">
  <p:tag name="AS_UNIQUEID" val="1779"/>
</p:tagLst>
</file>

<file path=ppt/tags/tag1147.xml><?xml version="1.0" encoding="utf-8"?>
<p:tagLst xmlns:p="http://schemas.openxmlformats.org/presentationml/2006/main">
  <p:tag name="AS_UNIQUEID" val="21982"/>
</p:tagLst>
</file>

<file path=ppt/tags/tag1148.xml><?xml version="1.0" encoding="utf-8"?>
<p:tagLst xmlns:p="http://schemas.openxmlformats.org/presentationml/2006/main">
  <p:tag name="AS_UNIQUEID" val="1779"/>
</p:tagLst>
</file>

<file path=ppt/tags/tag1149.xml><?xml version="1.0" encoding="utf-8"?>
<p:tagLst xmlns:p="http://schemas.openxmlformats.org/presentationml/2006/main">
  <p:tag name="AS_UNIQUEID" val="21983"/>
</p:tagLst>
</file>

<file path=ppt/tags/tag115.xml><?xml version="1.0" encoding="utf-8"?>
<p:tagLst xmlns:p="http://schemas.openxmlformats.org/presentationml/2006/main">
  <p:tag name="AS_UNIQUEID" val="1618"/>
</p:tagLst>
</file>

<file path=ppt/tags/tag1150.xml><?xml version="1.0" encoding="utf-8"?>
<p:tagLst xmlns:p="http://schemas.openxmlformats.org/presentationml/2006/main">
  <p:tag name="AS_UNIQUEID" val="1779"/>
</p:tagLst>
</file>

<file path=ppt/tags/tag1151.xml><?xml version="1.0" encoding="utf-8"?>
<p:tagLst xmlns:p="http://schemas.openxmlformats.org/presentationml/2006/main">
  <p:tag name="AS_UNIQUEID" val="21984"/>
</p:tagLst>
</file>

<file path=ppt/tags/tag1152.xml><?xml version="1.0" encoding="utf-8"?>
<p:tagLst xmlns:p="http://schemas.openxmlformats.org/presentationml/2006/main">
  <p:tag name="AS_UNIQUEID" val="19194"/>
</p:tagLst>
</file>

<file path=ppt/tags/tag1153.xml><?xml version="1.0" encoding="utf-8"?>
<p:tagLst xmlns:p="http://schemas.openxmlformats.org/presentationml/2006/main">
  <p:tag name="AS_UNIQUEID" val="1695"/>
</p:tagLst>
</file>

<file path=ppt/tags/tag1154.xml><?xml version="1.0" encoding="utf-8"?>
<p:tagLst xmlns:p="http://schemas.openxmlformats.org/presentationml/2006/main">
  <p:tag name="AS_UNIQUEID" val="1697"/>
</p:tagLst>
</file>

<file path=ppt/tags/tag1155.xml><?xml version="1.0" encoding="utf-8"?>
<p:tagLst xmlns:p="http://schemas.openxmlformats.org/presentationml/2006/main">
  <p:tag name="AS_UNIQUEID" val="1699"/>
</p:tagLst>
</file>

<file path=ppt/tags/tag1156.xml><?xml version="1.0" encoding="utf-8"?>
<p:tagLst xmlns:p="http://schemas.openxmlformats.org/presentationml/2006/main">
  <p:tag name="AS_UNIQUEID" val="1696"/>
</p:tagLst>
</file>

<file path=ppt/tags/tag1157.xml><?xml version="1.0" encoding="utf-8"?>
<p:tagLst xmlns:p="http://schemas.openxmlformats.org/presentationml/2006/main">
  <p:tag name="AS_UNIQUEID" val="1698"/>
</p:tagLst>
</file>

<file path=ppt/tags/tag1158.xml><?xml version="1.0" encoding="utf-8"?>
<p:tagLst xmlns:p="http://schemas.openxmlformats.org/presentationml/2006/main">
  <p:tag name="AS_UNIQUEID" val="21985"/>
</p:tagLst>
</file>

<file path=ppt/tags/tag1159.xml><?xml version="1.0" encoding="utf-8"?>
<p:tagLst xmlns:p="http://schemas.openxmlformats.org/presentationml/2006/main">
  <p:tag name="AS_UNIQUEID" val="659"/>
</p:tagLst>
</file>

<file path=ppt/tags/tag116.xml><?xml version="1.0" encoding="utf-8"?>
<p:tagLst xmlns:p="http://schemas.openxmlformats.org/presentationml/2006/main">
  <p:tag name="AS_UNIQUEID" val="1619"/>
</p:tagLst>
</file>

<file path=ppt/tags/tag1160.xml><?xml version="1.0" encoding="utf-8"?>
<p:tagLst xmlns:p="http://schemas.openxmlformats.org/presentationml/2006/main">
  <p:tag name="AS_UNIQUEID" val="660"/>
</p:tagLst>
</file>

<file path=ppt/tags/tag1161.xml><?xml version="1.0" encoding="utf-8"?>
<p:tagLst xmlns:p="http://schemas.openxmlformats.org/presentationml/2006/main">
  <p:tag name="AS_UNIQUEID" val="661"/>
</p:tagLst>
</file>

<file path=ppt/tags/tag1162.xml><?xml version="1.0" encoding="utf-8"?>
<p:tagLst xmlns:p="http://schemas.openxmlformats.org/presentationml/2006/main">
  <p:tag name="AS_UNIQUEID" val="662"/>
</p:tagLst>
</file>

<file path=ppt/tags/tag1163.xml><?xml version="1.0" encoding="utf-8"?>
<p:tagLst xmlns:p="http://schemas.openxmlformats.org/presentationml/2006/main">
  <p:tag name="AS_UNIQUEID" val="663"/>
</p:tagLst>
</file>

<file path=ppt/tags/tag1164.xml><?xml version="1.0" encoding="utf-8"?>
<p:tagLst xmlns:p="http://schemas.openxmlformats.org/presentationml/2006/main">
  <p:tag name="AS_UNIQUEID" val="21988"/>
</p:tagLst>
</file>

<file path=ppt/tags/tag1165.xml><?xml version="1.0" encoding="utf-8"?>
<p:tagLst xmlns:p="http://schemas.openxmlformats.org/presentationml/2006/main">
  <p:tag name="AS_UNIQUEID" val="19194"/>
</p:tagLst>
</file>

<file path=ppt/tags/tag1166.xml><?xml version="1.0" encoding="utf-8"?>
<p:tagLst xmlns:p="http://schemas.openxmlformats.org/presentationml/2006/main">
  <p:tag name="AS_UNIQUEID" val="1695"/>
</p:tagLst>
</file>

<file path=ppt/tags/tag1167.xml><?xml version="1.0" encoding="utf-8"?>
<p:tagLst xmlns:p="http://schemas.openxmlformats.org/presentationml/2006/main">
  <p:tag name="AS_UNIQUEID" val="1697"/>
</p:tagLst>
</file>

<file path=ppt/tags/tag1168.xml><?xml version="1.0" encoding="utf-8"?>
<p:tagLst xmlns:p="http://schemas.openxmlformats.org/presentationml/2006/main">
  <p:tag name="AS_UNIQUEID" val="1699"/>
</p:tagLst>
</file>

<file path=ppt/tags/tag1169.xml><?xml version="1.0" encoding="utf-8"?>
<p:tagLst xmlns:p="http://schemas.openxmlformats.org/presentationml/2006/main">
  <p:tag name="AS_UNIQUEID" val="1696"/>
</p:tagLst>
</file>

<file path=ppt/tags/tag117.xml><?xml version="1.0" encoding="utf-8"?>
<p:tagLst xmlns:p="http://schemas.openxmlformats.org/presentationml/2006/main">
  <p:tag name="AS_UNIQUEID" val="1621"/>
</p:tagLst>
</file>

<file path=ppt/tags/tag1170.xml><?xml version="1.0" encoding="utf-8"?>
<p:tagLst xmlns:p="http://schemas.openxmlformats.org/presentationml/2006/main">
  <p:tag name="AS_UNIQUEID" val="1698"/>
</p:tagLst>
</file>

<file path=ppt/tags/tag1171.xml><?xml version="1.0" encoding="utf-8"?>
<p:tagLst xmlns:p="http://schemas.openxmlformats.org/presentationml/2006/main">
  <p:tag name="AS_UNIQUEID" val="21989"/>
</p:tagLst>
</file>

<file path=ppt/tags/tag1172.xml><?xml version="1.0" encoding="utf-8"?>
<p:tagLst xmlns:p="http://schemas.openxmlformats.org/presentationml/2006/main">
  <p:tag name="AS_UNIQUEID" val="655"/>
</p:tagLst>
</file>

<file path=ppt/tags/tag1173.xml><?xml version="1.0" encoding="utf-8"?>
<p:tagLst xmlns:p="http://schemas.openxmlformats.org/presentationml/2006/main">
  <p:tag name="AS_UNIQUEID" val="656"/>
</p:tagLst>
</file>

<file path=ppt/tags/tag1174.xml><?xml version="1.0" encoding="utf-8"?>
<p:tagLst xmlns:p="http://schemas.openxmlformats.org/presentationml/2006/main">
  <p:tag name="AS_UNIQUEID" val="657"/>
</p:tagLst>
</file>

<file path=ppt/tags/tag1175.xml><?xml version="1.0" encoding="utf-8"?>
<p:tagLst xmlns:p="http://schemas.openxmlformats.org/presentationml/2006/main">
  <p:tag name="AS_UNIQUEID" val="21991"/>
</p:tagLst>
</file>

<file path=ppt/tags/tag1176.xml><?xml version="1.0" encoding="utf-8"?>
<p:tagLst xmlns:p="http://schemas.openxmlformats.org/presentationml/2006/main">
  <p:tag name="AS_UNIQUEID" val="21992"/>
</p:tagLst>
</file>

<file path=ppt/tags/tag1177.xml><?xml version="1.0" encoding="utf-8"?>
<p:tagLst xmlns:p="http://schemas.openxmlformats.org/presentationml/2006/main">
  <p:tag name="AS_UNIQUEID" val="21993"/>
</p:tagLst>
</file>

<file path=ppt/tags/tag1178.xml><?xml version="1.0" encoding="utf-8"?>
<p:tagLst xmlns:p="http://schemas.openxmlformats.org/presentationml/2006/main">
  <p:tag name="AS_UNIQUEID" val="19194"/>
</p:tagLst>
</file>

<file path=ppt/tags/tag1179.xml><?xml version="1.0" encoding="utf-8"?>
<p:tagLst xmlns:p="http://schemas.openxmlformats.org/presentationml/2006/main">
  <p:tag name="AS_UNIQUEID" val="1695"/>
</p:tagLst>
</file>

<file path=ppt/tags/tag118.xml><?xml version="1.0" encoding="utf-8"?>
<p:tagLst xmlns:p="http://schemas.openxmlformats.org/presentationml/2006/main">
  <p:tag name="AS_UNIQUEID" val="1622"/>
</p:tagLst>
</file>

<file path=ppt/tags/tag1180.xml><?xml version="1.0" encoding="utf-8"?>
<p:tagLst xmlns:p="http://schemas.openxmlformats.org/presentationml/2006/main">
  <p:tag name="AS_UNIQUEID" val="1697"/>
</p:tagLst>
</file>

<file path=ppt/tags/tag1181.xml><?xml version="1.0" encoding="utf-8"?>
<p:tagLst xmlns:p="http://schemas.openxmlformats.org/presentationml/2006/main">
  <p:tag name="AS_UNIQUEID" val="1699"/>
</p:tagLst>
</file>

<file path=ppt/tags/tag1182.xml><?xml version="1.0" encoding="utf-8"?>
<p:tagLst xmlns:p="http://schemas.openxmlformats.org/presentationml/2006/main">
  <p:tag name="AS_UNIQUEID" val="1696"/>
</p:tagLst>
</file>

<file path=ppt/tags/tag1183.xml><?xml version="1.0" encoding="utf-8"?>
<p:tagLst xmlns:p="http://schemas.openxmlformats.org/presentationml/2006/main">
  <p:tag name="AS_UNIQUEID" val="1698"/>
</p:tagLst>
</file>

<file path=ppt/tags/tag1184.xml><?xml version="1.0" encoding="utf-8"?>
<p:tagLst xmlns:p="http://schemas.openxmlformats.org/presentationml/2006/main">
  <p:tag name="AS_UNIQUEID" val="21994"/>
</p:tagLst>
</file>

<file path=ppt/tags/tag1185.xml><?xml version="1.0" encoding="utf-8"?>
<p:tagLst xmlns:p="http://schemas.openxmlformats.org/presentationml/2006/main">
  <p:tag name="AS_UNIQUEID" val="683"/>
</p:tagLst>
</file>

<file path=ppt/tags/tag1186.xml><?xml version="1.0" encoding="utf-8"?>
<p:tagLst xmlns:p="http://schemas.openxmlformats.org/presentationml/2006/main">
  <p:tag name="AS_UNIQUEID" val="21995"/>
</p:tagLst>
</file>

<file path=ppt/tags/tag1187.xml><?xml version="1.0" encoding="utf-8"?>
<p:tagLst xmlns:p="http://schemas.openxmlformats.org/presentationml/2006/main">
  <p:tag name="AS_UNIQUEID" val="9841"/>
</p:tagLst>
</file>

<file path=ppt/tags/tag1188.xml><?xml version="1.0" encoding="utf-8"?>
<p:tagLst xmlns:p="http://schemas.openxmlformats.org/presentationml/2006/main">
  <p:tag name="AS_UNIQUEID" val="9842"/>
  <p:tag name="KSO_WM_BEAUTIFY_FLAG" val=""/>
</p:tagLst>
</file>

<file path=ppt/tags/tag1189.xml><?xml version="1.0" encoding="utf-8"?>
<p:tagLst xmlns:p="http://schemas.openxmlformats.org/presentationml/2006/main">
  <p:tag name="AS_UNIQUEID" val="9845"/>
</p:tagLst>
</file>

<file path=ppt/tags/tag119.xml><?xml version="1.0" encoding="utf-8"?>
<p:tagLst xmlns:p="http://schemas.openxmlformats.org/presentationml/2006/main">
  <p:tag name="AS_UNIQUEID" val="1623"/>
</p:tagLst>
</file>

<file path=ppt/tags/tag1190.xml><?xml version="1.0" encoding="utf-8"?>
<p:tagLst xmlns:p="http://schemas.openxmlformats.org/presentationml/2006/main">
  <p:tag name="AS_UNIQUEID" val="21997"/>
</p:tagLst>
</file>

<file path=ppt/tags/tag1191.xml><?xml version="1.0" encoding="utf-8"?>
<p:tagLst xmlns:p="http://schemas.openxmlformats.org/presentationml/2006/main">
  <p:tag name="AS_UNIQUEID" val="21998"/>
</p:tagLst>
</file>

<file path=ppt/tags/tag1192.xml><?xml version="1.0" encoding="utf-8"?>
<p:tagLst xmlns:p="http://schemas.openxmlformats.org/presentationml/2006/main">
  <p:tag name="AS_UNIQUEID" val="21999"/>
</p:tagLst>
</file>

<file path=ppt/tags/tag1193.xml><?xml version="1.0" encoding="utf-8"?>
<p:tagLst xmlns:p="http://schemas.openxmlformats.org/presentationml/2006/main">
  <p:tag name="AS_UNIQUEID" val="9841"/>
</p:tagLst>
</file>

<file path=ppt/tags/tag1194.xml><?xml version="1.0" encoding="utf-8"?>
<p:tagLst xmlns:p="http://schemas.openxmlformats.org/presentationml/2006/main">
  <p:tag name="AS_UNIQUEID" val="9842"/>
  <p:tag name="KSO_WM_BEAUTIFY_FLAG" val=""/>
</p:tagLst>
</file>

<file path=ppt/tags/tag1195.xml><?xml version="1.0" encoding="utf-8"?>
<p:tagLst xmlns:p="http://schemas.openxmlformats.org/presentationml/2006/main">
  <p:tag name="AS_UNIQUEID" val="9845"/>
</p:tagLst>
</file>

<file path=ppt/tags/tag1196.xml><?xml version="1.0" encoding="utf-8"?>
<p:tagLst xmlns:p="http://schemas.openxmlformats.org/presentationml/2006/main">
  <p:tag name="AS_UNIQUEID" val="22000"/>
</p:tagLst>
</file>

<file path=ppt/tags/tag1197.xml><?xml version="1.0" encoding="utf-8"?>
<p:tagLst xmlns:p="http://schemas.openxmlformats.org/presentationml/2006/main">
  <p:tag name="AS_UNIQUEID" val="19194"/>
</p:tagLst>
</file>

<file path=ppt/tags/tag1198.xml><?xml version="1.0" encoding="utf-8"?>
<p:tagLst xmlns:p="http://schemas.openxmlformats.org/presentationml/2006/main">
  <p:tag name="AS_UNIQUEID" val="1695"/>
</p:tagLst>
</file>

<file path=ppt/tags/tag1199.xml><?xml version="1.0" encoding="utf-8"?>
<p:tagLst xmlns:p="http://schemas.openxmlformats.org/presentationml/2006/main">
  <p:tag name="AS_UNIQUEID" val="1697"/>
</p:tagLst>
</file>

<file path=ppt/tags/tag12.xml><?xml version="1.0" encoding="utf-8"?>
<p:tagLst xmlns:p="http://schemas.openxmlformats.org/presentationml/2006/main">
  <p:tag name="AS_UNIQUEID" val="1510"/>
</p:tagLst>
</file>

<file path=ppt/tags/tag120.xml><?xml version="1.0" encoding="utf-8"?>
<p:tagLst xmlns:p="http://schemas.openxmlformats.org/presentationml/2006/main">
  <p:tag name="AS_UNIQUEID" val="1624"/>
</p:tagLst>
</file>

<file path=ppt/tags/tag1200.xml><?xml version="1.0" encoding="utf-8"?>
<p:tagLst xmlns:p="http://schemas.openxmlformats.org/presentationml/2006/main">
  <p:tag name="AS_UNIQUEID" val="1699"/>
</p:tagLst>
</file>

<file path=ppt/tags/tag1201.xml><?xml version="1.0" encoding="utf-8"?>
<p:tagLst xmlns:p="http://schemas.openxmlformats.org/presentationml/2006/main">
  <p:tag name="AS_UNIQUEID" val="1696"/>
</p:tagLst>
</file>

<file path=ppt/tags/tag1202.xml><?xml version="1.0" encoding="utf-8"?>
<p:tagLst xmlns:p="http://schemas.openxmlformats.org/presentationml/2006/main">
  <p:tag name="AS_UNIQUEID" val="1698"/>
</p:tagLst>
</file>

<file path=ppt/tags/tag1203.xml><?xml version="1.0" encoding="utf-8"?>
<p:tagLst xmlns:p="http://schemas.openxmlformats.org/presentationml/2006/main">
  <p:tag name="AS_UNIQUEID" val="22001"/>
</p:tagLst>
</file>

<file path=ppt/tags/tag1204.xml><?xml version="1.0" encoding="utf-8"?>
<p:tagLst xmlns:p="http://schemas.openxmlformats.org/presentationml/2006/main">
  <p:tag name="AS_UNIQUEID" val="22003"/>
</p:tagLst>
</file>

<file path=ppt/tags/tag1205.xml><?xml version="1.0" encoding="utf-8"?>
<p:tagLst xmlns:p="http://schemas.openxmlformats.org/presentationml/2006/main">
  <p:tag name="AS_UNIQUEID" val="22004"/>
</p:tagLst>
</file>

<file path=ppt/tags/tag1206.xml><?xml version="1.0" encoding="utf-8"?>
<p:tagLst xmlns:p="http://schemas.openxmlformats.org/presentationml/2006/main">
  <p:tag name="AS_UNIQUEID" val="22005"/>
</p:tagLst>
</file>

<file path=ppt/tags/tag1207.xml><?xml version="1.0" encoding="utf-8"?>
<p:tagLst xmlns:p="http://schemas.openxmlformats.org/presentationml/2006/main">
  <p:tag name="AS_UNIQUEID" val="9841"/>
</p:tagLst>
</file>

<file path=ppt/tags/tag1208.xml><?xml version="1.0" encoding="utf-8"?>
<p:tagLst xmlns:p="http://schemas.openxmlformats.org/presentationml/2006/main">
  <p:tag name="AS_UNIQUEID" val="9842"/>
  <p:tag name="KSO_WM_BEAUTIFY_FLAG" val=""/>
</p:tagLst>
</file>

<file path=ppt/tags/tag1209.xml><?xml version="1.0" encoding="utf-8"?>
<p:tagLst xmlns:p="http://schemas.openxmlformats.org/presentationml/2006/main">
  <p:tag name="AS_UNIQUEID" val="9845"/>
</p:tagLst>
</file>

<file path=ppt/tags/tag121.xml><?xml version="1.0" encoding="utf-8"?>
<p:tagLst xmlns:p="http://schemas.openxmlformats.org/presentationml/2006/main">
  <p:tag name="AS_UNIQUEID" val="1625"/>
</p:tagLst>
</file>

<file path=ppt/tags/tag1210.xml><?xml version="1.0" encoding="utf-8"?>
<p:tagLst xmlns:p="http://schemas.openxmlformats.org/presentationml/2006/main">
  <p:tag name="AS_UNIQUEID" val="22006"/>
</p:tagLst>
</file>

<file path=ppt/tags/tag1211.xml><?xml version="1.0" encoding="utf-8"?>
<p:tagLst xmlns:p="http://schemas.openxmlformats.org/presentationml/2006/main">
  <p:tag name="AS_UNIQUEID" val="19194"/>
</p:tagLst>
</file>

<file path=ppt/tags/tag1212.xml><?xml version="1.0" encoding="utf-8"?>
<p:tagLst xmlns:p="http://schemas.openxmlformats.org/presentationml/2006/main">
  <p:tag name="AS_UNIQUEID" val="1695"/>
</p:tagLst>
</file>

<file path=ppt/tags/tag1213.xml><?xml version="1.0" encoding="utf-8"?>
<p:tagLst xmlns:p="http://schemas.openxmlformats.org/presentationml/2006/main">
  <p:tag name="AS_UNIQUEID" val="1697"/>
</p:tagLst>
</file>

<file path=ppt/tags/tag1214.xml><?xml version="1.0" encoding="utf-8"?>
<p:tagLst xmlns:p="http://schemas.openxmlformats.org/presentationml/2006/main">
  <p:tag name="AS_UNIQUEID" val="1699"/>
</p:tagLst>
</file>

<file path=ppt/tags/tag1215.xml><?xml version="1.0" encoding="utf-8"?>
<p:tagLst xmlns:p="http://schemas.openxmlformats.org/presentationml/2006/main">
  <p:tag name="AS_UNIQUEID" val="1696"/>
</p:tagLst>
</file>

<file path=ppt/tags/tag1216.xml><?xml version="1.0" encoding="utf-8"?>
<p:tagLst xmlns:p="http://schemas.openxmlformats.org/presentationml/2006/main">
  <p:tag name="AS_UNIQUEID" val="1698"/>
</p:tagLst>
</file>

<file path=ppt/tags/tag1217.xml><?xml version="1.0" encoding="utf-8"?>
<p:tagLst xmlns:p="http://schemas.openxmlformats.org/presentationml/2006/main">
  <p:tag name="AS_UNIQUEID" val="22007"/>
</p:tagLst>
</file>

<file path=ppt/tags/tag1218.xml><?xml version="1.0" encoding="utf-8"?>
<p:tagLst xmlns:p="http://schemas.openxmlformats.org/presentationml/2006/main">
  <p:tag name="AS_UNIQUEID" val="22009"/>
</p:tagLst>
</file>

<file path=ppt/tags/tag1219.xml><?xml version="1.0" encoding="utf-8"?>
<p:tagLst xmlns:p="http://schemas.openxmlformats.org/presentationml/2006/main">
  <p:tag name="AS_UNIQUEID" val="22010"/>
</p:tagLst>
</file>

<file path=ppt/tags/tag122.xml><?xml version="1.0" encoding="utf-8"?>
<p:tagLst xmlns:p="http://schemas.openxmlformats.org/presentationml/2006/main">
  <p:tag name="AS_UNIQUEID" val="1626"/>
</p:tagLst>
</file>

<file path=ppt/tags/tag1220.xml><?xml version="1.0" encoding="utf-8"?>
<p:tagLst xmlns:p="http://schemas.openxmlformats.org/presentationml/2006/main">
  <p:tag name="AS_UNIQUEID" val="22011"/>
</p:tagLst>
</file>

<file path=ppt/tags/tag1221.xml><?xml version="1.0" encoding="utf-8"?>
<p:tagLst xmlns:p="http://schemas.openxmlformats.org/presentationml/2006/main">
  <p:tag name="AS_UNIQUEID" val="9841"/>
</p:tagLst>
</file>

<file path=ppt/tags/tag1222.xml><?xml version="1.0" encoding="utf-8"?>
<p:tagLst xmlns:p="http://schemas.openxmlformats.org/presentationml/2006/main">
  <p:tag name="AS_UNIQUEID" val="9842"/>
  <p:tag name="KSO_WM_BEAUTIFY_FLAG" val=""/>
</p:tagLst>
</file>

<file path=ppt/tags/tag1223.xml><?xml version="1.0" encoding="utf-8"?>
<p:tagLst xmlns:p="http://schemas.openxmlformats.org/presentationml/2006/main">
  <p:tag name="AS_UNIQUEID" val="9845"/>
</p:tagLst>
</file>

<file path=ppt/tags/tag1224.xml><?xml version="1.0" encoding="utf-8"?>
<p:tagLst xmlns:p="http://schemas.openxmlformats.org/presentationml/2006/main">
  <p:tag name="AS_UNIQUEID" val="22012"/>
</p:tagLst>
</file>

<file path=ppt/tags/tag1225.xml><?xml version="1.0" encoding="utf-8"?>
<p:tagLst xmlns:p="http://schemas.openxmlformats.org/presentationml/2006/main">
  <p:tag name="AS_UNIQUEID" val="9841"/>
</p:tagLst>
</file>

<file path=ppt/tags/tag1226.xml><?xml version="1.0" encoding="utf-8"?>
<p:tagLst xmlns:p="http://schemas.openxmlformats.org/presentationml/2006/main">
  <p:tag name="AS_UNIQUEID" val="9842"/>
  <p:tag name="KSO_WM_BEAUTIFY_FLAG" val=""/>
</p:tagLst>
</file>

<file path=ppt/tags/tag1227.xml><?xml version="1.0" encoding="utf-8"?>
<p:tagLst xmlns:p="http://schemas.openxmlformats.org/presentationml/2006/main">
  <p:tag name="AS_UNIQUEID" val="9845"/>
</p:tagLst>
</file>

<file path=ppt/tags/tag1228.xml><?xml version="1.0" encoding="utf-8"?>
<p:tagLst xmlns:p="http://schemas.openxmlformats.org/presentationml/2006/main">
  <p:tag name="AS_UNIQUEID" val="22013"/>
</p:tagLst>
</file>

<file path=ppt/tags/tag1229.xml><?xml version="1.0" encoding="utf-8"?>
<p:tagLst xmlns:p="http://schemas.openxmlformats.org/presentationml/2006/main">
  <p:tag name="AS_UNIQUEID" val="19194"/>
</p:tagLst>
</file>

<file path=ppt/tags/tag123.xml><?xml version="1.0" encoding="utf-8"?>
<p:tagLst xmlns:p="http://schemas.openxmlformats.org/presentationml/2006/main">
  <p:tag name="AS_UNIQUEID" val="1627"/>
</p:tagLst>
</file>

<file path=ppt/tags/tag1230.xml><?xml version="1.0" encoding="utf-8"?>
<p:tagLst xmlns:p="http://schemas.openxmlformats.org/presentationml/2006/main">
  <p:tag name="AS_UNIQUEID" val="1695"/>
</p:tagLst>
</file>

<file path=ppt/tags/tag1231.xml><?xml version="1.0" encoding="utf-8"?>
<p:tagLst xmlns:p="http://schemas.openxmlformats.org/presentationml/2006/main">
  <p:tag name="AS_UNIQUEID" val="1697"/>
</p:tagLst>
</file>

<file path=ppt/tags/tag1232.xml><?xml version="1.0" encoding="utf-8"?>
<p:tagLst xmlns:p="http://schemas.openxmlformats.org/presentationml/2006/main">
  <p:tag name="AS_UNIQUEID" val="1699"/>
</p:tagLst>
</file>

<file path=ppt/tags/tag1233.xml><?xml version="1.0" encoding="utf-8"?>
<p:tagLst xmlns:p="http://schemas.openxmlformats.org/presentationml/2006/main">
  <p:tag name="AS_UNIQUEID" val="1696"/>
</p:tagLst>
</file>

<file path=ppt/tags/tag1234.xml><?xml version="1.0" encoding="utf-8"?>
<p:tagLst xmlns:p="http://schemas.openxmlformats.org/presentationml/2006/main">
  <p:tag name="AS_UNIQUEID" val="1698"/>
</p:tagLst>
</file>

<file path=ppt/tags/tag1235.xml><?xml version="1.0" encoding="utf-8"?>
<p:tagLst xmlns:p="http://schemas.openxmlformats.org/presentationml/2006/main">
  <p:tag name="AS_UNIQUEID" val="22014"/>
</p:tagLst>
</file>

<file path=ppt/tags/tag1236.xml><?xml version="1.0" encoding="utf-8"?>
<p:tagLst xmlns:p="http://schemas.openxmlformats.org/presentationml/2006/main">
  <p:tag name="AS_UNIQUEID" val="22015"/>
</p:tagLst>
</file>

<file path=ppt/tags/tag1237.xml><?xml version="1.0" encoding="utf-8"?>
<p:tagLst xmlns:p="http://schemas.openxmlformats.org/presentationml/2006/main">
  <p:tag name="AS_UNIQUEID" val="9841"/>
</p:tagLst>
</file>

<file path=ppt/tags/tag1238.xml><?xml version="1.0" encoding="utf-8"?>
<p:tagLst xmlns:p="http://schemas.openxmlformats.org/presentationml/2006/main">
  <p:tag name="AS_UNIQUEID" val="9842"/>
  <p:tag name="KSO_WM_BEAUTIFY_FLAG" val=""/>
</p:tagLst>
</file>

<file path=ppt/tags/tag1239.xml><?xml version="1.0" encoding="utf-8"?>
<p:tagLst xmlns:p="http://schemas.openxmlformats.org/presentationml/2006/main">
  <p:tag name="AS_UNIQUEID" val="9845"/>
</p:tagLst>
</file>

<file path=ppt/tags/tag124.xml><?xml version="1.0" encoding="utf-8"?>
<p:tagLst xmlns:p="http://schemas.openxmlformats.org/presentationml/2006/main">
  <p:tag name="AS_UNIQUEID" val="1628"/>
</p:tagLst>
</file>

<file path=ppt/tags/tag1240.xml><?xml version="1.0" encoding="utf-8"?>
<p:tagLst xmlns:p="http://schemas.openxmlformats.org/presentationml/2006/main">
  <p:tag name="KSO_WM_BEAUTIFY_FLAG" val="#wm#"/>
  <p:tag name="KSO_WM_TEMPLATE_CATEGORY" val="custom"/>
  <p:tag name="KSO_WM_TEMPLATE_INDEX" val="20204262"/>
</p:tagLst>
</file>

<file path=ppt/tags/tag1241.xml><?xml version="1.0" encoding="utf-8"?>
<p:tagLst xmlns:p="http://schemas.openxmlformats.org/presentationml/2006/main">
  <p:tag name="AS_UNIQUEID" val="22017"/>
</p:tagLst>
</file>

<file path=ppt/tags/tag1242.xml><?xml version="1.0" encoding="utf-8"?>
<p:tagLst xmlns:p="http://schemas.openxmlformats.org/presentationml/2006/main">
  <p:tag name="AS_UNIQUEID" val="22018"/>
</p:tagLst>
</file>

<file path=ppt/tags/tag1243.xml><?xml version="1.0" encoding="utf-8"?>
<p:tagLst xmlns:p="http://schemas.openxmlformats.org/presentationml/2006/main">
  <p:tag name="AS_UNIQUEID" val="22019"/>
</p:tagLst>
</file>

<file path=ppt/tags/tag1244.xml><?xml version="1.0" encoding="utf-8"?>
<p:tagLst xmlns:p="http://schemas.openxmlformats.org/presentationml/2006/main">
  <p:tag name="AS_UNIQUEID" val="22020"/>
</p:tagLst>
</file>

<file path=ppt/tags/tag1245.xml><?xml version="1.0" encoding="utf-8"?>
<p:tagLst xmlns:p="http://schemas.openxmlformats.org/presentationml/2006/main">
  <p:tag name="AS_UNIQUEID" val="9841"/>
</p:tagLst>
</file>

<file path=ppt/tags/tag1246.xml><?xml version="1.0" encoding="utf-8"?>
<p:tagLst xmlns:p="http://schemas.openxmlformats.org/presentationml/2006/main">
  <p:tag name="AS_UNIQUEID" val="9842"/>
  <p:tag name="KSO_WM_BEAUTIFY_FLAG" val=""/>
</p:tagLst>
</file>

<file path=ppt/tags/tag1247.xml><?xml version="1.0" encoding="utf-8"?>
<p:tagLst xmlns:p="http://schemas.openxmlformats.org/presentationml/2006/main">
  <p:tag name="AS_UNIQUEID" val="9845"/>
</p:tagLst>
</file>

<file path=ppt/tags/tag1248.xml><?xml version="1.0" encoding="utf-8"?>
<p:tagLst xmlns:p="http://schemas.openxmlformats.org/presentationml/2006/main">
  <p:tag name="AS_UNIQUEID" val="22021"/>
</p:tagLst>
</file>

<file path=ppt/tags/tag1249.xml><?xml version="1.0" encoding="utf-8"?>
<p:tagLst xmlns:p="http://schemas.openxmlformats.org/presentationml/2006/main">
  <p:tag name="AS_UNIQUEID" val="19194"/>
</p:tagLst>
</file>

<file path=ppt/tags/tag125.xml><?xml version="1.0" encoding="utf-8"?>
<p:tagLst xmlns:p="http://schemas.openxmlformats.org/presentationml/2006/main">
  <p:tag name="AS_UNIQUEID" val="1629"/>
</p:tagLst>
</file>

<file path=ppt/tags/tag1250.xml><?xml version="1.0" encoding="utf-8"?>
<p:tagLst xmlns:p="http://schemas.openxmlformats.org/presentationml/2006/main">
  <p:tag name="AS_UNIQUEID" val="1695"/>
</p:tagLst>
</file>

<file path=ppt/tags/tag1251.xml><?xml version="1.0" encoding="utf-8"?>
<p:tagLst xmlns:p="http://schemas.openxmlformats.org/presentationml/2006/main">
  <p:tag name="AS_UNIQUEID" val="1697"/>
</p:tagLst>
</file>

<file path=ppt/tags/tag1252.xml><?xml version="1.0" encoding="utf-8"?>
<p:tagLst xmlns:p="http://schemas.openxmlformats.org/presentationml/2006/main">
  <p:tag name="AS_UNIQUEID" val="1699"/>
</p:tagLst>
</file>

<file path=ppt/tags/tag1253.xml><?xml version="1.0" encoding="utf-8"?>
<p:tagLst xmlns:p="http://schemas.openxmlformats.org/presentationml/2006/main">
  <p:tag name="AS_UNIQUEID" val="1696"/>
</p:tagLst>
</file>

<file path=ppt/tags/tag1254.xml><?xml version="1.0" encoding="utf-8"?>
<p:tagLst xmlns:p="http://schemas.openxmlformats.org/presentationml/2006/main">
  <p:tag name="AS_UNIQUEID" val="1698"/>
</p:tagLst>
</file>

<file path=ppt/tags/tag1255.xml><?xml version="1.0" encoding="utf-8"?>
<p:tagLst xmlns:p="http://schemas.openxmlformats.org/presentationml/2006/main">
  <p:tag name="AS_UNIQUEID" val="22022"/>
</p:tagLst>
</file>

<file path=ppt/tags/tag1256.xml><?xml version="1.0" encoding="utf-8"?>
<p:tagLst xmlns:p="http://schemas.openxmlformats.org/presentationml/2006/main">
  <p:tag name="AS_UNIQUEID" val="22024"/>
</p:tagLst>
</file>

<file path=ppt/tags/tag1257.xml><?xml version="1.0" encoding="utf-8"?>
<p:tagLst xmlns:p="http://schemas.openxmlformats.org/presentationml/2006/main">
  <p:tag name="AS_UNIQUEID" val="22025"/>
</p:tagLst>
</file>

<file path=ppt/tags/tag1258.xml><?xml version="1.0" encoding="utf-8"?>
<p:tagLst xmlns:p="http://schemas.openxmlformats.org/presentationml/2006/main">
  <p:tag name="AS_UNIQUEID" val="22026"/>
</p:tagLst>
</file>

<file path=ppt/tags/tag1259.xml><?xml version="1.0" encoding="utf-8"?>
<p:tagLst xmlns:p="http://schemas.openxmlformats.org/presentationml/2006/main">
  <p:tag name="AS_UNIQUEID" val="22027"/>
</p:tagLst>
</file>

<file path=ppt/tags/tag126.xml><?xml version="1.0" encoding="utf-8"?>
<p:tagLst xmlns:p="http://schemas.openxmlformats.org/presentationml/2006/main">
  <p:tag name="AS_UNIQUEID" val="1630"/>
</p:tagLst>
</file>

<file path=ppt/tags/tag1260.xml><?xml version="1.0" encoding="utf-8"?>
<p:tagLst xmlns:p="http://schemas.openxmlformats.org/presentationml/2006/main">
  <p:tag name="AS_UNIQUEID" val="9841"/>
</p:tagLst>
</file>

<file path=ppt/tags/tag1261.xml><?xml version="1.0" encoding="utf-8"?>
<p:tagLst xmlns:p="http://schemas.openxmlformats.org/presentationml/2006/main">
  <p:tag name="AS_UNIQUEID" val="9842"/>
  <p:tag name="KSO_WM_BEAUTIFY_FLAG" val=""/>
</p:tagLst>
</file>

<file path=ppt/tags/tag1262.xml><?xml version="1.0" encoding="utf-8"?>
<p:tagLst xmlns:p="http://schemas.openxmlformats.org/presentationml/2006/main">
  <p:tag name="AS_UNIQUEID" val="9845"/>
</p:tagLst>
</file>

<file path=ppt/tags/tag1263.xml><?xml version="1.0" encoding="utf-8"?>
<p:tagLst xmlns:p="http://schemas.openxmlformats.org/presentationml/2006/main">
  <p:tag name="AS_UNIQUEID" val="22028"/>
</p:tagLst>
</file>

<file path=ppt/tags/tag1264.xml><?xml version="1.0" encoding="utf-8"?>
<p:tagLst xmlns:p="http://schemas.openxmlformats.org/presentationml/2006/main">
  <p:tag name="AS_UNIQUEID" val="19194"/>
</p:tagLst>
</file>

<file path=ppt/tags/tag1265.xml><?xml version="1.0" encoding="utf-8"?>
<p:tagLst xmlns:p="http://schemas.openxmlformats.org/presentationml/2006/main">
  <p:tag name="AS_UNIQUEID" val="1695"/>
</p:tagLst>
</file>

<file path=ppt/tags/tag1266.xml><?xml version="1.0" encoding="utf-8"?>
<p:tagLst xmlns:p="http://schemas.openxmlformats.org/presentationml/2006/main">
  <p:tag name="AS_UNIQUEID" val="1697"/>
</p:tagLst>
</file>

<file path=ppt/tags/tag1267.xml><?xml version="1.0" encoding="utf-8"?>
<p:tagLst xmlns:p="http://schemas.openxmlformats.org/presentationml/2006/main">
  <p:tag name="AS_UNIQUEID" val="1699"/>
</p:tagLst>
</file>

<file path=ppt/tags/tag1268.xml><?xml version="1.0" encoding="utf-8"?>
<p:tagLst xmlns:p="http://schemas.openxmlformats.org/presentationml/2006/main">
  <p:tag name="AS_UNIQUEID" val="1696"/>
</p:tagLst>
</file>

<file path=ppt/tags/tag1269.xml><?xml version="1.0" encoding="utf-8"?>
<p:tagLst xmlns:p="http://schemas.openxmlformats.org/presentationml/2006/main">
  <p:tag name="AS_UNIQUEID" val="1698"/>
</p:tagLst>
</file>

<file path=ppt/tags/tag127.xml><?xml version="1.0" encoding="utf-8"?>
<p:tagLst xmlns:p="http://schemas.openxmlformats.org/presentationml/2006/main">
  <p:tag name="AS_UNIQUEID" val="1631"/>
</p:tagLst>
</file>

<file path=ppt/tags/tag1270.xml><?xml version="1.0" encoding="utf-8"?>
<p:tagLst xmlns:p="http://schemas.openxmlformats.org/presentationml/2006/main">
  <p:tag name="AS_UNIQUEID" val="22029"/>
</p:tagLst>
</file>

<file path=ppt/tags/tag1271.xml><?xml version="1.0" encoding="utf-8"?>
<p:tagLst xmlns:p="http://schemas.openxmlformats.org/presentationml/2006/main">
  <p:tag name="AS_UNIQUEID" val="22030"/>
</p:tagLst>
</file>

<file path=ppt/tags/tag1272.xml><?xml version="1.0" encoding="utf-8"?>
<p:tagLst xmlns:p="http://schemas.openxmlformats.org/presentationml/2006/main">
  <p:tag name="AS_UNIQUEID" val="9841"/>
</p:tagLst>
</file>

<file path=ppt/tags/tag1273.xml><?xml version="1.0" encoding="utf-8"?>
<p:tagLst xmlns:p="http://schemas.openxmlformats.org/presentationml/2006/main">
  <p:tag name="AS_UNIQUEID" val="9842"/>
  <p:tag name="KSO_WM_BEAUTIFY_FLAG" val=""/>
</p:tagLst>
</file>

<file path=ppt/tags/tag1274.xml><?xml version="1.0" encoding="utf-8"?>
<p:tagLst xmlns:p="http://schemas.openxmlformats.org/presentationml/2006/main">
  <p:tag name="AS_UNIQUEID" val="9845"/>
</p:tagLst>
</file>

<file path=ppt/tags/tag1275.xml><?xml version="1.0" encoding="utf-8"?>
<p:tagLst xmlns:p="http://schemas.openxmlformats.org/presentationml/2006/main">
  <p:tag name="AS_UNIQUEID" val="22031"/>
</p:tagLst>
</file>

<file path=ppt/tags/tag1276.xml><?xml version="1.0" encoding="utf-8"?>
<p:tagLst xmlns:p="http://schemas.openxmlformats.org/presentationml/2006/main">
  <p:tag name="AS_UNIQUEID" val="9842"/>
  <p:tag name="KSO_WM_BEAUTIFY_FLAG" val=""/>
</p:tagLst>
</file>

<file path=ppt/tags/tag1277.xml><?xml version="1.0" encoding="utf-8"?>
<p:tagLst xmlns:p="http://schemas.openxmlformats.org/presentationml/2006/main">
  <p:tag name="AS_UNIQUEID" val="9841"/>
</p:tagLst>
</file>

<file path=ppt/tags/tag1278.xml><?xml version="1.0" encoding="utf-8"?>
<p:tagLst xmlns:p="http://schemas.openxmlformats.org/presentationml/2006/main">
  <p:tag name="AS_UNIQUEID" val="9845"/>
</p:tagLst>
</file>

<file path=ppt/tags/tag1279.xml><?xml version="1.0" encoding="utf-8"?>
<p:tagLst xmlns:p="http://schemas.openxmlformats.org/presentationml/2006/main">
  <p:tag name="AS_UNIQUEID" val="22032"/>
</p:tagLst>
</file>

<file path=ppt/tags/tag128.xml><?xml version="1.0" encoding="utf-8"?>
<p:tagLst xmlns:p="http://schemas.openxmlformats.org/presentationml/2006/main">
  <p:tag name="AS_UNIQUEID" val="1632"/>
</p:tagLst>
</file>

<file path=ppt/tags/tag1280.xml><?xml version="1.0" encoding="utf-8"?>
<p:tagLst xmlns:p="http://schemas.openxmlformats.org/presentationml/2006/main">
  <p:tag name="AS_UNIQUEID" val="9841"/>
</p:tagLst>
</file>

<file path=ppt/tags/tag1281.xml><?xml version="1.0" encoding="utf-8"?>
<p:tagLst xmlns:p="http://schemas.openxmlformats.org/presentationml/2006/main">
  <p:tag name="AS_UNIQUEID" val="9842"/>
  <p:tag name="KSO_WM_BEAUTIFY_FLAG" val=""/>
</p:tagLst>
</file>

<file path=ppt/tags/tag1282.xml><?xml version="1.0" encoding="utf-8"?>
<p:tagLst xmlns:p="http://schemas.openxmlformats.org/presentationml/2006/main">
  <p:tag name="AS_UNIQUEID" val="9845"/>
</p:tagLst>
</file>

<file path=ppt/tags/tag1283.xml><?xml version="1.0" encoding="utf-8"?>
<p:tagLst xmlns:p="http://schemas.openxmlformats.org/presentationml/2006/main">
  <p:tag name="AS_UNIQUEID" val="22034"/>
</p:tagLst>
</file>

<file path=ppt/tags/tag1284.xml><?xml version="1.0" encoding="utf-8"?>
<p:tagLst xmlns:p="http://schemas.openxmlformats.org/presentationml/2006/main">
  <p:tag name="AS_UNIQUEID" val="22035"/>
</p:tagLst>
</file>

<file path=ppt/tags/tag1285.xml><?xml version="1.0" encoding="utf-8"?>
<p:tagLst xmlns:p="http://schemas.openxmlformats.org/presentationml/2006/main">
  <p:tag name="AS_UNIQUEID" val="22036"/>
</p:tagLst>
</file>

<file path=ppt/tags/tag1286.xml><?xml version="1.0" encoding="utf-8"?>
<p:tagLst xmlns:p="http://schemas.openxmlformats.org/presentationml/2006/main">
  <p:tag name="AS_UNIQUEID" val="9841"/>
</p:tagLst>
</file>

<file path=ppt/tags/tag1287.xml><?xml version="1.0" encoding="utf-8"?>
<p:tagLst xmlns:p="http://schemas.openxmlformats.org/presentationml/2006/main">
  <p:tag name="AS_UNIQUEID" val="9842"/>
  <p:tag name="KSO_WM_BEAUTIFY_FLAG" val=""/>
</p:tagLst>
</file>

<file path=ppt/tags/tag1288.xml><?xml version="1.0" encoding="utf-8"?>
<p:tagLst xmlns:p="http://schemas.openxmlformats.org/presentationml/2006/main">
  <p:tag name="AS_UNIQUEID" val="9845"/>
</p:tagLst>
</file>

<file path=ppt/tags/tag1289.xml><?xml version="1.0" encoding="utf-8"?>
<p:tagLst xmlns:p="http://schemas.openxmlformats.org/presentationml/2006/main">
  <p:tag name="AS_UNIQUEID" val="22037"/>
</p:tagLst>
</file>

<file path=ppt/tags/tag129.xml><?xml version="1.0" encoding="utf-8"?>
<p:tagLst xmlns:p="http://schemas.openxmlformats.org/presentationml/2006/main">
  <p:tag name="AS_UNIQUEID" val="1633"/>
</p:tagLst>
</file>

<file path=ppt/tags/tag1290.xml><?xml version="1.0" encoding="utf-8"?>
<p:tagLst xmlns:p="http://schemas.openxmlformats.org/presentationml/2006/main">
  <p:tag name="AS_UNIQUEID" val="19194"/>
</p:tagLst>
</file>

<file path=ppt/tags/tag1291.xml><?xml version="1.0" encoding="utf-8"?>
<p:tagLst xmlns:p="http://schemas.openxmlformats.org/presentationml/2006/main">
  <p:tag name="AS_UNIQUEID" val="1695"/>
</p:tagLst>
</file>

<file path=ppt/tags/tag1292.xml><?xml version="1.0" encoding="utf-8"?>
<p:tagLst xmlns:p="http://schemas.openxmlformats.org/presentationml/2006/main">
  <p:tag name="AS_UNIQUEID" val="1697"/>
</p:tagLst>
</file>

<file path=ppt/tags/tag1293.xml><?xml version="1.0" encoding="utf-8"?>
<p:tagLst xmlns:p="http://schemas.openxmlformats.org/presentationml/2006/main">
  <p:tag name="AS_UNIQUEID" val="1699"/>
</p:tagLst>
</file>

<file path=ppt/tags/tag1294.xml><?xml version="1.0" encoding="utf-8"?>
<p:tagLst xmlns:p="http://schemas.openxmlformats.org/presentationml/2006/main">
  <p:tag name="AS_UNIQUEID" val="1696"/>
</p:tagLst>
</file>

<file path=ppt/tags/tag1295.xml><?xml version="1.0" encoding="utf-8"?>
<p:tagLst xmlns:p="http://schemas.openxmlformats.org/presentationml/2006/main">
  <p:tag name="AS_UNIQUEID" val="1698"/>
</p:tagLst>
</file>

<file path=ppt/tags/tag1296.xml><?xml version="1.0" encoding="utf-8"?>
<p:tagLst xmlns:p="http://schemas.openxmlformats.org/presentationml/2006/main">
  <p:tag name="AS_UNIQUEID" val="22038"/>
</p:tagLst>
</file>

<file path=ppt/tags/tag1297.xml><?xml version="1.0" encoding="utf-8"?>
<p:tagLst xmlns:p="http://schemas.openxmlformats.org/presentationml/2006/main">
  <p:tag name="AS_UNIQUEID" val="22039"/>
</p:tagLst>
</file>

<file path=ppt/tags/tag1298.xml><?xml version="1.0" encoding="utf-8"?>
<p:tagLst xmlns:p="http://schemas.openxmlformats.org/presentationml/2006/main">
  <p:tag name="AS_UNIQUEID" val="9841"/>
</p:tagLst>
</file>

<file path=ppt/tags/tag1299.xml><?xml version="1.0" encoding="utf-8"?>
<p:tagLst xmlns:p="http://schemas.openxmlformats.org/presentationml/2006/main">
  <p:tag name="AS_UNIQUEID" val="9842"/>
  <p:tag name="KSO_WM_BEAUTIFY_FLAG" val=""/>
</p:tagLst>
</file>

<file path=ppt/tags/tag13.xml><?xml version="1.0" encoding="utf-8"?>
<p:tagLst xmlns:p="http://schemas.openxmlformats.org/presentationml/2006/main">
  <p:tag name="AS_UNIQUEID" val="1511"/>
</p:tagLst>
</file>

<file path=ppt/tags/tag130.xml><?xml version="1.0" encoding="utf-8"?>
<p:tagLst xmlns:p="http://schemas.openxmlformats.org/presentationml/2006/main">
  <p:tag name="AS_UNIQUEID" val="1634"/>
</p:tagLst>
</file>

<file path=ppt/tags/tag1300.xml><?xml version="1.0" encoding="utf-8"?>
<p:tagLst xmlns:p="http://schemas.openxmlformats.org/presentationml/2006/main">
  <p:tag name="AS_UNIQUEID" val="9845"/>
</p:tagLst>
</file>

<file path=ppt/tags/tag1301.xml><?xml version="1.0" encoding="utf-8"?>
<p:tagLst xmlns:p="http://schemas.openxmlformats.org/presentationml/2006/main">
  <p:tag name="AS_UNIQUEID" val="22040"/>
</p:tagLst>
</file>

<file path=ppt/tags/tag1302.xml><?xml version="1.0" encoding="utf-8"?>
<p:tagLst xmlns:p="http://schemas.openxmlformats.org/presentationml/2006/main">
  <p:tag name="AS_UNIQUEID" val="9841"/>
</p:tagLst>
</file>

<file path=ppt/tags/tag1303.xml><?xml version="1.0" encoding="utf-8"?>
<p:tagLst xmlns:p="http://schemas.openxmlformats.org/presentationml/2006/main">
  <p:tag name="AS_UNIQUEID" val="9842"/>
  <p:tag name="KSO_WM_BEAUTIFY_FLAG" val=""/>
</p:tagLst>
</file>

<file path=ppt/tags/tag1304.xml><?xml version="1.0" encoding="utf-8"?>
<p:tagLst xmlns:p="http://schemas.openxmlformats.org/presentationml/2006/main">
  <p:tag name="AS_UNIQUEID" val="9845"/>
</p:tagLst>
</file>

<file path=ppt/tags/tag1305.xml><?xml version="1.0" encoding="utf-8"?>
<p:tagLst xmlns:p="http://schemas.openxmlformats.org/presentationml/2006/main">
  <p:tag name="AS_UNIQUEID" val="22041"/>
</p:tagLst>
</file>

<file path=ppt/tags/tag1306.xml><?xml version="1.0" encoding="utf-8"?>
<p:tagLst xmlns:p="http://schemas.openxmlformats.org/presentationml/2006/main">
  <p:tag name="AS_UNIQUEID" val="9841"/>
</p:tagLst>
</file>

<file path=ppt/tags/tag1307.xml><?xml version="1.0" encoding="utf-8"?>
<p:tagLst xmlns:p="http://schemas.openxmlformats.org/presentationml/2006/main">
  <p:tag name="AS_UNIQUEID" val="9842"/>
  <p:tag name="KSO_WM_BEAUTIFY_FLAG" val=""/>
</p:tagLst>
</file>

<file path=ppt/tags/tag1308.xml><?xml version="1.0" encoding="utf-8"?>
<p:tagLst xmlns:p="http://schemas.openxmlformats.org/presentationml/2006/main">
  <p:tag name="AS_UNIQUEID" val="9845"/>
</p:tagLst>
</file>

<file path=ppt/tags/tag1309.xml><?xml version="1.0" encoding="utf-8"?>
<p:tagLst xmlns:p="http://schemas.openxmlformats.org/presentationml/2006/main">
  <p:tag name="AS_UNIQUEID" val="22043"/>
</p:tagLst>
</file>

<file path=ppt/tags/tag131.xml><?xml version="1.0" encoding="utf-8"?>
<p:tagLst xmlns:p="http://schemas.openxmlformats.org/presentationml/2006/main">
  <p:tag name="AS_UNIQUEID" val="1635"/>
</p:tagLst>
</file>

<file path=ppt/tags/tag1310.xml><?xml version="1.0" encoding="utf-8"?>
<p:tagLst xmlns:p="http://schemas.openxmlformats.org/presentationml/2006/main">
  <p:tag name="AS_UNIQUEID" val="22044"/>
</p:tagLst>
</file>

<file path=ppt/tags/tag1311.xml><?xml version="1.0" encoding="utf-8"?>
<p:tagLst xmlns:p="http://schemas.openxmlformats.org/presentationml/2006/main">
  <p:tag name="AS_UNIQUEID" val="22045"/>
</p:tagLst>
</file>

<file path=ppt/tags/tag1312.xml><?xml version="1.0" encoding="utf-8"?>
<p:tagLst xmlns:p="http://schemas.openxmlformats.org/presentationml/2006/main">
  <p:tag name="AS_UNIQUEID" val="19194"/>
</p:tagLst>
</file>

<file path=ppt/tags/tag1313.xml><?xml version="1.0" encoding="utf-8"?>
<p:tagLst xmlns:p="http://schemas.openxmlformats.org/presentationml/2006/main">
  <p:tag name="AS_UNIQUEID" val="1695"/>
</p:tagLst>
</file>

<file path=ppt/tags/tag1314.xml><?xml version="1.0" encoding="utf-8"?>
<p:tagLst xmlns:p="http://schemas.openxmlformats.org/presentationml/2006/main">
  <p:tag name="AS_UNIQUEID" val="1697"/>
</p:tagLst>
</file>

<file path=ppt/tags/tag1315.xml><?xml version="1.0" encoding="utf-8"?>
<p:tagLst xmlns:p="http://schemas.openxmlformats.org/presentationml/2006/main">
  <p:tag name="AS_UNIQUEID" val="1699"/>
</p:tagLst>
</file>

<file path=ppt/tags/tag1316.xml><?xml version="1.0" encoding="utf-8"?>
<p:tagLst xmlns:p="http://schemas.openxmlformats.org/presentationml/2006/main">
  <p:tag name="AS_UNIQUEID" val="1696"/>
</p:tagLst>
</file>

<file path=ppt/tags/tag1317.xml><?xml version="1.0" encoding="utf-8"?>
<p:tagLst xmlns:p="http://schemas.openxmlformats.org/presentationml/2006/main">
  <p:tag name="AS_UNIQUEID" val="1698"/>
</p:tagLst>
</file>

<file path=ppt/tags/tag1318.xml><?xml version="1.0" encoding="utf-8"?>
<p:tagLst xmlns:p="http://schemas.openxmlformats.org/presentationml/2006/main">
  <p:tag name="AS_UNIQUEID" val="22046"/>
</p:tagLst>
</file>

<file path=ppt/tags/tag1319.xml><?xml version="1.0" encoding="utf-8"?>
<p:tagLst xmlns:p="http://schemas.openxmlformats.org/presentationml/2006/main">
  <p:tag name="AS_UNIQUEID" val="22047"/>
</p:tagLst>
</file>

<file path=ppt/tags/tag132.xml><?xml version="1.0" encoding="utf-8"?>
<p:tagLst xmlns:p="http://schemas.openxmlformats.org/presentationml/2006/main">
  <p:tag name="AS_UNIQUEID" val="1636"/>
</p:tagLst>
</file>

<file path=ppt/tags/tag1320.xml><?xml version="1.0" encoding="utf-8"?>
<p:tagLst xmlns:p="http://schemas.openxmlformats.org/presentationml/2006/main">
  <p:tag name="AS_UNIQUEID" val="22049"/>
</p:tagLst>
</file>

<file path=ppt/tags/tag1321.xml><?xml version="1.0" encoding="utf-8"?>
<p:tagLst xmlns:p="http://schemas.openxmlformats.org/presentationml/2006/main">
  <p:tag name="AS_UNIQUEID" val="19194"/>
</p:tagLst>
</file>

<file path=ppt/tags/tag1322.xml><?xml version="1.0" encoding="utf-8"?>
<p:tagLst xmlns:p="http://schemas.openxmlformats.org/presentationml/2006/main">
  <p:tag name="AS_UNIQUEID" val="1695"/>
</p:tagLst>
</file>

<file path=ppt/tags/tag1323.xml><?xml version="1.0" encoding="utf-8"?>
<p:tagLst xmlns:p="http://schemas.openxmlformats.org/presentationml/2006/main">
  <p:tag name="AS_UNIQUEID" val="1697"/>
</p:tagLst>
</file>

<file path=ppt/tags/tag1324.xml><?xml version="1.0" encoding="utf-8"?>
<p:tagLst xmlns:p="http://schemas.openxmlformats.org/presentationml/2006/main">
  <p:tag name="AS_UNIQUEID" val="1699"/>
</p:tagLst>
</file>

<file path=ppt/tags/tag1325.xml><?xml version="1.0" encoding="utf-8"?>
<p:tagLst xmlns:p="http://schemas.openxmlformats.org/presentationml/2006/main">
  <p:tag name="AS_UNIQUEID" val="1696"/>
</p:tagLst>
</file>

<file path=ppt/tags/tag1326.xml><?xml version="1.0" encoding="utf-8"?>
<p:tagLst xmlns:p="http://schemas.openxmlformats.org/presentationml/2006/main">
  <p:tag name="AS_UNIQUEID" val="1698"/>
</p:tagLst>
</file>

<file path=ppt/tags/tag1327.xml><?xml version="1.0" encoding="utf-8"?>
<p:tagLst xmlns:p="http://schemas.openxmlformats.org/presentationml/2006/main">
  <p:tag name="AS_UNIQUEID" val="22050"/>
</p:tagLst>
</file>

<file path=ppt/tags/tag1328.xml><?xml version="1.0" encoding="utf-8"?>
<p:tagLst xmlns:p="http://schemas.openxmlformats.org/presentationml/2006/main">
  <p:tag name="AS_UNIQUEID" val="2687"/>
  <p:tag name="KSO_WM_UNIT_TABLE_BEAUTIFY" val="smartTable{0209e0f0-c596-44ef-8ab6-5e3efb940f79}"/>
  <p:tag name="TABLE_COLOR_RGB" val="0x000000*0xFFFFFF*0x44546A*0xE6E5E5*0x848587*0x738499*0x817CA0*0x9B819F*0xA7878C*0xAB968B"/>
  <p:tag name="TABLE_COLORIDX" val="l"/>
  <p:tag name="TABLE_EMPHASIZE_COLOR" val="8684935"/>
  <p:tag name="TABLE_ENDDRAG_ORIGIN_RECT" val="747*300"/>
  <p:tag name="TABLE_ENDDRAG_RECT" val="86*87*747*300"/>
  <p:tag name="TABLE_SKINIDX" val="-1"/>
</p:tagLst>
</file>

<file path=ppt/tags/tag1329.xml><?xml version="1.0" encoding="utf-8"?>
<p:tagLst xmlns:p="http://schemas.openxmlformats.org/presentationml/2006/main">
  <p:tag name="AS_UNIQUEID" val="2688"/>
</p:tagLst>
</file>

<file path=ppt/tags/tag133.xml><?xml version="1.0" encoding="utf-8"?>
<p:tagLst xmlns:p="http://schemas.openxmlformats.org/presentationml/2006/main">
  <p:tag name="AS_UNIQUEID" val="1637"/>
</p:tagLst>
</file>

<file path=ppt/tags/tag1330.xml><?xml version="1.0" encoding="utf-8"?>
<p:tagLst xmlns:p="http://schemas.openxmlformats.org/presentationml/2006/main">
  <p:tag name="AS_UNIQUEID" val="2689"/>
</p:tagLst>
</file>

<file path=ppt/tags/tag1331.xml><?xml version="1.0" encoding="utf-8"?>
<p:tagLst xmlns:p="http://schemas.openxmlformats.org/presentationml/2006/main">
  <p:tag name="AS_UNIQUEID" val="2690"/>
</p:tagLst>
</file>

<file path=ppt/tags/tag1332.xml><?xml version="1.0" encoding="utf-8"?>
<p:tagLst xmlns:p="http://schemas.openxmlformats.org/presentationml/2006/main">
  <p:tag name="AS_UNIQUEID" val="2691"/>
</p:tagLst>
</file>

<file path=ppt/tags/tag1333.xml><?xml version="1.0" encoding="utf-8"?>
<p:tagLst xmlns:p="http://schemas.openxmlformats.org/presentationml/2006/main">
  <p:tag name="AS_UNIQUEID" val="2692"/>
</p:tagLst>
</file>

<file path=ppt/tags/tag1334.xml><?xml version="1.0" encoding="utf-8"?>
<p:tagLst xmlns:p="http://schemas.openxmlformats.org/presentationml/2006/main">
  <p:tag name="AS_UNIQUEID" val="2693"/>
</p:tagLst>
</file>

<file path=ppt/tags/tag1335.xml><?xml version="1.0" encoding="utf-8"?>
<p:tagLst xmlns:p="http://schemas.openxmlformats.org/presentationml/2006/main">
  <p:tag name="AS_UNIQUEID" val="14442"/>
</p:tagLst>
</file>

<file path=ppt/tags/tag1336.xml><?xml version="1.0" encoding="utf-8"?>
<p:tagLst xmlns:p="http://schemas.openxmlformats.org/presentationml/2006/main">
  <p:tag name="AS_UNIQUEID" val="14443"/>
</p:tagLst>
</file>

<file path=ppt/tags/tag1337.xml><?xml version="1.0" encoding="utf-8"?>
<p:tagLst xmlns:p="http://schemas.openxmlformats.org/presentationml/2006/main">
  <p:tag name="AS_UNIQUEID" val="14444"/>
</p:tagLst>
</file>

<file path=ppt/tags/tag1338.xml><?xml version="1.0" encoding="utf-8"?>
<p:tagLst xmlns:p="http://schemas.openxmlformats.org/presentationml/2006/main">
  <p:tag name="AS_UNIQUEID" val="14441"/>
  <p:tag name="KSO_WM_BEAUTIFY_FLAG" val=""/>
</p:tagLst>
</file>

<file path=ppt/tags/tag1339.xml><?xml version="1.0" encoding="utf-8"?>
<p:tagLst xmlns:p="http://schemas.openxmlformats.org/presentationml/2006/main">
  <p:tag name="AS_UNIQUEID" val="22051"/>
</p:tagLst>
</file>

<file path=ppt/tags/tag134.xml><?xml version="1.0" encoding="utf-8"?>
<p:tagLst xmlns:p="http://schemas.openxmlformats.org/presentationml/2006/main">
  <p:tag name="AS_UNIQUEID" val="1639"/>
</p:tagLst>
</file>

<file path=ppt/tags/tag1340.xml><?xml version="1.0" encoding="utf-8"?>
<p:tagLst xmlns:p="http://schemas.openxmlformats.org/presentationml/2006/main">
  <p:tag name="AS_UNIQUEID" val="22052"/>
</p:tagLst>
</file>

<file path=ppt/tags/tag1341.xml><?xml version="1.0" encoding="utf-8"?>
<p:tagLst xmlns:p="http://schemas.openxmlformats.org/presentationml/2006/main">
  <p:tag name="AS_UNIQUEID" val="2695"/>
</p:tagLst>
</file>

<file path=ppt/tags/tag1342.xml><?xml version="1.0" encoding="utf-8"?>
<p:tagLst xmlns:p="http://schemas.openxmlformats.org/presentationml/2006/main">
  <p:tag name="AS_UNIQUEID" val="718"/>
</p:tagLst>
</file>

<file path=ppt/tags/tag1343.xml><?xml version="1.0" encoding="utf-8"?>
<p:tagLst xmlns:p="http://schemas.openxmlformats.org/presentationml/2006/main">
  <p:tag name="AS_UNIQUEID" val="705"/>
</p:tagLst>
</file>

<file path=ppt/tags/tag1344.xml><?xml version="1.0" encoding="utf-8"?>
<p:tagLst xmlns:p="http://schemas.openxmlformats.org/presentationml/2006/main">
  <p:tag name="AS_UNIQUEID" val="706"/>
</p:tagLst>
</file>

<file path=ppt/tags/tag1345.xml><?xml version="1.0" encoding="utf-8"?>
<p:tagLst xmlns:p="http://schemas.openxmlformats.org/presentationml/2006/main">
  <p:tag name="AS_UNIQUEID" val="707"/>
</p:tagLst>
</file>

<file path=ppt/tags/tag1346.xml><?xml version="1.0" encoding="utf-8"?>
<p:tagLst xmlns:p="http://schemas.openxmlformats.org/presentationml/2006/main">
  <p:tag name="AS_UNIQUEID" val="708"/>
</p:tagLst>
</file>

<file path=ppt/tags/tag1347.xml><?xml version="1.0" encoding="utf-8"?>
<p:tagLst xmlns:p="http://schemas.openxmlformats.org/presentationml/2006/main">
  <p:tag name="AS_UNIQUEID" val="709"/>
</p:tagLst>
</file>

<file path=ppt/tags/tag1348.xml><?xml version="1.0" encoding="utf-8"?>
<p:tagLst xmlns:p="http://schemas.openxmlformats.org/presentationml/2006/main">
  <p:tag name="AS_UNIQUEID" val="710"/>
</p:tagLst>
</file>

<file path=ppt/tags/tag1349.xml><?xml version="1.0" encoding="utf-8"?>
<p:tagLst xmlns:p="http://schemas.openxmlformats.org/presentationml/2006/main">
  <p:tag name="AS_UNIQUEID" val="711"/>
</p:tagLst>
</file>

<file path=ppt/tags/tag135.xml><?xml version="1.0" encoding="utf-8"?>
<p:tagLst xmlns:p="http://schemas.openxmlformats.org/presentationml/2006/main">
  <p:tag name="AS_UNIQUEID" val="1641"/>
</p:tagLst>
</file>

<file path=ppt/tags/tag1350.xml><?xml version="1.0" encoding="utf-8"?>
<p:tagLst xmlns:p="http://schemas.openxmlformats.org/presentationml/2006/main">
  <p:tag name="AS_UNIQUEID" val="712"/>
</p:tagLst>
</file>

<file path=ppt/tags/tag1351.xml><?xml version="1.0" encoding="utf-8"?>
<p:tagLst xmlns:p="http://schemas.openxmlformats.org/presentationml/2006/main">
  <p:tag name="AS_UNIQUEID" val="713"/>
</p:tagLst>
</file>

<file path=ppt/tags/tag1352.xml><?xml version="1.0" encoding="utf-8"?>
<p:tagLst xmlns:p="http://schemas.openxmlformats.org/presentationml/2006/main">
  <p:tag name="AS_UNIQUEID" val="714"/>
</p:tagLst>
</file>

<file path=ppt/tags/tag1353.xml><?xml version="1.0" encoding="utf-8"?>
<p:tagLst xmlns:p="http://schemas.openxmlformats.org/presentationml/2006/main">
  <p:tag name="AS_UNIQUEID" val="715"/>
</p:tagLst>
</file>

<file path=ppt/tags/tag1354.xml><?xml version="1.0" encoding="utf-8"?>
<p:tagLst xmlns:p="http://schemas.openxmlformats.org/presentationml/2006/main">
  <p:tag name="AS_UNIQUEID" val="716"/>
</p:tagLst>
</file>

<file path=ppt/tags/tag1355.xml><?xml version="1.0" encoding="utf-8"?>
<p:tagLst xmlns:p="http://schemas.openxmlformats.org/presentationml/2006/main">
  <p:tag name="AS_UNIQUEID" val="717"/>
</p:tagLst>
</file>

<file path=ppt/tags/tag1356.xml><?xml version="1.0" encoding="utf-8"?>
<p:tagLst xmlns:p="http://schemas.openxmlformats.org/presentationml/2006/main">
  <p:tag name="AS_UNIQUEID" val="719"/>
</p:tagLst>
</file>

<file path=ppt/tags/tag1357.xml><?xml version="1.0" encoding="utf-8"?>
<p:tagLst xmlns:p="http://schemas.openxmlformats.org/presentationml/2006/main">
  <p:tag name="AS_UNIQUEID" val="720"/>
</p:tagLst>
</file>

<file path=ppt/tags/tag1358.xml><?xml version="1.0" encoding="utf-8"?>
<p:tagLst xmlns:p="http://schemas.openxmlformats.org/presentationml/2006/main">
  <p:tag name="AS_UNIQUEID" val="721"/>
</p:tagLst>
</file>

<file path=ppt/tags/tag1359.xml><?xml version="1.0" encoding="utf-8"?>
<p:tagLst xmlns:p="http://schemas.openxmlformats.org/presentationml/2006/main">
  <p:tag name="AS_UNIQUEID" val="722"/>
</p:tagLst>
</file>

<file path=ppt/tags/tag136.xml><?xml version="1.0" encoding="utf-8"?>
<p:tagLst xmlns:p="http://schemas.openxmlformats.org/presentationml/2006/main">
  <p:tag name="AS_UNIQUEID" val="1643"/>
</p:tagLst>
</file>

<file path=ppt/tags/tag1360.xml><?xml version="1.0" encoding="utf-8"?>
<p:tagLst xmlns:p="http://schemas.openxmlformats.org/presentationml/2006/main">
  <p:tag name="AS_UNIQUEID" val="5336"/>
</p:tagLst>
</file>

<file path=ppt/tags/tag1361.xml><?xml version="1.0" encoding="utf-8"?>
<p:tagLst xmlns:p="http://schemas.openxmlformats.org/presentationml/2006/main">
  <p:tag name="AS_UNIQUEID" val="7406"/>
</p:tagLst>
</file>

<file path=ppt/tags/tag1362.xml><?xml version="1.0" encoding="utf-8"?>
<p:tagLst xmlns:p="http://schemas.openxmlformats.org/presentationml/2006/main">
  <p:tag name="AS_UNIQUEID" val="2230"/>
</p:tagLst>
</file>

<file path=ppt/tags/tag1363.xml><?xml version="1.0" encoding="utf-8"?>
<p:tagLst xmlns:p="http://schemas.openxmlformats.org/presentationml/2006/main">
  <p:tag name="AS_UNIQUEID" val="2231"/>
</p:tagLst>
</file>

<file path=ppt/tags/tag1364.xml><?xml version="1.0" encoding="utf-8"?>
<p:tagLst xmlns:p="http://schemas.openxmlformats.org/presentationml/2006/main">
  <p:tag name="AS_UNIQUEID" val="2232"/>
</p:tagLst>
</file>

<file path=ppt/tags/tag1365.xml><?xml version="1.0" encoding="utf-8"?>
<p:tagLst xmlns:p="http://schemas.openxmlformats.org/presentationml/2006/main">
  <p:tag name="AS_UNIQUEID" val="2233"/>
</p:tagLst>
</file>

<file path=ppt/tags/tag1366.xml><?xml version="1.0" encoding="utf-8"?>
<p:tagLst xmlns:p="http://schemas.openxmlformats.org/presentationml/2006/main">
  <p:tag name="AS_UNIQUEID" val="2234"/>
</p:tagLst>
</file>

<file path=ppt/tags/tag1367.xml><?xml version="1.0" encoding="utf-8"?>
<p:tagLst xmlns:p="http://schemas.openxmlformats.org/presentationml/2006/main">
  <p:tag name="AS_UNIQUEID" val="2235"/>
</p:tagLst>
</file>

<file path=ppt/tags/tag1368.xml><?xml version="1.0" encoding="utf-8"?>
<p:tagLst xmlns:p="http://schemas.openxmlformats.org/presentationml/2006/main">
  <p:tag name="AS_UNIQUEID" val="2234"/>
</p:tagLst>
</file>

<file path=ppt/tags/tag1369.xml><?xml version="1.0" encoding="utf-8"?>
<p:tagLst xmlns:p="http://schemas.openxmlformats.org/presentationml/2006/main">
  <p:tag name="AS_UNIQUEID" val="2235"/>
</p:tagLst>
</file>

<file path=ppt/tags/tag137.xml><?xml version="1.0" encoding="utf-8"?>
<p:tagLst xmlns:p="http://schemas.openxmlformats.org/presentationml/2006/main">
  <p:tag name="AS_UNIQUEID" val="21634"/>
</p:tagLst>
</file>

<file path=ppt/tags/tag1370.xml><?xml version="1.0" encoding="utf-8"?>
<p:tagLst xmlns:p="http://schemas.openxmlformats.org/presentationml/2006/main">
  <p:tag name="AS_UNIQUEID" val="2234"/>
</p:tagLst>
</file>

<file path=ppt/tags/tag1371.xml><?xml version="1.0" encoding="utf-8"?>
<p:tagLst xmlns:p="http://schemas.openxmlformats.org/presentationml/2006/main">
  <p:tag name="AS_UNIQUEID" val="2235"/>
</p:tagLst>
</file>

<file path=ppt/tags/tag1372.xml><?xml version="1.0" encoding="utf-8"?>
<p:tagLst xmlns:p="http://schemas.openxmlformats.org/presentationml/2006/main">
  <p:tag name="AS_UNIQUEID" val="2232"/>
</p:tagLst>
</file>

<file path=ppt/tags/tag1373.xml><?xml version="1.0" encoding="utf-8"?>
<p:tagLst xmlns:p="http://schemas.openxmlformats.org/presentationml/2006/main">
  <p:tag name="AS_UNIQUEID" val="2233"/>
</p:tagLst>
</file>

<file path=ppt/tags/tag1374.xml><?xml version="1.0" encoding="utf-8"?>
<p:tagLst xmlns:p="http://schemas.openxmlformats.org/presentationml/2006/main">
  <p:tag name="AS_UNIQUEID" val="7407"/>
</p:tagLst>
</file>

<file path=ppt/tags/tag1375.xml><?xml version="1.0" encoding="utf-8"?>
<p:tagLst xmlns:p="http://schemas.openxmlformats.org/presentationml/2006/main">
  <p:tag name="AS_UNIQUEID" val="14855"/>
</p:tagLst>
</file>

<file path=ppt/tags/tag1376.xml><?xml version="1.0" encoding="utf-8"?>
<p:tagLst xmlns:p="http://schemas.openxmlformats.org/presentationml/2006/main">
  <p:tag name="AS_UNIQUEID" val="22054"/>
</p:tagLst>
</file>

<file path=ppt/tags/tag1377.xml><?xml version="1.0" encoding="utf-8"?>
<p:tagLst xmlns:p="http://schemas.openxmlformats.org/presentationml/2006/main">
  <p:tag name="AS_UNIQUEID" val="19194"/>
</p:tagLst>
</file>

<file path=ppt/tags/tag1378.xml><?xml version="1.0" encoding="utf-8"?>
<p:tagLst xmlns:p="http://schemas.openxmlformats.org/presentationml/2006/main">
  <p:tag name="AS_UNIQUEID" val="1695"/>
</p:tagLst>
</file>

<file path=ppt/tags/tag1379.xml><?xml version="1.0" encoding="utf-8"?>
<p:tagLst xmlns:p="http://schemas.openxmlformats.org/presentationml/2006/main">
  <p:tag name="AS_UNIQUEID" val="1697"/>
</p:tagLst>
</file>

<file path=ppt/tags/tag138.xml><?xml version="1.0" encoding="utf-8"?>
<p:tagLst xmlns:p="http://schemas.openxmlformats.org/presentationml/2006/main">
  <p:tag name="AS_UNIQUEID" val="21635"/>
</p:tagLst>
</file>

<file path=ppt/tags/tag1380.xml><?xml version="1.0" encoding="utf-8"?>
<p:tagLst xmlns:p="http://schemas.openxmlformats.org/presentationml/2006/main">
  <p:tag name="AS_UNIQUEID" val="1699"/>
</p:tagLst>
</file>

<file path=ppt/tags/tag1381.xml><?xml version="1.0" encoding="utf-8"?>
<p:tagLst xmlns:p="http://schemas.openxmlformats.org/presentationml/2006/main">
  <p:tag name="AS_UNIQUEID" val="1696"/>
</p:tagLst>
</file>

<file path=ppt/tags/tag1382.xml><?xml version="1.0" encoding="utf-8"?>
<p:tagLst xmlns:p="http://schemas.openxmlformats.org/presentationml/2006/main">
  <p:tag name="AS_UNIQUEID" val="1698"/>
</p:tagLst>
</file>

<file path=ppt/tags/tag1383.xml><?xml version="1.0" encoding="utf-8"?>
<p:tagLst xmlns:p="http://schemas.openxmlformats.org/presentationml/2006/main">
  <p:tag name="AS_UNIQUEID" val="22055"/>
</p:tagLst>
</file>

<file path=ppt/tags/tag1384.xml><?xml version="1.0" encoding="utf-8"?>
<p:tagLst xmlns:p="http://schemas.openxmlformats.org/presentationml/2006/main">
  <p:tag name="AS_UNIQUEID" val="13273"/>
</p:tagLst>
</file>

<file path=ppt/tags/tag1385.xml><?xml version="1.0" encoding="utf-8"?>
<p:tagLst xmlns:p="http://schemas.openxmlformats.org/presentationml/2006/main">
  <p:tag name="AS_UNIQUEID" val="10889"/>
</p:tagLst>
</file>

<file path=ppt/tags/tag1386.xml><?xml version="1.0" encoding="utf-8"?>
<p:tagLst xmlns:p="http://schemas.openxmlformats.org/presentationml/2006/main">
  <p:tag name="AS_UNIQUEID" val="10890"/>
  <p:tag name="KSO_WM_BEAUTIFY_FLAG" val=""/>
  <p:tag name="KSO_WM_UNIT_PLACING_PICTURE_USER_VIEWPORT" val="{&quot;height&quot;:7288,&quot;width&quot;:15534}"/>
</p:tagLst>
</file>

<file path=ppt/tags/tag1387.xml><?xml version="1.0" encoding="utf-8"?>
<p:tagLst xmlns:p="http://schemas.openxmlformats.org/presentationml/2006/main">
  <p:tag name="AS_UNIQUEID" val="1061"/>
  <p:tag name="KSO_WM_BEAUTIFY_FLAG" val=""/>
</p:tagLst>
</file>

<file path=ppt/tags/tag1388.xml><?xml version="1.0" encoding="utf-8"?>
<p:tagLst xmlns:p="http://schemas.openxmlformats.org/presentationml/2006/main">
  <p:tag name="AS_UNIQUEID" val="1061"/>
  <p:tag name="KSO_WM_BEAUTIFY_FLAG" val=""/>
</p:tagLst>
</file>

<file path=ppt/tags/tag1389.xml><?xml version="1.0" encoding="utf-8"?>
<p:tagLst xmlns:p="http://schemas.openxmlformats.org/presentationml/2006/main">
  <p:tag name="AS_UNIQUEID" val="1061"/>
  <p:tag name="KSO_WM_BEAUTIFY_FLAG" val=""/>
</p:tagLst>
</file>

<file path=ppt/tags/tag139.xml><?xml version="1.0" encoding="utf-8"?>
<p:tagLst xmlns:p="http://schemas.openxmlformats.org/presentationml/2006/main">
  <p:tag name="AS_UNIQUEID" val="21636"/>
</p:tagLst>
</file>

<file path=ppt/tags/tag1390.xml><?xml version="1.0" encoding="utf-8"?>
<p:tagLst xmlns:p="http://schemas.openxmlformats.org/presentationml/2006/main">
  <p:tag name="AS_UNIQUEID" val="1061"/>
  <p:tag name="KSO_WM_BEAUTIFY_FLAG" val=""/>
</p:tagLst>
</file>

<file path=ppt/tags/tag1391.xml><?xml version="1.0" encoding="utf-8"?>
<p:tagLst xmlns:p="http://schemas.openxmlformats.org/presentationml/2006/main">
  <p:tag name="AS_UNIQUEID" val="1061"/>
  <p:tag name="KSO_WM_BEAUTIFY_FLAG" val=""/>
</p:tagLst>
</file>

<file path=ppt/tags/tag1392.xml><?xml version="1.0" encoding="utf-8"?>
<p:tagLst xmlns:p="http://schemas.openxmlformats.org/presentationml/2006/main">
  <p:tag name="AS_UNIQUEID" val="1061"/>
  <p:tag name="KSO_WM_BEAUTIFY_FLAG" val=""/>
</p:tagLst>
</file>

<file path=ppt/tags/tag1393.xml><?xml version="1.0" encoding="utf-8"?>
<p:tagLst xmlns:p="http://schemas.openxmlformats.org/presentationml/2006/main">
  <p:tag name="AS_UNIQUEID" val="1061"/>
  <p:tag name="KSO_WM_BEAUTIFY_FLAG" val=""/>
</p:tagLst>
</file>

<file path=ppt/tags/tag1394.xml><?xml version="1.0" encoding="utf-8"?>
<p:tagLst xmlns:p="http://schemas.openxmlformats.org/presentationml/2006/main">
  <p:tag name="AS_UNIQUEID" val="1061"/>
  <p:tag name="KSO_WM_BEAUTIFY_FLAG" val=""/>
</p:tagLst>
</file>

<file path=ppt/tags/tag1395.xml><?xml version="1.0" encoding="utf-8"?>
<p:tagLst xmlns:p="http://schemas.openxmlformats.org/presentationml/2006/main">
  <p:tag name="AS_UNIQUEID" val="22058"/>
</p:tagLst>
</file>

<file path=ppt/tags/tag1396.xml><?xml version="1.0" encoding="utf-8"?>
<p:tagLst xmlns:p="http://schemas.openxmlformats.org/presentationml/2006/main">
  <p:tag name="AS_UNIQUEID" val="19194"/>
</p:tagLst>
</file>

<file path=ppt/tags/tag1397.xml><?xml version="1.0" encoding="utf-8"?>
<p:tagLst xmlns:p="http://schemas.openxmlformats.org/presentationml/2006/main">
  <p:tag name="AS_UNIQUEID" val="1695"/>
</p:tagLst>
</file>

<file path=ppt/tags/tag1398.xml><?xml version="1.0" encoding="utf-8"?>
<p:tagLst xmlns:p="http://schemas.openxmlformats.org/presentationml/2006/main">
  <p:tag name="AS_UNIQUEID" val="1697"/>
</p:tagLst>
</file>

<file path=ppt/tags/tag1399.xml><?xml version="1.0" encoding="utf-8"?>
<p:tagLst xmlns:p="http://schemas.openxmlformats.org/presentationml/2006/main">
  <p:tag name="AS_UNIQUEID" val="1699"/>
</p:tagLst>
</file>

<file path=ppt/tags/tag14.xml><?xml version="1.0" encoding="utf-8"?>
<p:tagLst xmlns:p="http://schemas.openxmlformats.org/presentationml/2006/main">
  <p:tag name="AS_UNIQUEID" val="1512"/>
</p:tagLst>
</file>

<file path=ppt/tags/tag140.xml><?xml version="1.0" encoding="utf-8"?>
<p:tagLst xmlns:p="http://schemas.openxmlformats.org/presentationml/2006/main">
  <p:tag name="AS_UNIQUEID" val="21637"/>
</p:tagLst>
</file>

<file path=ppt/tags/tag1400.xml><?xml version="1.0" encoding="utf-8"?>
<p:tagLst xmlns:p="http://schemas.openxmlformats.org/presentationml/2006/main">
  <p:tag name="AS_UNIQUEID" val="1696"/>
</p:tagLst>
</file>

<file path=ppt/tags/tag1401.xml><?xml version="1.0" encoding="utf-8"?>
<p:tagLst xmlns:p="http://schemas.openxmlformats.org/presentationml/2006/main">
  <p:tag name="AS_UNIQUEID" val="1698"/>
</p:tagLst>
</file>

<file path=ppt/tags/tag1402.xml><?xml version="1.0" encoding="utf-8"?>
<p:tagLst xmlns:p="http://schemas.openxmlformats.org/presentationml/2006/main">
  <p:tag name="AS_UNIQUEID" val="22059"/>
</p:tagLst>
</file>

<file path=ppt/tags/tag1403.xml><?xml version="1.0" encoding="utf-8"?>
<p:tagLst xmlns:p="http://schemas.openxmlformats.org/presentationml/2006/main">
  <p:tag name="AS_UNIQUEID" val="14464"/>
</p:tagLst>
</file>

<file path=ppt/tags/tag1404.xml><?xml version="1.0" encoding="utf-8"?>
<p:tagLst xmlns:p="http://schemas.openxmlformats.org/presentationml/2006/main">
  <p:tag name="AS_UNIQUEID" val="14465"/>
</p:tagLst>
</file>

<file path=ppt/tags/tag1405.xml><?xml version="1.0" encoding="utf-8"?>
<p:tagLst xmlns:p="http://schemas.openxmlformats.org/presentationml/2006/main">
  <p:tag name="AS_UNIQUEID" val="14466"/>
</p:tagLst>
</file>

<file path=ppt/tags/tag1406.xml><?xml version="1.0" encoding="utf-8"?>
<p:tagLst xmlns:p="http://schemas.openxmlformats.org/presentationml/2006/main">
  <p:tag name="AS_UNIQUEID" val="1989"/>
</p:tagLst>
</file>

<file path=ppt/tags/tag1407.xml><?xml version="1.0" encoding="utf-8"?>
<p:tagLst xmlns:p="http://schemas.openxmlformats.org/presentationml/2006/main">
  <p:tag name="AS_UNIQUEID" val="1990"/>
</p:tagLst>
</file>

<file path=ppt/tags/tag1408.xml><?xml version="1.0" encoding="utf-8"?>
<p:tagLst xmlns:p="http://schemas.openxmlformats.org/presentationml/2006/main">
  <p:tag name="AS_UNIQUEID" val="1991"/>
</p:tagLst>
</file>

<file path=ppt/tags/tag1409.xml><?xml version="1.0" encoding="utf-8"?>
<p:tagLst xmlns:p="http://schemas.openxmlformats.org/presentationml/2006/main">
  <p:tag name="AS_UNIQUEID" val="1992"/>
</p:tagLst>
</file>

<file path=ppt/tags/tag141.xml><?xml version="1.0" encoding="utf-8"?>
<p:tagLst xmlns:p="http://schemas.openxmlformats.org/presentationml/2006/main">
  <p:tag name="AS_UNIQUEID" val="21641"/>
</p:tagLst>
</file>

<file path=ppt/tags/tag1410.xml><?xml version="1.0" encoding="utf-8"?>
<p:tagLst xmlns:p="http://schemas.openxmlformats.org/presentationml/2006/main">
  <p:tag name="AS_UNIQUEID" val="1993"/>
</p:tagLst>
</file>

<file path=ppt/tags/tag1411.xml><?xml version="1.0" encoding="utf-8"?>
<p:tagLst xmlns:p="http://schemas.openxmlformats.org/presentationml/2006/main">
  <p:tag name="AS_UNIQUEID" val="1994"/>
</p:tagLst>
</file>

<file path=ppt/tags/tag1412.xml><?xml version="1.0" encoding="utf-8"?>
<p:tagLst xmlns:p="http://schemas.openxmlformats.org/presentationml/2006/main">
  <p:tag name="AS_UNIQUEID" val="1995"/>
</p:tagLst>
</file>

<file path=ppt/tags/tag1413.xml><?xml version="1.0" encoding="utf-8"?>
<p:tagLst xmlns:p="http://schemas.openxmlformats.org/presentationml/2006/main">
  <p:tag name="AS_UNIQUEID" val="737"/>
</p:tagLst>
</file>

<file path=ppt/tags/tag1414.xml><?xml version="1.0" encoding="utf-8"?>
<p:tagLst xmlns:p="http://schemas.openxmlformats.org/presentationml/2006/main">
  <p:tag name="AS_UNIQUEID" val="3042"/>
</p:tagLst>
</file>

<file path=ppt/tags/tag1415.xml><?xml version="1.0" encoding="utf-8"?>
<p:tagLst xmlns:p="http://schemas.openxmlformats.org/presentationml/2006/main">
  <p:tag name="AS_UNIQUEID" val="3043"/>
</p:tagLst>
</file>

<file path=ppt/tags/tag1416.xml><?xml version="1.0" encoding="utf-8"?>
<p:tagLst xmlns:p="http://schemas.openxmlformats.org/presentationml/2006/main">
  <p:tag name="AS_UNIQUEID" val="3044"/>
</p:tagLst>
</file>

<file path=ppt/tags/tag1417.xml><?xml version="1.0" encoding="utf-8"?>
<p:tagLst xmlns:p="http://schemas.openxmlformats.org/presentationml/2006/main">
  <p:tag name="AS_UNIQUEID" val="3044"/>
</p:tagLst>
</file>

<file path=ppt/tags/tag1418.xml><?xml version="1.0" encoding="utf-8"?>
<p:tagLst xmlns:p="http://schemas.openxmlformats.org/presentationml/2006/main">
  <p:tag name="AS_UNIQUEID" val="14477"/>
</p:tagLst>
</file>

<file path=ppt/tags/tag1419.xml><?xml version="1.0" encoding="utf-8"?>
<p:tagLst xmlns:p="http://schemas.openxmlformats.org/presentationml/2006/main">
  <p:tag name="AS_UNIQUEID" val="261"/>
</p:tagLst>
</file>

<file path=ppt/tags/tag142.xml><?xml version="1.0" encoding="utf-8"?>
<p:tagLst xmlns:p="http://schemas.openxmlformats.org/presentationml/2006/main">
  <p:tag name="AS_UNIQUEID" val="21642"/>
</p:tagLst>
</file>

<file path=ppt/tags/tag1420.xml><?xml version="1.0" encoding="utf-8"?>
<p:tagLst xmlns:p="http://schemas.openxmlformats.org/presentationml/2006/main">
  <p:tag name="AS_UNIQUEID" val="5935"/>
</p:tagLst>
</file>

<file path=ppt/tags/tag1421.xml><?xml version="1.0" encoding="utf-8"?>
<p:tagLst xmlns:p="http://schemas.openxmlformats.org/presentationml/2006/main">
  <p:tag name="AS_UNIQUEID" val="262"/>
</p:tagLst>
</file>

<file path=ppt/tags/tag1422.xml><?xml version="1.0" encoding="utf-8"?>
<p:tagLst xmlns:p="http://schemas.openxmlformats.org/presentationml/2006/main">
  <p:tag name="AS_UNIQUEID" val="263"/>
</p:tagLst>
</file>

<file path=ppt/tags/tag1423.xml><?xml version="1.0" encoding="utf-8"?>
<p:tagLst xmlns:p="http://schemas.openxmlformats.org/presentationml/2006/main">
  <p:tag name="AS_UNIQUEID" val="5936"/>
</p:tagLst>
</file>

<file path=ppt/tags/tag1424.xml><?xml version="1.0" encoding="utf-8"?>
<p:tagLst xmlns:p="http://schemas.openxmlformats.org/presentationml/2006/main">
  <p:tag name="AS_UNIQUEID" val="264"/>
</p:tagLst>
</file>

<file path=ppt/tags/tag1425.xml><?xml version="1.0" encoding="utf-8"?>
<p:tagLst xmlns:p="http://schemas.openxmlformats.org/presentationml/2006/main">
  <p:tag name="AS_UNIQUEID" val="265"/>
</p:tagLst>
</file>

<file path=ppt/tags/tag1426.xml><?xml version="1.0" encoding="utf-8"?>
<p:tagLst xmlns:p="http://schemas.openxmlformats.org/presentationml/2006/main">
  <p:tag name="AS_UNIQUEID" val="266"/>
</p:tagLst>
</file>

<file path=ppt/tags/tag1427.xml><?xml version="1.0" encoding="utf-8"?>
<p:tagLst xmlns:p="http://schemas.openxmlformats.org/presentationml/2006/main">
  <p:tag name="AS_UNIQUEID" val="267"/>
</p:tagLst>
</file>

<file path=ppt/tags/tag1428.xml><?xml version="1.0" encoding="utf-8"?>
<p:tagLst xmlns:p="http://schemas.openxmlformats.org/presentationml/2006/main">
  <p:tag name="AS_UNIQUEID" val="10378"/>
</p:tagLst>
</file>

<file path=ppt/tags/tag1429.xml><?xml version="1.0" encoding="utf-8"?>
<p:tagLst xmlns:p="http://schemas.openxmlformats.org/presentationml/2006/main">
  <p:tag name="AS_UNIQUEID" val="22062"/>
</p:tagLst>
</file>

<file path=ppt/tags/tag143.xml><?xml version="1.0" encoding="utf-8"?>
<p:tagLst xmlns:p="http://schemas.openxmlformats.org/presentationml/2006/main">
  <p:tag name="AS_UNIQUEID" val="21643"/>
</p:tagLst>
</file>

<file path=ppt/tags/tag1430.xml><?xml version="1.0" encoding="utf-8"?>
<p:tagLst xmlns:p="http://schemas.openxmlformats.org/presentationml/2006/main">
  <p:tag name="AS_UNIQUEID" val="19194"/>
</p:tagLst>
</file>

<file path=ppt/tags/tag1431.xml><?xml version="1.0" encoding="utf-8"?>
<p:tagLst xmlns:p="http://schemas.openxmlformats.org/presentationml/2006/main">
  <p:tag name="AS_UNIQUEID" val="1695"/>
</p:tagLst>
</file>

<file path=ppt/tags/tag1432.xml><?xml version="1.0" encoding="utf-8"?>
<p:tagLst xmlns:p="http://schemas.openxmlformats.org/presentationml/2006/main">
  <p:tag name="AS_UNIQUEID" val="1697"/>
</p:tagLst>
</file>

<file path=ppt/tags/tag1433.xml><?xml version="1.0" encoding="utf-8"?>
<p:tagLst xmlns:p="http://schemas.openxmlformats.org/presentationml/2006/main">
  <p:tag name="AS_UNIQUEID" val="1699"/>
</p:tagLst>
</file>

<file path=ppt/tags/tag1434.xml><?xml version="1.0" encoding="utf-8"?>
<p:tagLst xmlns:p="http://schemas.openxmlformats.org/presentationml/2006/main">
  <p:tag name="AS_UNIQUEID" val="1696"/>
</p:tagLst>
</file>

<file path=ppt/tags/tag1435.xml><?xml version="1.0" encoding="utf-8"?>
<p:tagLst xmlns:p="http://schemas.openxmlformats.org/presentationml/2006/main">
  <p:tag name="AS_UNIQUEID" val="1698"/>
</p:tagLst>
</file>

<file path=ppt/tags/tag1436.xml><?xml version="1.0" encoding="utf-8"?>
<p:tagLst xmlns:p="http://schemas.openxmlformats.org/presentationml/2006/main">
  <p:tag name="AS_UNIQUEID" val="22063"/>
</p:tagLst>
</file>

<file path=ppt/tags/tag1437.xml><?xml version="1.0" encoding="utf-8"?>
<p:tagLst xmlns:p="http://schemas.openxmlformats.org/presentationml/2006/main">
  <p:tag name="AS_UNIQUEID" val="14469"/>
</p:tagLst>
</file>

<file path=ppt/tags/tag1438.xml><?xml version="1.0" encoding="utf-8"?>
<p:tagLst xmlns:p="http://schemas.openxmlformats.org/presentationml/2006/main">
  <p:tag name="AS_UNIQUEID" val="14470"/>
</p:tagLst>
</file>

<file path=ppt/tags/tag1439.xml><?xml version="1.0" encoding="utf-8"?>
<p:tagLst xmlns:p="http://schemas.openxmlformats.org/presentationml/2006/main">
  <p:tag name="AS_UNIQUEID" val="14471"/>
</p:tagLst>
</file>

<file path=ppt/tags/tag144.xml><?xml version="1.0" encoding="utf-8"?>
<p:tagLst xmlns:p="http://schemas.openxmlformats.org/presentationml/2006/main">
  <p:tag name="AS_UNIQUEID" val="21645"/>
</p:tagLst>
</file>

<file path=ppt/tags/tag1440.xml><?xml version="1.0" encoding="utf-8"?>
<p:tagLst xmlns:p="http://schemas.openxmlformats.org/presentationml/2006/main">
  <p:tag name="AS_UNIQUEID" val="22065"/>
</p:tagLst>
</file>

<file path=ppt/tags/tag1441.xml><?xml version="1.0" encoding="utf-8"?>
<p:tagLst xmlns:p="http://schemas.openxmlformats.org/presentationml/2006/main">
  <p:tag name="AS_UNIQUEID" val="19194"/>
</p:tagLst>
</file>

<file path=ppt/tags/tag1442.xml><?xml version="1.0" encoding="utf-8"?>
<p:tagLst xmlns:p="http://schemas.openxmlformats.org/presentationml/2006/main">
  <p:tag name="AS_UNIQUEID" val="1695"/>
</p:tagLst>
</file>

<file path=ppt/tags/tag1443.xml><?xml version="1.0" encoding="utf-8"?>
<p:tagLst xmlns:p="http://schemas.openxmlformats.org/presentationml/2006/main">
  <p:tag name="AS_UNIQUEID" val="1697"/>
</p:tagLst>
</file>

<file path=ppt/tags/tag1444.xml><?xml version="1.0" encoding="utf-8"?>
<p:tagLst xmlns:p="http://schemas.openxmlformats.org/presentationml/2006/main">
  <p:tag name="AS_UNIQUEID" val="1699"/>
</p:tagLst>
</file>

<file path=ppt/tags/tag1445.xml><?xml version="1.0" encoding="utf-8"?>
<p:tagLst xmlns:p="http://schemas.openxmlformats.org/presentationml/2006/main">
  <p:tag name="AS_UNIQUEID" val="1696"/>
</p:tagLst>
</file>

<file path=ppt/tags/tag1446.xml><?xml version="1.0" encoding="utf-8"?>
<p:tagLst xmlns:p="http://schemas.openxmlformats.org/presentationml/2006/main">
  <p:tag name="AS_UNIQUEID" val="1698"/>
</p:tagLst>
</file>

<file path=ppt/tags/tag1447.xml><?xml version="1.0" encoding="utf-8"?>
<p:tagLst xmlns:p="http://schemas.openxmlformats.org/presentationml/2006/main">
  <p:tag name="AS_UNIQUEID" val="22066"/>
</p:tagLst>
</file>

<file path=ppt/tags/tag1448.xml><?xml version="1.0" encoding="utf-8"?>
<p:tagLst xmlns:p="http://schemas.openxmlformats.org/presentationml/2006/main">
  <p:tag name="AS_UNIQUEID" val="14483"/>
</p:tagLst>
</file>

<file path=ppt/tags/tag1449.xml><?xml version="1.0" encoding="utf-8"?>
<p:tagLst xmlns:p="http://schemas.openxmlformats.org/presentationml/2006/main">
  <p:tag name="AS_UNIQUEID" val="14484"/>
</p:tagLst>
</file>

<file path=ppt/tags/tag145.xml><?xml version="1.0" encoding="utf-8"?>
<p:tagLst xmlns:p="http://schemas.openxmlformats.org/presentationml/2006/main">
  <p:tag name="AS_UNIQUEID" val="21646"/>
</p:tagLst>
</file>

<file path=ppt/tags/tag1450.xml><?xml version="1.0" encoding="utf-8"?>
<p:tagLst xmlns:p="http://schemas.openxmlformats.org/presentationml/2006/main">
  <p:tag name="AS_UNIQUEID" val="14485"/>
</p:tagLst>
</file>

<file path=ppt/tags/tag1451.xml><?xml version="1.0" encoding="utf-8"?>
<p:tagLst xmlns:p="http://schemas.openxmlformats.org/presentationml/2006/main">
  <p:tag name="AS_UNIQUEID" val="6148"/>
</p:tagLst>
</file>

<file path=ppt/tags/tag1452.xml><?xml version="1.0" encoding="utf-8"?>
<p:tagLst xmlns:p="http://schemas.openxmlformats.org/presentationml/2006/main">
  <p:tag name="AS_UNIQUEID" val="14486"/>
</p:tagLst>
</file>

<file path=ppt/tags/tag1453.xml><?xml version="1.0" encoding="utf-8"?>
<p:tagLst xmlns:p="http://schemas.openxmlformats.org/presentationml/2006/main">
  <p:tag name="AS_UNIQUEID" val="14951"/>
</p:tagLst>
</file>

<file path=ppt/tags/tag1454.xml><?xml version="1.0" encoding="utf-8"?>
<p:tagLst xmlns:p="http://schemas.openxmlformats.org/presentationml/2006/main">
  <p:tag name="AS_UNIQUEID" val="14952"/>
</p:tagLst>
</file>

<file path=ppt/tags/tag1455.xml><?xml version="1.0" encoding="utf-8"?>
<p:tagLst xmlns:p="http://schemas.openxmlformats.org/presentationml/2006/main">
  <p:tag name="AS_UNIQUEID" val="14953"/>
</p:tagLst>
</file>

<file path=ppt/tags/tag1456.xml><?xml version="1.0" encoding="utf-8"?>
<p:tagLst xmlns:p="http://schemas.openxmlformats.org/presentationml/2006/main">
  <p:tag name="AS_UNIQUEID" val="14954"/>
</p:tagLst>
</file>

<file path=ppt/tags/tag1457.xml><?xml version="1.0" encoding="utf-8"?>
<p:tagLst xmlns:p="http://schemas.openxmlformats.org/presentationml/2006/main">
  <p:tag name="AS_UNIQUEID" val="14955"/>
</p:tagLst>
</file>

<file path=ppt/tags/tag1458.xml><?xml version="1.0" encoding="utf-8"?>
<p:tagLst xmlns:p="http://schemas.openxmlformats.org/presentationml/2006/main">
  <p:tag name="AS_UNIQUEID" val="14956"/>
</p:tagLst>
</file>

<file path=ppt/tags/tag1459.xml><?xml version="1.0" encoding="utf-8"?>
<p:tagLst xmlns:p="http://schemas.openxmlformats.org/presentationml/2006/main">
  <p:tag name="AS_UNIQUEID" val="14957"/>
</p:tagLst>
</file>

<file path=ppt/tags/tag146.xml><?xml version="1.0" encoding="utf-8"?>
<p:tagLst xmlns:p="http://schemas.openxmlformats.org/presentationml/2006/main">
  <p:tag name="AS_UNIQUEID" val="21647"/>
</p:tagLst>
</file>

<file path=ppt/tags/tag1460.xml><?xml version="1.0" encoding="utf-8"?>
<p:tagLst xmlns:p="http://schemas.openxmlformats.org/presentationml/2006/main">
  <p:tag name="AS_UNIQUEID" val="14958"/>
</p:tagLst>
</file>

<file path=ppt/tags/tag1461.xml><?xml version="1.0" encoding="utf-8"?>
<p:tagLst xmlns:p="http://schemas.openxmlformats.org/presentationml/2006/main">
  <p:tag name="AS_UNIQUEID" val="14959"/>
</p:tagLst>
</file>

<file path=ppt/tags/tag1462.xml><?xml version="1.0" encoding="utf-8"?>
<p:tagLst xmlns:p="http://schemas.openxmlformats.org/presentationml/2006/main">
  <p:tag name="AS_UNIQUEID" val="14960"/>
</p:tagLst>
</file>

<file path=ppt/tags/tag1463.xml><?xml version="1.0" encoding="utf-8"?>
<p:tagLst xmlns:p="http://schemas.openxmlformats.org/presentationml/2006/main">
  <p:tag name="AS_UNIQUEID" val="14961"/>
</p:tagLst>
</file>

<file path=ppt/tags/tag1464.xml><?xml version="1.0" encoding="utf-8"?>
<p:tagLst xmlns:p="http://schemas.openxmlformats.org/presentationml/2006/main">
  <p:tag name="AS_UNIQUEID" val="14962"/>
</p:tagLst>
</file>

<file path=ppt/tags/tag1465.xml><?xml version="1.0" encoding="utf-8"?>
<p:tagLst xmlns:p="http://schemas.openxmlformats.org/presentationml/2006/main">
  <p:tag name="AS_UNIQUEID" val="14963"/>
</p:tagLst>
</file>

<file path=ppt/tags/tag1466.xml><?xml version="1.0" encoding="utf-8"?>
<p:tagLst xmlns:p="http://schemas.openxmlformats.org/presentationml/2006/main">
  <p:tag name="AS_UNIQUEID" val="14964"/>
</p:tagLst>
</file>

<file path=ppt/tags/tag1467.xml><?xml version="1.0" encoding="utf-8"?>
<p:tagLst xmlns:p="http://schemas.openxmlformats.org/presentationml/2006/main">
  <p:tag name="AS_UNIQUEID" val="14965"/>
</p:tagLst>
</file>

<file path=ppt/tags/tag1468.xml><?xml version="1.0" encoding="utf-8"?>
<p:tagLst xmlns:p="http://schemas.openxmlformats.org/presentationml/2006/main">
  <p:tag name="AS_UNIQUEID" val="14966"/>
</p:tagLst>
</file>

<file path=ppt/tags/tag1469.xml><?xml version="1.0" encoding="utf-8"?>
<p:tagLst xmlns:p="http://schemas.openxmlformats.org/presentationml/2006/main">
  <p:tag name="AS_UNIQUEID" val="14967"/>
</p:tagLst>
</file>

<file path=ppt/tags/tag147.xml><?xml version="1.0" encoding="utf-8"?>
<p:tagLst xmlns:p="http://schemas.openxmlformats.org/presentationml/2006/main">
  <p:tag name="AS_UNIQUEID" val="21648"/>
</p:tagLst>
</file>

<file path=ppt/tags/tag1470.xml><?xml version="1.0" encoding="utf-8"?>
<p:tagLst xmlns:p="http://schemas.openxmlformats.org/presentationml/2006/main">
  <p:tag name="AS_UNIQUEID" val="14968"/>
</p:tagLst>
</file>

<file path=ppt/tags/tag1471.xml><?xml version="1.0" encoding="utf-8"?>
<p:tagLst xmlns:p="http://schemas.openxmlformats.org/presentationml/2006/main">
  <p:tag name="AS_UNIQUEID" val="14969"/>
</p:tagLst>
</file>

<file path=ppt/tags/tag1472.xml><?xml version="1.0" encoding="utf-8"?>
<p:tagLst xmlns:p="http://schemas.openxmlformats.org/presentationml/2006/main">
  <p:tag name="AS_UNIQUEID" val="14855"/>
</p:tagLst>
</file>

<file path=ppt/tags/tag1473.xml><?xml version="1.0" encoding="utf-8"?>
<p:tagLst xmlns:p="http://schemas.openxmlformats.org/presentationml/2006/main">
  <p:tag name="AS_UNIQUEID" val="14970"/>
</p:tagLst>
</file>

<file path=ppt/tags/tag1474.xml><?xml version="1.0" encoding="utf-8"?>
<p:tagLst xmlns:p="http://schemas.openxmlformats.org/presentationml/2006/main">
  <p:tag name="AS_UNIQUEID" val="14971"/>
</p:tagLst>
</file>

<file path=ppt/tags/tag1475.xml><?xml version="1.0" encoding="utf-8"?>
<p:tagLst xmlns:p="http://schemas.openxmlformats.org/presentationml/2006/main">
  <p:tag name="AS_UNIQUEID" val="14972"/>
</p:tagLst>
</file>

<file path=ppt/tags/tag1476.xml><?xml version="1.0" encoding="utf-8"?>
<p:tagLst xmlns:p="http://schemas.openxmlformats.org/presentationml/2006/main">
  <p:tag name="AS_UNIQUEID" val="14973"/>
</p:tagLst>
</file>

<file path=ppt/tags/tag1477.xml><?xml version="1.0" encoding="utf-8"?>
<p:tagLst xmlns:p="http://schemas.openxmlformats.org/presentationml/2006/main">
  <p:tag name="AS_UNIQUEID" val="14974"/>
</p:tagLst>
</file>

<file path=ppt/tags/tag1478.xml><?xml version="1.0" encoding="utf-8"?>
<p:tagLst xmlns:p="http://schemas.openxmlformats.org/presentationml/2006/main">
  <p:tag name="AS_UNIQUEID" val="14975"/>
</p:tagLst>
</file>

<file path=ppt/tags/tag1479.xml><?xml version="1.0" encoding="utf-8"?>
<p:tagLst xmlns:p="http://schemas.openxmlformats.org/presentationml/2006/main">
  <p:tag name="AS_UNIQUEID" val="14976"/>
</p:tagLst>
</file>

<file path=ppt/tags/tag148.xml><?xml version="1.0" encoding="utf-8"?>
<p:tagLst xmlns:p="http://schemas.openxmlformats.org/presentationml/2006/main">
  <p:tag name="AS_UNIQUEID" val="21649"/>
</p:tagLst>
</file>

<file path=ppt/tags/tag1480.xml><?xml version="1.0" encoding="utf-8"?>
<p:tagLst xmlns:p="http://schemas.openxmlformats.org/presentationml/2006/main">
  <p:tag name="AS_UNIQUEID" val="14977"/>
</p:tagLst>
</file>

<file path=ppt/tags/tag1481.xml><?xml version="1.0" encoding="utf-8"?>
<p:tagLst xmlns:p="http://schemas.openxmlformats.org/presentationml/2006/main">
  <p:tag name="AS_UNIQUEID" val="22068"/>
</p:tagLst>
</file>

<file path=ppt/tags/tag1482.xml><?xml version="1.0" encoding="utf-8"?>
<p:tagLst xmlns:p="http://schemas.openxmlformats.org/presentationml/2006/main">
  <p:tag name="AS_UNIQUEID" val="19194"/>
</p:tagLst>
</file>

<file path=ppt/tags/tag1483.xml><?xml version="1.0" encoding="utf-8"?>
<p:tagLst xmlns:p="http://schemas.openxmlformats.org/presentationml/2006/main">
  <p:tag name="AS_UNIQUEID" val="1695"/>
</p:tagLst>
</file>

<file path=ppt/tags/tag1484.xml><?xml version="1.0" encoding="utf-8"?>
<p:tagLst xmlns:p="http://schemas.openxmlformats.org/presentationml/2006/main">
  <p:tag name="AS_UNIQUEID" val="1697"/>
</p:tagLst>
</file>

<file path=ppt/tags/tag1485.xml><?xml version="1.0" encoding="utf-8"?>
<p:tagLst xmlns:p="http://schemas.openxmlformats.org/presentationml/2006/main">
  <p:tag name="AS_UNIQUEID" val="1699"/>
</p:tagLst>
</file>

<file path=ppt/tags/tag1486.xml><?xml version="1.0" encoding="utf-8"?>
<p:tagLst xmlns:p="http://schemas.openxmlformats.org/presentationml/2006/main">
  <p:tag name="AS_UNIQUEID" val="1696"/>
</p:tagLst>
</file>

<file path=ppt/tags/tag1487.xml><?xml version="1.0" encoding="utf-8"?>
<p:tagLst xmlns:p="http://schemas.openxmlformats.org/presentationml/2006/main">
  <p:tag name="AS_UNIQUEID" val="1698"/>
</p:tagLst>
</file>

<file path=ppt/tags/tag1488.xml><?xml version="1.0" encoding="utf-8"?>
<p:tagLst xmlns:p="http://schemas.openxmlformats.org/presentationml/2006/main">
  <p:tag name="AS_UNIQUEID" val="22069"/>
</p:tagLst>
</file>

<file path=ppt/tags/tag1489.xml><?xml version="1.0" encoding="utf-8"?>
<p:tagLst xmlns:p="http://schemas.openxmlformats.org/presentationml/2006/main">
  <p:tag name="AS_UNIQUEID" val="6148"/>
  <p:tag name="KSO_WM_BEAUTIFY_FLAG" val=""/>
</p:tagLst>
</file>

<file path=ppt/tags/tag149.xml><?xml version="1.0" encoding="utf-8"?>
<p:tagLst xmlns:p="http://schemas.openxmlformats.org/presentationml/2006/main">
  <p:tag name="AS_UNIQUEID" val="21652"/>
</p:tagLst>
</file>

<file path=ppt/tags/tag1490.xml><?xml version="1.0" encoding="utf-8"?>
<p:tagLst xmlns:p="http://schemas.openxmlformats.org/presentationml/2006/main">
  <p:tag name="AS_UNIQUEID" val="6099"/>
</p:tagLst>
</file>

<file path=ppt/tags/tag1491.xml><?xml version="1.0" encoding="utf-8"?>
<p:tagLst xmlns:p="http://schemas.openxmlformats.org/presentationml/2006/main">
  <p:tag name="AS_UNIQUEID" val="6101"/>
</p:tagLst>
</file>

<file path=ppt/tags/tag1492.xml><?xml version="1.0" encoding="utf-8"?>
<p:tagLst xmlns:p="http://schemas.openxmlformats.org/presentationml/2006/main">
  <p:tag name="AS_UNIQUEID" val="22071"/>
</p:tagLst>
</file>

<file path=ppt/tags/tag1493.xml><?xml version="1.0" encoding="utf-8"?>
<p:tagLst xmlns:p="http://schemas.openxmlformats.org/presentationml/2006/main">
  <p:tag name="AS_UNIQUEID" val="19194"/>
</p:tagLst>
</file>

<file path=ppt/tags/tag1494.xml><?xml version="1.0" encoding="utf-8"?>
<p:tagLst xmlns:p="http://schemas.openxmlformats.org/presentationml/2006/main">
  <p:tag name="AS_UNIQUEID" val="1695"/>
</p:tagLst>
</file>

<file path=ppt/tags/tag1495.xml><?xml version="1.0" encoding="utf-8"?>
<p:tagLst xmlns:p="http://schemas.openxmlformats.org/presentationml/2006/main">
  <p:tag name="AS_UNIQUEID" val="1697"/>
</p:tagLst>
</file>

<file path=ppt/tags/tag1496.xml><?xml version="1.0" encoding="utf-8"?>
<p:tagLst xmlns:p="http://schemas.openxmlformats.org/presentationml/2006/main">
  <p:tag name="AS_UNIQUEID" val="1699"/>
</p:tagLst>
</file>

<file path=ppt/tags/tag1497.xml><?xml version="1.0" encoding="utf-8"?>
<p:tagLst xmlns:p="http://schemas.openxmlformats.org/presentationml/2006/main">
  <p:tag name="AS_UNIQUEID" val="1696"/>
</p:tagLst>
</file>

<file path=ppt/tags/tag1498.xml><?xml version="1.0" encoding="utf-8"?>
<p:tagLst xmlns:p="http://schemas.openxmlformats.org/presentationml/2006/main">
  <p:tag name="AS_UNIQUEID" val="1698"/>
</p:tagLst>
</file>

<file path=ppt/tags/tag1499.xml><?xml version="1.0" encoding="utf-8"?>
<p:tagLst xmlns:p="http://schemas.openxmlformats.org/presentationml/2006/main">
  <p:tag name="AS_UNIQUEID" val="22072"/>
</p:tagLst>
</file>

<file path=ppt/tags/tag15.xml><?xml version="1.0" encoding="utf-8"?>
<p:tagLst xmlns:p="http://schemas.openxmlformats.org/presentationml/2006/main">
  <p:tag name="AS_UNIQUEID" val="1513"/>
</p:tagLst>
</file>

<file path=ppt/tags/tag150.xml><?xml version="1.0" encoding="utf-8"?>
<p:tagLst xmlns:p="http://schemas.openxmlformats.org/presentationml/2006/main">
  <p:tag name="AS_UNIQUEID" val="21653"/>
</p:tagLst>
</file>

<file path=ppt/tags/tag1500.xml><?xml version="1.0" encoding="utf-8"?>
<p:tagLst xmlns:p="http://schemas.openxmlformats.org/presentationml/2006/main">
  <p:tag name="KSO_WM_BEAUTIFY_FLAG" val="#wm#"/>
  <p:tag name="KSO_WM_TEMPLATE_CATEGORY" val="custom"/>
  <p:tag name="KSO_WM_TEMPLATE_INDEX" val="20203634"/>
</p:tagLst>
</file>

<file path=ppt/tags/tag1501.xml><?xml version="1.0" encoding="utf-8"?>
<p:tagLst xmlns:p="http://schemas.openxmlformats.org/presentationml/2006/main">
  <p:tag name="AS_UNIQUEID" val="3281"/>
  <p:tag name="KSO_WM_BEAUTIFY_FLAG" val=""/>
</p:tagLst>
</file>

<file path=ppt/tags/tag1502.xml><?xml version="1.0" encoding="utf-8"?>
<p:tagLst xmlns:p="http://schemas.openxmlformats.org/presentationml/2006/main">
  <p:tag name="AS_UNIQUEID" val="12530"/>
  <p:tag name="KSO_WM_BEAUTIFY_FLAG" val=""/>
</p:tagLst>
</file>

<file path=ppt/tags/tag1503.xml><?xml version="1.0" encoding="utf-8"?>
<p:tagLst xmlns:p="http://schemas.openxmlformats.org/presentationml/2006/main">
  <p:tag name="AS_UNIQUEID" val="44"/>
</p:tagLst>
</file>

<file path=ppt/tags/tag1504.xml><?xml version="1.0" encoding="utf-8"?>
<p:tagLst xmlns:p="http://schemas.openxmlformats.org/presentationml/2006/main">
  <p:tag name="AS_UNIQUEID" val="45"/>
  <p:tag name="KSO_WM_BEAUTIFY_FLAG" val=""/>
</p:tagLst>
</file>

<file path=ppt/tags/tag1505.xml><?xml version="1.0" encoding="utf-8"?>
<p:tagLst xmlns:p="http://schemas.openxmlformats.org/presentationml/2006/main">
  <p:tag name="AS_UNIQUEID" val="46"/>
  <p:tag name="KSO_WM_BEAUTIFY_FLAG" val=""/>
</p:tagLst>
</file>

<file path=ppt/tags/tag1506.xml><?xml version="1.0" encoding="utf-8"?>
<p:tagLst xmlns:p="http://schemas.openxmlformats.org/presentationml/2006/main">
  <p:tag name="AS_UNIQUEID" val="47"/>
  <p:tag name="KSO_WM_BEAUTIFY_FLAG" val=""/>
</p:tagLst>
</file>

<file path=ppt/tags/tag1507.xml><?xml version="1.0" encoding="utf-8"?>
<p:tagLst xmlns:p="http://schemas.openxmlformats.org/presentationml/2006/main">
  <p:tag name="AS_UNIQUEID" val="48"/>
  <p:tag name="KSO_WM_BEAUTIFY_FLAG" val=""/>
</p:tagLst>
</file>

<file path=ppt/tags/tag1508.xml><?xml version="1.0" encoding="utf-8"?>
<p:tagLst xmlns:p="http://schemas.openxmlformats.org/presentationml/2006/main">
  <p:tag name="AS_UNIQUEID" val="49"/>
  <p:tag name="KSO_WM_BEAUTIFY_FLAG" val=""/>
</p:tagLst>
</file>

<file path=ppt/tags/tag1509.xml><?xml version="1.0" encoding="utf-8"?>
<p:tagLst xmlns:p="http://schemas.openxmlformats.org/presentationml/2006/main">
  <p:tag name="AS_UNIQUEID" val="50"/>
  <p:tag name="KSO_WM_BEAUTIFY_FLAG" val=""/>
</p:tagLst>
</file>

<file path=ppt/tags/tag151.xml><?xml version="1.0" encoding="utf-8"?>
<p:tagLst xmlns:p="http://schemas.openxmlformats.org/presentationml/2006/main">
  <p:tag name="AS_UNIQUEID" val="21654"/>
</p:tagLst>
</file>

<file path=ppt/tags/tag1510.xml><?xml version="1.0" encoding="utf-8"?>
<p:tagLst xmlns:p="http://schemas.openxmlformats.org/presentationml/2006/main">
  <p:tag name="AS_UNIQUEID" val="51"/>
  <p:tag name="KSO_WM_BEAUTIFY_FLAG" val=""/>
</p:tagLst>
</file>

<file path=ppt/tags/tag1511.xml><?xml version="1.0" encoding="utf-8"?>
<p:tagLst xmlns:p="http://schemas.openxmlformats.org/presentationml/2006/main">
  <p:tag name="AS_UNIQUEID" val="52"/>
  <p:tag name="KSO_WM_BEAUTIFY_FLAG" val=""/>
</p:tagLst>
</file>

<file path=ppt/tags/tag1512.xml><?xml version="1.0" encoding="utf-8"?>
<p:tagLst xmlns:p="http://schemas.openxmlformats.org/presentationml/2006/main">
  <p:tag name="AS_UNIQUEID" val="53"/>
  <p:tag name="KSO_WM_BEAUTIFY_FLAG" val=""/>
</p:tagLst>
</file>

<file path=ppt/tags/tag1513.xml><?xml version="1.0" encoding="utf-8"?>
<p:tagLst xmlns:p="http://schemas.openxmlformats.org/presentationml/2006/main">
  <p:tag name="AS_UNIQUEID" val="54"/>
  <p:tag name="KSO_WM_BEAUTIFY_FLAG" val=""/>
</p:tagLst>
</file>

<file path=ppt/tags/tag1514.xml><?xml version="1.0" encoding="utf-8"?>
<p:tagLst xmlns:p="http://schemas.openxmlformats.org/presentationml/2006/main">
  <p:tag name="AS_UNIQUEID" val="55"/>
  <p:tag name="KSO_WM_BEAUTIFY_FLAG" val=""/>
</p:tagLst>
</file>

<file path=ppt/tags/tag1515.xml><?xml version="1.0" encoding="utf-8"?>
<p:tagLst xmlns:p="http://schemas.openxmlformats.org/presentationml/2006/main">
  <p:tag name="AS_UNIQUEID" val="56"/>
  <p:tag name="KSO_WM_BEAUTIFY_FLAG" val=""/>
</p:tagLst>
</file>

<file path=ppt/tags/tag1516.xml><?xml version="1.0" encoding="utf-8"?>
<p:tagLst xmlns:p="http://schemas.openxmlformats.org/presentationml/2006/main">
  <p:tag name="AS_UNIQUEID" val="57"/>
  <p:tag name="KSO_WM_BEAUTIFY_FLAG" val=""/>
</p:tagLst>
</file>

<file path=ppt/tags/tag1517.xml><?xml version="1.0" encoding="utf-8"?>
<p:tagLst xmlns:p="http://schemas.openxmlformats.org/presentationml/2006/main">
  <p:tag name="AS_UNIQUEID" val="58"/>
  <p:tag name="KSO_WM_BEAUTIFY_FLAG" val=""/>
</p:tagLst>
</file>

<file path=ppt/tags/tag1518.xml><?xml version="1.0" encoding="utf-8"?>
<p:tagLst xmlns:p="http://schemas.openxmlformats.org/presentationml/2006/main">
  <p:tag name="AS_UNIQUEID" val="59"/>
  <p:tag name="KSO_WM_BEAUTIFY_FLAG" val=""/>
</p:tagLst>
</file>

<file path=ppt/tags/tag1519.xml><?xml version="1.0" encoding="utf-8"?>
<p:tagLst xmlns:p="http://schemas.openxmlformats.org/presentationml/2006/main">
  <p:tag name="AS_UNIQUEID" val="60"/>
  <p:tag name="KSO_WM_BEAUTIFY_FLAG" val=""/>
</p:tagLst>
</file>

<file path=ppt/tags/tag152.xml><?xml version="1.0" encoding="utf-8"?>
<p:tagLst xmlns:p="http://schemas.openxmlformats.org/presentationml/2006/main">
  <p:tag name="AS_UNIQUEID" val="21656"/>
</p:tagLst>
</file>

<file path=ppt/tags/tag1520.xml><?xml version="1.0" encoding="utf-8"?>
<p:tagLst xmlns:p="http://schemas.openxmlformats.org/presentationml/2006/main">
  <p:tag name="AS_UNIQUEID" val="61"/>
  <p:tag name="KSO_WM_BEAUTIFY_FLAG" val=""/>
</p:tagLst>
</file>

<file path=ppt/tags/tag1521.xml><?xml version="1.0" encoding="utf-8"?>
<p:tagLst xmlns:p="http://schemas.openxmlformats.org/presentationml/2006/main">
  <p:tag name="AS_UNIQUEID" val="62"/>
  <p:tag name="KSO_WM_BEAUTIFY_FLAG" val=""/>
</p:tagLst>
</file>

<file path=ppt/tags/tag1522.xml><?xml version="1.0" encoding="utf-8"?>
<p:tagLst xmlns:p="http://schemas.openxmlformats.org/presentationml/2006/main">
  <p:tag name="AS_UNIQUEID" val="63"/>
  <p:tag name="KSO_WM_BEAUTIFY_FLAG" val=""/>
</p:tagLst>
</file>

<file path=ppt/tags/tag1523.xml><?xml version="1.0" encoding="utf-8"?>
<p:tagLst xmlns:p="http://schemas.openxmlformats.org/presentationml/2006/main">
  <p:tag name="AS_UNIQUEID" val="64"/>
  <p:tag name="KSO_WM_BEAUTIFY_FLAG" val=""/>
</p:tagLst>
</file>

<file path=ppt/tags/tag1524.xml><?xml version="1.0" encoding="utf-8"?>
<p:tagLst xmlns:p="http://schemas.openxmlformats.org/presentationml/2006/main">
  <p:tag name="AS_UNIQUEID" val="65"/>
  <p:tag name="KSO_WM_BEAUTIFY_FLAG" val=""/>
</p:tagLst>
</file>

<file path=ppt/tags/tag1525.xml><?xml version="1.0" encoding="utf-8"?>
<p:tagLst xmlns:p="http://schemas.openxmlformats.org/presentationml/2006/main">
  <p:tag name="AS_UNIQUEID" val="66"/>
  <p:tag name="KSO_WM_BEAUTIFY_FLAG" val=""/>
</p:tagLst>
</file>

<file path=ppt/tags/tag1526.xml><?xml version="1.0" encoding="utf-8"?>
<p:tagLst xmlns:p="http://schemas.openxmlformats.org/presentationml/2006/main">
  <p:tag name="AS_UNIQUEID" val="67"/>
  <p:tag name="KSO_WM_BEAUTIFY_FLAG" val=""/>
</p:tagLst>
</file>

<file path=ppt/tags/tag1527.xml><?xml version="1.0" encoding="utf-8"?>
<p:tagLst xmlns:p="http://schemas.openxmlformats.org/presentationml/2006/main">
  <p:tag name="AS_UNIQUEID" val="68"/>
  <p:tag name="KSO_WM_BEAUTIFY_FLAG" val=""/>
</p:tagLst>
</file>

<file path=ppt/tags/tag1528.xml><?xml version="1.0" encoding="utf-8"?>
<p:tagLst xmlns:p="http://schemas.openxmlformats.org/presentationml/2006/main">
  <p:tag name="AS_UNIQUEID" val="69"/>
  <p:tag name="KSO_WM_BEAUTIFY_FLAG" val=""/>
</p:tagLst>
</file>

<file path=ppt/tags/tag1529.xml><?xml version="1.0" encoding="utf-8"?>
<p:tagLst xmlns:p="http://schemas.openxmlformats.org/presentationml/2006/main">
  <p:tag name="AS_UNIQUEID" val="70"/>
  <p:tag name="KSO_WM_BEAUTIFY_FLAG" val=""/>
</p:tagLst>
</file>

<file path=ppt/tags/tag153.xml><?xml version="1.0" encoding="utf-8"?>
<p:tagLst xmlns:p="http://schemas.openxmlformats.org/presentationml/2006/main">
  <p:tag name="AS_UNIQUEID" val="21657"/>
</p:tagLst>
</file>

<file path=ppt/tags/tag1530.xml><?xml version="1.0" encoding="utf-8"?>
<p:tagLst xmlns:p="http://schemas.openxmlformats.org/presentationml/2006/main">
  <p:tag name="AS_UNIQUEID" val="71"/>
  <p:tag name="KSO_WM_BEAUTIFY_FLAG" val=""/>
</p:tagLst>
</file>

<file path=ppt/tags/tag1531.xml><?xml version="1.0" encoding="utf-8"?>
<p:tagLst xmlns:p="http://schemas.openxmlformats.org/presentationml/2006/main">
  <p:tag name="AS_UNIQUEID" val="72"/>
  <p:tag name="KSO_WM_BEAUTIFY_FLAG" val=""/>
</p:tagLst>
</file>

<file path=ppt/tags/tag1532.xml><?xml version="1.0" encoding="utf-8"?>
<p:tagLst xmlns:p="http://schemas.openxmlformats.org/presentationml/2006/main">
  <p:tag name="AS_UNIQUEID" val="73"/>
  <p:tag name="KSO_WM_BEAUTIFY_FLAG" val=""/>
</p:tagLst>
</file>

<file path=ppt/tags/tag1533.xml><?xml version="1.0" encoding="utf-8"?>
<p:tagLst xmlns:p="http://schemas.openxmlformats.org/presentationml/2006/main">
  <p:tag name="AS_UNIQUEID" val="74"/>
  <p:tag name="KSO_WM_BEAUTIFY_FLAG" val=""/>
</p:tagLst>
</file>

<file path=ppt/tags/tag1534.xml><?xml version="1.0" encoding="utf-8"?>
<p:tagLst xmlns:p="http://schemas.openxmlformats.org/presentationml/2006/main">
  <p:tag name="AS_UNIQUEID" val="75"/>
  <p:tag name="KSO_WM_BEAUTIFY_FLAG" val=""/>
</p:tagLst>
</file>

<file path=ppt/tags/tag1535.xml><?xml version="1.0" encoding="utf-8"?>
<p:tagLst xmlns:p="http://schemas.openxmlformats.org/presentationml/2006/main">
  <p:tag name="AS_UNIQUEID" val="76"/>
  <p:tag name="KSO_WM_BEAUTIFY_FLAG" val=""/>
</p:tagLst>
</file>

<file path=ppt/tags/tag1536.xml><?xml version="1.0" encoding="utf-8"?>
<p:tagLst xmlns:p="http://schemas.openxmlformats.org/presentationml/2006/main">
  <p:tag name="AS_UNIQUEID" val="77"/>
  <p:tag name="KSO_WM_BEAUTIFY_FLAG" val=""/>
</p:tagLst>
</file>

<file path=ppt/tags/tag1537.xml><?xml version="1.0" encoding="utf-8"?>
<p:tagLst xmlns:p="http://schemas.openxmlformats.org/presentationml/2006/main">
  <p:tag name="AS_UNIQUEID" val="78"/>
  <p:tag name="KSO_WM_BEAUTIFY_FLAG" val=""/>
</p:tagLst>
</file>

<file path=ppt/tags/tag1538.xml><?xml version="1.0" encoding="utf-8"?>
<p:tagLst xmlns:p="http://schemas.openxmlformats.org/presentationml/2006/main">
  <p:tag name="AS_UNIQUEID" val="79"/>
  <p:tag name="KSO_WM_BEAUTIFY_FLAG" val=""/>
</p:tagLst>
</file>

<file path=ppt/tags/tag1539.xml><?xml version="1.0" encoding="utf-8"?>
<p:tagLst xmlns:p="http://schemas.openxmlformats.org/presentationml/2006/main">
  <p:tag name="AS_UNIQUEID" val="80"/>
  <p:tag name="KSO_WM_BEAUTIFY_FLAG" val=""/>
</p:tagLst>
</file>

<file path=ppt/tags/tag154.xml><?xml version="1.0" encoding="utf-8"?>
<p:tagLst xmlns:p="http://schemas.openxmlformats.org/presentationml/2006/main">
  <p:tag name="AS_UNIQUEID" val="21658"/>
</p:tagLst>
</file>

<file path=ppt/tags/tag1540.xml><?xml version="1.0" encoding="utf-8"?>
<p:tagLst xmlns:p="http://schemas.openxmlformats.org/presentationml/2006/main">
  <p:tag name="AS_UNIQUEID" val="81"/>
  <p:tag name="KSO_WM_BEAUTIFY_FLAG" val=""/>
</p:tagLst>
</file>

<file path=ppt/tags/tag1541.xml><?xml version="1.0" encoding="utf-8"?>
<p:tagLst xmlns:p="http://schemas.openxmlformats.org/presentationml/2006/main">
  <p:tag name="AS_UNIQUEID" val="82"/>
  <p:tag name="KSO_WM_BEAUTIFY_FLAG" val=""/>
</p:tagLst>
</file>

<file path=ppt/tags/tag1542.xml><?xml version="1.0" encoding="utf-8"?>
<p:tagLst xmlns:p="http://schemas.openxmlformats.org/presentationml/2006/main">
  <p:tag name="AS_UNIQUEID" val="83"/>
  <p:tag name="KSO_WM_BEAUTIFY_FLAG" val=""/>
</p:tagLst>
</file>

<file path=ppt/tags/tag1543.xml><?xml version="1.0" encoding="utf-8"?>
<p:tagLst xmlns:p="http://schemas.openxmlformats.org/presentationml/2006/main">
  <p:tag name="AS_UNIQUEID" val="84"/>
  <p:tag name="KSO_WM_BEAUTIFY_FLAG" val=""/>
</p:tagLst>
</file>

<file path=ppt/tags/tag1544.xml><?xml version="1.0" encoding="utf-8"?>
<p:tagLst xmlns:p="http://schemas.openxmlformats.org/presentationml/2006/main">
  <p:tag name="AS_UNIQUEID" val="85"/>
  <p:tag name="KSO_WM_BEAUTIFY_FLAG" val=""/>
</p:tagLst>
</file>

<file path=ppt/tags/tag1545.xml><?xml version="1.0" encoding="utf-8"?>
<p:tagLst xmlns:p="http://schemas.openxmlformats.org/presentationml/2006/main">
  <p:tag name="AS_UNIQUEID" val="86"/>
  <p:tag name="KSO_WM_BEAUTIFY_FLAG" val=""/>
</p:tagLst>
</file>

<file path=ppt/tags/tag1546.xml><?xml version="1.0" encoding="utf-8"?>
<p:tagLst xmlns:p="http://schemas.openxmlformats.org/presentationml/2006/main">
  <p:tag name="AS_UNIQUEID" val="87"/>
  <p:tag name="KSO_WM_BEAUTIFY_FLAG" val=""/>
</p:tagLst>
</file>

<file path=ppt/tags/tag1547.xml><?xml version="1.0" encoding="utf-8"?>
<p:tagLst xmlns:p="http://schemas.openxmlformats.org/presentationml/2006/main">
  <p:tag name="AS_UNIQUEID" val="88"/>
  <p:tag name="KSO_WM_BEAUTIFY_FLAG" val=""/>
</p:tagLst>
</file>

<file path=ppt/tags/tag1548.xml><?xml version="1.0" encoding="utf-8"?>
<p:tagLst xmlns:p="http://schemas.openxmlformats.org/presentationml/2006/main">
  <p:tag name="AS_UNIQUEID" val="89"/>
  <p:tag name="KSO_WM_BEAUTIFY_FLAG" val=""/>
</p:tagLst>
</file>

<file path=ppt/tags/tag1549.xml><?xml version="1.0" encoding="utf-8"?>
<p:tagLst xmlns:p="http://schemas.openxmlformats.org/presentationml/2006/main">
  <p:tag name="AS_UNIQUEID" val="90"/>
  <p:tag name="KSO_WM_BEAUTIFY_FLAG" val=""/>
</p:tagLst>
</file>

<file path=ppt/tags/tag155.xml><?xml version="1.0" encoding="utf-8"?>
<p:tagLst xmlns:p="http://schemas.openxmlformats.org/presentationml/2006/main">
  <p:tag name="AS_UNIQUEID" val="21659"/>
</p:tagLst>
</file>

<file path=ppt/tags/tag1550.xml><?xml version="1.0" encoding="utf-8"?>
<p:tagLst xmlns:p="http://schemas.openxmlformats.org/presentationml/2006/main">
  <p:tag name="AS_UNIQUEID" val="91"/>
  <p:tag name="KSO_WM_BEAUTIFY_FLAG" val=""/>
</p:tagLst>
</file>

<file path=ppt/tags/tag1551.xml><?xml version="1.0" encoding="utf-8"?>
<p:tagLst xmlns:p="http://schemas.openxmlformats.org/presentationml/2006/main">
  <p:tag name="AS_UNIQUEID" val="92"/>
  <p:tag name="KSO_WM_BEAUTIFY_FLAG" val=""/>
</p:tagLst>
</file>

<file path=ppt/tags/tag1552.xml><?xml version="1.0" encoding="utf-8"?>
<p:tagLst xmlns:p="http://schemas.openxmlformats.org/presentationml/2006/main">
  <p:tag name="AS_UNIQUEID" val="93"/>
  <p:tag name="KSO_WM_BEAUTIFY_FLAG" val=""/>
</p:tagLst>
</file>

<file path=ppt/tags/tag1553.xml><?xml version="1.0" encoding="utf-8"?>
<p:tagLst xmlns:p="http://schemas.openxmlformats.org/presentationml/2006/main">
  <p:tag name="AS_UNIQUEID" val="94"/>
  <p:tag name="KSO_WM_BEAUTIFY_FLAG" val=""/>
</p:tagLst>
</file>

<file path=ppt/tags/tag1554.xml><?xml version="1.0" encoding="utf-8"?>
<p:tagLst xmlns:p="http://schemas.openxmlformats.org/presentationml/2006/main">
  <p:tag name="AS_UNIQUEID" val="95"/>
  <p:tag name="KSO_WM_BEAUTIFY_FLAG" val=""/>
</p:tagLst>
</file>

<file path=ppt/tags/tag1555.xml><?xml version="1.0" encoding="utf-8"?>
<p:tagLst xmlns:p="http://schemas.openxmlformats.org/presentationml/2006/main">
  <p:tag name="AS_UNIQUEID" val="96"/>
  <p:tag name="KSO_WM_BEAUTIFY_FLAG" val=""/>
</p:tagLst>
</file>

<file path=ppt/tags/tag1556.xml><?xml version="1.0" encoding="utf-8"?>
<p:tagLst xmlns:p="http://schemas.openxmlformats.org/presentationml/2006/main">
  <p:tag name="AS_UNIQUEID" val="97"/>
  <p:tag name="KSO_WM_BEAUTIFY_FLAG" val=""/>
</p:tagLst>
</file>

<file path=ppt/tags/tag1557.xml><?xml version="1.0" encoding="utf-8"?>
<p:tagLst xmlns:p="http://schemas.openxmlformats.org/presentationml/2006/main">
  <p:tag name="AS_UNIQUEID" val="98"/>
  <p:tag name="KSO_WM_BEAUTIFY_FLAG" val=""/>
</p:tagLst>
</file>

<file path=ppt/tags/tag1558.xml><?xml version="1.0" encoding="utf-8"?>
<p:tagLst xmlns:p="http://schemas.openxmlformats.org/presentationml/2006/main">
  <p:tag name="AS_UNIQUEID" val="99"/>
  <p:tag name="KSO_WM_BEAUTIFY_FLAG" val=""/>
</p:tagLst>
</file>

<file path=ppt/tags/tag1559.xml><?xml version="1.0" encoding="utf-8"?>
<p:tagLst xmlns:p="http://schemas.openxmlformats.org/presentationml/2006/main">
  <p:tag name="AS_UNIQUEID" val="100"/>
  <p:tag name="KSO_WM_BEAUTIFY_FLAG" val=""/>
</p:tagLst>
</file>

<file path=ppt/tags/tag156.xml><?xml version="1.0" encoding="utf-8"?>
<p:tagLst xmlns:p="http://schemas.openxmlformats.org/presentationml/2006/main">
  <p:tag name="AS_UNIQUEID" val="21481"/>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560.xml><?xml version="1.0" encoding="utf-8"?>
<p:tagLst xmlns:p="http://schemas.openxmlformats.org/presentationml/2006/main">
  <p:tag name="AS_UNIQUEID" val="101"/>
  <p:tag name="KSO_WM_BEAUTIFY_FLAG" val=""/>
  <p:tag name="KSO_WM_UNIT_PLACING_PICTURE_USER_VIEWPORT" val="{&quot;height&quot;:727.0314960629921,&quot;width&quot;:3806.8062992125983}"/>
</p:tagLst>
</file>

<file path=ppt/tags/tag1561.xml><?xml version="1.0" encoding="utf-8"?>
<p:tagLst xmlns:p="http://schemas.openxmlformats.org/presentationml/2006/main">
  <p:tag name="AS_UNIQUEID" val="102"/>
  <p:tag name="KSO_WM_BEAUTIFY_FLAG" val=""/>
</p:tagLst>
</file>

<file path=ppt/tags/tag1562.xml><?xml version="1.0" encoding="utf-8"?>
<p:tagLst xmlns:p="http://schemas.openxmlformats.org/presentationml/2006/main">
  <p:tag name="AS_UNIQUEID" val="103"/>
  <p:tag name="KSO_WM_BEAUTIFY_FLAG" val=""/>
</p:tagLst>
</file>

<file path=ppt/tags/tag1563.xml><?xml version="1.0" encoding="utf-8"?>
<p:tagLst xmlns:p="http://schemas.openxmlformats.org/presentationml/2006/main">
  <p:tag name="AS_UNIQUEID" val="104"/>
  <p:tag name="KSO_WM_BEAUTIFY_FLAG" val=""/>
</p:tagLst>
</file>

<file path=ppt/tags/tag1564.xml><?xml version="1.0" encoding="utf-8"?>
<p:tagLst xmlns:p="http://schemas.openxmlformats.org/presentationml/2006/main">
  <p:tag name="AS_UNIQUEID" val="105"/>
  <p:tag name="KSO_WM_BEAUTIFY_FLAG" val=""/>
</p:tagLst>
</file>

<file path=ppt/tags/tag1565.xml><?xml version="1.0" encoding="utf-8"?>
<p:tagLst xmlns:p="http://schemas.openxmlformats.org/presentationml/2006/main">
  <p:tag name="AS_UNIQUEID" val="14324"/>
</p:tagLst>
</file>

<file path=ppt/tags/tag1566.xml><?xml version="1.0" encoding="utf-8"?>
<p:tagLst xmlns:p="http://schemas.openxmlformats.org/presentationml/2006/main">
  <p:tag name="AS_UNIQUEID" val="22074"/>
</p:tagLst>
</file>

<file path=ppt/tags/tag1567.xml><?xml version="1.0" encoding="utf-8"?>
<p:tagLst xmlns:p="http://schemas.openxmlformats.org/presentationml/2006/main">
  <p:tag name="AS_UNIQUEID" val="19194"/>
</p:tagLst>
</file>

<file path=ppt/tags/tag1568.xml><?xml version="1.0" encoding="utf-8"?>
<p:tagLst xmlns:p="http://schemas.openxmlformats.org/presentationml/2006/main">
  <p:tag name="AS_UNIQUEID" val="1695"/>
</p:tagLst>
</file>

<file path=ppt/tags/tag1569.xml><?xml version="1.0" encoding="utf-8"?>
<p:tagLst xmlns:p="http://schemas.openxmlformats.org/presentationml/2006/main">
  <p:tag name="AS_UNIQUEID" val="1697"/>
</p:tagLst>
</file>

<file path=ppt/tags/tag157.xml><?xml version="1.0" encoding="utf-8"?>
<p:tagLst xmlns:p="http://schemas.openxmlformats.org/presentationml/2006/main">
  <p:tag name="AS_UNIQUEID" val="21482"/>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570.xml><?xml version="1.0" encoding="utf-8"?>
<p:tagLst xmlns:p="http://schemas.openxmlformats.org/presentationml/2006/main">
  <p:tag name="AS_UNIQUEID" val="1699"/>
</p:tagLst>
</file>

<file path=ppt/tags/tag1571.xml><?xml version="1.0" encoding="utf-8"?>
<p:tagLst xmlns:p="http://schemas.openxmlformats.org/presentationml/2006/main">
  <p:tag name="AS_UNIQUEID" val="1696"/>
</p:tagLst>
</file>

<file path=ppt/tags/tag1572.xml><?xml version="1.0" encoding="utf-8"?>
<p:tagLst xmlns:p="http://schemas.openxmlformats.org/presentationml/2006/main">
  <p:tag name="AS_UNIQUEID" val="1698"/>
</p:tagLst>
</file>

<file path=ppt/tags/tag1573.xml><?xml version="1.0" encoding="utf-8"?>
<p:tagLst xmlns:p="http://schemas.openxmlformats.org/presentationml/2006/main">
  <p:tag name="AS_UNIQUEID" val="22075"/>
</p:tagLst>
</file>

<file path=ppt/tags/tag1574.xml><?xml version="1.0" encoding="utf-8"?>
<p:tagLst xmlns:p="http://schemas.openxmlformats.org/presentationml/2006/main">
  <p:tag name="AS_UNIQUEID" val="22076"/>
</p:tagLst>
</file>

<file path=ppt/tags/tag1575.xml><?xml version="1.0" encoding="utf-8"?>
<p:tagLst xmlns:p="http://schemas.openxmlformats.org/presentationml/2006/main">
  <p:tag name="AS_UNIQUEID" val="22077"/>
</p:tagLst>
</file>

<file path=ppt/tags/tag1576.xml><?xml version="1.0" encoding="utf-8"?>
<p:tagLst xmlns:p="http://schemas.openxmlformats.org/presentationml/2006/main">
  <p:tag name="AS_UNIQUEID" val="14323"/>
</p:tagLst>
</file>

<file path=ppt/tags/tag1577.xml><?xml version="1.0" encoding="utf-8"?>
<p:tagLst xmlns:p="http://schemas.openxmlformats.org/presentationml/2006/main">
  <p:tag name="AS_UNIQUEID" val="14872"/>
</p:tagLst>
</file>

<file path=ppt/tags/tag1578.xml><?xml version="1.0" encoding="utf-8"?>
<p:tagLst xmlns:p="http://schemas.openxmlformats.org/presentationml/2006/main">
  <p:tag name="AS_UNIQUEID" val="14873"/>
</p:tagLst>
</file>

<file path=ppt/tags/tag1579.xml><?xml version="1.0" encoding="utf-8"?>
<p:tagLst xmlns:p="http://schemas.openxmlformats.org/presentationml/2006/main">
  <p:tag name="AS_UNIQUEID" val="14874"/>
</p:tagLst>
</file>

<file path=ppt/tags/tag158.xml><?xml version="1.0" encoding="utf-8"?>
<p:tagLst xmlns:p="http://schemas.openxmlformats.org/presentationml/2006/main">
  <p:tag name="AS_UNIQUEID" val="21483"/>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580.xml><?xml version="1.0" encoding="utf-8"?>
<p:tagLst xmlns:p="http://schemas.openxmlformats.org/presentationml/2006/main">
  <p:tag name="AS_UNIQUEID" val="22079"/>
</p:tagLst>
</file>

<file path=ppt/tags/tag1581.xml><?xml version="1.0" encoding="utf-8"?>
<p:tagLst xmlns:p="http://schemas.openxmlformats.org/presentationml/2006/main">
  <p:tag name="AS_UNIQUEID" val="19194"/>
</p:tagLst>
</file>

<file path=ppt/tags/tag1582.xml><?xml version="1.0" encoding="utf-8"?>
<p:tagLst xmlns:p="http://schemas.openxmlformats.org/presentationml/2006/main">
  <p:tag name="AS_UNIQUEID" val="1695"/>
</p:tagLst>
</file>

<file path=ppt/tags/tag1583.xml><?xml version="1.0" encoding="utf-8"?>
<p:tagLst xmlns:p="http://schemas.openxmlformats.org/presentationml/2006/main">
  <p:tag name="AS_UNIQUEID" val="1697"/>
</p:tagLst>
</file>

<file path=ppt/tags/tag1584.xml><?xml version="1.0" encoding="utf-8"?>
<p:tagLst xmlns:p="http://schemas.openxmlformats.org/presentationml/2006/main">
  <p:tag name="AS_UNIQUEID" val="1699"/>
</p:tagLst>
</file>

<file path=ppt/tags/tag1585.xml><?xml version="1.0" encoding="utf-8"?>
<p:tagLst xmlns:p="http://schemas.openxmlformats.org/presentationml/2006/main">
  <p:tag name="AS_UNIQUEID" val="1696"/>
</p:tagLst>
</file>

<file path=ppt/tags/tag1586.xml><?xml version="1.0" encoding="utf-8"?>
<p:tagLst xmlns:p="http://schemas.openxmlformats.org/presentationml/2006/main">
  <p:tag name="AS_UNIQUEID" val="1698"/>
</p:tagLst>
</file>

<file path=ppt/tags/tag1587.xml><?xml version="1.0" encoding="utf-8"?>
<p:tagLst xmlns:p="http://schemas.openxmlformats.org/presentationml/2006/main">
  <p:tag name="AS_UNIQUEID" val="22080"/>
</p:tagLst>
</file>

<file path=ppt/tags/tag1588.xml><?xml version="1.0" encoding="utf-8"?>
<p:tagLst xmlns:p="http://schemas.openxmlformats.org/presentationml/2006/main">
  <p:tag name="AS_UNIQUEID" val="3281"/>
  <p:tag name="KSO_WM_BEAUTIFY_FLAG" val=""/>
</p:tagLst>
</file>

<file path=ppt/tags/tag1589.xml><?xml version="1.0" encoding="utf-8"?>
<p:tagLst xmlns:p="http://schemas.openxmlformats.org/presentationml/2006/main">
  <p:tag name="AS_UNIQUEID" val="2492"/>
  <p:tag name="KSO_WM_BEAUTIFY_FLAG" val=""/>
</p:tagLst>
</file>

<file path=ppt/tags/tag159.xml><?xml version="1.0" encoding="utf-8"?>
<p:tagLst xmlns:p="http://schemas.openxmlformats.org/presentationml/2006/main">
  <p:tag name="AS_UNIQUEID" val="21484"/>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590.xml><?xml version="1.0" encoding="utf-8"?>
<p:tagLst xmlns:p="http://schemas.openxmlformats.org/presentationml/2006/main">
  <p:tag name="AS_UNIQUEID" val="126"/>
  <p:tag name="KSO_WM_BEAUTIFY_FLAG" val=""/>
</p:tagLst>
</file>

<file path=ppt/tags/tag1591.xml><?xml version="1.0" encoding="utf-8"?>
<p:tagLst xmlns:p="http://schemas.openxmlformats.org/presentationml/2006/main">
  <p:tag name="AS_UNIQUEID" val="2492"/>
  <p:tag name="KSO_WM_BEAUTIFY_FLAG" val=""/>
</p:tagLst>
</file>

<file path=ppt/tags/tag1592.xml><?xml version="1.0" encoding="utf-8"?>
<p:tagLst xmlns:p="http://schemas.openxmlformats.org/presentationml/2006/main">
  <p:tag name="AS_UNIQUEID" val="128"/>
</p:tagLst>
</file>

<file path=ppt/tags/tag1593.xml><?xml version="1.0" encoding="utf-8"?>
<p:tagLst xmlns:p="http://schemas.openxmlformats.org/presentationml/2006/main">
  <p:tag name="AS_UNIQUEID" val="129"/>
  <p:tag name="KSO_WM_BEAUTIFY_FLAG" val=""/>
</p:tagLst>
</file>

<file path=ppt/tags/tag1594.xml><?xml version="1.0" encoding="utf-8"?>
<p:tagLst xmlns:p="http://schemas.openxmlformats.org/presentationml/2006/main">
  <p:tag name="AS_UNIQUEID" val="130"/>
  <p:tag name="KSO_WM_BEAUTIFY_FLAG" val=""/>
</p:tagLst>
</file>

<file path=ppt/tags/tag1595.xml><?xml version="1.0" encoding="utf-8"?>
<p:tagLst xmlns:p="http://schemas.openxmlformats.org/presentationml/2006/main">
  <p:tag name="AS_UNIQUEID" val="131"/>
  <p:tag name="KSO_WM_BEAUTIFY_FLAG" val=""/>
</p:tagLst>
</file>

<file path=ppt/tags/tag1596.xml><?xml version="1.0" encoding="utf-8"?>
<p:tagLst xmlns:p="http://schemas.openxmlformats.org/presentationml/2006/main">
  <p:tag name="AS_UNIQUEID" val="132"/>
  <p:tag name="KSO_WM_BEAUTIFY_FLAG" val=""/>
</p:tagLst>
</file>

<file path=ppt/tags/tag1597.xml><?xml version="1.0" encoding="utf-8"?>
<p:tagLst xmlns:p="http://schemas.openxmlformats.org/presentationml/2006/main">
  <p:tag name="AS_UNIQUEID" val="1197"/>
  <p:tag name="KSO_WM_BEAUTIFY_FLAG" val=""/>
</p:tagLst>
</file>

<file path=ppt/tags/tag1598.xml><?xml version="1.0" encoding="utf-8"?>
<p:tagLst xmlns:p="http://schemas.openxmlformats.org/presentationml/2006/main">
  <p:tag name="AS_UNIQUEID" val="2492"/>
  <p:tag name="KSO_WM_BEAUTIFY_FLAG" val=""/>
</p:tagLst>
</file>

<file path=ppt/tags/tag1599.xml><?xml version="1.0" encoding="utf-8"?>
<p:tagLst xmlns:p="http://schemas.openxmlformats.org/presentationml/2006/main">
  <p:tag name="AS_UNIQUEID" val="124"/>
  <p:tag name="KSO_WM_BEAUTIFY_FLAG" val=""/>
</p:tagLst>
</file>

<file path=ppt/tags/tag16.xml><?xml version="1.0" encoding="utf-8"?>
<p:tagLst xmlns:p="http://schemas.openxmlformats.org/presentationml/2006/main">
  <p:tag name="AS_UNIQUEID" val="1514"/>
</p:tagLst>
</file>

<file path=ppt/tags/tag160.xml><?xml version="1.0" encoding="utf-8"?>
<p:tagLst xmlns:p="http://schemas.openxmlformats.org/presentationml/2006/main">
  <p:tag name="AS_UNIQUEID" val="21485"/>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600.xml><?xml version="1.0" encoding="utf-8"?>
<p:tagLst xmlns:p="http://schemas.openxmlformats.org/presentationml/2006/main">
  <p:tag name="AS_UNIQUEID" val="133"/>
  <p:tag name="KSO_WM_BEAUTIFY_FLAG" val=""/>
</p:tagLst>
</file>

<file path=ppt/tags/tag1601.xml><?xml version="1.0" encoding="utf-8"?>
<p:tagLst xmlns:p="http://schemas.openxmlformats.org/presentationml/2006/main">
  <p:tag name="AS_UNIQUEID" val="134"/>
  <p:tag name="KSO_WM_BEAUTIFY_FLAG" val=""/>
</p:tagLst>
</file>

<file path=ppt/tags/tag1602.xml><?xml version="1.0" encoding="utf-8"?>
<p:tagLst xmlns:p="http://schemas.openxmlformats.org/presentationml/2006/main">
  <p:tag name="AS_UNIQUEID" val="135"/>
  <p:tag name="KSO_WM_BEAUTIFY_FLAG" val=""/>
</p:tagLst>
</file>

<file path=ppt/tags/tag1603.xml><?xml version="1.0" encoding="utf-8"?>
<p:tagLst xmlns:p="http://schemas.openxmlformats.org/presentationml/2006/main">
  <p:tag name="AS_UNIQUEID" val="136"/>
  <p:tag name="KSO_WM_BEAUTIFY_FLAG" val=""/>
</p:tagLst>
</file>

<file path=ppt/tags/tag1604.xml><?xml version="1.0" encoding="utf-8"?>
<p:tagLst xmlns:p="http://schemas.openxmlformats.org/presentationml/2006/main">
  <p:tag name="AS_UNIQUEID" val="137"/>
  <p:tag name="KSO_WM_BEAUTIFY_FLAG" val=""/>
</p:tagLst>
</file>

<file path=ppt/tags/tag1605.xml><?xml version="1.0" encoding="utf-8"?>
<p:tagLst xmlns:p="http://schemas.openxmlformats.org/presentationml/2006/main">
  <p:tag name="AS_UNIQUEID" val="138"/>
  <p:tag name="KSO_WM_BEAUTIFY_FLAG" val=""/>
</p:tagLst>
</file>

<file path=ppt/tags/tag1606.xml><?xml version="1.0" encoding="utf-8"?>
<p:tagLst xmlns:p="http://schemas.openxmlformats.org/presentationml/2006/main">
  <p:tag name="AS_UNIQUEID" val="22082"/>
</p:tagLst>
</file>

<file path=ppt/tags/tag1607.xml><?xml version="1.0" encoding="utf-8"?>
<p:tagLst xmlns:p="http://schemas.openxmlformats.org/presentationml/2006/main">
  <p:tag name="AS_UNIQUEID" val="19194"/>
</p:tagLst>
</file>

<file path=ppt/tags/tag1608.xml><?xml version="1.0" encoding="utf-8"?>
<p:tagLst xmlns:p="http://schemas.openxmlformats.org/presentationml/2006/main">
  <p:tag name="AS_UNIQUEID" val="1695"/>
</p:tagLst>
</file>

<file path=ppt/tags/tag1609.xml><?xml version="1.0" encoding="utf-8"?>
<p:tagLst xmlns:p="http://schemas.openxmlformats.org/presentationml/2006/main">
  <p:tag name="AS_UNIQUEID" val="1697"/>
</p:tagLst>
</file>

<file path=ppt/tags/tag161.xml><?xml version="1.0" encoding="utf-8"?>
<p:tagLst xmlns:p="http://schemas.openxmlformats.org/presentationml/2006/main">
  <p:tag name="AS_UNIQUEID" val="21313"/>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610.xml><?xml version="1.0" encoding="utf-8"?>
<p:tagLst xmlns:p="http://schemas.openxmlformats.org/presentationml/2006/main">
  <p:tag name="AS_UNIQUEID" val="1699"/>
</p:tagLst>
</file>

<file path=ppt/tags/tag1611.xml><?xml version="1.0" encoding="utf-8"?>
<p:tagLst xmlns:p="http://schemas.openxmlformats.org/presentationml/2006/main">
  <p:tag name="AS_UNIQUEID" val="1696"/>
</p:tagLst>
</file>

<file path=ppt/tags/tag1612.xml><?xml version="1.0" encoding="utf-8"?>
<p:tagLst xmlns:p="http://schemas.openxmlformats.org/presentationml/2006/main">
  <p:tag name="AS_UNIQUEID" val="1698"/>
</p:tagLst>
</file>

<file path=ppt/tags/tag1613.xml><?xml version="1.0" encoding="utf-8"?>
<p:tagLst xmlns:p="http://schemas.openxmlformats.org/presentationml/2006/main">
  <p:tag name="AS_UNIQUEID" val="22083"/>
</p:tagLst>
</file>

<file path=ppt/tags/tag1614.xml><?xml version="1.0" encoding="utf-8"?>
<p:tagLst xmlns:p="http://schemas.openxmlformats.org/presentationml/2006/main">
  <p:tag name="AS_UNIQUEID" val="22085"/>
</p:tagLst>
</file>

<file path=ppt/tags/tag1615.xml><?xml version="1.0" encoding="utf-8"?>
<p:tagLst xmlns:p="http://schemas.openxmlformats.org/presentationml/2006/main">
  <p:tag name="AS_UNIQUEID" val="19194"/>
</p:tagLst>
</file>

<file path=ppt/tags/tag1616.xml><?xml version="1.0" encoding="utf-8"?>
<p:tagLst xmlns:p="http://schemas.openxmlformats.org/presentationml/2006/main">
  <p:tag name="AS_UNIQUEID" val="1695"/>
</p:tagLst>
</file>

<file path=ppt/tags/tag1617.xml><?xml version="1.0" encoding="utf-8"?>
<p:tagLst xmlns:p="http://schemas.openxmlformats.org/presentationml/2006/main">
  <p:tag name="AS_UNIQUEID" val="1697"/>
</p:tagLst>
</file>

<file path=ppt/tags/tag1618.xml><?xml version="1.0" encoding="utf-8"?>
<p:tagLst xmlns:p="http://schemas.openxmlformats.org/presentationml/2006/main">
  <p:tag name="AS_UNIQUEID" val="1699"/>
</p:tagLst>
</file>

<file path=ppt/tags/tag1619.xml><?xml version="1.0" encoding="utf-8"?>
<p:tagLst xmlns:p="http://schemas.openxmlformats.org/presentationml/2006/main">
  <p:tag name="AS_UNIQUEID" val="1696"/>
</p:tagLst>
</file>

<file path=ppt/tags/tag162.xml><?xml version="1.0" encoding="utf-8"?>
<p:tagLst xmlns:p="http://schemas.openxmlformats.org/presentationml/2006/main">
  <p:tag name="AS_UNIQUEID" val="21314"/>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620.xml><?xml version="1.0" encoding="utf-8"?>
<p:tagLst xmlns:p="http://schemas.openxmlformats.org/presentationml/2006/main">
  <p:tag name="AS_UNIQUEID" val="1698"/>
</p:tagLst>
</file>

<file path=ppt/tags/tag1621.xml><?xml version="1.0" encoding="utf-8"?>
<p:tagLst xmlns:p="http://schemas.openxmlformats.org/presentationml/2006/main">
  <p:tag name="AS_UNIQUEID" val="22086"/>
</p:tagLst>
</file>

<file path=ppt/tags/tag1622.xml><?xml version="1.0" encoding="utf-8"?>
<p:tagLst xmlns:p="http://schemas.openxmlformats.org/presentationml/2006/main">
  <p:tag name="AS_UNIQUEID" val="156"/>
</p:tagLst>
</file>

<file path=ppt/tags/tag1623.xml><?xml version="1.0" encoding="utf-8"?>
<p:tagLst xmlns:p="http://schemas.openxmlformats.org/presentationml/2006/main">
  <p:tag name="AS_UNIQUEID" val="12526"/>
</p:tagLst>
</file>

<file path=ppt/tags/tag1624.xml><?xml version="1.0" encoding="utf-8"?>
<p:tagLst xmlns:p="http://schemas.openxmlformats.org/presentationml/2006/main">
  <p:tag name="AS_UNIQUEID" val="156"/>
</p:tagLst>
</file>

<file path=ppt/tags/tag1625.xml><?xml version="1.0" encoding="utf-8"?>
<p:tagLst xmlns:p="http://schemas.openxmlformats.org/presentationml/2006/main">
  <p:tag name="AS_UNIQUEID" val="12527"/>
</p:tagLst>
</file>

<file path=ppt/tags/tag1626.xml><?xml version="1.0" encoding="utf-8"?>
<p:tagLst xmlns:p="http://schemas.openxmlformats.org/presentationml/2006/main">
  <p:tag name="AS_UNIQUEID" val="156"/>
</p:tagLst>
</file>

<file path=ppt/tags/tag1627.xml><?xml version="1.0" encoding="utf-8"?>
<p:tagLst xmlns:p="http://schemas.openxmlformats.org/presentationml/2006/main">
  <p:tag name="AS_UNIQUEID" val="2492"/>
  <p:tag name="KSO_WM_BEAUTIFY_FLAG" val=""/>
</p:tagLst>
</file>

<file path=ppt/tags/tag1628.xml><?xml version="1.0" encoding="utf-8"?>
<p:tagLst xmlns:p="http://schemas.openxmlformats.org/presentationml/2006/main">
  <p:tag name="AS_UNIQUEID" val="14877"/>
</p:tagLst>
</file>

<file path=ppt/tags/tag1629.xml><?xml version="1.0" encoding="utf-8"?>
<p:tagLst xmlns:p="http://schemas.openxmlformats.org/presentationml/2006/main">
  <p:tag name="AS_UNIQUEID" val="7024"/>
</p:tagLst>
</file>

<file path=ppt/tags/tag163.xml><?xml version="1.0" encoding="utf-8"?>
<p:tagLst xmlns:p="http://schemas.openxmlformats.org/presentationml/2006/main">
  <p:tag name="AS_UNIQUEID" val="21315"/>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630.xml><?xml version="1.0" encoding="utf-8"?>
<p:tagLst xmlns:p="http://schemas.openxmlformats.org/presentationml/2006/main">
  <p:tag name="AS_UNIQUEID" val="14878"/>
</p:tagLst>
</file>

<file path=ppt/tags/tag1631.xml><?xml version="1.0" encoding="utf-8"?>
<p:tagLst xmlns:p="http://schemas.openxmlformats.org/presentationml/2006/main">
  <p:tag name="AS_UNIQUEID" val="14879"/>
</p:tagLst>
</file>

<file path=ppt/tags/tag1632.xml><?xml version="1.0" encoding="utf-8"?>
<p:tagLst xmlns:p="http://schemas.openxmlformats.org/presentationml/2006/main">
  <p:tag name="AS_UNIQUEID" val="12528"/>
</p:tagLst>
</file>

<file path=ppt/tags/tag1633.xml><?xml version="1.0" encoding="utf-8"?>
<p:tagLst xmlns:p="http://schemas.openxmlformats.org/presentationml/2006/main">
  <p:tag name="AS_UNIQUEID" val="2492"/>
  <p:tag name="KSO_WM_BEAUTIFY_FLAG" val=""/>
</p:tagLst>
</file>

<file path=ppt/tags/tag1634.xml><?xml version="1.0" encoding="utf-8"?>
<p:tagLst xmlns:p="http://schemas.openxmlformats.org/presentationml/2006/main">
  <p:tag name="AS_UNIQUEID" val="6874"/>
</p:tagLst>
</file>

<file path=ppt/tags/tag1635.xml><?xml version="1.0" encoding="utf-8"?>
<p:tagLst xmlns:p="http://schemas.openxmlformats.org/presentationml/2006/main">
  <p:tag name="AS_UNIQUEID" val="6867"/>
</p:tagLst>
</file>

<file path=ppt/tags/tag1636.xml><?xml version="1.0" encoding="utf-8"?>
<p:tagLst xmlns:p="http://schemas.openxmlformats.org/presentationml/2006/main">
  <p:tag name="AS_UNIQUEID" val="6868"/>
</p:tagLst>
</file>

<file path=ppt/tags/tag1637.xml><?xml version="1.0" encoding="utf-8"?>
<p:tagLst xmlns:p="http://schemas.openxmlformats.org/presentationml/2006/main">
  <p:tag name="AS_UNIQUEID" val="6869"/>
</p:tagLst>
</file>

<file path=ppt/tags/tag1638.xml><?xml version="1.0" encoding="utf-8"?>
<p:tagLst xmlns:p="http://schemas.openxmlformats.org/presentationml/2006/main">
  <p:tag name="AS_UNIQUEID" val="6870"/>
</p:tagLst>
</file>

<file path=ppt/tags/tag1639.xml><?xml version="1.0" encoding="utf-8"?>
<p:tagLst xmlns:p="http://schemas.openxmlformats.org/presentationml/2006/main">
  <p:tag name="AS_UNIQUEID" val="6871"/>
</p:tagLst>
</file>

<file path=ppt/tags/tag164.xml><?xml version="1.0" encoding="utf-8"?>
<p:tagLst xmlns:p="http://schemas.openxmlformats.org/presentationml/2006/main">
  <p:tag name="AS_UNIQUEID" val="21316"/>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640.xml><?xml version="1.0" encoding="utf-8"?>
<p:tagLst xmlns:p="http://schemas.openxmlformats.org/presentationml/2006/main">
  <p:tag name="AS_UNIQUEID" val="6872"/>
</p:tagLst>
</file>

<file path=ppt/tags/tag1641.xml><?xml version="1.0" encoding="utf-8"?>
<p:tagLst xmlns:p="http://schemas.openxmlformats.org/presentationml/2006/main">
  <p:tag name="AS_UNIQUEID" val="6873"/>
</p:tagLst>
</file>

<file path=ppt/tags/tag1642.xml><?xml version="1.0" encoding="utf-8"?>
<p:tagLst xmlns:p="http://schemas.openxmlformats.org/presentationml/2006/main">
  <p:tag name="AS_UNIQUEID" val="6875"/>
</p:tagLst>
</file>

<file path=ppt/tags/tag1643.xml><?xml version="1.0" encoding="utf-8"?>
<p:tagLst xmlns:p="http://schemas.openxmlformats.org/presentationml/2006/main">
  <p:tag name="AS_UNIQUEID" val="1197"/>
  <p:tag name="KSO_WM_BEAUTIFY_FLAG" val=""/>
</p:tagLst>
</file>

<file path=ppt/tags/tag1644.xml><?xml version="1.0" encoding="utf-8"?>
<p:tagLst xmlns:p="http://schemas.openxmlformats.org/presentationml/2006/main">
  <p:tag name="AS_UNIQUEID" val="22088"/>
</p:tagLst>
</file>

<file path=ppt/tags/tag1645.xml><?xml version="1.0" encoding="utf-8"?>
<p:tagLst xmlns:p="http://schemas.openxmlformats.org/presentationml/2006/main">
  <p:tag name="AS_UNIQUEID" val="19194"/>
</p:tagLst>
</file>

<file path=ppt/tags/tag1646.xml><?xml version="1.0" encoding="utf-8"?>
<p:tagLst xmlns:p="http://schemas.openxmlformats.org/presentationml/2006/main">
  <p:tag name="AS_UNIQUEID" val="1695"/>
</p:tagLst>
</file>

<file path=ppt/tags/tag1647.xml><?xml version="1.0" encoding="utf-8"?>
<p:tagLst xmlns:p="http://schemas.openxmlformats.org/presentationml/2006/main">
  <p:tag name="AS_UNIQUEID" val="1697"/>
</p:tagLst>
</file>

<file path=ppt/tags/tag1648.xml><?xml version="1.0" encoding="utf-8"?>
<p:tagLst xmlns:p="http://schemas.openxmlformats.org/presentationml/2006/main">
  <p:tag name="AS_UNIQUEID" val="1699"/>
</p:tagLst>
</file>

<file path=ppt/tags/tag1649.xml><?xml version="1.0" encoding="utf-8"?>
<p:tagLst xmlns:p="http://schemas.openxmlformats.org/presentationml/2006/main">
  <p:tag name="AS_UNIQUEID" val="1696"/>
</p:tagLst>
</file>

<file path=ppt/tags/tag165.xml><?xml version="1.0" encoding="utf-8"?>
<p:tagLst xmlns:p="http://schemas.openxmlformats.org/presentationml/2006/main">
  <p:tag name="AS_UNIQUEID" val="21663"/>
</p:tagLst>
</file>

<file path=ppt/tags/tag1650.xml><?xml version="1.0" encoding="utf-8"?>
<p:tagLst xmlns:p="http://schemas.openxmlformats.org/presentationml/2006/main">
  <p:tag name="AS_UNIQUEID" val="1698"/>
</p:tagLst>
</file>

<file path=ppt/tags/tag1651.xml><?xml version="1.0" encoding="utf-8"?>
<p:tagLst xmlns:p="http://schemas.openxmlformats.org/presentationml/2006/main">
  <p:tag name="AS_UNIQUEID" val="22089"/>
</p:tagLst>
</file>

<file path=ppt/tags/tag1652.xml><?xml version="1.0" encoding="utf-8"?>
<p:tagLst xmlns:p="http://schemas.openxmlformats.org/presentationml/2006/main">
  <p:tag name="KSO_WM_BEAUTIFY_FLAG" val="#wm#"/>
  <p:tag name="KSO_WM_TEMPLATE_CATEGORY" val="custom"/>
  <p:tag name="KSO_WM_TEMPLATE_INDEX" val="20203634"/>
</p:tagLst>
</file>

<file path=ppt/tags/tag1653.xml><?xml version="1.0" encoding="utf-8"?>
<p:tagLst xmlns:p="http://schemas.openxmlformats.org/presentationml/2006/main">
  <p:tag name="AS_UNIQUEID" val="22091"/>
</p:tagLst>
</file>

<file path=ppt/tags/tag1654.xml><?xml version="1.0" encoding="utf-8"?>
<p:tagLst xmlns:p="http://schemas.openxmlformats.org/presentationml/2006/main">
  <p:tag name="AS_UNIQUEID" val="19194"/>
</p:tagLst>
</file>

<file path=ppt/tags/tag1655.xml><?xml version="1.0" encoding="utf-8"?>
<p:tagLst xmlns:p="http://schemas.openxmlformats.org/presentationml/2006/main">
  <p:tag name="AS_UNIQUEID" val="1695"/>
</p:tagLst>
</file>

<file path=ppt/tags/tag1656.xml><?xml version="1.0" encoding="utf-8"?>
<p:tagLst xmlns:p="http://schemas.openxmlformats.org/presentationml/2006/main">
  <p:tag name="AS_UNIQUEID" val="1697"/>
</p:tagLst>
</file>

<file path=ppt/tags/tag1657.xml><?xml version="1.0" encoding="utf-8"?>
<p:tagLst xmlns:p="http://schemas.openxmlformats.org/presentationml/2006/main">
  <p:tag name="AS_UNIQUEID" val="1699"/>
</p:tagLst>
</file>

<file path=ppt/tags/tag1658.xml><?xml version="1.0" encoding="utf-8"?>
<p:tagLst xmlns:p="http://schemas.openxmlformats.org/presentationml/2006/main">
  <p:tag name="AS_UNIQUEID" val="1696"/>
</p:tagLst>
</file>

<file path=ppt/tags/tag1659.xml><?xml version="1.0" encoding="utf-8"?>
<p:tagLst xmlns:p="http://schemas.openxmlformats.org/presentationml/2006/main">
  <p:tag name="AS_UNIQUEID" val="1698"/>
</p:tagLst>
</file>

<file path=ppt/tags/tag166.xml><?xml version="1.0" encoding="utf-8"?>
<p:tagLst xmlns:p="http://schemas.openxmlformats.org/presentationml/2006/main">
  <p:tag name="AS_UNIQUEID" val="21664"/>
</p:tagLst>
</file>

<file path=ppt/tags/tag1660.xml><?xml version="1.0" encoding="utf-8"?>
<p:tagLst xmlns:p="http://schemas.openxmlformats.org/presentationml/2006/main">
  <p:tag name="AS_UNIQUEID" val="22092"/>
</p:tagLst>
</file>

<file path=ppt/tags/tag1661.xml><?xml version="1.0" encoding="utf-8"?>
<p:tagLst xmlns:p="http://schemas.openxmlformats.org/presentationml/2006/main">
  <p:tag name="AS_UNIQUEID" val="3432"/>
  <p:tag name="KSO_WM_BEAUTIFY_FLAG" val=""/>
</p:tagLst>
</file>

<file path=ppt/tags/tag1662.xml><?xml version="1.0" encoding="utf-8"?>
<p:tagLst xmlns:p="http://schemas.openxmlformats.org/presentationml/2006/main">
  <p:tag name="AS_UNIQUEID" val="3433"/>
  <p:tag name="KSO_WM_UNIT_PLACING_PICTURE_USER_VIEWPORT" val="{&quot;height&quot;:5879.730708661417,&quot;width&quot;:6843.700787401574}"/>
</p:tagLst>
</file>

<file path=ppt/tags/tag1663.xml><?xml version="1.0" encoding="utf-8"?>
<p:tagLst xmlns:p="http://schemas.openxmlformats.org/presentationml/2006/main">
  <p:tag name="AS_UNIQUEID" val="3434"/>
</p:tagLst>
</file>

<file path=ppt/tags/tag1664.xml><?xml version="1.0" encoding="utf-8"?>
<p:tagLst xmlns:p="http://schemas.openxmlformats.org/presentationml/2006/main">
  <p:tag name="AS_UNIQUEID" val="3435"/>
</p:tagLst>
</file>

<file path=ppt/tags/tag1665.xml><?xml version="1.0" encoding="utf-8"?>
<p:tagLst xmlns:p="http://schemas.openxmlformats.org/presentationml/2006/main">
  <p:tag name="AS_UNIQUEID" val="3437"/>
</p:tagLst>
</file>

<file path=ppt/tags/tag1666.xml><?xml version="1.0" encoding="utf-8"?>
<p:tagLst xmlns:p="http://schemas.openxmlformats.org/presentationml/2006/main">
  <p:tag name="AS_UNIQUEID" val="3438"/>
</p:tagLst>
</file>

<file path=ppt/tags/tag1667.xml><?xml version="1.0" encoding="utf-8"?>
<p:tagLst xmlns:p="http://schemas.openxmlformats.org/presentationml/2006/main">
  <p:tag name="AS_UNIQUEID" val="3439"/>
</p:tagLst>
</file>

<file path=ppt/tags/tag1668.xml><?xml version="1.0" encoding="utf-8"?>
<p:tagLst xmlns:p="http://schemas.openxmlformats.org/presentationml/2006/main">
  <p:tag name="AS_UNIQUEID" val="3440"/>
</p:tagLst>
</file>

<file path=ppt/tags/tag1669.xml><?xml version="1.0" encoding="utf-8"?>
<p:tagLst xmlns:p="http://schemas.openxmlformats.org/presentationml/2006/main">
  <p:tag name="AS_UNIQUEID" val="3441"/>
</p:tagLst>
</file>

<file path=ppt/tags/tag167.xml><?xml version="1.0" encoding="utf-8"?>
<p:tagLst xmlns:p="http://schemas.openxmlformats.org/presentationml/2006/main">
  <p:tag name="AS_UNIQUEID" val="21665"/>
</p:tagLst>
</file>

<file path=ppt/tags/tag1670.xml><?xml version="1.0" encoding="utf-8"?>
<p:tagLst xmlns:p="http://schemas.openxmlformats.org/presentationml/2006/main">
  <p:tag name="AS_UNIQUEID" val="3442"/>
</p:tagLst>
</file>

<file path=ppt/tags/tag1671.xml><?xml version="1.0" encoding="utf-8"?>
<p:tagLst xmlns:p="http://schemas.openxmlformats.org/presentationml/2006/main">
  <p:tag name="AS_UNIQUEID" val="3443"/>
</p:tagLst>
</file>

<file path=ppt/tags/tag1672.xml><?xml version="1.0" encoding="utf-8"?>
<p:tagLst xmlns:p="http://schemas.openxmlformats.org/presentationml/2006/main">
  <p:tag name="AS_UNIQUEID" val="3444"/>
</p:tagLst>
</file>

<file path=ppt/tags/tag1673.xml><?xml version="1.0" encoding="utf-8"?>
<p:tagLst xmlns:p="http://schemas.openxmlformats.org/presentationml/2006/main">
  <p:tag name="AS_UNIQUEID" val="3445"/>
</p:tagLst>
</file>

<file path=ppt/tags/tag1674.xml><?xml version="1.0" encoding="utf-8"?>
<p:tagLst xmlns:p="http://schemas.openxmlformats.org/presentationml/2006/main">
  <p:tag name="AS_UNIQUEID" val="3446"/>
</p:tagLst>
</file>

<file path=ppt/tags/tag1675.xml><?xml version="1.0" encoding="utf-8"?>
<p:tagLst xmlns:p="http://schemas.openxmlformats.org/presentationml/2006/main">
  <p:tag name="AS_UNIQUEID" val="7932"/>
</p:tagLst>
</file>

<file path=ppt/tags/tag1676.xml><?xml version="1.0" encoding="utf-8"?>
<p:tagLst xmlns:p="http://schemas.openxmlformats.org/presentationml/2006/main">
  <p:tag name="AS_UNIQUEID" val="7933"/>
  <p:tag name="KSO_WM_BEAUTIFY_FLAG" val=""/>
</p:tagLst>
</file>

<file path=ppt/tags/tag1677.xml><?xml version="1.0" encoding="utf-8"?>
<p:tagLst xmlns:p="http://schemas.openxmlformats.org/presentationml/2006/main">
  <p:tag name="AS_UNIQUEID" val="7934"/>
  <p:tag name="KSO_WM_BEAUTIFY_FLAG" val=""/>
</p:tagLst>
</file>

<file path=ppt/tags/tag1678.xml><?xml version="1.0" encoding="utf-8"?>
<p:tagLst xmlns:p="http://schemas.openxmlformats.org/presentationml/2006/main">
  <p:tag name="AS_UNIQUEID" val="7935"/>
</p:tagLst>
</file>

<file path=ppt/tags/tag1679.xml><?xml version="1.0" encoding="utf-8"?>
<p:tagLst xmlns:p="http://schemas.openxmlformats.org/presentationml/2006/main">
  <p:tag name="AS_UNIQUEID" val="7936"/>
  <p:tag name="KSO_WM_BEAUTIFY_FLAG" val=""/>
</p:tagLst>
</file>

<file path=ppt/tags/tag168.xml><?xml version="1.0" encoding="utf-8"?>
<p:tagLst xmlns:p="http://schemas.openxmlformats.org/presentationml/2006/main">
  <p:tag name="AS_UNIQUEID" val="21666"/>
</p:tagLst>
</file>

<file path=ppt/tags/tag1680.xml><?xml version="1.0" encoding="utf-8"?>
<p:tagLst xmlns:p="http://schemas.openxmlformats.org/presentationml/2006/main">
  <p:tag name="AS_UNIQUEID" val="7937"/>
  <p:tag name="KSO_WM_BEAUTIFY_FLAG" val=""/>
</p:tagLst>
</file>

<file path=ppt/tags/tag1681.xml><?xml version="1.0" encoding="utf-8"?>
<p:tagLst xmlns:p="http://schemas.openxmlformats.org/presentationml/2006/main">
  <p:tag name="AS_UNIQUEID" val="7938"/>
</p:tagLst>
</file>

<file path=ppt/tags/tag1682.xml><?xml version="1.0" encoding="utf-8"?>
<p:tagLst xmlns:p="http://schemas.openxmlformats.org/presentationml/2006/main">
  <p:tag name="AS_UNIQUEID" val="7939"/>
  <p:tag name="KSO_WM_BEAUTIFY_FLAG" val=""/>
</p:tagLst>
</file>

<file path=ppt/tags/tag1683.xml><?xml version="1.0" encoding="utf-8"?>
<p:tagLst xmlns:p="http://schemas.openxmlformats.org/presentationml/2006/main">
  <p:tag name="AS_UNIQUEID" val="7940"/>
  <p:tag name="KSO_WM_BEAUTIFY_FLAG" val=""/>
</p:tagLst>
</file>

<file path=ppt/tags/tag1684.xml><?xml version="1.0" encoding="utf-8"?>
<p:tagLst xmlns:p="http://schemas.openxmlformats.org/presentationml/2006/main">
  <p:tag name="AS_UNIQUEID" val="7941"/>
</p:tagLst>
</file>

<file path=ppt/tags/tag1685.xml><?xml version="1.0" encoding="utf-8"?>
<p:tagLst xmlns:p="http://schemas.openxmlformats.org/presentationml/2006/main">
  <p:tag name="AS_UNIQUEID" val="7942"/>
</p:tagLst>
</file>

<file path=ppt/tags/tag1686.xml><?xml version="1.0" encoding="utf-8"?>
<p:tagLst xmlns:p="http://schemas.openxmlformats.org/presentationml/2006/main">
  <p:tag name="AS_UNIQUEID" val="7943"/>
  <p:tag name="KSO_WM_BEAUTIFY_FLAG" val=""/>
</p:tagLst>
</file>

<file path=ppt/tags/tag1687.xml><?xml version="1.0" encoding="utf-8"?>
<p:tagLst xmlns:p="http://schemas.openxmlformats.org/presentationml/2006/main">
  <p:tag name="AS_UNIQUEID" val="7944"/>
  <p:tag name="KSO_WM_BEAUTIFY_FLAG" val=""/>
</p:tagLst>
</file>

<file path=ppt/tags/tag1688.xml><?xml version="1.0" encoding="utf-8"?>
<p:tagLst xmlns:p="http://schemas.openxmlformats.org/presentationml/2006/main">
  <p:tag name="AS_UNIQUEID" val="7945"/>
</p:tagLst>
</file>

<file path=ppt/tags/tag1689.xml><?xml version="1.0" encoding="utf-8"?>
<p:tagLst xmlns:p="http://schemas.openxmlformats.org/presentationml/2006/main">
  <p:tag name="AS_UNIQUEID" val="7946"/>
  <p:tag name="KSO_WM_BEAUTIFY_FLAG" val=""/>
</p:tagLst>
</file>

<file path=ppt/tags/tag169.xml><?xml version="1.0" encoding="utf-8"?>
<p:tagLst xmlns:p="http://schemas.openxmlformats.org/presentationml/2006/main">
  <p:tag name="AS_UNIQUEID" val="21667"/>
</p:tagLst>
</file>

<file path=ppt/tags/tag1690.xml><?xml version="1.0" encoding="utf-8"?>
<p:tagLst xmlns:p="http://schemas.openxmlformats.org/presentationml/2006/main">
  <p:tag name="AS_UNIQUEID" val="7947"/>
  <p:tag name="KSO_WM_BEAUTIFY_FLAG" val=""/>
</p:tagLst>
</file>

<file path=ppt/tags/tag1691.xml><?xml version="1.0" encoding="utf-8"?>
<p:tagLst xmlns:p="http://schemas.openxmlformats.org/presentationml/2006/main">
  <p:tag name="AS_UNIQUEID" val="7948"/>
</p:tagLst>
</file>

<file path=ppt/tags/tag1692.xml><?xml version="1.0" encoding="utf-8"?>
<p:tagLst xmlns:p="http://schemas.openxmlformats.org/presentationml/2006/main">
  <p:tag name="AS_UNIQUEID" val="7949"/>
</p:tagLst>
</file>

<file path=ppt/tags/tag1693.xml><?xml version="1.0" encoding="utf-8"?>
<p:tagLst xmlns:p="http://schemas.openxmlformats.org/presentationml/2006/main">
  <p:tag name="AS_UNIQUEID" val="7950"/>
  <p:tag name="KSO_WM_BEAUTIFY_FLAG" val=""/>
</p:tagLst>
</file>

<file path=ppt/tags/tag1694.xml><?xml version="1.0" encoding="utf-8"?>
<p:tagLst xmlns:p="http://schemas.openxmlformats.org/presentationml/2006/main">
  <p:tag name="AS_UNIQUEID" val="7951"/>
  <p:tag name="KSO_WM_BEAUTIFY_FLAG" val=""/>
</p:tagLst>
</file>

<file path=ppt/tags/tag1695.xml><?xml version="1.0" encoding="utf-8"?>
<p:tagLst xmlns:p="http://schemas.openxmlformats.org/presentationml/2006/main">
  <p:tag name="AS_UNIQUEID" val="7952"/>
  <p:tag name="KSO_WM_BEAUTIFY_FLAG" val=""/>
</p:tagLst>
</file>

<file path=ppt/tags/tag1696.xml><?xml version="1.0" encoding="utf-8"?>
<p:tagLst xmlns:p="http://schemas.openxmlformats.org/presentationml/2006/main">
  <p:tag name="AS_UNIQUEID" val="7953"/>
  <p:tag name="KSO_WM_BEAUTIFY_FLAG" val=""/>
</p:tagLst>
</file>

<file path=ppt/tags/tag1697.xml><?xml version="1.0" encoding="utf-8"?>
<p:tagLst xmlns:p="http://schemas.openxmlformats.org/presentationml/2006/main">
  <p:tag name="AS_UNIQUEID" val="7954"/>
</p:tagLst>
</file>

<file path=ppt/tags/tag1698.xml><?xml version="1.0" encoding="utf-8"?>
<p:tagLst xmlns:p="http://schemas.openxmlformats.org/presentationml/2006/main">
  <p:tag name="AS_UNIQUEID" val="7955"/>
</p:tagLst>
</file>

<file path=ppt/tags/tag1699.xml><?xml version="1.0" encoding="utf-8"?>
<p:tagLst xmlns:p="http://schemas.openxmlformats.org/presentationml/2006/main">
  <p:tag name="AS_UNIQUEID" val="7956"/>
  <p:tag name="KSO_WM_BEAUTIFY_FLAG" val=""/>
</p:tagLst>
</file>

<file path=ppt/tags/tag17.xml><?xml version="1.0" encoding="utf-8"?>
<p:tagLst xmlns:p="http://schemas.openxmlformats.org/presentationml/2006/main">
  <p:tag name="AS_UNIQUEID" val="1515"/>
</p:tagLst>
</file>

<file path=ppt/tags/tag170.xml><?xml version="1.0" encoding="utf-8"?>
<p:tagLst xmlns:p="http://schemas.openxmlformats.org/presentationml/2006/main">
  <p:tag name="AS_UNIQUEID" val="21668"/>
</p:tagLst>
</file>

<file path=ppt/tags/tag1700.xml><?xml version="1.0" encoding="utf-8"?>
<p:tagLst xmlns:p="http://schemas.openxmlformats.org/presentationml/2006/main">
  <p:tag name="AS_UNIQUEID" val="7957"/>
  <p:tag name="KSO_WM_BEAUTIFY_FLAG" val=""/>
</p:tagLst>
</file>

<file path=ppt/tags/tag1701.xml><?xml version="1.0" encoding="utf-8"?>
<p:tagLst xmlns:p="http://schemas.openxmlformats.org/presentationml/2006/main">
  <p:tag name="AS_UNIQUEID" val="7958"/>
</p:tagLst>
</file>

<file path=ppt/tags/tag1702.xml><?xml version="1.0" encoding="utf-8"?>
<p:tagLst xmlns:p="http://schemas.openxmlformats.org/presentationml/2006/main">
  <p:tag name="AS_UNIQUEID" val="7959"/>
  <p:tag name="KSO_WM_BEAUTIFY_FLAG" val=""/>
</p:tagLst>
</file>

<file path=ppt/tags/tag1703.xml><?xml version="1.0" encoding="utf-8"?>
<p:tagLst xmlns:p="http://schemas.openxmlformats.org/presentationml/2006/main">
  <p:tag name="AS_UNIQUEID" val="7960"/>
  <p:tag name="KSO_WM_BEAUTIFY_FLAG" val=""/>
</p:tagLst>
</file>

<file path=ppt/tags/tag1704.xml><?xml version="1.0" encoding="utf-8"?>
<p:tagLst xmlns:p="http://schemas.openxmlformats.org/presentationml/2006/main">
  <p:tag name="AS_UNIQUEID" val="7961"/>
</p:tagLst>
</file>

<file path=ppt/tags/tag1705.xml><?xml version="1.0" encoding="utf-8"?>
<p:tagLst xmlns:p="http://schemas.openxmlformats.org/presentationml/2006/main">
  <p:tag name="AS_UNIQUEID" val="7962"/>
  <p:tag name="KSO_WM_BEAUTIFY_FLAG" val=""/>
</p:tagLst>
</file>

<file path=ppt/tags/tag1706.xml><?xml version="1.0" encoding="utf-8"?>
<p:tagLst xmlns:p="http://schemas.openxmlformats.org/presentationml/2006/main">
  <p:tag name="AS_UNIQUEID" val="7963"/>
  <p:tag name="KSO_WM_BEAUTIFY_FLAG" val=""/>
</p:tagLst>
</file>

<file path=ppt/tags/tag1707.xml><?xml version="1.0" encoding="utf-8"?>
<p:tagLst xmlns:p="http://schemas.openxmlformats.org/presentationml/2006/main">
  <p:tag name="AS_UNIQUEID" val="55"/>
  <p:tag name="KSO_WM_BEAUTIFY_FLAG" val=""/>
</p:tagLst>
</file>

<file path=ppt/tags/tag1708.xml><?xml version="1.0" encoding="utf-8"?>
<p:tagLst xmlns:p="http://schemas.openxmlformats.org/presentationml/2006/main">
  <p:tag name="AS_UNIQUEID" val="54"/>
  <p:tag name="KSO_WM_BEAUTIFY_FLAG" val=""/>
</p:tagLst>
</file>

<file path=ppt/tags/tag1709.xml><?xml version="1.0" encoding="utf-8"?>
<p:tagLst xmlns:p="http://schemas.openxmlformats.org/presentationml/2006/main">
  <p:tag name="AS_UNIQUEID" val="22095"/>
</p:tagLst>
</file>

<file path=ppt/tags/tag171.xml><?xml version="1.0" encoding="utf-8"?>
<p:tagLst xmlns:p="http://schemas.openxmlformats.org/presentationml/2006/main">
  <p:tag name="AS_UNIQUEID" val="6314"/>
</p:tagLst>
</file>

<file path=ppt/tags/tag1710.xml><?xml version="1.0" encoding="utf-8"?>
<p:tagLst xmlns:p="http://schemas.openxmlformats.org/presentationml/2006/main">
  <p:tag name="AS_UNIQUEID" val="19194"/>
</p:tagLst>
</file>

<file path=ppt/tags/tag1711.xml><?xml version="1.0" encoding="utf-8"?>
<p:tagLst xmlns:p="http://schemas.openxmlformats.org/presentationml/2006/main">
  <p:tag name="AS_UNIQUEID" val="1695"/>
</p:tagLst>
</file>

<file path=ppt/tags/tag1712.xml><?xml version="1.0" encoding="utf-8"?>
<p:tagLst xmlns:p="http://schemas.openxmlformats.org/presentationml/2006/main">
  <p:tag name="AS_UNIQUEID" val="1697"/>
</p:tagLst>
</file>

<file path=ppt/tags/tag1713.xml><?xml version="1.0" encoding="utf-8"?>
<p:tagLst xmlns:p="http://schemas.openxmlformats.org/presentationml/2006/main">
  <p:tag name="AS_UNIQUEID" val="1699"/>
</p:tagLst>
</file>

<file path=ppt/tags/tag1714.xml><?xml version="1.0" encoding="utf-8"?>
<p:tagLst xmlns:p="http://schemas.openxmlformats.org/presentationml/2006/main">
  <p:tag name="AS_UNIQUEID" val="1696"/>
</p:tagLst>
</file>

<file path=ppt/tags/tag1715.xml><?xml version="1.0" encoding="utf-8"?>
<p:tagLst xmlns:p="http://schemas.openxmlformats.org/presentationml/2006/main">
  <p:tag name="AS_UNIQUEID" val="1698"/>
</p:tagLst>
</file>

<file path=ppt/tags/tag1716.xml><?xml version="1.0" encoding="utf-8"?>
<p:tagLst xmlns:p="http://schemas.openxmlformats.org/presentationml/2006/main">
  <p:tag name="AS_UNIQUEID" val="22096"/>
</p:tagLst>
</file>

<file path=ppt/tags/tag1717.xml><?xml version="1.0" encoding="utf-8"?>
<p:tagLst xmlns:p="http://schemas.openxmlformats.org/presentationml/2006/main">
  <p:tag name="AS_UNIQUEID" val="14488"/>
</p:tagLst>
</file>

<file path=ppt/tags/tag1718.xml><?xml version="1.0" encoding="utf-8"?>
<p:tagLst xmlns:p="http://schemas.openxmlformats.org/presentationml/2006/main">
  <p:tag name="AS_UNIQUEID" val="14489"/>
</p:tagLst>
</file>

<file path=ppt/tags/tag1719.xml><?xml version="1.0" encoding="utf-8"?>
<p:tagLst xmlns:p="http://schemas.openxmlformats.org/presentationml/2006/main">
  <p:tag name="AS_UNIQUEID" val="14490"/>
</p:tagLst>
</file>

<file path=ppt/tags/tag172.xml><?xml version="1.0" encoding="utf-8"?>
<p:tagLst xmlns:p="http://schemas.openxmlformats.org/presentationml/2006/main">
  <p:tag name="AS_UNIQUEID" val="6315"/>
</p:tagLst>
</file>

<file path=ppt/tags/tag1720.xml><?xml version="1.0" encoding="utf-8"?>
<p:tagLst xmlns:p="http://schemas.openxmlformats.org/presentationml/2006/main">
  <p:tag name="AS_UNIQUEID" val="2077"/>
</p:tagLst>
</file>

<file path=ppt/tags/tag1721.xml><?xml version="1.0" encoding="utf-8"?>
<p:tagLst xmlns:p="http://schemas.openxmlformats.org/presentationml/2006/main">
  <p:tag name="AS_UNIQUEID" val="22099"/>
</p:tagLst>
</file>

<file path=ppt/tags/tag1722.xml><?xml version="1.0" encoding="utf-8"?>
<p:tagLst xmlns:p="http://schemas.openxmlformats.org/presentationml/2006/main">
  <p:tag name="AS_UNIQUEID" val="19194"/>
</p:tagLst>
</file>

<file path=ppt/tags/tag1723.xml><?xml version="1.0" encoding="utf-8"?>
<p:tagLst xmlns:p="http://schemas.openxmlformats.org/presentationml/2006/main">
  <p:tag name="AS_UNIQUEID" val="1695"/>
</p:tagLst>
</file>

<file path=ppt/tags/tag1724.xml><?xml version="1.0" encoding="utf-8"?>
<p:tagLst xmlns:p="http://schemas.openxmlformats.org/presentationml/2006/main">
  <p:tag name="AS_UNIQUEID" val="1697"/>
</p:tagLst>
</file>

<file path=ppt/tags/tag1725.xml><?xml version="1.0" encoding="utf-8"?>
<p:tagLst xmlns:p="http://schemas.openxmlformats.org/presentationml/2006/main">
  <p:tag name="AS_UNIQUEID" val="1699"/>
</p:tagLst>
</file>

<file path=ppt/tags/tag1726.xml><?xml version="1.0" encoding="utf-8"?>
<p:tagLst xmlns:p="http://schemas.openxmlformats.org/presentationml/2006/main">
  <p:tag name="AS_UNIQUEID" val="1696"/>
</p:tagLst>
</file>

<file path=ppt/tags/tag1727.xml><?xml version="1.0" encoding="utf-8"?>
<p:tagLst xmlns:p="http://schemas.openxmlformats.org/presentationml/2006/main">
  <p:tag name="AS_UNIQUEID" val="1698"/>
</p:tagLst>
</file>

<file path=ppt/tags/tag1728.xml><?xml version="1.0" encoding="utf-8"?>
<p:tagLst xmlns:p="http://schemas.openxmlformats.org/presentationml/2006/main">
  <p:tag name="AS_UNIQUEID" val="22100"/>
</p:tagLst>
</file>

<file path=ppt/tags/tag1729.xml><?xml version="1.0" encoding="utf-8"?>
<p:tagLst xmlns:p="http://schemas.openxmlformats.org/presentationml/2006/main">
  <p:tag name="AS_UNIQUEID" val="22101"/>
</p:tagLst>
</file>

<file path=ppt/tags/tag173.xml><?xml version="1.0" encoding="utf-8"?>
<p:tagLst xmlns:p="http://schemas.openxmlformats.org/presentationml/2006/main">
  <p:tag name="AS_UNIQUEID" val="6316"/>
</p:tagLst>
</file>

<file path=ppt/tags/tag1730.xml><?xml version="1.0" encoding="utf-8"?>
<p:tagLst xmlns:p="http://schemas.openxmlformats.org/presentationml/2006/main">
  <p:tag name="AS_UNIQUEID" val="13086"/>
  <p:tag name="KSO_WM_BEAUTIFY_FLAG" val=""/>
</p:tagLst>
</file>

<file path=ppt/tags/tag1731.xml><?xml version="1.0" encoding="utf-8"?>
<p:tagLst xmlns:p="http://schemas.openxmlformats.org/presentationml/2006/main">
  <p:tag name="AS_UNIQUEID" val="13087"/>
</p:tagLst>
</file>

<file path=ppt/tags/tag1732.xml><?xml version="1.0" encoding="utf-8"?>
<p:tagLst xmlns:p="http://schemas.openxmlformats.org/presentationml/2006/main">
  <p:tag name="AS_UNIQUEID" val="13088"/>
  <p:tag name="KSO_WM_BEAUTIFY_FLAG" val=""/>
</p:tagLst>
</file>

<file path=ppt/tags/tag1733.xml><?xml version="1.0" encoding="utf-8"?>
<p:tagLst xmlns:p="http://schemas.openxmlformats.org/presentationml/2006/main">
  <p:tag name="AS_UNIQUEID" val="13089"/>
  <p:tag name="KSO_WM_BEAUTIFY_FLAG" val=""/>
</p:tagLst>
</file>

<file path=ppt/tags/tag1734.xml><?xml version="1.0" encoding="utf-8"?>
<p:tagLst xmlns:p="http://schemas.openxmlformats.org/presentationml/2006/main">
  <p:tag name="AS_UNIQUEID" val="13090"/>
</p:tagLst>
</file>

<file path=ppt/tags/tag1735.xml><?xml version="1.0" encoding="utf-8"?>
<p:tagLst xmlns:p="http://schemas.openxmlformats.org/presentationml/2006/main">
  <p:tag name="AS_UNIQUEID" val="13091"/>
  <p:tag name="KSO_WM_BEAUTIFY_FLAG" val=""/>
</p:tagLst>
</file>

<file path=ppt/tags/tag1736.xml><?xml version="1.0" encoding="utf-8"?>
<p:tagLst xmlns:p="http://schemas.openxmlformats.org/presentationml/2006/main">
  <p:tag name="AS_UNIQUEID" val="13092"/>
  <p:tag name="KSO_WM_BEAUTIFY_FLAG" val=""/>
</p:tagLst>
</file>

<file path=ppt/tags/tag1737.xml><?xml version="1.0" encoding="utf-8"?>
<p:tagLst xmlns:p="http://schemas.openxmlformats.org/presentationml/2006/main">
  <p:tag name="AS_UNIQUEID" val="13093"/>
  <p:tag name="KSO_WM_BEAUTIFY_FLAG" val=""/>
</p:tagLst>
</file>

<file path=ppt/tags/tag1738.xml><?xml version="1.0" encoding="utf-8"?>
<p:tagLst xmlns:p="http://schemas.openxmlformats.org/presentationml/2006/main">
  <p:tag name="AS_UNIQUEID" val="13094"/>
  <p:tag name="KSO_WM_BEAUTIFY_FLAG" val=""/>
</p:tagLst>
</file>

<file path=ppt/tags/tag1739.xml><?xml version="1.0" encoding="utf-8"?>
<p:tagLst xmlns:p="http://schemas.openxmlformats.org/presentationml/2006/main">
  <p:tag name="AS_UNIQUEID" val="22102"/>
</p:tagLst>
</file>

<file path=ppt/tags/tag174.xml><?xml version="1.0" encoding="utf-8"?>
<p:tagLst xmlns:p="http://schemas.openxmlformats.org/presentationml/2006/main">
  <p:tag name="AS_UNIQUEID" val="5345"/>
</p:tagLst>
</file>

<file path=ppt/tags/tag1740.xml><?xml version="1.0" encoding="utf-8"?>
<p:tagLst xmlns:p="http://schemas.openxmlformats.org/presentationml/2006/main">
  <p:tag name="AS_UNIQUEID" val="22102"/>
</p:tagLst>
</file>

<file path=ppt/tags/tag1741.xml><?xml version="1.0" encoding="utf-8"?>
<p:tagLst xmlns:p="http://schemas.openxmlformats.org/presentationml/2006/main">
  <p:tag name="AS_UNIQUEID" val="22104"/>
</p:tagLst>
</file>

<file path=ppt/tags/tag1742.xml><?xml version="1.0" encoding="utf-8"?>
<p:tagLst xmlns:p="http://schemas.openxmlformats.org/presentationml/2006/main">
  <p:tag name="AS_UNIQUEID" val="22105"/>
</p:tagLst>
</file>

<file path=ppt/tags/tag1743.xml><?xml version="1.0" encoding="utf-8"?>
<p:tagLst xmlns:p="http://schemas.openxmlformats.org/presentationml/2006/main">
  <p:tag name="AS_UNIQUEID" val="2067"/>
</p:tagLst>
</file>

<file path=ppt/tags/tag1744.xml><?xml version="1.0" encoding="utf-8"?>
<p:tagLst xmlns:p="http://schemas.openxmlformats.org/presentationml/2006/main">
  <p:tag name="AS_UNIQUEID" val="2068"/>
</p:tagLst>
</file>

<file path=ppt/tags/tag1745.xml><?xml version="1.0" encoding="utf-8"?>
<p:tagLst xmlns:p="http://schemas.openxmlformats.org/presentationml/2006/main">
  <p:tag name="AS_UNIQUEID" val="2069"/>
</p:tagLst>
</file>

<file path=ppt/tags/tag1746.xml><?xml version="1.0" encoding="utf-8"?>
<p:tagLst xmlns:p="http://schemas.openxmlformats.org/presentationml/2006/main">
  <p:tag name="AS_UNIQUEID" val="12482"/>
</p:tagLst>
</file>

<file path=ppt/tags/tag1747.xml><?xml version="1.0" encoding="utf-8"?>
<p:tagLst xmlns:p="http://schemas.openxmlformats.org/presentationml/2006/main">
  <p:tag name="AS_UNIQUEID" val="12480"/>
  <p:tag name="KSO_WM_BEAUTIFY_FLAG" val=""/>
</p:tagLst>
</file>

<file path=ppt/tags/tag1748.xml><?xml version="1.0" encoding="utf-8"?>
<p:tagLst xmlns:p="http://schemas.openxmlformats.org/presentationml/2006/main">
  <p:tag name="AS_UNIQUEID" val="12481"/>
  <p:tag name="KSO_WM_BEAUTIFY_FLAG" val=""/>
</p:tagLst>
</file>

<file path=ppt/tags/tag1749.xml><?xml version="1.0" encoding="utf-8"?>
<p:tagLst xmlns:p="http://schemas.openxmlformats.org/presentationml/2006/main">
  <p:tag name="AS_UNIQUEID" val="12483"/>
  <p:tag name="KSO_WM_BEAUTIFY_FLAG" val=""/>
</p:tagLst>
</file>

<file path=ppt/tags/tag175.xml><?xml version="1.0" encoding="utf-8"?>
<p:tagLst xmlns:p="http://schemas.openxmlformats.org/presentationml/2006/main">
  <p:tag name="AS_UNIQUEID" val="5345"/>
</p:tagLst>
</file>

<file path=ppt/tags/tag1750.xml><?xml version="1.0" encoding="utf-8"?>
<p:tagLst xmlns:p="http://schemas.openxmlformats.org/presentationml/2006/main">
  <p:tag name="AS_UNIQUEID" val="12484"/>
  <p:tag name="KSO_WM_BEAUTIFY_FLAG" val=""/>
</p:tagLst>
</file>

<file path=ppt/tags/tag1751.xml><?xml version="1.0" encoding="utf-8"?>
<p:tagLst xmlns:p="http://schemas.openxmlformats.org/presentationml/2006/main">
  <p:tag name="AS_UNIQUEID" val="12485"/>
</p:tagLst>
</file>

<file path=ppt/tags/tag1752.xml><?xml version="1.0" encoding="utf-8"?>
<p:tagLst xmlns:p="http://schemas.openxmlformats.org/presentationml/2006/main">
  <p:tag name="AS_UNIQUEID" val="12486"/>
  <p:tag name="KSO_WM_BEAUTIFY_FLAG" val=""/>
</p:tagLst>
</file>

<file path=ppt/tags/tag1753.xml><?xml version="1.0" encoding="utf-8"?>
<p:tagLst xmlns:p="http://schemas.openxmlformats.org/presentationml/2006/main">
  <p:tag name="AS_UNIQUEID" val="12487"/>
  <p:tag name="KSO_WM_BEAUTIFY_FLAG" val=""/>
</p:tagLst>
</file>

<file path=ppt/tags/tag1754.xml><?xml version="1.0" encoding="utf-8"?>
<p:tagLst xmlns:p="http://schemas.openxmlformats.org/presentationml/2006/main">
  <p:tag name="AS_UNIQUEID" val="12488"/>
  <p:tag name="KSO_WM_BEAUTIFY_FLAG" val=""/>
</p:tagLst>
</file>

<file path=ppt/tags/tag1755.xml><?xml version="1.0" encoding="utf-8"?>
<p:tagLst xmlns:p="http://schemas.openxmlformats.org/presentationml/2006/main">
  <p:tag name="AS_UNIQUEID" val="12489"/>
  <p:tag name="KSO_WM_BEAUTIFY_FLAG" val=""/>
</p:tagLst>
</file>

<file path=ppt/tags/tag1756.xml><?xml version="1.0" encoding="utf-8"?>
<p:tagLst xmlns:p="http://schemas.openxmlformats.org/presentationml/2006/main">
  <p:tag name="AS_UNIQUEID" val="12490"/>
  <p:tag name="KSO_WM_BEAUTIFY_FLAG" val=""/>
</p:tagLst>
</file>

<file path=ppt/tags/tag1757.xml><?xml version="1.0" encoding="utf-8"?>
<p:tagLst xmlns:p="http://schemas.openxmlformats.org/presentationml/2006/main">
  <p:tag name="AS_UNIQUEID" val="22109"/>
</p:tagLst>
</file>

<file path=ppt/tags/tag1758.xml><?xml version="1.0" encoding="utf-8"?>
<p:tagLst xmlns:p="http://schemas.openxmlformats.org/presentationml/2006/main">
  <p:tag name="AS_UNIQUEID" val="19194"/>
</p:tagLst>
</file>

<file path=ppt/tags/tag1759.xml><?xml version="1.0" encoding="utf-8"?>
<p:tagLst xmlns:p="http://schemas.openxmlformats.org/presentationml/2006/main">
  <p:tag name="AS_UNIQUEID" val="1695"/>
</p:tagLst>
</file>

<file path=ppt/tags/tag176.xml><?xml version="1.0" encoding="utf-8"?>
<p:tagLst xmlns:p="http://schemas.openxmlformats.org/presentationml/2006/main">
  <p:tag name="AS_UNIQUEID" val="1619"/>
</p:tagLst>
</file>

<file path=ppt/tags/tag1760.xml><?xml version="1.0" encoding="utf-8"?>
<p:tagLst xmlns:p="http://schemas.openxmlformats.org/presentationml/2006/main">
  <p:tag name="AS_UNIQUEID" val="1697"/>
</p:tagLst>
</file>

<file path=ppt/tags/tag1761.xml><?xml version="1.0" encoding="utf-8"?>
<p:tagLst xmlns:p="http://schemas.openxmlformats.org/presentationml/2006/main">
  <p:tag name="AS_UNIQUEID" val="1699"/>
</p:tagLst>
</file>

<file path=ppt/tags/tag1762.xml><?xml version="1.0" encoding="utf-8"?>
<p:tagLst xmlns:p="http://schemas.openxmlformats.org/presentationml/2006/main">
  <p:tag name="AS_UNIQUEID" val="1696"/>
</p:tagLst>
</file>

<file path=ppt/tags/tag1763.xml><?xml version="1.0" encoding="utf-8"?>
<p:tagLst xmlns:p="http://schemas.openxmlformats.org/presentationml/2006/main">
  <p:tag name="AS_UNIQUEID" val="1698"/>
</p:tagLst>
</file>

<file path=ppt/tags/tag1764.xml><?xml version="1.0" encoding="utf-8"?>
<p:tagLst xmlns:p="http://schemas.openxmlformats.org/presentationml/2006/main">
  <p:tag name="AS_UNIQUEID" val="22110"/>
</p:tagLst>
</file>

<file path=ppt/tags/tag1765.xml><?xml version="1.0" encoding="utf-8"?>
<p:tagLst xmlns:p="http://schemas.openxmlformats.org/presentationml/2006/main">
  <p:tag name="AS_UNIQUEID" val="14536"/>
</p:tagLst>
</file>

<file path=ppt/tags/tag1766.xml><?xml version="1.0" encoding="utf-8"?>
<p:tagLst xmlns:p="http://schemas.openxmlformats.org/presentationml/2006/main">
  <p:tag name="KSO_WM_BEAUTIFY_FLAG" val="#wm#"/>
  <p:tag name="KSO_WM_TEMPLATE_CATEGORY" val="custom"/>
  <p:tag name="KSO_WM_TEMPLATE_INDEX" val="20203634"/>
</p:tagLst>
</file>

<file path=ppt/tags/tag1767.xml><?xml version="1.0" encoding="utf-8"?>
<p:tagLst xmlns:p="http://schemas.openxmlformats.org/presentationml/2006/main">
  <p:tag name="AS_UNIQUEID" val="22107"/>
</p:tagLst>
</file>

<file path=ppt/tags/tag1768.xml><?xml version="1.0" encoding="utf-8"?>
<p:tagLst xmlns:p="http://schemas.openxmlformats.org/presentationml/2006/main">
  <p:tag name="AS_UNIQUEID" val="12480"/>
  <p:tag name="KSO_WM_BEAUTIFY_FLAG" val=""/>
</p:tagLst>
</file>

<file path=ppt/tags/tag1769.xml><?xml version="1.0" encoding="utf-8"?>
<p:tagLst xmlns:p="http://schemas.openxmlformats.org/presentationml/2006/main">
  <p:tag name="AS_UNIQUEID" val="1544"/>
</p:tagLst>
</file>

<file path=ppt/tags/tag177.xml><?xml version="1.0" encoding="utf-8"?>
<p:tagLst xmlns:p="http://schemas.openxmlformats.org/presentationml/2006/main">
  <p:tag name="AS_UNIQUEID" val="12176"/>
  <p:tag name="KSO_WM_SLIDE_BACKGROUND_TYPE" val="general"/>
</p:tagLst>
</file>

<file path=ppt/tags/tag1770.xml><?xml version="1.0" encoding="utf-8"?>
<p:tagLst xmlns:p="http://schemas.openxmlformats.org/presentationml/2006/main">
  <p:tag name="AS_UNIQUEID" val="1545"/>
</p:tagLst>
</file>

<file path=ppt/tags/tag1771.xml><?xml version="1.0" encoding="utf-8"?>
<p:tagLst xmlns:p="http://schemas.openxmlformats.org/presentationml/2006/main">
  <p:tag name="AS_UNIQUEID" val="1546"/>
</p:tagLst>
</file>

<file path=ppt/tags/tag1772.xml><?xml version="1.0" encoding="utf-8"?>
<p:tagLst xmlns:p="http://schemas.openxmlformats.org/presentationml/2006/main">
  <p:tag name="AS_UNIQUEID" val="1547"/>
</p:tagLst>
</file>

<file path=ppt/tags/tag1773.xml><?xml version="1.0" encoding="utf-8"?>
<p:tagLst xmlns:p="http://schemas.openxmlformats.org/presentationml/2006/main">
  <p:tag name="AS_UNIQUEID" val="1549"/>
</p:tagLst>
</file>

<file path=ppt/tags/tag1774.xml><?xml version="1.0" encoding="utf-8"?>
<p:tagLst xmlns:p="http://schemas.openxmlformats.org/presentationml/2006/main">
  <p:tag name="AS_UNIQUEID" val="1550"/>
</p:tagLst>
</file>

<file path=ppt/tags/tag1775.xml><?xml version="1.0" encoding="utf-8"?>
<p:tagLst xmlns:p="http://schemas.openxmlformats.org/presentationml/2006/main">
  <p:tag name="AS_UNIQUEID" val="1551"/>
</p:tagLst>
</file>

<file path=ppt/tags/tag1776.xml><?xml version="1.0" encoding="utf-8"?>
<p:tagLst xmlns:p="http://schemas.openxmlformats.org/presentationml/2006/main">
  <p:tag name="AS_UNIQUEID" val="1552"/>
</p:tagLst>
</file>

<file path=ppt/tags/tag1777.xml><?xml version="1.0" encoding="utf-8"?>
<p:tagLst xmlns:p="http://schemas.openxmlformats.org/presentationml/2006/main">
  <p:tag name="AS_UNIQUEID" val="1542"/>
</p:tagLst>
</file>

<file path=ppt/tags/tag1778.xml><?xml version="1.0" encoding="utf-8"?>
<p:tagLst xmlns:p="http://schemas.openxmlformats.org/presentationml/2006/main">
  <p:tag name="AS_UNIQUEID" val="1543"/>
</p:tagLst>
</file>

<file path=ppt/tags/tag1779.xml><?xml version="1.0" encoding="utf-8"?>
<p:tagLst xmlns:p="http://schemas.openxmlformats.org/presentationml/2006/main">
  <p:tag name="AS_UNIQUEID" val="14362"/>
</p:tagLst>
</file>

<file path=ppt/tags/tag178.xml><?xml version="1.0" encoding="utf-8"?>
<p:tagLst xmlns:p="http://schemas.openxmlformats.org/presentationml/2006/main">
  <p:tag name="AS_UNIQUEID" val="12177"/>
  <p:tag name="KSO_WM_SLIDE_BACKGROUND_TYPE" val="general"/>
</p:tagLst>
</file>

<file path=ppt/tags/tag1780.xml><?xml version="1.0" encoding="utf-8"?>
<p:tagLst xmlns:p="http://schemas.openxmlformats.org/presentationml/2006/main">
  <p:tag name="AS_UNIQUEID" val="22112"/>
</p:tagLst>
</file>

<file path=ppt/tags/tag1781.xml><?xml version="1.0" encoding="utf-8"?>
<p:tagLst xmlns:p="http://schemas.openxmlformats.org/presentationml/2006/main">
  <p:tag name="AS_UNIQUEID" val="19194"/>
</p:tagLst>
</file>

<file path=ppt/tags/tag1782.xml><?xml version="1.0" encoding="utf-8"?>
<p:tagLst xmlns:p="http://schemas.openxmlformats.org/presentationml/2006/main">
  <p:tag name="AS_UNIQUEID" val="1695"/>
</p:tagLst>
</file>

<file path=ppt/tags/tag1783.xml><?xml version="1.0" encoding="utf-8"?>
<p:tagLst xmlns:p="http://schemas.openxmlformats.org/presentationml/2006/main">
  <p:tag name="AS_UNIQUEID" val="1697"/>
</p:tagLst>
</file>

<file path=ppt/tags/tag1784.xml><?xml version="1.0" encoding="utf-8"?>
<p:tagLst xmlns:p="http://schemas.openxmlformats.org/presentationml/2006/main">
  <p:tag name="AS_UNIQUEID" val="1699"/>
</p:tagLst>
</file>

<file path=ppt/tags/tag1785.xml><?xml version="1.0" encoding="utf-8"?>
<p:tagLst xmlns:p="http://schemas.openxmlformats.org/presentationml/2006/main">
  <p:tag name="AS_UNIQUEID" val="1696"/>
</p:tagLst>
</file>

<file path=ppt/tags/tag1786.xml><?xml version="1.0" encoding="utf-8"?>
<p:tagLst xmlns:p="http://schemas.openxmlformats.org/presentationml/2006/main">
  <p:tag name="AS_UNIQUEID" val="1698"/>
</p:tagLst>
</file>

<file path=ppt/tags/tag1787.xml><?xml version="1.0" encoding="utf-8"?>
<p:tagLst xmlns:p="http://schemas.openxmlformats.org/presentationml/2006/main">
  <p:tag name="AS_UNIQUEID" val="22113"/>
</p:tagLst>
</file>

<file path=ppt/tags/tag1788.xml><?xml version="1.0" encoding="utf-8"?>
<p:tagLst xmlns:p="http://schemas.openxmlformats.org/presentationml/2006/main">
  <p:tag name="AS_UNIQUEID" val="22114"/>
</p:tagLst>
</file>

<file path=ppt/tags/tag1789.xml><?xml version="1.0" encoding="utf-8"?>
<p:tagLst xmlns:p="http://schemas.openxmlformats.org/presentationml/2006/main">
  <p:tag name="KSO_WM_BEAUTIFY_FLAG" val="#wm#"/>
  <p:tag name="KSO_WM_TEMPLATE_CATEGORY" val="custom"/>
  <p:tag name="KSO_WM_TEMPLATE_INDEX" val="20203634"/>
</p:tagLst>
</file>

<file path=ppt/tags/tag179.xml><?xml version="1.0" encoding="utf-8"?>
<p:tagLst xmlns:p="http://schemas.openxmlformats.org/presentationml/2006/main">
  <p:tag name="AS_UNIQUEID" val="12178"/>
  <p:tag name="KSO_WM_SLIDE_BACKGROUND_TYPE" val="general"/>
</p:tagLst>
</file>

<file path=ppt/tags/tag1790.xml><?xml version="1.0" encoding="utf-8"?>
<p:tagLst xmlns:p="http://schemas.openxmlformats.org/presentationml/2006/main">
  <p:tag name="AS_UNIQUEID" val="3281"/>
  <p:tag name="KSO_WM_BEAUTIFY_FLAG" val=""/>
</p:tagLst>
</file>

<file path=ppt/tags/tag1791.xml><?xml version="1.0" encoding="utf-8"?>
<p:tagLst xmlns:p="http://schemas.openxmlformats.org/presentationml/2006/main">
  <p:tag name="AS_UNIQUEID" val="14376"/>
  <p:tag name="KSO_WM_BEAUTIFY_FLAG" val=""/>
  <p:tag name="KSO_WM_UNIT_TABLE_BEAUTIFY" val="smartTable{a978352c-6878-48db-986f-9d4064ad1580}"/>
</p:tagLst>
</file>

<file path=ppt/tags/tag1792.xml><?xml version="1.0" encoding="utf-8"?>
<p:tagLst xmlns:p="http://schemas.openxmlformats.org/presentationml/2006/main">
  <p:tag name="AS_UNIQUEID" val="14377"/>
</p:tagLst>
</file>

<file path=ppt/tags/tag1793.xml><?xml version="1.0" encoding="utf-8"?>
<p:tagLst xmlns:p="http://schemas.openxmlformats.org/presentationml/2006/main">
  <p:tag name="AS_UNIQUEID" val="14378"/>
</p:tagLst>
</file>

<file path=ppt/tags/tag1794.xml><?xml version="1.0" encoding="utf-8"?>
<p:tagLst xmlns:p="http://schemas.openxmlformats.org/presentationml/2006/main">
  <p:tag name="AS_UNIQUEID" val="14379"/>
</p:tagLst>
</file>

<file path=ppt/tags/tag1795.xml><?xml version="1.0" encoding="utf-8"?>
<p:tagLst xmlns:p="http://schemas.openxmlformats.org/presentationml/2006/main">
  <p:tag name="AS_UNIQUEID" val="14380"/>
</p:tagLst>
</file>

<file path=ppt/tags/tag1796.xml><?xml version="1.0" encoding="utf-8"?>
<p:tagLst xmlns:p="http://schemas.openxmlformats.org/presentationml/2006/main">
  <p:tag name="AS_UNIQUEID" val="14381"/>
</p:tagLst>
</file>

<file path=ppt/tags/tag1797.xml><?xml version="1.0" encoding="utf-8"?>
<p:tagLst xmlns:p="http://schemas.openxmlformats.org/presentationml/2006/main">
  <p:tag name="AS_UNIQUEID" val="14382"/>
</p:tagLst>
</file>

<file path=ppt/tags/tag1798.xml><?xml version="1.0" encoding="utf-8"?>
<p:tagLst xmlns:p="http://schemas.openxmlformats.org/presentationml/2006/main">
  <p:tag name="AS_UNIQUEID" val="14383"/>
</p:tagLst>
</file>

<file path=ppt/tags/tag1799.xml><?xml version="1.0" encoding="utf-8"?>
<p:tagLst xmlns:p="http://schemas.openxmlformats.org/presentationml/2006/main">
  <p:tag name="AS_UNIQUEID" val="14384"/>
</p:tagLst>
</file>

<file path=ppt/tags/tag18.xml><?xml version="1.0" encoding="utf-8"?>
<p:tagLst xmlns:p="http://schemas.openxmlformats.org/presentationml/2006/main">
  <p:tag name="AS_UNIQUEID" val="1516"/>
</p:tagLst>
</file>

<file path=ppt/tags/tag180.xml><?xml version="1.0" encoding="utf-8"?>
<p:tagLst xmlns:p="http://schemas.openxmlformats.org/presentationml/2006/main">
  <p:tag name="AS_UNIQUEID" val="12179"/>
  <p:tag name="KSO_WM_SLIDE_BACKGROUND_TYPE" val="general"/>
</p:tagLst>
</file>

<file path=ppt/tags/tag1800.xml><?xml version="1.0" encoding="utf-8"?>
<p:tagLst xmlns:p="http://schemas.openxmlformats.org/presentationml/2006/main">
  <p:tag name="AS_UNIQUEID" val="14385"/>
</p:tagLst>
</file>

<file path=ppt/tags/tag1801.xml><?xml version="1.0" encoding="utf-8"?>
<p:tagLst xmlns:p="http://schemas.openxmlformats.org/presentationml/2006/main">
  <p:tag name="AS_UNIQUEID" val="22116"/>
</p:tagLst>
</file>

<file path=ppt/tags/tag1802.xml><?xml version="1.0" encoding="utf-8"?>
<p:tagLst xmlns:p="http://schemas.openxmlformats.org/presentationml/2006/main">
  <p:tag name="AS_UNIQUEID" val="19194"/>
</p:tagLst>
</file>

<file path=ppt/tags/tag1803.xml><?xml version="1.0" encoding="utf-8"?>
<p:tagLst xmlns:p="http://schemas.openxmlformats.org/presentationml/2006/main">
  <p:tag name="AS_UNIQUEID" val="1695"/>
</p:tagLst>
</file>

<file path=ppt/tags/tag1804.xml><?xml version="1.0" encoding="utf-8"?>
<p:tagLst xmlns:p="http://schemas.openxmlformats.org/presentationml/2006/main">
  <p:tag name="AS_UNIQUEID" val="1697"/>
</p:tagLst>
</file>

<file path=ppt/tags/tag1805.xml><?xml version="1.0" encoding="utf-8"?>
<p:tagLst xmlns:p="http://schemas.openxmlformats.org/presentationml/2006/main">
  <p:tag name="AS_UNIQUEID" val="1699"/>
</p:tagLst>
</file>

<file path=ppt/tags/tag1806.xml><?xml version="1.0" encoding="utf-8"?>
<p:tagLst xmlns:p="http://schemas.openxmlformats.org/presentationml/2006/main">
  <p:tag name="AS_UNIQUEID" val="1696"/>
</p:tagLst>
</file>

<file path=ppt/tags/tag1807.xml><?xml version="1.0" encoding="utf-8"?>
<p:tagLst xmlns:p="http://schemas.openxmlformats.org/presentationml/2006/main">
  <p:tag name="AS_UNIQUEID" val="1698"/>
</p:tagLst>
</file>

<file path=ppt/tags/tag1808.xml><?xml version="1.0" encoding="utf-8"?>
<p:tagLst xmlns:p="http://schemas.openxmlformats.org/presentationml/2006/main">
  <p:tag name="AS_UNIQUEID" val="22117"/>
</p:tagLst>
</file>

<file path=ppt/tags/tag1809.xml><?xml version="1.0" encoding="utf-8"?>
<p:tagLst xmlns:p="http://schemas.openxmlformats.org/presentationml/2006/main">
  <p:tag name="KSO_WM_BEAUTIFY_FLAG" val="#wm#"/>
  <p:tag name="KSO_WM_TEMPLATE_CATEGORY" val="custom"/>
  <p:tag name="KSO_WM_TEMPLATE_INDEX" val="20203634"/>
</p:tagLst>
</file>

<file path=ppt/tags/tag181.xml><?xml version="1.0" encoding="utf-8"?>
<p:tagLst xmlns:p="http://schemas.openxmlformats.org/presentationml/2006/main">
  <p:tag name="AS_UNIQUEID" val="14889"/>
  <p:tag name="KSO_WM_BEAUTIFY_FLAG" val=""/>
</p:tagLst>
</file>

<file path=ppt/tags/tag1810.xml><?xml version="1.0" encoding="utf-8"?>
<p:tagLst xmlns:p="http://schemas.openxmlformats.org/presentationml/2006/main">
  <p:tag name="AS_UNIQUEID" val="14549"/>
</p:tagLst>
</file>

<file path=ppt/tags/tag1811.xml><?xml version="1.0" encoding="utf-8"?>
<p:tagLst xmlns:p="http://schemas.openxmlformats.org/presentationml/2006/main">
  <p:tag name="AS_UNIQUEID" val="83"/>
</p:tagLst>
</file>

<file path=ppt/tags/tag1812.xml><?xml version="1.0" encoding="utf-8"?>
<p:tagLst xmlns:p="http://schemas.openxmlformats.org/presentationml/2006/main">
  <p:tag name="AS_UNIQUEID" val="84"/>
</p:tagLst>
</file>

<file path=ppt/tags/tag1813.xml><?xml version="1.0" encoding="utf-8"?>
<p:tagLst xmlns:p="http://schemas.openxmlformats.org/presentationml/2006/main">
  <p:tag name="AS_UNIQUEID" val="86"/>
</p:tagLst>
</file>

<file path=ppt/tags/tag1814.xml><?xml version="1.0" encoding="utf-8"?>
<p:tagLst xmlns:p="http://schemas.openxmlformats.org/presentationml/2006/main">
  <p:tag name="AS_UNIQUEID" val="87"/>
</p:tagLst>
</file>

<file path=ppt/tags/tag1815.xml><?xml version="1.0" encoding="utf-8"?>
<p:tagLst xmlns:p="http://schemas.openxmlformats.org/presentationml/2006/main">
  <p:tag name="AS_UNIQUEID" val="88"/>
</p:tagLst>
</file>

<file path=ppt/tags/tag1816.xml><?xml version="1.0" encoding="utf-8"?>
<p:tagLst xmlns:p="http://schemas.openxmlformats.org/presentationml/2006/main">
  <p:tag name="AS_UNIQUEID" val="89"/>
</p:tagLst>
</file>

<file path=ppt/tags/tag1817.xml><?xml version="1.0" encoding="utf-8"?>
<p:tagLst xmlns:p="http://schemas.openxmlformats.org/presentationml/2006/main">
  <p:tag name="AS_UNIQUEID" val="6367"/>
</p:tagLst>
</file>

<file path=ppt/tags/tag1818.xml><?xml version="1.0" encoding="utf-8"?>
<p:tagLst xmlns:p="http://schemas.openxmlformats.org/presentationml/2006/main">
  <p:tag name="AS_UNIQUEID" val="90"/>
</p:tagLst>
</file>

<file path=ppt/tags/tag1819.xml><?xml version="1.0" encoding="utf-8"?>
<p:tagLst xmlns:p="http://schemas.openxmlformats.org/presentationml/2006/main">
  <p:tag name="AS_UNIQUEID" val="91"/>
</p:tagLst>
</file>

<file path=ppt/tags/tag182.xml><?xml version="1.0" encoding="utf-8"?>
<p:tagLst xmlns:p="http://schemas.openxmlformats.org/presentationml/2006/main">
  <p:tag name="AS_UNIQUEID" val="14890"/>
</p:tagLst>
</file>

<file path=ppt/tags/tag1820.xml><?xml version="1.0" encoding="utf-8"?>
<p:tagLst xmlns:p="http://schemas.openxmlformats.org/presentationml/2006/main">
  <p:tag name="AS_UNIQUEID" val="93"/>
</p:tagLst>
</file>

<file path=ppt/tags/tag1821.xml><?xml version="1.0" encoding="utf-8"?>
<p:tagLst xmlns:p="http://schemas.openxmlformats.org/presentationml/2006/main">
  <p:tag name="AS_UNIQUEID" val="195"/>
</p:tagLst>
</file>

<file path=ppt/tags/tag1822.xml><?xml version="1.0" encoding="utf-8"?>
<p:tagLst xmlns:p="http://schemas.openxmlformats.org/presentationml/2006/main">
  <p:tag name="AS_UNIQUEID" val="196"/>
</p:tagLst>
</file>

<file path=ppt/tags/tag1823.xml><?xml version="1.0" encoding="utf-8"?>
<p:tagLst xmlns:p="http://schemas.openxmlformats.org/presentationml/2006/main">
  <p:tag name="AS_UNIQUEID" val="197"/>
</p:tagLst>
</file>

<file path=ppt/tags/tag1824.xml><?xml version="1.0" encoding="utf-8"?>
<p:tagLst xmlns:p="http://schemas.openxmlformats.org/presentationml/2006/main">
  <p:tag name="AS_UNIQUEID" val="198"/>
</p:tagLst>
</file>

<file path=ppt/tags/tag1825.xml><?xml version="1.0" encoding="utf-8"?>
<p:tagLst xmlns:p="http://schemas.openxmlformats.org/presentationml/2006/main">
  <p:tag name="AS_UNIQUEID" val="202"/>
</p:tagLst>
</file>

<file path=ppt/tags/tag1826.xml><?xml version="1.0" encoding="utf-8"?>
<p:tagLst xmlns:p="http://schemas.openxmlformats.org/presentationml/2006/main">
  <p:tag name="AS_UNIQUEID" val="207"/>
</p:tagLst>
</file>

<file path=ppt/tags/tag1827.xml><?xml version="1.0" encoding="utf-8"?>
<p:tagLst xmlns:p="http://schemas.openxmlformats.org/presentationml/2006/main">
  <p:tag name="AS_UNIQUEID" val="6372"/>
</p:tagLst>
</file>

<file path=ppt/tags/tag1828.xml><?xml version="1.0" encoding="utf-8"?>
<p:tagLst xmlns:p="http://schemas.openxmlformats.org/presentationml/2006/main">
  <p:tag name="AS_UNIQUEID" val="14550"/>
</p:tagLst>
</file>

<file path=ppt/tags/tag1829.xml><?xml version="1.0" encoding="utf-8"?>
<p:tagLst xmlns:p="http://schemas.openxmlformats.org/presentationml/2006/main">
  <p:tag name="AS_UNIQUEID" val="3367"/>
</p:tagLst>
</file>

<file path=ppt/tags/tag183.xml><?xml version="1.0" encoding="utf-8"?>
<p:tagLst xmlns:p="http://schemas.openxmlformats.org/presentationml/2006/main">
  <p:tag name="AS_UNIQUEID" val="14891"/>
</p:tagLst>
</file>

<file path=ppt/tags/tag1830.xml><?xml version="1.0" encoding="utf-8"?>
<p:tagLst xmlns:p="http://schemas.openxmlformats.org/presentationml/2006/main">
  <p:tag name="AS_UNIQUEID" val="2794"/>
  <p:tag name="KSO_WM_BEAUTIFY_FLAG" val=""/>
</p:tagLst>
</file>

<file path=ppt/tags/tag1831.xml><?xml version="1.0" encoding="utf-8"?>
<p:tagLst xmlns:p="http://schemas.openxmlformats.org/presentationml/2006/main">
  <p:tag name="AS_UNIQUEID" val="2811"/>
  <p:tag name="KSO_WM_BEAUTIFY_FLAG" val=""/>
</p:tagLst>
</file>

<file path=ppt/tags/tag1832.xml><?xml version="1.0" encoding="utf-8"?>
<p:tagLst xmlns:p="http://schemas.openxmlformats.org/presentationml/2006/main">
  <p:tag name="AS_UNIQUEID" val="2804"/>
  <p:tag name="KSO_WM_BEAUTIFY_FLAG" val=""/>
</p:tagLst>
</file>

<file path=ppt/tags/tag1833.xml><?xml version="1.0" encoding="utf-8"?>
<p:tagLst xmlns:p="http://schemas.openxmlformats.org/presentationml/2006/main">
  <p:tag name="AS_UNIQUEID" val="14551"/>
</p:tagLst>
</file>

<file path=ppt/tags/tag1834.xml><?xml version="1.0" encoding="utf-8"?>
<p:tagLst xmlns:p="http://schemas.openxmlformats.org/presentationml/2006/main">
  <p:tag name="AS_UNIQUEID" val="3363"/>
</p:tagLst>
</file>

<file path=ppt/tags/tag1835.xml><?xml version="1.0" encoding="utf-8"?>
<p:tagLst xmlns:p="http://schemas.openxmlformats.org/presentationml/2006/main">
  <p:tag name="AS_UNIQUEID" val="2809"/>
  <p:tag name="KSO_WM_BEAUTIFY_FLAG" val=""/>
</p:tagLst>
</file>

<file path=ppt/tags/tag1836.xml><?xml version="1.0" encoding="utf-8"?>
<p:tagLst xmlns:p="http://schemas.openxmlformats.org/presentationml/2006/main">
  <p:tag name="AS_UNIQUEID" val="2811"/>
  <p:tag name="KSO_WM_BEAUTIFY_FLAG" val=""/>
</p:tagLst>
</file>

<file path=ppt/tags/tag1837.xml><?xml version="1.0" encoding="utf-8"?>
<p:tagLst xmlns:p="http://schemas.openxmlformats.org/presentationml/2006/main">
  <p:tag name="AS_UNIQUEID" val="2804"/>
  <p:tag name="KSO_WM_BEAUTIFY_FLAG" val=""/>
</p:tagLst>
</file>

<file path=ppt/tags/tag1838.xml><?xml version="1.0" encoding="utf-8"?>
<p:tagLst xmlns:p="http://schemas.openxmlformats.org/presentationml/2006/main">
  <p:tag name="AS_UNIQUEID" val="14552"/>
</p:tagLst>
</file>

<file path=ppt/tags/tag1839.xml><?xml version="1.0" encoding="utf-8"?>
<p:tagLst xmlns:p="http://schemas.openxmlformats.org/presentationml/2006/main">
  <p:tag name="AS_UNIQUEID" val="3368"/>
</p:tagLst>
</file>

<file path=ppt/tags/tag184.xml><?xml version="1.0" encoding="utf-8"?>
<p:tagLst xmlns:p="http://schemas.openxmlformats.org/presentationml/2006/main">
  <p:tag name="AS_UNIQUEID" val="1646"/>
</p:tagLst>
</file>

<file path=ppt/tags/tag1840.xml><?xml version="1.0" encoding="utf-8"?>
<p:tagLst xmlns:p="http://schemas.openxmlformats.org/presentationml/2006/main">
  <p:tag name="AS_UNIQUEID" val="1525"/>
  <p:tag name="KSO_WM_BEAUTIFY_FLAG" val=""/>
</p:tagLst>
</file>

<file path=ppt/tags/tag1841.xml><?xml version="1.0" encoding="utf-8"?>
<p:tagLst xmlns:p="http://schemas.openxmlformats.org/presentationml/2006/main">
  <p:tag name="AS_UNIQUEID" val="2811"/>
  <p:tag name="KSO_WM_BEAUTIFY_FLAG" val=""/>
</p:tagLst>
</file>

<file path=ppt/tags/tag1842.xml><?xml version="1.0" encoding="utf-8"?>
<p:tagLst xmlns:p="http://schemas.openxmlformats.org/presentationml/2006/main">
  <p:tag name="AS_UNIQUEID" val="2804"/>
  <p:tag name="KSO_WM_BEAUTIFY_FLAG" val=""/>
</p:tagLst>
</file>

<file path=ppt/tags/tag1843.xml><?xml version="1.0" encoding="utf-8"?>
<p:tagLst xmlns:p="http://schemas.openxmlformats.org/presentationml/2006/main">
  <p:tag name="AS_UNIQUEID" val="14553"/>
</p:tagLst>
</file>

<file path=ppt/tags/tag1844.xml><?xml version="1.0" encoding="utf-8"?>
<p:tagLst xmlns:p="http://schemas.openxmlformats.org/presentationml/2006/main">
  <p:tag name="AS_UNIQUEID" val="14554"/>
  <p:tag name="KSO_WM_BEAUTIFY_FLAG" val=""/>
</p:tagLst>
</file>

<file path=ppt/tags/tag1845.xml><?xml version="1.0" encoding="utf-8"?>
<p:tagLst xmlns:p="http://schemas.openxmlformats.org/presentationml/2006/main">
  <p:tag name="AS_UNIQUEID" val="2811"/>
  <p:tag name="KSO_WM_BEAUTIFY_FLAG" val=""/>
</p:tagLst>
</file>

<file path=ppt/tags/tag1846.xml><?xml version="1.0" encoding="utf-8"?>
<p:tagLst xmlns:p="http://schemas.openxmlformats.org/presentationml/2006/main">
  <p:tag name="AS_UNIQUEID" val="2804"/>
  <p:tag name="KSO_WM_BEAUTIFY_FLAG" val=""/>
</p:tagLst>
</file>

<file path=ppt/tags/tag1847.xml><?xml version="1.0" encoding="utf-8"?>
<p:tagLst xmlns:p="http://schemas.openxmlformats.org/presentationml/2006/main">
  <p:tag name="AS_UNIQUEID" val="1542"/>
  <p:tag name="KSO_WM_BEAUTIFY_FLAG" val=""/>
</p:tagLst>
</file>

<file path=ppt/tags/tag1848.xml><?xml version="1.0" encoding="utf-8"?>
<p:tagLst xmlns:p="http://schemas.openxmlformats.org/presentationml/2006/main">
  <p:tag name="AS_UNIQUEID" val="14560"/>
  <p:tag name="KSO_WM_BEAUTIFY_FLAG" val=""/>
</p:tagLst>
</file>

<file path=ppt/tags/tag1849.xml><?xml version="1.0" encoding="utf-8"?>
<p:tagLst xmlns:p="http://schemas.openxmlformats.org/presentationml/2006/main">
  <p:tag name="AS_UNIQUEID" val="22120"/>
</p:tagLst>
</file>

<file path=ppt/tags/tag185.xml><?xml version="1.0" encoding="utf-8"?>
<p:tagLst xmlns:p="http://schemas.openxmlformats.org/presentationml/2006/main">
  <p:tag name="AS_UNIQUEID" val="21677"/>
</p:tagLst>
</file>

<file path=ppt/tags/tag1850.xml><?xml version="1.0" encoding="utf-8"?>
<p:tagLst xmlns:p="http://schemas.openxmlformats.org/presentationml/2006/main">
  <p:tag name="AS_UNIQUEID" val="19194"/>
</p:tagLst>
</file>

<file path=ppt/tags/tag1851.xml><?xml version="1.0" encoding="utf-8"?>
<p:tagLst xmlns:p="http://schemas.openxmlformats.org/presentationml/2006/main">
  <p:tag name="AS_UNIQUEID" val="1695"/>
</p:tagLst>
</file>

<file path=ppt/tags/tag1852.xml><?xml version="1.0" encoding="utf-8"?>
<p:tagLst xmlns:p="http://schemas.openxmlformats.org/presentationml/2006/main">
  <p:tag name="AS_UNIQUEID" val="1697"/>
</p:tagLst>
</file>

<file path=ppt/tags/tag1853.xml><?xml version="1.0" encoding="utf-8"?>
<p:tagLst xmlns:p="http://schemas.openxmlformats.org/presentationml/2006/main">
  <p:tag name="AS_UNIQUEID" val="1699"/>
</p:tagLst>
</file>

<file path=ppt/tags/tag1854.xml><?xml version="1.0" encoding="utf-8"?>
<p:tagLst xmlns:p="http://schemas.openxmlformats.org/presentationml/2006/main">
  <p:tag name="AS_UNIQUEID" val="1696"/>
</p:tagLst>
</file>

<file path=ppt/tags/tag1855.xml><?xml version="1.0" encoding="utf-8"?>
<p:tagLst xmlns:p="http://schemas.openxmlformats.org/presentationml/2006/main">
  <p:tag name="AS_UNIQUEID" val="1698"/>
</p:tagLst>
</file>

<file path=ppt/tags/tag1856.xml><?xml version="1.0" encoding="utf-8"?>
<p:tagLst xmlns:p="http://schemas.openxmlformats.org/presentationml/2006/main">
  <p:tag name="AS_UNIQUEID" val="22121"/>
</p:tagLst>
</file>

<file path=ppt/tags/tag1857.xml><?xml version="1.0" encoding="utf-8"?>
<p:tagLst xmlns:p="http://schemas.openxmlformats.org/presentationml/2006/main">
  <p:tag name="AS_UNIQUEID" val="14545"/>
</p:tagLst>
</file>

<file path=ppt/tags/tag1858.xml><?xml version="1.0" encoding="utf-8"?>
<p:tagLst xmlns:p="http://schemas.openxmlformats.org/presentationml/2006/main">
  <p:tag name="AS_UNIQUEID" val="14546"/>
</p:tagLst>
</file>

<file path=ppt/tags/tag1859.xml><?xml version="1.0" encoding="utf-8"?>
<p:tagLst xmlns:p="http://schemas.openxmlformats.org/presentationml/2006/main">
  <p:tag name="AS_UNIQUEID" val="14547"/>
</p:tagLst>
</file>

<file path=ppt/tags/tag186.xml><?xml version="1.0" encoding="utf-8"?>
<p:tagLst xmlns:p="http://schemas.openxmlformats.org/presentationml/2006/main">
  <p:tag name="AS_UNIQUEID" val="21684"/>
</p:tagLst>
</file>

<file path=ppt/tags/tag1860.xml><?xml version="1.0" encoding="utf-8"?>
<p:tagLst xmlns:p="http://schemas.openxmlformats.org/presentationml/2006/main">
  <p:tag name="AS_UNIQUEID" val="15020"/>
</p:tagLst>
</file>

<file path=ppt/tags/tag1861.xml><?xml version="1.0" encoding="utf-8"?>
<p:tagLst xmlns:p="http://schemas.openxmlformats.org/presentationml/2006/main">
  <p:tag name="AS_UNIQUEID" val="15021"/>
</p:tagLst>
</file>

<file path=ppt/tags/tag1862.xml><?xml version="1.0" encoding="utf-8"?>
<p:tagLst xmlns:p="http://schemas.openxmlformats.org/presentationml/2006/main">
  <p:tag name="AS_UNIQUEID" val="15022"/>
</p:tagLst>
</file>

<file path=ppt/tags/tag1863.xml><?xml version="1.0" encoding="utf-8"?>
<p:tagLst xmlns:p="http://schemas.openxmlformats.org/presentationml/2006/main">
  <p:tag name="AS_UNIQUEID" val="15023"/>
</p:tagLst>
</file>

<file path=ppt/tags/tag1864.xml><?xml version="1.0" encoding="utf-8"?>
<p:tagLst xmlns:p="http://schemas.openxmlformats.org/presentationml/2006/main">
  <p:tag name="AS_UNIQUEID" val="15024"/>
</p:tagLst>
</file>

<file path=ppt/tags/tag1865.xml><?xml version="1.0" encoding="utf-8"?>
<p:tagLst xmlns:p="http://schemas.openxmlformats.org/presentationml/2006/main">
  <p:tag name="AS_UNIQUEID" val="15025"/>
</p:tagLst>
</file>

<file path=ppt/tags/tag1866.xml><?xml version="1.0" encoding="utf-8"?>
<p:tagLst xmlns:p="http://schemas.openxmlformats.org/presentationml/2006/main">
  <p:tag name="AS_UNIQUEID" val="15026"/>
</p:tagLst>
</file>

<file path=ppt/tags/tag1867.xml><?xml version="1.0" encoding="utf-8"?>
<p:tagLst xmlns:p="http://schemas.openxmlformats.org/presentationml/2006/main">
  <p:tag name="AS_UNIQUEID" val="15027"/>
</p:tagLst>
</file>

<file path=ppt/tags/tag1868.xml><?xml version="1.0" encoding="utf-8"?>
<p:tagLst xmlns:p="http://schemas.openxmlformats.org/presentationml/2006/main">
  <p:tag name="AS_UNIQUEID" val="15028"/>
</p:tagLst>
</file>

<file path=ppt/tags/tag1869.xml><?xml version="1.0" encoding="utf-8"?>
<p:tagLst xmlns:p="http://schemas.openxmlformats.org/presentationml/2006/main">
  <p:tag name="AS_UNIQUEID" val="15029"/>
</p:tagLst>
</file>

<file path=ppt/tags/tag187.xml><?xml version="1.0" encoding="utf-8"?>
<p:tagLst xmlns:p="http://schemas.openxmlformats.org/presentationml/2006/main">
  <p:tag name="AS_UNIQUEID" val="21685"/>
</p:tagLst>
</file>

<file path=ppt/tags/tag1870.xml><?xml version="1.0" encoding="utf-8"?>
<p:tagLst xmlns:p="http://schemas.openxmlformats.org/presentationml/2006/main">
  <p:tag name="AS_UNIQUEID" val="15030"/>
</p:tagLst>
</file>

<file path=ppt/tags/tag1871.xml><?xml version="1.0" encoding="utf-8"?>
<p:tagLst xmlns:p="http://schemas.openxmlformats.org/presentationml/2006/main">
  <p:tag name="AS_UNIQUEID" val="15031"/>
</p:tagLst>
</file>

<file path=ppt/tags/tag1872.xml><?xml version="1.0" encoding="utf-8"?>
<p:tagLst xmlns:p="http://schemas.openxmlformats.org/presentationml/2006/main">
  <p:tag name="AS_UNIQUEID" val="15032"/>
</p:tagLst>
</file>

<file path=ppt/tags/tag1873.xml><?xml version="1.0" encoding="utf-8"?>
<p:tagLst xmlns:p="http://schemas.openxmlformats.org/presentationml/2006/main">
  <p:tag name="AS_UNIQUEID" val="15033"/>
</p:tagLst>
</file>

<file path=ppt/tags/tag1874.xml><?xml version="1.0" encoding="utf-8"?>
<p:tagLst xmlns:p="http://schemas.openxmlformats.org/presentationml/2006/main">
  <p:tag name="AS_UNIQUEID" val="15034"/>
</p:tagLst>
</file>

<file path=ppt/tags/tag1875.xml><?xml version="1.0" encoding="utf-8"?>
<p:tagLst xmlns:p="http://schemas.openxmlformats.org/presentationml/2006/main">
  <p:tag name="AS_UNIQUEID" val="15035"/>
</p:tagLst>
</file>

<file path=ppt/tags/tag1876.xml><?xml version="1.0" encoding="utf-8"?>
<p:tagLst xmlns:p="http://schemas.openxmlformats.org/presentationml/2006/main">
  <p:tag name="AS_UNIQUEID" val="15036"/>
</p:tagLst>
</file>

<file path=ppt/tags/tag1877.xml><?xml version="1.0" encoding="utf-8"?>
<p:tagLst xmlns:p="http://schemas.openxmlformats.org/presentationml/2006/main">
  <p:tag name="AS_UNIQUEID" val="15037"/>
</p:tagLst>
</file>

<file path=ppt/tags/tag1878.xml><?xml version="1.0" encoding="utf-8"?>
<p:tagLst xmlns:p="http://schemas.openxmlformats.org/presentationml/2006/main">
  <p:tag name="AS_UNIQUEID" val="15038"/>
</p:tagLst>
</file>

<file path=ppt/tags/tag1879.xml><?xml version="1.0" encoding="utf-8"?>
<p:tagLst xmlns:p="http://schemas.openxmlformats.org/presentationml/2006/main">
  <p:tag name="AS_UNIQUEID" val="15039"/>
</p:tagLst>
</file>

<file path=ppt/tags/tag188.xml><?xml version="1.0" encoding="utf-8"?>
<p:tagLst xmlns:p="http://schemas.openxmlformats.org/presentationml/2006/main">
  <p:tag name="AS_UNIQUEID" val="21686"/>
  <p:tag name="KSO_WM_BEAUTIFY_FLAG" val=""/>
</p:tagLst>
</file>

<file path=ppt/tags/tag1880.xml><?xml version="1.0" encoding="utf-8"?>
<p:tagLst xmlns:p="http://schemas.openxmlformats.org/presentationml/2006/main">
  <p:tag name="AS_UNIQUEID" val="15040"/>
</p:tagLst>
</file>

<file path=ppt/tags/tag1881.xml><?xml version="1.0" encoding="utf-8"?>
<p:tagLst xmlns:p="http://schemas.openxmlformats.org/presentationml/2006/main">
  <p:tag name="AS_UNIQUEID" val="15041"/>
</p:tagLst>
</file>

<file path=ppt/tags/tag1882.xml><?xml version="1.0" encoding="utf-8"?>
<p:tagLst xmlns:p="http://schemas.openxmlformats.org/presentationml/2006/main">
  <p:tag name="AS_UNIQUEID" val="15042"/>
</p:tagLst>
</file>

<file path=ppt/tags/tag1883.xml><?xml version="1.0" encoding="utf-8"?>
<p:tagLst xmlns:p="http://schemas.openxmlformats.org/presentationml/2006/main">
  <p:tag name="AS_UNIQUEID" val="15043"/>
</p:tagLst>
</file>

<file path=ppt/tags/tag1884.xml><?xml version="1.0" encoding="utf-8"?>
<p:tagLst xmlns:p="http://schemas.openxmlformats.org/presentationml/2006/main">
  <p:tag name="AS_UNIQUEID" val="15044"/>
</p:tagLst>
</file>

<file path=ppt/tags/tag1885.xml><?xml version="1.0" encoding="utf-8"?>
<p:tagLst xmlns:p="http://schemas.openxmlformats.org/presentationml/2006/main">
  <p:tag name="AS_UNIQUEID" val="15045"/>
</p:tagLst>
</file>

<file path=ppt/tags/tag1886.xml><?xml version="1.0" encoding="utf-8"?>
<p:tagLst xmlns:p="http://schemas.openxmlformats.org/presentationml/2006/main">
  <p:tag name="AS_UNIQUEID" val="15046"/>
</p:tagLst>
</file>

<file path=ppt/tags/tag1887.xml><?xml version="1.0" encoding="utf-8"?>
<p:tagLst xmlns:p="http://schemas.openxmlformats.org/presentationml/2006/main">
  <p:tag name="AS_UNIQUEID" val="22124"/>
</p:tagLst>
</file>

<file path=ppt/tags/tag1888.xml><?xml version="1.0" encoding="utf-8"?>
<p:tagLst xmlns:p="http://schemas.openxmlformats.org/presentationml/2006/main">
  <p:tag name="AS_UNIQUEID" val="19194"/>
</p:tagLst>
</file>

<file path=ppt/tags/tag1889.xml><?xml version="1.0" encoding="utf-8"?>
<p:tagLst xmlns:p="http://schemas.openxmlformats.org/presentationml/2006/main">
  <p:tag name="AS_UNIQUEID" val="1695"/>
</p:tagLst>
</file>

<file path=ppt/tags/tag189.xml><?xml version="1.0" encoding="utf-8"?>
<p:tagLst xmlns:p="http://schemas.openxmlformats.org/presentationml/2006/main">
  <p:tag name="AS_UNIQUEID" val="21687"/>
</p:tagLst>
</file>

<file path=ppt/tags/tag1890.xml><?xml version="1.0" encoding="utf-8"?>
<p:tagLst xmlns:p="http://schemas.openxmlformats.org/presentationml/2006/main">
  <p:tag name="AS_UNIQUEID" val="1697"/>
</p:tagLst>
</file>

<file path=ppt/tags/tag1891.xml><?xml version="1.0" encoding="utf-8"?>
<p:tagLst xmlns:p="http://schemas.openxmlformats.org/presentationml/2006/main">
  <p:tag name="AS_UNIQUEID" val="1699"/>
</p:tagLst>
</file>

<file path=ppt/tags/tag1892.xml><?xml version="1.0" encoding="utf-8"?>
<p:tagLst xmlns:p="http://schemas.openxmlformats.org/presentationml/2006/main">
  <p:tag name="AS_UNIQUEID" val="1696"/>
</p:tagLst>
</file>

<file path=ppt/tags/tag1893.xml><?xml version="1.0" encoding="utf-8"?>
<p:tagLst xmlns:p="http://schemas.openxmlformats.org/presentationml/2006/main">
  <p:tag name="AS_UNIQUEID" val="1698"/>
</p:tagLst>
</file>

<file path=ppt/tags/tag1894.xml><?xml version="1.0" encoding="utf-8"?>
<p:tagLst xmlns:p="http://schemas.openxmlformats.org/presentationml/2006/main">
  <p:tag name="AS_UNIQUEID" val="22125"/>
</p:tagLst>
</file>

<file path=ppt/tags/tag1895.xml><?xml version="1.0" encoding="utf-8"?>
<p:tagLst xmlns:p="http://schemas.openxmlformats.org/presentationml/2006/main">
  <p:tag name="AS_UNIQUEID" val="15016"/>
</p:tagLst>
</file>

<file path=ppt/tags/tag1896.xml><?xml version="1.0" encoding="utf-8"?>
<p:tagLst xmlns:p="http://schemas.openxmlformats.org/presentationml/2006/main">
  <p:tag name="AS_UNIQUEID" val="15017"/>
</p:tagLst>
</file>

<file path=ppt/tags/tag1897.xml><?xml version="1.0" encoding="utf-8"?>
<p:tagLst xmlns:p="http://schemas.openxmlformats.org/presentationml/2006/main">
  <p:tag name="AS_UNIQUEID" val="15018"/>
</p:tagLst>
</file>

<file path=ppt/tags/tag1898.xml><?xml version="1.0" encoding="utf-8"?>
<p:tagLst xmlns:p="http://schemas.openxmlformats.org/presentationml/2006/main">
  <p:tag name="AS_UNIQUEID" val="1783"/>
</p:tagLst>
</file>

<file path=ppt/tags/tag1899.xml><?xml version="1.0" encoding="utf-8"?>
<p:tagLst xmlns:p="http://schemas.openxmlformats.org/presentationml/2006/main">
  <p:tag name="AS_UNIQUEID" val="3199"/>
</p:tagLst>
</file>

<file path=ppt/tags/tag19.xml><?xml version="1.0" encoding="utf-8"?>
<p:tagLst xmlns:p="http://schemas.openxmlformats.org/presentationml/2006/main">
  <p:tag name="AS_UNIQUEID" val="1517"/>
</p:tagLst>
</file>

<file path=ppt/tags/tag190.xml><?xml version="1.0" encoding="utf-8"?>
<p:tagLst xmlns:p="http://schemas.openxmlformats.org/presentationml/2006/main">
  <p:tag name="AS_UNIQUEID" val="21688"/>
</p:tagLst>
</file>

<file path=ppt/tags/tag1900.xml><?xml version="1.0" encoding="utf-8"?>
<p:tagLst xmlns:p="http://schemas.openxmlformats.org/presentationml/2006/main">
  <p:tag name="AS_UNIQUEID" val="1779"/>
</p:tagLst>
</file>

<file path=ppt/tags/tag1901.xml><?xml version="1.0" encoding="utf-8"?>
<p:tagLst xmlns:p="http://schemas.openxmlformats.org/presentationml/2006/main">
  <p:tag name="AS_UNIQUEID" val="14571"/>
</p:tagLst>
</file>

<file path=ppt/tags/tag1902.xml><?xml version="1.0" encoding="utf-8"?>
<p:tagLst xmlns:p="http://schemas.openxmlformats.org/presentationml/2006/main">
  <p:tag name="AS_UNIQUEID" val="1780"/>
  <p:tag name="KSO_WM_BEAUTIFY_FLAG" val=""/>
</p:tagLst>
</file>

<file path=ppt/tags/tag1903.xml><?xml version="1.0" encoding="utf-8"?>
<p:tagLst xmlns:p="http://schemas.openxmlformats.org/presentationml/2006/main">
  <p:tag name="AS_UNIQUEID" val="1782"/>
  <p:tag name="KSO_WM_BEAUTIFY_FLAG" val=""/>
</p:tagLst>
</file>

<file path=ppt/tags/tag1904.xml><?xml version="1.0" encoding="utf-8"?>
<p:tagLst xmlns:p="http://schemas.openxmlformats.org/presentationml/2006/main">
  <p:tag name="AS_UNIQUEID" val="1784"/>
</p:tagLst>
</file>

<file path=ppt/tags/tag1905.xml><?xml version="1.0" encoding="utf-8"?>
<p:tagLst xmlns:p="http://schemas.openxmlformats.org/presentationml/2006/main">
  <p:tag name="AS_UNIQUEID" val="14572"/>
</p:tagLst>
</file>

<file path=ppt/tags/tag1906.xml><?xml version="1.0" encoding="utf-8"?>
<p:tagLst xmlns:p="http://schemas.openxmlformats.org/presentationml/2006/main">
  <p:tag name="AS_UNIQUEID" val="14573"/>
</p:tagLst>
</file>

<file path=ppt/tags/tag1907.xml><?xml version="1.0" encoding="utf-8"?>
<p:tagLst xmlns:p="http://schemas.openxmlformats.org/presentationml/2006/main">
  <p:tag name="AS_UNIQUEID" val="1779"/>
</p:tagLst>
</file>

<file path=ppt/tags/tag1908.xml><?xml version="1.0" encoding="utf-8"?>
<p:tagLst xmlns:p="http://schemas.openxmlformats.org/presentationml/2006/main">
  <p:tag name="AS_UNIQUEID" val="14574"/>
</p:tagLst>
</file>

<file path=ppt/tags/tag1909.xml><?xml version="1.0" encoding="utf-8"?>
<p:tagLst xmlns:p="http://schemas.openxmlformats.org/presentationml/2006/main">
  <p:tag name="AS_UNIQUEID" val="14575"/>
</p:tagLst>
</file>

<file path=ppt/tags/tag191.xml><?xml version="1.0" encoding="utf-8"?>
<p:tagLst xmlns:p="http://schemas.openxmlformats.org/presentationml/2006/main">
  <p:tag name="AS_UNIQUEID" val="21689"/>
</p:tagLst>
</file>

<file path=ppt/tags/tag1910.xml><?xml version="1.0" encoding="utf-8"?>
<p:tagLst xmlns:p="http://schemas.openxmlformats.org/presentationml/2006/main">
  <p:tag name="AS_UNIQUEID" val="193"/>
</p:tagLst>
</file>

<file path=ppt/tags/tag1911.xml><?xml version="1.0" encoding="utf-8"?>
<p:tagLst xmlns:p="http://schemas.openxmlformats.org/presentationml/2006/main">
  <p:tag name="AS_UNIQUEID" val="14576"/>
</p:tagLst>
</file>

<file path=ppt/tags/tag1912.xml><?xml version="1.0" encoding="utf-8"?>
<p:tagLst xmlns:p="http://schemas.openxmlformats.org/presentationml/2006/main">
  <p:tag name="AS_UNIQUEID" val="194"/>
</p:tagLst>
</file>

<file path=ppt/tags/tag1913.xml><?xml version="1.0" encoding="utf-8"?>
<p:tagLst xmlns:p="http://schemas.openxmlformats.org/presentationml/2006/main">
  <p:tag name="AS_UNIQUEID" val="14577"/>
</p:tagLst>
</file>

<file path=ppt/tags/tag1914.xml><?xml version="1.0" encoding="utf-8"?>
<p:tagLst xmlns:p="http://schemas.openxmlformats.org/presentationml/2006/main">
  <p:tag name="AS_UNIQUEID" val="14578"/>
</p:tagLst>
</file>

<file path=ppt/tags/tag1915.xml><?xml version="1.0" encoding="utf-8"?>
<p:tagLst xmlns:p="http://schemas.openxmlformats.org/presentationml/2006/main">
  <p:tag name="AS_UNIQUEID" val="22128"/>
</p:tagLst>
</file>

<file path=ppt/tags/tag1916.xml><?xml version="1.0" encoding="utf-8"?>
<p:tagLst xmlns:p="http://schemas.openxmlformats.org/presentationml/2006/main">
  <p:tag name="AS_UNIQUEID" val="19194"/>
</p:tagLst>
</file>

<file path=ppt/tags/tag1917.xml><?xml version="1.0" encoding="utf-8"?>
<p:tagLst xmlns:p="http://schemas.openxmlformats.org/presentationml/2006/main">
  <p:tag name="AS_UNIQUEID" val="1695"/>
</p:tagLst>
</file>

<file path=ppt/tags/tag1918.xml><?xml version="1.0" encoding="utf-8"?>
<p:tagLst xmlns:p="http://schemas.openxmlformats.org/presentationml/2006/main">
  <p:tag name="AS_UNIQUEID" val="1697"/>
</p:tagLst>
</file>

<file path=ppt/tags/tag1919.xml><?xml version="1.0" encoding="utf-8"?>
<p:tagLst xmlns:p="http://schemas.openxmlformats.org/presentationml/2006/main">
  <p:tag name="AS_UNIQUEID" val="1699"/>
</p:tagLst>
</file>

<file path=ppt/tags/tag192.xml><?xml version="1.0" encoding="utf-8"?>
<p:tagLst xmlns:p="http://schemas.openxmlformats.org/presentationml/2006/main">
  <p:tag name="AS_UNIQUEID" val="21690"/>
</p:tagLst>
</file>

<file path=ppt/tags/tag1920.xml><?xml version="1.0" encoding="utf-8"?>
<p:tagLst xmlns:p="http://schemas.openxmlformats.org/presentationml/2006/main">
  <p:tag name="AS_UNIQUEID" val="1696"/>
</p:tagLst>
</file>

<file path=ppt/tags/tag1921.xml><?xml version="1.0" encoding="utf-8"?>
<p:tagLst xmlns:p="http://schemas.openxmlformats.org/presentationml/2006/main">
  <p:tag name="AS_UNIQUEID" val="1698"/>
</p:tagLst>
</file>

<file path=ppt/tags/tag1922.xml><?xml version="1.0" encoding="utf-8"?>
<p:tagLst xmlns:p="http://schemas.openxmlformats.org/presentationml/2006/main">
  <p:tag name="AS_UNIQUEID" val="22129"/>
</p:tagLst>
</file>

<file path=ppt/tags/tag1923.xml><?xml version="1.0" encoding="utf-8"?>
<p:tagLst xmlns:p="http://schemas.openxmlformats.org/presentationml/2006/main">
  <p:tag name="AS_UNIQUEID" val="14567"/>
</p:tagLst>
</file>

<file path=ppt/tags/tag1924.xml><?xml version="1.0" encoding="utf-8"?>
<p:tagLst xmlns:p="http://schemas.openxmlformats.org/presentationml/2006/main">
  <p:tag name="AS_UNIQUEID" val="14568"/>
</p:tagLst>
</file>

<file path=ppt/tags/tag1925.xml><?xml version="1.0" encoding="utf-8"?>
<p:tagLst xmlns:p="http://schemas.openxmlformats.org/presentationml/2006/main">
  <p:tag name="AS_UNIQUEID" val="14569"/>
</p:tagLst>
</file>

<file path=ppt/tags/tag1926.xml><?xml version="1.0" encoding="utf-8"?>
<p:tagLst xmlns:p="http://schemas.openxmlformats.org/presentationml/2006/main">
  <p:tag name="AS_UNIQUEID" val="14400"/>
</p:tagLst>
</file>

<file path=ppt/tags/tag1927.xml><?xml version="1.0" encoding="utf-8"?>
<p:tagLst xmlns:p="http://schemas.openxmlformats.org/presentationml/2006/main">
  <p:tag name="AS_UNIQUEID" val="3281"/>
  <p:tag name="KSO_WM_BEAUTIFY_FLAG" val=""/>
</p:tagLst>
</file>

<file path=ppt/tags/tag1928.xml><?xml version="1.0" encoding="utf-8"?>
<p:tagLst xmlns:p="http://schemas.openxmlformats.org/presentationml/2006/main">
  <p:tag name="AS_UNIQUEID" val="14401"/>
</p:tagLst>
</file>

<file path=ppt/tags/tag1929.xml><?xml version="1.0" encoding="utf-8"?>
<p:tagLst xmlns:p="http://schemas.openxmlformats.org/presentationml/2006/main">
  <p:tag name="AS_UNIQUEID" val="14402"/>
</p:tagLst>
</file>

<file path=ppt/tags/tag193.xml><?xml version="1.0" encoding="utf-8"?>
<p:tagLst xmlns:p="http://schemas.openxmlformats.org/presentationml/2006/main">
  <p:tag name="AS_UNIQUEID" val="21691"/>
</p:tagLst>
</file>

<file path=ppt/tags/tag1930.xml><?xml version="1.0" encoding="utf-8"?>
<p:tagLst xmlns:p="http://schemas.openxmlformats.org/presentationml/2006/main">
  <p:tag name="AS_UNIQUEID" val="14403"/>
</p:tagLst>
</file>

<file path=ppt/tags/tag1931.xml><?xml version="1.0" encoding="utf-8"?>
<p:tagLst xmlns:p="http://schemas.openxmlformats.org/presentationml/2006/main">
  <p:tag name="AS_UNIQUEID" val="14404"/>
</p:tagLst>
</file>

<file path=ppt/tags/tag1932.xml><?xml version="1.0" encoding="utf-8"?>
<p:tagLst xmlns:p="http://schemas.openxmlformats.org/presentationml/2006/main">
  <p:tag name="AS_UNIQUEID" val="14405"/>
</p:tagLst>
</file>

<file path=ppt/tags/tag1933.xml><?xml version="1.0" encoding="utf-8"?>
<p:tagLst xmlns:p="http://schemas.openxmlformats.org/presentationml/2006/main">
  <p:tag name="AS_UNIQUEID" val="5978"/>
</p:tagLst>
</file>

<file path=ppt/tags/tag1934.xml><?xml version="1.0" encoding="utf-8"?>
<p:tagLst xmlns:p="http://schemas.openxmlformats.org/presentationml/2006/main">
  <p:tag name="AS_UNIQUEID" val="5979"/>
</p:tagLst>
</file>

<file path=ppt/tags/tag1935.xml><?xml version="1.0" encoding="utf-8"?>
<p:tagLst xmlns:p="http://schemas.openxmlformats.org/presentationml/2006/main">
  <p:tag name="AS_UNIQUEID" val="5980"/>
</p:tagLst>
</file>

<file path=ppt/tags/tag1936.xml><?xml version="1.0" encoding="utf-8"?>
<p:tagLst xmlns:p="http://schemas.openxmlformats.org/presentationml/2006/main">
  <p:tag name="AS_UNIQUEID" val="5981"/>
</p:tagLst>
</file>

<file path=ppt/tags/tag1937.xml><?xml version="1.0" encoding="utf-8"?>
<p:tagLst xmlns:p="http://schemas.openxmlformats.org/presentationml/2006/main">
  <p:tag name="AS_UNIQUEID" val="5982"/>
</p:tagLst>
</file>

<file path=ppt/tags/tag1938.xml><?xml version="1.0" encoding="utf-8"?>
<p:tagLst xmlns:p="http://schemas.openxmlformats.org/presentationml/2006/main">
  <p:tag name="AS_UNIQUEID" val="5983"/>
</p:tagLst>
</file>

<file path=ppt/tags/tag1939.xml><?xml version="1.0" encoding="utf-8"?>
<p:tagLst xmlns:p="http://schemas.openxmlformats.org/presentationml/2006/main">
  <p:tag name="AS_UNIQUEID" val="5984"/>
</p:tagLst>
</file>

<file path=ppt/tags/tag194.xml><?xml version="1.0" encoding="utf-8"?>
<p:tagLst xmlns:p="http://schemas.openxmlformats.org/presentationml/2006/main">
  <p:tag name="AS_UNIQUEID" val="21692"/>
</p:tagLst>
</file>

<file path=ppt/tags/tag1940.xml><?xml version="1.0" encoding="utf-8"?>
<p:tagLst xmlns:p="http://schemas.openxmlformats.org/presentationml/2006/main">
  <p:tag name="AS_UNIQUEID" val="5985"/>
</p:tagLst>
</file>

<file path=ppt/tags/tag1941.xml><?xml version="1.0" encoding="utf-8"?>
<p:tagLst xmlns:p="http://schemas.openxmlformats.org/presentationml/2006/main">
  <p:tag name="AS_UNIQUEID" val="5986"/>
</p:tagLst>
</file>

<file path=ppt/tags/tag1942.xml><?xml version="1.0" encoding="utf-8"?>
<p:tagLst xmlns:p="http://schemas.openxmlformats.org/presentationml/2006/main">
  <p:tag name="AS_UNIQUEID" val="5987"/>
</p:tagLst>
</file>

<file path=ppt/tags/tag1943.xml><?xml version="1.0" encoding="utf-8"?>
<p:tagLst xmlns:p="http://schemas.openxmlformats.org/presentationml/2006/main">
  <p:tag name="AS_UNIQUEID" val="5988"/>
</p:tagLst>
</file>

<file path=ppt/tags/tag1944.xml><?xml version="1.0" encoding="utf-8"?>
<p:tagLst xmlns:p="http://schemas.openxmlformats.org/presentationml/2006/main">
  <p:tag name="AS_UNIQUEID" val="5989"/>
</p:tagLst>
</file>

<file path=ppt/tags/tag1945.xml><?xml version="1.0" encoding="utf-8"?>
<p:tagLst xmlns:p="http://schemas.openxmlformats.org/presentationml/2006/main">
  <p:tag name="AS_UNIQUEID" val="5990"/>
</p:tagLst>
</file>

<file path=ppt/tags/tag1946.xml><?xml version="1.0" encoding="utf-8"?>
<p:tagLst xmlns:p="http://schemas.openxmlformats.org/presentationml/2006/main">
  <p:tag name="AS_UNIQUEID" val="5997"/>
</p:tagLst>
</file>

<file path=ppt/tags/tag1947.xml><?xml version="1.0" encoding="utf-8"?>
<p:tagLst xmlns:p="http://schemas.openxmlformats.org/presentationml/2006/main">
  <p:tag name="AS_UNIQUEID" val="5998"/>
</p:tagLst>
</file>

<file path=ppt/tags/tag1948.xml><?xml version="1.0" encoding="utf-8"?>
<p:tagLst xmlns:p="http://schemas.openxmlformats.org/presentationml/2006/main">
  <p:tag name="AS_UNIQUEID" val="5999"/>
</p:tagLst>
</file>

<file path=ppt/tags/tag1949.xml><?xml version="1.0" encoding="utf-8"?>
<p:tagLst xmlns:p="http://schemas.openxmlformats.org/presentationml/2006/main">
  <p:tag name="AS_UNIQUEID" val="6000"/>
</p:tagLst>
</file>

<file path=ppt/tags/tag195.xml><?xml version="1.0" encoding="utf-8"?>
<p:tagLst xmlns:p="http://schemas.openxmlformats.org/presentationml/2006/main">
  <p:tag name="AS_UNIQUEID" val="21693"/>
</p:tagLst>
</file>

<file path=ppt/tags/tag1950.xml><?xml version="1.0" encoding="utf-8"?>
<p:tagLst xmlns:p="http://schemas.openxmlformats.org/presentationml/2006/main">
  <p:tag name="AS_UNIQUEID" val="6001"/>
</p:tagLst>
</file>

<file path=ppt/tags/tag1951.xml><?xml version="1.0" encoding="utf-8"?>
<p:tagLst xmlns:p="http://schemas.openxmlformats.org/presentationml/2006/main">
  <p:tag name="AS_UNIQUEID" val="6002"/>
</p:tagLst>
</file>

<file path=ppt/tags/tag1952.xml><?xml version="1.0" encoding="utf-8"?>
<p:tagLst xmlns:p="http://schemas.openxmlformats.org/presentationml/2006/main">
  <p:tag name="AS_UNIQUEID" val="6003"/>
</p:tagLst>
</file>

<file path=ppt/tags/tag1953.xml><?xml version="1.0" encoding="utf-8"?>
<p:tagLst xmlns:p="http://schemas.openxmlformats.org/presentationml/2006/main">
  <p:tag name="AS_UNIQUEID" val="6004"/>
</p:tagLst>
</file>

<file path=ppt/tags/tag1954.xml><?xml version="1.0" encoding="utf-8"?>
<p:tagLst xmlns:p="http://schemas.openxmlformats.org/presentationml/2006/main">
  <p:tag name="AS_UNIQUEID" val="22131"/>
</p:tagLst>
</file>

<file path=ppt/tags/tag1955.xml><?xml version="1.0" encoding="utf-8"?>
<p:tagLst xmlns:p="http://schemas.openxmlformats.org/presentationml/2006/main">
  <p:tag name="AS_UNIQUEID" val="19194"/>
</p:tagLst>
</file>

<file path=ppt/tags/tag1956.xml><?xml version="1.0" encoding="utf-8"?>
<p:tagLst xmlns:p="http://schemas.openxmlformats.org/presentationml/2006/main">
  <p:tag name="AS_UNIQUEID" val="1695"/>
</p:tagLst>
</file>

<file path=ppt/tags/tag1957.xml><?xml version="1.0" encoding="utf-8"?>
<p:tagLst xmlns:p="http://schemas.openxmlformats.org/presentationml/2006/main">
  <p:tag name="AS_UNIQUEID" val="1697"/>
</p:tagLst>
</file>

<file path=ppt/tags/tag1958.xml><?xml version="1.0" encoding="utf-8"?>
<p:tagLst xmlns:p="http://schemas.openxmlformats.org/presentationml/2006/main">
  <p:tag name="AS_UNIQUEID" val="1699"/>
</p:tagLst>
</file>

<file path=ppt/tags/tag1959.xml><?xml version="1.0" encoding="utf-8"?>
<p:tagLst xmlns:p="http://schemas.openxmlformats.org/presentationml/2006/main">
  <p:tag name="AS_UNIQUEID" val="1696"/>
</p:tagLst>
</file>

<file path=ppt/tags/tag196.xml><?xml version="1.0" encoding="utf-8"?>
<p:tagLst xmlns:p="http://schemas.openxmlformats.org/presentationml/2006/main">
  <p:tag name="AS_UNIQUEID" val="21694"/>
</p:tagLst>
</file>

<file path=ppt/tags/tag1960.xml><?xml version="1.0" encoding="utf-8"?>
<p:tagLst xmlns:p="http://schemas.openxmlformats.org/presentationml/2006/main">
  <p:tag name="AS_UNIQUEID" val="1698"/>
</p:tagLst>
</file>

<file path=ppt/tags/tag1961.xml><?xml version="1.0" encoding="utf-8"?>
<p:tagLst xmlns:p="http://schemas.openxmlformats.org/presentationml/2006/main">
  <p:tag name="AS_UNIQUEID" val="22132"/>
</p:tagLst>
</file>

<file path=ppt/tags/tag1962.xml><?xml version="1.0" encoding="utf-8"?>
<p:tagLst xmlns:p="http://schemas.openxmlformats.org/presentationml/2006/main">
  <p:tag name="KSO_WM_BEAUTIFY_FLAG" val="#wm#"/>
  <p:tag name="KSO_WM_TEMPLATE_CATEGORY" val="custom"/>
  <p:tag name="KSO_WM_TEMPLATE_INDEX" val="20203634"/>
</p:tagLst>
</file>

<file path=ppt/tags/tag1963.xml><?xml version="1.0" encoding="utf-8"?>
<p:tagLst xmlns:p="http://schemas.openxmlformats.org/presentationml/2006/main">
  <p:tag name="AS_UNIQUEID" val="22134"/>
</p:tagLst>
</file>

<file path=ppt/tags/tag1964.xml><?xml version="1.0" encoding="utf-8"?>
<p:tagLst xmlns:p="http://schemas.openxmlformats.org/presentationml/2006/main">
  <p:tag name="AS_UNIQUEID" val="14428"/>
</p:tagLst>
</file>

<file path=ppt/tags/tag1965.xml><?xml version="1.0" encoding="utf-8"?>
<p:tagLst xmlns:p="http://schemas.openxmlformats.org/presentationml/2006/main">
  <p:tag name="AS_UNIQUEID" val="22135"/>
</p:tagLst>
</file>

<file path=ppt/tags/tag1966.xml><?xml version="1.0" encoding="utf-8"?>
<p:tagLst xmlns:p="http://schemas.openxmlformats.org/presentationml/2006/main">
  <p:tag name="AS_UNIQUEID" val="22136"/>
</p:tagLst>
</file>

<file path=ppt/tags/tag1967.xml><?xml version="1.0" encoding="utf-8"?>
<p:tagLst xmlns:p="http://schemas.openxmlformats.org/presentationml/2006/main">
  <p:tag name="AS_UNIQUEID" val="9841"/>
</p:tagLst>
</file>

<file path=ppt/tags/tag1968.xml><?xml version="1.0" encoding="utf-8"?>
<p:tagLst xmlns:p="http://schemas.openxmlformats.org/presentationml/2006/main">
  <p:tag name="AS_UNIQUEID" val="9842"/>
  <p:tag name="KSO_WM_BEAUTIFY_FLAG" val=""/>
</p:tagLst>
</file>

<file path=ppt/tags/tag1969.xml><?xml version="1.0" encoding="utf-8"?>
<p:tagLst xmlns:p="http://schemas.openxmlformats.org/presentationml/2006/main">
  <p:tag name="AS_UNIQUEID" val="9845"/>
</p:tagLst>
</file>

<file path=ppt/tags/tag197.xml><?xml version="1.0" encoding="utf-8"?>
<p:tagLst xmlns:p="http://schemas.openxmlformats.org/presentationml/2006/main">
  <p:tag name="AS_UNIQUEID" val="21695"/>
</p:tagLst>
</file>

<file path=ppt/tags/tag1970.xml><?xml version="1.0" encoding="utf-8"?>
<p:tagLst xmlns:p="http://schemas.openxmlformats.org/presentationml/2006/main">
  <p:tag name="AS_UNIQUEID" val="22137"/>
</p:tagLst>
</file>

<file path=ppt/tags/tag1971.xml><?xml version="1.0" encoding="utf-8"?>
<p:tagLst xmlns:p="http://schemas.openxmlformats.org/presentationml/2006/main">
  <p:tag name="AS_UNIQUEID" val="19194"/>
</p:tagLst>
</file>

<file path=ppt/tags/tag1972.xml><?xml version="1.0" encoding="utf-8"?>
<p:tagLst xmlns:p="http://schemas.openxmlformats.org/presentationml/2006/main">
  <p:tag name="AS_UNIQUEID" val="1695"/>
</p:tagLst>
</file>

<file path=ppt/tags/tag1973.xml><?xml version="1.0" encoding="utf-8"?>
<p:tagLst xmlns:p="http://schemas.openxmlformats.org/presentationml/2006/main">
  <p:tag name="AS_UNIQUEID" val="1697"/>
</p:tagLst>
</file>

<file path=ppt/tags/tag1974.xml><?xml version="1.0" encoding="utf-8"?>
<p:tagLst xmlns:p="http://schemas.openxmlformats.org/presentationml/2006/main">
  <p:tag name="AS_UNIQUEID" val="1699"/>
</p:tagLst>
</file>

<file path=ppt/tags/tag1975.xml><?xml version="1.0" encoding="utf-8"?>
<p:tagLst xmlns:p="http://schemas.openxmlformats.org/presentationml/2006/main">
  <p:tag name="AS_UNIQUEID" val="1696"/>
</p:tagLst>
</file>

<file path=ppt/tags/tag1976.xml><?xml version="1.0" encoding="utf-8"?>
<p:tagLst xmlns:p="http://schemas.openxmlformats.org/presentationml/2006/main">
  <p:tag name="AS_UNIQUEID" val="1698"/>
</p:tagLst>
</file>

<file path=ppt/tags/tag1977.xml><?xml version="1.0" encoding="utf-8"?>
<p:tagLst xmlns:p="http://schemas.openxmlformats.org/presentationml/2006/main">
  <p:tag name="AS_UNIQUEID" val="22138"/>
</p:tagLst>
</file>

<file path=ppt/tags/tag1978.xml><?xml version="1.0" encoding="utf-8"?>
<p:tagLst xmlns:p="http://schemas.openxmlformats.org/presentationml/2006/main">
  <p:tag name="AS_UNIQUEID" val="22139"/>
</p:tagLst>
</file>

<file path=ppt/tags/tag1979.xml><?xml version="1.0" encoding="utf-8"?>
<p:tagLst xmlns:p="http://schemas.openxmlformats.org/presentationml/2006/main">
  <p:tag name="AS_UNIQUEID" val="9841"/>
</p:tagLst>
</file>

<file path=ppt/tags/tag198.xml><?xml version="1.0" encoding="utf-8"?>
<p:tagLst xmlns:p="http://schemas.openxmlformats.org/presentationml/2006/main">
  <p:tag name="AS_UNIQUEID" val="21680"/>
</p:tagLst>
</file>

<file path=ppt/tags/tag1980.xml><?xml version="1.0" encoding="utf-8"?>
<p:tagLst xmlns:p="http://schemas.openxmlformats.org/presentationml/2006/main">
  <p:tag name="AS_UNIQUEID" val="9842"/>
  <p:tag name="KSO_WM_BEAUTIFY_FLAG" val=""/>
</p:tagLst>
</file>

<file path=ppt/tags/tag1981.xml><?xml version="1.0" encoding="utf-8"?>
<p:tagLst xmlns:p="http://schemas.openxmlformats.org/presentationml/2006/main">
  <p:tag name="AS_UNIQUEID" val="9845"/>
</p:tagLst>
</file>

<file path=ppt/tags/tag1982.xml><?xml version="1.0" encoding="utf-8"?>
<p:tagLst xmlns:p="http://schemas.openxmlformats.org/presentationml/2006/main">
  <p:tag name="AS_UNIQUEID" val="22140"/>
</p:tagLst>
</file>

<file path=ppt/tags/tag1983.xml><?xml version="1.0" encoding="utf-8"?>
<p:tagLst xmlns:p="http://schemas.openxmlformats.org/presentationml/2006/main">
  <p:tag name="AS_UNIQUEID" val="9841"/>
</p:tagLst>
</file>

<file path=ppt/tags/tag1984.xml><?xml version="1.0" encoding="utf-8"?>
<p:tagLst xmlns:p="http://schemas.openxmlformats.org/presentationml/2006/main">
  <p:tag name="AS_UNIQUEID" val="9842"/>
  <p:tag name="KSO_WM_BEAUTIFY_FLAG" val=""/>
</p:tagLst>
</file>

<file path=ppt/tags/tag1985.xml><?xml version="1.0" encoding="utf-8"?>
<p:tagLst xmlns:p="http://schemas.openxmlformats.org/presentationml/2006/main">
  <p:tag name="AS_UNIQUEID" val="9845"/>
</p:tagLst>
</file>

<file path=ppt/tags/tag1986.xml><?xml version="1.0" encoding="utf-8"?>
<p:tagLst xmlns:p="http://schemas.openxmlformats.org/presentationml/2006/main">
  <p:tag name="AS_UNIQUEID" val="22141"/>
</p:tagLst>
</file>

<file path=ppt/tags/tag1987.xml><?xml version="1.0" encoding="utf-8"?>
<p:tagLst xmlns:p="http://schemas.openxmlformats.org/presentationml/2006/main">
  <p:tag name="AS_UNIQUEID" val="9841"/>
</p:tagLst>
</file>

<file path=ppt/tags/tag1988.xml><?xml version="1.0" encoding="utf-8"?>
<p:tagLst xmlns:p="http://schemas.openxmlformats.org/presentationml/2006/main">
  <p:tag name="AS_UNIQUEID" val="9842"/>
  <p:tag name="KSO_WM_BEAUTIFY_FLAG" val=""/>
</p:tagLst>
</file>

<file path=ppt/tags/tag1989.xml><?xml version="1.0" encoding="utf-8"?>
<p:tagLst xmlns:p="http://schemas.openxmlformats.org/presentationml/2006/main">
  <p:tag name="AS_UNIQUEID" val="9845"/>
</p:tagLst>
</file>

<file path=ppt/tags/tag199.xml><?xml version="1.0" encoding="utf-8"?>
<p:tagLst xmlns:p="http://schemas.openxmlformats.org/presentationml/2006/main">
  <p:tag name="AS_UNIQUEID" val="21681"/>
</p:tagLst>
</file>

<file path=ppt/tags/tag1990.xml><?xml version="1.0" encoding="utf-8"?>
<p:tagLst xmlns:p="http://schemas.openxmlformats.org/presentationml/2006/main">
  <p:tag name="AS_UNIQUEID" val="22143"/>
</p:tagLst>
</file>

<file path=ppt/tags/tag1991.xml><?xml version="1.0" encoding="utf-8"?>
<p:tagLst xmlns:p="http://schemas.openxmlformats.org/presentationml/2006/main">
  <p:tag name="AS_UNIQUEID" val="22144"/>
</p:tagLst>
</file>

<file path=ppt/tags/tag1992.xml><?xml version="1.0" encoding="utf-8"?>
<p:tagLst xmlns:p="http://schemas.openxmlformats.org/presentationml/2006/main">
  <p:tag name="AS_UNIQUEID" val="22145"/>
</p:tagLst>
</file>

<file path=ppt/tags/tag1993.xml><?xml version="1.0" encoding="utf-8"?>
<p:tagLst xmlns:p="http://schemas.openxmlformats.org/presentationml/2006/main">
  <p:tag name="AS_UNIQUEID" val="9841"/>
</p:tagLst>
</file>

<file path=ppt/tags/tag1994.xml><?xml version="1.0" encoding="utf-8"?>
<p:tagLst xmlns:p="http://schemas.openxmlformats.org/presentationml/2006/main">
  <p:tag name="AS_UNIQUEID" val="9842"/>
  <p:tag name="KSO_WM_BEAUTIFY_FLAG" val=""/>
</p:tagLst>
</file>

<file path=ppt/tags/tag1995.xml><?xml version="1.0" encoding="utf-8"?>
<p:tagLst xmlns:p="http://schemas.openxmlformats.org/presentationml/2006/main">
  <p:tag name="AS_UNIQUEID" val="9845"/>
</p:tagLst>
</file>

<file path=ppt/tags/tag1996.xml><?xml version="1.0" encoding="utf-8"?>
<p:tagLst xmlns:p="http://schemas.openxmlformats.org/presentationml/2006/main">
  <p:tag name="AS_UNIQUEID" val="22146"/>
</p:tagLst>
</file>

<file path=ppt/tags/tag1997.xml><?xml version="1.0" encoding="utf-8"?>
<p:tagLst xmlns:p="http://schemas.openxmlformats.org/presentationml/2006/main">
  <p:tag name="AS_UNIQUEID" val="19194"/>
</p:tagLst>
</file>

<file path=ppt/tags/tag1998.xml><?xml version="1.0" encoding="utf-8"?>
<p:tagLst xmlns:p="http://schemas.openxmlformats.org/presentationml/2006/main">
  <p:tag name="AS_UNIQUEID" val="1695"/>
</p:tagLst>
</file>

<file path=ppt/tags/tag1999.xml><?xml version="1.0" encoding="utf-8"?>
<p:tagLst xmlns:p="http://schemas.openxmlformats.org/presentationml/2006/main">
  <p:tag name="AS_UNIQUEID" val="1697"/>
</p:tagLst>
</file>

<file path=ppt/tags/tag2.xml><?xml version="1.0" encoding="utf-8"?>
<p:tagLst xmlns:p="http://schemas.openxmlformats.org/presentationml/2006/main">
  <p:tag name="AS_UNIQUEID" val="1500"/>
</p:tagLst>
</file>

<file path=ppt/tags/tag20.xml><?xml version="1.0" encoding="utf-8"?>
<p:tagLst xmlns:p="http://schemas.openxmlformats.org/presentationml/2006/main">
  <p:tag name="AS_UNIQUEID" val="1518"/>
</p:tagLst>
</file>

<file path=ppt/tags/tag200.xml><?xml version="1.0" encoding="utf-8"?>
<p:tagLst xmlns:p="http://schemas.openxmlformats.org/presentationml/2006/main">
  <p:tag name="AS_UNIQUEID" val="21682"/>
</p:tagLst>
</file>

<file path=ppt/tags/tag2000.xml><?xml version="1.0" encoding="utf-8"?>
<p:tagLst xmlns:p="http://schemas.openxmlformats.org/presentationml/2006/main">
  <p:tag name="AS_UNIQUEID" val="1699"/>
</p:tagLst>
</file>

<file path=ppt/tags/tag2001.xml><?xml version="1.0" encoding="utf-8"?>
<p:tagLst xmlns:p="http://schemas.openxmlformats.org/presentationml/2006/main">
  <p:tag name="AS_UNIQUEID" val="1696"/>
</p:tagLst>
</file>

<file path=ppt/tags/tag2002.xml><?xml version="1.0" encoding="utf-8"?>
<p:tagLst xmlns:p="http://schemas.openxmlformats.org/presentationml/2006/main">
  <p:tag name="AS_UNIQUEID" val="1698"/>
</p:tagLst>
</file>

<file path=ppt/tags/tag2003.xml><?xml version="1.0" encoding="utf-8"?>
<p:tagLst xmlns:p="http://schemas.openxmlformats.org/presentationml/2006/main">
  <p:tag name="AS_UNIQUEID" val="22147"/>
</p:tagLst>
</file>

<file path=ppt/tags/tag2004.xml><?xml version="1.0" encoding="utf-8"?>
<p:tagLst xmlns:p="http://schemas.openxmlformats.org/presentationml/2006/main">
  <p:tag name="AS_UNIQUEID" val="22148"/>
</p:tagLst>
</file>

<file path=ppt/tags/tag2005.xml><?xml version="1.0" encoding="utf-8"?>
<p:tagLst xmlns:p="http://schemas.openxmlformats.org/presentationml/2006/main">
  <p:tag name="AS_UNIQUEID" val="9841"/>
</p:tagLst>
</file>

<file path=ppt/tags/tag2006.xml><?xml version="1.0" encoding="utf-8"?>
<p:tagLst xmlns:p="http://schemas.openxmlformats.org/presentationml/2006/main">
  <p:tag name="AS_UNIQUEID" val="9842"/>
  <p:tag name="KSO_WM_BEAUTIFY_FLAG" val=""/>
</p:tagLst>
</file>

<file path=ppt/tags/tag2007.xml><?xml version="1.0" encoding="utf-8"?>
<p:tagLst xmlns:p="http://schemas.openxmlformats.org/presentationml/2006/main">
  <p:tag name="AS_UNIQUEID" val="9845"/>
</p:tagLst>
</file>

<file path=ppt/tags/tag2008.xml><?xml version="1.0" encoding="utf-8"?>
<p:tagLst xmlns:p="http://schemas.openxmlformats.org/presentationml/2006/main">
  <p:tag name="AS_UNIQUEID" val="22149"/>
</p:tagLst>
</file>

<file path=ppt/tags/tag2009.xml><?xml version="1.0" encoding="utf-8"?>
<p:tagLst xmlns:p="http://schemas.openxmlformats.org/presentationml/2006/main">
  <p:tag name="AS_UNIQUEID" val="9841"/>
</p:tagLst>
</file>

<file path=ppt/tags/tag201.xml><?xml version="1.0" encoding="utf-8"?>
<p:tagLst xmlns:p="http://schemas.openxmlformats.org/presentationml/2006/main">
  <p:tag name="AS_UNIQUEID" val="21701"/>
</p:tagLst>
</file>

<file path=ppt/tags/tag2010.xml><?xml version="1.0" encoding="utf-8"?>
<p:tagLst xmlns:p="http://schemas.openxmlformats.org/presentationml/2006/main">
  <p:tag name="AS_UNIQUEID" val="9842"/>
  <p:tag name="KSO_WM_BEAUTIFY_FLAG" val=""/>
</p:tagLst>
</file>

<file path=ppt/tags/tag2011.xml><?xml version="1.0" encoding="utf-8"?>
<p:tagLst xmlns:p="http://schemas.openxmlformats.org/presentationml/2006/main">
  <p:tag name="AS_UNIQUEID" val="9845"/>
</p:tagLst>
</file>

<file path=ppt/tags/tag2012.xml><?xml version="1.0" encoding="utf-8"?>
<p:tagLst xmlns:p="http://schemas.openxmlformats.org/presentationml/2006/main">
  <p:tag name="AS_UNIQUEID" val="22150"/>
</p:tagLst>
</file>

<file path=ppt/tags/tag2013.xml><?xml version="1.0" encoding="utf-8"?>
<p:tagLst xmlns:p="http://schemas.openxmlformats.org/presentationml/2006/main">
  <p:tag name="AS_UNIQUEID" val="9841"/>
</p:tagLst>
</file>

<file path=ppt/tags/tag2014.xml><?xml version="1.0" encoding="utf-8"?>
<p:tagLst xmlns:p="http://schemas.openxmlformats.org/presentationml/2006/main">
  <p:tag name="AS_UNIQUEID" val="9842"/>
  <p:tag name="KSO_WM_BEAUTIFY_FLAG" val=""/>
</p:tagLst>
</file>

<file path=ppt/tags/tag2015.xml><?xml version="1.0" encoding="utf-8"?>
<p:tagLst xmlns:p="http://schemas.openxmlformats.org/presentationml/2006/main">
  <p:tag name="AS_UNIQUEID" val="9845"/>
</p:tagLst>
</file>

<file path=ppt/tags/tag2016.xml><?xml version="1.0" encoding="utf-8"?>
<p:tagLst xmlns:p="http://schemas.openxmlformats.org/presentationml/2006/main">
  <p:tag name="AS_UNIQUEID" val="22368"/>
</p:tagLst>
</file>

<file path=ppt/tags/tag2017.xml><?xml version="1.0" encoding="utf-8"?>
<p:tagLst xmlns:p="http://schemas.openxmlformats.org/presentationml/2006/main">
  <p:tag name="AS_UNIQUEID" val="12466"/>
  <p:tag name="KSO_WM_BEAUTIFY_FLAG" val=""/>
</p:tagLst>
</file>

<file path=ppt/tags/tag2018.xml><?xml version="1.0" encoding="utf-8"?>
<p:tagLst xmlns:p="http://schemas.openxmlformats.org/presentationml/2006/main">
  <p:tag name="AS_UNIQUEID" val="22152"/>
</p:tagLst>
</file>

<file path=ppt/tags/tag2019.xml><?xml version="1.0" encoding="utf-8"?>
<p:tagLst xmlns:p="http://schemas.openxmlformats.org/presentationml/2006/main">
  <p:tag name="AS_UNIQUEID" val="22153"/>
</p:tagLst>
</file>

<file path=ppt/tags/tag202.xml><?xml version="1.0" encoding="utf-8"?>
<p:tagLst xmlns:p="http://schemas.openxmlformats.org/presentationml/2006/main">
  <p:tag name="AS_UNIQUEID" val="21702"/>
</p:tagLst>
</file>

<file path=ppt/tags/tag2020.xml><?xml version="1.0" encoding="utf-8"?>
<p:tagLst xmlns:p="http://schemas.openxmlformats.org/presentationml/2006/main">
  <p:tag name="AS_UNIQUEID" val="22154"/>
</p:tagLst>
</file>

<file path=ppt/tags/tag2021.xml><?xml version="1.0" encoding="utf-8"?>
<p:tagLst xmlns:p="http://schemas.openxmlformats.org/presentationml/2006/main">
  <p:tag name="AS_UNIQUEID" val="9841"/>
</p:tagLst>
</file>

<file path=ppt/tags/tag2022.xml><?xml version="1.0" encoding="utf-8"?>
<p:tagLst xmlns:p="http://schemas.openxmlformats.org/presentationml/2006/main">
  <p:tag name="AS_UNIQUEID" val="9842"/>
  <p:tag name="KSO_WM_BEAUTIFY_FLAG" val=""/>
</p:tagLst>
</file>

<file path=ppt/tags/tag2023.xml><?xml version="1.0" encoding="utf-8"?>
<p:tagLst xmlns:p="http://schemas.openxmlformats.org/presentationml/2006/main">
  <p:tag name="AS_UNIQUEID" val="9845"/>
</p:tagLst>
</file>

<file path=ppt/tags/tag2024.xml><?xml version="1.0" encoding="utf-8"?>
<p:tagLst xmlns:p="http://schemas.openxmlformats.org/presentationml/2006/main">
  <p:tag name="AS_UNIQUEID" val="22155"/>
</p:tagLst>
</file>

<file path=ppt/tags/tag2025.xml><?xml version="1.0" encoding="utf-8"?>
<p:tagLst xmlns:p="http://schemas.openxmlformats.org/presentationml/2006/main">
  <p:tag name="AS_UNIQUEID" val="9842"/>
  <p:tag name="KSO_WM_BEAUTIFY_FLAG" val=""/>
</p:tagLst>
</file>

<file path=ppt/tags/tag2026.xml><?xml version="1.0" encoding="utf-8"?>
<p:tagLst xmlns:p="http://schemas.openxmlformats.org/presentationml/2006/main">
  <p:tag name="AS_UNIQUEID" val="9841"/>
</p:tagLst>
</file>

<file path=ppt/tags/tag2027.xml><?xml version="1.0" encoding="utf-8"?>
<p:tagLst xmlns:p="http://schemas.openxmlformats.org/presentationml/2006/main">
  <p:tag name="AS_UNIQUEID" val="9845"/>
</p:tagLst>
</file>

<file path=ppt/tags/tag2028.xml><?xml version="1.0" encoding="utf-8"?>
<p:tagLst xmlns:p="http://schemas.openxmlformats.org/presentationml/2006/main">
  <p:tag name="AS_UNIQUEID" val="22156"/>
</p:tagLst>
</file>

<file path=ppt/tags/tag2029.xml><?xml version="1.0" encoding="utf-8"?>
<p:tagLst xmlns:p="http://schemas.openxmlformats.org/presentationml/2006/main">
  <p:tag name="AS_UNIQUEID" val="9841"/>
</p:tagLst>
</file>

<file path=ppt/tags/tag203.xml><?xml version="1.0" encoding="utf-8"?>
<p:tagLst xmlns:p="http://schemas.openxmlformats.org/presentationml/2006/main">
  <p:tag name="AS_UNIQUEID" val="21703"/>
</p:tagLst>
</file>

<file path=ppt/tags/tag2030.xml><?xml version="1.0" encoding="utf-8"?>
<p:tagLst xmlns:p="http://schemas.openxmlformats.org/presentationml/2006/main">
  <p:tag name="AS_UNIQUEID" val="9842"/>
  <p:tag name="KSO_WM_BEAUTIFY_FLAG" val=""/>
</p:tagLst>
</file>

<file path=ppt/tags/tag2031.xml><?xml version="1.0" encoding="utf-8"?>
<p:tagLst xmlns:p="http://schemas.openxmlformats.org/presentationml/2006/main">
  <p:tag name="AS_UNIQUEID" val="9845"/>
</p:tagLst>
</file>

<file path=ppt/tags/tag2032.xml><?xml version="1.0" encoding="utf-8"?>
<p:tagLst xmlns:p="http://schemas.openxmlformats.org/presentationml/2006/main">
  <p:tag name="AS_UNIQUEID" val="22157"/>
</p:tagLst>
</file>

<file path=ppt/tags/tag2033.xml><?xml version="1.0" encoding="utf-8"?>
<p:tagLst xmlns:p="http://schemas.openxmlformats.org/presentationml/2006/main">
  <p:tag name="AS_UNIQUEID" val="19194"/>
</p:tagLst>
</file>

<file path=ppt/tags/tag2034.xml><?xml version="1.0" encoding="utf-8"?>
<p:tagLst xmlns:p="http://schemas.openxmlformats.org/presentationml/2006/main">
  <p:tag name="AS_UNIQUEID" val="1695"/>
</p:tagLst>
</file>

<file path=ppt/tags/tag2035.xml><?xml version="1.0" encoding="utf-8"?>
<p:tagLst xmlns:p="http://schemas.openxmlformats.org/presentationml/2006/main">
  <p:tag name="AS_UNIQUEID" val="1697"/>
</p:tagLst>
</file>

<file path=ppt/tags/tag2036.xml><?xml version="1.0" encoding="utf-8"?>
<p:tagLst xmlns:p="http://schemas.openxmlformats.org/presentationml/2006/main">
  <p:tag name="AS_UNIQUEID" val="1699"/>
</p:tagLst>
</file>

<file path=ppt/tags/tag2037.xml><?xml version="1.0" encoding="utf-8"?>
<p:tagLst xmlns:p="http://schemas.openxmlformats.org/presentationml/2006/main">
  <p:tag name="AS_UNIQUEID" val="1696"/>
</p:tagLst>
</file>

<file path=ppt/tags/tag2038.xml><?xml version="1.0" encoding="utf-8"?>
<p:tagLst xmlns:p="http://schemas.openxmlformats.org/presentationml/2006/main">
  <p:tag name="AS_UNIQUEID" val="1698"/>
</p:tagLst>
</file>

<file path=ppt/tags/tag2039.xml><?xml version="1.0" encoding="utf-8"?>
<p:tagLst xmlns:p="http://schemas.openxmlformats.org/presentationml/2006/main">
  <p:tag name="AS_UNIQUEID" val="22158"/>
</p:tagLst>
</file>

<file path=ppt/tags/tag204.xml><?xml version="1.0" encoding="utf-8"?>
<p:tagLst xmlns:p="http://schemas.openxmlformats.org/presentationml/2006/main">
  <p:tag name="AS_UNIQUEID" val="21704"/>
  <p:tag name="KSO_WM_DIAGRAM_VIRTUALLY_FRAME" val="{&quot;height&quot;:539.1,&quot;left&quot;:43.45,&quot;top&quot;:31.7,&quot;width&quot;:866.1117322834646}"/>
</p:tagLst>
</file>

<file path=ppt/tags/tag2040.xml><?xml version="1.0" encoding="utf-8"?>
<p:tagLst xmlns:p="http://schemas.openxmlformats.org/presentationml/2006/main">
  <p:tag name="AS_UNIQUEID" val="14388"/>
</p:tagLst>
</file>

<file path=ppt/tags/tag2041.xml><?xml version="1.0" encoding="utf-8"?>
<p:tagLst xmlns:p="http://schemas.openxmlformats.org/presentationml/2006/main">
  <p:tag name="AS_UNIQUEID" val="22160"/>
</p:tagLst>
</file>

<file path=ppt/tags/tag2042.xml><?xml version="1.0" encoding="utf-8"?>
<p:tagLst xmlns:p="http://schemas.openxmlformats.org/presentationml/2006/main">
  <p:tag name="AS_UNIQUEID" val="22161"/>
</p:tagLst>
</file>

<file path=ppt/tags/tag2043.xml><?xml version="1.0" encoding="utf-8"?>
<p:tagLst xmlns:p="http://schemas.openxmlformats.org/presentationml/2006/main">
  <p:tag name="AS_UNIQUEID" val="22162"/>
</p:tagLst>
</file>

<file path=ppt/tags/tag2044.xml><?xml version="1.0" encoding="utf-8"?>
<p:tagLst xmlns:p="http://schemas.openxmlformats.org/presentationml/2006/main">
  <p:tag name="AS_UNIQUEID" val="9841"/>
</p:tagLst>
</file>

<file path=ppt/tags/tag2045.xml><?xml version="1.0" encoding="utf-8"?>
<p:tagLst xmlns:p="http://schemas.openxmlformats.org/presentationml/2006/main">
  <p:tag name="AS_UNIQUEID" val="9842"/>
  <p:tag name="KSO_WM_BEAUTIFY_FLAG" val=""/>
</p:tagLst>
</file>

<file path=ppt/tags/tag2046.xml><?xml version="1.0" encoding="utf-8"?>
<p:tagLst xmlns:p="http://schemas.openxmlformats.org/presentationml/2006/main">
  <p:tag name="AS_UNIQUEID" val="9845"/>
</p:tagLst>
</file>

<file path=ppt/tags/tag2047.xml><?xml version="1.0" encoding="utf-8"?>
<p:tagLst xmlns:p="http://schemas.openxmlformats.org/presentationml/2006/main">
  <p:tag name="AS_UNIQUEID" val="22163"/>
</p:tagLst>
</file>

<file path=ppt/tags/tag2048.xml><?xml version="1.0" encoding="utf-8"?>
<p:tagLst xmlns:p="http://schemas.openxmlformats.org/presentationml/2006/main">
  <p:tag name="AS_UNIQUEID" val="14392"/>
</p:tagLst>
</file>

<file path=ppt/tags/tag2049.xml><?xml version="1.0" encoding="utf-8"?>
<p:tagLst xmlns:p="http://schemas.openxmlformats.org/presentationml/2006/main">
  <p:tag name="AS_UNIQUEID" val="22164"/>
</p:tagLst>
</file>

<file path=ppt/tags/tag205.xml><?xml version="1.0" encoding="utf-8"?>
<p:tagLst xmlns:p="http://schemas.openxmlformats.org/presentationml/2006/main">
  <p:tag name="AS_UNIQUEID" val="21705"/>
  <p:tag name="KSO_WM_DIAGRAM_VIRTUALLY_FRAME" val="{&quot;height&quot;:539.1,&quot;left&quot;:43.45,&quot;top&quot;:31.7,&quot;width&quot;:866.1117322834646}"/>
</p:tagLst>
</file>

<file path=ppt/tags/tag2050.xml><?xml version="1.0" encoding="utf-8"?>
<p:tagLst xmlns:p="http://schemas.openxmlformats.org/presentationml/2006/main">
  <p:tag name="AS_UNIQUEID" val="9845"/>
</p:tagLst>
</file>

<file path=ppt/tags/tag2051.xml><?xml version="1.0" encoding="utf-8"?>
<p:tagLst xmlns:p="http://schemas.openxmlformats.org/presentationml/2006/main">
  <p:tag name="AS_UNIQUEID" val="9841"/>
</p:tagLst>
</file>

<file path=ppt/tags/tag2052.xml><?xml version="1.0" encoding="utf-8"?>
<p:tagLst xmlns:p="http://schemas.openxmlformats.org/presentationml/2006/main">
  <p:tag name="AS_UNIQUEID" val="22165"/>
</p:tagLst>
</file>

<file path=ppt/tags/tag2053.xml><?xml version="1.0" encoding="utf-8"?>
<p:tagLst xmlns:p="http://schemas.openxmlformats.org/presentationml/2006/main">
  <p:tag name="AS_UNIQUEID" val="14394"/>
</p:tagLst>
</file>

<file path=ppt/tags/tag2054.xml><?xml version="1.0" encoding="utf-8"?>
<p:tagLst xmlns:p="http://schemas.openxmlformats.org/presentationml/2006/main">
  <p:tag name="AS_UNIQUEID" val="22166"/>
</p:tagLst>
</file>

<file path=ppt/tags/tag2055.xml><?xml version="1.0" encoding="utf-8"?>
<p:tagLst xmlns:p="http://schemas.openxmlformats.org/presentationml/2006/main">
  <p:tag name="AS_UNIQUEID" val="9845"/>
</p:tagLst>
</file>

<file path=ppt/tags/tag2056.xml><?xml version="1.0" encoding="utf-8"?>
<p:tagLst xmlns:p="http://schemas.openxmlformats.org/presentationml/2006/main">
  <p:tag name="AS_UNIQUEID" val="9841"/>
</p:tagLst>
</file>

<file path=ppt/tags/tag2057.xml><?xml version="1.0" encoding="utf-8"?>
<p:tagLst xmlns:p="http://schemas.openxmlformats.org/presentationml/2006/main">
  <p:tag name="AS_UNIQUEID" val="22167"/>
</p:tagLst>
</file>

<file path=ppt/tags/tag2058.xml><?xml version="1.0" encoding="utf-8"?>
<p:tagLst xmlns:p="http://schemas.openxmlformats.org/presentationml/2006/main">
  <p:tag name="AS_UNIQUEID" val="14396"/>
</p:tagLst>
</file>

<file path=ppt/tags/tag2059.xml><?xml version="1.0" encoding="utf-8"?>
<p:tagLst xmlns:p="http://schemas.openxmlformats.org/presentationml/2006/main">
  <p:tag name="AS_UNIQUEID" val="22168"/>
</p:tagLst>
</file>

<file path=ppt/tags/tag206.xml><?xml version="1.0" encoding="utf-8"?>
<p:tagLst xmlns:p="http://schemas.openxmlformats.org/presentationml/2006/main">
  <p:tag name="AS_UNIQUEID" val="21706"/>
  <p:tag name="KSO_WM_DIAGRAM_VIRTUALLY_FRAME" val="{&quot;height&quot;:539.1,&quot;left&quot;:43.45,&quot;top&quot;:31.7,&quot;width&quot;:866.1117322834646}"/>
</p:tagLst>
</file>

<file path=ppt/tags/tag2060.xml><?xml version="1.0" encoding="utf-8"?>
<p:tagLst xmlns:p="http://schemas.openxmlformats.org/presentationml/2006/main">
  <p:tag name="AS_UNIQUEID" val="9845"/>
</p:tagLst>
</file>

<file path=ppt/tags/tag2061.xml><?xml version="1.0" encoding="utf-8"?>
<p:tagLst xmlns:p="http://schemas.openxmlformats.org/presentationml/2006/main">
  <p:tag name="AS_UNIQUEID" val="9841"/>
</p:tagLst>
</file>

<file path=ppt/tags/tag2062.xml><?xml version="1.0" encoding="utf-8"?>
<p:tagLst xmlns:p="http://schemas.openxmlformats.org/presentationml/2006/main">
  <p:tag name="AS_UNIQUEID" val="22169"/>
</p:tagLst>
</file>

<file path=ppt/tags/tag2063.xml><?xml version="1.0" encoding="utf-8"?>
<p:tagLst xmlns:p="http://schemas.openxmlformats.org/presentationml/2006/main">
  <p:tag name="AS_UNIQUEID" val="19194"/>
</p:tagLst>
</file>

<file path=ppt/tags/tag2064.xml><?xml version="1.0" encoding="utf-8"?>
<p:tagLst xmlns:p="http://schemas.openxmlformats.org/presentationml/2006/main">
  <p:tag name="AS_UNIQUEID" val="1695"/>
</p:tagLst>
</file>

<file path=ppt/tags/tag2065.xml><?xml version="1.0" encoding="utf-8"?>
<p:tagLst xmlns:p="http://schemas.openxmlformats.org/presentationml/2006/main">
  <p:tag name="AS_UNIQUEID" val="1697"/>
</p:tagLst>
</file>

<file path=ppt/tags/tag2066.xml><?xml version="1.0" encoding="utf-8"?>
<p:tagLst xmlns:p="http://schemas.openxmlformats.org/presentationml/2006/main">
  <p:tag name="AS_UNIQUEID" val="1699"/>
</p:tagLst>
</file>

<file path=ppt/tags/tag2067.xml><?xml version="1.0" encoding="utf-8"?>
<p:tagLst xmlns:p="http://schemas.openxmlformats.org/presentationml/2006/main">
  <p:tag name="AS_UNIQUEID" val="1696"/>
</p:tagLst>
</file>

<file path=ppt/tags/tag2068.xml><?xml version="1.0" encoding="utf-8"?>
<p:tagLst xmlns:p="http://schemas.openxmlformats.org/presentationml/2006/main">
  <p:tag name="AS_UNIQUEID" val="1698"/>
</p:tagLst>
</file>

<file path=ppt/tags/tag2069.xml><?xml version="1.0" encoding="utf-8"?>
<p:tagLst xmlns:p="http://schemas.openxmlformats.org/presentationml/2006/main">
  <p:tag name="AS_UNIQUEID" val="22170"/>
</p:tagLst>
</file>

<file path=ppt/tags/tag207.xml><?xml version="1.0" encoding="utf-8"?>
<p:tagLst xmlns:p="http://schemas.openxmlformats.org/presentationml/2006/main">
  <p:tag name="AS_UNIQUEID" val="21707"/>
</p:tagLst>
</file>

<file path=ppt/tags/tag2070.xml><?xml version="1.0" encoding="utf-8"?>
<p:tagLst xmlns:p="http://schemas.openxmlformats.org/presentationml/2006/main">
  <p:tag name="AS_UNIQUEID" val="21560"/>
</p:tagLst>
</file>

<file path=ppt/tags/tag2071.xml><?xml version="1.0" encoding="utf-8"?>
<p:tagLst xmlns:p="http://schemas.openxmlformats.org/presentationml/2006/main">
  <p:tag name="AS_UNIQUEID" val="22172"/>
</p:tagLst>
</file>

<file path=ppt/tags/tag2072.xml><?xml version="1.0" encoding="utf-8"?>
<p:tagLst xmlns:p="http://schemas.openxmlformats.org/presentationml/2006/main">
  <p:tag name="AS_UNIQUEID" val="22173"/>
</p:tagLst>
</file>

<file path=ppt/tags/tag2073.xml><?xml version="1.0" encoding="utf-8"?>
<p:tagLst xmlns:p="http://schemas.openxmlformats.org/presentationml/2006/main">
  <p:tag name="AS_UNIQUEID" val="22174"/>
</p:tagLst>
</file>

<file path=ppt/tags/tag2074.xml><?xml version="1.0" encoding="utf-8"?>
<p:tagLst xmlns:p="http://schemas.openxmlformats.org/presentationml/2006/main">
  <p:tag name="AS_UNIQUEID" val="9841"/>
</p:tagLst>
</file>

<file path=ppt/tags/tag2075.xml><?xml version="1.0" encoding="utf-8"?>
<p:tagLst xmlns:p="http://schemas.openxmlformats.org/presentationml/2006/main">
  <p:tag name="AS_UNIQUEID" val="9842"/>
  <p:tag name="KSO_WM_BEAUTIFY_FLAG" val=""/>
</p:tagLst>
</file>

<file path=ppt/tags/tag2076.xml><?xml version="1.0" encoding="utf-8"?>
<p:tagLst xmlns:p="http://schemas.openxmlformats.org/presentationml/2006/main">
  <p:tag name="AS_UNIQUEID" val="9845"/>
</p:tagLst>
</file>

<file path=ppt/tags/tag2077.xml><?xml version="1.0" encoding="utf-8"?>
<p:tagLst xmlns:p="http://schemas.openxmlformats.org/presentationml/2006/main">
  <p:tag name="AS_UNIQUEID" val="22175"/>
</p:tagLst>
</file>

<file path=ppt/tags/tag2078.xml><?xml version="1.0" encoding="utf-8"?>
<p:tagLst xmlns:p="http://schemas.openxmlformats.org/presentationml/2006/main">
  <p:tag name="AS_UNIQUEID" val="9841"/>
</p:tagLst>
</file>

<file path=ppt/tags/tag2079.xml><?xml version="1.0" encoding="utf-8"?>
<p:tagLst xmlns:p="http://schemas.openxmlformats.org/presentationml/2006/main">
  <p:tag name="AS_UNIQUEID" val="9842"/>
  <p:tag name="KSO_WM_BEAUTIFY_FLAG" val=""/>
</p:tagLst>
</file>

<file path=ppt/tags/tag208.xml><?xml version="1.0" encoding="utf-8"?>
<p:tagLst xmlns:p="http://schemas.openxmlformats.org/presentationml/2006/main">
  <p:tag name="AS_UNIQUEID" val="21708"/>
</p:tagLst>
</file>

<file path=ppt/tags/tag2080.xml><?xml version="1.0" encoding="utf-8"?>
<p:tagLst xmlns:p="http://schemas.openxmlformats.org/presentationml/2006/main">
  <p:tag name="AS_UNIQUEID" val="9845"/>
</p:tagLst>
</file>

<file path=ppt/tags/tag2081.xml><?xml version="1.0" encoding="utf-8"?>
<p:tagLst xmlns:p="http://schemas.openxmlformats.org/presentationml/2006/main">
  <p:tag name="AS_UNIQUEID" val="22176"/>
</p:tagLst>
</file>

<file path=ppt/tags/tag2082.xml><?xml version="1.0" encoding="utf-8"?>
<p:tagLst xmlns:p="http://schemas.openxmlformats.org/presentationml/2006/main">
  <p:tag name="AS_UNIQUEID" val="9841"/>
</p:tagLst>
</file>

<file path=ppt/tags/tag2083.xml><?xml version="1.0" encoding="utf-8"?>
<p:tagLst xmlns:p="http://schemas.openxmlformats.org/presentationml/2006/main">
  <p:tag name="AS_UNIQUEID" val="9842"/>
  <p:tag name="KSO_WM_BEAUTIFY_FLAG" val=""/>
</p:tagLst>
</file>

<file path=ppt/tags/tag2084.xml><?xml version="1.0" encoding="utf-8"?>
<p:tagLst xmlns:p="http://schemas.openxmlformats.org/presentationml/2006/main">
  <p:tag name="AS_UNIQUEID" val="9845"/>
</p:tagLst>
</file>

<file path=ppt/tags/tag2085.xml><?xml version="1.0" encoding="utf-8"?>
<p:tagLst xmlns:p="http://schemas.openxmlformats.org/presentationml/2006/main">
  <p:tag name="AS_UNIQUEID" val="22177"/>
</p:tagLst>
</file>

<file path=ppt/tags/tag2086.xml><?xml version="1.0" encoding="utf-8"?>
<p:tagLst xmlns:p="http://schemas.openxmlformats.org/presentationml/2006/main">
  <p:tag name="AS_UNIQUEID" val="19194"/>
</p:tagLst>
</file>

<file path=ppt/tags/tag2087.xml><?xml version="1.0" encoding="utf-8"?>
<p:tagLst xmlns:p="http://schemas.openxmlformats.org/presentationml/2006/main">
  <p:tag name="AS_UNIQUEID" val="1695"/>
</p:tagLst>
</file>

<file path=ppt/tags/tag2088.xml><?xml version="1.0" encoding="utf-8"?>
<p:tagLst xmlns:p="http://schemas.openxmlformats.org/presentationml/2006/main">
  <p:tag name="AS_UNIQUEID" val="1697"/>
</p:tagLst>
</file>

<file path=ppt/tags/tag2089.xml><?xml version="1.0" encoding="utf-8"?>
<p:tagLst xmlns:p="http://schemas.openxmlformats.org/presentationml/2006/main">
  <p:tag name="AS_UNIQUEID" val="1699"/>
</p:tagLst>
</file>

<file path=ppt/tags/tag209.xml><?xml version="1.0" encoding="utf-8"?>
<p:tagLst xmlns:p="http://schemas.openxmlformats.org/presentationml/2006/main">
  <p:tag name="AS_UNIQUEID" val="21709"/>
</p:tagLst>
</file>

<file path=ppt/tags/tag2090.xml><?xml version="1.0" encoding="utf-8"?>
<p:tagLst xmlns:p="http://schemas.openxmlformats.org/presentationml/2006/main">
  <p:tag name="AS_UNIQUEID" val="1696"/>
</p:tagLst>
</file>

<file path=ppt/tags/tag2091.xml><?xml version="1.0" encoding="utf-8"?>
<p:tagLst xmlns:p="http://schemas.openxmlformats.org/presentationml/2006/main">
  <p:tag name="AS_UNIQUEID" val="1698"/>
</p:tagLst>
</file>

<file path=ppt/tags/tag2092.xml><?xml version="1.0" encoding="utf-8"?>
<p:tagLst xmlns:p="http://schemas.openxmlformats.org/presentationml/2006/main">
  <p:tag name="AS_UNIQUEID" val="22178"/>
</p:tagLst>
</file>

<file path=ppt/tags/tag2093.xml><?xml version="1.0" encoding="utf-8"?>
<p:tagLst xmlns:p="http://schemas.openxmlformats.org/presentationml/2006/main">
  <p:tag name="AS_UNIQUEID" val="12535"/>
  <p:tag name="KSO_WM_BEAUTIFY_FLAG" val=""/>
</p:tagLst>
</file>

<file path=ppt/tags/tag2094.xml><?xml version="1.0" encoding="utf-8"?>
<p:tagLst xmlns:p="http://schemas.openxmlformats.org/presentationml/2006/main">
  <p:tag name="AS_UNIQUEID" val="22180"/>
</p:tagLst>
</file>

<file path=ppt/tags/tag2095.xml><?xml version="1.0" encoding="utf-8"?>
<p:tagLst xmlns:p="http://schemas.openxmlformats.org/presentationml/2006/main">
  <p:tag name="AS_UNIQUEID" val="22181"/>
</p:tagLst>
</file>

<file path=ppt/tags/tag2096.xml><?xml version="1.0" encoding="utf-8"?>
<p:tagLst xmlns:p="http://schemas.openxmlformats.org/presentationml/2006/main">
  <p:tag name="AS_UNIQUEID" val="22182"/>
</p:tagLst>
</file>

<file path=ppt/tags/tag2097.xml><?xml version="1.0" encoding="utf-8"?>
<p:tagLst xmlns:p="http://schemas.openxmlformats.org/presentationml/2006/main">
  <p:tag name="AS_UNIQUEID" val="9841"/>
</p:tagLst>
</file>

<file path=ppt/tags/tag2098.xml><?xml version="1.0" encoding="utf-8"?>
<p:tagLst xmlns:p="http://schemas.openxmlformats.org/presentationml/2006/main">
  <p:tag name="AS_UNIQUEID" val="9842"/>
  <p:tag name="KSO_WM_BEAUTIFY_FLAG" val=""/>
</p:tagLst>
</file>

<file path=ppt/tags/tag2099.xml><?xml version="1.0" encoding="utf-8"?>
<p:tagLst xmlns:p="http://schemas.openxmlformats.org/presentationml/2006/main">
  <p:tag name="AS_UNIQUEID" val="9845"/>
</p:tagLst>
</file>

<file path=ppt/tags/tag21.xml><?xml version="1.0" encoding="utf-8"?>
<p:tagLst xmlns:p="http://schemas.openxmlformats.org/presentationml/2006/main">
  <p:tag name="AS_UNIQUEID" val="1519"/>
</p:tagLst>
</file>

<file path=ppt/tags/tag210.xml><?xml version="1.0" encoding="utf-8"?>
<p:tagLst xmlns:p="http://schemas.openxmlformats.org/presentationml/2006/main">
  <p:tag name="AS_UNIQUEID" val="21710"/>
  <p:tag name="KSO_WM_DIAGRAM_VIRTUALLY_FRAME" val="{&quot;height&quot;:539.1,&quot;left&quot;:43.45,&quot;top&quot;:31.7,&quot;width&quot;:866.1117322834646}"/>
</p:tagLst>
</file>

<file path=ppt/tags/tag2100.xml><?xml version="1.0" encoding="utf-8"?>
<p:tagLst xmlns:p="http://schemas.openxmlformats.org/presentationml/2006/main">
  <p:tag name="AS_UNIQUEID" val="22183"/>
</p:tagLst>
</file>

<file path=ppt/tags/tag2101.xml><?xml version="1.0" encoding="utf-8"?>
<p:tagLst xmlns:p="http://schemas.openxmlformats.org/presentationml/2006/main">
  <p:tag name="AS_UNIQUEID" val="9841"/>
</p:tagLst>
</file>

<file path=ppt/tags/tag2102.xml><?xml version="1.0" encoding="utf-8"?>
<p:tagLst xmlns:p="http://schemas.openxmlformats.org/presentationml/2006/main">
  <p:tag name="AS_UNIQUEID" val="9842"/>
  <p:tag name="KSO_WM_BEAUTIFY_FLAG" val=""/>
</p:tagLst>
</file>

<file path=ppt/tags/tag2103.xml><?xml version="1.0" encoding="utf-8"?>
<p:tagLst xmlns:p="http://schemas.openxmlformats.org/presentationml/2006/main">
  <p:tag name="AS_UNIQUEID" val="9845"/>
</p:tagLst>
</file>

<file path=ppt/tags/tag2104.xml><?xml version="1.0" encoding="utf-8"?>
<p:tagLst xmlns:p="http://schemas.openxmlformats.org/presentationml/2006/main">
  <p:tag name="AS_UNIQUEID" val="22184"/>
</p:tagLst>
</file>

<file path=ppt/tags/tag2105.xml><?xml version="1.0" encoding="utf-8"?>
<p:tagLst xmlns:p="http://schemas.openxmlformats.org/presentationml/2006/main">
  <p:tag name="AS_UNIQUEID" val="9841"/>
</p:tagLst>
</file>

<file path=ppt/tags/tag2106.xml><?xml version="1.0" encoding="utf-8"?>
<p:tagLst xmlns:p="http://schemas.openxmlformats.org/presentationml/2006/main">
  <p:tag name="AS_UNIQUEID" val="9842"/>
  <p:tag name="KSO_WM_BEAUTIFY_FLAG" val=""/>
</p:tagLst>
</file>

<file path=ppt/tags/tag2107.xml><?xml version="1.0" encoding="utf-8"?>
<p:tagLst xmlns:p="http://schemas.openxmlformats.org/presentationml/2006/main">
  <p:tag name="AS_UNIQUEID" val="9845"/>
</p:tagLst>
</file>

<file path=ppt/tags/tag2108.xml><?xml version="1.0" encoding="utf-8"?>
<p:tagLst xmlns:p="http://schemas.openxmlformats.org/presentationml/2006/main">
  <p:tag name="AS_UNIQUEID" val="22185"/>
</p:tagLst>
</file>

<file path=ppt/tags/tag2109.xml><?xml version="1.0" encoding="utf-8"?>
<p:tagLst xmlns:p="http://schemas.openxmlformats.org/presentationml/2006/main">
  <p:tag name="AS_UNIQUEID" val="19194"/>
</p:tagLst>
</file>

<file path=ppt/tags/tag211.xml><?xml version="1.0" encoding="utf-8"?>
<p:tagLst xmlns:p="http://schemas.openxmlformats.org/presentationml/2006/main">
  <p:tag name="AS_UNIQUEID" val="21711"/>
  <p:tag name="KSO_WM_DIAGRAM_VIRTUALLY_FRAME" val="{&quot;height&quot;:539.1,&quot;left&quot;:43.45,&quot;top&quot;:31.7,&quot;width&quot;:866.1117322834646}"/>
</p:tagLst>
</file>

<file path=ppt/tags/tag2110.xml><?xml version="1.0" encoding="utf-8"?>
<p:tagLst xmlns:p="http://schemas.openxmlformats.org/presentationml/2006/main">
  <p:tag name="AS_UNIQUEID" val="1695"/>
</p:tagLst>
</file>

<file path=ppt/tags/tag2111.xml><?xml version="1.0" encoding="utf-8"?>
<p:tagLst xmlns:p="http://schemas.openxmlformats.org/presentationml/2006/main">
  <p:tag name="AS_UNIQUEID" val="1697"/>
</p:tagLst>
</file>

<file path=ppt/tags/tag2112.xml><?xml version="1.0" encoding="utf-8"?>
<p:tagLst xmlns:p="http://schemas.openxmlformats.org/presentationml/2006/main">
  <p:tag name="AS_UNIQUEID" val="1699"/>
</p:tagLst>
</file>

<file path=ppt/tags/tag2113.xml><?xml version="1.0" encoding="utf-8"?>
<p:tagLst xmlns:p="http://schemas.openxmlformats.org/presentationml/2006/main">
  <p:tag name="AS_UNIQUEID" val="1696"/>
</p:tagLst>
</file>

<file path=ppt/tags/tag2114.xml><?xml version="1.0" encoding="utf-8"?>
<p:tagLst xmlns:p="http://schemas.openxmlformats.org/presentationml/2006/main">
  <p:tag name="AS_UNIQUEID" val="1698"/>
</p:tagLst>
</file>

<file path=ppt/tags/tag2115.xml><?xml version="1.0" encoding="utf-8"?>
<p:tagLst xmlns:p="http://schemas.openxmlformats.org/presentationml/2006/main">
  <p:tag name="AS_UNIQUEID" val="22186"/>
</p:tagLst>
</file>

<file path=ppt/tags/tag2116.xml><?xml version="1.0" encoding="utf-8"?>
<p:tagLst xmlns:p="http://schemas.openxmlformats.org/presentationml/2006/main">
  <p:tag name="AS_UNIQUEID" val="22188"/>
</p:tagLst>
</file>

<file path=ppt/tags/tag2117.xml><?xml version="1.0" encoding="utf-8"?>
<p:tagLst xmlns:p="http://schemas.openxmlformats.org/presentationml/2006/main">
  <p:tag name="AS_UNIQUEID" val="22188"/>
</p:tagLst>
</file>

<file path=ppt/tags/tag2118.xml><?xml version="1.0" encoding="utf-8"?>
<p:tagLst xmlns:p="http://schemas.openxmlformats.org/presentationml/2006/main">
  <p:tag name="AS_UNIQUEID" val="22190"/>
</p:tagLst>
</file>

<file path=ppt/tags/tag2119.xml><?xml version="1.0" encoding="utf-8"?>
<p:tagLst xmlns:p="http://schemas.openxmlformats.org/presentationml/2006/main">
  <p:tag name="AS_UNIQUEID" val="22191"/>
</p:tagLst>
</file>

<file path=ppt/tags/tag212.xml><?xml version="1.0" encoding="utf-8"?>
<p:tagLst xmlns:p="http://schemas.openxmlformats.org/presentationml/2006/main">
  <p:tag name="AS_UNIQUEID" val="21712"/>
  <p:tag name="KSO_WM_DIAGRAM_VIRTUALLY_FRAME" val="{&quot;height&quot;:539.1,&quot;left&quot;:43.45,&quot;top&quot;:31.7,&quot;width&quot;:866.1117322834646}"/>
</p:tagLst>
</file>

<file path=ppt/tags/tag2120.xml><?xml version="1.0" encoding="utf-8"?>
<p:tagLst xmlns:p="http://schemas.openxmlformats.org/presentationml/2006/main">
  <p:tag name="AS_UNIQUEID" val="19194"/>
</p:tagLst>
</file>

<file path=ppt/tags/tag2121.xml><?xml version="1.0" encoding="utf-8"?>
<p:tagLst xmlns:p="http://schemas.openxmlformats.org/presentationml/2006/main">
  <p:tag name="AS_UNIQUEID" val="1695"/>
</p:tagLst>
</file>

<file path=ppt/tags/tag2122.xml><?xml version="1.0" encoding="utf-8"?>
<p:tagLst xmlns:p="http://schemas.openxmlformats.org/presentationml/2006/main">
  <p:tag name="AS_UNIQUEID" val="1697"/>
</p:tagLst>
</file>

<file path=ppt/tags/tag2123.xml><?xml version="1.0" encoding="utf-8"?>
<p:tagLst xmlns:p="http://schemas.openxmlformats.org/presentationml/2006/main">
  <p:tag name="AS_UNIQUEID" val="1699"/>
</p:tagLst>
</file>

<file path=ppt/tags/tag2124.xml><?xml version="1.0" encoding="utf-8"?>
<p:tagLst xmlns:p="http://schemas.openxmlformats.org/presentationml/2006/main">
  <p:tag name="AS_UNIQUEID" val="1696"/>
</p:tagLst>
</file>

<file path=ppt/tags/tag2125.xml><?xml version="1.0" encoding="utf-8"?>
<p:tagLst xmlns:p="http://schemas.openxmlformats.org/presentationml/2006/main">
  <p:tag name="AS_UNIQUEID" val="1698"/>
</p:tagLst>
</file>

<file path=ppt/tags/tag2126.xml><?xml version="1.0" encoding="utf-8"?>
<p:tagLst xmlns:p="http://schemas.openxmlformats.org/presentationml/2006/main">
  <p:tag name="AS_UNIQUEID" val="22192"/>
</p:tagLst>
</file>

<file path=ppt/tags/tag2127.xml><?xml version="1.0" encoding="utf-8"?>
<p:tagLst xmlns:p="http://schemas.openxmlformats.org/presentationml/2006/main">
  <p:tag name="AS_UNIQUEID" val="22193"/>
</p:tagLst>
</file>

<file path=ppt/tags/tag2128.xml><?xml version="1.0" encoding="utf-8"?>
<p:tagLst xmlns:p="http://schemas.openxmlformats.org/presentationml/2006/main">
  <p:tag name="AS_UNIQUEID" val="22194"/>
</p:tagLst>
</file>

<file path=ppt/tags/tag2129.xml><?xml version="1.0" encoding="utf-8"?>
<p:tagLst xmlns:p="http://schemas.openxmlformats.org/presentationml/2006/main">
  <p:tag name="AS_UNIQUEID" val="9841"/>
</p:tagLst>
</file>

<file path=ppt/tags/tag213.xml><?xml version="1.0" encoding="utf-8"?>
<p:tagLst xmlns:p="http://schemas.openxmlformats.org/presentationml/2006/main">
  <p:tag name="AS_UNIQUEID" val="21713"/>
</p:tagLst>
</file>

<file path=ppt/tags/tag2130.xml><?xml version="1.0" encoding="utf-8"?>
<p:tagLst xmlns:p="http://schemas.openxmlformats.org/presentationml/2006/main">
  <p:tag name="AS_UNIQUEID" val="9842"/>
  <p:tag name="KSO_WM_BEAUTIFY_FLAG" val=""/>
</p:tagLst>
</file>

<file path=ppt/tags/tag2131.xml><?xml version="1.0" encoding="utf-8"?>
<p:tagLst xmlns:p="http://schemas.openxmlformats.org/presentationml/2006/main">
  <p:tag name="AS_UNIQUEID" val="9842"/>
  <p:tag name="KSO_WM_BEAUTIFY_FLAG" val=""/>
</p:tagLst>
</file>

<file path=ppt/tags/tag2132.xml><?xml version="1.0" encoding="utf-8"?>
<p:tagLst xmlns:p="http://schemas.openxmlformats.org/presentationml/2006/main">
  <p:tag name="AS_UNIQUEID" val="9845"/>
</p:tagLst>
</file>

<file path=ppt/tags/tag2133.xml><?xml version="1.0" encoding="utf-8"?>
<p:tagLst xmlns:p="http://schemas.openxmlformats.org/presentationml/2006/main">
  <p:tag name="AS_UNIQUEID" val="22196"/>
</p:tagLst>
</file>

<file path=ppt/tags/tag2134.xml><?xml version="1.0" encoding="utf-8"?>
<p:tagLst xmlns:p="http://schemas.openxmlformats.org/presentationml/2006/main">
  <p:tag name="AS_UNIQUEID" val="22197"/>
</p:tagLst>
</file>

<file path=ppt/tags/tag2135.xml><?xml version="1.0" encoding="utf-8"?>
<p:tagLst xmlns:p="http://schemas.openxmlformats.org/presentationml/2006/main">
  <p:tag name="AS_UNIQUEID" val="22198"/>
  <p:tag name="KSO_WM_BEAUTIFY_FLAG" val=""/>
</p:tagLst>
</file>

<file path=ppt/tags/tag2136.xml><?xml version="1.0" encoding="utf-8"?>
<p:tagLst xmlns:p="http://schemas.openxmlformats.org/presentationml/2006/main">
  <p:tag name="AS_UNIQUEID" val="22199"/>
</p:tagLst>
</file>

<file path=ppt/tags/tag2137.xml><?xml version="1.0" encoding="utf-8"?>
<p:tagLst xmlns:p="http://schemas.openxmlformats.org/presentationml/2006/main">
  <p:tag name="AS_UNIQUEID" val="22200"/>
</p:tagLst>
</file>

<file path=ppt/tags/tag2138.xml><?xml version="1.0" encoding="utf-8"?>
<p:tagLst xmlns:p="http://schemas.openxmlformats.org/presentationml/2006/main">
  <p:tag name="AS_UNIQUEID" val="22201"/>
  <p:tag name="KSO_WM_BEAUTIFY_FLAG" val=""/>
</p:tagLst>
</file>

<file path=ppt/tags/tag2139.xml><?xml version="1.0" encoding="utf-8"?>
<p:tagLst xmlns:p="http://schemas.openxmlformats.org/presentationml/2006/main">
  <p:tag name="AS_UNIQUEID" val="22202"/>
</p:tagLst>
</file>

<file path=ppt/tags/tag214.xml><?xml version="1.0" encoding="utf-8"?>
<p:tagLst xmlns:p="http://schemas.openxmlformats.org/presentationml/2006/main">
  <p:tag name="AS_UNIQUEID" val="21714"/>
  <p:tag name="KSO_WM_DIAGRAM_VIRTUALLY_FRAME" val="{&quot;height&quot;:539.1,&quot;left&quot;:43.45,&quot;top&quot;:31.7,&quot;width&quot;:866.1117322834646}"/>
</p:tagLst>
</file>

<file path=ppt/tags/tag2140.xml><?xml version="1.0" encoding="utf-8"?>
<p:tagLst xmlns:p="http://schemas.openxmlformats.org/presentationml/2006/main">
  <p:tag name="AS_UNIQUEID" val="22203"/>
</p:tagLst>
</file>

<file path=ppt/tags/tag2141.xml><?xml version="1.0" encoding="utf-8"?>
<p:tagLst xmlns:p="http://schemas.openxmlformats.org/presentationml/2006/main">
  <p:tag name="AS_UNIQUEID" val="22204"/>
</p:tagLst>
</file>

<file path=ppt/tags/tag2142.xml><?xml version="1.0" encoding="utf-8"?>
<p:tagLst xmlns:p="http://schemas.openxmlformats.org/presentationml/2006/main">
  <p:tag name="AS_UNIQUEID" val="22210"/>
</p:tagLst>
</file>

<file path=ppt/tags/tag2143.xml><?xml version="1.0" encoding="utf-8"?>
<p:tagLst xmlns:p="http://schemas.openxmlformats.org/presentationml/2006/main">
  <p:tag name="AS_UNIQUEID" val="22211"/>
</p:tagLst>
</file>

<file path=ppt/tags/tag2144.xml><?xml version="1.0" encoding="utf-8"?>
<p:tagLst xmlns:p="http://schemas.openxmlformats.org/presentationml/2006/main">
  <p:tag name="AS_UNIQUEID" val="22212"/>
</p:tagLst>
</file>

<file path=ppt/tags/tag2145.xml><?xml version="1.0" encoding="utf-8"?>
<p:tagLst xmlns:p="http://schemas.openxmlformats.org/presentationml/2006/main">
  <p:tag name="AS_UNIQUEID" val="22213"/>
</p:tagLst>
</file>

<file path=ppt/tags/tag2146.xml><?xml version="1.0" encoding="utf-8"?>
<p:tagLst xmlns:p="http://schemas.openxmlformats.org/presentationml/2006/main">
  <p:tag name="AS_UNIQUEID" val="22214"/>
</p:tagLst>
</file>

<file path=ppt/tags/tag2147.xml><?xml version="1.0" encoding="utf-8"?>
<p:tagLst xmlns:p="http://schemas.openxmlformats.org/presentationml/2006/main">
  <p:tag name="AS_UNIQUEID" val="22215"/>
</p:tagLst>
</file>

<file path=ppt/tags/tag2148.xml><?xml version="1.0" encoding="utf-8"?>
<p:tagLst xmlns:p="http://schemas.openxmlformats.org/presentationml/2006/main">
  <p:tag name="AS_UNIQUEID" val="22216"/>
</p:tagLst>
</file>

<file path=ppt/tags/tag2149.xml><?xml version="1.0" encoding="utf-8"?>
<p:tagLst xmlns:p="http://schemas.openxmlformats.org/presentationml/2006/main">
  <p:tag name="AS_UNIQUEID" val="22217"/>
</p:tagLst>
</file>

<file path=ppt/tags/tag215.xml><?xml version="1.0" encoding="utf-8"?>
<p:tagLst xmlns:p="http://schemas.openxmlformats.org/presentationml/2006/main">
  <p:tag name="AS_UNIQUEID" val="21715"/>
  <p:tag name="KSO_WM_DIAGRAM_VIRTUALLY_FRAME" val="{&quot;height&quot;:539.1,&quot;left&quot;:43.45,&quot;top&quot;:31.7,&quot;width&quot;:866.1117322834646}"/>
</p:tagLst>
</file>

<file path=ppt/tags/tag2150.xml><?xml version="1.0" encoding="utf-8"?>
<p:tagLst xmlns:p="http://schemas.openxmlformats.org/presentationml/2006/main">
  <p:tag name="AS_UNIQUEID" val="9841"/>
</p:tagLst>
</file>

<file path=ppt/tags/tag2151.xml><?xml version="1.0" encoding="utf-8"?>
<p:tagLst xmlns:p="http://schemas.openxmlformats.org/presentationml/2006/main">
  <p:tag name="AS_UNIQUEID" val="9842"/>
  <p:tag name="KSO_WM_BEAUTIFY_FLAG" val=""/>
</p:tagLst>
</file>

<file path=ppt/tags/tag2152.xml><?xml version="1.0" encoding="utf-8"?>
<p:tagLst xmlns:p="http://schemas.openxmlformats.org/presentationml/2006/main">
  <p:tag name="AS_UNIQUEID" val="9845"/>
</p:tagLst>
</file>

<file path=ppt/tags/tag2153.xml><?xml version="1.0" encoding="utf-8"?>
<p:tagLst xmlns:p="http://schemas.openxmlformats.org/presentationml/2006/main">
  <p:tag name="AS_UNIQUEID" val="22206"/>
</p:tagLst>
</file>

<file path=ppt/tags/tag2154.xml><?xml version="1.0" encoding="utf-8"?>
<p:tagLst xmlns:p="http://schemas.openxmlformats.org/presentationml/2006/main">
  <p:tag name="AS_UNIQUEID" val="22207"/>
</p:tagLst>
</file>

<file path=ppt/tags/tag2155.xml><?xml version="1.0" encoding="utf-8"?>
<p:tagLst xmlns:p="http://schemas.openxmlformats.org/presentationml/2006/main">
  <p:tag name="AS_UNIQUEID" val="22208"/>
</p:tagLst>
</file>

<file path=ppt/tags/tag2156.xml><?xml version="1.0" encoding="utf-8"?>
<p:tagLst xmlns:p="http://schemas.openxmlformats.org/presentationml/2006/main">
  <p:tag name="AS_UNIQUEID" val="22223"/>
</p:tagLst>
</file>

<file path=ppt/tags/tag2157.xml><?xml version="1.0" encoding="utf-8"?>
<p:tagLst xmlns:p="http://schemas.openxmlformats.org/presentationml/2006/main">
  <p:tag name="AS_UNIQUEID" val="22224"/>
</p:tagLst>
</file>

<file path=ppt/tags/tag2158.xml><?xml version="1.0" encoding="utf-8"?>
<p:tagLst xmlns:p="http://schemas.openxmlformats.org/presentationml/2006/main">
  <p:tag name="AS_UNIQUEID" val="22225"/>
</p:tagLst>
</file>

<file path=ppt/tags/tag2159.xml><?xml version="1.0" encoding="utf-8"?>
<p:tagLst xmlns:p="http://schemas.openxmlformats.org/presentationml/2006/main">
  <p:tag name="AS_UNIQUEID" val="22226"/>
</p:tagLst>
</file>

<file path=ppt/tags/tag216.xml><?xml version="1.0" encoding="utf-8"?>
<p:tagLst xmlns:p="http://schemas.openxmlformats.org/presentationml/2006/main">
  <p:tag name="AS_UNIQUEID" val="21716"/>
  <p:tag name="KSO_WM_DIAGRAM_VIRTUALLY_FRAME" val="{&quot;height&quot;:539.1,&quot;left&quot;:43.45,&quot;top&quot;:31.7,&quot;width&quot;:866.1117322834646}"/>
</p:tagLst>
</file>

<file path=ppt/tags/tag2160.xml><?xml version="1.0" encoding="utf-8"?>
<p:tagLst xmlns:p="http://schemas.openxmlformats.org/presentationml/2006/main">
  <p:tag name="AS_UNIQUEID" val="22227"/>
</p:tagLst>
</file>

<file path=ppt/tags/tag2161.xml><?xml version="1.0" encoding="utf-8"?>
<p:tagLst xmlns:p="http://schemas.openxmlformats.org/presentationml/2006/main">
  <p:tag name="AS_UNIQUEID" val="22228"/>
</p:tagLst>
</file>

<file path=ppt/tags/tag2162.xml><?xml version="1.0" encoding="utf-8"?>
<p:tagLst xmlns:p="http://schemas.openxmlformats.org/presentationml/2006/main">
  <p:tag name="AS_UNIQUEID" val="22229"/>
</p:tagLst>
</file>

<file path=ppt/tags/tag2163.xml><?xml version="1.0" encoding="utf-8"?>
<p:tagLst xmlns:p="http://schemas.openxmlformats.org/presentationml/2006/main">
  <p:tag name="AS_UNIQUEID" val="9841"/>
</p:tagLst>
</file>

<file path=ppt/tags/tag2164.xml><?xml version="1.0" encoding="utf-8"?>
<p:tagLst xmlns:p="http://schemas.openxmlformats.org/presentationml/2006/main">
  <p:tag name="AS_UNIQUEID" val="9842"/>
  <p:tag name="KSO_WM_BEAUTIFY_FLAG" val=""/>
</p:tagLst>
</file>

<file path=ppt/tags/tag2165.xml><?xml version="1.0" encoding="utf-8"?>
<p:tagLst xmlns:p="http://schemas.openxmlformats.org/presentationml/2006/main">
  <p:tag name="AS_UNIQUEID" val="9845"/>
</p:tagLst>
</file>

<file path=ppt/tags/tag2166.xml><?xml version="1.0" encoding="utf-8"?>
<p:tagLst xmlns:p="http://schemas.openxmlformats.org/presentationml/2006/main">
  <p:tag name="AS_UNIQUEID" val="22219"/>
</p:tagLst>
</file>

<file path=ppt/tags/tag2167.xml><?xml version="1.0" encoding="utf-8"?>
<p:tagLst xmlns:p="http://schemas.openxmlformats.org/presentationml/2006/main">
  <p:tag name="AS_UNIQUEID" val="22220"/>
</p:tagLst>
</file>

<file path=ppt/tags/tag2168.xml><?xml version="1.0" encoding="utf-8"?>
<p:tagLst xmlns:p="http://schemas.openxmlformats.org/presentationml/2006/main">
  <p:tag name="AS_UNIQUEID" val="22221"/>
</p:tagLst>
</file>

<file path=ppt/tags/tag2169.xml><?xml version="1.0" encoding="utf-8"?>
<p:tagLst xmlns:p="http://schemas.openxmlformats.org/presentationml/2006/main">
  <p:tag name="AS_UNIQUEID" val="22235"/>
</p:tagLst>
</file>

<file path=ppt/tags/tag217.xml><?xml version="1.0" encoding="utf-8"?>
<p:tagLst xmlns:p="http://schemas.openxmlformats.org/presentationml/2006/main">
  <p:tag name="AS_UNIQUEID" val="21717"/>
</p:tagLst>
</file>

<file path=ppt/tags/tag2170.xml><?xml version="1.0" encoding="utf-8"?>
<p:tagLst xmlns:p="http://schemas.openxmlformats.org/presentationml/2006/main">
  <p:tag name="AS_UNIQUEID" val="22236"/>
</p:tagLst>
</file>

<file path=ppt/tags/tag2171.xml><?xml version="1.0" encoding="utf-8"?>
<p:tagLst xmlns:p="http://schemas.openxmlformats.org/presentationml/2006/main">
  <p:tag name="AS_UNIQUEID" val="22237"/>
</p:tagLst>
</file>

<file path=ppt/tags/tag2172.xml><?xml version="1.0" encoding="utf-8"?>
<p:tagLst xmlns:p="http://schemas.openxmlformats.org/presentationml/2006/main">
  <p:tag name="AS_UNIQUEID" val="22238"/>
</p:tagLst>
</file>

<file path=ppt/tags/tag2173.xml><?xml version="1.0" encoding="utf-8"?>
<p:tagLst xmlns:p="http://schemas.openxmlformats.org/presentationml/2006/main">
  <p:tag name="AS_UNIQUEID" val="22239"/>
</p:tagLst>
</file>

<file path=ppt/tags/tag2174.xml><?xml version="1.0" encoding="utf-8"?>
<p:tagLst xmlns:p="http://schemas.openxmlformats.org/presentationml/2006/main">
  <p:tag name="AS_UNIQUEID" val="22240"/>
</p:tagLst>
</file>

<file path=ppt/tags/tag2175.xml><?xml version="1.0" encoding="utf-8"?>
<p:tagLst xmlns:p="http://schemas.openxmlformats.org/presentationml/2006/main">
  <p:tag name="AS_UNIQUEID" val="22241"/>
</p:tagLst>
</file>

<file path=ppt/tags/tag2176.xml><?xml version="1.0" encoding="utf-8"?>
<p:tagLst xmlns:p="http://schemas.openxmlformats.org/presentationml/2006/main">
  <p:tag name="AS_UNIQUEID" val="9841"/>
</p:tagLst>
</file>

<file path=ppt/tags/tag2177.xml><?xml version="1.0" encoding="utf-8"?>
<p:tagLst xmlns:p="http://schemas.openxmlformats.org/presentationml/2006/main">
  <p:tag name="AS_UNIQUEID" val="9842"/>
  <p:tag name="KSO_WM_BEAUTIFY_FLAG" val=""/>
</p:tagLst>
</file>

<file path=ppt/tags/tag2178.xml><?xml version="1.0" encoding="utf-8"?>
<p:tagLst xmlns:p="http://schemas.openxmlformats.org/presentationml/2006/main">
  <p:tag name="AS_UNIQUEID" val="9845"/>
</p:tagLst>
</file>

<file path=ppt/tags/tag2179.xml><?xml version="1.0" encoding="utf-8"?>
<p:tagLst xmlns:p="http://schemas.openxmlformats.org/presentationml/2006/main">
  <p:tag name="AS_UNIQUEID" val="22242"/>
</p:tagLst>
</file>

<file path=ppt/tags/tag218.xml><?xml version="1.0" encoding="utf-8"?>
<p:tagLst xmlns:p="http://schemas.openxmlformats.org/presentationml/2006/main">
  <p:tag name="AS_UNIQUEID" val="21718"/>
  <p:tag name="KSO_WM_DIAGRAM_VIRTUALLY_FRAME" val="{&quot;height&quot;:539.1,&quot;left&quot;:43.45,&quot;top&quot;:31.7,&quot;width&quot;:866.1117322834646}"/>
</p:tagLst>
</file>

<file path=ppt/tags/tag2180.xml><?xml version="1.0" encoding="utf-8"?>
<p:tagLst xmlns:p="http://schemas.openxmlformats.org/presentationml/2006/main">
  <p:tag name="AS_UNIQUEID" val="22243"/>
</p:tagLst>
</file>

<file path=ppt/tags/tag2181.xml><?xml version="1.0" encoding="utf-8"?>
<p:tagLst xmlns:p="http://schemas.openxmlformats.org/presentationml/2006/main">
  <p:tag name="AS_UNIQUEID" val="9841"/>
</p:tagLst>
</file>

<file path=ppt/tags/tag2182.xml><?xml version="1.0" encoding="utf-8"?>
<p:tagLst xmlns:p="http://schemas.openxmlformats.org/presentationml/2006/main">
  <p:tag name="AS_UNIQUEID" val="9842"/>
  <p:tag name="KSO_WM_BEAUTIFY_FLAG" val=""/>
</p:tagLst>
</file>

<file path=ppt/tags/tag2183.xml><?xml version="1.0" encoding="utf-8"?>
<p:tagLst xmlns:p="http://schemas.openxmlformats.org/presentationml/2006/main">
  <p:tag name="AS_UNIQUEID" val="9845"/>
</p:tagLst>
</file>

<file path=ppt/tags/tag2184.xml><?xml version="1.0" encoding="utf-8"?>
<p:tagLst xmlns:p="http://schemas.openxmlformats.org/presentationml/2006/main">
  <p:tag name="AS_UNIQUEID" val="22244"/>
</p:tagLst>
</file>

<file path=ppt/tags/tag2185.xml><?xml version="1.0" encoding="utf-8"?>
<p:tagLst xmlns:p="http://schemas.openxmlformats.org/presentationml/2006/main">
  <p:tag name="AS_UNIQUEID" val="9841"/>
</p:tagLst>
</file>

<file path=ppt/tags/tag2186.xml><?xml version="1.0" encoding="utf-8"?>
<p:tagLst xmlns:p="http://schemas.openxmlformats.org/presentationml/2006/main">
  <p:tag name="AS_UNIQUEID" val="9842"/>
  <p:tag name="KSO_WM_BEAUTIFY_FLAG" val=""/>
</p:tagLst>
</file>

<file path=ppt/tags/tag2187.xml><?xml version="1.0" encoding="utf-8"?>
<p:tagLst xmlns:p="http://schemas.openxmlformats.org/presentationml/2006/main">
  <p:tag name="AS_UNIQUEID" val="9845"/>
</p:tagLst>
</file>

<file path=ppt/tags/tag2188.xml><?xml version="1.0" encoding="utf-8"?>
<p:tagLst xmlns:p="http://schemas.openxmlformats.org/presentationml/2006/main">
  <p:tag name="AS_UNIQUEID" val="22231"/>
</p:tagLst>
</file>

<file path=ppt/tags/tag2189.xml><?xml version="1.0" encoding="utf-8"?>
<p:tagLst xmlns:p="http://schemas.openxmlformats.org/presentationml/2006/main">
  <p:tag name="AS_UNIQUEID" val="22232"/>
</p:tagLst>
</file>

<file path=ppt/tags/tag219.xml><?xml version="1.0" encoding="utf-8"?>
<p:tagLst xmlns:p="http://schemas.openxmlformats.org/presentationml/2006/main">
  <p:tag name="AS_UNIQUEID" val="21719"/>
  <p:tag name="KSO_WM_DIAGRAM_VIRTUALLY_FRAME" val="{&quot;height&quot;:539.1,&quot;left&quot;:43.45,&quot;top&quot;:31.7,&quot;width&quot;:866.1117322834646}"/>
</p:tagLst>
</file>

<file path=ppt/tags/tag2190.xml><?xml version="1.0" encoding="utf-8"?>
<p:tagLst xmlns:p="http://schemas.openxmlformats.org/presentationml/2006/main">
  <p:tag name="AS_UNIQUEID" val="22233"/>
</p:tagLst>
</file>

<file path=ppt/tags/tag2191.xml><?xml version="1.0" encoding="utf-8"?>
<p:tagLst xmlns:p="http://schemas.openxmlformats.org/presentationml/2006/main">
  <p:tag name="AS_UNIQUEID" val="22250"/>
</p:tagLst>
</file>

<file path=ppt/tags/tag2192.xml><?xml version="1.0" encoding="utf-8"?>
<p:tagLst xmlns:p="http://schemas.openxmlformats.org/presentationml/2006/main">
  <p:tag name="AS_UNIQUEID" val="22251"/>
</p:tagLst>
</file>

<file path=ppt/tags/tag2193.xml><?xml version="1.0" encoding="utf-8"?>
<p:tagLst xmlns:p="http://schemas.openxmlformats.org/presentationml/2006/main">
  <p:tag name="AS_UNIQUEID" val="22252"/>
</p:tagLst>
</file>

<file path=ppt/tags/tag2194.xml><?xml version="1.0" encoding="utf-8"?>
<p:tagLst xmlns:p="http://schemas.openxmlformats.org/presentationml/2006/main">
  <p:tag name="AS_UNIQUEID" val="22253"/>
</p:tagLst>
</file>

<file path=ppt/tags/tag2195.xml><?xml version="1.0" encoding="utf-8"?>
<p:tagLst xmlns:p="http://schemas.openxmlformats.org/presentationml/2006/main">
  <p:tag name="AS_UNIQUEID" val="22254"/>
</p:tagLst>
</file>

<file path=ppt/tags/tag2196.xml><?xml version="1.0" encoding="utf-8"?>
<p:tagLst xmlns:p="http://schemas.openxmlformats.org/presentationml/2006/main">
  <p:tag name="AS_UNIQUEID" val="22255"/>
</p:tagLst>
</file>

<file path=ppt/tags/tag2197.xml><?xml version="1.0" encoding="utf-8"?>
<p:tagLst xmlns:p="http://schemas.openxmlformats.org/presentationml/2006/main">
  <p:tag name="AS_UNIQUEID" val="22256"/>
</p:tagLst>
</file>

<file path=ppt/tags/tag2198.xml><?xml version="1.0" encoding="utf-8"?>
<p:tagLst xmlns:p="http://schemas.openxmlformats.org/presentationml/2006/main">
  <p:tag name="AS_UNIQUEID" val="9841"/>
</p:tagLst>
</file>

<file path=ppt/tags/tag2199.xml><?xml version="1.0" encoding="utf-8"?>
<p:tagLst xmlns:p="http://schemas.openxmlformats.org/presentationml/2006/main">
  <p:tag name="AS_UNIQUEID" val="9842"/>
  <p:tag name="KSO_WM_BEAUTIFY_FLAG" val=""/>
</p:tagLst>
</file>

<file path=ppt/tags/tag22.xml><?xml version="1.0" encoding="utf-8"?>
<p:tagLst xmlns:p="http://schemas.openxmlformats.org/presentationml/2006/main">
  <p:tag name="AS_UNIQUEID" val="1520"/>
</p:tagLst>
</file>

<file path=ppt/tags/tag220.xml><?xml version="1.0" encoding="utf-8"?>
<p:tagLst xmlns:p="http://schemas.openxmlformats.org/presentationml/2006/main">
  <p:tag name="AS_UNIQUEID" val="21720"/>
  <p:tag name="KSO_WM_DIAGRAM_VIRTUALLY_FRAME" val="{&quot;height&quot;:539.1,&quot;left&quot;:43.45,&quot;top&quot;:31.7,&quot;width&quot;:866.1117322834646}"/>
</p:tagLst>
</file>

<file path=ppt/tags/tag2200.xml><?xml version="1.0" encoding="utf-8"?>
<p:tagLst xmlns:p="http://schemas.openxmlformats.org/presentationml/2006/main">
  <p:tag name="AS_UNIQUEID" val="9845"/>
</p:tagLst>
</file>

<file path=ppt/tags/tag2201.xml><?xml version="1.0" encoding="utf-8"?>
<p:tagLst xmlns:p="http://schemas.openxmlformats.org/presentationml/2006/main">
  <p:tag name="AS_UNIQUEID" val="22246"/>
</p:tagLst>
</file>

<file path=ppt/tags/tag2202.xml><?xml version="1.0" encoding="utf-8"?>
<p:tagLst xmlns:p="http://schemas.openxmlformats.org/presentationml/2006/main">
  <p:tag name="AS_UNIQUEID" val="22247"/>
</p:tagLst>
</file>

<file path=ppt/tags/tag2203.xml><?xml version="1.0" encoding="utf-8"?>
<p:tagLst xmlns:p="http://schemas.openxmlformats.org/presentationml/2006/main">
  <p:tag name="AS_UNIQUEID" val="22248"/>
</p:tagLst>
</file>

<file path=ppt/tags/tag2204.xml><?xml version="1.0" encoding="utf-8"?>
<p:tagLst xmlns:p="http://schemas.openxmlformats.org/presentationml/2006/main">
  <p:tag name="AS_UNIQUEID" val="22262"/>
</p:tagLst>
</file>

<file path=ppt/tags/tag2205.xml><?xml version="1.0" encoding="utf-8"?>
<p:tagLst xmlns:p="http://schemas.openxmlformats.org/presentationml/2006/main">
  <p:tag name="AS_UNIQUEID" val="22263"/>
</p:tagLst>
</file>

<file path=ppt/tags/tag2206.xml><?xml version="1.0" encoding="utf-8"?>
<p:tagLst xmlns:p="http://schemas.openxmlformats.org/presentationml/2006/main">
  <p:tag name="AS_UNIQUEID" val="22264"/>
</p:tagLst>
</file>

<file path=ppt/tags/tag2207.xml><?xml version="1.0" encoding="utf-8"?>
<p:tagLst xmlns:p="http://schemas.openxmlformats.org/presentationml/2006/main">
  <p:tag name="AS_UNIQUEID" val="22265"/>
</p:tagLst>
</file>

<file path=ppt/tags/tag2208.xml><?xml version="1.0" encoding="utf-8"?>
<p:tagLst xmlns:p="http://schemas.openxmlformats.org/presentationml/2006/main">
  <p:tag name="AS_UNIQUEID" val="22266"/>
</p:tagLst>
</file>

<file path=ppt/tags/tag2209.xml><?xml version="1.0" encoding="utf-8"?>
<p:tagLst xmlns:p="http://schemas.openxmlformats.org/presentationml/2006/main">
  <p:tag name="AS_UNIQUEID" val="22267"/>
</p:tagLst>
</file>

<file path=ppt/tags/tag221.xml><?xml version="1.0" encoding="utf-8"?>
<p:tagLst xmlns:p="http://schemas.openxmlformats.org/presentationml/2006/main">
  <p:tag name="AS_UNIQUEID" val="21721"/>
</p:tagLst>
</file>

<file path=ppt/tags/tag2210.xml><?xml version="1.0" encoding="utf-8"?>
<p:tagLst xmlns:p="http://schemas.openxmlformats.org/presentationml/2006/main">
  <p:tag name="AS_UNIQUEID" val="22268"/>
</p:tagLst>
</file>

<file path=ppt/tags/tag2211.xml><?xml version="1.0" encoding="utf-8"?>
<p:tagLst xmlns:p="http://schemas.openxmlformats.org/presentationml/2006/main">
  <p:tag name="AS_UNIQUEID" val="9841"/>
</p:tagLst>
</file>

<file path=ppt/tags/tag2212.xml><?xml version="1.0" encoding="utf-8"?>
<p:tagLst xmlns:p="http://schemas.openxmlformats.org/presentationml/2006/main">
  <p:tag name="AS_UNIQUEID" val="9842"/>
  <p:tag name="KSO_WM_BEAUTIFY_FLAG" val=""/>
</p:tagLst>
</file>

<file path=ppt/tags/tag2213.xml><?xml version="1.0" encoding="utf-8"?>
<p:tagLst xmlns:p="http://schemas.openxmlformats.org/presentationml/2006/main">
  <p:tag name="AS_UNIQUEID" val="9845"/>
</p:tagLst>
</file>

<file path=ppt/tags/tag2214.xml><?xml version="1.0" encoding="utf-8"?>
<p:tagLst xmlns:p="http://schemas.openxmlformats.org/presentationml/2006/main">
  <p:tag name="AS_UNIQUEID" val="22269"/>
</p:tagLst>
</file>

<file path=ppt/tags/tag2215.xml><?xml version="1.0" encoding="utf-8"?>
<p:tagLst xmlns:p="http://schemas.openxmlformats.org/presentationml/2006/main">
  <p:tag name="AS_UNIQUEID" val="9841"/>
</p:tagLst>
</file>

<file path=ppt/tags/tag2216.xml><?xml version="1.0" encoding="utf-8"?>
<p:tagLst xmlns:p="http://schemas.openxmlformats.org/presentationml/2006/main">
  <p:tag name="AS_UNIQUEID" val="9842"/>
  <p:tag name="KSO_WM_BEAUTIFY_FLAG" val=""/>
</p:tagLst>
</file>

<file path=ppt/tags/tag2217.xml><?xml version="1.0" encoding="utf-8"?>
<p:tagLst xmlns:p="http://schemas.openxmlformats.org/presentationml/2006/main">
  <p:tag name="AS_UNIQUEID" val="9845"/>
</p:tagLst>
</file>

<file path=ppt/tags/tag2218.xml><?xml version="1.0" encoding="utf-8"?>
<p:tagLst xmlns:p="http://schemas.openxmlformats.org/presentationml/2006/main">
  <p:tag name="AS_UNIQUEID" val="22270"/>
</p:tagLst>
</file>

<file path=ppt/tags/tag2219.xml><?xml version="1.0" encoding="utf-8"?>
<p:tagLst xmlns:p="http://schemas.openxmlformats.org/presentationml/2006/main">
  <p:tag name="AS_UNIQUEID" val="9841"/>
</p:tagLst>
</file>

<file path=ppt/tags/tag222.xml><?xml version="1.0" encoding="utf-8"?>
<p:tagLst xmlns:p="http://schemas.openxmlformats.org/presentationml/2006/main">
  <p:tag name="AS_UNIQUEID" val="21722"/>
</p:tagLst>
</file>

<file path=ppt/tags/tag2220.xml><?xml version="1.0" encoding="utf-8"?>
<p:tagLst xmlns:p="http://schemas.openxmlformats.org/presentationml/2006/main">
  <p:tag name="AS_UNIQUEID" val="9842"/>
  <p:tag name="KSO_WM_BEAUTIFY_FLAG" val=""/>
</p:tagLst>
</file>

<file path=ppt/tags/tag2221.xml><?xml version="1.0" encoding="utf-8"?>
<p:tagLst xmlns:p="http://schemas.openxmlformats.org/presentationml/2006/main">
  <p:tag name="AS_UNIQUEID" val="9845"/>
</p:tagLst>
</file>

<file path=ppt/tags/tag2222.xml><?xml version="1.0" encoding="utf-8"?>
<p:tagLst xmlns:p="http://schemas.openxmlformats.org/presentationml/2006/main">
  <p:tag name="AS_UNIQUEID" val="22271"/>
</p:tagLst>
</file>

<file path=ppt/tags/tag2223.xml><?xml version="1.0" encoding="utf-8"?>
<p:tagLst xmlns:p="http://schemas.openxmlformats.org/presentationml/2006/main">
  <p:tag name="AS_UNIQUEID" val="9841"/>
</p:tagLst>
</file>

<file path=ppt/tags/tag2224.xml><?xml version="1.0" encoding="utf-8"?>
<p:tagLst xmlns:p="http://schemas.openxmlformats.org/presentationml/2006/main">
  <p:tag name="AS_UNIQUEID" val="9842"/>
  <p:tag name="KSO_WM_BEAUTIFY_FLAG" val=""/>
</p:tagLst>
</file>

<file path=ppt/tags/tag2225.xml><?xml version="1.0" encoding="utf-8"?>
<p:tagLst xmlns:p="http://schemas.openxmlformats.org/presentationml/2006/main">
  <p:tag name="AS_UNIQUEID" val="9845"/>
</p:tagLst>
</file>

<file path=ppt/tags/tag2226.xml><?xml version="1.0" encoding="utf-8"?>
<p:tagLst xmlns:p="http://schemas.openxmlformats.org/presentationml/2006/main">
  <p:tag name="AS_UNIQUEID" val="22258"/>
</p:tagLst>
</file>

<file path=ppt/tags/tag2227.xml><?xml version="1.0" encoding="utf-8"?>
<p:tagLst xmlns:p="http://schemas.openxmlformats.org/presentationml/2006/main">
  <p:tag name="AS_UNIQUEID" val="22259"/>
</p:tagLst>
</file>

<file path=ppt/tags/tag2228.xml><?xml version="1.0" encoding="utf-8"?>
<p:tagLst xmlns:p="http://schemas.openxmlformats.org/presentationml/2006/main">
  <p:tag name="AS_UNIQUEID" val="22260"/>
</p:tagLst>
</file>

<file path=ppt/tags/tag2229.xml><?xml version="1.0" encoding="utf-8"?>
<p:tagLst xmlns:p="http://schemas.openxmlformats.org/presentationml/2006/main">
  <p:tag name="AS_UNIQUEID" val="22277"/>
</p:tagLst>
</file>

<file path=ppt/tags/tag223.xml><?xml version="1.0" encoding="utf-8"?>
<p:tagLst xmlns:p="http://schemas.openxmlformats.org/presentationml/2006/main">
  <p:tag name="AS_UNIQUEID" val="21723"/>
</p:tagLst>
</file>

<file path=ppt/tags/tag2230.xml><?xml version="1.0" encoding="utf-8"?>
<p:tagLst xmlns:p="http://schemas.openxmlformats.org/presentationml/2006/main">
  <p:tag name="AS_UNIQUEID" val="22278"/>
</p:tagLst>
</file>

<file path=ppt/tags/tag2231.xml><?xml version="1.0" encoding="utf-8"?>
<p:tagLst xmlns:p="http://schemas.openxmlformats.org/presentationml/2006/main">
  <p:tag name="AS_UNIQUEID" val="22279"/>
</p:tagLst>
</file>

<file path=ppt/tags/tag2232.xml><?xml version="1.0" encoding="utf-8"?>
<p:tagLst xmlns:p="http://schemas.openxmlformats.org/presentationml/2006/main">
  <p:tag name="AS_UNIQUEID" val="22280"/>
</p:tagLst>
</file>

<file path=ppt/tags/tag2233.xml><?xml version="1.0" encoding="utf-8"?>
<p:tagLst xmlns:p="http://schemas.openxmlformats.org/presentationml/2006/main">
  <p:tag name="AS_UNIQUEID" val="22281"/>
</p:tagLst>
</file>

<file path=ppt/tags/tag2234.xml><?xml version="1.0" encoding="utf-8"?>
<p:tagLst xmlns:p="http://schemas.openxmlformats.org/presentationml/2006/main">
  <p:tag name="AS_UNIQUEID" val="22282"/>
</p:tagLst>
</file>

<file path=ppt/tags/tag2235.xml><?xml version="1.0" encoding="utf-8"?>
<p:tagLst xmlns:p="http://schemas.openxmlformats.org/presentationml/2006/main">
  <p:tag name="AS_UNIQUEID" val="22283"/>
</p:tagLst>
</file>

<file path=ppt/tags/tag2236.xml><?xml version="1.0" encoding="utf-8"?>
<p:tagLst xmlns:p="http://schemas.openxmlformats.org/presentationml/2006/main">
  <p:tag name="AS_UNIQUEID" val="9842"/>
  <p:tag name="KSO_WM_BEAUTIFY_FLAG" val=""/>
</p:tagLst>
</file>

<file path=ppt/tags/tag2237.xml><?xml version="1.0" encoding="utf-8"?>
<p:tagLst xmlns:p="http://schemas.openxmlformats.org/presentationml/2006/main">
  <p:tag name="AS_UNIQUEID" val="9841"/>
</p:tagLst>
</file>

<file path=ppt/tags/tag2238.xml><?xml version="1.0" encoding="utf-8"?>
<p:tagLst xmlns:p="http://schemas.openxmlformats.org/presentationml/2006/main">
  <p:tag name="AS_UNIQUEID" val="9845"/>
</p:tagLst>
</file>

<file path=ppt/tags/tag2239.xml><?xml version="1.0" encoding="utf-8"?>
<p:tagLst xmlns:p="http://schemas.openxmlformats.org/presentationml/2006/main">
  <p:tag name="AS_UNIQUEID" val="22284"/>
</p:tagLst>
</file>

<file path=ppt/tags/tag224.xml><?xml version="1.0" encoding="utf-8"?>
<p:tagLst xmlns:p="http://schemas.openxmlformats.org/presentationml/2006/main">
  <p:tag name="AS_UNIQUEID" val="21724"/>
  <p:tag name="KSO_WM_DIAGRAM_VIRTUALLY_FRAME" val="{&quot;height&quot;:539.1,&quot;left&quot;:43.45,&quot;top&quot;:31.7,&quot;width&quot;:866.1117322834646}"/>
</p:tagLst>
</file>

<file path=ppt/tags/tag2240.xml><?xml version="1.0" encoding="utf-8"?>
<p:tagLst xmlns:p="http://schemas.openxmlformats.org/presentationml/2006/main">
  <p:tag name="AS_UNIQUEID" val="9842"/>
  <p:tag name="KSO_WM_BEAUTIFY_FLAG" val=""/>
</p:tagLst>
</file>

<file path=ppt/tags/tag2241.xml><?xml version="1.0" encoding="utf-8"?>
<p:tagLst xmlns:p="http://schemas.openxmlformats.org/presentationml/2006/main">
  <p:tag name="AS_UNIQUEID" val="9841"/>
</p:tagLst>
</file>

<file path=ppt/tags/tag2242.xml><?xml version="1.0" encoding="utf-8"?>
<p:tagLst xmlns:p="http://schemas.openxmlformats.org/presentationml/2006/main">
  <p:tag name="AS_UNIQUEID" val="9845"/>
</p:tagLst>
</file>

<file path=ppt/tags/tag2243.xml><?xml version="1.0" encoding="utf-8"?>
<p:tagLst xmlns:p="http://schemas.openxmlformats.org/presentationml/2006/main">
  <p:tag name="AS_UNIQUEID" val="22285"/>
</p:tagLst>
</file>

<file path=ppt/tags/tag2244.xml><?xml version="1.0" encoding="utf-8"?>
<p:tagLst xmlns:p="http://schemas.openxmlformats.org/presentationml/2006/main">
  <p:tag name="AS_UNIQUEID" val="9842"/>
  <p:tag name="KSO_WM_BEAUTIFY_FLAG" val=""/>
</p:tagLst>
</file>

<file path=ppt/tags/tag2245.xml><?xml version="1.0" encoding="utf-8"?>
<p:tagLst xmlns:p="http://schemas.openxmlformats.org/presentationml/2006/main">
  <p:tag name="AS_UNIQUEID" val="9841"/>
</p:tagLst>
</file>

<file path=ppt/tags/tag2246.xml><?xml version="1.0" encoding="utf-8"?>
<p:tagLst xmlns:p="http://schemas.openxmlformats.org/presentationml/2006/main">
  <p:tag name="AS_UNIQUEID" val="9845"/>
</p:tagLst>
</file>

<file path=ppt/tags/tag2247.xml><?xml version="1.0" encoding="utf-8"?>
<p:tagLst xmlns:p="http://schemas.openxmlformats.org/presentationml/2006/main">
  <p:tag name="AS_UNIQUEID" val="22286"/>
</p:tagLst>
</file>

<file path=ppt/tags/tag2248.xml><?xml version="1.0" encoding="utf-8"?>
<p:tagLst xmlns:p="http://schemas.openxmlformats.org/presentationml/2006/main">
  <p:tag name="AS_UNIQUEID" val="9842"/>
  <p:tag name="KSO_WM_BEAUTIFY_FLAG" val=""/>
</p:tagLst>
</file>

<file path=ppt/tags/tag2249.xml><?xml version="1.0" encoding="utf-8"?>
<p:tagLst xmlns:p="http://schemas.openxmlformats.org/presentationml/2006/main">
  <p:tag name="AS_UNIQUEID" val="9841"/>
</p:tagLst>
</file>

<file path=ppt/tags/tag225.xml><?xml version="1.0" encoding="utf-8"?>
<p:tagLst xmlns:p="http://schemas.openxmlformats.org/presentationml/2006/main">
  <p:tag name="AS_UNIQUEID" val="21725"/>
  <p:tag name="KSO_WM_DIAGRAM_VIRTUALLY_FRAME" val="{&quot;height&quot;:539.1,&quot;left&quot;:43.45,&quot;top&quot;:31.7,&quot;width&quot;:866.1117322834646}"/>
</p:tagLst>
</file>

<file path=ppt/tags/tag2250.xml><?xml version="1.0" encoding="utf-8"?>
<p:tagLst xmlns:p="http://schemas.openxmlformats.org/presentationml/2006/main">
  <p:tag name="AS_UNIQUEID" val="9845"/>
</p:tagLst>
</file>

<file path=ppt/tags/tag2251.xml><?xml version="1.0" encoding="utf-8"?>
<p:tagLst xmlns:p="http://schemas.openxmlformats.org/presentationml/2006/main">
  <p:tag name="AS_UNIQUEID" val="22273"/>
</p:tagLst>
</file>

<file path=ppt/tags/tag2252.xml><?xml version="1.0" encoding="utf-8"?>
<p:tagLst xmlns:p="http://schemas.openxmlformats.org/presentationml/2006/main">
  <p:tag name="AS_UNIQUEID" val="22274"/>
</p:tagLst>
</file>

<file path=ppt/tags/tag2253.xml><?xml version="1.0" encoding="utf-8"?>
<p:tagLst xmlns:p="http://schemas.openxmlformats.org/presentationml/2006/main">
  <p:tag name="AS_UNIQUEID" val="22275"/>
</p:tagLst>
</file>

<file path=ppt/tags/tag2254.xml><?xml version="1.0" encoding="utf-8"?>
<p:tagLst xmlns:p="http://schemas.openxmlformats.org/presentationml/2006/main">
  <p:tag name="AS_UNIQUEID" val="22288"/>
</p:tagLst>
</file>

<file path=ppt/tags/tag2255.xml><?xml version="1.0" encoding="utf-8"?>
<p:tagLst xmlns:p="http://schemas.openxmlformats.org/presentationml/2006/main">
  <p:tag name="AS_UNIQUEID" val="22289"/>
</p:tagLst>
</file>

<file path=ppt/tags/tag2256.xml><?xml version="1.0" encoding="utf-8"?>
<p:tagLst xmlns:p="http://schemas.openxmlformats.org/presentationml/2006/main">
  <p:tag name="AS_UNIQUEID" val="22290"/>
  <p:tag name="KSO_WM_BEAUTIFY_FLAG" val=""/>
</p:tagLst>
</file>

<file path=ppt/tags/tag2257.xml><?xml version="1.0" encoding="utf-8"?>
<p:tagLst xmlns:p="http://schemas.openxmlformats.org/presentationml/2006/main">
  <p:tag name="AS_UNIQUEID" val="22291"/>
</p:tagLst>
</file>

<file path=ppt/tags/tag2258.xml><?xml version="1.0" encoding="utf-8"?>
<p:tagLst xmlns:p="http://schemas.openxmlformats.org/presentationml/2006/main">
  <p:tag name="AS_UNIQUEID" val="22292"/>
</p:tagLst>
</file>

<file path=ppt/tags/tag2259.xml><?xml version="1.0" encoding="utf-8"?>
<p:tagLst xmlns:p="http://schemas.openxmlformats.org/presentationml/2006/main">
  <p:tag name="AS_UNIQUEID" val="22293"/>
  <p:tag name="KSO_WM_BEAUTIFY_FLAG" val=""/>
</p:tagLst>
</file>

<file path=ppt/tags/tag226.xml><?xml version="1.0" encoding="utf-8"?>
<p:tagLst xmlns:p="http://schemas.openxmlformats.org/presentationml/2006/main">
  <p:tag name="AS_UNIQUEID" val="21726"/>
  <p:tag name="KSO_WM_DIAGRAM_VIRTUALLY_FRAME" val="{&quot;height&quot;:539.1,&quot;left&quot;:43.45,&quot;top&quot;:31.7,&quot;width&quot;:866.1117322834646}"/>
</p:tagLst>
</file>

<file path=ppt/tags/tag2260.xml><?xml version="1.0" encoding="utf-8"?>
<p:tagLst xmlns:p="http://schemas.openxmlformats.org/presentationml/2006/main">
  <p:tag name="AS_UNIQUEID" val="22294"/>
</p:tagLst>
</file>

<file path=ppt/tags/tag2261.xml><?xml version="1.0" encoding="utf-8"?>
<p:tagLst xmlns:p="http://schemas.openxmlformats.org/presentationml/2006/main">
  <p:tag name="AS_UNIQUEID" val="22295"/>
</p:tagLst>
</file>

<file path=ppt/tags/tag2262.xml><?xml version="1.0" encoding="utf-8"?>
<p:tagLst xmlns:p="http://schemas.openxmlformats.org/presentationml/2006/main">
  <p:tag name="AS_UNIQUEID" val="22296"/>
</p:tagLst>
</file>

<file path=ppt/tags/tag2263.xml><?xml version="1.0" encoding="utf-8"?>
<p:tagLst xmlns:p="http://schemas.openxmlformats.org/presentationml/2006/main">
  <p:tag name="AS_UNIQUEID" val="22302"/>
  <p:tag name="KSO_WM_DIAGRAM_VIRTUALLY_FRAME" val="{&quot;height&quot;:375.33755905511805,&quot;left&quot;:22.68007874015748,&quot;top&quot;:84.1,&quot;width&quot;:930.4199212598426}"/>
</p:tagLst>
</file>

<file path=ppt/tags/tag2264.xml><?xml version="1.0" encoding="utf-8"?>
<p:tagLst xmlns:p="http://schemas.openxmlformats.org/presentationml/2006/main">
  <p:tag name="AS_UNIQUEID" val="22303"/>
</p:tagLst>
</file>

<file path=ppt/tags/tag2265.xml><?xml version="1.0" encoding="utf-8"?>
<p:tagLst xmlns:p="http://schemas.openxmlformats.org/presentationml/2006/main">
  <p:tag name="AS_UNIQUEID" val="22304"/>
</p:tagLst>
</file>

<file path=ppt/tags/tag2266.xml><?xml version="1.0" encoding="utf-8"?>
<p:tagLst xmlns:p="http://schemas.openxmlformats.org/presentationml/2006/main">
  <p:tag name="AS_UNIQUEID" val="22305"/>
</p:tagLst>
</file>

<file path=ppt/tags/tag2267.xml><?xml version="1.0" encoding="utf-8"?>
<p:tagLst xmlns:p="http://schemas.openxmlformats.org/presentationml/2006/main">
  <p:tag name="AS_UNIQUEID" val="22306"/>
</p:tagLst>
</file>

<file path=ppt/tags/tag2268.xml><?xml version="1.0" encoding="utf-8"?>
<p:tagLst xmlns:p="http://schemas.openxmlformats.org/presentationml/2006/main">
  <p:tag name="AS_UNIQUEID" val="22307"/>
</p:tagLst>
</file>

<file path=ppt/tags/tag2269.xml><?xml version="1.0" encoding="utf-8"?>
<p:tagLst xmlns:p="http://schemas.openxmlformats.org/presentationml/2006/main">
  <p:tag name="AS_UNIQUEID" val="22308"/>
  <p:tag name="KSO_WM_DIAGRAM_VIRTUALLY_FRAME" val="{&quot;height&quot;:375.33755905511805,&quot;left&quot;:22.68007874015748,&quot;top&quot;:84.1,&quot;width&quot;:930.4199212598426}"/>
</p:tagLst>
</file>

<file path=ppt/tags/tag227.xml><?xml version="1.0" encoding="utf-8"?>
<p:tagLst xmlns:p="http://schemas.openxmlformats.org/presentationml/2006/main">
  <p:tag name="AS_UNIQUEID" val="21727"/>
</p:tagLst>
</file>

<file path=ppt/tags/tag2270.xml><?xml version="1.0" encoding="utf-8"?>
<p:tagLst xmlns:p="http://schemas.openxmlformats.org/presentationml/2006/main">
  <p:tag name="AS_UNIQUEID" val="22309"/>
  <p:tag name="KSO_WM_DIAGRAM_VIRTUALLY_FRAME" val="{&quot;height&quot;:375.33755905511805,&quot;left&quot;:22.68007874015748,&quot;top&quot;:84.1,&quot;width&quot;:930.4199212598426}"/>
</p:tagLst>
</file>

<file path=ppt/tags/tag2271.xml><?xml version="1.0" encoding="utf-8"?>
<p:tagLst xmlns:p="http://schemas.openxmlformats.org/presentationml/2006/main">
  <p:tag name="AS_UNIQUEID" val="22310"/>
  <p:tag name="KSO_WM_DIAGRAM_VIRTUALLY_FRAME" val="{&quot;height&quot;:375.33755905511805,&quot;left&quot;:22.68007874015748,&quot;top&quot;:84.1,&quot;width&quot;:930.4199212598426}"/>
</p:tagLst>
</file>

<file path=ppt/tags/tag2272.xml><?xml version="1.0" encoding="utf-8"?>
<p:tagLst xmlns:p="http://schemas.openxmlformats.org/presentationml/2006/main">
  <p:tag name="AS_UNIQUEID" val="22311"/>
  <p:tag name="KSO_WM_DIAGRAM_VIRTUALLY_FRAME" val="{&quot;height&quot;:375.33755905511805,&quot;left&quot;:22.68007874015748,&quot;top&quot;:84.1,&quot;width&quot;:930.4199212598426}"/>
</p:tagLst>
</file>

<file path=ppt/tags/tag2273.xml><?xml version="1.0" encoding="utf-8"?>
<p:tagLst xmlns:p="http://schemas.openxmlformats.org/presentationml/2006/main">
  <p:tag name="AS_UNIQUEID" val="22312"/>
  <p:tag name="KSO_WM_DIAGRAM_VIRTUALLY_FRAME" val="{&quot;height&quot;:375.33755905511805,&quot;left&quot;:22.68007874015748,&quot;top&quot;:84.1,&quot;width&quot;:930.4199212598426}"/>
</p:tagLst>
</file>

<file path=ppt/tags/tag2274.xml><?xml version="1.0" encoding="utf-8"?>
<p:tagLst xmlns:p="http://schemas.openxmlformats.org/presentationml/2006/main">
  <p:tag name="AS_UNIQUEID" val="22312"/>
  <p:tag name="KSO_WM_DIAGRAM_VIRTUALLY_FRAME" val="{&quot;height&quot;:375.33755905511805,&quot;left&quot;:22.68007874015748,&quot;top&quot;:84.1,&quot;width&quot;:930.4199212598426}"/>
</p:tagLst>
</file>

<file path=ppt/tags/tag2275.xml><?xml version="1.0" encoding="utf-8"?>
<p:tagLst xmlns:p="http://schemas.openxmlformats.org/presentationml/2006/main">
  <p:tag name="AS_UNIQUEID" val="22314"/>
  <p:tag name="KSO_WM_DIAGRAM_VIRTUALLY_FRAME" val="{&quot;height&quot;:375.33755905511805,&quot;left&quot;:22.68007874015748,&quot;top&quot;:84.1,&quot;width&quot;:930.4199212598426}"/>
</p:tagLst>
</file>

<file path=ppt/tags/tag2276.xml><?xml version="1.0" encoding="utf-8"?>
<p:tagLst xmlns:p="http://schemas.openxmlformats.org/presentationml/2006/main">
  <p:tag name="AS_UNIQUEID" val="22315"/>
  <p:tag name="KSO_WM_DIAGRAM_VIRTUALLY_FRAME" val="{&quot;height&quot;:375.33755905511805,&quot;left&quot;:22.68007874015748,&quot;top&quot;:84.1,&quot;width&quot;:930.4199212598426}"/>
</p:tagLst>
</file>

<file path=ppt/tags/tag2277.xml><?xml version="1.0" encoding="utf-8"?>
<p:tagLst xmlns:p="http://schemas.openxmlformats.org/presentationml/2006/main">
  <p:tag name="AS_UNIQUEID" val="22298"/>
</p:tagLst>
</file>

<file path=ppt/tags/tag2278.xml><?xml version="1.0" encoding="utf-8"?>
<p:tagLst xmlns:p="http://schemas.openxmlformats.org/presentationml/2006/main">
  <p:tag name="AS_UNIQUEID" val="22299"/>
</p:tagLst>
</file>

<file path=ppt/tags/tag2279.xml><?xml version="1.0" encoding="utf-8"?>
<p:tagLst xmlns:p="http://schemas.openxmlformats.org/presentationml/2006/main">
  <p:tag name="AS_UNIQUEID" val="22300"/>
</p:tagLst>
</file>

<file path=ppt/tags/tag228.xml><?xml version="1.0" encoding="utf-8"?>
<p:tagLst xmlns:p="http://schemas.openxmlformats.org/presentationml/2006/main">
  <p:tag name="AS_UNIQUEID" val="21728"/>
</p:tagLst>
</file>

<file path=ppt/tags/tag2280.xml><?xml version="1.0" encoding="utf-8"?>
<p:tagLst xmlns:p="http://schemas.openxmlformats.org/presentationml/2006/main">
  <p:tag name="AS_UNIQUEID" val="22321"/>
</p:tagLst>
</file>

<file path=ppt/tags/tag2281.xml><?xml version="1.0" encoding="utf-8"?>
<p:tagLst xmlns:p="http://schemas.openxmlformats.org/presentationml/2006/main">
  <p:tag name="AS_UNIQUEID" val="22322"/>
</p:tagLst>
</file>

<file path=ppt/tags/tag2282.xml><?xml version="1.0" encoding="utf-8"?>
<p:tagLst xmlns:p="http://schemas.openxmlformats.org/presentationml/2006/main">
  <p:tag name="AS_UNIQUEID" val="22323"/>
</p:tagLst>
</file>

<file path=ppt/tags/tag2283.xml><?xml version="1.0" encoding="utf-8"?>
<p:tagLst xmlns:p="http://schemas.openxmlformats.org/presentationml/2006/main">
  <p:tag name="AS_UNIQUEID" val="22324"/>
</p:tagLst>
</file>

<file path=ppt/tags/tag2284.xml><?xml version="1.0" encoding="utf-8"?>
<p:tagLst xmlns:p="http://schemas.openxmlformats.org/presentationml/2006/main">
  <p:tag name="AS_UNIQUEID" val="22325"/>
</p:tagLst>
</file>

<file path=ppt/tags/tag2285.xml><?xml version="1.0" encoding="utf-8"?>
<p:tagLst xmlns:p="http://schemas.openxmlformats.org/presentationml/2006/main">
  <p:tag name="AS_UNIQUEID" val="22326"/>
</p:tagLst>
</file>

<file path=ppt/tags/tag2286.xml><?xml version="1.0" encoding="utf-8"?>
<p:tagLst xmlns:p="http://schemas.openxmlformats.org/presentationml/2006/main">
  <p:tag name="AS_UNIQUEID" val="22327"/>
</p:tagLst>
</file>

<file path=ppt/tags/tag2287.xml><?xml version="1.0" encoding="utf-8"?>
<p:tagLst xmlns:p="http://schemas.openxmlformats.org/presentationml/2006/main">
  <p:tag name="AS_UNIQUEID" val="22328"/>
</p:tagLst>
</file>

<file path=ppt/tags/tag2288.xml><?xml version="1.0" encoding="utf-8"?>
<p:tagLst xmlns:p="http://schemas.openxmlformats.org/presentationml/2006/main">
  <p:tag name="AS_UNIQUEID" val="22329"/>
</p:tagLst>
</file>

<file path=ppt/tags/tag2289.xml><?xml version="1.0" encoding="utf-8"?>
<p:tagLst xmlns:p="http://schemas.openxmlformats.org/presentationml/2006/main">
  <p:tag name="AS_UNIQUEID" val="22330"/>
</p:tagLst>
</file>

<file path=ppt/tags/tag229.xml><?xml version="1.0" encoding="utf-8"?>
<p:tagLst xmlns:p="http://schemas.openxmlformats.org/presentationml/2006/main">
  <p:tag name="AS_UNIQUEID" val="21620"/>
</p:tagLst>
</file>

<file path=ppt/tags/tag2290.xml><?xml version="1.0" encoding="utf-8"?>
<p:tagLst xmlns:p="http://schemas.openxmlformats.org/presentationml/2006/main">
  <p:tag name="AS_UNIQUEID" val="22331"/>
</p:tagLst>
</file>

<file path=ppt/tags/tag2291.xml><?xml version="1.0" encoding="utf-8"?>
<p:tagLst xmlns:p="http://schemas.openxmlformats.org/presentationml/2006/main">
  <p:tag name="AS_UNIQUEID" val="22317"/>
</p:tagLst>
</file>

<file path=ppt/tags/tag2292.xml><?xml version="1.0" encoding="utf-8"?>
<p:tagLst xmlns:p="http://schemas.openxmlformats.org/presentationml/2006/main">
  <p:tag name="AS_UNIQUEID" val="22318"/>
</p:tagLst>
</file>

<file path=ppt/tags/tag2293.xml><?xml version="1.0" encoding="utf-8"?>
<p:tagLst xmlns:p="http://schemas.openxmlformats.org/presentationml/2006/main">
  <p:tag name="AS_UNIQUEID" val="22319"/>
</p:tagLst>
</file>

<file path=ppt/tags/tag2294.xml><?xml version="1.0" encoding="utf-8"?>
<p:tagLst xmlns:p="http://schemas.openxmlformats.org/presentationml/2006/main">
  <p:tag name="AS_UNIQUEID" val="22337"/>
</p:tagLst>
</file>

<file path=ppt/tags/tag2295.xml><?xml version="1.0" encoding="utf-8"?>
<p:tagLst xmlns:p="http://schemas.openxmlformats.org/presentationml/2006/main">
  <p:tag name="AS_UNIQUEID" val="22338"/>
</p:tagLst>
</file>

<file path=ppt/tags/tag2296.xml><?xml version="1.0" encoding="utf-8"?>
<p:tagLst xmlns:p="http://schemas.openxmlformats.org/presentationml/2006/main">
  <p:tag name="AS_UNIQUEID" val="22339"/>
</p:tagLst>
</file>

<file path=ppt/tags/tag2297.xml><?xml version="1.0" encoding="utf-8"?>
<p:tagLst xmlns:p="http://schemas.openxmlformats.org/presentationml/2006/main">
  <p:tag name="AS_UNIQUEID" val="22340"/>
</p:tagLst>
</file>

<file path=ppt/tags/tag2298.xml><?xml version="1.0" encoding="utf-8"?>
<p:tagLst xmlns:p="http://schemas.openxmlformats.org/presentationml/2006/main">
  <p:tag name="AS_UNIQUEID" val="22341"/>
</p:tagLst>
</file>

<file path=ppt/tags/tag2299.xml><?xml version="1.0" encoding="utf-8"?>
<p:tagLst xmlns:p="http://schemas.openxmlformats.org/presentationml/2006/main">
  <p:tag name="AS_UNIQUEID" val="22342"/>
</p:tagLst>
</file>

<file path=ppt/tags/tag23.xml><?xml version="1.0" encoding="utf-8"?>
<p:tagLst xmlns:p="http://schemas.openxmlformats.org/presentationml/2006/main">
  <p:tag name="AS_UNIQUEID" val="1522"/>
</p:tagLst>
</file>

<file path=ppt/tags/tag230.xml><?xml version="1.0" encoding="utf-8"?>
<p:tagLst xmlns:p="http://schemas.openxmlformats.org/presentationml/2006/main">
  <p:tag name="AS_UNIQUEID" val="21729"/>
</p:tagLst>
</file>

<file path=ppt/tags/tag2300.xml><?xml version="1.0" encoding="utf-8"?>
<p:tagLst xmlns:p="http://schemas.openxmlformats.org/presentationml/2006/main">
  <p:tag name="AS_UNIQUEID" val="22343"/>
</p:tagLst>
</file>

<file path=ppt/tags/tag2301.xml><?xml version="1.0" encoding="utf-8"?>
<p:tagLst xmlns:p="http://schemas.openxmlformats.org/presentationml/2006/main">
  <p:tag name="AS_UNIQUEID" val="22344"/>
</p:tagLst>
</file>

<file path=ppt/tags/tag2302.xml><?xml version="1.0" encoding="utf-8"?>
<p:tagLst xmlns:p="http://schemas.openxmlformats.org/presentationml/2006/main">
  <p:tag name="AS_UNIQUEID" val="22345"/>
</p:tagLst>
</file>

<file path=ppt/tags/tag2303.xml><?xml version="1.0" encoding="utf-8"?>
<p:tagLst xmlns:p="http://schemas.openxmlformats.org/presentationml/2006/main">
  <p:tag name="AS_UNIQUEID" val="22346"/>
</p:tagLst>
</file>

<file path=ppt/tags/tag2304.xml><?xml version="1.0" encoding="utf-8"?>
<p:tagLst xmlns:p="http://schemas.openxmlformats.org/presentationml/2006/main">
  <p:tag name="AS_UNIQUEID" val="22347"/>
</p:tagLst>
</file>

<file path=ppt/tags/tag2305.xml><?xml version="1.0" encoding="utf-8"?>
<p:tagLst xmlns:p="http://schemas.openxmlformats.org/presentationml/2006/main">
  <p:tag name="AS_UNIQUEID" val="22348"/>
</p:tagLst>
</file>

<file path=ppt/tags/tag2306.xml><?xml version="1.0" encoding="utf-8"?>
<p:tagLst xmlns:p="http://schemas.openxmlformats.org/presentationml/2006/main">
  <p:tag name="AS_UNIQUEID" val="22349"/>
</p:tagLst>
</file>

<file path=ppt/tags/tag2307.xml><?xml version="1.0" encoding="utf-8"?>
<p:tagLst xmlns:p="http://schemas.openxmlformats.org/presentationml/2006/main">
  <p:tag name="AS_UNIQUEID" val="22350"/>
</p:tagLst>
</file>

<file path=ppt/tags/tag2308.xml><?xml version="1.0" encoding="utf-8"?>
<p:tagLst xmlns:p="http://schemas.openxmlformats.org/presentationml/2006/main">
  <p:tag name="AS_UNIQUEID" val="22333"/>
</p:tagLst>
</file>

<file path=ppt/tags/tag2309.xml><?xml version="1.0" encoding="utf-8"?>
<p:tagLst xmlns:p="http://schemas.openxmlformats.org/presentationml/2006/main">
  <p:tag name="AS_UNIQUEID" val="22334"/>
</p:tagLst>
</file>

<file path=ppt/tags/tag231.xml><?xml version="1.0" encoding="utf-8"?>
<p:tagLst xmlns:p="http://schemas.openxmlformats.org/presentationml/2006/main">
  <p:tag name="AS_UNIQUEID" val="21730"/>
</p:tagLst>
</file>

<file path=ppt/tags/tag2310.xml><?xml version="1.0" encoding="utf-8"?>
<p:tagLst xmlns:p="http://schemas.openxmlformats.org/presentationml/2006/main">
  <p:tag name="AS_UNIQUEID" val="22335"/>
</p:tagLst>
</file>

<file path=ppt/tags/tag2311.xml><?xml version="1.0" encoding="utf-8"?>
<p:tagLst xmlns:p="http://schemas.openxmlformats.org/presentationml/2006/main">
  <p:tag name="AS_UNIQUEID" val="22356"/>
</p:tagLst>
</file>

<file path=ppt/tags/tag2312.xml><?xml version="1.0" encoding="utf-8"?>
<p:tagLst xmlns:p="http://schemas.openxmlformats.org/presentationml/2006/main">
  <p:tag name="AS_UNIQUEID" val="22357"/>
</p:tagLst>
</file>

<file path=ppt/tags/tag2313.xml><?xml version="1.0" encoding="utf-8"?>
<p:tagLst xmlns:p="http://schemas.openxmlformats.org/presentationml/2006/main">
  <p:tag name="AS_UNIQUEID" val="22358"/>
  <p:tag name="KSO_WM_BEAUTIFY_FLAG" val=""/>
</p:tagLst>
</file>

<file path=ppt/tags/tag2314.xml><?xml version="1.0" encoding="utf-8"?>
<p:tagLst xmlns:p="http://schemas.openxmlformats.org/presentationml/2006/main">
  <p:tag name="AS_UNIQUEID" val="22359"/>
</p:tagLst>
</file>

<file path=ppt/tags/tag2315.xml><?xml version="1.0" encoding="utf-8"?>
<p:tagLst xmlns:p="http://schemas.openxmlformats.org/presentationml/2006/main">
  <p:tag name="AS_UNIQUEID" val="22360"/>
</p:tagLst>
</file>

<file path=ppt/tags/tag2316.xml><?xml version="1.0" encoding="utf-8"?>
<p:tagLst xmlns:p="http://schemas.openxmlformats.org/presentationml/2006/main">
  <p:tag name="AS_UNIQUEID" val="22361"/>
</p:tagLst>
</file>

<file path=ppt/tags/tag2317.xml><?xml version="1.0" encoding="utf-8"?>
<p:tagLst xmlns:p="http://schemas.openxmlformats.org/presentationml/2006/main">
  <p:tag name="AS_UNIQUEID" val="22362"/>
</p:tagLst>
</file>

<file path=ppt/tags/tag2318.xml><?xml version="1.0" encoding="utf-8"?>
<p:tagLst xmlns:p="http://schemas.openxmlformats.org/presentationml/2006/main">
  <p:tag name="AS_UNIQUEID" val="22363"/>
</p:tagLst>
</file>

<file path=ppt/tags/tag2319.xml><?xml version="1.0" encoding="utf-8"?>
<p:tagLst xmlns:p="http://schemas.openxmlformats.org/presentationml/2006/main">
  <p:tag name="AS_UNIQUEID" val="22364"/>
</p:tagLst>
</file>

<file path=ppt/tags/tag232.xml><?xml version="1.0" encoding="utf-8"?>
<p:tagLst xmlns:p="http://schemas.openxmlformats.org/presentationml/2006/main">
  <p:tag name="AS_UNIQUEID" val="21731"/>
</p:tagLst>
</file>

<file path=ppt/tags/tag2320.xml><?xml version="1.0" encoding="utf-8"?>
<p:tagLst xmlns:p="http://schemas.openxmlformats.org/presentationml/2006/main">
  <p:tag name="AS_UNIQUEID" val="22365"/>
</p:tagLst>
</file>

<file path=ppt/tags/tag2321.xml><?xml version="1.0" encoding="utf-8"?>
<p:tagLst xmlns:p="http://schemas.openxmlformats.org/presentationml/2006/main">
  <p:tag name="AS_UNIQUEID" val="22366"/>
</p:tagLst>
</file>

<file path=ppt/tags/tag2322.xml><?xml version="1.0" encoding="utf-8"?>
<p:tagLst xmlns:p="http://schemas.openxmlformats.org/presentationml/2006/main">
  <p:tag name="AS_UNIQUEID" val="22367"/>
</p:tagLst>
</file>

<file path=ppt/tags/tag2323.xml><?xml version="1.0" encoding="utf-8"?>
<p:tagLst xmlns:p="http://schemas.openxmlformats.org/presentationml/2006/main">
  <p:tag name="AS_UNIQUEID" val="22352"/>
</p:tagLst>
</file>

<file path=ppt/tags/tag2324.xml><?xml version="1.0" encoding="utf-8"?>
<p:tagLst xmlns:p="http://schemas.openxmlformats.org/presentationml/2006/main">
  <p:tag name="AS_UNIQUEID" val="22353"/>
</p:tagLst>
</file>

<file path=ppt/tags/tag2325.xml><?xml version="1.0" encoding="utf-8"?>
<p:tagLst xmlns:p="http://schemas.openxmlformats.org/presentationml/2006/main">
  <p:tag name="AS_UNIQUEID" val="22354"/>
</p:tagLst>
</file>

<file path=ppt/tags/tag2327.xml><?xml version="1.0" encoding="utf-8"?>
<p:tagLst xmlns:p="http://schemas.openxmlformats.org/presentationml/2006/main">
  <p:tag name="AS_OS" val="Unix 3.10 unknown"/>
  <p:tag name="AS_RELEASE_DATE" val="2023.03.31"/>
  <p:tag name="AS_TITLE" val="Aspose.Slides for Java"/>
  <p:tag name="AS_VERSION" val="23.3"/>
  <p:tag name="COMMONDATA" val="eyJoZGlkIjoiNTllODFhODMwMmJjOGM3YWI4Mjc1YzNhNWQyYjg2NjkifQ=="/>
  <p:tag name="KSO_WPP_MARK_KEY" val="ba8818d8-d26f-4a22-8c40-4f5c5b121078"/>
  <p:tag name="RESOURCE_RECORD_KEY" val="{&quot;13&quot;:[4364947,4700333,4650227,4721720,4364928,20481708,20468905,19972048,20042469],&quot;19&quot;:[20342207],&quot;29&quot;:[50000162,50000086,50000283]}"/>
</p:tagLst>
</file>

<file path=ppt/tags/tag233.xml><?xml version="1.0" encoding="utf-8"?>
<p:tagLst xmlns:p="http://schemas.openxmlformats.org/presentationml/2006/main">
  <p:tag name="AS_UNIQUEID" val="21732"/>
</p:tagLst>
</file>

<file path=ppt/tags/tag234.xml><?xml version="1.0" encoding="utf-8"?>
<p:tagLst xmlns:p="http://schemas.openxmlformats.org/presentationml/2006/main">
  <p:tag name="AS_UNIQUEID" val="21699"/>
</p:tagLst>
</file>

<file path=ppt/tags/tag235.xml><?xml version="1.0" encoding="utf-8"?>
<p:tagLst xmlns:p="http://schemas.openxmlformats.org/presentationml/2006/main">
  <p:tag name="AS_UNIQUEID" val="21734"/>
</p:tagLst>
</file>

<file path=ppt/tags/tag236.xml><?xml version="1.0" encoding="utf-8"?>
<p:tagLst xmlns:p="http://schemas.openxmlformats.org/presentationml/2006/main">
  <p:tag name="AS_UNIQUEID" val="21735"/>
</p:tagLst>
</file>

<file path=ppt/tags/tag237.xml><?xml version="1.0" encoding="utf-8"?>
<p:tagLst xmlns:p="http://schemas.openxmlformats.org/presentationml/2006/main">
  <p:tag name="AS_UNIQUEID" val="21736"/>
  <p:tag name="KSO_WM_BEAUTIFY_FLAG" val=""/>
</p:tagLst>
</file>

<file path=ppt/tags/tag238.xml><?xml version="1.0" encoding="utf-8"?>
<p:tagLst xmlns:p="http://schemas.openxmlformats.org/presentationml/2006/main">
  <p:tag name="AS_UNIQUEID" val="21737"/>
</p:tagLst>
</file>

<file path=ppt/tags/tag239.xml><?xml version="1.0" encoding="utf-8"?>
<p:tagLst xmlns:p="http://schemas.openxmlformats.org/presentationml/2006/main">
  <p:tag name="AS_UNIQUEID" val="21738"/>
</p:tagLst>
</file>

<file path=ppt/tags/tag24.xml><?xml version="1.0" encoding="utf-8"?>
<p:tagLst xmlns:p="http://schemas.openxmlformats.org/presentationml/2006/main">
  <p:tag name="AS_UNIQUEID" val="1523"/>
</p:tagLst>
</file>

<file path=ppt/tags/tag240.xml><?xml version="1.0" encoding="utf-8"?>
<p:tagLst xmlns:p="http://schemas.openxmlformats.org/presentationml/2006/main">
  <p:tag name="AS_UNIQUEID" val="21739"/>
  <p:tag name="KSO_WM_BEAUTIFY_FLAG" val=""/>
</p:tagLst>
</file>

<file path=ppt/tags/tag241.xml><?xml version="1.0" encoding="utf-8"?>
<p:tagLst xmlns:p="http://schemas.openxmlformats.org/presentationml/2006/main">
  <p:tag name="AS_UNIQUEID" val="21740"/>
</p:tagLst>
</file>

<file path=ppt/tags/tag242.xml><?xml version="1.0" encoding="utf-8"?>
<p:tagLst xmlns:p="http://schemas.openxmlformats.org/presentationml/2006/main">
  <p:tag name="AS_UNIQUEID" val="21741"/>
</p:tagLst>
</file>

<file path=ppt/tags/tag243.xml><?xml version="1.0" encoding="utf-8"?>
<p:tagLst xmlns:p="http://schemas.openxmlformats.org/presentationml/2006/main">
  <p:tag name="AS_UNIQUEID" val="21742"/>
</p:tagLst>
</file>

<file path=ppt/tags/tag244.xml><?xml version="1.0" encoding="utf-8"?>
<p:tagLst xmlns:p="http://schemas.openxmlformats.org/presentationml/2006/main">
  <p:tag name="AS_UNIQUEID" val="21748"/>
</p:tagLst>
</file>

<file path=ppt/tags/tag245.xml><?xml version="1.0" encoding="utf-8"?>
<p:tagLst xmlns:p="http://schemas.openxmlformats.org/presentationml/2006/main">
  <p:tag name="AS_UNIQUEID" val="21749"/>
</p:tagLst>
</file>

<file path=ppt/tags/tag246.xml><?xml version="1.0" encoding="utf-8"?>
<p:tagLst xmlns:p="http://schemas.openxmlformats.org/presentationml/2006/main">
  <p:tag name="AS_UNIQUEID" val="21750"/>
</p:tagLst>
</file>

<file path=ppt/tags/tag247.xml><?xml version="1.0" encoding="utf-8"?>
<p:tagLst xmlns:p="http://schemas.openxmlformats.org/presentationml/2006/main">
  <p:tag name="AS_UNIQUEID" val="21751"/>
</p:tagLst>
</file>

<file path=ppt/tags/tag248.xml><?xml version="1.0" encoding="utf-8"?>
<p:tagLst xmlns:p="http://schemas.openxmlformats.org/presentationml/2006/main">
  <p:tag name="AS_UNIQUEID" val="604"/>
  <p:tag name="KSO_WM_BEAUTIFY_FLAG" val=""/>
  <p:tag name="KSO_WM_UNIT_TABLE_BEAUTIFY" val="smartTable{38b4039a-06a3-4342-b00a-0d4cc759b228}"/>
  <p:tag name="TABLE_ENDDRAG_ORIGIN_RECT" val="933*287"/>
  <p:tag name="TABLE_ENDDRAG_RECT" val="5*149*933*287"/>
</p:tagLst>
</file>

<file path=ppt/tags/tag249.xml><?xml version="1.0" encoding="utf-8"?>
<p:tagLst xmlns:p="http://schemas.openxmlformats.org/presentationml/2006/main">
  <p:tag name="AS_UNIQUEID" val="21744"/>
</p:tagLst>
</file>

<file path=ppt/tags/tag25.xml><?xml version="1.0" encoding="utf-8"?>
<p:tagLst xmlns:p="http://schemas.openxmlformats.org/presentationml/2006/main">
  <p:tag name="AS_UNIQUEID" val="1524"/>
</p:tagLst>
</file>

<file path=ppt/tags/tag250.xml><?xml version="1.0" encoding="utf-8"?>
<p:tagLst xmlns:p="http://schemas.openxmlformats.org/presentationml/2006/main">
  <p:tag name="AS_UNIQUEID" val="21745"/>
</p:tagLst>
</file>

<file path=ppt/tags/tag251.xml><?xml version="1.0" encoding="utf-8"?>
<p:tagLst xmlns:p="http://schemas.openxmlformats.org/presentationml/2006/main">
  <p:tag name="AS_UNIQUEID" val="21746"/>
</p:tagLst>
</file>

<file path=ppt/tags/tag252.xml><?xml version="1.0" encoding="utf-8"?>
<p:tagLst xmlns:p="http://schemas.openxmlformats.org/presentationml/2006/main">
  <p:tag name="AS_UNIQUEID" val="21753"/>
</p:tagLst>
</file>

<file path=ppt/tags/tag253.xml><?xml version="1.0" encoding="utf-8"?>
<p:tagLst xmlns:p="http://schemas.openxmlformats.org/presentationml/2006/main">
  <p:tag name="AS_UNIQUEID" val="21754"/>
</p:tagLst>
</file>

<file path=ppt/tags/tag254.xml><?xml version="1.0" encoding="utf-8"?>
<p:tagLst xmlns:p="http://schemas.openxmlformats.org/presentationml/2006/main">
  <p:tag name="AS_UNIQUEID" val="21755"/>
  <p:tag name="KSO_WM_BEAUTIFY_FLAG" val=""/>
</p:tagLst>
</file>

<file path=ppt/tags/tag255.xml><?xml version="1.0" encoding="utf-8"?>
<p:tagLst xmlns:p="http://schemas.openxmlformats.org/presentationml/2006/main">
  <p:tag name="AS_UNIQUEID" val="21756"/>
</p:tagLst>
</file>

<file path=ppt/tags/tag256.xml><?xml version="1.0" encoding="utf-8"?>
<p:tagLst xmlns:p="http://schemas.openxmlformats.org/presentationml/2006/main">
  <p:tag name="AS_UNIQUEID" val="21757"/>
</p:tagLst>
</file>

<file path=ppt/tags/tag257.xml><?xml version="1.0" encoding="utf-8"?>
<p:tagLst xmlns:p="http://schemas.openxmlformats.org/presentationml/2006/main">
  <p:tag name="AS_UNIQUEID" val="21758"/>
  <p:tag name="KSO_WM_BEAUTIFY_FLAG" val=""/>
</p:tagLst>
</file>

<file path=ppt/tags/tag258.xml><?xml version="1.0" encoding="utf-8"?>
<p:tagLst xmlns:p="http://schemas.openxmlformats.org/presentationml/2006/main">
  <p:tag name="AS_UNIQUEID" val="21759"/>
</p:tagLst>
</file>

<file path=ppt/tags/tag259.xml><?xml version="1.0" encoding="utf-8"?>
<p:tagLst xmlns:p="http://schemas.openxmlformats.org/presentationml/2006/main">
  <p:tag name="AS_UNIQUEID" val="21760"/>
</p:tagLst>
</file>

<file path=ppt/tags/tag26.xml><?xml version="1.0" encoding="utf-8"?>
<p:tagLst xmlns:p="http://schemas.openxmlformats.org/presentationml/2006/main">
  <p:tag name="AS_UNIQUEID" val="1525"/>
</p:tagLst>
</file>

<file path=ppt/tags/tag260.xml><?xml version="1.0" encoding="utf-8"?>
<p:tagLst xmlns:p="http://schemas.openxmlformats.org/presentationml/2006/main">
  <p:tag name="AS_UNIQUEID" val="21761"/>
</p:tagLst>
</file>

<file path=ppt/tags/tag261.xml><?xml version="1.0" encoding="utf-8"?>
<p:tagLst xmlns:p="http://schemas.openxmlformats.org/presentationml/2006/main">
  <p:tag name="AS_UNIQUEID" val="21763"/>
</p:tagLst>
</file>

<file path=ppt/tags/tag262.xml><?xml version="1.0" encoding="utf-8"?>
<p:tagLst xmlns:p="http://schemas.openxmlformats.org/presentationml/2006/main">
  <p:tag name="AS_UNIQUEID" val="21764"/>
</p:tagLst>
</file>

<file path=ppt/tags/tag263.xml><?xml version="1.0" encoding="utf-8"?>
<p:tagLst xmlns:p="http://schemas.openxmlformats.org/presentationml/2006/main">
  <p:tag name="AS_UNIQUEID" val="21765"/>
</p:tagLst>
</file>

<file path=ppt/tags/tag264.xml><?xml version="1.0" encoding="utf-8"?>
<p:tagLst xmlns:p="http://schemas.openxmlformats.org/presentationml/2006/main">
  <p:tag name="AS_UNIQUEID" val="21766"/>
</p:tagLst>
</file>

<file path=ppt/tags/tag265.xml><?xml version="1.0" encoding="utf-8"?>
<p:tagLst xmlns:p="http://schemas.openxmlformats.org/presentationml/2006/main">
  <p:tag name="AS_UNIQUEID" val="21767"/>
</p:tagLst>
</file>

<file path=ppt/tags/tag266.xml><?xml version="1.0" encoding="utf-8"?>
<p:tagLst xmlns:p="http://schemas.openxmlformats.org/presentationml/2006/main">
  <p:tag name="AS_UNIQUEID" val="21768"/>
</p:tagLst>
</file>

<file path=ppt/tags/tag267.xml><?xml version="1.0" encoding="utf-8"?>
<p:tagLst xmlns:p="http://schemas.openxmlformats.org/presentationml/2006/main">
  <p:tag name="AS_UNIQUEID" val="21769"/>
</p:tagLst>
</file>

<file path=ppt/tags/tag268.xml><?xml version="1.0" encoding="utf-8"?>
<p:tagLst xmlns:p="http://schemas.openxmlformats.org/presentationml/2006/main">
  <p:tag name="AS_UNIQUEID" val="21770"/>
</p:tagLst>
</file>

<file path=ppt/tags/tag269.xml><?xml version="1.0" encoding="utf-8"?>
<p:tagLst xmlns:p="http://schemas.openxmlformats.org/presentationml/2006/main">
  <p:tag name="AS_UNIQUEID" val="21771"/>
</p:tagLst>
</file>

<file path=ppt/tags/tag27.xml><?xml version="1.0" encoding="utf-8"?>
<p:tagLst xmlns:p="http://schemas.openxmlformats.org/presentationml/2006/main">
  <p:tag name="AS_UNIQUEID" val="1526"/>
</p:tagLst>
</file>

<file path=ppt/tags/tag270.xml><?xml version="1.0" encoding="utf-8"?>
<p:tagLst xmlns:p="http://schemas.openxmlformats.org/presentationml/2006/main">
  <p:tag name="AS_UNIQUEID" val="21772"/>
</p:tagLst>
</file>

<file path=ppt/tags/tag271.xml><?xml version="1.0" encoding="utf-8"?>
<p:tagLst xmlns:p="http://schemas.openxmlformats.org/presentationml/2006/main">
  <p:tag name="AS_UNIQUEID" val="8880"/>
  <p:tag name="KSO_WM_BEAUTIFY_FLAG" val=""/>
</p:tagLst>
</file>

<file path=ppt/tags/tag272.xml><?xml version="1.0" encoding="utf-8"?>
<p:tagLst xmlns:p="http://schemas.openxmlformats.org/presentationml/2006/main">
  <p:tag name="AS_UNIQUEID" val="8881"/>
  <p:tag name="KSO_WM_BEAUTIFY_FLAG" val=""/>
</p:tagLst>
</file>

<file path=ppt/tags/tag273.xml><?xml version="1.0" encoding="utf-8"?>
<p:tagLst xmlns:p="http://schemas.openxmlformats.org/presentationml/2006/main">
  <p:tag name="AS_UNIQUEID" val="21486"/>
</p:tagLst>
</file>

<file path=ppt/tags/tag274.xml><?xml version="1.0" encoding="utf-8"?>
<p:tagLst xmlns:p="http://schemas.openxmlformats.org/presentationml/2006/main">
  <p:tag name="AS_UNIQUEID" val="21773"/>
</p:tagLst>
</file>

<file path=ppt/tags/tag275.xml><?xml version="1.0" encoding="utf-8"?>
<p:tagLst xmlns:p="http://schemas.openxmlformats.org/presentationml/2006/main">
  <p:tag name="AS_UNIQUEID" val="21774"/>
</p:tagLst>
</file>

<file path=ppt/tags/tag276.xml><?xml version="1.0" encoding="utf-8"?>
<p:tagLst xmlns:p="http://schemas.openxmlformats.org/presentationml/2006/main">
  <p:tag name="AS_UNIQUEID" val="21775"/>
</p:tagLst>
</file>

<file path=ppt/tags/tag277.xml><?xml version="1.0" encoding="utf-8"?>
<p:tagLst xmlns:p="http://schemas.openxmlformats.org/presentationml/2006/main">
  <p:tag name="AS_UNIQUEID" val="21776"/>
</p:tagLst>
</file>

<file path=ppt/tags/tag278.xml><?xml version="1.0" encoding="utf-8"?>
<p:tagLst xmlns:p="http://schemas.openxmlformats.org/presentationml/2006/main">
  <p:tag name="AS_UNIQUEID" val="21486"/>
</p:tagLst>
</file>

<file path=ppt/tags/tag279.xml><?xml version="1.0" encoding="utf-8"?>
<p:tagLst xmlns:p="http://schemas.openxmlformats.org/presentationml/2006/main">
  <p:tag name="AS_UNIQUEID" val="21777"/>
</p:tagLst>
</file>

<file path=ppt/tags/tag28.xml><?xml version="1.0" encoding="utf-8"?>
<p:tagLst xmlns:p="http://schemas.openxmlformats.org/presentationml/2006/main">
  <p:tag name="AS_UNIQUEID" val="1527"/>
</p:tagLst>
</file>

<file path=ppt/tags/tag280.xml><?xml version="1.0" encoding="utf-8"?>
<p:tagLst xmlns:p="http://schemas.openxmlformats.org/presentationml/2006/main">
  <p:tag name="AS_UNIQUEID" val="21778"/>
</p:tagLst>
</file>

<file path=ppt/tags/tag281.xml><?xml version="1.0" encoding="utf-8"?>
<p:tagLst xmlns:p="http://schemas.openxmlformats.org/presentationml/2006/main">
  <p:tag name="AS_UNIQUEID" val="21779"/>
</p:tagLst>
</file>

<file path=ppt/tags/tag282.xml><?xml version="1.0" encoding="utf-8"?>
<p:tagLst xmlns:p="http://schemas.openxmlformats.org/presentationml/2006/main">
  <p:tag name="AS_UNIQUEID" val="21780"/>
</p:tagLst>
</file>

<file path=ppt/tags/tag283.xml><?xml version="1.0" encoding="utf-8"?>
<p:tagLst xmlns:p="http://schemas.openxmlformats.org/presentationml/2006/main">
  <p:tag name="AS_UNIQUEID" val="21486"/>
</p:tagLst>
</file>

<file path=ppt/tags/tag284.xml><?xml version="1.0" encoding="utf-8"?>
<p:tagLst xmlns:p="http://schemas.openxmlformats.org/presentationml/2006/main">
  <p:tag name="AS_UNIQUEID" val="21781"/>
</p:tagLst>
</file>

<file path=ppt/tags/tag285.xml><?xml version="1.0" encoding="utf-8"?>
<p:tagLst xmlns:p="http://schemas.openxmlformats.org/presentationml/2006/main">
  <p:tag name="AS_UNIQUEID" val="21782"/>
</p:tagLst>
</file>

<file path=ppt/tags/tag286.xml><?xml version="1.0" encoding="utf-8"?>
<p:tagLst xmlns:p="http://schemas.openxmlformats.org/presentationml/2006/main">
  <p:tag name="AS_UNIQUEID" val="21783"/>
</p:tagLst>
</file>

<file path=ppt/tags/tag287.xml><?xml version="1.0" encoding="utf-8"?>
<p:tagLst xmlns:p="http://schemas.openxmlformats.org/presentationml/2006/main">
  <p:tag name="AS_UNIQUEID" val="21784"/>
</p:tagLst>
</file>

<file path=ppt/tags/tag288.xml><?xml version="1.0" encoding="utf-8"?>
<p:tagLst xmlns:p="http://schemas.openxmlformats.org/presentationml/2006/main">
  <p:tag name="AS_UNIQUEID" val="21785"/>
</p:tagLst>
</file>

<file path=ppt/tags/tag289.xml><?xml version="1.0" encoding="utf-8"?>
<p:tagLst xmlns:p="http://schemas.openxmlformats.org/presentationml/2006/main">
  <p:tag name="AS_UNIQUEID" val="21786"/>
</p:tagLst>
</file>

<file path=ppt/tags/tag29.xml><?xml version="1.0" encoding="utf-8"?>
<p:tagLst xmlns:p="http://schemas.openxmlformats.org/presentationml/2006/main">
  <p:tag name="AS_UNIQUEID" val="1528"/>
</p:tagLst>
</file>

<file path=ppt/tags/tag290.xml><?xml version="1.0" encoding="utf-8"?>
<p:tagLst xmlns:p="http://schemas.openxmlformats.org/presentationml/2006/main">
  <p:tag name="AS_UNIQUEID" val="21486"/>
</p:tagLst>
</file>

<file path=ppt/tags/tag291.xml><?xml version="1.0" encoding="utf-8"?>
<p:tagLst xmlns:p="http://schemas.openxmlformats.org/presentationml/2006/main">
  <p:tag name="AS_UNIQUEID" val="21787"/>
</p:tagLst>
</file>

<file path=ppt/tags/tag292.xml><?xml version="1.0" encoding="utf-8"?>
<p:tagLst xmlns:p="http://schemas.openxmlformats.org/presentationml/2006/main">
  <p:tag name="AS_UNIQUEID" val="21788"/>
</p:tagLst>
</file>

<file path=ppt/tags/tag293.xml><?xml version="1.0" encoding="utf-8"?>
<p:tagLst xmlns:p="http://schemas.openxmlformats.org/presentationml/2006/main">
  <p:tag name="AS_UNIQUEID" val="21486"/>
</p:tagLst>
</file>

<file path=ppt/tags/tag294.xml><?xml version="1.0" encoding="utf-8"?>
<p:tagLst xmlns:p="http://schemas.openxmlformats.org/presentationml/2006/main">
  <p:tag name="AS_UNIQUEID" val="21789"/>
</p:tagLst>
</file>

<file path=ppt/tags/tag295.xml><?xml version="1.0" encoding="utf-8"?>
<p:tagLst xmlns:p="http://schemas.openxmlformats.org/presentationml/2006/main">
  <p:tag name="AS_UNIQUEID" val="21790"/>
</p:tagLst>
</file>

<file path=ppt/tags/tag296.xml><?xml version="1.0" encoding="utf-8"?>
<p:tagLst xmlns:p="http://schemas.openxmlformats.org/presentationml/2006/main">
  <p:tag name="AS_UNIQUEID" val="21791"/>
</p:tagLst>
</file>

<file path=ppt/tags/tag297.xml><?xml version="1.0" encoding="utf-8"?>
<p:tagLst xmlns:p="http://schemas.openxmlformats.org/presentationml/2006/main">
  <p:tag name="AS_UNIQUEID" val="21792"/>
</p:tagLst>
</file>

<file path=ppt/tags/tag298.xml><?xml version="1.0" encoding="utf-8"?>
<p:tagLst xmlns:p="http://schemas.openxmlformats.org/presentationml/2006/main">
  <p:tag name="AS_UNIQUEID" val="21793"/>
</p:tagLst>
</file>

<file path=ppt/tags/tag299.xml><?xml version="1.0" encoding="utf-8"?>
<p:tagLst xmlns:p="http://schemas.openxmlformats.org/presentationml/2006/main">
  <p:tag name="AS_UNIQUEID" val="21486"/>
</p:tagLst>
</file>

<file path=ppt/tags/tag3.xml><?xml version="1.0" encoding="utf-8"?>
<p:tagLst xmlns:p="http://schemas.openxmlformats.org/presentationml/2006/main">
  <p:tag name="AS_UNIQUEID" val="1501"/>
</p:tagLst>
</file>

<file path=ppt/tags/tag30.xml><?xml version="1.0" encoding="utf-8"?>
<p:tagLst xmlns:p="http://schemas.openxmlformats.org/presentationml/2006/main">
  <p:tag name="AS_UNIQUEID" val="1529"/>
</p:tagLst>
</file>

<file path=ppt/tags/tag300.xml><?xml version="1.0" encoding="utf-8"?>
<p:tagLst xmlns:p="http://schemas.openxmlformats.org/presentationml/2006/main">
  <p:tag name="AS_UNIQUEID" val="21486"/>
</p:tagLst>
</file>

<file path=ppt/tags/tag301.xml><?xml version="1.0" encoding="utf-8"?>
<p:tagLst xmlns:p="http://schemas.openxmlformats.org/presentationml/2006/main">
  <p:tag name="AS_UNIQUEID" val="21486"/>
</p:tagLst>
</file>

<file path=ppt/tags/tag302.xml><?xml version="1.0" encoding="utf-8"?>
<p:tagLst xmlns:p="http://schemas.openxmlformats.org/presentationml/2006/main">
  <p:tag name="AS_UNIQUEID" val="21794"/>
</p:tagLst>
</file>

<file path=ppt/tags/tag303.xml><?xml version="1.0" encoding="utf-8"?>
<p:tagLst xmlns:p="http://schemas.openxmlformats.org/presentationml/2006/main">
  <p:tag name="AS_UNIQUEID" val="21794"/>
</p:tagLst>
</file>

<file path=ppt/tags/tag304.xml><?xml version="1.0" encoding="utf-8"?>
<p:tagLst xmlns:p="http://schemas.openxmlformats.org/presentationml/2006/main">
  <p:tag name="AS_UNIQUEID" val="2953"/>
</p:tagLst>
</file>

<file path=ppt/tags/tag305.xml><?xml version="1.0" encoding="utf-8"?>
<p:tagLst xmlns:p="http://schemas.openxmlformats.org/presentationml/2006/main">
  <p:tag name="AS_UNIQUEID" val="21796"/>
</p:tagLst>
</file>

<file path=ppt/tags/tag306.xml><?xml version="1.0" encoding="utf-8"?>
<p:tagLst xmlns:p="http://schemas.openxmlformats.org/presentationml/2006/main">
  <p:tag name="AS_UNIQUEID" val="21521"/>
</p:tagLst>
</file>

<file path=ppt/tags/tag307.xml><?xml version="1.0" encoding="utf-8"?>
<p:tagLst xmlns:p="http://schemas.openxmlformats.org/presentationml/2006/main">
  <p:tag name="AS_UNIQUEID" val="21521"/>
</p:tagLst>
</file>

<file path=ppt/tags/tag308.xml><?xml version="1.0" encoding="utf-8"?>
<p:tagLst xmlns:p="http://schemas.openxmlformats.org/presentationml/2006/main">
  <p:tag name="AS_UNIQUEID" val="21797"/>
</p:tagLst>
</file>

<file path=ppt/tags/tag309.xml><?xml version="1.0" encoding="utf-8"?>
<p:tagLst xmlns:p="http://schemas.openxmlformats.org/presentationml/2006/main">
  <p:tag name="AS_UNIQUEID" val="21486"/>
</p:tagLst>
</file>

<file path=ppt/tags/tag31.xml><?xml version="1.0" encoding="utf-8"?>
<p:tagLst xmlns:p="http://schemas.openxmlformats.org/presentationml/2006/main">
  <p:tag name="AS_UNIQUEID" val="1530"/>
</p:tagLst>
</file>

<file path=ppt/tags/tag310.xml><?xml version="1.0" encoding="utf-8"?>
<p:tagLst xmlns:p="http://schemas.openxmlformats.org/presentationml/2006/main">
  <p:tag name="AS_UNIQUEID" val="21798"/>
</p:tagLst>
</file>

<file path=ppt/tags/tag311.xml><?xml version="1.0" encoding="utf-8"?>
<p:tagLst xmlns:p="http://schemas.openxmlformats.org/presentationml/2006/main">
  <p:tag name="AS_UNIQUEID" val="1834"/>
</p:tagLst>
</file>

<file path=ppt/tags/tag312.xml><?xml version="1.0" encoding="utf-8"?>
<p:tagLst xmlns:p="http://schemas.openxmlformats.org/presentationml/2006/main">
  <p:tag name="AS_UNIQUEID" val="1834"/>
</p:tagLst>
</file>

<file path=ppt/tags/tag313.xml><?xml version="1.0" encoding="utf-8"?>
<p:tagLst xmlns:p="http://schemas.openxmlformats.org/presentationml/2006/main">
  <p:tag name="AS_UNIQUEID" val="21799"/>
</p:tagLst>
</file>

<file path=ppt/tags/tag314.xml><?xml version="1.0" encoding="utf-8"?>
<p:tagLst xmlns:p="http://schemas.openxmlformats.org/presentationml/2006/main">
  <p:tag name="AS_UNIQUEID" val="21800"/>
</p:tagLst>
</file>

<file path=ppt/tags/tag315.xml><?xml version="1.0" encoding="utf-8"?>
<p:tagLst xmlns:p="http://schemas.openxmlformats.org/presentationml/2006/main">
  <p:tag name="AS_UNIQUEID" val="21801"/>
</p:tagLst>
</file>

<file path=ppt/tags/tag316.xml><?xml version="1.0" encoding="utf-8"?>
<p:tagLst xmlns:p="http://schemas.openxmlformats.org/presentationml/2006/main">
  <p:tag name="AS_UNIQUEID" val="1834"/>
</p:tagLst>
</file>

<file path=ppt/tags/tag317.xml><?xml version="1.0" encoding="utf-8"?>
<p:tagLst xmlns:p="http://schemas.openxmlformats.org/presentationml/2006/main">
  <p:tag name="AS_UNIQUEID" val="1834"/>
</p:tagLst>
</file>

<file path=ppt/tags/tag318.xml><?xml version="1.0" encoding="utf-8"?>
<p:tagLst xmlns:p="http://schemas.openxmlformats.org/presentationml/2006/main">
  <p:tag name="AS_UNIQUEID" val="21802"/>
</p:tagLst>
</file>

<file path=ppt/tags/tag319.xml><?xml version="1.0" encoding="utf-8"?>
<p:tagLst xmlns:p="http://schemas.openxmlformats.org/presentationml/2006/main">
  <p:tag name="AS_UNIQUEID" val="21486"/>
</p:tagLst>
</file>

<file path=ppt/tags/tag32.xml><?xml version="1.0" encoding="utf-8"?>
<p:tagLst xmlns:p="http://schemas.openxmlformats.org/presentationml/2006/main">
  <p:tag name="AS_UNIQUEID" val="1531"/>
</p:tagLst>
</file>

<file path=ppt/tags/tag320.xml><?xml version="1.0" encoding="utf-8"?>
<p:tagLst xmlns:p="http://schemas.openxmlformats.org/presentationml/2006/main">
  <p:tag name="AS_UNIQUEID" val="21486"/>
</p:tagLst>
</file>

<file path=ppt/tags/tag321.xml><?xml version="1.0" encoding="utf-8"?>
<p:tagLst xmlns:p="http://schemas.openxmlformats.org/presentationml/2006/main">
  <p:tag name="AS_UNIQUEID" val="21486"/>
</p:tagLst>
</file>

<file path=ppt/tags/tag322.xml><?xml version="1.0" encoding="utf-8"?>
<p:tagLst xmlns:p="http://schemas.openxmlformats.org/presentationml/2006/main">
  <p:tag name="AS_UNIQUEID" val="21486"/>
</p:tagLst>
</file>

<file path=ppt/tags/tag323.xml><?xml version="1.0" encoding="utf-8"?>
<p:tagLst xmlns:p="http://schemas.openxmlformats.org/presentationml/2006/main">
  <p:tag name="AS_UNIQUEID" val="21486"/>
</p:tagLst>
</file>

<file path=ppt/tags/tag324.xml><?xml version="1.0" encoding="utf-8"?>
<p:tagLst xmlns:p="http://schemas.openxmlformats.org/presentationml/2006/main">
  <p:tag name="AS_UNIQUEID" val="1834"/>
</p:tagLst>
</file>

<file path=ppt/tags/tag325.xml><?xml version="1.0" encoding="utf-8"?>
<p:tagLst xmlns:p="http://schemas.openxmlformats.org/presentationml/2006/main">
  <p:tag name="AS_UNIQUEID" val="21803"/>
</p:tagLst>
</file>

<file path=ppt/tags/tag326.xml><?xml version="1.0" encoding="utf-8"?>
<p:tagLst xmlns:p="http://schemas.openxmlformats.org/presentationml/2006/main">
  <p:tag name="AS_UNIQUEID" val="1834"/>
</p:tagLst>
</file>

<file path=ppt/tags/tag327.xml><?xml version="1.0" encoding="utf-8"?>
<p:tagLst xmlns:p="http://schemas.openxmlformats.org/presentationml/2006/main">
  <p:tag name="AS_UNIQUEID" val="1834"/>
</p:tagLst>
</file>

<file path=ppt/tags/tag328.xml><?xml version="1.0" encoding="utf-8"?>
<p:tagLst xmlns:p="http://schemas.openxmlformats.org/presentationml/2006/main">
  <p:tag name="AS_UNIQUEID" val="1834"/>
</p:tagLst>
</file>

<file path=ppt/tags/tag329.xml><?xml version="1.0" encoding="utf-8"?>
<p:tagLst xmlns:p="http://schemas.openxmlformats.org/presentationml/2006/main">
  <p:tag name="AS_UNIQUEID" val="1834"/>
</p:tagLst>
</file>

<file path=ppt/tags/tag33.xml><?xml version="1.0" encoding="utf-8"?>
<p:tagLst xmlns:p="http://schemas.openxmlformats.org/presentationml/2006/main">
  <p:tag name="AS_UNIQUEID" val="1532"/>
</p:tagLst>
</file>

<file path=ppt/tags/tag330.xml><?xml version="1.0" encoding="utf-8"?>
<p:tagLst xmlns:p="http://schemas.openxmlformats.org/presentationml/2006/main">
  <p:tag name="AS_UNIQUEID" val="21804"/>
</p:tagLst>
</file>

<file path=ppt/tags/tag331.xml><?xml version="1.0" encoding="utf-8"?>
<p:tagLst xmlns:p="http://schemas.openxmlformats.org/presentationml/2006/main">
  <p:tag name="AS_UNIQUEID" val="1834"/>
</p:tagLst>
</file>

<file path=ppt/tags/tag332.xml><?xml version="1.0" encoding="utf-8"?>
<p:tagLst xmlns:p="http://schemas.openxmlformats.org/presentationml/2006/main">
  <p:tag name="AS_UNIQUEID" val="1834"/>
</p:tagLst>
</file>

<file path=ppt/tags/tag333.xml><?xml version="1.0" encoding="utf-8"?>
<p:tagLst xmlns:p="http://schemas.openxmlformats.org/presentationml/2006/main">
  <p:tag name="AS_UNIQUEID" val="21806"/>
</p:tagLst>
</file>

<file path=ppt/tags/tag334.xml><?xml version="1.0" encoding="utf-8"?>
<p:tagLst xmlns:p="http://schemas.openxmlformats.org/presentationml/2006/main">
  <p:tag name="AS_UNIQUEID" val="21807"/>
</p:tagLst>
</file>

<file path=ppt/tags/tag335.xml><?xml version="1.0" encoding="utf-8"?>
<p:tagLst xmlns:p="http://schemas.openxmlformats.org/presentationml/2006/main">
  <p:tag name="AS_UNIQUEID" val="21808"/>
  <p:tag name="KSO_WM_BEAUTIFY_FLAG" val=""/>
</p:tagLst>
</file>

<file path=ppt/tags/tag336.xml><?xml version="1.0" encoding="utf-8"?>
<p:tagLst xmlns:p="http://schemas.openxmlformats.org/presentationml/2006/main">
  <p:tag name="AS_UNIQUEID" val="21809"/>
</p:tagLst>
</file>

<file path=ppt/tags/tag337.xml><?xml version="1.0" encoding="utf-8"?>
<p:tagLst xmlns:p="http://schemas.openxmlformats.org/presentationml/2006/main">
  <p:tag name="AS_UNIQUEID" val="21810"/>
</p:tagLst>
</file>

<file path=ppt/tags/tag338.xml><?xml version="1.0" encoding="utf-8"?>
<p:tagLst xmlns:p="http://schemas.openxmlformats.org/presentationml/2006/main">
  <p:tag name="AS_UNIQUEID" val="21811"/>
  <p:tag name="KSO_WM_BEAUTIFY_FLAG" val=""/>
</p:tagLst>
</file>

<file path=ppt/tags/tag339.xml><?xml version="1.0" encoding="utf-8"?>
<p:tagLst xmlns:p="http://schemas.openxmlformats.org/presentationml/2006/main">
  <p:tag name="AS_UNIQUEID" val="21812"/>
</p:tagLst>
</file>

<file path=ppt/tags/tag34.xml><?xml version="1.0" encoding="utf-8"?>
<p:tagLst xmlns:p="http://schemas.openxmlformats.org/presentationml/2006/main">
  <p:tag name="AS_UNIQUEID" val="1533"/>
</p:tagLst>
</file>

<file path=ppt/tags/tag340.xml><?xml version="1.0" encoding="utf-8"?>
<p:tagLst xmlns:p="http://schemas.openxmlformats.org/presentationml/2006/main">
  <p:tag name="AS_UNIQUEID" val="21813"/>
</p:tagLst>
</file>

<file path=ppt/tags/tag341.xml><?xml version="1.0" encoding="utf-8"?>
<p:tagLst xmlns:p="http://schemas.openxmlformats.org/presentationml/2006/main">
  <p:tag name="AS_UNIQUEID" val="21814"/>
</p:tagLst>
</file>

<file path=ppt/tags/tag342.xml><?xml version="1.0" encoding="utf-8"?>
<p:tagLst xmlns:p="http://schemas.openxmlformats.org/presentationml/2006/main">
  <p:tag name="AS_UNIQUEID" val="21816"/>
</p:tagLst>
</file>

<file path=ppt/tags/tag343.xml><?xml version="1.0" encoding="utf-8"?>
<p:tagLst xmlns:p="http://schemas.openxmlformats.org/presentationml/2006/main">
  <p:tag name="AS_UNIQUEID" val="19194"/>
</p:tagLst>
</file>

<file path=ppt/tags/tag344.xml><?xml version="1.0" encoding="utf-8"?>
<p:tagLst xmlns:p="http://schemas.openxmlformats.org/presentationml/2006/main">
  <p:tag name="AS_UNIQUEID" val="1695"/>
</p:tagLst>
</file>

<file path=ppt/tags/tag345.xml><?xml version="1.0" encoding="utf-8"?>
<p:tagLst xmlns:p="http://schemas.openxmlformats.org/presentationml/2006/main">
  <p:tag name="AS_UNIQUEID" val="1697"/>
</p:tagLst>
</file>

<file path=ppt/tags/tag346.xml><?xml version="1.0" encoding="utf-8"?>
<p:tagLst xmlns:p="http://schemas.openxmlformats.org/presentationml/2006/main">
  <p:tag name="AS_UNIQUEID" val="1699"/>
</p:tagLst>
</file>

<file path=ppt/tags/tag347.xml><?xml version="1.0" encoding="utf-8"?>
<p:tagLst xmlns:p="http://schemas.openxmlformats.org/presentationml/2006/main">
  <p:tag name="AS_UNIQUEID" val="1696"/>
</p:tagLst>
</file>

<file path=ppt/tags/tag348.xml><?xml version="1.0" encoding="utf-8"?>
<p:tagLst xmlns:p="http://schemas.openxmlformats.org/presentationml/2006/main">
  <p:tag name="AS_UNIQUEID" val="1698"/>
</p:tagLst>
</file>

<file path=ppt/tags/tag349.xml><?xml version="1.0" encoding="utf-8"?>
<p:tagLst xmlns:p="http://schemas.openxmlformats.org/presentationml/2006/main">
  <p:tag name="AS_UNIQUEID" val="21817"/>
</p:tagLst>
</file>

<file path=ppt/tags/tag35.xml><?xml version="1.0" encoding="utf-8"?>
<p:tagLst xmlns:p="http://schemas.openxmlformats.org/presentationml/2006/main">
  <p:tag name="AS_UNIQUEID" val="1534"/>
</p:tagLst>
</file>

<file path=ppt/tags/tag350.xml><?xml version="1.0" encoding="utf-8"?>
<p:tagLst xmlns:p="http://schemas.openxmlformats.org/presentationml/2006/main">
  <p:tag name="AS_UNIQUEID" val="21818"/>
</p:tagLst>
</file>

<file path=ppt/tags/tag351.xml><?xml version="1.0" encoding="utf-8"?>
<p:tagLst xmlns:p="http://schemas.openxmlformats.org/presentationml/2006/main">
  <p:tag name="AS_UNIQUEID" val="21819"/>
</p:tagLst>
</file>

<file path=ppt/tags/tag352.xml><?xml version="1.0" encoding="utf-8"?>
<p:tagLst xmlns:p="http://schemas.openxmlformats.org/presentationml/2006/main">
  <p:tag name="AS_UNIQUEID" val="21820"/>
</p:tagLst>
</file>

<file path=ppt/tags/tag353.xml><?xml version="1.0" encoding="utf-8"?>
<p:tagLst xmlns:p="http://schemas.openxmlformats.org/presentationml/2006/main">
  <p:tag name="AS_UNIQUEID" val="21821"/>
</p:tagLst>
</file>

<file path=ppt/tags/tag354.xml><?xml version="1.0" encoding="utf-8"?>
<p:tagLst xmlns:p="http://schemas.openxmlformats.org/presentationml/2006/main">
  <p:tag name="AS_UNIQUEID" val="21822"/>
</p:tagLst>
</file>

<file path=ppt/tags/tag355.xml><?xml version="1.0" encoding="utf-8"?>
<p:tagLst xmlns:p="http://schemas.openxmlformats.org/presentationml/2006/main">
  <p:tag name="AS_UNIQUEID" val="21823"/>
</p:tagLst>
</file>

<file path=ppt/tags/tag356.xml><?xml version="1.0" encoding="utf-8"?>
<p:tagLst xmlns:p="http://schemas.openxmlformats.org/presentationml/2006/main">
  <p:tag name="AS_UNIQUEID" val="21824"/>
</p:tagLst>
</file>

<file path=ppt/tags/tag357.xml><?xml version="1.0" encoding="utf-8"?>
<p:tagLst xmlns:p="http://schemas.openxmlformats.org/presentationml/2006/main">
  <p:tag name="AS_UNIQUEID" val="21825"/>
</p:tagLst>
</file>

<file path=ppt/tags/tag358.xml><?xml version="1.0" encoding="utf-8"?>
<p:tagLst xmlns:p="http://schemas.openxmlformats.org/presentationml/2006/main">
  <p:tag name="AS_UNIQUEID" val="21826"/>
</p:tagLst>
</file>

<file path=ppt/tags/tag359.xml><?xml version="1.0" encoding="utf-8"?>
<p:tagLst xmlns:p="http://schemas.openxmlformats.org/presentationml/2006/main">
  <p:tag name="AS_UNIQUEID" val="21827"/>
</p:tagLst>
</file>

<file path=ppt/tags/tag36.xml><?xml version="1.0" encoding="utf-8"?>
<p:tagLst xmlns:p="http://schemas.openxmlformats.org/presentationml/2006/main">
  <p:tag name="AS_UNIQUEID" val="1535"/>
</p:tagLst>
</file>

<file path=ppt/tags/tag360.xml><?xml version="1.0" encoding="utf-8"?>
<p:tagLst xmlns:p="http://schemas.openxmlformats.org/presentationml/2006/main">
  <p:tag name="AS_UNIQUEID" val="21828"/>
</p:tagLst>
</file>

<file path=ppt/tags/tag361.xml><?xml version="1.0" encoding="utf-8"?>
<p:tagLst xmlns:p="http://schemas.openxmlformats.org/presentationml/2006/main">
  <p:tag name="AS_UNIQUEID" val="21829"/>
</p:tagLst>
</file>

<file path=ppt/tags/tag362.xml><?xml version="1.0" encoding="utf-8"?>
<p:tagLst xmlns:p="http://schemas.openxmlformats.org/presentationml/2006/main">
  <p:tag name="AS_UNIQUEID" val="21830"/>
</p:tagLst>
</file>

<file path=ppt/tags/tag363.xml><?xml version="1.0" encoding="utf-8"?>
<p:tagLst xmlns:p="http://schemas.openxmlformats.org/presentationml/2006/main">
  <p:tag name="AS_UNIQUEID" val="21831"/>
</p:tagLst>
</file>

<file path=ppt/tags/tag364.xml><?xml version="1.0" encoding="utf-8"?>
<p:tagLst xmlns:p="http://schemas.openxmlformats.org/presentationml/2006/main">
  <p:tag name="AS_UNIQUEID" val="21832"/>
</p:tagLst>
</file>

<file path=ppt/tags/tag365.xml><?xml version="1.0" encoding="utf-8"?>
<p:tagLst xmlns:p="http://schemas.openxmlformats.org/presentationml/2006/main">
  <p:tag name="AS_UNIQUEID" val="21833"/>
</p:tagLst>
</file>

<file path=ppt/tags/tag366.xml><?xml version="1.0" encoding="utf-8"?>
<p:tagLst xmlns:p="http://schemas.openxmlformats.org/presentationml/2006/main">
  <p:tag name="AS_UNIQUEID" val="21834"/>
</p:tagLst>
</file>

<file path=ppt/tags/tag367.xml><?xml version="1.0" encoding="utf-8"?>
<p:tagLst xmlns:p="http://schemas.openxmlformats.org/presentationml/2006/main">
  <p:tag name="AS_UNIQUEID" val="21835"/>
</p:tagLst>
</file>

<file path=ppt/tags/tag368.xml><?xml version="1.0" encoding="utf-8"?>
<p:tagLst xmlns:p="http://schemas.openxmlformats.org/presentationml/2006/main">
  <p:tag name="AS_UNIQUEID" val="5929"/>
  <p:tag name="ID" val="547147"/>
  <p:tag name="MH" val="20171004132550"/>
  <p:tag name="MH_LIBRARY" val="CONTENTS"/>
  <p:tag name="MH_ORDER" val="1"/>
  <p:tag name="MH_TYPE" val="ENTRY"/>
</p:tagLst>
</file>

<file path=ppt/tags/tag369.xml><?xml version="1.0" encoding="utf-8"?>
<p:tagLst xmlns:p="http://schemas.openxmlformats.org/presentationml/2006/main">
  <p:tag name="AS_UNIQUEID" val="21836"/>
</p:tagLst>
</file>

<file path=ppt/tags/tag37.xml><?xml version="1.0" encoding="utf-8"?>
<p:tagLst xmlns:p="http://schemas.openxmlformats.org/presentationml/2006/main">
  <p:tag name="AS_UNIQUEID" val="1536"/>
</p:tagLst>
</file>

<file path=ppt/tags/tag370.xml><?xml version="1.0" encoding="utf-8"?>
<p:tagLst xmlns:p="http://schemas.openxmlformats.org/presentationml/2006/main">
  <p:tag name="AS_UNIQUEID" val="21837"/>
</p:tagLst>
</file>

<file path=ppt/tags/tag371.xml><?xml version="1.0" encoding="utf-8"?>
<p:tagLst xmlns:p="http://schemas.openxmlformats.org/presentationml/2006/main">
  <p:tag name="AS_UNIQUEID" val="21838"/>
</p:tagLst>
</file>

<file path=ppt/tags/tag372.xml><?xml version="1.0" encoding="utf-8"?>
<p:tagLst xmlns:p="http://schemas.openxmlformats.org/presentationml/2006/main">
  <p:tag name="AS_UNIQUEID" val="21839"/>
</p:tagLst>
</file>

<file path=ppt/tags/tag373.xml><?xml version="1.0" encoding="utf-8"?>
<p:tagLst xmlns:p="http://schemas.openxmlformats.org/presentationml/2006/main">
  <p:tag name="AS_UNIQUEID" val="21840"/>
</p:tagLst>
</file>

<file path=ppt/tags/tag374.xml><?xml version="1.0" encoding="utf-8"?>
<p:tagLst xmlns:p="http://schemas.openxmlformats.org/presentationml/2006/main">
  <p:tag name="AS_UNIQUEID" val="21841"/>
</p:tagLst>
</file>

<file path=ppt/tags/tag375.xml><?xml version="1.0" encoding="utf-8"?>
<p:tagLst xmlns:p="http://schemas.openxmlformats.org/presentationml/2006/main">
  <p:tag name="AS_UNIQUEID" val="21842"/>
</p:tagLst>
</file>

<file path=ppt/tags/tag376.xml><?xml version="1.0" encoding="utf-8"?>
<p:tagLst xmlns:p="http://schemas.openxmlformats.org/presentationml/2006/main">
  <p:tag name="AS_UNIQUEID" val="21843"/>
</p:tagLst>
</file>

<file path=ppt/tags/tag377.xml><?xml version="1.0" encoding="utf-8"?>
<p:tagLst xmlns:p="http://schemas.openxmlformats.org/presentationml/2006/main">
  <p:tag name="AS_UNIQUEID" val="21844"/>
</p:tagLst>
</file>

<file path=ppt/tags/tag378.xml><?xml version="1.0" encoding="utf-8"?>
<p:tagLst xmlns:p="http://schemas.openxmlformats.org/presentationml/2006/main">
  <p:tag name="AS_UNIQUEID" val="21845"/>
</p:tagLst>
</file>

<file path=ppt/tags/tag379.xml><?xml version="1.0" encoding="utf-8"?>
<p:tagLst xmlns:p="http://schemas.openxmlformats.org/presentationml/2006/main">
  <p:tag name="AS_UNIQUEID" val="21847"/>
</p:tagLst>
</file>

<file path=ppt/tags/tag38.xml><?xml version="1.0" encoding="utf-8"?>
<p:tagLst xmlns:p="http://schemas.openxmlformats.org/presentationml/2006/main">
  <p:tag name="AS_UNIQUEID" val="1537"/>
</p:tagLst>
</file>

<file path=ppt/tags/tag380.xml><?xml version="1.0" encoding="utf-8"?>
<p:tagLst xmlns:p="http://schemas.openxmlformats.org/presentationml/2006/main">
  <p:tag name="AS_UNIQUEID" val="19194"/>
</p:tagLst>
</file>

<file path=ppt/tags/tag381.xml><?xml version="1.0" encoding="utf-8"?>
<p:tagLst xmlns:p="http://schemas.openxmlformats.org/presentationml/2006/main">
  <p:tag name="AS_UNIQUEID" val="1695"/>
</p:tagLst>
</file>

<file path=ppt/tags/tag382.xml><?xml version="1.0" encoding="utf-8"?>
<p:tagLst xmlns:p="http://schemas.openxmlformats.org/presentationml/2006/main">
  <p:tag name="AS_UNIQUEID" val="1697"/>
</p:tagLst>
</file>

<file path=ppt/tags/tag383.xml><?xml version="1.0" encoding="utf-8"?>
<p:tagLst xmlns:p="http://schemas.openxmlformats.org/presentationml/2006/main">
  <p:tag name="AS_UNIQUEID" val="1699"/>
</p:tagLst>
</file>

<file path=ppt/tags/tag384.xml><?xml version="1.0" encoding="utf-8"?>
<p:tagLst xmlns:p="http://schemas.openxmlformats.org/presentationml/2006/main">
  <p:tag name="AS_UNIQUEID" val="1696"/>
</p:tagLst>
</file>

<file path=ppt/tags/tag385.xml><?xml version="1.0" encoding="utf-8"?>
<p:tagLst xmlns:p="http://schemas.openxmlformats.org/presentationml/2006/main">
  <p:tag name="AS_UNIQUEID" val="1698"/>
</p:tagLst>
</file>

<file path=ppt/tags/tag386.xml><?xml version="1.0" encoding="utf-8"?>
<p:tagLst xmlns:p="http://schemas.openxmlformats.org/presentationml/2006/main">
  <p:tag name="AS_UNIQUEID" val="21848"/>
</p:tagLst>
</file>

<file path=ppt/tags/tag387.xml><?xml version="1.0" encoding="utf-8"?>
<p:tagLst xmlns:p="http://schemas.openxmlformats.org/presentationml/2006/main">
  <p:tag name="AS_UNIQUEID" val="12297"/>
</p:tagLst>
</file>

<file path=ppt/tags/tag388.xml><?xml version="1.0" encoding="utf-8"?>
<p:tagLst xmlns:p="http://schemas.openxmlformats.org/presentationml/2006/main">
  <p:tag name="AS_UNIQUEID" val="12298"/>
</p:tagLst>
</file>

<file path=ppt/tags/tag389.xml><?xml version="1.0" encoding="utf-8"?>
<p:tagLst xmlns:p="http://schemas.openxmlformats.org/presentationml/2006/main">
  <p:tag name="AS_UNIQUEID" val="12299"/>
</p:tagLst>
</file>

<file path=ppt/tags/tag39.xml><?xml version="1.0" encoding="utf-8"?>
<p:tagLst xmlns:p="http://schemas.openxmlformats.org/presentationml/2006/main">
  <p:tag name="AS_UNIQUEID" val="1538"/>
</p:tagLst>
</file>

<file path=ppt/tags/tag390.xml><?xml version="1.0" encoding="utf-8"?>
<p:tagLst xmlns:p="http://schemas.openxmlformats.org/presentationml/2006/main">
  <p:tag name="AS_UNIQUEID" val="12300"/>
</p:tagLst>
</file>

<file path=ppt/tags/tag391.xml><?xml version="1.0" encoding="utf-8"?>
<p:tagLst xmlns:p="http://schemas.openxmlformats.org/presentationml/2006/main">
  <p:tag name="AS_UNIQUEID" val="12301"/>
</p:tagLst>
</file>

<file path=ppt/tags/tag392.xml><?xml version="1.0" encoding="utf-8"?>
<p:tagLst xmlns:p="http://schemas.openxmlformats.org/presentationml/2006/main">
  <p:tag name="AS_UNIQUEID" val="12302"/>
</p:tagLst>
</file>

<file path=ppt/tags/tag393.xml><?xml version="1.0" encoding="utf-8"?>
<p:tagLst xmlns:p="http://schemas.openxmlformats.org/presentationml/2006/main">
  <p:tag name="AS_UNIQUEID" val="1395"/>
</p:tagLst>
</file>

<file path=ppt/tags/tag394.xml><?xml version="1.0" encoding="utf-8"?>
<p:tagLst xmlns:p="http://schemas.openxmlformats.org/presentationml/2006/main">
  <p:tag name="AS_UNIQUEID" val="1397"/>
</p:tagLst>
</file>

<file path=ppt/tags/tag395.xml><?xml version="1.0" encoding="utf-8"?>
<p:tagLst xmlns:p="http://schemas.openxmlformats.org/presentationml/2006/main">
  <p:tag name="AS_UNIQUEID" val="12303"/>
  <p:tag name="KSO_WM_TAG_VERSION" val="1.0"/>
  <p:tag name="KSO_WM_TEMPLATE_CATEGORY" val="mixed"/>
  <p:tag name="KSO_WM_TEMPLATE_INDEX" val="20201947"/>
  <p:tag name="KSO_WM_UNIT_COMPATIBLE" val="0"/>
  <p:tag name="KSO_WM_UNIT_DIAGRAM_ISNUMVISUAL" val="0"/>
  <p:tag name="KSO_WM_UNIT_DIAGRAM_ISREFERUNIT" val="0"/>
  <p:tag name="KSO_WM_UNIT_HIGHLIGHT" val="0"/>
  <p:tag name="KSO_WM_UNIT_ID" val="mixed20201947_127*f*1"/>
  <p:tag name="KSO_WM_UNIT_LAYERLEVEL" val="1"/>
  <p:tag name="KSO_WM_UNIT_NOCLEAR" val="1"/>
  <p:tag name="KSO_WM_UNIT_PRESET_TEXT" val="点击此处添加正文，文字是您思想的提炼，为了演示发布的良好效果，请言简意赅的阐述您的观点。&#10;您的正文已经经简明扼要，字字珠玑，但信息却千丝万缕、错综复杂，需要用更多。"/>
  <p:tag name="KSO_WM_UNIT_TEXTBOXSTYLE_GUID" val="{ea63b87b-d3ef-4360-bf48-bbad7e3445d9}"/>
  <p:tag name="KSO_WM_UNIT_TEXTBOXSTYLE_SHAPETYPE" val="0"/>
  <p:tag name="KSO_WM_UNIT_TEXTBOXSTYLE_TEMPLATEID" val="3132699"/>
  <p:tag name="KSO_WM_UNIT_TEXTBOXSTYLE_TEMPLATETYPE" val="1"/>
  <p:tag name="KSO_WM_UNIT_TEXTBOXSTYLE_TYPE" val="8"/>
  <p:tag name="KSO_WM_UNIT_VALUE" val="54"/>
</p:tagLst>
</file>

<file path=ppt/tags/tag396.xml><?xml version="1.0" encoding="utf-8"?>
<p:tagLst xmlns:p="http://schemas.openxmlformats.org/presentationml/2006/main">
  <p:tag name="AS_UNIQUEID" val="12304"/>
  <p:tag name="KSO_WM_TAG_VERSION" val="1.0"/>
  <p:tag name="KSO_WM_TEMPLATE_CATEGORY" val="mixed"/>
  <p:tag name="KSO_WM_TEMPLATE_INDEX" val="20201947"/>
  <p:tag name="KSO_WM_UNIT_COMPATIBLE" val="0"/>
  <p:tag name="KSO_WM_UNIT_DIAGRAM_ISNUMVISUAL" val="0"/>
  <p:tag name="KSO_WM_UNIT_DIAGRAM_ISREFERUNIT" val="0"/>
  <p:tag name="KSO_WM_UNIT_HIGHLIGHT" val="0"/>
  <p:tag name="KSO_WM_UNIT_ID" val="mixed20201947_127*f*1"/>
  <p:tag name="KSO_WM_UNIT_LAYERLEVEL" val="1"/>
  <p:tag name="KSO_WM_UNIT_NOCLEAR" val="1"/>
  <p:tag name="KSO_WM_UNIT_PRESET_TEXT" val="点击此处添加正文，文字是您思想的提炼，为了演示发布的良好效果，请言简意赅的阐述您的观点。&#10;您的正文已经经简明扼要，字字珠玑，但信息却千丝万缕、错综复杂，需要用更多。"/>
  <p:tag name="KSO_WM_UNIT_TEXTBOXSTYLE_GUID" val="{ea63b87b-d3ef-4360-bf48-bbad7e3445d9}"/>
  <p:tag name="KSO_WM_UNIT_TEXTBOXSTYLE_SHAPETYPE" val="0"/>
  <p:tag name="KSO_WM_UNIT_TEXTBOXSTYLE_TEMPLATEID" val="3132699"/>
  <p:tag name="KSO_WM_UNIT_TEXTBOXSTYLE_TEMPLATETYPE" val="1"/>
  <p:tag name="KSO_WM_UNIT_TEXTBOXSTYLE_TYPE" val="8"/>
  <p:tag name="KSO_WM_UNIT_VALUE" val="54"/>
</p:tagLst>
</file>

<file path=ppt/tags/tag397.xml><?xml version="1.0" encoding="utf-8"?>
<p:tagLst xmlns:p="http://schemas.openxmlformats.org/presentationml/2006/main">
  <p:tag name="AS_UNIQUEID" val="12305"/>
</p:tagLst>
</file>

<file path=ppt/tags/tag398.xml><?xml version="1.0" encoding="utf-8"?>
<p:tagLst xmlns:p="http://schemas.openxmlformats.org/presentationml/2006/main">
  <p:tag name="AS_UNIQUEID" val="12291"/>
</p:tagLst>
</file>

<file path=ppt/tags/tag399.xml><?xml version="1.0" encoding="utf-8"?>
<p:tagLst xmlns:p="http://schemas.openxmlformats.org/presentationml/2006/main">
  <p:tag name="AS_UNIQUEID" val="12292"/>
</p:tagLst>
</file>

<file path=ppt/tags/tag4.xml><?xml version="1.0" encoding="utf-8"?>
<p:tagLst xmlns:p="http://schemas.openxmlformats.org/presentationml/2006/main">
  <p:tag name="AS_UNIQUEID" val="1502"/>
</p:tagLst>
</file>

<file path=ppt/tags/tag40.xml><?xml version="1.0" encoding="utf-8"?>
<p:tagLst xmlns:p="http://schemas.openxmlformats.org/presentationml/2006/main">
  <p:tag name="AS_UNIQUEID" val="1540"/>
</p:tagLst>
</file>

<file path=ppt/tags/tag400.xml><?xml version="1.0" encoding="utf-8"?>
<p:tagLst xmlns:p="http://schemas.openxmlformats.org/presentationml/2006/main">
  <p:tag name="AS_UNIQUEID" val="12293"/>
</p:tagLst>
</file>

<file path=ppt/tags/tag401.xml><?xml version="1.0" encoding="utf-8"?>
<p:tagLst xmlns:p="http://schemas.openxmlformats.org/presentationml/2006/main">
  <p:tag name="AS_UNIQUEID" val="12294"/>
</p:tagLst>
</file>

<file path=ppt/tags/tag402.xml><?xml version="1.0" encoding="utf-8"?>
<p:tagLst xmlns:p="http://schemas.openxmlformats.org/presentationml/2006/main">
  <p:tag name="AS_UNIQUEID" val="12295"/>
</p:tagLst>
</file>

<file path=ppt/tags/tag403.xml><?xml version="1.0" encoding="utf-8"?>
<p:tagLst xmlns:p="http://schemas.openxmlformats.org/presentationml/2006/main">
  <p:tag name="AS_UNIQUEID" val="12296"/>
</p:tagLst>
</file>

<file path=ppt/tags/tag404.xml><?xml version="1.0" encoding="utf-8"?>
<p:tagLst xmlns:p="http://schemas.openxmlformats.org/presentationml/2006/main">
  <p:tag name="AS_UNIQUEID" val="12313"/>
</p:tagLst>
</file>

<file path=ppt/tags/tag405.xml><?xml version="1.0" encoding="utf-8"?>
<p:tagLst xmlns:p="http://schemas.openxmlformats.org/presentationml/2006/main">
  <p:tag name="AS_UNIQUEID" val="12314"/>
</p:tagLst>
</file>

<file path=ppt/tags/tag406.xml><?xml version="1.0" encoding="utf-8"?>
<p:tagLst xmlns:p="http://schemas.openxmlformats.org/presentationml/2006/main">
  <p:tag name="AS_UNIQUEID" val="12315"/>
</p:tagLst>
</file>

<file path=ppt/tags/tag407.xml><?xml version="1.0" encoding="utf-8"?>
<p:tagLst xmlns:p="http://schemas.openxmlformats.org/presentationml/2006/main">
  <p:tag name="AS_UNIQUEID" val="1528"/>
  <p:tag name="KSO_WM_BEAUTIFY_FLAG" val=""/>
</p:tagLst>
</file>

<file path=ppt/tags/tag408.xml><?xml version="1.0" encoding="utf-8"?>
<p:tagLst xmlns:p="http://schemas.openxmlformats.org/presentationml/2006/main">
  <p:tag name="AS_UNIQUEID" val="1529"/>
  <p:tag name="KSO_WM_BEAUTIFY_FLAG" val=""/>
</p:tagLst>
</file>

<file path=ppt/tags/tag409.xml><?xml version="1.0" encoding="utf-8"?>
<p:tagLst xmlns:p="http://schemas.openxmlformats.org/presentationml/2006/main">
  <p:tag name="AS_UNIQUEID" val="1530"/>
  <p:tag name="KSO_WM_BEAUTIFY_FLAG" val=""/>
</p:tagLst>
</file>

<file path=ppt/tags/tag41.xml><?xml version="1.0" encoding="utf-8"?>
<p:tagLst xmlns:p="http://schemas.openxmlformats.org/presentationml/2006/main">
  <p:tag name="AS_UNIQUEID" val="1541"/>
</p:tagLst>
</file>

<file path=ppt/tags/tag410.xml><?xml version="1.0" encoding="utf-8"?>
<p:tagLst xmlns:p="http://schemas.openxmlformats.org/presentationml/2006/main">
  <p:tag name="AS_UNIQUEID" val="1531"/>
  <p:tag name="KSO_WM_BEAUTIFY_FLAG" val=""/>
</p:tagLst>
</file>

<file path=ppt/tags/tag411.xml><?xml version="1.0" encoding="utf-8"?>
<p:tagLst xmlns:p="http://schemas.openxmlformats.org/presentationml/2006/main">
  <p:tag name="AS_UNIQUEID" val="12316"/>
</p:tagLst>
</file>

<file path=ppt/tags/tag412.xml><?xml version="1.0" encoding="utf-8"?>
<p:tagLst xmlns:p="http://schemas.openxmlformats.org/presentationml/2006/main">
  <p:tag name="AS_UNIQUEID" val="9896"/>
  <p:tag name="KSO_WM_BEAUTIFY_FLAG" val=""/>
</p:tagLst>
</file>

<file path=ppt/tags/tag413.xml><?xml version="1.0" encoding="utf-8"?>
<p:tagLst xmlns:p="http://schemas.openxmlformats.org/presentationml/2006/main">
  <p:tag name="AS_UNIQUEID" val="1244"/>
  <p:tag name="KSO_WM_BEAUTIFY_FLAG" val=""/>
</p:tagLst>
</file>

<file path=ppt/tags/tag414.xml><?xml version="1.0" encoding="utf-8"?>
<p:tagLst xmlns:p="http://schemas.openxmlformats.org/presentationml/2006/main">
  <p:tag name="AS_UNIQUEID" val="12317"/>
</p:tagLst>
</file>

<file path=ppt/tags/tag415.xml><?xml version="1.0" encoding="utf-8"?>
<p:tagLst xmlns:p="http://schemas.openxmlformats.org/presentationml/2006/main">
  <p:tag name="AS_UNIQUEID" val="1554"/>
  <p:tag name="KSO_WM_BEAUTIFY_FLAG" val=""/>
</p:tagLst>
</file>

<file path=ppt/tags/tag416.xml><?xml version="1.0" encoding="utf-8"?>
<p:tagLst xmlns:p="http://schemas.openxmlformats.org/presentationml/2006/main">
  <p:tag name="AS_UNIQUEID" val="1555"/>
  <p:tag name="KSO_WM_BEAUTIFY_FLAG" val=""/>
</p:tagLst>
</file>

<file path=ppt/tags/tag417.xml><?xml version="1.0" encoding="utf-8"?>
<p:tagLst xmlns:p="http://schemas.openxmlformats.org/presentationml/2006/main">
  <p:tag name="AS_UNIQUEID" val="1556"/>
  <p:tag name="KSO_WM_BEAUTIFY_FLAG" val=""/>
</p:tagLst>
</file>

<file path=ppt/tags/tag418.xml><?xml version="1.0" encoding="utf-8"?>
<p:tagLst xmlns:p="http://schemas.openxmlformats.org/presentationml/2006/main">
  <p:tag name="AS_UNIQUEID" val="1244"/>
  <p:tag name="KSO_WM_BEAUTIFY_FLAG" val=""/>
</p:tagLst>
</file>

<file path=ppt/tags/tag419.xml><?xml version="1.0" encoding="utf-8"?>
<p:tagLst xmlns:p="http://schemas.openxmlformats.org/presentationml/2006/main">
  <p:tag name="AS_UNIQUEID" val="9895"/>
  <p:tag name="KSO_WM_BEAUTIFY_FLAG" val=""/>
</p:tagLst>
</file>

<file path=ppt/tags/tag42.xml><?xml version="1.0" encoding="utf-8"?>
<p:tagLst xmlns:p="http://schemas.openxmlformats.org/presentationml/2006/main">
  <p:tag name="AS_UNIQUEID" val="1542"/>
</p:tagLst>
</file>

<file path=ppt/tags/tag420.xml><?xml version="1.0" encoding="utf-8"?>
<p:tagLst xmlns:p="http://schemas.openxmlformats.org/presentationml/2006/main">
  <p:tag name="AS_UNIQUEID" val="12318"/>
</p:tagLst>
</file>

<file path=ppt/tags/tag421.xml><?xml version="1.0" encoding="utf-8"?>
<p:tagLst xmlns:p="http://schemas.openxmlformats.org/presentationml/2006/main">
  <p:tag name="AS_UNIQUEID" val="12319"/>
</p:tagLst>
</file>

<file path=ppt/tags/tag422.xml><?xml version="1.0" encoding="utf-8"?>
<p:tagLst xmlns:p="http://schemas.openxmlformats.org/presentationml/2006/main">
  <p:tag name="AS_UNIQUEID" val="1244"/>
  <p:tag name="KSO_WM_BEAUTIFY_FLAG" val=""/>
</p:tagLst>
</file>

<file path=ppt/tags/tag423.xml><?xml version="1.0" encoding="utf-8"?>
<p:tagLst xmlns:p="http://schemas.openxmlformats.org/presentationml/2006/main">
  <p:tag name="AS_UNIQUEID" val="9897"/>
  <p:tag name="KSO_WM_BEAUTIFY_FLAG" val=""/>
</p:tagLst>
</file>

<file path=ppt/tags/tag424.xml><?xml version="1.0" encoding="utf-8"?>
<p:tagLst xmlns:p="http://schemas.openxmlformats.org/presentationml/2006/main">
  <p:tag name="AS_UNIQUEID" val="9898"/>
  <p:tag name="KSO_WM_BEAUTIFY_FLAG" val=""/>
</p:tagLst>
</file>

<file path=ppt/tags/tag425.xml><?xml version="1.0" encoding="utf-8"?>
<p:tagLst xmlns:p="http://schemas.openxmlformats.org/presentationml/2006/main">
  <p:tag name="AS_UNIQUEID" val="12320"/>
</p:tagLst>
</file>

<file path=ppt/tags/tag426.xml><?xml version="1.0" encoding="utf-8"?>
<p:tagLst xmlns:p="http://schemas.openxmlformats.org/presentationml/2006/main">
  <p:tag name="AS_UNIQUEID" val="21851"/>
</p:tagLst>
</file>

<file path=ppt/tags/tag427.xml><?xml version="1.0" encoding="utf-8"?>
<p:tagLst xmlns:p="http://schemas.openxmlformats.org/presentationml/2006/main">
  <p:tag name="AS_UNIQUEID" val="19194"/>
</p:tagLst>
</file>

<file path=ppt/tags/tag428.xml><?xml version="1.0" encoding="utf-8"?>
<p:tagLst xmlns:p="http://schemas.openxmlformats.org/presentationml/2006/main">
  <p:tag name="AS_UNIQUEID" val="1695"/>
</p:tagLst>
</file>

<file path=ppt/tags/tag429.xml><?xml version="1.0" encoding="utf-8"?>
<p:tagLst xmlns:p="http://schemas.openxmlformats.org/presentationml/2006/main">
  <p:tag name="AS_UNIQUEID" val="1697"/>
</p:tagLst>
</file>

<file path=ppt/tags/tag43.xml><?xml version="1.0" encoding="utf-8"?>
<p:tagLst xmlns:p="http://schemas.openxmlformats.org/presentationml/2006/main">
  <p:tag name="AS_UNIQUEID" val="1543"/>
</p:tagLst>
</file>

<file path=ppt/tags/tag430.xml><?xml version="1.0" encoding="utf-8"?>
<p:tagLst xmlns:p="http://schemas.openxmlformats.org/presentationml/2006/main">
  <p:tag name="AS_UNIQUEID" val="1699"/>
</p:tagLst>
</file>

<file path=ppt/tags/tag431.xml><?xml version="1.0" encoding="utf-8"?>
<p:tagLst xmlns:p="http://schemas.openxmlformats.org/presentationml/2006/main">
  <p:tag name="AS_UNIQUEID" val="1696"/>
</p:tagLst>
</file>

<file path=ppt/tags/tag432.xml><?xml version="1.0" encoding="utf-8"?>
<p:tagLst xmlns:p="http://schemas.openxmlformats.org/presentationml/2006/main">
  <p:tag name="AS_UNIQUEID" val="1698"/>
</p:tagLst>
</file>

<file path=ppt/tags/tag433.xml><?xml version="1.0" encoding="utf-8"?>
<p:tagLst xmlns:p="http://schemas.openxmlformats.org/presentationml/2006/main">
  <p:tag name="AS_UNIQUEID" val="21852"/>
</p:tagLst>
</file>

<file path=ppt/tags/tag434.xml><?xml version="1.0" encoding="utf-8"?>
<p:tagLst xmlns:p="http://schemas.openxmlformats.org/presentationml/2006/main">
  <p:tag name="AS_UNIQUEID" val="12308"/>
</p:tagLst>
</file>

<file path=ppt/tags/tag435.xml><?xml version="1.0" encoding="utf-8"?>
<p:tagLst xmlns:p="http://schemas.openxmlformats.org/presentationml/2006/main">
  <p:tag name="AS_UNIQUEID" val="12309"/>
</p:tagLst>
</file>

<file path=ppt/tags/tag436.xml><?xml version="1.0" encoding="utf-8"?>
<p:tagLst xmlns:p="http://schemas.openxmlformats.org/presentationml/2006/main">
  <p:tag name="AS_UNIQUEID" val="21854"/>
</p:tagLst>
</file>

<file path=ppt/tags/tag437.xml><?xml version="1.0" encoding="utf-8"?>
<p:tagLst xmlns:p="http://schemas.openxmlformats.org/presentationml/2006/main">
  <p:tag name="AS_UNIQUEID" val="21855"/>
</p:tagLst>
</file>

<file path=ppt/tags/tag438.xml><?xml version="1.0" encoding="utf-8"?>
<p:tagLst xmlns:p="http://schemas.openxmlformats.org/presentationml/2006/main">
  <p:tag name="AS_UNIQUEID" val="19194"/>
</p:tagLst>
</file>

<file path=ppt/tags/tag439.xml><?xml version="1.0" encoding="utf-8"?>
<p:tagLst xmlns:p="http://schemas.openxmlformats.org/presentationml/2006/main">
  <p:tag name="AS_UNIQUEID" val="1695"/>
</p:tagLst>
</file>

<file path=ppt/tags/tag44.xml><?xml version="1.0" encoding="utf-8"?>
<p:tagLst xmlns:p="http://schemas.openxmlformats.org/presentationml/2006/main">
  <p:tag name="AS_UNIQUEID" val="1544"/>
</p:tagLst>
</file>

<file path=ppt/tags/tag440.xml><?xml version="1.0" encoding="utf-8"?>
<p:tagLst xmlns:p="http://schemas.openxmlformats.org/presentationml/2006/main">
  <p:tag name="AS_UNIQUEID" val="1697"/>
</p:tagLst>
</file>

<file path=ppt/tags/tag441.xml><?xml version="1.0" encoding="utf-8"?>
<p:tagLst xmlns:p="http://schemas.openxmlformats.org/presentationml/2006/main">
  <p:tag name="AS_UNIQUEID" val="1699"/>
</p:tagLst>
</file>

<file path=ppt/tags/tag442.xml><?xml version="1.0" encoding="utf-8"?>
<p:tagLst xmlns:p="http://schemas.openxmlformats.org/presentationml/2006/main">
  <p:tag name="AS_UNIQUEID" val="1696"/>
</p:tagLst>
</file>

<file path=ppt/tags/tag443.xml><?xml version="1.0" encoding="utf-8"?>
<p:tagLst xmlns:p="http://schemas.openxmlformats.org/presentationml/2006/main">
  <p:tag name="AS_UNIQUEID" val="1698"/>
</p:tagLst>
</file>

<file path=ppt/tags/tag444.xml><?xml version="1.0" encoding="utf-8"?>
<p:tagLst xmlns:p="http://schemas.openxmlformats.org/presentationml/2006/main">
  <p:tag name="AS_UNIQUEID" val="21856"/>
</p:tagLst>
</file>

<file path=ppt/tags/tag445.xml><?xml version="1.0" encoding="utf-8"?>
<p:tagLst xmlns:p="http://schemas.openxmlformats.org/presentationml/2006/main">
  <p:tag name="AS_UNIQUEID" val="11186"/>
</p:tagLst>
</file>

<file path=ppt/tags/tag446.xml><?xml version="1.0" encoding="utf-8"?>
<p:tagLst xmlns:p="http://schemas.openxmlformats.org/presentationml/2006/main">
  <p:tag name="AS_UNIQUEID" val="21857"/>
</p:tagLst>
</file>

<file path=ppt/tags/tag447.xml><?xml version="1.0" encoding="utf-8"?>
<p:tagLst xmlns:p="http://schemas.openxmlformats.org/presentationml/2006/main">
  <p:tag name="AS_UNIQUEID" val="12327"/>
  <p:tag name="KSO_WM_UNIT_PLACING_PICTURE_USER_VIEWPORT" val="{&quot;height&quot;:6420,&quot;width&quot;:2235}"/>
</p:tagLst>
</file>

<file path=ppt/tags/tag448.xml><?xml version="1.0" encoding="utf-8"?>
<p:tagLst xmlns:p="http://schemas.openxmlformats.org/presentationml/2006/main">
  <p:tag name="AS_UNIQUEID" val="12328"/>
</p:tagLst>
</file>

<file path=ppt/tags/tag449.xml><?xml version="1.0" encoding="utf-8"?>
<p:tagLst xmlns:p="http://schemas.openxmlformats.org/presentationml/2006/main">
  <p:tag name="AS_UNIQUEID" val="12329"/>
</p:tagLst>
</file>

<file path=ppt/tags/tag45.xml><?xml version="1.0" encoding="utf-8"?>
<p:tagLst xmlns:p="http://schemas.openxmlformats.org/presentationml/2006/main">
  <p:tag name="AS_UNIQUEID" val="1545"/>
</p:tagLst>
</file>

<file path=ppt/tags/tag450.xml><?xml version="1.0" encoding="utf-8"?>
<p:tagLst xmlns:p="http://schemas.openxmlformats.org/presentationml/2006/main">
  <p:tag name="AS_UNIQUEID" val="12330"/>
</p:tagLst>
</file>

<file path=ppt/tags/tag451.xml><?xml version="1.0" encoding="utf-8"?>
<p:tagLst xmlns:p="http://schemas.openxmlformats.org/presentationml/2006/main">
  <p:tag name="AS_UNIQUEID" val="12331"/>
</p:tagLst>
</file>

<file path=ppt/tags/tag452.xml><?xml version="1.0" encoding="utf-8"?>
<p:tagLst xmlns:p="http://schemas.openxmlformats.org/presentationml/2006/main">
  <p:tag name="AS_UNIQUEID" val="12332"/>
</p:tagLst>
</file>

<file path=ppt/tags/tag453.xml><?xml version="1.0" encoding="utf-8"?>
<p:tagLst xmlns:p="http://schemas.openxmlformats.org/presentationml/2006/main">
  <p:tag name="AS_UNIQUEID" val="21860"/>
</p:tagLst>
</file>

<file path=ppt/tags/tag454.xml><?xml version="1.0" encoding="utf-8"?>
<p:tagLst xmlns:p="http://schemas.openxmlformats.org/presentationml/2006/main">
  <p:tag name="AS_UNIQUEID" val="19194"/>
</p:tagLst>
</file>

<file path=ppt/tags/tag455.xml><?xml version="1.0" encoding="utf-8"?>
<p:tagLst xmlns:p="http://schemas.openxmlformats.org/presentationml/2006/main">
  <p:tag name="AS_UNIQUEID" val="1695"/>
</p:tagLst>
</file>

<file path=ppt/tags/tag456.xml><?xml version="1.0" encoding="utf-8"?>
<p:tagLst xmlns:p="http://schemas.openxmlformats.org/presentationml/2006/main">
  <p:tag name="AS_UNIQUEID" val="1697"/>
</p:tagLst>
</file>

<file path=ppt/tags/tag457.xml><?xml version="1.0" encoding="utf-8"?>
<p:tagLst xmlns:p="http://schemas.openxmlformats.org/presentationml/2006/main">
  <p:tag name="AS_UNIQUEID" val="1699"/>
</p:tagLst>
</file>

<file path=ppt/tags/tag458.xml><?xml version="1.0" encoding="utf-8"?>
<p:tagLst xmlns:p="http://schemas.openxmlformats.org/presentationml/2006/main">
  <p:tag name="AS_UNIQUEID" val="1696"/>
</p:tagLst>
</file>

<file path=ppt/tags/tag459.xml><?xml version="1.0" encoding="utf-8"?>
<p:tagLst xmlns:p="http://schemas.openxmlformats.org/presentationml/2006/main">
  <p:tag name="AS_UNIQUEID" val="1698"/>
</p:tagLst>
</file>

<file path=ppt/tags/tag46.xml><?xml version="1.0" encoding="utf-8"?>
<p:tagLst xmlns:p="http://schemas.openxmlformats.org/presentationml/2006/main">
  <p:tag name="AS_UNIQUEID" val="1546"/>
</p:tagLst>
</file>

<file path=ppt/tags/tag460.xml><?xml version="1.0" encoding="utf-8"?>
<p:tagLst xmlns:p="http://schemas.openxmlformats.org/presentationml/2006/main">
  <p:tag name="AS_UNIQUEID" val="21861"/>
</p:tagLst>
</file>

<file path=ppt/tags/tag461.xml><?xml version="1.0" encoding="utf-8"?>
<p:tagLst xmlns:p="http://schemas.openxmlformats.org/presentationml/2006/main">
  <p:tag name="AS_UNIQUEID" val="12324"/>
</p:tagLst>
</file>

<file path=ppt/tags/tag462.xml><?xml version="1.0" encoding="utf-8"?>
<p:tagLst xmlns:p="http://schemas.openxmlformats.org/presentationml/2006/main">
  <p:tag name="AS_UNIQUEID" val="12325"/>
</p:tagLst>
</file>

<file path=ppt/tags/tag463.xml><?xml version="1.0" encoding="utf-8"?>
<p:tagLst xmlns:p="http://schemas.openxmlformats.org/presentationml/2006/main">
  <p:tag name="AS_UNIQUEID" val="11405"/>
  <p:tag name="KSO_WM_UNIT_TABLE_BEAUTIFY" val="smartTable{f5f849a2-1cf0-488a-92ad-80df2dec8f12}"/>
  <p:tag name="TABLE_ENDDRAG_ORIGIN_RECT" val="745*426"/>
  <p:tag name="TABLE_ENDDRAG_RECT" val="9*82*745*426"/>
</p:tagLst>
</file>

<file path=ppt/tags/tag464.xml><?xml version="1.0" encoding="utf-8"?>
<p:tagLst xmlns:p="http://schemas.openxmlformats.org/presentationml/2006/main">
  <p:tag name="AS_UNIQUEID" val="11990"/>
</p:tagLst>
</file>

<file path=ppt/tags/tag465.xml><?xml version="1.0" encoding="utf-8"?>
<p:tagLst xmlns:p="http://schemas.openxmlformats.org/presentationml/2006/main">
  <p:tag name="AS_UNIQUEID" val="11991"/>
</p:tagLst>
</file>

<file path=ppt/tags/tag466.xml><?xml version="1.0" encoding="utf-8"?>
<p:tagLst xmlns:p="http://schemas.openxmlformats.org/presentationml/2006/main">
  <p:tag name="AS_UNIQUEID" val="11992"/>
</p:tagLst>
</file>

<file path=ppt/tags/tag467.xml><?xml version="1.0" encoding="utf-8"?>
<p:tagLst xmlns:p="http://schemas.openxmlformats.org/presentationml/2006/main">
  <p:tag name="AS_UNIQUEID" val="11993"/>
</p:tagLst>
</file>

<file path=ppt/tags/tag468.xml><?xml version="1.0" encoding="utf-8"?>
<p:tagLst xmlns:p="http://schemas.openxmlformats.org/presentationml/2006/main">
  <p:tag name="AS_UNIQUEID" val="12001"/>
</p:tagLst>
</file>

<file path=ppt/tags/tag469.xml><?xml version="1.0" encoding="utf-8"?>
<p:tagLst xmlns:p="http://schemas.openxmlformats.org/presentationml/2006/main">
  <p:tag name="AS_UNIQUEID" val="5978"/>
</p:tagLst>
</file>

<file path=ppt/tags/tag47.xml><?xml version="1.0" encoding="utf-8"?>
<p:tagLst xmlns:p="http://schemas.openxmlformats.org/presentationml/2006/main">
  <p:tag name="AS_UNIQUEID" val="1547"/>
</p:tagLst>
</file>

<file path=ppt/tags/tag470.xml><?xml version="1.0" encoding="utf-8"?>
<p:tagLst xmlns:p="http://schemas.openxmlformats.org/presentationml/2006/main">
  <p:tag name="AS_UNIQUEID" val="5976"/>
</p:tagLst>
</file>

<file path=ppt/tags/tag471.xml><?xml version="1.0" encoding="utf-8"?>
<p:tagLst xmlns:p="http://schemas.openxmlformats.org/presentationml/2006/main">
  <p:tag name="AS_UNIQUEID" val="5977"/>
</p:tagLst>
</file>

<file path=ppt/tags/tag472.xml><?xml version="1.0" encoding="utf-8"?>
<p:tagLst xmlns:p="http://schemas.openxmlformats.org/presentationml/2006/main">
  <p:tag name="AS_UNIQUEID" val="9972"/>
  <p:tag name="KSO_WM_BEAUTIFY_FLAG" val=""/>
</p:tagLst>
</file>

<file path=ppt/tags/tag473.xml><?xml version="1.0" encoding="utf-8"?>
<p:tagLst xmlns:p="http://schemas.openxmlformats.org/presentationml/2006/main">
  <p:tag name="AS_UNIQUEID" val="12005"/>
  <p:tag name="KSO_WM_BEAUTIFY_FLAG" val=""/>
</p:tagLst>
</file>

<file path=ppt/tags/tag474.xml><?xml version="1.0" encoding="utf-8"?>
<p:tagLst xmlns:p="http://schemas.openxmlformats.org/presentationml/2006/main">
  <p:tag name="AS_UNIQUEID" val="12006"/>
  <p:tag name="KSO_WM_BEAUTIFY_FLAG" val=""/>
</p:tagLst>
</file>

<file path=ppt/tags/tag475.xml><?xml version="1.0" encoding="utf-8"?>
<p:tagLst xmlns:p="http://schemas.openxmlformats.org/presentationml/2006/main">
  <p:tag name="AS_UNIQUEID" val="21863"/>
</p:tagLst>
</file>

<file path=ppt/tags/tag476.xml><?xml version="1.0" encoding="utf-8"?>
<p:tagLst xmlns:p="http://schemas.openxmlformats.org/presentationml/2006/main">
  <p:tag name="AS_UNIQUEID" val="19194"/>
</p:tagLst>
</file>

<file path=ppt/tags/tag477.xml><?xml version="1.0" encoding="utf-8"?>
<p:tagLst xmlns:p="http://schemas.openxmlformats.org/presentationml/2006/main">
  <p:tag name="AS_UNIQUEID" val="1695"/>
</p:tagLst>
</file>

<file path=ppt/tags/tag478.xml><?xml version="1.0" encoding="utf-8"?>
<p:tagLst xmlns:p="http://schemas.openxmlformats.org/presentationml/2006/main">
  <p:tag name="AS_UNIQUEID" val="1697"/>
</p:tagLst>
</file>

<file path=ppt/tags/tag479.xml><?xml version="1.0" encoding="utf-8"?>
<p:tagLst xmlns:p="http://schemas.openxmlformats.org/presentationml/2006/main">
  <p:tag name="AS_UNIQUEID" val="1699"/>
</p:tagLst>
</file>

<file path=ppt/tags/tag48.xml><?xml version="1.0" encoding="utf-8"?>
<p:tagLst xmlns:p="http://schemas.openxmlformats.org/presentationml/2006/main">
  <p:tag name="AS_UNIQUEID" val="1548"/>
</p:tagLst>
</file>

<file path=ppt/tags/tag480.xml><?xml version="1.0" encoding="utf-8"?>
<p:tagLst xmlns:p="http://schemas.openxmlformats.org/presentationml/2006/main">
  <p:tag name="AS_UNIQUEID" val="1696"/>
</p:tagLst>
</file>

<file path=ppt/tags/tag481.xml><?xml version="1.0" encoding="utf-8"?>
<p:tagLst xmlns:p="http://schemas.openxmlformats.org/presentationml/2006/main">
  <p:tag name="AS_UNIQUEID" val="1698"/>
</p:tagLst>
</file>

<file path=ppt/tags/tag482.xml><?xml version="1.0" encoding="utf-8"?>
<p:tagLst xmlns:p="http://schemas.openxmlformats.org/presentationml/2006/main">
  <p:tag name="AS_UNIQUEID" val="21864"/>
</p:tagLst>
</file>

<file path=ppt/tags/tag483.xml><?xml version="1.0" encoding="utf-8"?>
<p:tagLst xmlns:p="http://schemas.openxmlformats.org/presentationml/2006/main">
  <p:tag name="KSO_WM_BEAUTIFY_FLAG" val="#wm#"/>
  <p:tag name="KSO_WM_TEMPLATE_CATEGORY" val="custom"/>
  <p:tag name="KSO_WM_TEMPLATE_INDEX" val="20205081"/>
</p:tagLst>
</file>

<file path=ppt/tags/tag484.xml><?xml version="1.0" encoding="utf-8"?>
<p:tagLst xmlns:p="http://schemas.openxmlformats.org/presentationml/2006/main">
  <p:tag name="AS_UNIQUEID" val="12338"/>
</p:tagLst>
</file>

<file path=ppt/tags/tag485.xml><?xml version="1.0" encoding="utf-8"?>
<p:tagLst xmlns:p="http://schemas.openxmlformats.org/presentationml/2006/main">
  <p:tag name="AS_UNIQUEID" val="11990"/>
</p:tagLst>
</file>

<file path=ppt/tags/tag486.xml><?xml version="1.0" encoding="utf-8"?>
<p:tagLst xmlns:p="http://schemas.openxmlformats.org/presentationml/2006/main">
  <p:tag name="AS_UNIQUEID" val="11991"/>
</p:tagLst>
</file>

<file path=ppt/tags/tag487.xml><?xml version="1.0" encoding="utf-8"?>
<p:tagLst xmlns:p="http://schemas.openxmlformats.org/presentationml/2006/main">
  <p:tag name="AS_UNIQUEID" val="11992"/>
</p:tagLst>
</file>

<file path=ppt/tags/tag488.xml><?xml version="1.0" encoding="utf-8"?>
<p:tagLst xmlns:p="http://schemas.openxmlformats.org/presentationml/2006/main">
  <p:tag name="AS_UNIQUEID" val="11993"/>
</p:tagLst>
</file>

<file path=ppt/tags/tag489.xml><?xml version="1.0" encoding="utf-8"?>
<p:tagLst xmlns:p="http://schemas.openxmlformats.org/presentationml/2006/main">
  <p:tag name="AS_UNIQUEID" val="12339"/>
</p:tagLst>
</file>

<file path=ppt/tags/tag49.xml><?xml version="1.0" encoding="utf-8"?>
<p:tagLst xmlns:p="http://schemas.openxmlformats.org/presentationml/2006/main">
  <p:tag name="AS_UNIQUEID" val="1549"/>
</p:tagLst>
</file>

<file path=ppt/tags/tag490.xml><?xml version="1.0" encoding="utf-8"?>
<p:tagLst xmlns:p="http://schemas.openxmlformats.org/presentationml/2006/main">
  <p:tag name="AS_UNIQUEID" val="12340"/>
</p:tagLst>
</file>

<file path=ppt/tags/tag491.xml><?xml version="1.0" encoding="utf-8"?>
<p:tagLst xmlns:p="http://schemas.openxmlformats.org/presentationml/2006/main">
  <p:tag name="AS_UNIQUEID" val="12341"/>
</p:tagLst>
</file>

<file path=ppt/tags/tag492.xml><?xml version="1.0" encoding="utf-8"?>
<p:tagLst xmlns:p="http://schemas.openxmlformats.org/presentationml/2006/main">
  <p:tag name="AS_UNIQUEID" val="12342"/>
</p:tagLst>
</file>

<file path=ppt/tags/tag493.xml><?xml version="1.0" encoding="utf-8"?>
<p:tagLst xmlns:p="http://schemas.openxmlformats.org/presentationml/2006/main">
  <p:tag name="AS_UNIQUEID" val="12343"/>
</p:tagLst>
</file>

<file path=ppt/tags/tag494.xml><?xml version="1.0" encoding="utf-8"?>
<p:tagLst xmlns:p="http://schemas.openxmlformats.org/presentationml/2006/main">
  <p:tag name="AS_UNIQUEID" val="12344"/>
</p:tagLst>
</file>

<file path=ppt/tags/tag495.xml><?xml version="1.0" encoding="utf-8"?>
<p:tagLst xmlns:p="http://schemas.openxmlformats.org/presentationml/2006/main">
  <p:tag name="AS_UNIQUEID" val="12345"/>
</p:tagLst>
</file>

<file path=ppt/tags/tag496.xml><?xml version="1.0" encoding="utf-8"?>
<p:tagLst xmlns:p="http://schemas.openxmlformats.org/presentationml/2006/main">
  <p:tag name="AS_UNIQUEID" val="12346"/>
</p:tagLst>
</file>

<file path=ppt/tags/tag497.xml><?xml version="1.0" encoding="utf-8"?>
<p:tagLst xmlns:p="http://schemas.openxmlformats.org/presentationml/2006/main">
  <p:tag name="AS_UNIQUEID" val="12347"/>
</p:tagLst>
</file>

<file path=ppt/tags/tag498.xml><?xml version="1.0" encoding="utf-8"?>
<p:tagLst xmlns:p="http://schemas.openxmlformats.org/presentationml/2006/main">
  <p:tag name="AS_UNIQUEID" val="12348"/>
</p:tagLst>
</file>

<file path=ppt/tags/tag499.xml><?xml version="1.0" encoding="utf-8"?>
<p:tagLst xmlns:p="http://schemas.openxmlformats.org/presentationml/2006/main">
  <p:tag name="AS_UNIQUEID" val="12349"/>
</p:tagLst>
</file>

<file path=ppt/tags/tag5.xml><?xml version="1.0" encoding="utf-8"?>
<p:tagLst xmlns:p="http://schemas.openxmlformats.org/presentationml/2006/main">
  <p:tag name="AS_UNIQUEID" val="1503"/>
</p:tagLst>
</file>

<file path=ppt/tags/tag50.xml><?xml version="1.0" encoding="utf-8"?>
<p:tagLst xmlns:p="http://schemas.openxmlformats.org/presentationml/2006/main">
  <p:tag name="AS_UNIQUEID" val="1550"/>
</p:tagLst>
</file>

<file path=ppt/tags/tag500.xml><?xml version="1.0" encoding="utf-8"?>
<p:tagLst xmlns:p="http://schemas.openxmlformats.org/presentationml/2006/main">
  <p:tag name="AS_UNIQUEID" val="12350"/>
</p:tagLst>
</file>

<file path=ppt/tags/tag501.xml><?xml version="1.0" encoding="utf-8"?>
<p:tagLst xmlns:p="http://schemas.openxmlformats.org/presentationml/2006/main">
  <p:tag name="AS_UNIQUEID" val="11995"/>
</p:tagLst>
</file>

<file path=ppt/tags/tag502.xml><?xml version="1.0" encoding="utf-8"?>
<p:tagLst xmlns:p="http://schemas.openxmlformats.org/presentationml/2006/main">
  <p:tag name="AS_UNIQUEID" val="11996"/>
</p:tagLst>
</file>

<file path=ppt/tags/tag503.xml><?xml version="1.0" encoding="utf-8"?>
<p:tagLst xmlns:p="http://schemas.openxmlformats.org/presentationml/2006/main">
  <p:tag name="AS_UNIQUEID" val="11997"/>
</p:tagLst>
</file>

<file path=ppt/tags/tag504.xml><?xml version="1.0" encoding="utf-8"?>
<p:tagLst xmlns:p="http://schemas.openxmlformats.org/presentationml/2006/main">
  <p:tag name="AS_UNIQUEID" val="11998"/>
</p:tagLst>
</file>

<file path=ppt/tags/tag505.xml><?xml version="1.0" encoding="utf-8"?>
<p:tagLst xmlns:p="http://schemas.openxmlformats.org/presentationml/2006/main">
  <p:tag name="AS_UNIQUEID" val="21866"/>
</p:tagLst>
</file>

<file path=ppt/tags/tag506.xml><?xml version="1.0" encoding="utf-8"?>
<p:tagLst xmlns:p="http://schemas.openxmlformats.org/presentationml/2006/main">
  <p:tag name="AS_UNIQUEID" val="19194"/>
</p:tagLst>
</file>

<file path=ppt/tags/tag507.xml><?xml version="1.0" encoding="utf-8"?>
<p:tagLst xmlns:p="http://schemas.openxmlformats.org/presentationml/2006/main">
  <p:tag name="AS_UNIQUEID" val="1695"/>
</p:tagLst>
</file>

<file path=ppt/tags/tag508.xml><?xml version="1.0" encoding="utf-8"?>
<p:tagLst xmlns:p="http://schemas.openxmlformats.org/presentationml/2006/main">
  <p:tag name="AS_UNIQUEID" val="1697"/>
</p:tagLst>
</file>

<file path=ppt/tags/tag509.xml><?xml version="1.0" encoding="utf-8"?>
<p:tagLst xmlns:p="http://schemas.openxmlformats.org/presentationml/2006/main">
  <p:tag name="AS_UNIQUEID" val="1699"/>
</p:tagLst>
</file>

<file path=ppt/tags/tag51.xml><?xml version="1.0" encoding="utf-8"?>
<p:tagLst xmlns:p="http://schemas.openxmlformats.org/presentationml/2006/main">
  <p:tag name="AS_UNIQUEID" val="1551"/>
</p:tagLst>
</file>

<file path=ppt/tags/tag510.xml><?xml version="1.0" encoding="utf-8"?>
<p:tagLst xmlns:p="http://schemas.openxmlformats.org/presentationml/2006/main">
  <p:tag name="AS_UNIQUEID" val="1696"/>
</p:tagLst>
</file>

<file path=ppt/tags/tag511.xml><?xml version="1.0" encoding="utf-8"?>
<p:tagLst xmlns:p="http://schemas.openxmlformats.org/presentationml/2006/main">
  <p:tag name="AS_UNIQUEID" val="1698"/>
</p:tagLst>
</file>

<file path=ppt/tags/tag512.xml><?xml version="1.0" encoding="utf-8"?>
<p:tagLst xmlns:p="http://schemas.openxmlformats.org/presentationml/2006/main">
  <p:tag name="AS_UNIQUEID" val="21867"/>
</p:tagLst>
</file>

<file path=ppt/tags/tag513.xml><?xml version="1.0" encoding="utf-8"?>
<p:tagLst xmlns:p="http://schemas.openxmlformats.org/presentationml/2006/main">
  <p:tag name="AS_UNIQUEID" val="12001"/>
</p:tagLst>
</file>

<file path=ppt/tags/tag514.xml><?xml version="1.0" encoding="utf-8"?>
<p:tagLst xmlns:p="http://schemas.openxmlformats.org/presentationml/2006/main">
  <p:tag name="KSO_WM_BEAUTIFY_FLAG" val="#wm#"/>
  <p:tag name="KSO_WM_TEMPLATE_CATEGORY" val="custom"/>
  <p:tag name="KSO_WM_TEMPLATE_INDEX" val="20205081"/>
</p:tagLst>
</file>

<file path=ppt/tags/tag515.xml><?xml version="1.0" encoding="utf-8"?>
<p:tagLst xmlns:p="http://schemas.openxmlformats.org/presentationml/2006/main">
  <p:tag name="AS_UNIQUEID" val="12352"/>
</p:tagLst>
</file>

<file path=ppt/tags/tag516.xml><?xml version="1.0" encoding="utf-8"?>
<p:tagLst xmlns:p="http://schemas.openxmlformats.org/presentationml/2006/main">
  <p:tag name="AS_UNIQUEID" val="5087"/>
</p:tagLst>
</file>

<file path=ppt/tags/tag517.xml><?xml version="1.0" encoding="utf-8"?>
<p:tagLst xmlns:p="http://schemas.openxmlformats.org/presentationml/2006/main">
  <p:tag name="AS_UNIQUEID" val="259"/>
</p:tagLst>
</file>

<file path=ppt/tags/tag518.xml><?xml version="1.0" encoding="utf-8"?>
<p:tagLst xmlns:p="http://schemas.openxmlformats.org/presentationml/2006/main">
  <p:tag name="AS_UNIQUEID" val="5088"/>
</p:tagLst>
</file>

<file path=ppt/tags/tag519.xml><?xml version="1.0" encoding="utf-8"?>
<p:tagLst xmlns:p="http://schemas.openxmlformats.org/presentationml/2006/main">
  <p:tag name="AS_UNIQUEID" val="261"/>
</p:tagLst>
</file>

<file path=ppt/tags/tag52.xml><?xml version="1.0" encoding="utf-8"?>
<p:tagLst xmlns:p="http://schemas.openxmlformats.org/presentationml/2006/main">
  <p:tag name="AS_UNIQUEID" val="1552"/>
</p:tagLst>
</file>

<file path=ppt/tags/tag520.xml><?xml version="1.0" encoding="utf-8"?>
<p:tagLst xmlns:p="http://schemas.openxmlformats.org/presentationml/2006/main">
  <p:tag name="AS_UNIQUEID" val="262"/>
</p:tagLst>
</file>

<file path=ppt/tags/tag521.xml><?xml version="1.0" encoding="utf-8"?>
<p:tagLst xmlns:p="http://schemas.openxmlformats.org/presentationml/2006/main">
  <p:tag name="AS_UNIQUEID" val="263"/>
</p:tagLst>
</file>

<file path=ppt/tags/tag522.xml><?xml version="1.0" encoding="utf-8"?>
<p:tagLst xmlns:p="http://schemas.openxmlformats.org/presentationml/2006/main">
  <p:tag name="AS_UNIQUEID" val="6515"/>
</p:tagLst>
</file>

<file path=ppt/tags/tag523.xml><?xml version="1.0" encoding="utf-8"?>
<p:tagLst xmlns:p="http://schemas.openxmlformats.org/presentationml/2006/main">
  <p:tag name="AS_UNIQUEID" val="6104"/>
</p:tagLst>
</file>

<file path=ppt/tags/tag524.xml><?xml version="1.0" encoding="utf-8"?>
<p:tagLst xmlns:p="http://schemas.openxmlformats.org/presentationml/2006/main">
  <p:tag name="AS_UNIQUEID" val="6105"/>
</p:tagLst>
</file>

<file path=ppt/tags/tag525.xml><?xml version="1.0" encoding="utf-8"?>
<p:tagLst xmlns:p="http://schemas.openxmlformats.org/presentationml/2006/main">
  <p:tag name="AS_UNIQUEID" val="6106"/>
</p:tagLst>
</file>

<file path=ppt/tags/tag526.xml><?xml version="1.0" encoding="utf-8"?>
<p:tagLst xmlns:p="http://schemas.openxmlformats.org/presentationml/2006/main">
  <p:tag name="AS_UNIQUEID" val="12353"/>
</p:tagLst>
</file>

<file path=ppt/tags/tag527.xml><?xml version="1.0" encoding="utf-8"?>
<p:tagLst xmlns:p="http://schemas.openxmlformats.org/presentationml/2006/main">
  <p:tag name="AS_UNIQUEID" val="21869"/>
</p:tagLst>
</file>

<file path=ppt/tags/tag528.xml><?xml version="1.0" encoding="utf-8"?>
<p:tagLst xmlns:p="http://schemas.openxmlformats.org/presentationml/2006/main">
  <p:tag name="AS_UNIQUEID" val="19194"/>
</p:tagLst>
</file>

<file path=ppt/tags/tag529.xml><?xml version="1.0" encoding="utf-8"?>
<p:tagLst xmlns:p="http://schemas.openxmlformats.org/presentationml/2006/main">
  <p:tag name="AS_UNIQUEID" val="1695"/>
</p:tagLst>
</file>

<file path=ppt/tags/tag53.xml><?xml version="1.0" encoding="utf-8"?>
<p:tagLst xmlns:p="http://schemas.openxmlformats.org/presentationml/2006/main">
  <p:tag name="AS_UNIQUEID" val="1553"/>
</p:tagLst>
</file>

<file path=ppt/tags/tag530.xml><?xml version="1.0" encoding="utf-8"?>
<p:tagLst xmlns:p="http://schemas.openxmlformats.org/presentationml/2006/main">
  <p:tag name="AS_UNIQUEID" val="1697"/>
</p:tagLst>
</file>

<file path=ppt/tags/tag531.xml><?xml version="1.0" encoding="utf-8"?>
<p:tagLst xmlns:p="http://schemas.openxmlformats.org/presentationml/2006/main">
  <p:tag name="AS_UNIQUEID" val="1699"/>
</p:tagLst>
</file>

<file path=ppt/tags/tag532.xml><?xml version="1.0" encoding="utf-8"?>
<p:tagLst xmlns:p="http://schemas.openxmlformats.org/presentationml/2006/main">
  <p:tag name="AS_UNIQUEID" val="1696"/>
</p:tagLst>
</file>

<file path=ppt/tags/tag533.xml><?xml version="1.0" encoding="utf-8"?>
<p:tagLst xmlns:p="http://schemas.openxmlformats.org/presentationml/2006/main">
  <p:tag name="AS_UNIQUEID" val="1698"/>
</p:tagLst>
</file>

<file path=ppt/tags/tag534.xml><?xml version="1.0" encoding="utf-8"?>
<p:tagLst xmlns:p="http://schemas.openxmlformats.org/presentationml/2006/main">
  <p:tag name="AS_UNIQUEID" val="21870"/>
</p:tagLst>
</file>

<file path=ppt/tags/tag535.xml><?xml version="1.0" encoding="utf-8"?>
<p:tagLst xmlns:p="http://schemas.openxmlformats.org/presentationml/2006/main">
  <p:tag name="AS_UNIQUEID" val="4495"/>
  <p:tag name="KSO_WM_BEAUTIFY_FLAG" val=""/>
</p:tagLst>
</file>

<file path=ppt/tags/tag536.xml><?xml version="1.0" encoding="utf-8"?>
<p:tagLst xmlns:p="http://schemas.openxmlformats.org/presentationml/2006/main">
  <p:tag name="AS_UNIQUEID" val="4507"/>
  <p:tag name="KSO_WM_BEAUTIFY_FLAG" val=""/>
</p:tagLst>
</file>

<file path=ppt/tags/tag537.xml><?xml version="1.0" encoding="utf-8"?>
<p:tagLst xmlns:p="http://schemas.openxmlformats.org/presentationml/2006/main">
  <p:tag name="AS_UNIQUEID" val="21872"/>
</p:tagLst>
</file>

<file path=ppt/tags/tag538.xml><?xml version="1.0" encoding="utf-8"?>
<p:tagLst xmlns:p="http://schemas.openxmlformats.org/presentationml/2006/main">
  <p:tag name="AS_UNIQUEID" val="19194"/>
</p:tagLst>
</file>

<file path=ppt/tags/tag539.xml><?xml version="1.0" encoding="utf-8"?>
<p:tagLst xmlns:p="http://schemas.openxmlformats.org/presentationml/2006/main">
  <p:tag name="AS_UNIQUEID" val="1695"/>
</p:tagLst>
</file>

<file path=ppt/tags/tag54.xml><?xml version="1.0" encoding="utf-8"?>
<p:tagLst xmlns:p="http://schemas.openxmlformats.org/presentationml/2006/main">
  <p:tag name="AS_UNIQUEID" val="1554"/>
</p:tagLst>
</file>

<file path=ppt/tags/tag540.xml><?xml version="1.0" encoding="utf-8"?>
<p:tagLst xmlns:p="http://schemas.openxmlformats.org/presentationml/2006/main">
  <p:tag name="AS_UNIQUEID" val="1697"/>
</p:tagLst>
</file>

<file path=ppt/tags/tag541.xml><?xml version="1.0" encoding="utf-8"?>
<p:tagLst xmlns:p="http://schemas.openxmlformats.org/presentationml/2006/main">
  <p:tag name="AS_UNIQUEID" val="1699"/>
</p:tagLst>
</file>

<file path=ppt/tags/tag542.xml><?xml version="1.0" encoding="utf-8"?>
<p:tagLst xmlns:p="http://schemas.openxmlformats.org/presentationml/2006/main">
  <p:tag name="AS_UNIQUEID" val="1696"/>
</p:tagLst>
</file>

<file path=ppt/tags/tag543.xml><?xml version="1.0" encoding="utf-8"?>
<p:tagLst xmlns:p="http://schemas.openxmlformats.org/presentationml/2006/main">
  <p:tag name="AS_UNIQUEID" val="1698"/>
</p:tagLst>
</file>

<file path=ppt/tags/tag544.xml><?xml version="1.0" encoding="utf-8"?>
<p:tagLst xmlns:p="http://schemas.openxmlformats.org/presentationml/2006/main">
  <p:tag name="AS_UNIQUEID" val="21873"/>
</p:tagLst>
</file>

<file path=ppt/tags/tag545.xml><?xml version="1.0" encoding="utf-8"?>
<p:tagLst xmlns:p="http://schemas.openxmlformats.org/presentationml/2006/main">
  <p:tag name="AS_UNIQUEID" val="21874"/>
</p:tagLst>
</file>

<file path=ppt/tags/tag546.xml><?xml version="1.0" encoding="utf-8"?>
<p:tagLst xmlns:p="http://schemas.openxmlformats.org/presentationml/2006/main">
  <p:tag name="AS_UNIQUEID" val="4495"/>
  <p:tag name="KSO_WM_BEAUTIFY_FLAG" val=""/>
</p:tagLst>
</file>

<file path=ppt/tags/tag547.xml><?xml version="1.0" encoding="utf-8"?>
<p:tagLst xmlns:p="http://schemas.openxmlformats.org/presentationml/2006/main">
  <p:tag name="AS_UNIQUEID" val="4507"/>
  <p:tag name="KSO_WM_BEAUTIFY_FLAG" val=""/>
</p:tagLst>
</file>

<file path=ppt/tags/tag548.xml><?xml version="1.0" encoding="utf-8"?>
<p:tagLst xmlns:p="http://schemas.openxmlformats.org/presentationml/2006/main">
  <p:tag name="AS_UNIQUEID" val="12357"/>
</p:tagLst>
</file>

<file path=ppt/tags/tag549.xml><?xml version="1.0" encoding="utf-8"?>
<p:tagLst xmlns:p="http://schemas.openxmlformats.org/presentationml/2006/main">
  <p:tag name="AS_UNIQUEID" val="3304"/>
</p:tagLst>
</file>

<file path=ppt/tags/tag55.xml><?xml version="1.0" encoding="utf-8"?>
<p:tagLst xmlns:p="http://schemas.openxmlformats.org/presentationml/2006/main">
  <p:tag name="AS_UNIQUEID" val="1555"/>
</p:tagLst>
</file>

<file path=ppt/tags/tag550.xml><?xml version="1.0" encoding="utf-8"?>
<p:tagLst xmlns:p="http://schemas.openxmlformats.org/presentationml/2006/main">
  <p:tag name="AS_UNIQUEID" val="3305"/>
</p:tagLst>
</file>

<file path=ppt/tags/tag551.xml><?xml version="1.0" encoding="utf-8"?>
<p:tagLst xmlns:p="http://schemas.openxmlformats.org/presentationml/2006/main">
  <p:tag name="AS_UNIQUEID" val="3312"/>
</p:tagLst>
</file>

<file path=ppt/tags/tag552.xml><?xml version="1.0" encoding="utf-8"?>
<p:tagLst xmlns:p="http://schemas.openxmlformats.org/presentationml/2006/main">
  <p:tag name="AS_UNIQUEID" val="3310"/>
</p:tagLst>
</file>

<file path=ppt/tags/tag553.xml><?xml version="1.0" encoding="utf-8"?>
<p:tagLst xmlns:p="http://schemas.openxmlformats.org/presentationml/2006/main">
  <p:tag name="AS_UNIQUEID" val="3310"/>
</p:tagLst>
</file>

<file path=ppt/tags/tag554.xml><?xml version="1.0" encoding="utf-8"?>
<p:tagLst xmlns:p="http://schemas.openxmlformats.org/presentationml/2006/main">
  <p:tag name="AS_UNIQUEID" val="3311"/>
</p:tagLst>
</file>

<file path=ppt/tags/tag555.xml><?xml version="1.0" encoding="utf-8"?>
<p:tagLst xmlns:p="http://schemas.openxmlformats.org/presentationml/2006/main">
  <p:tag name="AS_UNIQUEID" val="3313"/>
</p:tagLst>
</file>

<file path=ppt/tags/tag556.xml><?xml version="1.0" encoding="utf-8"?>
<p:tagLst xmlns:p="http://schemas.openxmlformats.org/presentationml/2006/main">
  <p:tag name="AS_UNIQUEID" val="3303"/>
</p:tagLst>
</file>

<file path=ppt/tags/tag557.xml><?xml version="1.0" encoding="utf-8"?>
<p:tagLst xmlns:p="http://schemas.openxmlformats.org/presentationml/2006/main">
  <p:tag name="AS_UNIQUEID" val="3316"/>
</p:tagLst>
</file>

<file path=ppt/tags/tag558.xml><?xml version="1.0" encoding="utf-8"?>
<p:tagLst xmlns:p="http://schemas.openxmlformats.org/presentationml/2006/main">
  <p:tag name="AS_UNIQUEID" val="12358"/>
</p:tagLst>
</file>

<file path=ppt/tags/tag559.xml><?xml version="1.0" encoding="utf-8"?>
<p:tagLst xmlns:p="http://schemas.openxmlformats.org/presentationml/2006/main">
  <p:tag name="AS_UNIQUEID" val="12359"/>
</p:tagLst>
</file>

<file path=ppt/tags/tag56.xml><?xml version="1.0" encoding="utf-8"?>
<p:tagLst xmlns:p="http://schemas.openxmlformats.org/presentationml/2006/main">
  <p:tag name="AS_UNIQUEID" val="1556"/>
</p:tagLst>
</file>

<file path=ppt/tags/tag560.xml><?xml version="1.0" encoding="utf-8"?>
<p:tagLst xmlns:p="http://schemas.openxmlformats.org/presentationml/2006/main">
  <p:tag name="AS_UNIQUEID" val="21875"/>
</p:tagLst>
</file>

<file path=ppt/tags/tag561.xml><?xml version="1.0" encoding="utf-8"?>
<p:tagLst xmlns:p="http://schemas.openxmlformats.org/presentationml/2006/main">
  <p:tag name="AS_UNIQUEID" val="21876"/>
</p:tagLst>
</file>

<file path=ppt/tags/tag562.xml><?xml version="1.0" encoding="utf-8"?>
<p:tagLst xmlns:p="http://schemas.openxmlformats.org/presentationml/2006/main">
  <p:tag name="AS_UNIQUEID" val="4253"/>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563.xml><?xml version="1.0" encoding="utf-8"?>
<p:tagLst xmlns:p="http://schemas.openxmlformats.org/presentationml/2006/main">
  <p:tag name="AS_UNIQUEID" val="4254"/>
  <p:tag name="KSO_WM_UNIT_FILL_FORE_SCHEMECOLOR_INDEX" val="6"/>
  <p:tag name="KSO_WM_UNIT_FILL_FORE_SCHEMECOLOR_INDEX_BRIGHTNESS" val="0"/>
  <p:tag name="KSO_WM_UNIT_FILL_TYPE" val="1"/>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564.xml><?xml version="1.0" encoding="utf-8"?>
<p:tagLst xmlns:p="http://schemas.openxmlformats.org/presentationml/2006/main">
  <p:tag name="AS_UNIQUEID" val="4255"/>
  <p:tag name="KSO_WM_UNIT_FILL_FORE_SCHEMECOLOR_INDEX" val="7"/>
  <p:tag name="KSO_WM_UNIT_FILL_FORE_SCHEMECOLOR_INDEX_BRIGHTNESS" val="-0.25"/>
  <p:tag name="KSO_WM_UNIT_FILL_TYPE" val="1"/>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565.xml><?xml version="1.0" encoding="utf-8"?>
<p:tagLst xmlns:p="http://schemas.openxmlformats.org/presentationml/2006/main">
  <p:tag name="AS_UNIQUEID" val="4256"/>
  <p:tag name="KSO_WM_UNIT_FILL_FORE_SCHEMECOLOR_INDEX" val="7"/>
  <p:tag name="KSO_WM_UNIT_FILL_FORE_SCHEMECOLOR_INDEX_BRIGHTNESS" val="-0.25"/>
  <p:tag name="KSO_WM_UNIT_FILL_TYPE" val="1"/>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566.xml><?xml version="1.0" encoding="utf-8"?>
<p:tagLst xmlns:p="http://schemas.openxmlformats.org/presentationml/2006/main">
  <p:tag name="AS_UNIQUEID" val="4257"/>
  <p:tag name="KSO_WM_UNIT_FILL_FORE_SCHEMECOLOR_INDEX" val="7"/>
  <p:tag name="KSO_WM_UNIT_FILL_FORE_SCHEMECOLOR_INDEX_BRIGHTNESS" val="-0.25"/>
  <p:tag name="KSO_WM_UNIT_FILL_TYPE" val="1"/>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567.xml><?xml version="1.0" encoding="utf-8"?>
<p:tagLst xmlns:p="http://schemas.openxmlformats.org/presentationml/2006/main">
  <p:tag name="AS_UNIQUEID" val="4258"/>
  <p:tag name="KSO_WM_UNIT_FILL_FORE_SCHEMECOLOR_INDEX" val="6"/>
  <p:tag name="KSO_WM_UNIT_FILL_FORE_SCHEMECOLOR_INDEX_BRIGHTNESS" val="0"/>
  <p:tag name="KSO_WM_UNIT_FILL_TYPE" val="1"/>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568.xml><?xml version="1.0" encoding="utf-8"?>
<p:tagLst xmlns:p="http://schemas.openxmlformats.org/presentationml/2006/main">
  <p:tag name="AS_UNIQUEID" val="4259"/>
  <p:tag name="KSO_WM_UNIT_FILL_FORE_SCHEMECOLOR_INDEX" val="6"/>
  <p:tag name="KSO_WM_UNIT_FILL_FORE_SCHEMECOLOR_INDEX_BRIGHTNESS" val="0"/>
  <p:tag name="KSO_WM_UNIT_FILL_TYPE" val="1"/>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569.xml><?xml version="1.0" encoding="utf-8"?>
<p:tagLst xmlns:p="http://schemas.openxmlformats.org/presentationml/2006/main">
  <p:tag name="AS_UNIQUEID" val="4260"/>
  <p:tag name="KSO_WM_UNIT_FILL_FORE_SCHEMECOLOR_INDEX" val="7"/>
  <p:tag name="KSO_WM_UNIT_FILL_FORE_SCHEMECOLOR_INDEX_BRIGHTNESS" val="-0.25"/>
  <p:tag name="KSO_WM_UNIT_FILL_TYPE" val="1"/>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57.xml><?xml version="1.0" encoding="utf-8"?>
<p:tagLst xmlns:p="http://schemas.openxmlformats.org/presentationml/2006/main">
  <p:tag name="AS_UNIQUEID" val="1557"/>
</p:tagLst>
</file>

<file path=ppt/tags/tag570.xml><?xml version="1.0" encoding="utf-8"?>
<p:tagLst xmlns:p="http://schemas.openxmlformats.org/presentationml/2006/main">
  <p:tag name="AS_UNIQUEID" val="4261"/>
  <p:tag name="KSO_WM_UNIT_FILL_FORE_SCHEMECOLOR_INDEX" val="6"/>
  <p:tag name="KSO_WM_UNIT_FILL_FORE_SCHEMECOLOR_INDEX_BRIGHTNESS" val="0"/>
  <p:tag name="KSO_WM_UNIT_FILL_TYPE" val="1"/>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571.xml><?xml version="1.0" encoding="utf-8"?>
<p:tagLst xmlns:p="http://schemas.openxmlformats.org/presentationml/2006/main">
  <p:tag name="AS_UNIQUEID" val="4262"/>
  <p:tag name="KSO_WM_UNIT_FILL_FORE_SCHEMECOLOR_INDEX" val="6"/>
  <p:tag name="KSO_WM_UNIT_FILL_FORE_SCHEMECOLOR_INDEX_BRIGHTNESS" val="0"/>
  <p:tag name="KSO_WM_UNIT_FILL_TYPE" val="1"/>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572.xml><?xml version="1.0" encoding="utf-8"?>
<p:tagLst xmlns:p="http://schemas.openxmlformats.org/presentationml/2006/main">
  <p:tag name="AS_UNIQUEID" val="4263"/>
  <p:tag name="KSO_WM_UNIT_FILL_FORE_SCHEMECOLOR_INDEX" val="7"/>
  <p:tag name="KSO_WM_UNIT_FILL_FORE_SCHEMECOLOR_INDEX_BRIGHTNESS" val="-0.25"/>
  <p:tag name="KSO_WM_UNIT_FILL_TYPE" val="1"/>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573.xml><?xml version="1.0" encoding="utf-8"?>
<p:tagLst xmlns:p="http://schemas.openxmlformats.org/presentationml/2006/main">
  <p:tag name="AS_UNIQUEID" val="4264"/>
  <p:tag name="KSO_WM_UNIT_FILL_FORE_SCHEMECOLOR_INDEX" val="7"/>
  <p:tag name="KSO_WM_UNIT_FILL_FORE_SCHEMECOLOR_INDEX_BRIGHTNESS" val="-0.25"/>
  <p:tag name="KSO_WM_UNIT_FILL_TYPE" val="1"/>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574.xml><?xml version="1.0" encoding="utf-8"?>
<p:tagLst xmlns:p="http://schemas.openxmlformats.org/presentationml/2006/main">
  <p:tag name="AS_UNIQUEID" val="4265"/>
  <p:tag name="KSO_WM_UNIT_FILL_FORE_SCHEMECOLOR_INDEX" val="6"/>
  <p:tag name="KSO_WM_UNIT_FILL_FORE_SCHEMECOLOR_INDEX_BRIGHTNESS" val="0"/>
  <p:tag name="KSO_WM_UNIT_FILL_TYPE" val="1"/>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575.xml><?xml version="1.0" encoding="utf-8"?>
<p:tagLst xmlns:p="http://schemas.openxmlformats.org/presentationml/2006/main">
  <p:tag name="AS_UNIQUEID" val="4266"/>
  <p:tag name="KSO_WM_UNIT_FILL_FORE_SCHEMECOLOR_INDEX" val="6"/>
  <p:tag name="KSO_WM_UNIT_FILL_FORE_SCHEMECOLOR_INDEX_BRIGHTNESS" val="0"/>
  <p:tag name="KSO_WM_UNIT_FILL_TYPE" val="1"/>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576.xml><?xml version="1.0" encoding="utf-8"?>
<p:tagLst xmlns:p="http://schemas.openxmlformats.org/presentationml/2006/main">
  <p:tag name="AS_UNIQUEID" val="4271"/>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577.xml><?xml version="1.0" encoding="utf-8"?>
<p:tagLst xmlns:p="http://schemas.openxmlformats.org/presentationml/2006/main">
  <p:tag name="AS_UNIQUEID" val="12361"/>
</p:tagLst>
</file>

<file path=ppt/tags/tag578.xml><?xml version="1.0" encoding="utf-8"?>
<p:tagLst xmlns:p="http://schemas.openxmlformats.org/presentationml/2006/main">
  <p:tag name="AS_UNIQUEID" val="4268"/>
  <p:tag name="KSO_WM_UNIT_LINE_FILL_TYPE" val="2"/>
  <p:tag name="KSO_WM_UNIT_LINE_FORE_SCHEMECOLOR_INDEX" val="13"/>
  <p:tag name="KSO_WM_UNIT_LINE_FORE_SCHEMECOLOR_INDEX_BRIGHTNESS" val="0"/>
</p:tagLst>
</file>

<file path=ppt/tags/tag579.xml><?xml version="1.0" encoding="utf-8"?>
<p:tagLst xmlns:p="http://schemas.openxmlformats.org/presentationml/2006/main">
  <p:tag name="AS_UNIQUEID" val="4273"/>
</p:tagLst>
</file>

<file path=ppt/tags/tag58.xml><?xml version="1.0" encoding="utf-8"?>
<p:tagLst xmlns:p="http://schemas.openxmlformats.org/presentationml/2006/main">
  <p:tag name="AS_UNIQUEID" val="1559"/>
</p:tagLst>
</file>

<file path=ppt/tags/tag580.xml><?xml version="1.0" encoding="utf-8"?>
<p:tagLst xmlns:p="http://schemas.openxmlformats.org/presentationml/2006/main">
  <p:tag name="AS_UNIQUEID" val="12362"/>
</p:tagLst>
</file>

<file path=ppt/tags/tag581.xml><?xml version="1.0" encoding="utf-8"?>
<p:tagLst xmlns:p="http://schemas.openxmlformats.org/presentationml/2006/main">
  <p:tag name="AS_UNIQUEID" val="4267"/>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582.xml><?xml version="1.0" encoding="utf-8"?>
<p:tagLst xmlns:p="http://schemas.openxmlformats.org/presentationml/2006/main">
  <p:tag name="AS_UNIQUEID" val="4274"/>
</p:tagLst>
</file>

<file path=ppt/tags/tag583.xml><?xml version="1.0" encoding="utf-8"?>
<p:tagLst xmlns:p="http://schemas.openxmlformats.org/presentationml/2006/main">
  <p:tag name="AS_UNIQUEID" val="12363"/>
</p:tagLst>
</file>

<file path=ppt/tags/tag584.xml><?xml version="1.0" encoding="utf-8"?>
<p:tagLst xmlns:p="http://schemas.openxmlformats.org/presentationml/2006/main">
  <p:tag name="AS_UNIQUEID" val="4269"/>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585.xml><?xml version="1.0" encoding="utf-8"?>
<p:tagLst xmlns:p="http://schemas.openxmlformats.org/presentationml/2006/main">
  <p:tag name="AS_UNIQUEID" val="4275"/>
</p:tagLst>
</file>

<file path=ppt/tags/tag586.xml><?xml version="1.0" encoding="utf-8"?>
<p:tagLst xmlns:p="http://schemas.openxmlformats.org/presentationml/2006/main">
  <p:tag name="AS_UNIQUEID" val="12364"/>
</p:tagLst>
</file>

<file path=ppt/tags/tag587.xml><?xml version="1.0" encoding="utf-8"?>
<p:tagLst xmlns:p="http://schemas.openxmlformats.org/presentationml/2006/main">
  <p:tag name="AS_UNIQUEID" val="4270"/>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588.xml><?xml version="1.0" encoding="utf-8"?>
<p:tagLst xmlns:p="http://schemas.openxmlformats.org/presentationml/2006/main">
  <p:tag name="AS_UNIQUEID" val="4276"/>
</p:tagLst>
</file>

<file path=ppt/tags/tag589.xml><?xml version="1.0" encoding="utf-8"?>
<p:tagLst xmlns:p="http://schemas.openxmlformats.org/presentationml/2006/main">
  <p:tag name="AS_UNIQUEID" val="4280"/>
  <p:tag name="KSO_WM_UNIT_TEXT_FILL_FORE_SCHEMECOLOR_INDEX" val="13"/>
  <p:tag name="KSO_WM_UNIT_TEXT_FILL_FORE_SCHEMECOLOR_INDEX_BRIGHTNESS" val="0"/>
  <p:tag name="KSO_WM_UNIT_TEXT_FILL_TYPE" val="1"/>
</p:tagLst>
</file>

<file path=ppt/tags/tag59.xml><?xml version="1.0" encoding="utf-8"?>
<p:tagLst xmlns:p="http://schemas.openxmlformats.org/presentationml/2006/main">
  <p:tag name="AS_UNIQUEID" val="1560"/>
</p:tagLst>
</file>

<file path=ppt/tags/tag590.xml><?xml version="1.0" encoding="utf-8"?>
<p:tagLst xmlns:p="http://schemas.openxmlformats.org/presentationml/2006/main">
  <p:tag name="AS_UNIQUEID" val="4281"/>
  <p:tag name="KSO_WM_UNIT_TEXT_FILL_FORE_SCHEMECOLOR_INDEX" val="13"/>
  <p:tag name="KSO_WM_UNIT_TEXT_FILL_FORE_SCHEMECOLOR_INDEX_BRIGHTNESS" val="0"/>
  <p:tag name="KSO_WM_UNIT_TEXT_FILL_TYPE" val="1"/>
</p:tagLst>
</file>

<file path=ppt/tags/tag591.xml><?xml version="1.0" encoding="utf-8"?>
<p:tagLst xmlns:p="http://schemas.openxmlformats.org/presentationml/2006/main">
  <p:tag name="AS_UNIQUEID" val="4282"/>
  <p:tag name="KSO_WM_UNIT_TEXT_FILL_FORE_SCHEMECOLOR_INDEX" val="13"/>
  <p:tag name="KSO_WM_UNIT_TEXT_FILL_FORE_SCHEMECOLOR_INDEX_BRIGHTNESS" val="0"/>
  <p:tag name="KSO_WM_UNIT_TEXT_FILL_TYPE" val="1"/>
</p:tagLst>
</file>

<file path=ppt/tags/tag592.xml><?xml version="1.0" encoding="utf-8"?>
<p:tagLst xmlns:p="http://schemas.openxmlformats.org/presentationml/2006/main">
  <p:tag name="AS_UNIQUEID" val="12365"/>
</p:tagLst>
</file>

<file path=ppt/tags/tag593.xml><?xml version="1.0" encoding="utf-8"?>
<p:tagLst xmlns:p="http://schemas.openxmlformats.org/presentationml/2006/main">
  <p:tag name="AS_UNIQUEID" val="4272"/>
  <p:tag name="KSO_WM_UNIT_LINE_FILL_TYPE" val="2"/>
  <p:tag name="KSO_WM_UNIT_LINE_FORE_SCHEMECOLOR_INDEX" val="13"/>
  <p:tag name="KSO_WM_UNIT_LINE_FORE_SCHEMECOLOR_INDEX_BRIGHTNESS" val="0"/>
  <p:tag name="KSO_WM_UNIT_TEXT_FILL_FORE_SCHEMECOLOR_INDEX" val="13"/>
  <p:tag name="KSO_WM_UNIT_TEXT_FILL_FORE_SCHEMECOLOR_INDEX_BRIGHTNESS" val="0"/>
  <p:tag name="KSO_WM_UNIT_TEXT_FILL_TYPE" val="1"/>
</p:tagLst>
</file>

<file path=ppt/tags/tag594.xml><?xml version="1.0" encoding="utf-8"?>
<p:tagLst xmlns:p="http://schemas.openxmlformats.org/presentationml/2006/main">
  <p:tag name="AS_UNIQUEID" val="4279"/>
</p:tagLst>
</file>

<file path=ppt/tags/tag595.xml><?xml version="1.0" encoding="utf-8"?>
<p:tagLst xmlns:p="http://schemas.openxmlformats.org/presentationml/2006/main">
  <p:tag name="AS_UNIQUEID" val="4284"/>
</p:tagLst>
</file>

<file path=ppt/tags/tag596.xml><?xml version="1.0" encoding="utf-8"?>
<p:tagLst xmlns:p="http://schemas.openxmlformats.org/presentationml/2006/main">
  <p:tag name="AS_UNIQUEID" val="12366"/>
</p:tagLst>
</file>

<file path=ppt/tags/tag597.xml><?xml version="1.0" encoding="utf-8"?>
<p:tagLst xmlns:p="http://schemas.openxmlformats.org/presentationml/2006/main">
  <p:tag name="AS_UNIQUEID" val="21878"/>
</p:tagLst>
</file>

<file path=ppt/tags/tag598.xml><?xml version="1.0" encoding="utf-8"?>
<p:tagLst xmlns:p="http://schemas.openxmlformats.org/presentationml/2006/main">
  <p:tag name="AS_UNIQUEID" val="19194"/>
</p:tagLst>
</file>

<file path=ppt/tags/tag599.xml><?xml version="1.0" encoding="utf-8"?>
<p:tagLst xmlns:p="http://schemas.openxmlformats.org/presentationml/2006/main">
  <p:tag name="AS_UNIQUEID" val="1695"/>
</p:tagLst>
</file>

<file path=ppt/tags/tag6.xml><?xml version="1.0" encoding="utf-8"?>
<p:tagLst xmlns:p="http://schemas.openxmlformats.org/presentationml/2006/main">
  <p:tag name="AS_UNIQUEID" val="1504"/>
</p:tagLst>
</file>

<file path=ppt/tags/tag60.xml><?xml version="1.0" encoding="utf-8"?>
<p:tagLst xmlns:p="http://schemas.openxmlformats.org/presentationml/2006/main">
  <p:tag name="AS_UNIQUEID" val="1561"/>
</p:tagLst>
</file>

<file path=ppt/tags/tag600.xml><?xml version="1.0" encoding="utf-8"?>
<p:tagLst xmlns:p="http://schemas.openxmlformats.org/presentationml/2006/main">
  <p:tag name="AS_UNIQUEID" val="1697"/>
</p:tagLst>
</file>

<file path=ppt/tags/tag601.xml><?xml version="1.0" encoding="utf-8"?>
<p:tagLst xmlns:p="http://schemas.openxmlformats.org/presentationml/2006/main">
  <p:tag name="AS_UNIQUEID" val="1699"/>
</p:tagLst>
</file>

<file path=ppt/tags/tag602.xml><?xml version="1.0" encoding="utf-8"?>
<p:tagLst xmlns:p="http://schemas.openxmlformats.org/presentationml/2006/main">
  <p:tag name="AS_UNIQUEID" val="1696"/>
</p:tagLst>
</file>

<file path=ppt/tags/tag603.xml><?xml version="1.0" encoding="utf-8"?>
<p:tagLst xmlns:p="http://schemas.openxmlformats.org/presentationml/2006/main">
  <p:tag name="AS_UNIQUEID" val="1698"/>
</p:tagLst>
</file>

<file path=ppt/tags/tag604.xml><?xml version="1.0" encoding="utf-8"?>
<p:tagLst xmlns:p="http://schemas.openxmlformats.org/presentationml/2006/main">
  <p:tag name="AS_UNIQUEID" val="21879"/>
</p:tagLst>
</file>

<file path=ppt/tags/tag605.xml><?xml version="1.0" encoding="utf-8"?>
<p:tagLst xmlns:p="http://schemas.openxmlformats.org/presentationml/2006/main">
  <p:tag name="AS_UNIQUEID" val="4495"/>
  <p:tag name="KSO_WM_BEAUTIFY_FLAG" val=""/>
</p:tagLst>
</file>

<file path=ppt/tags/tag606.xml><?xml version="1.0" encoding="utf-8"?>
<p:tagLst xmlns:p="http://schemas.openxmlformats.org/presentationml/2006/main">
  <p:tag name="AS_UNIQUEID" val="21881"/>
</p:tagLst>
</file>

<file path=ppt/tags/tag607.xml><?xml version="1.0" encoding="utf-8"?>
<p:tagLst xmlns:p="http://schemas.openxmlformats.org/presentationml/2006/main">
  <p:tag name="AS_UNIQUEID" val="19194"/>
</p:tagLst>
</file>

<file path=ppt/tags/tag608.xml><?xml version="1.0" encoding="utf-8"?>
<p:tagLst xmlns:p="http://schemas.openxmlformats.org/presentationml/2006/main">
  <p:tag name="AS_UNIQUEID" val="1695"/>
</p:tagLst>
</file>

<file path=ppt/tags/tag609.xml><?xml version="1.0" encoding="utf-8"?>
<p:tagLst xmlns:p="http://schemas.openxmlformats.org/presentationml/2006/main">
  <p:tag name="AS_UNIQUEID" val="1697"/>
</p:tagLst>
</file>

<file path=ppt/tags/tag61.xml><?xml version="1.0" encoding="utf-8"?>
<p:tagLst xmlns:p="http://schemas.openxmlformats.org/presentationml/2006/main">
  <p:tag name="AS_UNIQUEID" val="1562"/>
</p:tagLst>
</file>

<file path=ppt/tags/tag610.xml><?xml version="1.0" encoding="utf-8"?>
<p:tagLst xmlns:p="http://schemas.openxmlformats.org/presentationml/2006/main">
  <p:tag name="AS_UNIQUEID" val="1699"/>
</p:tagLst>
</file>

<file path=ppt/tags/tag611.xml><?xml version="1.0" encoding="utf-8"?>
<p:tagLst xmlns:p="http://schemas.openxmlformats.org/presentationml/2006/main">
  <p:tag name="AS_UNIQUEID" val="1696"/>
</p:tagLst>
</file>

<file path=ppt/tags/tag612.xml><?xml version="1.0" encoding="utf-8"?>
<p:tagLst xmlns:p="http://schemas.openxmlformats.org/presentationml/2006/main">
  <p:tag name="AS_UNIQUEID" val="1698"/>
</p:tagLst>
</file>

<file path=ppt/tags/tag613.xml><?xml version="1.0" encoding="utf-8"?>
<p:tagLst xmlns:p="http://schemas.openxmlformats.org/presentationml/2006/main">
  <p:tag name="AS_UNIQUEID" val="21882"/>
</p:tagLst>
</file>

<file path=ppt/tags/tag614.xml><?xml version="1.0" encoding="utf-8"?>
<p:tagLst xmlns:p="http://schemas.openxmlformats.org/presentationml/2006/main">
  <p:tag name="AS_UNIQUEID" val="21883"/>
</p:tagLst>
</file>

<file path=ppt/tags/tag615.xml><?xml version="1.0" encoding="utf-8"?>
<p:tagLst xmlns:p="http://schemas.openxmlformats.org/presentationml/2006/main">
  <p:tag name="AS_UNIQUEID" val="12358"/>
</p:tagLst>
</file>

<file path=ppt/tags/tag616.xml><?xml version="1.0" encoding="utf-8"?>
<p:tagLst xmlns:p="http://schemas.openxmlformats.org/presentationml/2006/main">
  <p:tag name="AS_UNIQUEID" val="3316"/>
</p:tagLst>
</file>

<file path=ppt/tags/tag617.xml><?xml version="1.0" encoding="utf-8"?>
<p:tagLst xmlns:p="http://schemas.openxmlformats.org/presentationml/2006/main">
  <p:tag name="AS_UNIQUEID" val="12358"/>
</p:tagLst>
</file>

<file path=ppt/tags/tag618.xml><?xml version="1.0" encoding="utf-8"?>
<p:tagLst xmlns:p="http://schemas.openxmlformats.org/presentationml/2006/main">
  <p:tag name="AS_UNIQUEID" val="3316"/>
</p:tagLst>
</file>

<file path=ppt/tags/tag619.xml><?xml version="1.0" encoding="utf-8"?>
<p:tagLst xmlns:p="http://schemas.openxmlformats.org/presentationml/2006/main">
  <p:tag name="AS_UNIQUEID" val="12358"/>
</p:tagLst>
</file>

<file path=ppt/tags/tag62.xml><?xml version="1.0" encoding="utf-8"?>
<p:tagLst xmlns:p="http://schemas.openxmlformats.org/presentationml/2006/main">
  <p:tag name="AS_UNIQUEID" val="1563"/>
</p:tagLst>
</file>

<file path=ppt/tags/tag620.xml><?xml version="1.0" encoding="utf-8"?>
<p:tagLst xmlns:p="http://schemas.openxmlformats.org/presentationml/2006/main">
  <p:tag name="AS_UNIQUEID" val="3316"/>
</p:tagLst>
</file>

<file path=ppt/tags/tag621.xml><?xml version="1.0" encoding="utf-8"?>
<p:tagLst xmlns:p="http://schemas.openxmlformats.org/presentationml/2006/main">
  <p:tag name="AS_UNIQUEID" val="12358"/>
</p:tagLst>
</file>

<file path=ppt/tags/tag622.xml><?xml version="1.0" encoding="utf-8"?>
<p:tagLst xmlns:p="http://schemas.openxmlformats.org/presentationml/2006/main">
  <p:tag name="AS_UNIQUEID" val="3316"/>
</p:tagLst>
</file>

<file path=ppt/tags/tag623.xml><?xml version="1.0" encoding="utf-8"?>
<p:tagLst xmlns:p="http://schemas.openxmlformats.org/presentationml/2006/main">
  <p:tag name="AS_UNIQUEID" val="3316"/>
</p:tagLst>
</file>

<file path=ppt/tags/tag624.xml><?xml version="1.0" encoding="utf-8"?>
<p:tagLst xmlns:p="http://schemas.openxmlformats.org/presentationml/2006/main">
  <p:tag name="AS_UNIQUEID" val="12358"/>
</p:tagLst>
</file>

<file path=ppt/tags/tag625.xml><?xml version="1.0" encoding="utf-8"?>
<p:tagLst xmlns:p="http://schemas.openxmlformats.org/presentationml/2006/main">
  <p:tag name="AS_UNIQUEID" val="3316"/>
</p:tagLst>
</file>

<file path=ppt/tags/tag626.xml><?xml version="1.0" encoding="utf-8"?>
<p:tagLst xmlns:p="http://schemas.openxmlformats.org/presentationml/2006/main">
  <p:tag name="AS_UNIQUEID" val="12358"/>
</p:tagLst>
</file>

<file path=ppt/tags/tag627.xml><?xml version="1.0" encoding="utf-8"?>
<p:tagLst xmlns:p="http://schemas.openxmlformats.org/presentationml/2006/main">
  <p:tag name="AS_UNIQUEID" val="3316"/>
</p:tagLst>
</file>

<file path=ppt/tags/tag628.xml><?xml version="1.0" encoding="utf-8"?>
<p:tagLst xmlns:p="http://schemas.openxmlformats.org/presentationml/2006/main">
  <p:tag name="AS_UNIQUEID" val="12358"/>
</p:tagLst>
</file>

<file path=ppt/tags/tag629.xml><?xml version="1.0" encoding="utf-8"?>
<p:tagLst xmlns:p="http://schemas.openxmlformats.org/presentationml/2006/main">
  <p:tag name="AS_UNIQUEID" val="3316"/>
</p:tagLst>
</file>

<file path=ppt/tags/tag63.xml><?xml version="1.0" encoding="utf-8"?>
<p:tagLst xmlns:p="http://schemas.openxmlformats.org/presentationml/2006/main">
  <p:tag name="AS_UNIQUEID" val="1564"/>
</p:tagLst>
</file>

<file path=ppt/tags/tag630.xml><?xml version="1.0" encoding="utf-8"?>
<p:tagLst xmlns:p="http://schemas.openxmlformats.org/presentationml/2006/main">
  <p:tag name="AS_UNIQUEID" val="21884"/>
</p:tagLst>
</file>

<file path=ppt/tags/tag631.xml><?xml version="1.0" encoding="utf-8"?>
<p:tagLst xmlns:p="http://schemas.openxmlformats.org/presentationml/2006/main">
  <p:tag name="AS_UNIQUEID" val="21885"/>
</p:tagLst>
</file>

<file path=ppt/tags/tag632.xml><?xml version="1.0" encoding="utf-8"?>
<p:tagLst xmlns:p="http://schemas.openxmlformats.org/presentationml/2006/main">
  <p:tag name="AS_UNIQUEID" val="21886"/>
</p:tagLst>
</file>

<file path=ppt/tags/tag633.xml><?xml version="1.0" encoding="utf-8"?>
<p:tagLst xmlns:p="http://schemas.openxmlformats.org/presentationml/2006/main">
  <p:tag name="KSO_WM_BEAUTIFY_FLAG" val="#wm#"/>
  <p:tag name="KSO_WM_TEMPLATE_CATEGORY" val="custom"/>
  <p:tag name="KSO_WM_TEMPLATE_INDEX" val="20204262"/>
</p:tagLst>
</file>

<file path=ppt/tags/tag634.xml><?xml version="1.0" encoding="utf-8"?>
<p:tagLst xmlns:p="http://schemas.openxmlformats.org/presentationml/2006/main">
  <p:tag name="AS_UNIQUEID" val="21346"/>
</p:tagLst>
</file>

<file path=ppt/tags/tag635.xml><?xml version="1.0" encoding="utf-8"?>
<p:tagLst xmlns:p="http://schemas.openxmlformats.org/presentationml/2006/main">
  <p:tag name="AS_UNIQUEID" val="21348"/>
</p:tagLst>
</file>

<file path=ppt/tags/tag636.xml><?xml version="1.0" encoding="utf-8"?>
<p:tagLst xmlns:p="http://schemas.openxmlformats.org/presentationml/2006/main">
  <p:tag name="AS_UNIQUEID" val="1938"/>
</p:tagLst>
</file>

<file path=ppt/tags/tag637.xml><?xml version="1.0" encoding="utf-8"?>
<p:tagLst xmlns:p="http://schemas.openxmlformats.org/presentationml/2006/main">
  <p:tag name="AS_UNIQUEID" val="1939"/>
  <p:tag name="KSO_WM_UNIT_TEXT_FILL_FORE_SCHEMECOLOR_INDEX" val="13"/>
  <p:tag name="KSO_WM_UNIT_TEXT_FILL_FORE_SCHEMECOLOR_INDEX_BRIGHTNESS" val="0"/>
  <p:tag name="KSO_WM_UNIT_TEXT_FILL_TYPE" val="1"/>
</p:tagLst>
</file>

<file path=ppt/tags/tag638.xml><?xml version="1.0" encoding="utf-8"?>
<p:tagLst xmlns:p="http://schemas.openxmlformats.org/presentationml/2006/main">
  <p:tag name="AS_UNIQUEID" val="1940"/>
</p:tagLst>
</file>

<file path=ppt/tags/tag639.xml><?xml version="1.0" encoding="utf-8"?>
<p:tagLst xmlns:p="http://schemas.openxmlformats.org/presentationml/2006/main">
  <p:tag name="AS_UNIQUEID" val="21349"/>
</p:tagLst>
</file>

<file path=ppt/tags/tag64.xml><?xml version="1.0" encoding="utf-8"?>
<p:tagLst xmlns:p="http://schemas.openxmlformats.org/presentationml/2006/main">
  <p:tag name="AS_UNIQUEID" val="1565"/>
</p:tagLst>
</file>

<file path=ppt/tags/tag640.xml><?xml version="1.0" encoding="utf-8"?>
<p:tagLst xmlns:p="http://schemas.openxmlformats.org/presentationml/2006/main">
  <p:tag name="AS_UNIQUEID" val="21350"/>
</p:tagLst>
</file>

<file path=ppt/tags/tag641.xml><?xml version="1.0" encoding="utf-8"?>
<p:tagLst xmlns:p="http://schemas.openxmlformats.org/presentationml/2006/main">
  <p:tag name="AS_UNIQUEID" val="21889"/>
</p:tagLst>
</file>

<file path=ppt/tags/tag642.xml><?xml version="1.0" encoding="utf-8"?>
<p:tagLst xmlns:p="http://schemas.openxmlformats.org/presentationml/2006/main">
  <p:tag name="AS_UNIQUEID" val="19194"/>
</p:tagLst>
</file>

<file path=ppt/tags/tag643.xml><?xml version="1.0" encoding="utf-8"?>
<p:tagLst xmlns:p="http://schemas.openxmlformats.org/presentationml/2006/main">
  <p:tag name="AS_UNIQUEID" val="1695"/>
</p:tagLst>
</file>

<file path=ppt/tags/tag644.xml><?xml version="1.0" encoding="utf-8"?>
<p:tagLst xmlns:p="http://schemas.openxmlformats.org/presentationml/2006/main">
  <p:tag name="AS_UNIQUEID" val="1697"/>
</p:tagLst>
</file>

<file path=ppt/tags/tag645.xml><?xml version="1.0" encoding="utf-8"?>
<p:tagLst xmlns:p="http://schemas.openxmlformats.org/presentationml/2006/main">
  <p:tag name="AS_UNIQUEID" val="1699"/>
</p:tagLst>
</file>

<file path=ppt/tags/tag646.xml><?xml version="1.0" encoding="utf-8"?>
<p:tagLst xmlns:p="http://schemas.openxmlformats.org/presentationml/2006/main">
  <p:tag name="AS_UNIQUEID" val="1696"/>
</p:tagLst>
</file>

<file path=ppt/tags/tag647.xml><?xml version="1.0" encoding="utf-8"?>
<p:tagLst xmlns:p="http://schemas.openxmlformats.org/presentationml/2006/main">
  <p:tag name="AS_UNIQUEID" val="1698"/>
</p:tagLst>
</file>

<file path=ppt/tags/tag648.xml><?xml version="1.0" encoding="utf-8"?>
<p:tagLst xmlns:p="http://schemas.openxmlformats.org/presentationml/2006/main">
  <p:tag name="AS_UNIQUEID" val="21890"/>
</p:tagLst>
</file>

<file path=ppt/tags/tag649.xml><?xml version="1.0" encoding="utf-8"?>
<p:tagLst xmlns:p="http://schemas.openxmlformats.org/presentationml/2006/main">
  <p:tag name="AS_UNIQUEID" val="21342"/>
</p:tagLst>
</file>

<file path=ppt/tags/tag65.xml><?xml version="1.0" encoding="utf-8"?>
<p:tagLst xmlns:p="http://schemas.openxmlformats.org/presentationml/2006/main">
  <p:tag name="AS_UNIQUEID" val="1566"/>
</p:tagLst>
</file>

<file path=ppt/tags/tag650.xml><?xml version="1.0" encoding="utf-8"?>
<p:tagLst xmlns:p="http://schemas.openxmlformats.org/presentationml/2006/main">
  <p:tag name="AS_UNIQUEID" val="21343"/>
</p:tagLst>
</file>

<file path=ppt/tags/tag651.xml><?xml version="1.0" encoding="utf-8"?>
<p:tagLst xmlns:p="http://schemas.openxmlformats.org/presentationml/2006/main">
  <p:tag name="AS_UNIQUEID" val="21344"/>
</p:tagLst>
</file>

<file path=ppt/tags/tag652.xml><?xml version="1.0" encoding="utf-8"?>
<p:tagLst xmlns:p="http://schemas.openxmlformats.org/presentationml/2006/main">
  <p:tag name="AS_UNIQUEID" val="21893"/>
</p:tagLst>
</file>

<file path=ppt/tags/tag653.xml><?xml version="1.0" encoding="utf-8"?>
<p:tagLst xmlns:p="http://schemas.openxmlformats.org/presentationml/2006/main">
  <p:tag name="AS_UNIQUEID" val="19194"/>
</p:tagLst>
</file>

<file path=ppt/tags/tag654.xml><?xml version="1.0" encoding="utf-8"?>
<p:tagLst xmlns:p="http://schemas.openxmlformats.org/presentationml/2006/main">
  <p:tag name="AS_UNIQUEID" val="1695"/>
</p:tagLst>
</file>

<file path=ppt/tags/tag655.xml><?xml version="1.0" encoding="utf-8"?>
<p:tagLst xmlns:p="http://schemas.openxmlformats.org/presentationml/2006/main">
  <p:tag name="AS_UNIQUEID" val="1697"/>
</p:tagLst>
</file>

<file path=ppt/tags/tag656.xml><?xml version="1.0" encoding="utf-8"?>
<p:tagLst xmlns:p="http://schemas.openxmlformats.org/presentationml/2006/main">
  <p:tag name="AS_UNIQUEID" val="1699"/>
</p:tagLst>
</file>

<file path=ppt/tags/tag657.xml><?xml version="1.0" encoding="utf-8"?>
<p:tagLst xmlns:p="http://schemas.openxmlformats.org/presentationml/2006/main">
  <p:tag name="AS_UNIQUEID" val="1696"/>
</p:tagLst>
</file>

<file path=ppt/tags/tag658.xml><?xml version="1.0" encoding="utf-8"?>
<p:tagLst xmlns:p="http://schemas.openxmlformats.org/presentationml/2006/main">
  <p:tag name="AS_UNIQUEID" val="1698"/>
</p:tagLst>
</file>

<file path=ppt/tags/tag659.xml><?xml version="1.0" encoding="utf-8"?>
<p:tagLst xmlns:p="http://schemas.openxmlformats.org/presentationml/2006/main">
  <p:tag name="AS_UNIQUEID" val="21894"/>
</p:tagLst>
</file>

<file path=ppt/tags/tag66.xml><?xml version="1.0" encoding="utf-8"?>
<p:tagLst xmlns:p="http://schemas.openxmlformats.org/presentationml/2006/main">
  <p:tag name="AS_UNIQUEID" val="1567"/>
</p:tagLst>
</file>

<file path=ppt/tags/tag660.xml><?xml version="1.0" encoding="utf-8"?>
<p:tagLst xmlns:p="http://schemas.openxmlformats.org/presentationml/2006/main">
  <p:tag name="AS_UNIQUEID" val="681"/>
</p:tagLst>
</file>

<file path=ppt/tags/tag661.xml><?xml version="1.0" encoding="utf-8"?>
<p:tagLst xmlns:p="http://schemas.openxmlformats.org/presentationml/2006/main">
  <p:tag name="AS_UNIQUEID" val="5944"/>
</p:tagLst>
</file>

<file path=ppt/tags/tag662.xml><?xml version="1.0" encoding="utf-8"?>
<p:tagLst xmlns:p="http://schemas.openxmlformats.org/presentationml/2006/main">
  <p:tag name="AS_UNIQUEID" val="5945"/>
</p:tagLst>
</file>

<file path=ppt/tags/tag663.xml><?xml version="1.0" encoding="utf-8"?>
<p:tagLst xmlns:p="http://schemas.openxmlformats.org/presentationml/2006/main">
  <p:tag name="AS_UNIQUEID" val="5946"/>
</p:tagLst>
</file>

<file path=ppt/tags/tag664.xml><?xml version="1.0" encoding="utf-8"?>
<p:tagLst xmlns:p="http://schemas.openxmlformats.org/presentationml/2006/main">
  <p:tag name="AS_UNIQUEID" val="5947"/>
</p:tagLst>
</file>

<file path=ppt/tags/tag665.xml><?xml version="1.0" encoding="utf-8"?>
<p:tagLst xmlns:p="http://schemas.openxmlformats.org/presentationml/2006/main">
  <p:tag name="AS_UNIQUEID" val="21357"/>
</p:tagLst>
</file>

<file path=ppt/tags/tag666.xml><?xml version="1.0" encoding="utf-8"?>
<p:tagLst xmlns:p="http://schemas.openxmlformats.org/presentationml/2006/main">
  <p:tag name="AS_UNIQUEID" val="337"/>
</p:tagLst>
</file>

<file path=ppt/tags/tag667.xml><?xml version="1.0" encoding="utf-8"?>
<p:tagLst xmlns:p="http://schemas.openxmlformats.org/presentationml/2006/main">
  <p:tag name="AS_UNIQUEID" val="338"/>
</p:tagLst>
</file>

<file path=ppt/tags/tag668.xml><?xml version="1.0" encoding="utf-8"?>
<p:tagLst xmlns:p="http://schemas.openxmlformats.org/presentationml/2006/main">
  <p:tag name="AS_UNIQUEID" val="339"/>
</p:tagLst>
</file>

<file path=ppt/tags/tag669.xml><?xml version="1.0" encoding="utf-8"?>
<p:tagLst xmlns:p="http://schemas.openxmlformats.org/presentationml/2006/main">
  <p:tag name="AS_UNIQUEID" val="341"/>
</p:tagLst>
</file>

<file path=ppt/tags/tag67.xml><?xml version="1.0" encoding="utf-8"?>
<p:tagLst xmlns:p="http://schemas.openxmlformats.org/presentationml/2006/main">
  <p:tag name="AS_UNIQUEID" val="1568"/>
</p:tagLst>
</file>

<file path=ppt/tags/tag670.xml><?xml version="1.0" encoding="utf-8"?>
<p:tagLst xmlns:p="http://schemas.openxmlformats.org/presentationml/2006/main">
  <p:tag name="AS_UNIQUEID" val="342"/>
</p:tagLst>
</file>

<file path=ppt/tags/tag671.xml><?xml version="1.0" encoding="utf-8"?>
<p:tagLst xmlns:p="http://schemas.openxmlformats.org/presentationml/2006/main">
  <p:tag name="AS_UNIQUEID" val="21188"/>
</p:tagLst>
</file>

<file path=ppt/tags/tag672.xml><?xml version="1.0" encoding="utf-8"?>
<p:tagLst xmlns:p="http://schemas.openxmlformats.org/presentationml/2006/main">
  <p:tag name="AS_UNIQUEID" val="340"/>
</p:tagLst>
</file>

<file path=ppt/tags/tag673.xml><?xml version="1.0" encoding="utf-8"?>
<p:tagLst xmlns:p="http://schemas.openxmlformats.org/presentationml/2006/main">
  <p:tag name="AS_UNIQUEID" val="684"/>
</p:tagLst>
</file>

<file path=ppt/tags/tag674.xml><?xml version="1.0" encoding="utf-8"?>
<p:tagLst xmlns:p="http://schemas.openxmlformats.org/presentationml/2006/main">
  <p:tag name="AS_UNIQUEID" val="343"/>
</p:tagLst>
</file>

<file path=ppt/tags/tag675.xml><?xml version="1.0" encoding="utf-8"?>
<p:tagLst xmlns:p="http://schemas.openxmlformats.org/presentationml/2006/main">
  <p:tag name="AS_UNIQUEID" val="344"/>
</p:tagLst>
</file>

<file path=ppt/tags/tag676.xml><?xml version="1.0" encoding="utf-8"?>
<p:tagLst xmlns:p="http://schemas.openxmlformats.org/presentationml/2006/main">
  <p:tag name="AS_UNIQUEID" val="345"/>
</p:tagLst>
</file>

<file path=ppt/tags/tag677.xml><?xml version="1.0" encoding="utf-8"?>
<p:tagLst xmlns:p="http://schemas.openxmlformats.org/presentationml/2006/main">
  <p:tag name="AS_UNIQUEID" val="21191"/>
</p:tagLst>
</file>

<file path=ppt/tags/tag678.xml><?xml version="1.0" encoding="utf-8"?>
<p:tagLst xmlns:p="http://schemas.openxmlformats.org/presentationml/2006/main">
  <p:tag name="AS_UNIQUEID" val="5940"/>
</p:tagLst>
</file>

<file path=ppt/tags/tag679.xml><?xml version="1.0" encoding="utf-8"?>
<p:tagLst xmlns:p="http://schemas.openxmlformats.org/presentationml/2006/main">
  <p:tag name="AS_UNIQUEID" val="5941"/>
</p:tagLst>
</file>

<file path=ppt/tags/tag68.xml><?xml version="1.0" encoding="utf-8"?>
<p:tagLst xmlns:p="http://schemas.openxmlformats.org/presentationml/2006/main">
  <p:tag name="AS_UNIQUEID" val="1569"/>
</p:tagLst>
</file>

<file path=ppt/tags/tag680.xml><?xml version="1.0" encoding="utf-8"?>
<p:tagLst xmlns:p="http://schemas.openxmlformats.org/presentationml/2006/main">
  <p:tag name="AS_UNIQUEID" val="5942"/>
</p:tagLst>
</file>

<file path=ppt/tags/tag681.xml><?xml version="1.0" encoding="utf-8"?>
<p:tagLst xmlns:p="http://schemas.openxmlformats.org/presentationml/2006/main">
  <p:tag name="AS_UNIQUEID" val="21896"/>
</p:tagLst>
</file>

<file path=ppt/tags/tag682.xml><?xml version="1.0" encoding="utf-8"?>
<p:tagLst xmlns:p="http://schemas.openxmlformats.org/presentationml/2006/main">
  <p:tag name="AS_UNIQUEID" val="19194"/>
</p:tagLst>
</file>

<file path=ppt/tags/tag683.xml><?xml version="1.0" encoding="utf-8"?>
<p:tagLst xmlns:p="http://schemas.openxmlformats.org/presentationml/2006/main">
  <p:tag name="AS_UNIQUEID" val="1695"/>
</p:tagLst>
</file>

<file path=ppt/tags/tag684.xml><?xml version="1.0" encoding="utf-8"?>
<p:tagLst xmlns:p="http://schemas.openxmlformats.org/presentationml/2006/main">
  <p:tag name="AS_UNIQUEID" val="1697"/>
</p:tagLst>
</file>

<file path=ppt/tags/tag685.xml><?xml version="1.0" encoding="utf-8"?>
<p:tagLst xmlns:p="http://schemas.openxmlformats.org/presentationml/2006/main">
  <p:tag name="AS_UNIQUEID" val="1699"/>
</p:tagLst>
</file>

<file path=ppt/tags/tag686.xml><?xml version="1.0" encoding="utf-8"?>
<p:tagLst xmlns:p="http://schemas.openxmlformats.org/presentationml/2006/main">
  <p:tag name="AS_UNIQUEID" val="1696"/>
</p:tagLst>
</file>

<file path=ppt/tags/tag687.xml><?xml version="1.0" encoding="utf-8"?>
<p:tagLst xmlns:p="http://schemas.openxmlformats.org/presentationml/2006/main">
  <p:tag name="AS_UNIQUEID" val="1698"/>
</p:tagLst>
</file>

<file path=ppt/tags/tag688.xml><?xml version="1.0" encoding="utf-8"?>
<p:tagLst xmlns:p="http://schemas.openxmlformats.org/presentationml/2006/main">
  <p:tag name="AS_UNIQUEID" val="21897"/>
</p:tagLst>
</file>

<file path=ppt/tags/tag689.xml><?xml version="1.0" encoding="utf-8"?>
<p:tagLst xmlns:p="http://schemas.openxmlformats.org/presentationml/2006/main">
  <p:tag name="AS_UNIQUEID" val="12584"/>
  <p:tag name="KSO_WM_BEAUTIFY_FLAG" val=""/>
</p:tagLst>
</file>

<file path=ppt/tags/tag69.xml><?xml version="1.0" encoding="utf-8"?>
<p:tagLst xmlns:p="http://schemas.openxmlformats.org/presentationml/2006/main">
  <p:tag name="AS_UNIQUEID" val="1570"/>
</p:tagLst>
</file>

<file path=ppt/tags/tag690.xml><?xml version="1.0" encoding="utf-8"?>
<p:tagLst xmlns:p="http://schemas.openxmlformats.org/presentationml/2006/main">
  <p:tag name="AS_UNIQUEID" val="12586"/>
</p:tagLst>
</file>

<file path=ppt/tags/tag691.xml><?xml version="1.0" encoding="utf-8"?>
<p:tagLst xmlns:p="http://schemas.openxmlformats.org/presentationml/2006/main">
  <p:tag name="AS_UNIQUEID" val="5994"/>
  <p:tag name="KSO_WM_BEAUTIFY_FLAG" val=""/>
</p:tagLst>
</file>

<file path=ppt/tags/tag692.xml><?xml version="1.0" encoding="utf-8"?>
<p:tagLst xmlns:p="http://schemas.openxmlformats.org/presentationml/2006/main">
  <p:tag name="AS_UNIQUEID" val="5995"/>
  <p:tag name="KSO_WM_BEAUTIFY_FLAG" val=""/>
</p:tagLst>
</file>

<file path=ppt/tags/tag693.xml><?xml version="1.0" encoding="utf-8"?>
<p:tagLst xmlns:p="http://schemas.openxmlformats.org/presentationml/2006/main">
  <p:tag name="AS_UNIQUEID" val="5997"/>
  <p:tag name="KSO_WM_BEAUTIFY_FLAG" val=""/>
</p:tagLst>
</file>

<file path=ppt/tags/tag694.xml><?xml version="1.0" encoding="utf-8"?>
<p:tagLst xmlns:p="http://schemas.openxmlformats.org/presentationml/2006/main">
  <p:tag name="AS_UNIQUEID" val="5742"/>
  <p:tag name="KSO_WM_BEAUTIFY_FLAG" val=""/>
  <p:tag name="KSO_WM_UNIT_PLACING_PICTURE_USER_VIEWPORT" val="{&quot;height&quot;:4147,&quot;width&quot;:4032}"/>
</p:tagLst>
</file>

<file path=ppt/tags/tag695.xml><?xml version="1.0" encoding="utf-8"?>
<p:tagLst xmlns:p="http://schemas.openxmlformats.org/presentationml/2006/main">
  <p:tag name="AS_UNIQUEID" val="12587"/>
</p:tagLst>
</file>

<file path=ppt/tags/tag696.xml><?xml version="1.0" encoding="utf-8"?>
<p:tagLst xmlns:p="http://schemas.openxmlformats.org/presentationml/2006/main">
  <p:tag name="KSO_WM_BEAUTIFY_FLAG" val="#wm#"/>
  <p:tag name="KSO_WM_TEMPLATE_CATEGORY" val="custom"/>
  <p:tag name="KSO_WM_TEMPLATE_INDEX" val="20220559"/>
</p:tagLst>
</file>

<file path=ppt/tags/tag697.xml><?xml version="1.0" encoding="utf-8"?>
<p:tagLst xmlns:p="http://schemas.openxmlformats.org/presentationml/2006/main">
  <p:tag name="AS_UNIQUEID" val="21899"/>
</p:tagLst>
</file>

<file path=ppt/tags/tag698.xml><?xml version="1.0" encoding="utf-8"?>
<p:tagLst xmlns:p="http://schemas.openxmlformats.org/presentationml/2006/main">
  <p:tag name="AS_UNIQUEID" val="12590"/>
</p:tagLst>
</file>

<file path=ppt/tags/tag699.xml><?xml version="1.0" encoding="utf-8"?>
<p:tagLst xmlns:p="http://schemas.openxmlformats.org/presentationml/2006/main">
  <p:tag name="AS_UNIQUEID" val="5996"/>
  <p:tag name="KSO_WM_BEAUTIFY_FLAG" val=""/>
</p:tagLst>
</file>

<file path=ppt/tags/tag7.xml><?xml version="1.0" encoding="utf-8"?>
<p:tagLst xmlns:p="http://schemas.openxmlformats.org/presentationml/2006/main">
  <p:tag name="AS_UNIQUEID" val="1505"/>
</p:tagLst>
</file>

<file path=ppt/tags/tag70.xml><?xml version="1.0" encoding="utf-8"?>
<p:tagLst xmlns:p="http://schemas.openxmlformats.org/presentationml/2006/main">
  <p:tag name="AS_UNIQUEID" val="1571"/>
</p:tagLst>
</file>

<file path=ppt/tags/tag700.xml><?xml version="1.0" encoding="utf-8"?>
<p:tagLst xmlns:p="http://schemas.openxmlformats.org/presentationml/2006/main">
  <p:tag name="AS_UNIQUEID" val="21900"/>
</p:tagLst>
</file>

<file path=ppt/tags/tag701.xml><?xml version="1.0" encoding="utf-8"?>
<p:tagLst xmlns:p="http://schemas.openxmlformats.org/presentationml/2006/main">
  <p:tag name="AS_UNIQUEID" val="21901"/>
</p:tagLst>
</file>

<file path=ppt/tags/tag702.xml><?xml version="1.0" encoding="utf-8"?>
<p:tagLst xmlns:p="http://schemas.openxmlformats.org/presentationml/2006/main">
  <p:tag name="AS_UNIQUEID" val="19194"/>
</p:tagLst>
</file>

<file path=ppt/tags/tag703.xml><?xml version="1.0" encoding="utf-8"?>
<p:tagLst xmlns:p="http://schemas.openxmlformats.org/presentationml/2006/main">
  <p:tag name="AS_UNIQUEID" val="1695"/>
</p:tagLst>
</file>

<file path=ppt/tags/tag704.xml><?xml version="1.0" encoding="utf-8"?>
<p:tagLst xmlns:p="http://schemas.openxmlformats.org/presentationml/2006/main">
  <p:tag name="AS_UNIQUEID" val="1697"/>
</p:tagLst>
</file>

<file path=ppt/tags/tag705.xml><?xml version="1.0" encoding="utf-8"?>
<p:tagLst xmlns:p="http://schemas.openxmlformats.org/presentationml/2006/main">
  <p:tag name="AS_UNIQUEID" val="1699"/>
</p:tagLst>
</file>

<file path=ppt/tags/tag706.xml><?xml version="1.0" encoding="utf-8"?>
<p:tagLst xmlns:p="http://schemas.openxmlformats.org/presentationml/2006/main">
  <p:tag name="AS_UNIQUEID" val="1696"/>
</p:tagLst>
</file>

<file path=ppt/tags/tag707.xml><?xml version="1.0" encoding="utf-8"?>
<p:tagLst xmlns:p="http://schemas.openxmlformats.org/presentationml/2006/main">
  <p:tag name="AS_UNIQUEID" val="1698"/>
</p:tagLst>
</file>

<file path=ppt/tags/tag708.xml><?xml version="1.0" encoding="utf-8"?>
<p:tagLst xmlns:p="http://schemas.openxmlformats.org/presentationml/2006/main">
  <p:tag name="AS_UNIQUEID" val="21902"/>
</p:tagLst>
</file>

<file path=ppt/tags/tag709.xml><?xml version="1.0" encoding="utf-8"?>
<p:tagLst xmlns:p="http://schemas.openxmlformats.org/presentationml/2006/main">
  <p:tag name="KSO_WM_BEAUTIFY_FLAG" val="#wm#"/>
  <p:tag name="KSO_WM_TEMPLATE_CATEGORY" val="custom"/>
  <p:tag name="KSO_WM_TEMPLATE_INDEX" val="20220559"/>
</p:tagLst>
</file>

<file path=ppt/tags/tag71.xml><?xml version="1.0" encoding="utf-8"?>
<p:tagLst xmlns:p="http://schemas.openxmlformats.org/presentationml/2006/main">
  <p:tag name="AS_UNIQUEID" val="1572"/>
</p:tagLst>
</file>

<file path=ppt/tags/tag710.xml><?xml version="1.0" encoding="utf-8"?>
<p:tagLst xmlns:p="http://schemas.openxmlformats.org/presentationml/2006/main">
  <p:tag name="AS_UNIQUEID" val="5999"/>
</p:tagLst>
</file>

<file path=ppt/tags/tag711.xml><?xml version="1.0" encoding="utf-8"?>
<p:tagLst xmlns:p="http://schemas.openxmlformats.org/presentationml/2006/main">
  <p:tag name="AS_UNIQUEID" val="2405"/>
</p:tagLst>
</file>

<file path=ppt/tags/tag712.xml><?xml version="1.0" encoding="utf-8"?>
<p:tagLst xmlns:p="http://schemas.openxmlformats.org/presentationml/2006/main">
  <p:tag name="AS_UNIQUEID" val="12056"/>
  <p:tag name="KSO_WM_BEAUTIFY_FLAG" val=""/>
</p:tagLst>
</file>

<file path=ppt/tags/tag713.xml><?xml version="1.0" encoding="utf-8"?>
<p:tagLst xmlns:p="http://schemas.openxmlformats.org/presentationml/2006/main">
  <p:tag name="AS_UNIQUEID" val="6002"/>
</p:tagLst>
</file>

<file path=ppt/tags/tag714.xml><?xml version="1.0" encoding="utf-8"?>
<p:tagLst xmlns:p="http://schemas.openxmlformats.org/presentationml/2006/main">
  <p:tag name="AS_UNIQUEID" val="21904"/>
</p:tagLst>
</file>

<file path=ppt/tags/tag715.xml><?xml version="1.0" encoding="utf-8"?>
<p:tagLst xmlns:p="http://schemas.openxmlformats.org/presentationml/2006/main">
  <p:tag name="AS_UNIQUEID" val="19194"/>
</p:tagLst>
</file>

<file path=ppt/tags/tag716.xml><?xml version="1.0" encoding="utf-8"?>
<p:tagLst xmlns:p="http://schemas.openxmlformats.org/presentationml/2006/main">
  <p:tag name="AS_UNIQUEID" val="1695"/>
</p:tagLst>
</file>

<file path=ppt/tags/tag717.xml><?xml version="1.0" encoding="utf-8"?>
<p:tagLst xmlns:p="http://schemas.openxmlformats.org/presentationml/2006/main">
  <p:tag name="AS_UNIQUEID" val="1697"/>
</p:tagLst>
</file>

<file path=ppt/tags/tag718.xml><?xml version="1.0" encoding="utf-8"?>
<p:tagLst xmlns:p="http://schemas.openxmlformats.org/presentationml/2006/main">
  <p:tag name="AS_UNIQUEID" val="1699"/>
</p:tagLst>
</file>

<file path=ppt/tags/tag719.xml><?xml version="1.0" encoding="utf-8"?>
<p:tagLst xmlns:p="http://schemas.openxmlformats.org/presentationml/2006/main">
  <p:tag name="AS_UNIQUEID" val="1696"/>
</p:tagLst>
</file>

<file path=ppt/tags/tag72.xml><?xml version="1.0" encoding="utf-8"?>
<p:tagLst xmlns:p="http://schemas.openxmlformats.org/presentationml/2006/main">
  <p:tag name="AS_UNIQUEID" val="1573"/>
</p:tagLst>
</file>

<file path=ppt/tags/tag720.xml><?xml version="1.0" encoding="utf-8"?>
<p:tagLst xmlns:p="http://schemas.openxmlformats.org/presentationml/2006/main">
  <p:tag name="AS_UNIQUEID" val="1698"/>
</p:tagLst>
</file>

<file path=ppt/tags/tag721.xml><?xml version="1.0" encoding="utf-8"?>
<p:tagLst xmlns:p="http://schemas.openxmlformats.org/presentationml/2006/main">
  <p:tag name="AS_UNIQUEID" val="21905"/>
</p:tagLst>
</file>

<file path=ppt/tags/tag722.xml><?xml version="1.0" encoding="utf-8"?>
<p:tagLst xmlns:p="http://schemas.openxmlformats.org/presentationml/2006/main">
  <p:tag name="AS_UNIQUEID" val="12586"/>
</p:tagLst>
</file>

<file path=ppt/tags/tag723.xml><?xml version="1.0" encoding="utf-8"?>
<p:tagLst xmlns:p="http://schemas.openxmlformats.org/presentationml/2006/main">
  <p:tag name="AS_UNIQUEID" val="12599"/>
  <p:tag name="KSO_WM_BEAUTIFY_FLAG" val=""/>
</p:tagLst>
</file>

<file path=ppt/tags/tag724.xml><?xml version="1.0" encoding="utf-8"?>
<p:tagLst xmlns:p="http://schemas.openxmlformats.org/presentationml/2006/main">
  <p:tag name="AS_UNIQUEID" val="21908"/>
</p:tagLst>
</file>

<file path=ppt/tags/tag725.xml><?xml version="1.0" encoding="utf-8"?>
<p:tagLst xmlns:p="http://schemas.openxmlformats.org/presentationml/2006/main">
  <p:tag name="AS_UNIQUEID" val="19194"/>
</p:tagLst>
</file>

<file path=ppt/tags/tag726.xml><?xml version="1.0" encoding="utf-8"?>
<p:tagLst xmlns:p="http://schemas.openxmlformats.org/presentationml/2006/main">
  <p:tag name="AS_UNIQUEID" val="1695"/>
</p:tagLst>
</file>

<file path=ppt/tags/tag727.xml><?xml version="1.0" encoding="utf-8"?>
<p:tagLst xmlns:p="http://schemas.openxmlformats.org/presentationml/2006/main">
  <p:tag name="AS_UNIQUEID" val="1697"/>
</p:tagLst>
</file>

<file path=ppt/tags/tag728.xml><?xml version="1.0" encoding="utf-8"?>
<p:tagLst xmlns:p="http://schemas.openxmlformats.org/presentationml/2006/main">
  <p:tag name="AS_UNIQUEID" val="1699"/>
</p:tagLst>
</file>

<file path=ppt/tags/tag729.xml><?xml version="1.0" encoding="utf-8"?>
<p:tagLst xmlns:p="http://schemas.openxmlformats.org/presentationml/2006/main">
  <p:tag name="AS_UNIQUEID" val="1696"/>
</p:tagLst>
</file>

<file path=ppt/tags/tag73.xml><?xml version="1.0" encoding="utf-8"?>
<p:tagLst xmlns:p="http://schemas.openxmlformats.org/presentationml/2006/main">
  <p:tag name="AS_UNIQUEID" val="1574"/>
</p:tagLst>
</file>

<file path=ppt/tags/tag730.xml><?xml version="1.0" encoding="utf-8"?>
<p:tagLst xmlns:p="http://schemas.openxmlformats.org/presentationml/2006/main">
  <p:tag name="AS_UNIQUEID" val="1698"/>
</p:tagLst>
</file>

<file path=ppt/tags/tag731.xml><?xml version="1.0" encoding="utf-8"?>
<p:tagLst xmlns:p="http://schemas.openxmlformats.org/presentationml/2006/main">
  <p:tag name="AS_UNIQUEID" val="21909"/>
</p:tagLst>
</file>

<file path=ppt/tags/tag732.xml><?xml version="1.0" encoding="utf-8"?>
<p:tagLst xmlns:p="http://schemas.openxmlformats.org/presentationml/2006/main">
  <p:tag name="AS_UNIQUEID" val="12064"/>
</p:tagLst>
</file>

<file path=ppt/tags/tag733.xml><?xml version="1.0" encoding="utf-8"?>
<p:tagLst xmlns:p="http://schemas.openxmlformats.org/presentationml/2006/main">
  <p:tag name="AS_UNIQUEID" val="12598"/>
  <p:tag name="KSO_WM_BEAUTIFY_FLAG" val=""/>
</p:tagLst>
</file>

<file path=ppt/tags/tag734.xml><?xml version="1.0" encoding="utf-8"?>
<p:tagLst xmlns:p="http://schemas.openxmlformats.org/presentationml/2006/main">
  <p:tag name="AS_UNIQUEID" val="12600"/>
</p:tagLst>
</file>

<file path=ppt/tags/tag735.xml><?xml version="1.0" encoding="utf-8"?>
<p:tagLst xmlns:p="http://schemas.openxmlformats.org/presentationml/2006/main">
  <p:tag name="AS_UNIQUEID" val="12601"/>
  <p:tag name="KSO_WM_BEAUTIFY_FLAG" val=""/>
</p:tagLst>
</file>

<file path=ppt/tags/tag736.xml><?xml version="1.0" encoding="utf-8"?>
<p:tagLst xmlns:p="http://schemas.openxmlformats.org/presentationml/2006/main">
  <p:tag name="AS_UNIQUEID" val="12602"/>
  <p:tag name="KSO_WM_BEAUTIFY_FLAG" val=""/>
</p:tagLst>
</file>

<file path=ppt/tags/tag737.xml><?xml version="1.0" encoding="utf-8"?>
<p:tagLst xmlns:p="http://schemas.openxmlformats.org/presentationml/2006/main">
  <p:tag name="AS_UNIQUEID" val="12603"/>
  <p:tag name="KSO_WM_BEAUTIFY_FLAG" val=""/>
</p:tagLst>
</file>

<file path=ppt/tags/tag738.xml><?xml version="1.0" encoding="utf-8"?>
<p:tagLst xmlns:p="http://schemas.openxmlformats.org/presentationml/2006/main">
  <p:tag name="AS_UNIQUEID" val="12604"/>
  <p:tag name="KSO_WM_BEAUTIFY_FLAG" val=""/>
</p:tagLst>
</file>

<file path=ppt/tags/tag739.xml><?xml version="1.0" encoding="utf-8"?>
<p:tagLst xmlns:p="http://schemas.openxmlformats.org/presentationml/2006/main">
  <p:tag name="AS_UNIQUEID" val="12605"/>
  <p:tag name="KSO_WM_BEAUTIFY_FLAG" val=""/>
</p:tagLst>
</file>

<file path=ppt/tags/tag74.xml><?xml version="1.0" encoding="utf-8"?>
<p:tagLst xmlns:p="http://schemas.openxmlformats.org/presentationml/2006/main">
  <p:tag name="AS_UNIQUEID" val="1575"/>
</p:tagLst>
</file>

<file path=ppt/tags/tag740.xml><?xml version="1.0" encoding="utf-8"?>
<p:tagLst xmlns:p="http://schemas.openxmlformats.org/presentationml/2006/main">
  <p:tag name="AS_UNIQUEID" val="12606"/>
  <p:tag name="KSO_WM_BEAUTIFY_FLAG" val=""/>
</p:tagLst>
</file>

<file path=ppt/tags/tag741.xml><?xml version="1.0" encoding="utf-8"?>
<p:tagLst xmlns:p="http://schemas.openxmlformats.org/presentationml/2006/main">
  <p:tag name="AS_UNIQUEID" val="12607"/>
  <p:tag name="KSO_WM_BEAUTIFY_FLAG" val=""/>
</p:tagLst>
</file>

<file path=ppt/tags/tag742.xml><?xml version="1.0" encoding="utf-8"?>
<p:tagLst xmlns:p="http://schemas.openxmlformats.org/presentationml/2006/main">
  <p:tag name="AS_UNIQUEID" val="12608"/>
  <p:tag name="KSO_WM_BEAUTIFY_FLAG" val=""/>
</p:tagLst>
</file>

<file path=ppt/tags/tag743.xml><?xml version="1.0" encoding="utf-8"?>
<p:tagLst xmlns:p="http://schemas.openxmlformats.org/presentationml/2006/main">
  <p:tag name="AS_UNIQUEID" val="12609"/>
  <p:tag name="KSO_WM_BEAUTIFY_FLAG" val=""/>
</p:tagLst>
</file>

<file path=ppt/tags/tag744.xml><?xml version="1.0" encoding="utf-8"?>
<p:tagLst xmlns:p="http://schemas.openxmlformats.org/presentationml/2006/main">
  <p:tag name="AS_UNIQUEID" val="12610"/>
  <p:tag name="KSO_WM_BEAUTIFY_FLAG" val=""/>
</p:tagLst>
</file>

<file path=ppt/tags/tag745.xml><?xml version="1.0" encoding="utf-8"?>
<p:tagLst xmlns:p="http://schemas.openxmlformats.org/presentationml/2006/main">
  <p:tag name="AS_UNIQUEID" val="12611"/>
  <p:tag name="KSO_WM_BEAUTIFY_FLAG" val=""/>
</p:tagLst>
</file>

<file path=ppt/tags/tag746.xml><?xml version="1.0" encoding="utf-8"?>
<p:tagLst xmlns:p="http://schemas.openxmlformats.org/presentationml/2006/main">
  <p:tag name="AS_UNIQUEID" val="12612"/>
  <p:tag name="KSO_WM_BEAUTIFY_FLAG" val=""/>
</p:tagLst>
</file>

<file path=ppt/tags/tag747.xml><?xml version="1.0" encoding="utf-8"?>
<p:tagLst xmlns:p="http://schemas.openxmlformats.org/presentationml/2006/main">
  <p:tag name="AS_UNIQUEID" val="12613"/>
  <p:tag name="KSO_WM_BEAUTIFY_FLAG" val=""/>
</p:tagLst>
</file>

<file path=ppt/tags/tag748.xml><?xml version="1.0" encoding="utf-8"?>
<p:tagLst xmlns:p="http://schemas.openxmlformats.org/presentationml/2006/main">
  <p:tag name="AS_UNIQUEID" val="12614"/>
  <p:tag name="KSO_WM_BEAUTIFY_FLAG" val=""/>
</p:tagLst>
</file>

<file path=ppt/tags/tag749.xml><?xml version="1.0" encoding="utf-8"?>
<p:tagLst xmlns:p="http://schemas.openxmlformats.org/presentationml/2006/main">
  <p:tag name="AS_UNIQUEID" val="12615"/>
  <p:tag name="KSO_WM_BEAUTIFY_FLAG" val=""/>
</p:tagLst>
</file>

<file path=ppt/tags/tag75.xml><?xml version="1.0" encoding="utf-8"?>
<p:tagLst xmlns:p="http://schemas.openxmlformats.org/presentationml/2006/main">
  <p:tag name="AS_UNIQUEID" val="1577"/>
</p:tagLst>
</file>

<file path=ppt/tags/tag750.xml><?xml version="1.0" encoding="utf-8"?>
<p:tagLst xmlns:p="http://schemas.openxmlformats.org/presentationml/2006/main">
  <p:tag name="AS_UNIQUEID" val="12616"/>
  <p:tag name="KSO_WM_BEAUTIFY_FLAG" val=""/>
</p:tagLst>
</file>

<file path=ppt/tags/tag751.xml><?xml version="1.0" encoding="utf-8"?>
<p:tagLst xmlns:p="http://schemas.openxmlformats.org/presentationml/2006/main">
  <p:tag name="AS_UNIQUEID" val="12617"/>
</p:tagLst>
</file>

<file path=ppt/tags/tag752.xml><?xml version="1.0" encoding="utf-8"?>
<p:tagLst xmlns:p="http://schemas.openxmlformats.org/presentationml/2006/main">
  <p:tag name="AS_UNIQUEID" val="21910"/>
</p:tagLst>
</file>

<file path=ppt/tags/tag753.xml><?xml version="1.0" encoding="utf-8"?>
<p:tagLst xmlns:p="http://schemas.openxmlformats.org/presentationml/2006/main">
  <p:tag name="AS_UNIQUEID" val="21911"/>
</p:tagLst>
</file>

<file path=ppt/tags/tag754.xml><?xml version="1.0" encoding="utf-8"?>
<p:tagLst xmlns:p="http://schemas.openxmlformats.org/presentationml/2006/main">
  <p:tag name="AS_UNIQUEID" val="21912"/>
</p:tagLst>
</file>

<file path=ppt/tags/tag755.xml><?xml version="1.0" encoding="utf-8"?>
<p:tagLst xmlns:p="http://schemas.openxmlformats.org/presentationml/2006/main">
  <p:tag name="AS_UNIQUEID" val="12060"/>
</p:tagLst>
</file>

<file path=ppt/tags/tag756.xml><?xml version="1.0" encoding="utf-8"?>
<p:tagLst xmlns:p="http://schemas.openxmlformats.org/presentationml/2006/main">
  <p:tag name="AS_UNIQUEID" val="12061"/>
</p:tagLst>
</file>

<file path=ppt/tags/tag757.xml><?xml version="1.0" encoding="utf-8"?>
<p:tagLst xmlns:p="http://schemas.openxmlformats.org/presentationml/2006/main">
  <p:tag name="AS_UNIQUEID" val="12062"/>
</p:tagLst>
</file>

<file path=ppt/tags/tag758.xml><?xml version="1.0" encoding="utf-8"?>
<p:tagLst xmlns:p="http://schemas.openxmlformats.org/presentationml/2006/main">
  <p:tag name="AS_UNIQUEID" val="12072"/>
  <p:tag name="KSO_WM_DIAGRAM_VIRTUALLY_FRAME" val="{&quot;height&quot;:232.35,&quot;left&quot;:28,&quot;top&quot;:92.1,&quot;width&quot;:720.9}"/>
</p:tagLst>
</file>

<file path=ppt/tags/tag759.xml><?xml version="1.0" encoding="utf-8"?>
<p:tagLst xmlns:p="http://schemas.openxmlformats.org/presentationml/2006/main">
  <p:tag name="AS_UNIQUEID" val="12073"/>
  <p:tag name="KSO_WM_DIAGRAM_VIRTUALLY_FRAME" val="{&quot;height&quot;:232.35,&quot;left&quot;:28,&quot;top&quot;:92.1,&quot;width&quot;:720.9}"/>
</p:tagLst>
</file>

<file path=ppt/tags/tag76.xml><?xml version="1.0" encoding="utf-8"?>
<p:tagLst xmlns:p="http://schemas.openxmlformats.org/presentationml/2006/main">
  <p:tag name="AS_UNIQUEID" val="1578"/>
</p:tagLst>
</file>

<file path=ppt/tags/tag760.xml><?xml version="1.0" encoding="utf-8"?>
<p:tagLst xmlns:p="http://schemas.openxmlformats.org/presentationml/2006/main">
  <p:tag name="AS_UNIQUEID" val="12074"/>
  <p:tag name="KSO_WM_DIAGRAM_VIRTUALLY_FRAME" val="{&quot;height&quot;:232.35,&quot;left&quot;:28,&quot;top&quot;:92.1,&quot;width&quot;:720.9}"/>
</p:tagLst>
</file>

<file path=ppt/tags/tag761.xml><?xml version="1.0" encoding="utf-8"?>
<p:tagLst xmlns:p="http://schemas.openxmlformats.org/presentationml/2006/main">
  <p:tag name="AS_UNIQUEID" val="12075"/>
  <p:tag name="KSO_WM_DIAGRAM_VIRTUALLY_FRAME" val="{&quot;height&quot;:232.35,&quot;left&quot;:28,&quot;top&quot;:92.1,&quot;width&quot;:720.9}"/>
</p:tagLst>
</file>

<file path=ppt/tags/tag762.xml><?xml version="1.0" encoding="utf-8"?>
<p:tagLst xmlns:p="http://schemas.openxmlformats.org/presentationml/2006/main">
  <p:tag name="AS_UNIQUEID" val="12076"/>
  <p:tag name="KSO_WM_DIAGRAM_VIRTUALLY_FRAME" val="{&quot;height&quot;:232.35,&quot;left&quot;:28,&quot;top&quot;:92.1,&quot;width&quot;:720.9}"/>
</p:tagLst>
</file>

<file path=ppt/tags/tag763.xml><?xml version="1.0" encoding="utf-8"?>
<p:tagLst xmlns:p="http://schemas.openxmlformats.org/presentationml/2006/main">
  <p:tag name="AS_UNIQUEID" val="12077"/>
</p:tagLst>
</file>

<file path=ppt/tags/tag764.xml><?xml version="1.0" encoding="utf-8"?>
<p:tagLst xmlns:p="http://schemas.openxmlformats.org/presentationml/2006/main">
  <p:tag name="AS_UNIQUEID" val="12078"/>
</p:tagLst>
</file>

<file path=ppt/tags/tag765.xml><?xml version="1.0" encoding="utf-8"?>
<p:tagLst xmlns:p="http://schemas.openxmlformats.org/presentationml/2006/main">
  <p:tag name="AS_UNIQUEID" val="12619"/>
  <p:tag name="KSO_WM_DIAGRAM_VIRTUALLY_FRAME" val="{&quot;height&quot;:232.35,&quot;left&quot;:28,&quot;top&quot;:92.1,&quot;width&quot;:720.9}"/>
</p:tagLst>
</file>

<file path=ppt/tags/tag766.xml><?xml version="1.0" encoding="utf-8"?>
<p:tagLst xmlns:p="http://schemas.openxmlformats.org/presentationml/2006/main">
  <p:tag name="AS_UNIQUEID" val="12071"/>
  <p:tag name="KSO_WM_DIAGRAM_VIRTUALLY_FRAME" val="{&quot;height&quot;:232.35,&quot;left&quot;:28,&quot;top&quot;:92.1,&quot;width&quot;:720.9}"/>
</p:tagLst>
</file>

<file path=ppt/tags/tag767.xml><?xml version="1.0" encoding="utf-8"?>
<p:tagLst xmlns:p="http://schemas.openxmlformats.org/presentationml/2006/main">
  <p:tag name="AS_UNIQUEID" val="1407"/>
  <p:tag name="KSO_WM_BEAUTIFY_FLAG" val=""/>
</p:tagLst>
</file>

<file path=ppt/tags/tag768.xml><?xml version="1.0" encoding="utf-8"?>
<p:tagLst xmlns:p="http://schemas.openxmlformats.org/presentationml/2006/main">
  <p:tag name="AS_UNIQUEID" val="21914"/>
</p:tagLst>
</file>

<file path=ppt/tags/tag769.xml><?xml version="1.0" encoding="utf-8"?>
<p:tagLst xmlns:p="http://schemas.openxmlformats.org/presentationml/2006/main">
  <p:tag name="AS_UNIQUEID" val="19194"/>
</p:tagLst>
</file>

<file path=ppt/tags/tag77.xml><?xml version="1.0" encoding="utf-8"?>
<p:tagLst xmlns:p="http://schemas.openxmlformats.org/presentationml/2006/main">
  <p:tag name="AS_UNIQUEID" val="1579"/>
</p:tagLst>
</file>

<file path=ppt/tags/tag770.xml><?xml version="1.0" encoding="utf-8"?>
<p:tagLst xmlns:p="http://schemas.openxmlformats.org/presentationml/2006/main">
  <p:tag name="AS_UNIQUEID" val="1695"/>
</p:tagLst>
</file>

<file path=ppt/tags/tag771.xml><?xml version="1.0" encoding="utf-8"?>
<p:tagLst xmlns:p="http://schemas.openxmlformats.org/presentationml/2006/main">
  <p:tag name="AS_UNIQUEID" val="1697"/>
</p:tagLst>
</file>

<file path=ppt/tags/tag772.xml><?xml version="1.0" encoding="utf-8"?>
<p:tagLst xmlns:p="http://schemas.openxmlformats.org/presentationml/2006/main">
  <p:tag name="AS_UNIQUEID" val="1699"/>
</p:tagLst>
</file>

<file path=ppt/tags/tag773.xml><?xml version="1.0" encoding="utf-8"?>
<p:tagLst xmlns:p="http://schemas.openxmlformats.org/presentationml/2006/main">
  <p:tag name="AS_UNIQUEID" val="1696"/>
</p:tagLst>
</file>

<file path=ppt/tags/tag774.xml><?xml version="1.0" encoding="utf-8"?>
<p:tagLst xmlns:p="http://schemas.openxmlformats.org/presentationml/2006/main">
  <p:tag name="AS_UNIQUEID" val="1698"/>
</p:tagLst>
</file>

<file path=ppt/tags/tag775.xml><?xml version="1.0" encoding="utf-8"?>
<p:tagLst xmlns:p="http://schemas.openxmlformats.org/presentationml/2006/main">
  <p:tag name="AS_UNIQUEID" val="21915"/>
</p:tagLst>
</file>

<file path=ppt/tags/tag776.xml><?xml version="1.0" encoding="utf-8"?>
<p:tagLst xmlns:p="http://schemas.openxmlformats.org/presentationml/2006/main">
  <p:tag name="AS_UNIQUEID" val="12085"/>
</p:tagLst>
</file>

<file path=ppt/tags/tag777.xml><?xml version="1.0" encoding="utf-8"?>
<p:tagLst xmlns:p="http://schemas.openxmlformats.org/presentationml/2006/main">
  <p:tag name="AS_UNIQUEID" val="12087"/>
  <p:tag name="KSO_WM_UNIT_TABLE_BEAUTIFY" val="smartTable{3ebcc5c6-10bd-4c7f-889e-d46b5452c8ce}"/>
  <p:tag name="TABLE_ENDDRAG_ORIGIN_RECT" val="807*360"/>
  <p:tag name="TABLE_ENDDRAG_RECT" val="62*59*807*360"/>
</p:tagLst>
</file>

<file path=ppt/tags/tag778.xml><?xml version="1.0" encoding="utf-8"?>
<p:tagLst xmlns:p="http://schemas.openxmlformats.org/presentationml/2006/main">
  <p:tag name="AS_UNIQUEID" val="12088"/>
</p:tagLst>
</file>

<file path=ppt/tags/tag779.xml><?xml version="1.0" encoding="utf-8"?>
<p:tagLst xmlns:p="http://schemas.openxmlformats.org/presentationml/2006/main">
  <p:tag name="AS_UNIQUEID" val="12089"/>
</p:tagLst>
</file>

<file path=ppt/tags/tag78.xml><?xml version="1.0" encoding="utf-8"?>
<p:tagLst xmlns:p="http://schemas.openxmlformats.org/presentationml/2006/main">
  <p:tag name="AS_UNIQUEID" val="1580"/>
</p:tagLst>
</file>

<file path=ppt/tags/tag780.xml><?xml version="1.0" encoding="utf-8"?>
<p:tagLst xmlns:p="http://schemas.openxmlformats.org/presentationml/2006/main">
  <p:tag name="AS_UNIQUEID" val="12090"/>
</p:tagLst>
</file>

<file path=ppt/tags/tag781.xml><?xml version="1.0" encoding="utf-8"?>
<p:tagLst xmlns:p="http://schemas.openxmlformats.org/presentationml/2006/main">
  <p:tag name="AS_UNIQUEID" val="12091"/>
</p:tagLst>
</file>

<file path=ppt/tags/tag782.xml><?xml version="1.0" encoding="utf-8"?>
<p:tagLst xmlns:p="http://schemas.openxmlformats.org/presentationml/2006/main">
  <p:tag name="AS_UNIQUEID" val="12092"/>
</p:tagLst>
</file>

<file path=ppt/tags/tag783.xml><?xml version="1.0" encoding="utf-8"?>
<p:tagLst xmlns:p="http://schemas.openxmlformats.org/presentationml/2006/main">
  <p:tag name="AS_UNIQUEID" val="12093"/>
</p:tagLst>
</file>

<file path=ppt/tags/tag784.xml><?xml version="1.0" encoding="utf-8"?>
<p:tagLst xmlns:p="http://schemas.openxmlformats.org/presentationml/2006/main">
  <p:tag name="AS_UNIQUEID" val="12094"/>
</p:tagLst>
</file>

<file path=ppt/tags/tag785.xml><?xml version="1.0" encoding="utf-8"?>
<p:tagLst xmlns:p="http://schemas.openxmlformats.org/presentationml/2006/main">
  <p:tag name="AS_UNIQUEID" val="12095"/>
</p:tagLst>
</file>

<file path=ppt/tags/tag786.xml><?xml version="1.0" encoding="utf-8"?>
<p:tagLst xmlns:p="http://schemas.openxmlformats.org/presentationml/2006/main">
  <p:tag name="AS_UNIQUEID" val="12096"/>
</p:tagLst>
</file>

<file path=ppt/tags/tag787.xml><?xml version="1.0" encoding="utf-8"?>
<p:tagLst xmlns:p="http://schemas.openxmlformats.org/presentationml/2006/main">
  <p:tag name="AS_UNIQUEID" val="12097"/>
</p:tagLst>
</file>

<file path=ppt/tags/tag788.xml><?xml version="1.0" encoding="utf-8"?>
<p:tagLst xmlns:p="http://schemas.openxmlformats.org/presentationml/2006/main">
  <p:tag name="AS_UNIQUEID" val="12098"/>
</p:tagLst>
</file>

<file path=ppt/tags/tag789.xml><?xml version="1.0" encoding="utf-8"?>
<p:tagLst xmlns:p="http://schemas.openxmlformats.org/presentationml/2006/main">
  <p:tag name="AS_UNIQUEID" val="12099"/>
</p:tagLst>
</file>

<file path=ppt/tags/tag79.xml><?xml version="1.0" encoding="utf-8"?>
<p:tagLst xmlns:p="http://schemas.openxmlformats.org/presentationml/2006/main">
  <p:tag name="AS_UNIQUEID" val="1581"/>
</p:tagLst>
</file>

<file path=ppt/tags/tag790.xml><?xml version="1.0" encoding="utf-8"?>
<p:tagLst xmlns:p="http://schemas.openxmlformats.org/presentationml/2006/main">
  <p:tag name="AS_UNIQUEID" val="12100"/>
</p:tagLst>
</file>

<file path=ppt/tags/tag791.xml><?xml version="1.0" encoding="utf-8"?>
<p:tagLst xmlns:p="http://schemas.openxmlformats.org/presentationml/2006/main">
  <p:tag name="AS_UNIQUEID" val="12101"/>
</p:tagLst>
</file>

<file path=ppt/tags/tag792.xml><?xml version="1.0" encoding="utf-8"?>
<p:tagLst xmlns:p="http://schemas.openxmlformats.org/presentationml/2006/main">
  <p:tag name="AS_UNIQUEID" val="12102"/>
</p:tagLst>
</file>

<file path=ppt/tags/tag793.xml><?xml version="1.0" encoding="utf-8"?>
<p:tagLst xmlns:p="http://schemas.openxmlformats.org/presentationml/2006/main">
  <p:tag name="AS_UNIQUEID" val="12103"/>
</p:tagLst>
</file>

<file path=ppt/tags/tag794.xml><?xml version="1.0" encoding="utf-8"?>
<p:tagLst xmlns:p="http://schemas.openxmlformats.org/presentationml/2006/main">
  <p:tag name="AS_UNIQUEID" val="21918"/>
</p:tagLst>
</file>

<file path=ppt/tags/tag795.xml><?xml version="1.0" encoding="utf-8"?>
<p:tagLst xmlns:p="http://schemas.openxmlformats.org/presentationml/2006/main">
  <p:tag name="AS_UNIQUEID" val="19194"/>
</p:tagLst>
</file>

<file path=ppt/tags/tag796.xml><?xml version="1.0" encoding="utf-8"?>
<p:tagLst xmlns:p="http://schemas.openxmlformats.org/presentationml/2006/main">
  <p:tag name="AS_UNIQUEID" val="1695"/>
</p:tagLst>
</file>

<file path=ppt/tags/tag797.xml><?xml version="1.0" encoding="utf-8"?>
<p:tagLst xmlns:p="http://schemas.openxmlformats.org/presentationml/2006/main">
  <p:tag name="AS_UNIQUEID" val="1697"/>
</p:tagLst>
</file>

<file path=ppt/tags/tag798.xml><?xml version="1.0" encoding="utf-8"?>
<p:tagLst xmlns:p="http://schemas.openxmlformats.org/presentationml/2006/main">
  <p:tag name="AS_UNIQUEID" val="1699"/>
</p:tagLst>
</file>

<file path=ppt/tags/tag799.xml><?xml version="1.0" encoding="utf-8"?>
<p:tagLst xmlns:p="http://schemas.openxmlformats.org/presentationml/2006/main">
  <p:tag name="AS_UNIQUEID" val="1696"/>
</p:tagLst>
</file>

<file path=ppt/tags/tag8.xml><?xml version="1.0" encoding="utf-8"?>
<p:tagLst xmlns:p="http://schemas.openxmlformats.org/presentationml/2006/main">
  <p:tag name="AS_UNIQUEID" val="1506"/>
</p:tagLst>
</file>

<file path=ppt/tags/tag80.xml><?xml version="1.0" encoding="utf-8"?>
<p:tagLst xmlns:p="http://schemas.openxmlformats.org/presentationml/2006/main">
  <p:tag name="AS_UNIQUEID" val="1582"/>
</p:tagLst>
</file>

<file path=ppt/tags/tag800.xml><?xml version="1.0" encoding="utf-8"?>
<p:tagLst xmlns:p="http://schemas.openxmlformats.org/presentationml/2006/main">
  <p:tag name="AS_UNIQUEID" val="1698"/>
</p:tagLst>
</file>

<file path=ppt/tags/tag801.xml><?xml version="1.0" encoding="utf-8"?>
<p:tagLst xmlns:p="http://schemas.openxmlformats.org/presentationml/2006/main">
  <p:tag name="AS_UNIQUEID" val="21919"/>
</p:tagLst>
</file>

<file path=ppt/tags/tag802.xml><?xml version="1.0" encoding="utf-8"?>
<p:tagLst xmlns:p="http://schemas.openxmlformats.org/presentationml/2006/main">
  <p:tag name="AS_UNIQUEID" val="12619"/>
  <p:tag name="KSO_WM_DIAGRAM_VIRTUALLY_FRAME" val="{&quot;height&quot;:232.35,&quot;left&quot;:28,&quot;top&quot;:92.1,&quot;width&quot;:720.9}"/>
</p:tagLst>
</file>

<file path=ppt/tags/tag803.xml><?xml version="1.0" encoding="utf-8"?>
<p:tagLst xmlns:p="http://schemas.openxmlformats.org/presentationml/2006/main">
  <p:tag name="AS_UNIQUEID" val="12071"/>
  <p:tag name="KSO_WM_DIAGRAM_VIRTUALLY_FRAME" val="{&quot;height&quot;:232.35,&quot;left&quot;:28,&quot;top&quot;:92.1,&quot;width&quot;:720.9}"/>
</p:tagLst>
</file>

<file path=ppt/tags/tag804.xml><?xml version="1.0" encoding="utf-8"?>
<p:tagLst xmlns:p="http://schemas.openxmlformats.org/presentationml/2006/main">
  <p:tag name="AS_UNIQUEID" val="1407"/>
  <p:tag name="KSO_WM_BEAUTIFY_FLAG" val=""/>
</p:tagLst>
</file>

<file path=ppt/tags/tag805.xml><?xml version="1.0" encoding="utf-8"?>
<p:tagLst xmlns:p="http://schemas.openxmlformats.org/presentationml/2006/main">
  <p:tag name="AS_UNIQUEID" val="12081"/>
</p:tagLst>
</file>

<file path=ppt/tags/tag806.xml><?xml version="1.0" encoding="utf-8"?>
<p:tagLst xmlns:p="http://schemas.openxmlformats.org/presentationml/2006/main">
  <p:tag name="AS_UNIQUEID" val="12082"/>
</p:tagLst>
</file>

<file path=ppt/tags/tag807.xml><?xml version="1.0" encoding="utf-8"?>
<p:tagLst xmlns:p="http://schemas.openxmlformats.org/presentationml/2006/main">
  <p:tag name="AS_UNIQUEID" val="12083"/>
</p:tagLst>
</file>

<file path=ppt/tags/tag808.xml><?xml version="1.0" encoding="utf-8"?>
<p:tagLst xmlns:p="http://schemas.openxmlformats.org/presentationml/2006/main">
  <p:tag name="AS_UNIQUEID" val="12111"/>
  <p:tag name="KSO_WM_UNIT_TABLE_BEAUTIFY" val="smartTable{abc3bb1e-4869-433b-9d14-6242c11be364}"/>
  <p:tag name="TABLE_ENDDRAG_ORIGIN_RECT" val="801*341"/>
  <p:tag name="TABLE_ENDDRAG_RECT" val="61*66*801*341"/>
</p:tagLst>
</file>

<file path=ppt/tags/tag809.xml><?xml version="1.0" encoding="utf-8"?>
<p:tagLst xmlns:p="http://schemas.openxmlformats.org/presentationml/2006/main">
  <p:tag name="AS_UNIQUEID" val="12112"/>
</p:tagLst>
</file>

<file path=ppt/tags/tag81.xml><?xml version="1.0" encoding="utf-8"?>
<p:tagLst xmlns:p="http://schemas.openxmlformats.org/presentationml/2006/main">
  <p:tag name="AS_UNIQUEID" val="1583"/>
</p:tagLst>
</file>

<file path=ppt/tags/tag810.xml><?xml version="1.0" encoding="utf-8"?>
<p:tagLst xmlns:p="http://schemas.openxmlformats.org/presentationml/2006/main">
  <p:tag name="AS_UNIQUEID" val="12113"/>
</p:tagLst>
</file>

<file path=ppt/tags/tag811.xml><?xml version="1.0" encoding="utf-8"?>
<p:tagLst xmlns:p="http://schemas.openxmlformats.org/presentationml/2006/main">
  <p:tag name="AS_UNIQUEID" val="12114"/>
</p:tagLst>
</file>

<file path=ppt/tags/tag812.xml><?xml version="1.0" encoding="utf-8"?>
<p:tagLst xmlns:p="http://schemas.openxmlformats.org/presentationml/2006/main">
  <p:tag name="AS_UNIQUEID" val="12115"/>
</p:tagLst>
</file>

<file path=ppt/tags/tag813.xml><?xml version="1.0" encoding="utf-8"?>
<p:tagLst xmlns:p="http://schemas.openxmlformats.org/presentationml/2006/main">
  <p:tag name="AS_UNIQUEID" val="12116"/>
</p:tagLst>
</file>

<file path=ppt/tags/tag814.xml><?xml version="1.0" encoding="utf-8"?>
<p:tagLst xmlns:p="http://schemas.openxmlformats.org/presentationml/2006/main">
  <p:tag name="AS_UNIQUEID" val="12117"/>
</p:tagLst>
</file>

<file path=ppt/tags/tag815.xml><?xml version="1.0" encoding="utf-8"?>
<p:tagLst xmlns:p="http://schemas.openxmlformats.org/presentationml/2006/main">
  <p:tag name="AS_UNIQUEID" val="12118"/>
</p:tagLst>
</file>

<file path=ppt/tags/tag816.xml><?xml version="1.0" encoding="utf-8"?>
<p:tagLst xmlns:p="http://schemas.openxmlformats.org/presentationml/2006/main">
  <p:tag name="AS_UNIQUEID" val="12120"/>
</p:tagLst>
</file>

<file path=ppt/tags/tag817.xml><?xml version="1.0" encoding="utf-8"?>
<p:tagLst xmlns:p="http://schemas.openxmlformats.org/presentationml/2006/main">
  <p:tag name="AS_UNIQUEID" val="12121"/>
</p:tagLst>
</file>

<file path=ppt/tags/tag818.xml><?xml version="1.0" encoding="utf-8"?>
<p:tagLst xmlns:p="http://schemas.openxmlformats.org/presentationml/2006/main">
  <p:tag name="AS_UNIQUEID" val="12122"/>
</p:tagLst>
</file>

<file path=ppt/tags/tag819.xml><?xml version="1.0" encoding="utf-8"?>
<p:tagLst xmlns:p="http://schemas.openxmlformats.org/presentationml/2006/main">
  <p:tag name="AS_UNIQUEID" val="12123"/>
</p:tagLst>
</file>

<file path=ppt/tags/tag82.xml><?xml version="1.0" encoding="utf-8"?>
<p:tagLst xmlns:p="http://schemas.openxmlformats.org/presentationml/2006/main">
  <p:tag name="AS_UNIQUEID" val="1584"/>
</p:tagLst>
</file>

<file path=ppt/tags/tag820.xml><?xml version="1.0" encoding="utf-8"?>
<p:tagLst xmlns:p="http://schemas.openxmlformats.org/presentationml/2006/main">
  <p:tag name="AS_UNIQUEID" val="12124"/>
</p:tagLst>
</file>

<file path=ppt/tags/tag821.xml><?xml version="1.0" encoding="utf-8"?>
<p:tagLst xmlns:p="http://schemas.openxmlformats.org/presentationml/2006/main">
  <p:tag name="AS_UNIQUEID" val="21922"/>
</p:tagLst>
</file>

<file path=ppt/tags/tag822.xml><?xml version="1.0" encoding="utf-8"?>
<p:tagLst xmlns:p="http://schemas.openxmlformats.org/presentationml/2006/main">
  <p:tag name="AS_UNIQUEID" val="19194"/>
</p:tagLst>
</file>

<file path=ppt/tags/tag823.xml><?xml version="1.0" encoding="utf-8"?>
<p:tagLst xmlns:p="http://schemas.openxmlformats.org/presentationml/2006/main">
  <p:tag name="AS_UNIQUEID" val="1695"/>
</p:tagLst>
</file>

<file path=ppt/tags/tag824.xml><?xml version="1.0" encoding="utf-8"?>
<p:tagLst xmlns:p="http://schemas.openxmlformats.org/presentationml/2006/main">
  <p:tag name="AS_UNIQUEID" val="1697"/>
</p:tagLst>
</file>

<file path=ppt/tags/tag825.xml><?xml version="1.0" encoding="utf-8"?>
<p:tagLst xmlns:p="http://schemas.openxmlformats.org/presentationml/2006/main">
  <p:tag name="AS_UNIQUEID" val="1699"/>
</p:tagLst>
</file>

<file path=ppt/tags/tag826.xml><?xml version="1.0" encoding="utf-8"?>
<p:tagLst xmlns:p="http://schemas.openxmlformats.org/presentationml/2006/main">
  <p:tag name="AS_UNIQUEID" val="1696"/>
</p:tagLst>
</file>

<file path=ppt/tags/tag827.xml><?xml version="1.0" encoding="utf-8"?>
<p:tagLst xmlns:p="http://schemas.openxmlformats.org/presentationml/2006/main">
  <p:tag name="AS_UNIQUEID" val="1698"/>
</p:tagLst>
</file>

<file path=ppt/tags/tag828.xml><?xml version="1.0" encoding="utf-8"?>
<p:tagLst xmlns:p="http://schemas.openxmlformats.org/presentationml/2006/main">
  <p:tag name="AS_UNIQUEID" val="21923"/>
</p:tagLst>
</file>

<file path=ppt/tags/tag829.xml><?xml version="1.0" encoding="utf-8"?>
<p:tagLst xmlns:p="http://schemas.openxmlformats.org/presentationml/2006/main">
  <p:tag name="AS_UNIQUEID" val="12619"/>
  <p:tag name="KSO_WM_DIAGRAM_VIRTUALLY_FRAME" val="{&quot;height&quot;:232.35,&quot;left&quot;:28,&quot;top&quot;:92.1,&quot;width&quot;:720.9}"/>
</p:tagLst>
</file>

<file path=ppt/tags/tag83.xml><?xml version="1.0" encoding="utf-8"?>
<p:tagLst xmlns:p="http://schemas.openxmlformats.org/presentationml/2006/main">
  <p:tag name="AS_UNIQUEID" val="1585"/>
</p:tagLst>
</file>

<file path=ppt/tags/tag830.xml><?xml version="1.0" encoding="utf-8"?>
<p:tagLst xmlns:p="http://schemas.openxmlformats.org/presentationml/2006/main">
  <p:tag name="AS_UNIQUEID" val="12071"/>
  <p:tag name="KSO_WM_DIAGRAM_VIRTUALLY_FRAME" val="{&quot;height&quot;:232.35,&quot;left&quot;:28,&quot;top&quot;:92.1,&quot;width&quot;:720.9}"/>
</p:tagLst>
</file>

<file path=ppt/tags/tag831.xml><?xml version="1.0" encoding="utf-8"?>
<p:tagLst xmlns:p="http://schemas.openxmlformats.org/presentationml/2006/main">
  <p:tag name="AS_UNIQUEID" val="1407"/>
  <p:tag name="KSO_WM_BEAUTIFY_FLAG" val=""/>
</p:tagLst>
</file>

<file path=ppt/tags/tag832.xml><?xml version="1.0" encoding="utf-8"?>
<p:tagLst xmlns:p="http://schemas.openxmlformats.org/presentationml/2006/main">
  <p:tag name="AS_UNIQUEID" val="12107"/>
</p:tagLst>
</file>

<file path=ppt/tags/tag833.xml><?xml version="1.0" encoding="utf-8"?>
<p:tagLst xmlns:p="http://schemas.openxmlformats.org/presentationml/2006/main">
  <p:tag name="AS_UNIQUEID" val="12108"/>
</p:tagLst>
</file>

<file path=ppt/tags/tag834.xml><?xml version="1.0" encoding="utf-8"?>
<p:tagLst xmlns:p="http://schemas.openxmlformats.org/presentationml/2006/main">
  <p:tag name="AS_UNIQUEID" val="12109"/>
</p:tagLst>
</file>

<file path=ppt/tags/tag835.xml><?xml version="1.0" encoding="utf-8"?>
<p:tagLst xmlns:p="http://schemas.openxmlformats.org/presentationml/2006/main">
  <p:tag name="AS_UNIQUEID" val="12133"/>
</p:tagLst>
</file>

<file path=ppt/tags/tag836.xml><?xml version="1.0" encoding="utf-8"?>
<p:tagLst xmlns:p="http://schemas.openxmlformats.org/presentationml/2006/main">
  <p:tag name="AS_UNIQUEID" val="12629"/>
</p:tagLst>
</file>

<file path=ppt/tags/tag837.xml><?xml version="1.0" encoding="utf-8"?>
<p:tagLst xmlns:p="http://schemas.openxmlformats.org/presentationml/2006/main">
  <p:tag name="AS_UNIQUEID" val="12132"/>
</p:tagLst>
</file>

<file path=ppt/tags/tag838.xml><?xml version="1.0" encoding="utf-8"?>
<p:tagLst xmlns:p="http://schemas.openxmlformats.org/presentationml/2006/main">
  <p:tag name="AS_UNIQUEID" val="12136"/>
</p:tagLst>
</file>

<file path=ppt/tags/tag839.xml><?xml version="1.0" encoding="utf-8"?>
<p:tagLst xmlns:p="http://schemas.openxmlformats.org/presentationml/2006/main">
  <p:tag name="AS_UNIQUEID" val="12137"/>
</p:tagLst>
</file>

<file path=ppt/tags/tag84.xml><?xml version="1.0" encoding="utf-8"?>
<p:tagLst xmlns:p="http://schemas.openxmlformats.org/presentationml/2006/main">
  <p:tag name="AS_UNIQUEID" val="1586"/>
</p:tagLst>
</file>

<file path=ppt/tags/tag840.xml><?xml version="1.0" encoding="utf-8"?>
<p:tagLst xmlns:p="http://schemas.openxmlformats.org/presentationml/2006/main">
  <p:tag name="AS_UNIQUEID" val="12138"/>
</p:tagLst>
</file>

<file path=ppt/tags/tag841.xml><?xml version="1.0" encoding="utf-8"?>
<p:tagLst xmlns:p="http://schemas.openxmlformats.org/presentationml/2006/main">
  <p:tag name="AS_UNIQUEID" val="12139"/>
</p:tagLst>
</file>

<file path=ppt/tags/tag842.xml><?xml version="1.0" encoding="utf-8"?>
<p:tagLst xmlns:p="http://schemas.openxmlformats.org/presentationml/2006/main">
  <p:tag name="AS_UNIQUEID" val="12140"/>
</p:tagLst>
</file>

<file path=ppt/tags/tag843.xml><?xml version="1.0" encoding="utf-8"?>
<p:tagLst xmlns:p="http://schemas.openxmlformats.org/presentationml/2006/main">
  <p:tag name="AS_UNIQUEID" val="12141"/>
</p:tagLst>
</file>

<file path=ppt/tags/tag844.xml><?xml version="1.0" encoding="utf-8"?>
<p:tagLst xmlns:p="http://schemas.openxmlformats.org/presentationml/2006/main">
  <p:tag name="AS_UNIQUEID" val="12142"/>
</p:tagLst>
</file>

<file path=ppt/tags/tag845.xml><?xml version="1.0" encoding="utf-8"?>
<p:tagLst xmlns:p="http://schemas.openxmlformats.org/presentationml/2006/main">
  <p:tag name="AS_UNIQUEID" val="12143"/>
</p:tagLst>
</file>

<file path=ppt/tags/tag846.xml><?xml version="1.0" encoding="utf-8"?>
<p:tagLst xmlns:p="http://schemas.openxmlformats.org/presentationml/2006/main">
  <p:tag name="AS_UNIQUEID" val="12144"/>
</p:tagLst>
</file>

<file path=ppt/tags/tag847.xml><?xml version="1.0" encoding="utf-8"?>
<p:tagLst xmlns:p="http://schemas.openxmlformats.org/presentationml/2006/main">
  <p:tag name="AS_UNIQUEID" val="12630"/>
</p:tagLst>
</file>

<file path=ppt/tags/tag848.xml><?xml version="1.0" encoding="utf-8"?>
<p:tagLst xmlns:p="http://schemas.openxmlformats.org/presentationml/2006/main">
  <p:tag name="AS_UNIQUEID" val="12134"/>
</p:tagLst>
</file>

<file path=ppt/tags/tag849.xml><?xml version="1.0" encoding="utf-8"?>
<p:tagLst xmlns:p="http://schemas.openxmlformats.org/presentationml/2006/main">
  <p:tag name="AS_UNIQUEID" val="12135"/>
</p:tagLst>
</file>

<file path=ppt/tags/tag85.xml><?xml version="1.0" encoding="utf-8"?>
<p:tagLst xmlns:p="http://schemas.openxmlformats.org/presentationml/2006/main">
  <p:tag name="AS_UNIQUEID" val="1587"/>
</p:tagLst>
</file>

<file path=ppt/tags/tag850.xml><?xml version="1.0" encoding="utf-8"?>
<p:tagLst xmlns:p="http://schemas.openxmlformats.org/presentationml/2006/main">
  <p:tag name="AS_UNIQUEID" val="12145"/>
</p:tagLst>
</file>

<file path=ppt/tags/tag851.xml><?xml version="1.0" encoding="utf-8"?>
<p:tagLst xmlns:p="http://schemas.openxmlformats.org/presentationml/2006/main">
  <p:tag name="AS_UNIQUEID" val="12146"/>
</p:tagLst>
</file>

<file path=ppt/tags/tag852.xml><?xml version="1.0" encoding="utf-8"?>
<p:tagLst xmlns:p="http://schemas.openxmlformats.org/presentationml/2006/main">
  <p:tag name="AS_UNIQUEID" val="12147"/>
</p:tagLst>
</file>

<file path=ppt/tags/tag853.xml><?xml version="1.0" encoding="utf-8"?>
<p:tagLst xmlns:p="http://schemas.openxmlformats.org/presentationml/2006/main">
  <p:tag name="AS_UNIQUEID" val="12148"/>
</p:tagLst>
</file>

<file path=ppt/tags/tag854.xml><?xml version="1.0" encoding="utf-8"?>
<p:tagLst xmlns:p="http://schemas.openxmlformats.org/presentationml/2006/main">
  <p:tag name="AS_UNIQUEID" val="12149"/>
</p:tagLst>
</file>

<file path=ppt/tags/tag855.xml><?xml version="1.0" encoding="utf-8"?>
<p:tagLst xmlns:p="http://schemas.openxmlformats.org/presentationml/2006/main">
  <p:tag name="AS_UNIQUEID" val="12150"/>
</p:tagLst>
</file>

<file path=ppt/tags/tag856.xml><?xml version="1.0" encoding="utf-8"?>
<p:tagLst xmlns:p="http://schemas.openxmlformats.org/presentationml/2006/main">
  <p:tag name="AS_UNIQUEID" val="12151"/>
</p:tagLst>
</file>

<file path=ppt/tags/tag857.xml><?xml version="1.0" encoding="utf-8"?>
<p:tagLst xmlns:p="http://schemas.openxmlformats.org/presentationml/2006/main">
  <p:tag name="AS_UNIQUEID" val="12152"/>
</p:tagLst>
</file>

<file path=ppt/tags/tag858.xml><?xml version="1.0" encoding="utf-8"?>
<p:tagLst xmlns:p="http://schemas.openxmlformats.org/presentationml/2006/main">
  <p:tag name="AS_UNIQUEID" val="12164"/>
  <p:tag name="KSO_WM_BEAUTIFY_FLAG" val=""/>
</p:tagLst>
</file>

<file path=ppt/tags/tag859.xml><?xml version="1.0" encoding="utf-8"?>
<p:tagLst xmlns:p="http://schemas.openxmlformats.org/presentationml/2006/main">
  <p:tag name="AS_UNIQUEID" val="21926"/>
</p:tagLst>
</file>

<file path=ppt/tags/tag86.xml><?xml version="1.0" encoding="utf-8"?>
<p:tagLst xmlns:p="http://schemas.openxmlformats.org/presentationml/2006/main">
  <p:tag name="AS_UNIQUEID" val="1588"/>
</p:tagLst>
</file>

<file path=ppt/tags/tag860.xml><?xml version="1.0" encoding="utf-8"?>
<p:tagLst xmlns:p="http://schemas.openxmlformats.org/presentationml/2006/main">
  <p:tag name="AS_UNIQUEID" val="19194"/>
</p:tagLst>
</file>

<file path=ppt/tags/tag861.xml><?xml version="1.0" encoding="utf-8"?>
<p:tagLst xmlns:p="http://schemas.openxmlformats.org/presentationml/2006/main">
  <p:tag name="AS_UNIQUEID" val="1695"/>
</p:tagLst>
</file>

<file path=ppt/tags/tag862.xml><?xml version="1.0" encoding="utf-8"?>
<p:tagLst xmlns:p="http://schemas.openxmlformats.org/presentationml/2006/main">
  <p:tag name="AS_UNIQUEID" val="1697"/>
</p:tagLst>
</file>

<file path=ppt/tags/tag863.xml><?xml version="1.0" encoding="utf-8"?>
<p:tagLst xmlns:p="http://schemas.openxmlformats.org/presentationml/2006/main">
  <p:tag name="AS_UNIQUEID" val="1699"/>
</p:tagLst>
</file>

<file path=ppt/tags/tag864.xml><?xml version="1.0" encoding="utf-8"?>
<p:tagLst xmlns:p="http://schemas.openxmlformats.org/presentationml/2006/main">
  <p:tag name="AS_UNIQUEID" val="1696"/>
</p:tagLst>
</file>

<file path=ppt/tags/tag865.xml><?xml version="1.0" encoding="utf-8"?>
<p:tagLst xmlns:p="http://schemas.openxmlformats.org/presentationml/2006/main">
  <p:tag name="AS_UNIQUEID" val="1698"/>
</p:tagLst>
</file>

<file path=ppt/tags/tag866.xml><?xml version="1.0" encoding="utf-8"?>
<p:tagLst xmlns:p="http://schemas.openxmlformats.org/presentationml/2006/main">
  <p:tag name="AS_UNIQUEID" val="21927"/>
</p:tagLst>
</file>

<file path=ppt/tags/tag867.xml><?xml version="1.0" encoding="utf-8"?>
<p:tagLst xmlns:p="http://schemas.openxmlformats.org/presentationml/2006/main">
  <p:tag name="AS_UNIQUEID" val="12128"/>
</p:tagLst>
</file>

<file path=ppt/tags/tag868.xml><?xml version="1.0" encoding="utf-8"?>
<p:tagLst xmlns:p="http://schemas.openxmlformats.org/presentationml/2006/main">
  <p:tag name="AS_UNIQUEID" val="12129"/>
</p:tagLst>
</file>

<file path=ppt/tags/tag869.xml><?xml version="1.0" encoding="utf-8"?>
<p:tagLst xmlns:p="http://schemas.openxmlformats.org/presentationml/2006/main">
  <p:tag name="AS_UNIQUEID" val="12130"/>
</p:tagLst>
</file>

<file path=ppt/tags/tag87.xml><?xml version="1.0" encoding="utf-8"?>
<p:tagLst xmlns:p="http://schemas.openxmlformats.org/presentationml/2006/main">
  <p:tag name="AS_UNIQUEID" val="1589"/>
</p:tagLst>
</file>

<file path=ppt/tags/tag870.xml><?xml version="1.0" encoding="utf-8"?>
<p:tagLst xmlns:p="http://schemas.openxmlformats.org/presentationml/2006/main">
  <p:tag name="AS_UNIQUEID" val="6468"/>
</p:tagLst>
</file>

<file path=ppt/tags/tag871.xml><?xml version="1.0" encoding="utf-8"?>
<p:tagLst xmlns:p="http://schemas.openxmlformats.org/presentationml/2006/main">
  <p:tag name="AS_UNIQUEID" val="6470"/>
</p:tagLst>
</file>

<file path=ppt/tags/tag872.xml><?xml version="1.0" encoding="utf-8"?>
<p:tagLst xmlns:p="http://schemas.openxmlformats.org/presentationml/2006/main">
  <p:tag name="AS_UNIQUEID" val="6471"/>
</p:tagLst>
</file>

<file path=ppt/tags/tag873.xml><?xml version="1.0" encoding="utf-8"?>
<p:tagLst xmlns:p="http://schemas.openxmlformats.org/presentationml/2006/main">
  <p:tag name="AS_UNIQUEID" val="6472"/>
</p:tagLst>
</file>

<file path=ppt/tags/tag874.xml><?xml version="1.0" encoding="utf-8"?>
<p:tagLst xmlns:p="http://schemas.openxmlformats.org/presentationml/2006/main">
  <p:tag name="AS_UNIQUEID" val="6473"/>
</p:tagLst>
</file>

<file path=ppt/tags/tag875.xml><?xml version="1.0" encoding="utf-8"?>
<p:tagLst xmlns:p="http://schemas.openxmlformats.org/presentationml/2006/main">
  <p:tag name="AS_UNIQUEID" val="6476"/>
</p:tagLst>
</file>

<file path=ppt/tags/tag876.xml><?xml version="1.0" encoding="utf-8"?>
<p:tagLst xmlns:p="http://schemas.openxmlformats.org/presentationml/2006/main">
  <p:tag name="AS_UNIQUEID" val="6477"/>
</p:tagLst>
</file>

<file path=ppt/tags/tag877.xml><?xml version="1.0" encoding="utf-8"?>
<p:tagLst xmlns:p="http://schemas.openxmlformats.org/presentationml/2006/main">
  <p:tag name="AS_UNIQUEID" val="6631"/>
</p:tagLst>
</file>

<file path=ppt/tags/tag878.xml><?xml version="1.0" encoding="utf-8"?>
<p:tagLst xmlns:p="http://schemas.openxmlformats.org/presentationml/2006/main">
  <p:tag name="AS_UNIQUEID" val="6633"/>
</p:tagLst>
</file>

<file path=ppt/tags/tag879.xml><?xml version="1.0" encoding="utf-8"?>
<p:tagLst xmlns:p="http://schemas.openxmlformats.org/presentationml/2006/main">
  <p:tag name="AS_UNIQUEID" val="9701"/>
  <p:tag name="ID" val="547147"/>
  <p:tag name="KSO_WM_BEAUTIFY_FLAG" val=""/>
  <p:tag name="MH" val="20171004132550"/>
  <p:tag name="MH_LIBRARY" val="CONTENTS"/>
  <p:tag name="MH_ORDER" val="1"/>
  <p:tag name="MH_TYPE" val="ENTRY"/>
</p:tagLst>
</file>

<file path=ppt/tags/tag88.xml><?xml version="1.0" encoding="utf-8"?>
<p:tagLst xmlns:p="http://schemas.openxmlformats.org/presentationml/2006/main">
  <p:tag name="AS_UNIQUEID" val="1590"/>
</p:tagLst>
</file>

<file path=ppt/tags/tag880.xml><?xml version="1.0" encoding="utf-8"?>
<p:tagLst xmlns:p="http://schemas.openxmlformats.org/presentationml/2006/main">
  <p:tag name="AS_UNIQUEID" val="21406"/>
</p:tagLst>
</file>

<file path=ppt/tags/tag881.xml><?xml version="1.0" encoding="utf-8"?>
<p:tagLst xmlns:p="http://schemas.openxmlformats.org/presentationml/2006/main">
  <p:tag name="AS_UNIQUEID" val="21407"/>
</p:tagLst>
</file>

<file path=ppt/tags/tag882.xml><?xml version="1.0" encoding="utf-8"?>
<p:tagLst xmlns:p="http://schemas.openxmlformats.org/presentationml/2006/main">
  <p:tag name="AS_UNIQUEID" val="21251"/>
</p:tagLst>
</file>

<file path=ppt/tags/tag883.xml><?xml version="1.0" encoding="utf-8"?>
<p:tagLst xmlns:p="http://schemas.openxmlformats.org/presentationml/2006/main">
  <p:tag name="AS_UNIQUEID" val="21414"/>
</p:tagLst>
</file>

<file path=ppt/tags/tag884.xml><?xml version="1.0" encoding="utf-8"?>
<p:tagLst xmlns:p="http://schemas.openxmlformats.org/presentationml/2006/main">
  <p:tag name="AS_UNIQUEID" val="21415"/>
</p:tagLst>
</file>

<file path=ppt/tags/tag885.xml><?xml version="1.0" encoding="utf-8"?>
<p:tagLst xmlns:p="http://schemas.openxmlformats.org/presentationml/2006/main">
  <p:tag name="AS_UNIQUEID" val="21930"/>
</p:tagLst>
</file>

<file path=ppt/tags/tag886.xml><?xml version="1.0" encoding="utf-8"?>
<p:tagLst xmlns:p="http://schemas.openxmlformats.org/presentationml/2006/main">
  <p:tag name="AS_UNIQUEID" val="19194"/>
</p:tagLst>
</file>

<file path=ppt/tags/tag887.xml><?xml version="1.0" encoding="utf-8"?>
<p:tagLst xmlns:p="http://schemas.openxmlformats.org/presentationml/2006/main">
  <p:tag name="AS_UNIQUEID" val="1695"/>
</p:tagLst>
</file>

<file path=ppt/tags/tag888.xml><?xml version="1.0" encoding="utf-8"?>
<p:tagLst xmlns:p="http://schemas.openxmlformats.org/presentationml/2006/main">
  <p:tag name="AS_UNIQUEID" val="1697"/>
</p:tagLst>
</file>

<file path=ppt/tags/tag889.xml><?xml version="1.0" encoding="utf-8"?>
<p:tagLst xmlns:p="http://schemas.openxmlformats.org/presentationml/2006/main">
  <p:tag name="AS_UNIQUEID" val="1699"/>
</p:tagLst>
</file>

<file path=ppt/tags/tag89.xml><?xml version="1.0" encoding="utf-8"?>
<p:tagLst xmlns:p="http://schemas.openxmlformats.org/presentationml/2006/main">
  <p:tag name="AS_UNIQUEID" val="1591"/>
</p:tagLst>
</file>

<file path=ppt/tags/tag890.xml><?xml version="1.0" encoding="utf-8"?>
<p:tagLst xmlns:p="http://schemas.openxmlformats.org/presentationml/2006/main">
  <p:tag name="AS_UNIQUEID" val="1696"/>
</p:tagLst>
</file>

<file path=ppt/tags/tag891.xml><?xml version="1.0" encoding="utf-8"?>
<p:tagLst xmlns:p="http://schemas.openxmlformats.org/presentationml/2006/main">
  <p:tag name="AS_UNIQUEID" val="1698"/>
</p:tagLst>
</file>

<file path=ppt/tags/tag892.xml><?xml version="1.0" encoding="utf-8"?>
<p:tagLst xmlns:p="http://schemas.openxmlformats.org/presentationml/2006/main">
  <p:tag name="AS_UNIQUEID" val="21931"/>
</p:tagLst>
</file>

<file path=ppt/tags/tag893.xml><?xml version="1.0" encoding="utf-8"?>
<p:tagLst xmlns:p="http://schemas.openxmlformats.org/presentationml/2006/main">
  <p:tag name="AS_UNIQUEID" val="21402"/>
</p:tagLst>
</file>

<file path=ppt/tags/tag894.xml><?xml version="1.0" encoding="utf-8"?>
<p:tagLst xmlns:p="http://schemas.openxmlformats.org/presentationml/2006/main">
  <p:tag name="AS_UNIQUEID" val="21403"/>
</p:tagLst>
</file>

<file path=ppt/tags/tag895.xml><?xml version="1.0" encoding="utf-8"?>
<p:tagLst xmlns:p="http://schemas.openxmlformats.org/presentationml/2006/main">
  <p:tag name="AS_UNIQUEID" val="21404"/>
</p:tagLst>
</file>

<file path=ppt/tags/tag896.xml><?xml version="1.0" encoding="utf-8"?>
<p:tagLst xmlns:p="http://schemas.openxmlformats.org/presentationml/2006/main">
  <p:tag name="AS_UNIQUEID" val="1541"/>
</p:tagLst>
</file>

<file path=ppt/tags/tag897.xml><?xml version="1.0" encoding="utf-8"?>
<p:tagLst xmlns:p="http://schemas.openxmlformats.org/presentationml/2006/main">
  <p:tag name="AS_UNIQUEID" val="1244"/>
</p:tagLst>
</file>

<file path=ppt/tags/tag898.xml><?xml version="1.0" encoding="utf-8"?>
<p:tagLst xmlns:p="http://schemas.openxmlformats.org/presentationml/2006/main">
  <p:tag name="AS_UNIQUEID" val="14466"/>
</p:tagLst>
</file>

<file path=ppt/tags/tag899.xml><?xml version="1.0" encoding="utf-8"?>
<p:tagLst xmlns:p="http://schemas.openxmlformats.org/presentationml/2006/main">
  <p:tag name="AS_UNIQUEID" val="14467"/>
</p:tagLst>
</file>

<file path=ppt/tags/tag9.xml><?xml version="1.0" encoding="utf-8"?>
<p:tagLst xmlns:p="http://schemas.openxmlformats.org/presentationml/2006/main">
  <p:tag name="AS_UNIQUEID" val="1507"/>
</p:tagLst>
</file>

<file path=ppt/tags/tag90.xml><?xml version="1.0" encoding="utf-8"?>
<p:tagLst xmlns:p="http://schemas.openxmlformats.org/presentationml/2006/main">
  <p:tag name="AS_UNIQUEID" val="1592"/>
</p:tagLst>
</file>

<file path=ppt/tags/tag900.xml><?xml version="1.0" encoding="utf-8"?>
<p:tagLst xmlns:p="http://schemas.openxmlformats.org/presentationml/2006/main">
  <p:tag name="AS_UNIQUEID" val="14468"/>
</p:tagLst>
</file>

<file path=ppt/tags/tag901.xml><?xml version="1.0" encoding="utf-8"?>
<p:tagLst xmlns:p="http://schemas.openxmlformats.org/presentationml/2006/main">
  <p:tag name="AS_UNIQUEID" val="14469"/>
</p:tagLst>
</file>

<file path=ppt/tags/tag902.xml><?xml version="1.0" encoding="utf-8"?>
<p:tagLst xmlns:p="http://schemas.openxmlformats.org/presentationml/2006/main">
  <p:tag name="AS_UNIQUEID" val="14470"/>
</p:tagLst>
</file>

<file path=ppt/tags/tag903.xml><?xml version="1.0" encoding="utf-8"?>
<p:tagLst xmlns:p="http://schemas.openxmlformats.org/presentationml/2006/main">
  <p:tag name="AS_UNIQUEID" val="14471"/>
</p:tagLst>
</file>

<file path=ppt/tags/tag904.xml><?xml version="1.0" encoding="utf-8"?>
<p:tagLst xmlns:p="http://schemas.openxmlformats.org/presentationml/2006/main">
  <p:tag name="AS_UNIQUEID" val="14472"/>
</p:tagLst>
</file>

<file path=ppt/tags/tag905.xml><?xml version="1.0" encoding="utf-8"?>
<p:tagLst xmlns:p="http://schemas.openxmlformats.org/presentationml/2006/main">
  <p:tag name="AS_UNIQUEID" val="1904"/>
</p:tagLst>
</file>

<file path=ppt/tags/tag906.xml><?xml version="1.0" encoding="utf-8"?>
<p:tagLst xmlns:p="http://schemas.openxmlformats.org/presentationml/2006/main">
  <p:tag name="AS_UNIQUEID" val="14473"/>
</p:tagLst>
</file>

<file path=ppt/tags/tag907.xml><?xml version="1.0" encoding="utf-8"?>
<p:tagLst xmlns:p="http://schemas.openxmlformats.org/presentationml/2006/main">
  <p:tag name="AS_UNIQUEID" val="14474"/>
</p:tagLst>
</file>

<file path=ppt/tags/tag908.xml><?xml version="1.0" encoding="utf-8"?>
<p:tagLst xmlns:p="http://schemas.openxmlformats.org/presentationml/2006/main">
  <p:tag name="AS_UNIQUEID" val="21934"/>
</p:tagLst>
</file>

<file path=ppt/tags/tag909.xml><?xml version="1.0" encoding="utf-8"?>
<p:tagLst xmlns:p="http://schemas.openxmlformats.org/presentationml/2006/main">
  <p:tag name="AS_UNIQUEID" val="19194"/>
</p:tagLst>
</file>

<file path=ppt/tags/tag91.xml><?xml version="1.0" encoding="utf-8"?>
<p:tagLst xmlns:p="http://schemas.openxmlformats.org/presentationml/2006/main">
  <p:tag name="AS_UNIQUEID" val="1593"/>
</p:tagLst>
</file>

<file path=ppt/tags/tag910.xml><?xml version="1.0" encoding="utf-8"?>
<p:tagLst xmlns:p="http://schemas.openxmlformats.org/presentationml/2006/main">
  <p:tag name="AS_UNIQUEID" val="1695"/>
</p:tagLst>
</file>

<file path=ppt/tags/tag911.xml><?xml version="1.0" encoding="utf-8"?>
<p:tagLst xmlns:p="http://schemas.openxmlformats.org/presentationml/2006/main">
  <p:tag name="AS_UNIQUEID" val="1697"/>
</p:tagLst>
</file>

<file path=ppt/tags/tag912.xml><?xml version="1.0" encoding="utf-8"?>
<p:tagLst xmlns:p="http://schemas.openxmlformats.org/presentationml/2006/main">
  <p:tag name="AS_UNIQUEID" val="1699"/>
</p:tagLst>
</file>

<file path=ppt/tags/tag913.xml><?xml version="1.0" encoding="utf-8"?>
<p:tagLst xmlns:p="http://schemas.openxmlformats.org/presentationml/2006/main">
  <p:tag name="AS_UNIQUEID" val="1696"/>
</p:tagLst>
</file>

<file path=ppt/tags/tag914.xml><?xml version="1.0" encoding="utf-8"?>
<p:tagLst xmlns:p="http://schemas.openxmlformats.org/presentationml/2006/main">
  <p:tag name="AS_UNIQUEID" val="1698"/>
</p:tagLst>
</file>

<file path=ppt/tags/tag915.xml><?xml version="1.0" encoding="utf-8"?>
<p:tagLst xmlns:p="http://schemas.openxmlformats.org/presentationml/2006/main">
  <p:tag name="AS_UNIQUEID" val="21935"/>
</p:tagLst>
</file>

<file path=ppt/tags/tag916.xml><?xml version="1.0" encoding="utf-8"?>
<p:tagLst xmlns:p="http://schemas.openxmlformats.org/presentationml/2006/main">
  <p:tag name="AS_UNIQUEID" val="21936"/>
</p:tagLst>
</file>

<file path=ppt/tags/tag917.xml><?xml version="1.0" encoding="utf-8"?>
<p:tagLst xmlns:p="http://schemas.openxmlformats.org/presentationml/2006/main">
  <p:tag name="AS_UNIQUEID" val="21477"/>
</p:tagLst>
</file>

<file path=ppt/tags/tag918.xml><?xml version="1.0" encoding="utf-8"?>
<p:tagLst xmlns:p="http://schemas.openxmlformats.org/presentationml/2006/main">
  <p:tag name="AS_UNIQUEID" val="21478"/>
</p:tagLst>
</file>

<file path=ppt/tags/tag919.xml><?xml version="1.0" encoding="utf-8"?>
<p:tagLst xmlns:p="http://schemas.openxmlformats.org/presentationml/2006/main">
  <p:tag name="AS_UNIQUEID" val="21479"/>
</p:tagLst>
</file>

<file path=ppt/tags/tag92.xml><?xml version="1.0" encoding="utf-8"?>
<p:tagLst xmlns:p="http://schemas.openxmlformats.org/presentationml/2006/main">
  <p:tag name="AS_UNIQUEID" val="1594"/>
</p:tagLst>
</file>

<file path=ppt/tags/tag920.xml><?xml version="1.0" encoding="utf-8"?>
<p:tagLst xmlns:p="http://schemas.openxmlformats.org/presentationml/2006/main">
  <p:tag name="AS_UNIQUEID" val="6699"/>
  <p:tag name="KSO_WM_BEAUTIFY_FLAG" val=""/>
</p:tagLst>
</file>

<file path=ppt/tags/tag921.xml><?xml version="1.0" encoding="utf-8"?>
<p:tagLst xmlns:p="http://schemas.openxmlformats.org/presentationml/2006/main">
  <p:tag name="AS_UNIQUEID" val="10521"/>
  <p:tag name="KSO_WM_BEAUTIFY_FLAG" val=""/>
</p:tagLst>
</file>

<file path=ppt/tags/tag922.xml><?xml version="1.0" encoding="utf-8"?>
<p:tagLst xmlns:p="http://schemas.openxmlformats.org/presentationml/2006/main">
  <p:tag name="AS_UNIQUEID" val="12062"/>
  <p:tag name="KSO_WM_BEAUTIFY_FLAG" val=""/>
</p:tagLst>
</file>

<file path=ppt/tags/tag923.xml><?xml version="1.0" encoding="utf-8"?>
<p:tagLst xmlns:p="http://schemas.openxmlformats.org/presentationml/2006/main">
  <p:tag name="AS_UNIQUEID" val="12063"/>
  <p:tag name="KSO_WM_BEAUTIFY_FLAG" val=""/>
</p:tagLst>
</file>

<file path=ppt/tags/tag924.xml><?xml version="1.0" encoding="utf-8"?>
<p:tagLst xmlns:p="http://schemas.openxmlformats.org/presentationml/2006/main">
  <p:tag name="AS_UNIQUEID" val="12064"/>
  <p:tag name="KSO_WM_BEAUTIFY_FLAG" val=""/>
</p:tagLst>
</file>

<file path=ppt/tags/tag925.xml><?xml version="1.0" encoding="utf-8"?>
<p:tagLst xmlns:p="http://schemas.openxmlformats.org/presentationml/2006/main">
  <p:tag name="AS_UNIQUEID" val="12065"/>
  <p:tag name="KSO_WM_BEAUTIFY_FLAG" val=""/>
</p:tagLst>
</file>

<file path=ppt/tags/tag926.xml><?xml version="1.0" encoding="utf-8"?>
<p:tagLst xmlns:p="http://schemas.openxmlformats.org/presentationml/2006/main">
  <p:tag name="AS_UNIQUEID" val="12066"/>
  <p:tag name="KSO_WM_BEAUTIFY_FLAG" val=""/>
</p:tagLst>
</file>

<file path=ppt/tags/tag927.xml><?xml version="1.0" encoding="utf-8"?>
<p:tagLst xmlns:p="http://schemas.openxmlformats.org/presentationml/2006/main">
  <p:tag name="AS_UNIQUEID" val="12067"/>
  <p:tag name="KSO_WM_BEAUTIFY_FLAG" val=""/>
</p:tagLst>
</file>

<file path=ppt/tags/tag928.xml><?xml version="1.0" encoding="utf-8"?>
<p:tagLst xmlns:p="http://schemas.openxmlformats.org/presentationml/2006/main">
  <p:tag name="AS_UNIQUEID" val="2711"/>
  <p:tag name="KSO_WM_BEAUTIFY_FLAG" val=""/>
</p:tagLst>
</file>

<file path=ppt/tags/tag929.xml><?xml version="1.0" encoding="utf-8"?>
<p:tagLst xmlns:p="http://schemas.openxmlformats.org/presentationml/2006/main">
  <p:tag name="AS_UNIQUEID" val="2711"/>
  <p:tag name="KSO_WM_BEAUTIFY_FLAG" val=""/>
</p:tagLst>
</file>

<file path=ppt/tags/tag93.xml><?xml version="1.0" encoding="utf-8"?>
<p:tagLst xmlns:p="http://schemas.openxmlformats.org/presentationml/2006/main">
  <p:tag name="AS_UNIQUEID" val="1595"/>
</p:tagLst>
</file>

<file path=ppt/tags/tag930.xml><?xml version="1.0" encoding="utf-8"?>
<p:tagLst xmlns:p="http://schemas.openxmlformats.org/presentationml/2006/main">
  <p:tag name="AS_UNIQUEID" val="2711"/>
  <p:tag name="KSO_WM_BEAUTIFY_FLAG" val=""/>
</p:tagLst>
</file>

<file path=ppt/tags/tag931.xml><?xml version="1.0" encoding="utf-8"?>
<p:tagLst xmlns:p="http://schemas.openxmlformats.org/presentationml/2006/main">
  <p:tag name="AS_UNIQUEID" val="12069"/>
  <p:tag name="KSO_WM_BEAUTIFY_FLAG" val=""/>
</p:tagLst>
</file>

<file path=ppt/tags/tag932.xml><?xml version="1.0" encoding="utf-8"?>
<p:tagLst xmlns:p="http://schemas.openxmlformats.org/presentationml/2006/main">
  <p:tag name="AS_UNIQUEID" val="12070"/>
  <p:tag name="KSO_WM_BEAUTIFY_FLAG" val=""/>
</p:tagLst>
</file>

<file path=ppt/tags/tag933.xml><?xml version="1.0" encoding="utf-8"?>
<p:tagLst xmlns:p="http://schemas.openxmlformats.org/presentationml/2006/main">
  <p:tag name="AS_UNIQUEID" val="12071"/>
  <p:tag name="KSO_WM_BEAUTIFY_FLAG" val=""/>
</p:tagLst>
</file>

<file path=ppt/tags/tag934.xml><?xml version="1.0" encoding="utf-8"?>
<p:tagLst xmlns:p="http://schemas.openxmlformats.org/presentationml/2006/main">
  <p:tag name="AS_UNIQUEID" val="2701"/>
  <p:tag name="KSO_WM_BEAUTIFY_FLAG" val=""/>
</p:tagLst>
</file>

<file path=ppt/tags/tag935.xml><?xml version="1.0" encoding="utf-8"?>
<p:tagLst xmlns:p="http://schemas.openxmlformats.org/presentationml/2006/main">
  <p:tag name="AS_UNIQUEID" val="12073"/>
  <p:tag name="KSO_WM_BEAUTIFY_FLAG" val=""/>
</p:tagLst>
</file>

<file path=ppt/tags/tag936.xml><?xml version="1.0" encoding="utf-8"?>
<p:tagLst xmlns:p="http://schemas.openxmlformats.org/presentationml/2006/main">
  <p:tag name="AS_UNIQUEID" val="12074"/>
  <p:tag name="KSO_WM_BEAUTIFY_FLAG" val=""/>
</p:tagLst>
</file>

<file path=ppt/tags/tag937.xml><?xml version="1.0" encoding="utf-8"?>
<p:tagLst xmlns:p="http://schemas.openxmlformats.org/presentationml/2006/main">
  <p:tag name="AS_UNIQUEID" val="12075"/>
  <p:tag name="KSO_WM_BEAUTIFY_FLAG" val=""/>
</p:tagLst>
</file>

<file path=ppt/tags/tag938.xml><?xml version="1.0" encoding="utf-8"?>
<p:tagLst xmlns:p="http://schemas.openxmlformats.org/presentationml/2006/main">
  <p:tag name="AS_UNIQUEID" val="12077"/>
  <p:tag name="KSO_WM_BEAUTIFY_FLAG" val=""/>
</p:tagLst>
</file>

<file path=ppt/tags/tag939.xml><?xml version="1.0" encoding="utf-8"?>
<p:tagLst xmlns:p="http://schemas.openxmlformats.org/presentationml/2006/main">
  <p:tag name="AS_UNIQUEID" val="12078"/>
  <p:tag name="KSO_WM_BEAUTIFY_FLAG" val=""/>
</p:tagLst>
</file>

<file path=ppt/tags/tag94.xml><?xml version="1.0" encoding="utf-8"?>
<p:tagLst xmlns:p="http://schemas.openxmlformats.org/presentationml/2006/main">
  <p:tag name="AS_UNIQUEID" val="1596"/>
</p:tagLst>
</file>

<file path=ppt/tags/tag940.xml><?xml version="1.0" encoding="utf-8"?>
<p:tagLst xmlns:p="http://schemas.openxmlformats.org/presentationml/2006/main">
  <p:tag name="AS_UNIQUEID" val="12079"/>
  <p:tag name="KSO_WM_BEAUTIFY_FLAG" val=""/>
</p:tagLst>
</file>

<file path=ppt/tags/tag941.xml><?xml version="1.0" encoding="utf-8"?>
<p:tagLst xmlns:p="http://schemas.openxmlformats.org/presentationml/2006/main">
  <p:tag name="AS_UNIQUEID" val="12080"/>
  <p:tag name="KSO_WM_BEAUTIFY_FLAG" val=""/>
</p:tagLst>
</file>

<file path=ppt/tags/tag942.xml><?xml version="1.0" encoding="utf-8"?>
<p:tagLst xmlns:p="http://schemas.openxmlformats.org/presentationml/2006/main">
  <p:tag name="AS_UNIQUEID" val="12081"/>
  <p:tag name="KSO_WM_BEAUTIFY_FLAG" val=""/>
</p:tagLst>
</file>

<file path=ppt/tags/tag943.xml><?xml version="1.0" encoding="utf-8"?>
<p:tagLst xmlns:p="http://schemas.openxmlformats.org/presentationml/2006/main">
  <p:tag name="AS_UNIQUEID" val="12082"/>
  <p:tag name="KSO_WM_BEAUTIFY_FLAG" val=""/>
</p:tagLst>
</file>

<file path=ppt/tags/tag944.xml><?xml version="1.0" encoding="utf-8"?>
<p:tagLst xmlns:p="http://schemas.openxmlformats.org/presentationml/2006/main">
  <p:tag name="AS_UNIQUEID" val="12083"/>
  <p:tag name="KSO_WM_BEAUTIFY_FLAG" val=""/>
</p:tagLst>
</file>

<file path=ppt/tags/tag945.xml><?xml version="1.0" encoding="utf-8"?>
<p:tagLst xmlns:p="http://schemas.openxmlformats.org/presentationml/2006/main">
  <p:tag name="AS_UNIQUEID" val="12084"/>
  <p:tag name="KSO_WM_BEAUTIFY_FLAG" val=""/>
</p:tagLst>
</file>

<file path=ppt/tags/tag946.xml><?xml version="1.0" encoding="utf-8"?>
<p:tagLst xmlns:p="http://schemas.openxmlformats.org/presentationml/2006/main">
  <p:tag name="AS_UNIQUEID" val="12085"/>
  <p:tag name="KSO_WM_BEAUTIFY_FLAG" val=""/>
</p:tagLst>
</file>

<file path=ppt/tags/tag947.xml><?xml version="1.0" encoding="utf-8"?>
<p:tagLst xmlns:p="http://schemas.openxmlformats.org/presentationml/2006/main">
  <p:tag name="AS_UNIQUEID" val="12086"/>
  <p:tag name="KSO_WM_BEAUTIFY_FLAG" val=""/>
</p:tagLst>
</file>

<file path=ppt/tags/tag948.xml><?xml version="1.0" encoding="utf-8"?>
<p:tagLst xmlns:p="http://schemas.openxmlformats.org/presentationml/2006/main">
  <p:tag name="AS_UNIQUEID" val="12087"/>
  <p:tag name="KSO_WM_BEAUTIFY_FLAG" val=""/>
</p:tagLst>
</file>

<file path=ppt/tags/tag949.xml><?xml version="1.0" encoding="utf-8"?>
<p:tagLst xmlns:p="http://schemas.openxmlformats.org/presentationml/2006/main">
  <p:tag name="AS_UNIQUEID" val="12088"/>
  <p:tag name="KSO_WM_BEAUTIFY_FLAG" val=""/>
</p:tagLst>
</file>

<file path=ppt/tags/tag95.xml><?xml version="1.0" encoding="utf-8"?>
<p:tagLst xmlns:p="http://schemas.openxmlformats.org/presentationml/2006/main">
  <p:tag name="AS_UNIQUEID" val="1597"/>
</p:tagLst>
</file>

<file path=ppt/tags/tag950.xml><?xml version="1.0" encoding="utf-8"?>
<p:tagLst xmlns:p="http://schemas.openxmlformats.org/presentationml/2006/main">
  <p:tag name="AS_UNIQUEID" val="12089"/>
  <p:tag name="KSO_WM_BEAUTIFY_FLAG" val=""/>
</p:tagLst>
</file>

<file path=ppt/tags/tag951.xml><?xml version="1.0" encoding="utf-8"?>
<p:tagLst xmlns:p="http://schemas.openxmlformats.org/presentationml/2006/main">
  <p:tag name="AS_UNIQUEID" val="2744"/>
  <p:tag name="KSO_WM_BEAUTIFY_FLAG" val=""/>
</p:tagLst>
</file>

<file path=ppt/tags/tag952.xml><?xml version="1.0" encoding="utf-8"?>
<p:tagLst xmlns:p="http://schemas.openxmlformats.org/presentationml/2006/main">
  <p:tag name="AS_UNIQUEID" val="21498"/>
</p:tagLst>
</file>

<file path=ppt/tags/tag953.xml><?xml version="1.0" encoding="utf-8"?>
<p:tagLst xmlns:p="http://schemas.openxmlformats.org/presentationml/2006/main">
  <p:tag name="AS_UNIQUEID" val="21939"/>
</p:tagLst>
</file>

<file path=ppt/tags/tag954.xml><?xml version="1.0" encoding="utf-8"?>
<p:tagLst xmlns:p="http://schemas.openxmlformats.org/presentationml/2006/main">
  <p:tag name="AS_UNIQUEID" val="19194"/>
</p:tagLst>
</file>

<file path=ppt/tags/tag955.xml><?xml version="1.0" encoding="utf-8"?>
<p:tagLst xmlns:p="http://schemas.openxmlformats.org/presentationml/2006/main">
  <p:tag name="AS_UNIQUEID" val="1695"/>
</p:tagLst>
</file>

<file path=ppt/tags/tag956.xml><?xml version="1.0" encoding="utf-8"?>
<p:tagLst xmlns:p="http://schemas.openxmlformats.org/presentationml/2006/main">
  <p:tag name="AS_UNIQUEID" val="1697"/>
</p:tagLst>
</file>

<file path=ppt/tags/tag957.xml><?xml version="1.0" encoding="utf-8"?>
<p:tagLst xmlns:p="http://schemas.openxmlformats.org/presentationml/2006/main">
  <p:tag name="AS_UNIQUEID" val="1699"/>
</p:tagLst>
</file>

<file path=ppt/tags/tag958.xml><?xml version="1.0" encoding="utf-8"?>
<p:tagLst xmlns:p="http://schemas.openxmlformats.org/presentationml/2006/main">
  <p:tag name="AS_UNIQUEID" val="1696"/>
</p:tagLst>
</file>

<file path=ppt/tags/tag959.xml><?xml version="1.0" encoding="utf-8"?>
<p:tagLst xmlns:p="http://schemas.openxmlformats.org/presentationml/2006/main">
  <p:tag name="AS_UNIQUEID" val="1698"/>
</p:tagLst>
</file>

<file path=ppt/tags/tag96.xml><?xml version="1.0" encoding="utf-8"?>
<p:tagLst xmlns:p="http://schemas.openxmlformats.org/presentationml/2006/main">
  <p:tag name="AS_UNIQUEID" val="1599"/>
</p:tagLst>
</file>

<file path=ppt/tags/tag960.xml><?xml version="1.0" encoding="utf-8"?>
<p:tagLst xmlns:p="http://schemas.openxmlformats.org/presentationml/2006/main">
  <p:tag name="AS_UNIQUEID" val="21940"/>
</p:tagLst>
</file>

<file path=ppt/tags/tag961.xml><?xml version="1.0" encoding="utf-8"?>
<p:tagLst xmlns:p="http://schemas.openxmlformats.org/presentationml/2006/main">
  <p:tag name="AS_UNIQUEID" val="21941"/>
</p:tagLst>
</file>

<file path=ppt/tags/tag962.xml><?xml version="1.0" encoding="utf-8"?>
<p:tagLst xmlns:p="http://schemas.openxmlformats.org/presentationml/2006/main">
  <p:tag name="AS_UNIQUEID" val="21488"/>
</p:tagLst>
</file>

<file path=ppt/tags/tag963.xml><?xml version="1.0" encoding="utf-8"?>
<p:tagLst xmlns:p="http://schemas.openxmlformats.org/presentationml/2006/main">
  <p:tag name="AS_UNIQUEID" val="21489"/>
</p:tagLst>
</file>

<file path=ppt/tags/tag964.xml><?xml version="1.0" encoding="utf-8"?>
<p:tagLst xmlns:p="http://schemas.openxmlformats.org/presentationml/2006/main">
  <p:tag name="AS_UNIQUEID" val="21490"/>
</p:tagLst>
</file>

<file path=ppt/tags/tag965.xml><?xml version="1.0" encoding="utf-8"?>
<p:tagLst xmlns:p="http://schemas.openxmlformats.org/presentationml/2006/main">
  <p:tag name="AS_UNIQUEID" val="208"/>
</p:tagLst>
</file>

<file path=ppt/tags/tag966.xml><?xml version="1.0" encoding="utf-8"?>
<p:tagLst xmlns:p="http://schemas.openxmlformats.org/presentationml/2006/main">
  <p:tag name="AS_UNIQUEID" val="206"/>
  <p:tag name="KSO_WM_BEAUTIFY_FLAG" val=""/>
</p:tagLst>
</file>

<file path=ppt/tags/tag967.xml><?xml version="1.0" encoding="utf-8"?>
<p:tagLst xmlns:p="http://schemas.openxmlformats.org/presentationml/2006/main">
  <p:tag name="AS_UNIQUEID" val="207"/>
  <p:tag name="KSO_WM_BEAUTIFY_FLAG" val=""/>
</p:tagLst>
</file>

<file path=ppt/tags/tag968.xml><?xml version="1.0" encoding="utf-8"?>
<p:tagLst xmlns:p="http://schemas.openxmlformats.org/presentationml/2006/main">
  <p:tag name="AS_UNIQUEID" val="525"/>
  <p:tag name="KSO_WM_BEAUTIFY_FLAG" val=""/>
  <p:tag name="KSO_WM_UNIT_TABLE_BEAUTIFY" val="smartTable{cbae6e25-324c-4fcc-b1b2-18f02de49a16}"/>
</p:tagLst>
</file>

<file path=ppt/tags/tag969.xml><?xml version="1.0" encoding="utf-8"?>
<p:tagLst xmlns:p="http://schemas.openxmlformats.org/presentationml/2006/main">
  <p:tag name="AS_UNIQUEID" val="526"/>
  <p:tag name="KSO_WM_BEAUTIFY_FLAG" val=""/>
  <p:tag name="KSO_WM_UNIT_TABLE_BEAUTIFY" val="smartTable{ae2b8014-5f34-49fb-98d3-cc4de94b8aaa}"/>
</p:tagLst>
</file>

<file path=ppt/tags/tag97.xml><?xml version="1.0" encoding="utf-8"?>
<p:tagLst xmlns:p="http://schemas.openxmlformats.org/presentationml/2006/main">
  <p:tag name="AS_UNIQUEID" val="1600"/>
</p:tagLst>
</file>

<file path=ppt/tags/tag970.xml><?xml version="1.0" encoding="utf-8"?>
<p:tagLst xmlns:p="http://schemas.openxmlformats.org/presentationml/2006/main">
  <p:tag name="AS_UNIQUEID" val="209"/>
  <p:tag name="KSO_WM_BEAUTIFY_FLAG" val=""/>
</p:tagLst>
</file>

<file path=ppt/tags/tag971.xml><?xml version="1.0" encoding="utf-8"?>
<p:tagLst xmlns:p="http://schemas.openxmlformats.org/presentationml/2006/main">
  <p:tag name="AS_UNIQUEID" val="210"/>
  <p:tag name="KSO_WM_BEAUTIFY_FLAG" val=""/>
</p:tagLst>
</file>

<file path=ppt/tags/tag972.xml><?xml version="1.0" encoding="utf-8"?>
<p:tagLst xmlns:p="http://schemas.openxmlformats.org/presentationml/2006/main">
  <p:tag name="AS_UNIQUEID" val="211"/>
  <p:tag name="KSO_WM_BEAUTIFY_FLAG" val=""/>
</p:tagLst>
</file>

<file path=ppt/tags/tag973.xml><?xml version="1.0" encoding="utf-8"?>
<p:tagLst xmlns:p="http://schemas.openxmlformats.org/presentationml/2006/main">
  <p:tag name="AS_UNIQUEID" val="212"/>
  <p:tag name="KSO_WM_BEAUTIFY_FLAG" val=""/>
</p:tagLst>
</file>

<file path=ppt/tags/tag974.xml><?xml version="1.0" encoding="utf-8"?>
<p:tagLst xmlns:p="http://schemas.openxmlformats.org/presentationml/2006/main">
  <p:tag name="AS_UNIQUEID" val="213"/>
  <p:tag name="KSO_WM_BEAUTIFY_FLAG" val=""/>
</p:tagLst>
</file>

<file path=ppt/tags/tag975.xml><?xml version="1.0" encoding="utf-8"?>
<p:tagLst xmlns:p="http://schemas.openxmlformats.org/presentationml/2006/main">
  <p:tag name="AS_UNIQUEID" val="214"/>
  <p:tag name="KSO_WM_BEAUTIFY_FLAG" val=""/>
</p:tagLst>
</file>

<file path=ppt/tags/tag976.xml><?xml version="1.0" encoding="utf-8"?>
<p:tagLst xmlns:p="http://schemas.openxmlformats.org/presentationml/2006/main">
  <p:tag name="AS_UNIQUEID" val="215"/>
  <p:tag name="KSO_WM_BEAUTIFY_FLAG" val=""/>
</p:tagLst>
</file>

<file path=ppt/tags/tag977.xml><?xml version="1.0" encoding="utf-8"?>
<p:tagLst xmlns:p="http://schemas.openxmlformats.org/presentationml/2006/main">
  <p:tag name="AS_UNIQUEID" val="216"/>
  <p:tag name="KSO_WM_BEAUTIFY_FLAG" val=""/>
</p:tagLst>
</file>

<file path=ppt/tags/tag978.xml><?xml version="1.0" encoding="utf-8"?>
<p:tagLst xmlns:p="http://schemas.openxmlformats.org/presentationml/2006/main">
  <p:tag name="AS_UNIQUEID" val="217"/>
  <p:tag name="KSO_WM_BEAUTIFY_FLAG" val=""/>
</p:tagLst>
</file>

<file path=ppt/tags/tag979.xml><?xml version="1.0" encoding="utf-8"?>
<p:tagLst xmlns:p="http://schemas.openxmlformats.org/presentationml/2006/main">
  <p:tag name="AS_UNIQUEID" val="21510"/>
</p:tagLst>
</file>

<file path=ppt/tags/tag98.xml><?xml version="1.0" encoding="utf-8"?>
<p:tagLst xmlns:p="http://schemas.openxmlformats.org/presentationml/2006/main">
  <p:tag name="AS_UNIQUEID" val="1601"/>
</p:tagLst>
</file>

<file path=ppt/tags/tag980.xml><?xml version="1.0" encoding="utf-8"?>
<p:tagLst xmlns:p="http://schemas.openxmlformats.org/presentationml/2006/main">
  <p:tag name="AS_UNIQUEID" val="21944"/>
</p:tagLst>
</file>

<file path=ppt/tags/tag981.xml><?xml version="1.0" encoding="utf-8"?>
<p:tagLst xmlns:p="http://schemas.openxmlformats.org/presentationml/2006/main">
  <p:tag name="AS_UNIQUEID" val="19194"/>
</p:tagLst>
</file>

<file path=ppt/tags/tag982.xml><?xml version="1.0" encoding="utf-8"?>
<p:tagLst xmlns:p="http://schemas.openxmlformats.org/presentationml/2006/main">
  <p:tag name="AS_UNIQUEID" val="1695"/>
</p:tagLst>
</file>

<file path=ppt/tags/tag983.xml><?xml version="1.0" encoding="utf-8"?>
<p:tagLst xmlns:p="http://schemas.openxmlformats.org/presentationml/2006/main">
  <p:tag name="AS_UNIQUEID" val="1697"/>
</p:tagLst>
</file>

<file path=ppt/tags/tag984.xml><?xml version="1.0" encoding="utf-8"?>
<p:tagLst xmlns:p="http://schemas.openxmlformats.org/presentationml/2006/main">
  <p:tag name="AS_UNIQUEID" val="1699"/>
</p:tagLst>
</file>

<file path=ppt/tags/tag985.xml><?xml version="1.0" encoding="utf-8"?>
<p:tagLst xmlns:p="http://schemas.openxmlformats.org/presentationml/2006/main">
  <p:tag name="AS_UNIQUEID" val="1696"/>
</p:tagLst>
</file>

<file path=ppt/tags/tag986.xml><?xml version="1.0" encoding="utf-8"?>
<p:tagLst xmlns:p="http://schemas.openxmlformats.org/presentationml/2006/main">
  <p:tag name="AS_UNIQUEID" val="1698"/>
</p:tagLst>
</file>

<file path=ppt/tags/tag987.xml><?xml version="1.0" encoding="utf-8"?>
<p:tagLst xmlns:p="http://schemas.openxmlformats.org/presentationml/2006/main">
  <p:tag name="AS_UNIQUEID" val="21945"/>
</p:tagLst>
</file>

<file path=ppt/tags/tag988.xml><?xml version="1.0" encoding="utf-8"?>
<p:tagLst xmlns:p="http://schemas.openxmlformats.org/presentationml/2006/main">
  <p:tag name="AS_UNIQUEID" val="21946"/>
</p:tagLst>
</file>

<file path=ppt/tags/tag989.xml><?xml version="1.0" encoding="utf-8"?>
<p:tagLst xmlns:p="http://schemas.openxmlformats.org/presentationml/2006/main">
  <p:tag name="AS_UNIQUEID" val="21500"/>
</p:tagLst>
</file>

<file path=ppt/tags/tag99.xml><?xml version="1.0" encoding="utf-8"?>
<p:tagLst xmlns:p="http://schemas.openxmlformats.org/presentationml/2006/main">
  <p:tag name="AS_UNIQUEID" val="1602"/>
</p:tagLst>
</file>

<file path=ppt/tags/tag990.xml><?xml version="1.0" encoding="utf-8"?>
<p:tagLst xmlns:p="http://schemas.openxmlformats.org/presentationml/2006/main">
  <p:tag name="AS_UNIQUEID" val="21501"/>
</p:tagLst>
</file>

<file path=ppt/tags/tag991.xml><?xml version="1.0" encoding="utf-8"?>
<p:tagLst xmlns:p="http://schemas.openxmlformats.org/presentationml/2006/main">
  <p:tag name="AS_UNIQUEID" val="21502"/>
</p:tagLst>
</file>

<file path=ppt/tags/tag992.xml><?xml version="1.0" encoding="utf-8"?>
<p:tagLst xmlns:p="http://schemas.openxmlformats.org/presentationml/2006/main">
  <p:tag name="AS_UNIQUEID" val="109"/>
  <p:tag name="KSO_WM_BEAUTIFY_FLAG" val=""/>
</p:tagLst>
</file>

<file path=ppt/tags/tag993.xml><?xml version="1.0" encoding="utf-8"?>
<p:tagLst xmlns:p="http://schemas.openxmlformats.org/presentationml/2006/main">
  <p:tag name="AS_UNIQUEID" val="112"/>
  <p:tag name="KSO_WM_BEAUTIFY_FLAG" val=""/>
</p:tagLst>
</file>

<file path=ppt/tags/tag994.xml><?xml version="1.0" encoding="utf-8"?>
<p:tagLst xmlns:p="http://schemas.openxmlformats.org/presentationml/2006/main">
  <p:tag name="AS_UNIQUEID" val="21522"/>
</p:tagLst>
</file>

<file path=ppt/tags/tag995.xml><?xml version="1.0" encoding="utf-8"?>
<p:tagLst xmlns:p="http://schemas.openxmlformats.org/presentationml/2006/main">
  <p:tag name="AS_UNIQUEID" val="21523"/>
</p:tagLst>
</file>

<file path=ppt/tags/tag996.xml><?xml version="1.0" encoding="utf-8"?>
<p:tagLst xmlns:p="http://schemas.openxmlformats.org/presentationml/2006/main">
  <p:tag name="AS_UNIQUEID" val="21524"/>
  <p:tag name="KSO_WM_BEAUTIFY_FLAG" val=""/>
</p:tagLst>
</file>

<file path=ppt/tags/tag997.xml><?xml version="1.0" encoding="utf-8"?>
<p:tagLst xmlns:p="http://schemas.openxmlformats.org/presentationml/2006/main">
  <p:tag name="AS_UNIQUEID" val="21525"/>
  <p:tag name="KSO_WM_BEAUTIFY_FLAG" val=""/>
</p:tagLst>
</file>

<file path=ppt/tags/tag998.xml><?xml version="1.0" encoding="utf-8"?>
<p:tagLst xmlns:p="http://schemas.openxmlformats.org/presentationml/2006/main">
  <p:tag name="AS_UNIQUEID" val="116"/>
</p:tagLst>
</file>

<file path=ppt/tags/tag999.xml><?xml version="1.0" encoding="utf-8"?>
<p:tagLst xmlns:p="http://schemas.openxmlformats.org/presentationml/2006/main">
  <p:tag name="AS_UNIQUEID" val="117"/>
  <p:tag name="KSO_WM_BEAUTIFY_FLAG" val=""/>
</p:tagLst>
</file>

<file path=ppt/theme/theme1.xml><?xml version="1.0" encoding="utf-8"?>
<a:theme xmlns:a="http://schemas.openxmlformats.org/drawingml/2006/mai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g43ohbu">
      <a:majorFont>
        <a:latin typeface="Times New Roman"/>
        <a:ea typeface="微软雅黑"/>
        <a:cs typeface="Arial"/>
      </a:majorFont>
      <a:minorFont>
        <a:latin typeface="Times New Roman"/>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vert="eaVert" wrap="square" rtlCol="0">
        <a:noAutofit/>
      </a:bodyPr>
      <a:lstStyle>
        <a:defPPr>
          <a:defRPr lang="zh-CN" altLang="en-US" sz="2000" b="1">
            <a:latin typeface="微软雅黑" panose="020B0503020204020204" pitchFamily="34" charset="-122"/>
            <a:ea typeface="微软雅黑" panose="020B0503020204020204" pitchFamily="34" charset="-122"/>
            <a:cs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F35B0BEE-F18A-47BB-8FCB-E00DA2F2635D-1">
      <extobjdata type="F35B0BEE-F18A-47BB-8FCB-E00DA2F2635D" data="ewoJIkRlc2lnbklkIiA6ICJhNjc2MTQ5Zi0xMTk0LTQ0YzQtYjMzYy1jNmZiMTk4YjVkOTciCn0K"/>
    </extobj>
    <extobj name="F35B0BEE-F18A-47BB-8FCB-E00DA2F2635D-2">
      <extobjdata type="F35B0BEE-F18A-47BB-8FCB-E00DA2F2635D" data="ewoJIkRlc2lnbklkIiA6ICJhNjc2MTQ5Zi0xMTk0LTQ0YzQtYjMzYy1jNmZiMTk4YjVkOTciCn0K"/>
    </extobj>
    <extobj name="F35B0BEE-F18A-47BB-8FCB-E00DA2F2635D-3">
      <extobjdata type="F35B0BEE-F18A-47BB-8FCB-E00DA2F2635D" data="ewoJIkRlc2lnbklkIiA6ICJhNjc2MTQ5Zi0xMTk0LTQ0YzQtYjMzYy1jNmZiMTk4YjVkOTciCn0K"/>
    </extobj>
    <extobj name="F35B0BEE-F18A-47BB-8FCB-E00DA2F2635D-4">
      <extobjdata type="F35B0BEE-F18A-47BB-8FCB-E00DA2F2635D" data="ewoJIkRlc2lnbklkIiA6ICJhNjc2MTQ5Zi0xMTk0LTQ0YzQtYjMzYy1jNmZiMTk4YjVkOTciCn0K"/>
    </extobj>
    <extobj name="F35B0BEE-F18A-47BB-8FCB-E00DA2F2635D-5">
      <extobjdata type="F35B0BEE-F18A-47BB-8FCB-E00DA2F2635D" data="ewoJIkRlc2lnbklkIiA6ICJhNjc2MTQ5Zi0xMTk0LTQ0YzQtYjMzYy1jNmZiMTk4YjVkOTciCn0K"/>
    </extobj>
    <extobj name="F35B0BEE-F18A-47BB-8FCB-E00DA2F2635D-6">
      <extobjdata type="F35B0BEE-F18A-47BB-8FCB-E00DA2F2635D" data="ewoJIkRlc2lnbklkIiA6ICJhNjc2MTQ5Zi0xMTk0LTQ0YzQtYjMzYy1jNmZiMTk4YjVkOTciCn0K"/>
    </extobj>
    <extobj name="F35B0BEE-F18A-47BB-8FCB-E00DA2F2635D-7">
      <extobjdata type="F35B0BEE-F18A-47BB-8FCB-E00DA2F2635D" data="ewoJIkRlc2lnbklkIiA6ICJhNjc2MTQ5Zi0xMTk0LTQ0YzQtYjMzYy1jNmZiMTk4YjVkOTciCn0K"/>
    </extobj>
    <extobj name="C9F754DE-2CAD-44b6-B708-469DEB6407EB-8">
      <extobjdata type="C9F754DE-2CAD-44b6-B708-469DEB6407EB" data="ewoJIkZpbGVJZCIgOiAiMjY3NjEyNDgwNzkwIiwKCSJHcm91cElkIiA6ICI1MzA3ODIxODMiLAoJIkltYWdlIiA6ICJpVkJPUncwS0dnb0FBQUFOU1VoRVVnQUFBZGtBQUFMd0NBSUFBQUJVYnBnMkFBQUFBWE5TUjBJQXJzNGM2UUFBSUFCSlJFRlVlSnpzM1hkOEUrVWZCL0RuUm5iVGRLV2x1MldXdmZkVWhzcFFHWXFnQW9MNmN5SU9YS0M0dDRLaWlLSUNUbEJjS0FqSVZJWXlsQ216cGFWN04yMnpMM2UvUDY2a2Fib2g1VEkrNzFmL2VHN2s4aTIwbjE2ZWUrNDV5bWcwRWdBQWtJNWFyYWFscmdFQUFBaXlHQUJBZXNoaUFBRHBJWXNCQUtTSExBWUFrQjZ5R0FCQWVzaGlBQURwSVlzQkFLU0hMQVlBa0I2eUdBQkFlc2hpQUFEcElZc0JBS1NITEFZQWtCNnlHQUJBZXNoaUFBRHBJWXNCQUtTSExBWUFrQjZ5R0FCQWVzaGlBQURwSVlzQkFLU0hMQVlBa0I2eUdBQkFlc2hpQUFEcElZc0JBS1NITEFZQWtCNnlHQUJBZXNoaUFBRHBJWXNCQUtTSExBWUFrQjZ5R0FCQWVzaGlBQURwSVlzQkFLU0hMQVlBa0I2eUdBQkFlc2hpQUFEcElZc0JBS1NITEFZQWtCNnlHQUJBZXNoaUFBRHBJWXNCQUtTSExBWUFrQjZ5R0FCQWVzaGlBQURwc1ZJWEFIQlpyS1pLcThsb3M1aHNGclBkWmlHQ0lIVkYvb0JtV0xsS3JWQnBsQnF0VXFPVnVweUFnQ3dHbjJTM21FcnpjeXBMOG0xV0t5R0VaUmlHb1dXTTFHWDVDOEZPakpWbFpRNWVFQVJXTGc4SzFldjAwYXFnWUtucjhtZVUwV2lVdWdhQTVxa3NMY3crYzBJUStDQ1ZMQ3BNRzZ4V1NGMlIzekpadWZ6U2lySktDeEZJYUt1NHlJUzJGSTJPVGM5VHE5WElZdkF4eGRucGhabHBMRU8zamduVktPVlNseE1RN0J5ZmtWOVdZYkxLVlpyNGxPNHloVkxxaXZ3TnNoaDhqS0V3TnpmMXBFWWhheDBieGpJNFFidWlpZ3ltck1KeVJpWlA3dGFQWVdWU2wrTlgxR28xZnByQlovQ2NQVC85akZMR3RvdVBRQkJmZVJFNmRadVlVTTVtelR4NVdNQTFVay9ERHpUNGpQeU1jd0xQdDQ0Sm95aXBTd2xVV3JVaU5pTFlZcXdveTgrV3VoWi9neXdHMzhCemRrTmhiblNZVmlISGFBa3BSWVpxRkRLbU5EOVQ2a0w4RGJJWWZFTlpZUjRoSkV5bmtyb1FJUG9RamMxc05wV1hTVjJJWDBFV2cyOG9MOHdOMWloazZDYjJBbUhCYW9wUVJrT0oxSVg0RmZ4a2d3OFFlSWZGVkJta3dnZzJyOERRbEVvcHMxdk5VaGZpVjVERjRBT3Naak1oUk03aU5sRnZJV01vem1xUnVncS9naXdHSDhEWnJZUVFoUXcvcnQ2Q1pSa2J6b3M5Q2ovYzRBTWNuSjBRd3VEdVc2L0JVQlR2Y0VoZGhWL0JEemNBZ1BTUXhRQUEwa01XQXdCSUQxa01BQ0E5WkRFRXVnV3ZmOUIzM08zaTF5UFB2M01KUjZnMG11WXRlcXV3dUxRRnFvTkFnUUdiRU9oeThnc1BIVHNwdHJ0MGFOUGNsOXRzOWtsM1BiWjE5LzRmTnUzNGJ2bnIvWHQySVlSd0hOZDMvSXhtSGNmaGNEaDRudU1jWm92VmJMRU03TlZ0L2NyRnpTMEdmQmV5R0FKZFJGaUlzNjNUQmpYcnRUelAzenAzd2RiZCt3a2hXYm41STI2Kys2UFhGc3lZUEk1aG1DUC9uYm1jcXN4VzYrVzhISHdPK2lnZzBNVkdSenJieW1ZK0tJVGpIQWt4cmFpTGszaGFyYlpaRHk5NjdwMlBLSXBpV2N3bkI4MkE4Mkx3YzEvK3NQSDdqZHMwYXBWR3JkS29WRXl0MllVT3U1ekE3dHgzYVA1TFMyb2Z4T0hnelJaTGhkSFV0MGZuaDJaUGM2Nlh5MlZ2UC92SXFLSDliNXY3VEttaFhGejV3cElWcFlaeXVVekdjUTVDQ0UzVFEvdjFkRDNhcnI4T3VTNzI2cHFpMVdnNGp1TWNEbzV6bUN3V2s5a1Nwc09EUGdNTHNoajhYR3BHMXM5YmRqVng1LzJIVCt3L2ZLS0JIV1IxellseDNWV0QvLzVsOVhXM1A1aWFrU1d1TVpSWE1relZlYkZLcWRqeDdVZXUrdytiZk9mdUE0ZkY5cmlSUTM1WldVZjZRNkJCRmdONFFOdWsrTDAvcmJ6bXRnY09uemg5Lzh5YjMzdGgvbSs5eGxSVVZqMU1rdWY1b3lmUGl1MlNzdkk5QjQrSWJaWmw3cjM5cHNNblRyc2VpcWJwYmgzYlhmSHZBQ1NHTEFhNExPdC8zelZxU0grMVNxa1BEOTMyellkZi9mVGJBN09tRWtMa3N1cW5jd3FDME91NlcydS9sdU1jNDJjOTVMWXlXS3NwTzlIVUUzbndHN2gyQjM3dWhqSERmL3RpNmFtZDMrZi8rL3MzSDd5aVZpa0pJVHUrL2NpVzlwZjR0ZVM1eDV3N1AzN3ZET2Y2QlEvT0ZsZmVjZlAxbWZzM3B1NytlZGU2RmZmY1BzWDE0UCtkU1p0ODkrTWRoay82L1BzTmdpQ0VoZ1NMUVN5ZTh6cDNZeGhHbzI3cUUwbUNnNW8zbGdQOEE3SVkvRnlQemgydUdUNndmZXZFdlllT1RuOWdnY2xzSVlUYyt1RENrckp5bG1WWmxxWHA2a2VaVW9RU1YrWVdGQzMrNUd0eDVjcHYxMi9kdlQ4NUlYWm92NTdpOEdHbnAxOS8zK0Z3Wk9jVnpIcDRVYi94TS83Yy82OXpFOC96cm5zMlBZdTFRZXJMKzQ3Qko2R1BBZ0xGcUNIOTJpVEduVXZQRk8vdm1QM1k4Nyt1ZXJlK25SZThzVXhNYlVKSW4yNmRicDgwdHZZKy94dzd0ZjczUDV5TGg0NmRIRDdscnB2R2pWcjgzS014VVhxM2g5WXI1RlZkRmtxRll1UG43N2tkeXVGd2pKNStuOWgyN2R5QXdJSHpZZ2dVR3JWcTllTG5uY01iTm03ZnMzSDduanIzUEhUMDVGYy8vaWEyS1lwNjkvbkg2THFtVHU3Vk5lVzc1YSszU1l4elhmbmRocTJkcnA2U25WZmdkbDdzZW9TaWtqSzNyK0l5ZzNNcnkyQmdjaURDZVRFRWtJRzl1ejE2OTYxdmZQaTV1UGpZUzR2SERPdGZlN2ZIWDNsWHVIaGFlL3Vrc1FON2Q2dnZnSlBIanB3d2F0aDdLOWU4K080bnpsRVRONHdlSHRzcWtyczQxYnJ6VGhDUnhXcTkrZDRuUFBjOWdaL0FlVEVFbHFjZm1LMFBEeFhiNXpOejloNDY2cmJEeHUxN2R1dzlLTGFEdFpyWG5ucXc0UVBLNWJMSC9uZjc0VTFmaTEzSmtSRmhpNTk3bEJCaXQzUGlEcmdCRDVvQzU4WGd0emJ0M0h2L3d0ZDEyaUNOU3FsUXlKM25wODRKMVpMalkxNTg5NU9zM0h6blM5Yjhza1djWEVKVVhtRzhmZDZ6WWxzUUJLdlZackpZS28zbUlYMTdmUHJXczY3dmxad1F1MjNOOHNsM3o3OWo2dlZoSVRwQ2lNMXVGemQ1c005aDA4NjluNjc1eVhYTjYwL05iVjJ6a3dSOEZMSVkvSmJGYWp0L0lidUJIVTZkU3o5MUx0MTFUVVpXYmtaV3J1dWFiUzdSN05TcFhiTDdlMW1zYzU5OTQ1djNYd25SYWNWcmNVWlQxYU01eFd0eDR2M1E0clc3SDFhODZmWnluaGVjQTQwZE5UdWFYWjFMei94KzQzYlhOVS9jTjZ0MUE5OGgrQTVrTWRUTlpuT2NQSkdUZGFHa3BNUlVVbXdzS1RaS1dNemdRWkVKZWduZnYzRi9IejcrMmRyMXV3OGNXYjM0K2Y0OXU1UlhWUDl6QldzMXJxZkpGcXQxN0l5NURSektnaG5hQWhLeUdOeGxaWmJ1M0hiNjdPbDhRa2g4UW1pUVZ0bTZyYjVMdDFqWGNiaFhXS3NJUWl5WCtBUjRtWXpWaDRVR2F6VU1YYU92b0xDa3RLQ29wTDVYeFVUcFEydk96c001T0x1ZHMxaHRGVVlUVTZ2YjRjLzlod2toWjlJeUJrK2N2WER1bkp2SGozWnVDZzdTRUVLY3A4bU5jbzZsZzRDQ0xJWWFUaHpML243dElVS29ucjBUaGwzVlBpeGNJM1ZGaEJCaUtNckxQWmZUM0ZlTkhOdzM1K0NtS0gyNDIwZ0c4Y1ArOENsM05mQmF0VXE1WWZXN0NiR3RtdmhlenE0TW51YzV6bkUrczdyYXlQQXdudWVibnJDVnhrdjhxd00rRFZrTTFiWnUvdS9QbldkMUlhcmJaZzJJalBMNU9SdTFRUnB0VUIxL1N5NWs1NDJhZG05dVFaRzRTTk8wY3l3d3l6Sml4KzY1OU13aGsrYXMvK3lkSHAwN05QcEdScE41M3ovVjR6R21YajltNTc3cVdURmJKOFFTUXJaODlZSHJTNVovK2YwUHYxWDEvTDcrOU55ZUx1OVMrNlRiU1M2VHVkMi94OVExOEJsOEVmNGpvY3JCL2VsLzdqeWJsQngrMzBOWCswRVExeWMzdjJqMDlQc3VaT2VKaTBxRjRwN2JKanUzdmpUL1BtY1VadVhtRDUxODUvcmZHNSttWjlQT3ZUWmJWWGR3eDNiSlhWUGFIamhTUGZGbW02UjRtcVlWQ3ZuNjMzZGROYWpQcUtIOVJ3M3RIeDhkNWR5aForY09vNGIySDlDcjY4bHo2YU9HOXI5cVVKLzYzdWp1V3lkVm5QclQ5YXRubDVSTCttY0FyNE1zQmtJSXNkbTRiVnRPaG9Tb3BzL3NyMVQ2N2FlbDFJeXNvWlBubkQxL3dibm12UmZtcDdSTmNpNTI3OVIrOGFKSG5JdEdrM25TWGZOZmZQY1RqdU1hT095UG0zWTQyMkpQOFQ2WFljdURlbmNUQk9HSlY5NTdmOVczdzIrNisrVFo4N1dQY0RvMXZmLzFNeDlhOU9ZemJ5Njd2RzhSZkpYZi90WkJzK3o1NDV6SmFKdnh3QWlGd204blE5aThhOS9NaHhlNVhxOTc1SzViNzV4MjQvdXIxanJYbEJyS0g1ZzFOU2V2OExWbHE4UTFQTTh2ZW52NStpMjczbjcyNFdIOWU5VStiS1hSNURwWC9aUnhJMCtucGpzbmxRL1dhbnAwYnYvMVQ1disrdWNZSVdUdndTTTlycDAyOTQ1YlhJK3crOERoeFo5OExkNjI5L0xTejVJVFltZFB2YUhPYjJIYjd2MWYvckRSZGMyaWgrOU9pbys1MUg4UzhDSTRMd1lpQ01MQi9lbmRlOFpIeCtxa3JxVkZWQnBOajc3d3p0Z1pjMTJEZU5aTkU5NWNPTTl0ejFKREJTSGtsU2NmbURkbnV1djZROGRPanJqcDdwRzMzTE51d3phTHBjYVlzMjkrM3V3Y0k1SFNOcWx6K3phZnI5dmczRHBtMklDS1N0UDhsNnVmM0tGVUtDWmVlNVhyRWJwMWJDZjJLWXZ1ZmZwVnQ0Y3dPWjA4ZDM3MXVsOWR2NHBLeTVyNWp3RmVDbGtNSk8xY1VXV0Z0VmVmQktrTDhUeEJFTmFzMzl6eHFpbUxQL2xhY0prNTdhN3BFejk1ODVuYTR5dWN6Nng3WjlFanp6OTZqOXZXSFhzUDNuenZFNUU5UjArK2UvNUhYMzB2ZGx3c1hibkd1Y09Vc1NNcktvMmZydjNadWVibThXUG1Mbm96cjZCWVhKVEoyRjlYTFJuVXA3dnJZWU9ETkJ0V3Z4c2ZVOVdEYkxkemsrOSt2T0c3Vk1EL0lJdUIvSHZvZ2k1RWxkUTZRdXBDUEVrUWhCOSsyOTdydWx1blA3QWdPNi9BZGRPejgrNWEvdXJUem9uVFhDZTNyS3cwT2R2UFBIVG5tbVd2Qm1uY1p4T3VOSnArMnJ5VEVNS3k3UHJmZHgwL25lcmNOUEhhcXg1LytWM24yWGQ0cUM0ek44KzFWK0hOQmZQY25rTXFpb25TLy9USjIwcUZRbHdzS1ROTXVudSsyd2s0K0Rka01aQ004MFYrRnNTRWtMUUwyWSs5dE9TSXl6T2V4ZjZCYno1NDVibEgvdWQ2Um14M3VTN25kdi94emVOSDcvL2w4MzQ5T3JzZGZQbXJULy92MXNrOHp6LzcxbkxueXFUNG1FUEhUbjMwMVEvT05SM2FKRDMxMnZ2T3hRbWpoczJkWGRWVFhGN3BmaDlqenk0cFM1NTcxTGw0NUw4ekx5Lzl0UG5mTi9ncVpIR2dFd1Noc3RJYUhLeVV1aEFQYTVNWTk5ZlBxMXhIQnlmR1JlLzg3cU9wRThhNDdlbDZSNXpWYW5QYm10STJhZTlQSzFlODhVeHNxMGh4emN3cDQrK2FQcEVROHQ3S05jNG5pb3IzeTkzNzlLdXVyOTE3OEloenJKcytQSFRGR3d2dlgvQmEyeUUzSlBRZnQvTGI5YzdkRkFxNTJMajcxa25PRy9aNmR1bndZTTFMZk9EZmtNV0J6bUxoZUY0STF2bmhjMzBpSThLMmZQVkIrOWFKaEpEWlU2OC91bVZOdng1ZGF1OW1LSzl3dGkyMXNsaThHV1RPTFRlYy9lUEhkNStmbnhnWFBmdVdxa0VPWTRZT21ESnVwUE1VZTlTUWZneFQvUXYxenFKSHZuenZKVjF3a0hpRUw5OTdLVElpN09HN2JzM0l6bk9kR1k2bTZaUTIxWVBxUG5wdFFWSjh6SWlCdlhlcy9TZ3lJc3l0a2dkbVRlVXZISFQ5NnRPdDAyWDhDNEVYd1ppMlFNZlpIWVFRZjcxN0t5SXM1THZscjEvSXpoczNja2g5KzVTNVpMSFpVdStkeWtxbDRzRTdwdDU3KzJSbitIWnEzL3JiRDEvLzkvaXAyWSs5a0oxWHNIcng4OU52dkc3aVhZL2E3ZHpnUHQzbjNuRUxUZE5EK3ZhWStmQ2lxd2IxR1QyMFB5R2tiVkw4bExFajEvNnl4WG5ZZTI2YjdKeFBtUkNpQ3c3YXVQcTk1UGdZNThreUJBaGtNZmk1cmlsdHU2YTBiV0NId3VMcVlXR1ZqYzNndzdMdXZ6STl1NlQ4dlg3MXpyOE9NUXd6OXVyQnJ6NzU0RXZ2ZmZMRnV5K0sxd1lUWWx0dFcvT2hhL2YwakNuanhDeU9qQWliTy91V3grK1o0WFpBMTN0UElIQWdpeUhRL2Z6Wk81ZDVCTGxjTm1iWUFMRTliODYwZ2IyNnV0NS80ZmFzdkRIREJuejI5cUl1SGRyMDdOeWhnYWtuSU5BZ2l3RThpYWJwQnA2UEowNzlNK3VtQ1Zld0l2QU5mdHBOQ0FEZ1U1REZBQURTUXhZREFFZ1BXUXdBSUQxa01RQ0E5SkRGNEFQRVlXR0NaTTgrQlhjQ0VRakIvNGNuSVl2QkJ6Q3NuQkJpdC9OTjJCZXVCRHZIeStRS3FhdndLOGhpOEFHc1hFRUlzWE1PcVF1QktsWTdKMU9xbXJBak5CV3lHSHlBVEtGRUZuc1BYaERNVms2T0xQWW9aREg0QUlxaWxCcHRoYm1PU2RUZ3lpdXRNQk5DTkRyM2FlVGdjaUNMd1RmbzlORVZKcXNOcDhaZW9MVEN3c3JsbXBCd3FRdnhLOGhpOEEwNmZTdENVUmZ5RFZJWEV1Z3NOa2VGeVJvVzdZZFBSNVFXc2hoOEE4MncrcmpXRlNaclFabjcwNG5neWhGSWVsNkpUS2tPYlJVbmRTbitCbGtNUGlNOE5sR2pDOHNwTExmWXVDYnNEcDZYVzFKdXRqbmkybmVoS0VTSGgrRWZGSHhKYlBzdWpGeHhKck80c05Rb05HRi84S0Njb29xOEVtTkViSkpDSFNSMUxYNEk4eGVETDZFWk5xbExuOXpVazFsRkpRVmx4b2dRZGFoV0pXY3hJM3ZMcWpSYmM0b3JqV2FiUHFGTmVFeWkxT1g0SjJReCtCaFdyb2p2Mk1OUW1GdHdJVFducUNLbnFFS3RsS2tVTXJWQ3BwUXpGRzdNOVFSQklIYmV3WEc4emM2VlZGZzRCeTlYS0pPNjlsVnF0RktYNXJlUXhlQ1RkUHBvWFVTcml0S2lzb0pzWTFtSnlXSXZscm9rLzBQVHRGeWwxdXBqdEdGNmRYQm9FMTRCbHc1WkRENkxvclJoZW0yWW5oREMyYXdPenM0N09JSmVaRStnYUZxdVZOR3NUT3BDQWdpeUdQd0JLMWV3bUtvR2ZCbkdVUUFBU0E5WkRBQWdQV1F4QUlEMGtNVUFBTkpERmdNQVNBOVpEQUFnUFdReEFJRDBrTVVBQU5KREZnTUFTQTlaREFBZ1BXUXhBSUQwa01VQUFOSkRGZ01BU0E5WkRBQWdQV1F4QUlEMGtNVUFBTkpERmdNQVNBOVpEQUFnUFdReEFJRDBrTVVBQU5KREZnTUFTQTlaREFBZ1BXUXhBSUQwa01VQUFOSkRGZ01BU0E5WkRBQWdQV1F4QUlEMGtNVUFBTkpqcFM0QTRMSllUWlZXazlGbU1ka3NacnZOUWdSQjZvcjhBYzJ3Y3BWYW9kSW9OVnFsUml0MU9RRUJXUXcreVc0eGxlYm5WSlFVMkswV1FnZ3RZeW1Xb1dVMG9hU3V6RDg0ckpZU2c4UE9FNTVuNWZLZ1VMMU9INjBLQ3BhNkxIK0dMQWJmVTFsYW1IWDJCT0Y1V2JBcXRIV2NJa1FqZFVWK3kyNjBHbk9LeXdxeXkvS3pRMXZGUlNhMHBXaDBiTFlJWkRING1PTHM5TUxNTkVyR2huV0trMmxWVXBmajUyUWFSVWk3R0Q2Uk01ekxMYzNMTWhwSzQxTzZ5eFJLcWV2eVEvZ1RCNzdFVUpoYm1Ka21DMUxxZXlRaGlLOFlXczZHZG9vUFRvNnlXVTBaSnc0NU9MdlVGZmtoWkRINERKNno1NmVmWVpYeThNNEpOTXRJWFU3QVViY0tDVTJKNDJ6V3pKT0hCVndqOVRSa01maU0vSXh6dkNDRXBzUVJHbGZvcEtIUXFZTVQ5UlpqUlZsK3R0UzErQnRrTWZnR25yTWJDbk8xY2VHTVNpWjFMUUZOSFJQR0tPV2wrVmxTRitKdmtNWGdHOG9LOHdnaHFraWQxSVVBMFVTSDJNd21VM21aMUlYNEZXUXgrQVpEVWE0aVZFUEwwRTBzUFpWZVJ5akthQ2lSdWhDL2dpd0dIeUR3RHF1eFVoNnNscm9RSUlRUWlxRmxHb1hkYXBhNkVMK0NMQVlmWURXYkNTRzBBajNGM29LV3NaelZJblVWZmdWWkRENkFzMXNKSWF3Q3R5WjVDMXJPMnBERkhvVXNCaDhnM2x4QU0rZ3M5aFlVVGZFT1R1b3EvQXF5R0FCQWVzaGlBQURwSVlzQkFLU0hMQVlBa0I2eUdBQkFlc2hpQ0RpN3R1NHV6QytxdmQ1cXRVbFJEZ0JCRmtQQUtTczF6SjU2WDY4MlEyNitic2FHbnpZNzF4Zm1GM1dLNlhQemRUT1d2YlBpZkdxR3BEVkNJTUxnZVFnczMzMzFvOFZzSVlUczJmWFh5R3RIT05mL3NHYTl4V3pacyt1dlBiditpdENISjdkSmJOWmgwODZsSC9yclgwOFZPZkdXQ1N5TDM4M0Fndjl2Q0N4ZmZycEdiQ2dVOHB0dm0raGMvOTFYUDRvTnBWSng3ZldqbTN2WXYzY2ZlT3krQlo0cWN0ekVhNURGZ1FaOUZCQkE5djd4OTduVGFXSjczTVJyUThORHhmYXhmMCtjUEg1YWJJOGFlM1d3RGsraGh5c05XUXdCWk1tckh6amJ0OTk1aTdQOXliTFZ6cmJyeVRMQUZZUFBRUkFvZG16NVk4K3V2OFIyOTE1ZCt3M3FJN2JQcDJiOHVPWVhzYzJ5N05GL2poOC9jckxSby9YdTEzM0lWWVBxM1BURmp5c1NrK1BkVm83cU44Rm1zeE5DcnJ0KzlGTXZQRnI3VlN2ZVgvM0ZKOTgwODNzQy80RXNob0FnQ01Lcmk5NTJMajcyekZ4bis3MDNQblE0SEdLYjQ3aTNYbnF2S1FlOFo5NmMrckk0TVRtK1RmdldiaXRwdXVvenFGYW5yYjJWRUJJV0VkcVU5eVdFbkQyVmV2WjBhdGNlbmVJVDQ1cjRFdkIrNktPQWdQRDlOeitmdUhpMjI2dGZqNnV2R1M2MjA5TXUvUEROZWtsTGE1NkZqN3d3b3RkMWQwMTdZRWpYTVIrOSs1blU1WURISUl2Qi8rWGw1aTk2L0JYbjRyd243M08ybjNwb0VjZjV6TnlQRzM3YXZITDVsMktiNDdpWEZyeHhvZ25kS2VBVDBFY0JmazRRaEVmKzkxUlpTZldETXBOYUo0aU50WjkvLzhlMlBXSzdRNmQybS9mOTlQRjdLMTk1NWkxeHpSK0hOOVhabWRDbzM5Yi9IdFVxMG0ybHc4R0xqZlRVak8rKy9MSDJxLzQ3ZXFyUkkrKzkyTjh0NG5sKzMrNzluYnQzdklRaXdkc2dpOEhQZmZiaEY3dTI3cTY5dmlDdjhJV25Ybk11dnJMa09abk1NODl3ZXZYWnR4dll1bi92b2YxN0QxM2FrV1Bpb2h0ZEF6NEtmUlRnei9iOXVmL2xCVy9VWG0rMzIrK2IrWEJacVVGY3ZPbTJpUU9HOUwzaTFUWGJyYk9ueGlYRU9oZDc5ZTArZXV4VmtsWUVIb1B6WXZCYko0NmN2T09tZTJyUCtDTUl3aE1QUHJ2dnovM2lZbGhFNkRNdlAxSDc1WFYyTlloQ3cwSkdTUkdDSWFHNlRYdCsrT2k5ejg2ZVN1M1JwOXVkRDh6eTFMazhTQTVaRFA0cDQzem1yVGZPcVNpdnJMMXArYnVmcmYzOGU3SE5NTXlIcXhlSDY4TnE3OVpBVjBQM1hsMGJ5T0sxRzFjN3U2U2RoblcvUnZ5ck1IN2l0Yys4V2tmMEwxL3lxZk82WEFOQ3cwT2ZmTDZPNGNuZzY1REZVRGVielhIeVJFN1doWktTRWxOSnNiR2syQ2hoTVlNSFJTYm9tL2NTaTlsaXVOZ0ZJWlBKSmsrL1ljM3FkZUxpb0dIOXQvNjJRNXcyYytITDgrc2JKdHdzZ2lBNDI5RXhVYTQ5Q1NLS29zU0dPa2hkZXlzaEpEZ2srUExMQU4rRkxBWjNXWm1sTzdlZFBuczZueEFTbnhBYXBGVzJicXZ2MGkyV3BpbXBTbW9WUVlqRjNLeVhkT2pVN3NINTk3ejk4bEpDeUN0TEZqRU00OHppN3IyNnJOK3g5clliNytyU3ZlUGRjMmQ3cEVLNzNlNXM0M25WY0FtUXhWRERpV1BaMzY4OVJBalZzM2ZDc0t2YWg0VnJwSzZJRUVJTVJYbTU1M0thKzZvNzdyMzlnM2RXM1BYQXpPbDMzT3dNWWxGQ1V2elAyOWNvbFlvR1hyNXB6NDl0MmlmWHVZbWkzUzk2V3kxV1oxc213NjhWTkJ0K2FLRGExczMvL2JuenJDNUVkZHVzQVpGUlB2K1JPVFFzNVAyVmIxODdZWlJiSDRKemE4TXZWMnRVYW8yNmllOWxzVlJmSWR6ODY3YmdZUGVaM2p3eXZoajhHTElZcWh6Y24vN256ck5KeWVIVFpneFFLdjNrQitPNml6TVIxODVpenpKV1Z2ZW5QL3ZZU3czc2VUbmppOEdQK2NtdkhGd21qdU4zYlQ4ZEVxS2FQck8vUXVHSFB4VXRuY1VYMGpOYjlQamc5L3p3dHc0dVFlclpBcFBSTnVPQkVRcUZmNDVYdllRb1h2UDU5eEg2OFBxMlRwZ3lOaWEybFhNeEl3MVpESmNGV1F5RUVKSnh2cmg3ei9qb1dKM1VoYlFVZ1RRN2pKZTlzNktCcmQxNmRhbVJ4ZWN2aUkyUjE0MTRlOWtydGZmdm56SkNIRjk4L1pTeEw3eTVzUFlPSDd6OThZcjNWelczU1BBYnlHSWdSQ0JXSzllcmovdnRDZjZrUmZzb0N2SUtuYmRUZCtuZVNSOFZVWHNmNS9oaXBVcFo1dzdxb0taZUp3Uy9oUGtvZ0FpRXFGU3lwTloxQkFRMHhaWU4yNTN0OWlsdFcvcnR6cHc4dC9Ibkxaa1pXUzM5Um5BbDRid1lDRVdFY0gyUTFGVzBzT2FmRnpkOXpzemYxbTl4dHZzTjd0UGNOMnFXcCtjOXYvcmpyOFRIUVQzNS9DUDNQbnhuaTc0ZFhERTRMdzUwZ2lBUWlsSXEvZk9TblZQTDlWRVl5c3IzN0t5YVZyaHo5NDZ1bmNnZTkrdVBtOFFnRnVlU2YzbmhtOGNQLzlkeWJ3ZFhFckk0MEZtdEhDRkVxWkpMWFVqTGFya3MzdmpUWnVjTjBDT3ZIZEZDN3lMYTk4ZmZyb3VDSVB5MTUwQ0x2aU5jTWNqaVFNZlpIWVFRNmFhYXVFSmFLSXJ0ZHZ2U041ZUxiWlpscDgyYzBpSnZjeEhta3ZkajZDK0dnTkJDNThXZnIvZ200M3pWeU9JYmJocVhrQlRmbEZlWnpaWjNYL3VBWVZtV1lXaUdFWWRZSE56M2o3aFZvWkRMRlhWL1RMbDE5dFRQVjN5VGRTRmJYTVJjOHY0RVdRd0JvU1d5T1BWTW1uT09ZNHFpbW40WlRhVlNwcDFOMy9EVDVqcTNkdTdXa1dYci9zWEVYUEorREZrTUFhRWxzdmozalR2TXBxcVpQUC8zME95T1hUbzAvYlgvbXplbnZpd2VNMzVrQXkvRVhQTCtDbGtNY0ludW1UY25wWFA3TzZjOTBMWkQ2eWVlZTdqaG5XTVRZbTFXR3lFa0xEeVVFTkt6VDdlSXlQQ2lnbUx4bkZxaGtJZUdoU1MxU2J6K3BuRzN6WjU2cGI0RDhDS1UwU2psOHhwQWNyblpaY3ZmMzlXdFI5emtxYjJscnFWZWhxSzgzSFAvNlhza001YzYzc05tczFuTVZWTU1CMmsxZEswSmlFVW1vOGxZYVJMYllSR2hUQk5taGQrMWRYZGNRa3dUUnlMWEpnaUM4NVk4SDFLZVhtQXBLRy9mZDdqVWhmZ0p0VnFOODJJSUNISzVYQzV2UE1mVkduWFQ1eXdXRFI4MTVETHFJcjRZeE5BU01LWU5BRUI2eUdJQUFPa2hpOEVIaU4yN0FqN05leGY4ZjNnU3NoaDhBTVBLQ1NFT0t5ZDFJVkNGdDlwWlJVTlBib1htUWhhREQyRGxDa0lJYjBNV2V3dk9hcGNyVkZKWDRWZVF4ZUFEWkFvbElZUzMyYVV1QkFnaFJPQjV6bVNWSzVIRm5vUXNCaDlBVVpSU283V1dtNlV1QkFnaHhGSlVRUVNpMFlWSlhZaGZRUmFEYjlEcG8yMWxSb2NWcDhiU014ZFhzSEs1SnFUZUI3UENKVUFXZzIvUTZWc1JpaktrNVV0ZFNLRGp6RFpibVRFczJwK2ZqaWdKWkRINEJwcGg5WEd0YldWR1kyNnAxTFVFTUlHVW5jbVdLZFdocmVLa0xzWGZJSXZCWjRUSEptcDBZUlVaQlE2elRlcGFBbFJGVmlGbnRzZTE3MEpSaUE0UHd6OG8rSkxZOWwxWW1hTDRXSVlwcDVTMDFGT1RvRzRWRndxTldTVVJzVWtLdGI4L3FWWUttQnNJZkFuTnNFbGQrdVNtbml6UEtERG1sYWlqUXBRUk9rYUJIK09XWlNzM1ZXUVcyY3ZOK29RMjRUR0pVcGZqbi9CRERENkdsU3ZpTy9Zd0ZPWVdYRWl0dUZCVWNhR0lEVkxLTkFxWlJzV3FaQlJ1elBVRVFSQWNIQ2ZZSEE2cjNWUlVMdGdkTW9VeXFXdGZwVVlyZFdsK0Mxa01Qa21uajlaRnRLb29MU29yeURhV2xYQ1ZGak14U0YyVXY2Rm9XcUZTaDRSSGE4UDA2dUJRcWN2eGM4aGk4RmtVcFEzVGE4UDBoQkRPWm5Wd2R0N0JvUlBaSXlpYWxpdFZOSXVINlYwNXlHTHdCNnhjSWM1WkFlQ2pNSTRDQUVCNnlHSUFBT2toaXdFQXBJY3NCZ0NRSHJJWUFFQjZ5R0lBQU9raGl3RUFwSWNzQmdDUUhySVlBRUI2eUdJQUFPa2hpd0VBcEljc0JnQ1FIcklZQUVCNnlHSUFBT2toaXdFQXBJY3NCZ0NRSHJJWUFFQjZ5R0lBQU9raGl3RUFwSWNzQmdDUUhySVlBRUI2eUdJQUFPa2hpd0VBcEljc0JnQ1FIcklZQUVCNnlHSUFBT2toaXdFQXBJY3NCZ0NRSGl0MUFRQ1h4V3FxdEpxTU5vdkpaakhiYlJZaUNGSlhCTjZDWmxpNVNxMVFhWlFhclZLamxicWNSaUNMd1NmWkxhYlMvSnp5a2dMT2FpR0U4S3lNWjFpZXhjOHp1SEJZR1dNRnpYR1V3RE55aFRZMFFxZVBWZ1VGUzExVzNmQ3pDNzZuc3JRdzYreC9oSGZZTkZwVGRKSk5HeUoxUmVEVlpHYWpxakNISzhncHk4OE9iUlVYbWRDV29yMnVleGE5U2JDTEFBQWdBRWxFUVZSWkRENm1PRHU5TURQTndjb3FrbE5zYW0vLzRBbmV3SzdTMkJQYU1YYWJOaXUxTkMvTGFDaU5UK2t1VXlpbHJxc0dyL3ZqQU5BQVEyRnVZV2FhWGFVcGJkOGRRUXpONHBESnk1STdWc1lrV3kybTlCT0hISnhkNm9wcVFCYUR6K0E1ZTM3NkdVNnVLbXZUaFdmd2tRNHVoU2s4eXBDVTRyQlpMNXc4TEhqVGxWNWtNZmlNdkl4ekRsNG9UK29nVUpUVXRZQVBzd1hwS2xzbFdvMFZaZm5aVXRkU0RWa012b0huN09XRnVhYklPTTdMdXZuQUY1bjAwWnhjV1pLZkpYVWgxWkRGNEJ2S0N2TUlJZVl3dmRTRmdKK3dSRVRaelNaVGVablVoVlJCRm9Odk1CVG0yclE2bnBWSlhRajRDWE5JcEVBb282RkU2a0txSUl2QkJ3aTh3MnFxdEFYcHBDNEUvSWZBTUp4YVk3ZWFwUzZrQ3JJWWZJRFZiQ2FFT0dRS3FRc0J2OEt6TXB2VktuVVZWWkRGNEFNNHU1VVF3aU9Md2FONFZvYnpZb0JtRUlmbFkwd3hlSlpBTTd5RGs3cUtLc2hpQUFEcElZc0JBS1NITEFZQWtCNnlHQUJBZXNoaUFBRHA0Y0kwQkp4RE8zZTA3dFE1TkRMU2JiM05hcFVydkgzWVhLWEJzUG1ycjhSMi96Rmo0dHEybGJvaThBeGtNUVNXaXJLeUYyZk90RnV0WFFjTkdqOTc5cER4RThUMXBRVUZkL1R0azlLN2QrK3JyeDQ4Ymx4TWNtdXBLNjFiZVduSko4OHRFdHNSTVRISVlyK0JMSWJBc25YdFd2RXV2aU83ZC9jZE5kcTVmdnU2ZFZheitjanUzVWQyN3c2SmlHaHVGbWVucFowOHNOOVRSVjQxZVFwelNjL3UrMzdac2tiM0dUUjJiSFJTa3V1YVhULythTGMxZFB1WlBqYXVNUHRTcGpRYk1uNkNVcU81aEJjR0lHUXhCSmJmUGw4dE5tUUt4ZWhiYm5HdTMvcnRXckVoVnlvSGpSM1gzTU1lMzdkdnljUHpQRlhra1BFVExpMkxuYWZNRFlodjE4NHRpejk4K2lsRGNYRURMeGs0ZHV5K2pSc3ZvWjZ1Z3dZamk1c0kxKzRnZ0J6ZHN5Zno3Rm14UFdUQ2hPQ3dNTEY5N3VqUjlQLytFOXY5eDR6UkJIdnBvNExCaitHOEdBTEkxMisvNVd5UG16blQyZjdwNDQrZDdkRzNUTHZpZGZrU21VTEJYanhudDFvc3ZNTkJDR0ZZMW5uWmsrTTR1OWRNdU9ORGtNVVFLQTV1MzNaazkyNngzYTVIajg3OUI0anRuUE5wTzc1Zko3WVpsajF6K0hEcXNXT05IaTJsZCs4ZXc0YlZ1ZW1GYjc2SlRreHlXM25maU9GMm00MFFNbWpzdURzV0xxejlxcDgrK21qRDZsWE4vSjdxTmUyUlIyWTgrWlJ6Y2YvdnZ5KzZkWHA5T3kvLzQwL25rOStlbjNINzZYLytJWVIwNnR0djRjcVY0a3FMeWVUc28zaDA2ZnZEYjd4UmJMOHdhNmE0ZnZqRWlmTS9xT3FxM3I1dTNadjMzZXVwYnlSd0lJc2hJQWlDc09xbGw1eUx0ei94aExPOVp2RVM4ZVNPRU9MZ3VDL2ZlTDBwQjV4ODMvMzFaWEYwWWxMdDRRMFVYZFVmcUFrT3JuUHdRM0I0V0oxSE83QnRxNkdveUxsWVdsam9iQi9idTlkdXRUZ1huWDlkbWl0RVgvMjBGRlpXTlZzL0s1YzVoLzJWbDNoK3d2VUxaODVrbmozVHRtdTNxSVFFangvY0Z5R0xJU0JzLys2NzFPUEh4WFpLbno1OVI0NFMyem5wNTdldiswN1MwaHF4ZHNtU0UzLy9YZWVtRGF0V2JsaTEwcms0ZjltSFY2Q2VuTFMwVTRjT2llM0swbEt4WVNncWRxN01QWCsrMFlNc2UrcXBYejc5UlB3Z2NzZkNaeWJmZDE5TGx1d2JrTVhnLzRyejhqNTZwcnBiWVBvamp6cmJIOHgvM01GNXk2eUpQdUh6MTE3OS9MVlgzVlllMnJIOTBJN3RUVHpDN2w5L0VZTlkvQ0R5MlF2UDl4ZzJ0RTJYcnA2dTFNY2dpOEhQQ1lMd3p0eTVGUmZQNEFnaHpoRmRXNzc1K3A5ZE84VjJZa3JLKzl1Mi83RDh3NVV2dmlpdVdiRjMzNlhkU2JGMzQ0YXdxQ2kzbGM1dWtKenphVnZYcnFuOXFyUVRKeTdodlh6UjBkMTdYQmQ1bmorMmR4K3lHRmtNZm03OUo1LzhzM05IN2ZVbEJma3JGbFdQeHIzLzlUZWNYYVdYYWFWTHgzUnRKLzcrdTc0K2h6bzkvZW1uZHF2TnVmaktuWFBPL1B1djJMNzMxVmY3ajduR3VVa1hWbmVQczdlSmlJMXhXNk92dFNZQUlZdkJueDNkdS9mVEY1NnZ2WjZ6MjErNysrN0tzcXJuc1krYWVrdlhnUU92ZUhWTkVoWlpmWXBkYVRDNGp2SFFoVWRFeGNkZi9sdWNQSGd3Ty9XYzJDNjdlRzJ3dEtEQWVmN3VlbFh3eVk5WDFCNUhjZlZOTnpWOUhNVjF0OC9Zc0dwVlFXYW11SmpTdTdmclg1U0FoU3dHdjVWNi9Oanp0OTlXZTZ5cklBaExIM3YwMk42OTRxSXVQSHpPb2pwdVY2dXpxMEdrRFEzclAyWk1DNVRjaUFOYnQ3cjJidWRmeVBESVliZXRYVnQ3T0YzbTJiTnZQL2lnMkg3cjExODk4a1lpYlVqSTB0KzMvdkRoc2d0bnozYm8yZlBHdS8vbnFVOGtQZzFaRFA0cE56MzltYW0zbUNvcWFtLzZmdGtIVzc3NVJtelREUFBrUngrSFJFVFUzcTJCcm9aMlBYbzBrTVd2ZnYrRDIwM0doSkM3QmcwVS95b01tWEQ5bmM4OVYxZFZ5NXhYdE9xeis1ZGZYQmMvZisyMU5sMjc5cjdxYW5GUkhMOHNrc205ZXNLNTRMQ3dXUXZxR0dRZHlKREZVRGVielhIeVJFN1doWktTRWxOSnNiR2syQ2hoTVlNSFJTYm9tN0NmQzV2RlVtbW82b0pnWmJLcmI3cHB5OWRmaTR2ZEJnL1p2K1gzMHNJQ1FzaWNaeGZWTjB5NFdaejNTaEJDSXFLamEzY2RVQlFsTmxRYVRaMGRDMEc2Um02OExzblAvM3ZMWmtLSU5qUlV2QlRwNExoWDVzeDU2NWRma3p0M0ZyOWw1ODRLbGVyeXZxRjZ1UTVxTHN5cW1qQW9OejNkMmFIeDM0RURMZlRXL2cxWkRPNnlNa3QzYmp0OTluUStJU1ErSVRSSXEyemRWdCtsV3l4TlUxS1YxQ3FDRUV2em5wMmVtSkl5OWFGNVg3NzVobmhkam1ab1p4YTM3OUhqblkwYm41bDJTNXV1WFNmZDY1azd4RGg3OVRrcHpiVElOQysvZmZHRjJFSFJwbXZYdzMvOElhNDBWVlkrZSt2MGR6ZHZDWXVLY3MxaXBWcmQ5Q1BmOGV5enQ4NmZMN2Jydk8vT2xkdWdadEhKQXdkT0lvSXZEN0lZYWpoeExQdjd0WWNJb1hyMlRoaDJWZnV3Y0srWVpNdFFsSmQ3THFlNXI3cit6anUvZTMvcGpYZmZmZTF0dDIyK0dNU2lWb21KNzJ6WUtHdHc1dmlsVzdmRnRXbFQ1eWJuVFhST05rdDFyelREZXI3MzArRndiUHJ5QzNFNmlJVDI3WjFaVEFncHlzbDVmc2J0Yi96MDh5V2ZGMnUwV28xV0s3YXYySDEzNEFaWkROVzJidjd2ejUxbmRTR3EyMllOaUl6eStibkt0S0doankvN2NPRFlzWVFRNHRLSDROemE4TXVWYW5YVDUzdTB1VndoL0d2VEprMncxbTJIeXh4ZnZIWHQycUtjSEVKSXh6NTlCTDdxZTRsS1NNaS9jSUVRY3ViZmZ4ZlBlMmpTdmRWM3I2azhPbE1sUlZHNjhQRGE2eXZLeXNUdmkyWVliVWhJN1Izb1duKzBvRDdJWXFoeWNILzZuenZQSmlXSFQ1c3hRS24wa3grTVFlT3FaaUlXYW1XeFo1a3JLNTN0NVF1ZWJtRFA1bzR2RmkvS09XZVlHekZwOHFtRFZiMEIweDU1ZE4zN1M3UE9uUlBuZ3kvSnozZStwUGJGdzh1aERRMWRjL0pVN2ZVUFhIMlZlR2Q1Y3NlTzcyK3ZZeEEzTkIzK2FnRVI3MzNhdHVWa1NJaHErc3orZmhQRXJsbzZpL004Tkx5c1RyOTl2bG9jalN0WEtvZmRjSVBGWE5WMXJsU3I1eTFaSWw0VkROTHBvdUtySnRtaGFUcTJudDRWOEZwKytGc0hsNkFndjhKa3RNMTRZSVJDNGFjalBadWZ4VnUrL2xwWDExZzMwYkFiYjlUSFZOOHRscHVlZmhuRk5hU3NxT2pyZDk0UjJ3T3Z1MDRUSE96YUw5eTVYLyt4TTJkdFdMVnk3dHR2TzBlOFJTVWt5cFhLaGc4ckNJSnphRWVqMGs0Y1Q3czRzNUtyaW9zM3kxU1VsZFhaOFJLZG5OeTVYLzhtdmt1QVF4WURJWVNVRkJ1Nzk0eVBqdFZKWFVoTHVZVHo0dS9lWDlyQTFuWTlldFNaeGYxR2o1NjNlRW50L1dmMjdpV09MeDUyNDQzM3ZQUnk3UjIrWGZyZVR4OTlWSHY5ZTQ4OUtzNlpTVkhVelhQbkVrS3M1aHBEU3U1WXVEQTRMSFRvOVRkODg4NWljVTFDKzNhTmZuZEw1ajAwOSsxM0duMlNVMkYyOXA0TkcvN2VzdG4xYW1GdEJWbFp6aHREWEkyK1pScXl1SW1ReFVDSVFEaU83OVhIbjZlUmJkRStpcEtDZk9mdDFHMjZkblVPUDNEbFBBbFZLRlYxN2xEbjFiYXRhOWM0SjNFZmVzTU5yVHQzSVlSWVRUV3lXQk1jUE9QSnA4b0tDOU5QVmowbUtyNWQrMFpyM3JwMmJYWmEyajB2djlLMlc3YzZkOGhKUzN0azNOaFRCdysyZFBjT2lOQmZERVFnUkNaamtsclgrM2tjR3ZiM3BzM09ka0w3RGg0OHNyRzg2cjVCaG1Wdm0vKzQyTGFhVGJYM1BMQnRxek0wdXcwWjNQQmhCVUhnZWY3RTMzOC9PR3BrYVVHQnVKTG4rY04vL0ZHWW5TMHVGdVhtbmp4d29PV0NPT1AwNlQwYmZoWEhnUURPaTRFUVFpZ2lhTFJlZmN2czVSTklzek9sNlhObTd0bXd3ZG51UE9BU0g2NVJwd2x6NW14ZHUrYmMwYU5UNTgyTGIxZlY4MkIxNlM5MjJyNnU2akZSQ3JXNisrQWhEUi9XZFZJTGhtWFBueml4ZmQyNkhkK3ZLODdMcTNQLzVFNmRsKzNjV1h1OWN4eEZteTVkbWpXTzRvTW5udmgxNVdmaXU4OWFzR0RLL1E4MC9iWCtDbGtjNkFSQklCUWxZeG1wQzJsaExYWitWMmt3SE5uOXA5aHUwNldMYXlmeTVhTnArcGFISDE2emVQRzBoeDl4cm5Uckx4YWZWK1RzeisxNzljaEdMOXk1WnZHUlBidGZtVE9uenQwVWFuWC9NV091bWp5bHo5VlhYOFkzNGU3UFg5YUxRWHh4THZrWGVnd2IzcllyNWkrR3dHYXpPUWdoTXJtZi95UzAzR2Z0UGIvK3l0bnRZcnZ2Nk5FZVAvNkFhNjVONnRqSmRTYXoybG04OXQzcXE0WGpaczFxOUppdXN3aWw5T3J0dHBWaDJaN0RobDgxZWZMQXNkZXBORUdYVVh2ZGp1M1o2N29vQ01MeGZmdVF4WDcrR3dpTjR1d09RZ2hGK2ZuMW1SYktZczV1WDd1a0tnY1pscjFtK3EwZWZ3dUdaV05idDNaZDQ5WkhjZkxBZ1IwWE95amkyN1dyYzZvalJsYjltMDdSbE1WVTFlTk0wN1ErTmphaGZmc0xaODRRUWpyMjdUdGkwcVJoTjl3b1RseG5zMWcycmw3ZFFHMkdpL2RHRzBwSzZ0dFRIeHZiZDlRbzF6V1lTNzVPeUdJSURDMlR4UnRXcmNyTnFCck5ObnppeEZhSmlVMTVsZFZzL3VhZHR4bVdwUm1XWVJoQ1VZU1EvL2J2RjdmS0ZJb0dKc29RQk1IbWNsNXNzMWplZi94eDUxK2FHVTg5VmVlcmxDN1RVeHpZdXUzWTNuMWlXeDBjTE00RXp6djRFWk1tdWQydFp6R1psczUvckNuZlVWRk9UbjE3OXJsNnBGc1dZeTc1T2lHTElTQzBSQlJublR1Mzh1V3FPWTRwaW1yNkJTaUZTcFdkbXJiNzExL3EzTnFtUzVjR2h2M2FMSmJxYzN4QmVPL1JSOU5PVk4yRjBYM0lrQ0hqSjlUNUtuMXNuTFB0T2t0eVFydjJoSkNwRDgxcll1VWVnYm5rNjRRc2hvRFFFbjBVZjIvZWJMMzRZWC9TdmZjbGQrclU5TmRPdXUrKytySjR3TFhYTnZCQzE4N2l3cHhzNTdOVFZSck5mYSs5WHQrckl1UGlFbE5TTWs2NXp5a3g4dWFibTE2ekIyRXUrZHFReFFDWGFQTDk5eWQxNnZqaUhYZkV0MjA3OCttRzVnTVMwMUM4WWhZY0ZrWUk2ZENyVjRoZUx6NWNqcUlvbVVJUkhCb2FuWnc4L01hSjE4MlkwY0J4WER1TDliRnh5Ly80OC9YLy9lL2ZQM1k5K3Y3N0NlMGJ1c1hqdVMrKy9QVDU1Ly85WTVleHZKeW02WWlZbURIVHBvK2RPYk9CbHdTSGhmMVdVTmp3OXdXZVFobU5VajZ2QVNSMzduVCtGNnYraW8wUHVmdSs0VkxYVWk5RFVWN3V1ZitLMi9kd0tCb1pyVlVmdTgzbW5NWkJGUlJVMzF5T0ZxUFJmUEUzSWpnOG5HRWFIK3AzYU9lT3FMajRKbzVFcnExWjgwS0k1OFhPV2RzVFUxSkNJeVB0TnR2Zld6YlgxenNCRFFqS3pkQ1VGblRvSy8xUHZscXR4bmt4QkFTWlhDNlR5eHZkVGFuUk5IM09ZbEh2RVZkZFJsMmtXVUVzOWpXN2paU1F5ZVVJWWorQWU2QUJBS1NITEFZQWtCNnlHSHlBMkwzcjl6ZWt3SlVtQ0lSSTlrUmROOGhpOEFFTUt5ZUVVRGE3MUlXQVgySHNObGJ1TGJOaUlZdkJCNGkvTUl6TGMrOEJMaDl0c3lpVXpYaGdkb3RDRm9NUGtDbVVoQkNhc3paaFg0QW1vWGtIYXpYTGtjVUFUVWRSbEVLamxWVldTRjBJK0ErNW9aZ1NCSTB1VE9wQ3FpQ0x3VGVFNktNVmxXV01IYWZHNEJtS3NoSkdydENFaEV0ZFNCVmtNZmdHbmI2VlFGRkIyZWVsTGdUOEFXczFLeXJMd3FQanBTNmtHcklZZkFQTnNKRnhyUlVWWmFxaXVwOERCTkJFbENBRVh6akRLdFdocmVLYXNQc1ZnaXdHbnhFZW02aldoV256TW1SVzl3ZGJBRFNkdWlDVHNWcmkyM2VoS0M4S1FDOHFCYUJSY2UyN3NESjVhT3B4VFZGdXl6M0NEdndWUllnNkwxTlRrS09QVFZLb1BmLzRxTXVCdVlIQWw5QU1tOVNsVDI3cVNaS2JvU3pLdFlSSFdVTDBEbG5qay80QXlJMEdWWDYyd2xpdVQyZ1RIdE9rSjdCY1NjaGk4REdzWEJIZnNZZWhNTGZnUWlxVGw2bkp5N1NyZ3V3cXRVTVY1RkFvdk9lV1ZwQ2VRR2lIamJKempOMmlLQ3RtT0R1clVNWjE3YXZVYUtXdXJBN0lZdkJKT24yMExxSlZSV2xSV1VHMnNheEVacTRrcEVEcW9zQWJVVFF0VjJuVUVWSGFNTDA2T0ZUcWN1cUZMQWFmUlZIYU1MMDJURThJNFd4V0IyZm5IUnhCSHpKY1JORzBYS21pV2Q5NG1CNnlHUHdCSzFkNHp5UXZBSmNBNHlnQUFLU0hMQVlBa0I2eUdBQkFlc2hpQUFEcElZc0JBS1NITEFZQWtCNnlHQUJBZXNoaUFBRHBJWXNCQUtTSExBWUFrQjZ5R0FCQWVqNDJINFhEYnJmYkxJTERJWFVobDRKbVpUS0ZrbVlZcVFzQkFLL2o3Vm5NODQ3eW92enk0bnk3eFdTMytzTXpnR21Ha2FzMFFTSGhJWkV4bU00R0FFVGVtOFUyaTZrNE82TzhPRi9nZVlZbFNxVk5yZWJsTW9HVk9SamY3Rm5oSEpUZHh0aHNsTjFtTGNvcUw4bzZyOUdGaHJhS0N3clZTMTBhQUVqTVM3TzR2Q2cvTi9VL1FnbEJRVlpkaUUycDRxU3V5TU1jSEYxUklTODNPTEpPbDZxRFE2TGJkcGJoSEJrZ2dIbGZGZ3RDWHZyWnN2d3NsZHJlS3NiSU1QNDVOempEOGlHaGxwQlFpN0dTTGNnVDBnN3ZpMjZkRWh6UlN1cTZBRUFhWHZkcHYrREN1Ykw4ckpCUVMyeTgzd2F4SzAwUWw5amFvTkZZY3M3OVY1SjdRZXB5QUVBYTNwWEZwdkxTa3R6TWtEQkxSS1NaQk16VGNtaGFhQlZqMUlWYUNqTE9WWlRtUzEwT0FFakFpN0xZd1hIWlo0N0tGVng0aEZucVdpUVFvVGNyVlZ6TzJmK3NacVBVdFFEQWxlWkZXVnlRY1libnVaZzRJeFdRVDFXbktCSVRaMlFZUjBINkdhbHJBWUFyelZ1eTJHRzNHUXJ6d2lNc0xNdExYWXRrYUpxUDBKdU5obEs3TlJBL0dRQUVNbS9KNHJMQ1hFS0lWdXNQZDNOY0RyWEdSbEZDYVY2MjFJVUF3QlhsTlZsY2tLMEpzakZzb0Z5dnF3OU5FMjJ3cmF3Z1d4QUM5L01CUUFEeWlpeTJHQ3ZzRmt1d3ppWjFJVjVCcGVaNGg4TnF3aFU4Z0FEaUZWbHNNcFFTUXBRcXU5U0ZlQVZXeGhOQ09KdEY2a0lBNE1yeGlpem1PQnRGQ1ppL1RDU1Q4WVFRLzVnSUNRQ2F5RHV5MkdabEE3Nm4ySWxoZUVJRXpvWXNCZ2dnM3BMRkRJTkxWVlVvaXJBeXdZNHNCZ2drM2pJM0VFWGp2TGdhUmFqQXVRWDhNbGxObFZhVDBXWXgyU3htdTgxQ0JQeTdlUUROc0hLVldxSFNLRFZhcFVZcmRUa0J3VnV5R0tCWjdCWlRhWDVPUlVHZTNXRWpoTkJXUXB0NTJzd2ppejJDb3ltTGhuYW9hY0lRbHBFSFJlaDErbWhWVUxEVWRma3paREg0bnNyU3d1d3pKd1NCbCtmWXc0L1lsUmtZZ2ROUzdKRnNSVGRiR1djcnk4OE9iUlVYbWRDV29yMmlZOVAvSUl2Qnh4Um5weGRtcHRGbVFiL1pLTXZ6eVNjZitoQlpBUmUybGVQL3NwWU1WNWFTTEdOWmFYekg3aktGVXVxNi9CRCt4SUV2TVJUbUZtYW15Zk81cUc4ckVjUlhERjNKUjJ3d2hleTIyRXpHak9NSEhSdytpSGdlc2hoOEJzL1o4OCtmWVVzZCt2VW0yb3lCTjFlYTVyZzE0amNUWjdObW52aFhRTCs4cHlHTHdXZmtwNS9sN1k2SVRXYmlRQkJJUTVGcDErMnpXTXlWWmZtWXZzckRrTVhnRzNqT2JpaktDejVvWlF6b21wQlMwRkViWStCTHMvRThNQTlERm9OdktDdk1JNEtnUG9NSnBLU25QV2ExMlMybThqS3BDL0VyeUdKMzYzN2F0M25iNFlwS3pPYnVYUXdGdWNvc2pqR2ltMWg2cWpOMjRpQkdRNG5VaGZnVmpHbXJ3V3ExUDdwZ2RabkJ4TEpNbjU2dGh3L3BQUHFxYm4xN3RaVzZya0FuOEE2cnVUSTRHNzBUWG9HMkNiSmloejBLNXl1ZTVNTlpuSDZoTUN1NytESVAwcWRuYTZWUzdsemN0TzF3bWNGRUNPRTR4MThIenY1MTRHeFdkakd5V0hKV3M1a1F3cFRqcE5oYk1DYWVNeUtMUGNtSHMzalZWenNXZi9EclpSN2s4TzQzazVPaW5JdmYvYmpYYlljYngvZTd6TGVBeThmWnJZUVF0Z0paN0Mxb3MyRERGTnNlaGY3aWFxVmx4czNianJpdUNRc051bXBvWitrcWdpcml6UVcwRFVQWnZBVnRFM2llazdvS3Y0SXNycmJ1cDMwMlc0MGZyeHZIOTVQSmZQaWpBd0Q0Q2dSTkZZZURmLy9qMzl4V1ZsU2EzM3B2ZmJPT002QnYreUVEVXp4YUdnRDRQMlJ4bGU5Ly9pdjlRcUhieXU5KzNOZmM0OHgvNkFaa01RQTBsdzluOGNMNWs1OTZaS0xybXJOcHVZTkhMM1F1RGg3UTRXeHFYa0doUVZ4a0dEcjN6QXEzZzhqbExDRkVFSVFseXpaY2thb0JBT3JndzFuTXNnekwxbmhlcVVJdWMxMmtLWnFpcWhjcGlsSW9hdXpndEducjRST25NbHVxVUFDQXh2aHdGbnVLemNZdGVtV3QxRldBWklxdEZUOWMyQ08yKzRTMzZ4blc1c3JYNEJENDFJcmNFMlVadzZPNmhpbndUS05BaEN3bTd5M2ZlUHBzanRSVmdHVHl6Q1hQSFA1U2JEL1o1YVlXeldJYnorV2JTM1BNSlhubTBoeFRTYTY1Sk5OWW1GYVpuMTZaYitYdGhKQU93WEhmRFg4eVVoblNjaldBZHdyMExENmZudi9tZXorN3JYenBtV2tQL3U4NmlTb0NuM1NtUEx2SVdtNjBXeW81Y3lWbk1YS1dTcnZGWURlV1dpdExiWlVsdHNwU2EyV3ByYUxjYmhZYWZLcnM2ZktzRzNhOCtPMndwK0kxRVZld2ZKQ2ViMmV4b2R6MDc5SHp6a1czVzZMTERFYXJ5M2hobnVkMzdqN2hYR1FZZXVqQWpvOHUvTnhpcWZHUWduWnRvdStaUGJxRkN3ZC84L0NCRllkS3psM21RU2hDSlFWRmR0WWw3QzM4YjZwbW1JZEtBOS9nMjFsODhuVFdEYmU4WHQvV1kvL1ZtR0tWNXdYWG5ZTTB5cWNmbTdSdDV6RzNWNDIvdHZmZkJ5L2xsMHFyVlhidmtuUUpMNFRBRkNvUFN0VG80eldSaVJwOVlsQmtSMTE4UjEyOGhzV2o1QUtVYjJmeDVhZzBXcDU1YVUzdDlZcy8rUFhTcHJubzE3dnQ3ejgvNjRuU3dJZlJoTkxKTlVHc0traW0xTElxclV5bGsydDBNazJZSWloTXJ2M3kvSTZUaGt6eEZQalloQTlZbW1uQ0lTRWdCRzRXaS9mYWVmQm9ORTAxWVMvd2MwTWlPMzg3L01uNnRuNS9jY0JHbUVLTElBWlhBWjNGbnVVMnVoa2tsMmtzMmx0NHN0SGRzazFGenZheDB2UzE2WDgyK3BJSVJmREk2TzUxYnNxemxEWndoQ3hUMVNVTmxxSWJmYU5yWW5xRnlEVzExNThweno1Ym50TXROQ2xlbzIrMFZQQVZ5T0lxU1FuNjJ2ZEFONHZyUE1qZ0RZNlVwajEwNEtObXZXUkQ5b0VOMlFjYTNhMS9SSWY2c3ZoTWVYWlQzalRmVXRib2J0dEd2MXc3aTUvK2QvVm41MzRuaExBVXM2RHIxSHM3akczMHZjQW4rTlU4YlgxN3RSMTFWVGZuNHZocmUwZEY2cHlMZDgwYTVicHprRWI1OWFmemRNRnFRa2lYanZIUFBEN0Y3V2dNVStNZlI3ek56L1dMb21wMFNpanJ1YWtQd0ZOK3pkb3ZCakVoaEJNY0x4Nzk1bmhaaHRSRmdXZjRWUlkzTEVUbmZvb3g3cHBlT3pZOE4zaEFoNjgrblZkcHNycHQvZW1ieDlza3QzSXUzako1Y09iSjVjWHBLNTFmWTY2dWNXYWtWQ0tMb1dYdEthalI1Y0lUWVY4VE9tSEFKd1JRSHdYTDBOb2daVVZsalljUnRFbHV0WEhkQWtKSWZyNzdRMjJuem56SFpLNSs2dkNYYS84NDhNKzVsY3Z1Nzl3eFhseGpzZFI0SmpIT2k3M040TWhPRzY5K3JyNnRINTdaK0V2Vy92cTJkZ3RKZXEzWHJQcTJhbVNxK2pZTmlleTBkbGpkMSs3K0xqdzlhZGZMWXZ2akFRK01pMnZra1RFTTVYNnFGS3NPYzFzVG93cHYrQ0RnSy93dGkzbStlbWdFVGJrUGJBalJhZHl5MkNrbnI5UjFNUzRtYk93MXZUNWV1ZFYxNWVtek9XTnVmUEh6ang0Y09hSXJJY1JjTTRzVk9DLzJNcUh5b05Ed3VwOVZXR3l0Mko1M1ZHekhxeU15TDE2K2kxYUY1cHBMQ1NGSHk5SnBpdTRSMXJxNWIwb1R1bmFHaWdvczFYL3ZFelNSOWUzV2dOdGFYNzA2ZFp1ejJsNWhiY2JFOUd6dVFjQTcrVnNXVzYzVk45RUZCNnZkdG9ib05KbjFQSzQwSjdmR0E4WmJKMFc5K2VLTVFmMVQ3bjlraGRHbCs2TFNhTGw1MWp0TDM1dzkvYWFoYmpmc3FYRHR6bmQ4Y09vWEkxZjFWL24rbFBGUC9yTktiTTlwTythTkU5L2JlSTRROHVhSjc3OGFPcitKQitRdjN0a3NuZ0Y4ZG02TDFlSCtDS0w5UmFlZDdjMDUvK3dyUEZYbm9icUhKUS9TZDZ4elU0aGNzM25VaTh2UC9IYTJQTHRuV0p1NzJsOHJvLzN0VnpoZytkdC9wR3R1NnVySzR2cGU2SmJGTWRGaGhKQ0o0L3UxYTlOcSt1d2xHWm5WdzU0NHpuSHZ3eXR5Y2t2ZHo0dlJSK0VqQ2kyR2xhbmJ4SFk3YmN5WTZGNVBrcW9zMWl0REppVU1XcFArQnlGa1c5NlJBMFZuK2thMGI4b3g3UmNmL2lhbldVTEk2OGZYR2V5bUJ2WmZmUEtuK2piZDEzNXNmVmtzRGt4K3V1dk5UU2tKZkl1L1pYRkpTYVd6SFJNZDZyWTFKTVE5bloyeWMydjBVY1RHVkhYTWRlbVlzR1BEODVOdmYrdmZJK2RkZC9oaTdSOXVYY3llN1M4K2ZqVDdvMDh2ZDM2RHBzdk9OQ3g2eW4yT0pPOHhkSEJrbk9lbXlubnFuMVZtUjlYZjdBZFNKcmh1NGdYKy9nN2oxNmIvS2M3Zzg5aWh6emFOZWtIRk5QNkp4M1l4aXhVTS9pVERwZkNyTE9aNXZxREk0RnpzMzZlZDY5WlgzL2t4cFgyc2M3SFNhRG1ibWl1MnJUWjdhVm1sNjg0MFRUdTNFa0xlZm1uR1RUUGZLUzZwRUJlMVFjcGxiOTk1MjEzdnVaNGFsNWVieFpjb2xmTDQyTXU5b3FKU3l3blYwSW1WNTFCRUlISWxQV2h3M1YycjNxQlZCQ0VXczBjTzljMzVYYjllSEVIY002ek5UWW1EczAzVkg0azR3ZEV1T0daV20xRXJVMzhYWjAxNzl2QVhiL2FlMCtoaDNjNkxBWnJMcjM1dWN2TktuWDI0Q29Xc1crZkVFSjBtdjZBNm5VK2R5WGJkdjgvd0orbzcxSnZ2L3Z6bXUvV2VKMVpVV3NaT2VjVnQ1WklQTnl6NWNBTWhaR0MvOXB0K1dGalBTNXVxVFZ2OTBHdEhYT1pCbXVMYzZmd3ZWdjJsMTJ1dkd1VzlqK2t6Rk9YbG52UEFITlBwbGZrTEQzOGh0dVUwdTZUUFhUUkY4MEwxOVY2SHdCTkNGbmFidWpYM1gvRVMyUmRwTzRaRmRaM1EySmdIaThOMjhiQTF6b3R2akIrNGZNRDl6c1VYajY3NUxtTzMyTjV6N1p2YWkrTXhjczBsUFgrZGUvbmZJUGd1dnhwZjdEb1dZdkNBRGdxRkxERWVONGxDRll2RGR0L2Z5NXlYN09aMXZLR0RMbzRRd3BQcUxCWnpXY01xWGMrRkh6djR5ZG55aHY0UzhBSmZhQ2tYMnhISzRBYjJyTFNiQ3l4bDRsZkRFeGxEb1BHckxIWjEvNTNYRWtMdW5EbFM2a0xBSzloNTdxNTlTLzhwU1JVWE8ra1NIcnpZVSt3UXFqT1J1emdtY2tTcnJyY2tWYzBnYkxDYkp1OTZwWUU0THJaV2NJSkRiTWVvM0ljQUF6U0ZmMlp4eHc2eDRoRGdhMGIyV0w3azdrNHBjUmh3RnNoNGdiLy83dzkvei8xWFhGUXppcVg5L3VjY0RlYW8xVWNoZXI3N3JhMkRxbTY4TExDVVRkNzF5cG55YkZLWFhITjFqM09NdXFGTEJUZ1hodnI0WnhiUHUyKzhjN0tJYVZPRzdOdjZTdDY1VHd4Wm43K3lhTHJVcGNHVkpnakNJd2MvV1ovMXQ3aklVUFJIQXg3b0hKTG8zS0ZtZjdIRDJkYkpOZDhNZlZ5dnFKclNwTUJTTm5ubks2Y01kVHd2UE05YzNUa1dyWElmdmVPcTFGWjlpVmhCWThRRlZPRnd3b0lBQUNBQVNVUkJWUE9yYTNlaWtTTzYzako1Y0oyYi9qbVM1bXdIYVpUWnB6OFcyeE52ZldQN3J1UE9UVGVPNi92WnN2dWZXUFRsaWxWYkNTR2hJVUhmZmY1STMxNDFoaG1jVGMxMXUvUzM2WWVGQS9zMWFTd3FYREVsMW9vSDkzKzBMZSt3YzAyMzBPUVNXNlhyZkpXdWMyWWVMa2x6bThweVFudy81M1E4aFZiRGRkdWVXOVI5MnF3Mk5lYVpjajFmYnJpUEl0Tlk5VjVCckJLajM4Q1Z2MlZ4WEV6WXNyZnZxbS9ydjBmUzYxeWZjYUhJZFRGRXA1azJlOG5tYlZXL3dLVmxsZGRQZlczMVJ3KzZUZ1pVV2V0ZWFvMUdjWG0xZzRjZEtqNTM5NzZsMmVZYWQxcitXNUw2NzhWZTQ5cCt6VDd3YTROelpwb2QxaWYvV2JVbDU1L0ZmZTZLdW5nS3ZLK3c2b2E2S0dWSWhGSlgzMnRMckJYTzAyclhFM01BUDh6aWgrOGZmeTR0NzF4YVh1MU5WcXM5TFQyLzlucWU1eTlrMVppNW1CZUVRNGRyL0xxYXpMWnBzNWU4LzlhY2FWT0dpR3Nxak83RFhZUFVlRktaRi9rbGEvOTlmMzFnZCtsem1KSXdlTjNGeDJvMDE1am9ucnNML2pOZHZFTmtlOTdSYTdjOXUrdWExNE5sYWw3Z0R4U2ZFZGNQclA5K09VTElrcE0vVy9pcU1aZGpZL3RjV2lXRWtOUGwyZWN3bDd6ZjhiY3NmblRCNTgxOVNYWnVxZDN1Y0YwejV1cnVjKzhaTzNINkc2NlRWNGkzUHR2dGpoblRob3QzZHJnZEp5Z0lXZXhGUmtSMTdSWGU5dStpMDJJZjhYUGRwMDlQSG5ISldUd3VydCtDcmxObjcxMlNXcGtuUHRmajA0RVBCY3ZVaEpBVFpSZktMOTd1UEVEZm9iNGpmSit4WjhYWnpXSTdXS1oyQ1B6WWJZdm10QjF6Zlh6L1pzMHA4ZVEvcTFhbGJoWG5rbitxNjgzM2R4aDNhZDhSZUJ0L3krSkxrSDZod0cxTlhHeDR1emJSbTM5Nlp1TDBOMDZmclI3SkpBakNRMDk4eGpEMHJUY1BMYTl3dnlsT28wRVdleEd0VFBYMTBQbWpmMTlZYURFc0gvREF5T2p1dk1EL01HSkI3VDNUSy9NZk9maUoySjZlUEdKS1loMFhHOXBwWS9SSzNhWlJMejY0Zi9tV25IOCtIZlJRcjRzendMayt4bWxnUk5YOU1uZTF1OWJLMndraG5YVHhEb0ZmZXVxWDE0K3ZjdzZpQ0dLVkx4ejloaER5ei80UFh6eTY1bzYyb3liRTlaK1NVUFcrWFVQcmZacjRMMW43eFNBV2J4Rjg2ZWlhWVpHZEc5Z2ZmQWl5bUtSbnVHZXhlQWR6YkhUWXBoOFdUTDc5N1g4T1YxL3g0M25od2ZtZmh1ZzBodklhV2N3d3RFYU4vbUx2b21HVkh3OThVRVl4NGowZE5FWFhPZWVPVGxZOVMwbUNSdC9BdkR4YW1XcmxvSGwvRlozdUgxRjkvdnZEaGIxaUkwd2UxRDY0NmliN3h6cFBFaHQvRlo0YTgvdkNFNFlMenYzYkI4ZVcyWXpPeFR4TDZhdkh2MXR5OHVjcGlZUHY3ekErS1NpcWdlOW9iODI1NUFVaS9GVjBDbG5zSDVERjVIek5MRllwNVJIaFZiZE9oWVZxZjFuNzVJM1Qzamp3VC9VMFBRNEhQK2YrWllNRzFQZzBHcXl0ZDlZaGtGQVhUMThpb3locW9MNzZadkhqWlJsSFNxc21qUm9kM2RNNWtwTGpIUnV6RDM1MmJzdGZMdk5rRWtKdVRSN3hWdTg1bk9ENExmdlFxdFN0em5OcXM4UDJSZHFPYjg3L2NYUFMwSWM3M2hpdnFYc21KTXdsNzhmOEtvdlZLbm5iMXRIMWJiWFpPYmY1S0VUblVtdGM2SXVyT2ExUGtFYTVadVc4a2RlLzRIcjZuSndVcWEzWkk2SFRJWXNEMGRKVHZ6amIwMXVQc1BQYzNzS1R2MlVmK2kzN1lMNmx4alIrV2xiMWFxOVpZZ2VJakdLdmorOS9mWHovd3lWcDc1LzZaV1AyUVhINlkwNXdmSDErNTdxTTNiUGJqbjY0NDQyNldnOGV4Vnp5ZnN5dnNyaHp4NFN0NjUrdGIydE9ia25IdnZOcXJ6OTF0a1pBcTVUeTNmdmNKL21lZCsvWWVVK3VjaTQrK2NqRXo3N1k3cm9EUTlQaXE2SWlkZTNhMVB2M0FQekpzZEwwOVpsVnQ1QzAxOFowRDAyZXNQMkZ3NlZwYnJzeEZEMDVZZERqWGFiRXFkM1BkbnVFdGY1azBFUG5LbkxmT0w3dWw2ejlZb2V5amVlV24vbnRsOHo5TzY1NU5WaFc0Mjg4NXBMM1k0SCtIMm0zYzZubmF3eDBPM29pWTl4TjduT3d1Wmx4OTFLM05hbm44OFJYM1hyejBHWHYxRHZBR2Z5SmtwRmZGOXY3dCt4REFoRWU3VHhKeWNoWEQzNzQraDB2WmhpclBrSXBhTm1OOFFQbWRib2hPYWhWQThkcHE0MytlT0NEUjB2UHYzUjA3UjhGeHdraEtrYSt1TzlkYmtFc3dsenkvaXJRc3pqMWZEN0hPWnF3STRDN2RzRXhudzJhOTJmK2llVm5mcnMrcmo4aEpFb1Z1bUxnZ3hPMnY5QW52TjNreEVIajQvclZtYWQxNmhhYS9PM3dKMy9OMnYvNjhYV3Y5cG81SkxKekM1Y1Azc1d2c3JpaTBseTdlOEdwcUtTODlrcTNEZ29JUUoxREVyT25WQTFMcDRuNzgyb2JOVFNxODlDbzZ0enNGcHA4NHZwbFFmVS9LTHBoNCtQNmpXOXNybVR3UzM2VnhhZk9aRGZhdmVEbXpGa1B6RkFPdnU0U0hzbmNnRXNPWWdoa2ZwWEZsK0JzYWg3TE1zMTlGYy96UEY5ajhrT0dvY1h4VERUZDdCTXJBSUJBeitJVlMrOVpzZlNlNXI3cW9jYy9XL1gxVHRjMVIvZTlIUmVEa1o0QWNJa0NQWXZySkFqQ2s0dStzdG01aUhCdGFFaVFOa2daRktUU3FCVnlPY3N5VEVXbCtidWY5cm51bnhBWGdTQnVVVFJORTBJSVBuTjRENXFRNXZldFF3UDhMWXNiNkhBUUJNSGg0T3ZiNm9xaXFBRjkyODI2OTRNbXZ1bVFnZDc3MUU3L3dMQnlRb2hEUmJHbFRkZ2JXcDVEUTdNeTNQVHZTWDZWeFgxN3RiMkVlejNxTkhGQy84VWYvSHJrZUVaVGRwNHg3VW84c0RtUXNYS0YrUHN2ZFNGUWhkUFNDZzN1TmZVay9IRFhhK2IwSmlYc0xaTUg0M0VlTFUybVVCSkNlUGRiZ2tFYWdweXloek55SllhTGVCS3l1RjQ5dXlVM3VzL05Fd2U5LzlhY1JuZUR5MFJSbEZJVlpJbkZRNG04Z2ptWkpUVFI2UERFYTAveTdUNEtqVWJaczN0MVlyWnYyOUJFRUsyaVFzNGZhMm9YTUNHa1UwcmM5ZGYxTVZsc1pyUFZZckZiclhiT3dRdUNvRkxLNDJMRCsvVnVPMnhRSjlkM2h4YWxpNHJKTjFjNmdtaW1za21kL3RCeVRHM2xMQ1BUaE9CNnRTZjVkaFozN1pTd2M4UHpUZHlacHVtd1VHM1RENjVVeXI5WU1mZFNTd01QMCtsYjVhZWZLUjJxalBqTmZSWi91Sks0VU1ZYXowYkc0WGw5SG9ZK0N2QU5OTVBxNDl0WUUyV1ZYZVZTMXhMQWFGSXlSaVdUcVVKYnhVbGRpcjlCRm9QUENJOU4xR2hERFFPVlhGaXpiNVVFanlqdm83Q0hNbkVkdTFJZXZXc2NrTVhnWTJKVHVySUtaZUdrSUdNM2hZQmJQNjRraWpMMFZWVDBVa2JFSlN2VVFWSlg0NGQ4dTc4WUFnM05zRWxkKytTbW5pd2JWRkxSVlI1MHlxNDZZMk1xY0RXdlpWbGoyZkxlQ2xzTXEwOW9FeDZEbnVJV2dTd0dIOFBLRmZFZGV4Z0tjd3N5emhuNjBvYStDbG1CUTFiSXlVc0V0c3hCQ1UwNEJEUkdvSWhEVGZFSzJxRWxwdllLWGtYSlpJcWtsRzVLVFRPdWZrT3pJSXZCSituMDBicUlWaFdsUldVRjJVWlNZbzlrTUxyQzR5aUtWaWhVdXBCUWJaaGVIUndxZFRsK0Rsa01Qb3VpdEdGNmJaaWVFTUxackE3T3pqczRndk5pVDZCb1dxNVUwU3h1cnJseXZDS0xhWWExMjNBVnNSclBFNGJ4aXY4YVg4SEtGZUtjRlFBK3lpc1NrSlVyT0E3WHhLc0lQSEU0S0ZhaGxMb1FBTGh5dkNLTFpYS0ZnNk1FZkxva2hCQml0OU9FRUxrQ0U2OEFCQkN2eUdKV3JpQ0U0aml2S0VaeWRvNGhoTWd3Q1JaQUlQR0srR05sY2tLSXhZd2VVa0lJTVJ0WmhtVVZLa3dRQ1JCQXZDS0xWZG9RaXFZcURKaG5nQWc4TVJnVU9uMDBSWHZGZncwQVhCbGU4UXRQTTB4SVpLekp4T0lLWG1XRlhPQ3BrTWhZcVFzQmdDdktLN0tZRUJJV0hVOElWVjRlNklNSFNrdVZLcTFXcnNMVGF3QUNpN2Rrc1V5aENvdE9LQ3RXMnF6ZVV0S1ZWMUtzc2xtWnFLU09VaGNDQUZlYUZ3V2ZQcUcxWEtuSnp0SUdaaytGMWNLVUZDbkNZeE9WR2t5Q0JSQnd2Q2lMS1lxT1Rla2hDTEtzakdDTE9iQW1xTFZhbUp3c3JVS2xpWWpEUTVzQUFwRVhaYkY0MDBkUzE3Nk1MQ2dyTTdpMEpGRDZqaXNyWkZrWHRESmxVSHluWHBpaUd5QXdlZDF2dmx5cFR1NCtJRFFxcnJoUWxaMFpaRGI1K2FEanNoSmxYazVRVUpnK3FXdC9jWncxQUFRZ0wwMjZxS1QyUWFFUmVha25zak5sRE1NSGFXMUJXazR1ZHpDc244d2Fick14RmVXS3lncWwzU2JvNDF1SHh5WkpYUkVBU01sTHM1Z1FvdEdGdGVrMTFHUW9MU3ZJTmhRWEdNb0lJWVNpQkpuY1FkTStPWFdGd0ZNOHovQTg1WEFROGM1dm5UNDZKREpHaG1tQUFBS2U5MmF4U0swTFZldENXN1YybU1wTDdWYUx6V0t5V3kwT3ppNTFYWmVDWldXc1hDRlhLRm01VXE1VUtZT0NwYTRJQUx5RnQyZXhpR2FZb05BSXFhc0FBR2dwWG5mdERnQWdBQ0dMQVFDa2h5d0dBSkFlc2hnQVFIcklZZ0FBNlNHTEFRQ2toeXdHQUpBZXNoZ0FRSHJJWWdBQTZTR0xBUUNraHl3R0FKQWVzaGdBUUhxK01UY1FRSDJzcGtxcnlXaXptR3dXczkxbUlZSlB6cWNLTFlGbVdMbEtyVkJwbEJxdFVxT1Z1cHhHSUl2Qko5a3RwdEw4bklxU0FydlZRZ2loV1JuRHNBeUxuMmVveGptc1ZtTkZLY2NSZ1dmbGlxRFFDSjArV3VXdGM5WGlaeGQ4VDJWcFlmYlovd1Rlb2RSb3cyT1QxTm9RcVNzQ3IyWTFHOHNLY3NvS2NzcnlzME5ieFVVbXRLVm9yK3VlUlJhRGp5bk9UaS9NVEtOWldVeWJGSVhhMno5NGdqZFFxRFJSaWUwY2RsdkJoZFRTdkN5am9UUStwYnUzUFUvSDYvNDRBRFRBVUpoYm1KbW1VR3ZpVTdvamlLRlpHSms4dWszSGlOaGt1OFdVY2VLUXR6MGVDRmtNUG9QbjdQbnBaMlFLVld6YkxneURqM1J3S1lJam9scTFUdUZzMXN5VGh3VnZ1dEtMTEFhZmtaOXhqdWVGNk9RT2hLS2tyZ1Y4bUNwSUZ4NmRhREZXbE9WblMxMUxOV1F4K0FhZXN4c0tjOE5heGJGZTFzMEh2a2dYR2MzS2xhWDVXVklYOHYvMjdqbzZpbXVQQS9oZDEyUmpHdzhKZ1FTTElFbHdnaFIzTDlDaWJYRnBvYmdYYUlIaXhSMEt4ZHFIbHhhSDRoWWhnUmpFM2JPdTc0OEprOG51WnRrSVREYjcrNXllZCs3T3pNN2U1SVZ2YnU1Y0tRTlpETXhEWVU0bVFzaktUa2gyUlVBZFlTTjBVa2dsa3VKQ3NpdFNDcklZbUlmaW5BeXV0WUJHWjVCZEVWQkg4RzBkS1JTS3VDaWY3SXFVZ2l3R1prQ3JVY3NrSWpaZlFIWkZRTjFCcGRHWUhKNVNMaVc3SXFVZ2k0RVprRXVsQ0NFNmcwVjJSVUNkUXFNelZISTUyYlVvQlZrTXpJQktLVWNJTVppUXhhQW0wUmdNQmJTTEFUQWROaXlmU29VeHhhQW1VYWswalZwRmRpMUtRUllEQUFENUlJc0JBSUI4a01VQUFFQSt5R0lBQUNBZlpERUFBSkFQSGt3RGdCQkNFUkdSNXk5ZW1EMXpwa0R3Q1dlVXhNWEhQMzc4QkN0LzhVVTNGMmZueU1qSVpzMmFVV3ZUMHVZUkVaRlIwVkVJSVRhYk0zalFRQlBmVlZSY2ZPREFRYXpjdTNldnBrMmFmTW82MWtHUXhRQ2d3c0xDc1JNbUpDVWxIVDV5ZE5iTUdkT21UR0d4UHNsWTVzZVBuOHlhTXdjcm4vL3J6MWV2WG8wZFA2RlpzNmEvckZ2WHRrMmJUL0dKVlhEcHl1VmZOMjFHQ0RrNU9acWV4Y1ZGUld2V3JjUEs5ZXA1UUJaWEZtUXhzSFJhclhieXRHbEpTVWxZS0YrOGVHbm05T21mNkxPbzFMTFZQdjk3OE9DM25idlVhblZFUkdTZmZ2MkhEUm15YXRWS1Z4Y1hnMjlVcVZUSFQ1eW8yY3JRYWZTdnZ4cURsZlB5OG03ZnVkdTJiUnMzVjFmOUsxZXZXUk1jRk5TK2ZYdHJxOUwxK3dzTEMyMXNZR3VybWdSWmJPa29GcjhXOEtiTlcvNzk5enIrOHFmVnEraWZiQTlUblR0NzE2OGYvZVlOVmo3MzExL1hiOTdjdEhIajBDR0Q5ZDhvbDh0L21EdXZaaXZENS9Hd0xKNzc0L3dqUjQ5cU5Kb1Z5NWZObVRWTDU3S0VoSGRidG03REt2L2I5bTBqUjR5NCt2ZmZrNmRNWGJsaStjUUpFK0RucDZiVW9sNHFRQW9XbTRFUVVpblZaRmVFSEdmUG5mdDUvWHJpa2U5L21KdVdudjZKUG83QllPTGxvRlpCZDIvZldyZG1EZDdZTENvcSt1YTc3K2JPKzFHbCtxeVR3WHdhTnRSb05BaWg4eGN1NkorOTk5OTlyS0JTcWRxMGJwMlVsRFJ0eGt5UldEeHYvb0pCUTRZbUp5ZC96cXJXWVpERmxvNUdveUNFRkFwTHpPSTllL2RObmpvTml5RmNmRUpDbjM3OUV4TVRQOFVuc3RsbDNkQktwWUpPcDArZE12bnA0MGNEK3ZmSGp4ODZjdVRJMGFPZjR0TXIwcmRQYjZ3UUhoN3g3dDA3bmJQMzc1ZG1jWEJRa0tlbjU5MTc5MFVpRVhiazN2MzdIVHFGWHZ2bm44OVoyN29LK2lnQXNzd3NYck51M2FiTlcvQ1hYVHAzams5SVNFbEpRUWdsSnlmMzd0dnY0UDc5N2RxMU5lVldlWGw1ZS9idE0rWEt4UGRsRVgvcTlKbndpQWlzN09QVDBNSEJJVGMzRjN1WmxwNng5dWVmdjVrNDBjbkpTZjhtQytmUFh6RC9SNFAzZi8vK2ZjdmdFS3dzRUFoZWg0ZngrZnlQMXNyRHd5TWd3RDhpSWhJaGRQN0NSZUlwclZiNzM0T0hXSG5va0NFSW9iRmZmK1hyNnpONTZqU3NSVndpRW8zNWV1d3Y2OWIyNnRuVGxPOEFxQWhrTVVBSUliRllybENvbUV5TCtIbFFxVlJ6Zi96eDJQSGY4U05kdTNRNStmdnhuTnpjUVVPR0pDUzhRd2hsWm1VTkdEeDQ3Zy9mejU4M2owYWpHYjloZmtFQk52Q2dVcTVjdlhybDZsV0RwN1p1MjRZUUd0aS92OEVzTnVMc3VUL3g4c1FKNDAwSllrenZYcjJ3TFA3dndZTldyVnJpeDU4OGZacVRrNE1Rb2xLcGd3WU93QTYyYWQzNi90MDdQODVmY09ic1dZU1FScU9adjNDUlZDYXJWRlZqWW1OalkyTURBd0xxMWF0WHFUZldWUmJ4Ync5OGxGYXJqWGlWR3RUYWkreUtmSEpSVVZIVFpzN0VjZ2ZUc1VPSDM0OGRaYkZZN201dVZ5NWVIRFJrNk51WUdJU1FXcTNlc1BIWGUvZnU3OXl4M2R2Ym05UmFHM0Q5eGcyOEhZMDcvbnZaTHhnM043ZnpGeTVvdFVpcjFXbzBHaTNTSXF5ZzFYYnQwc1hSMFpINHhoYk5XMkNGc1BEd2xpMWI0TWYvK3Q5NXJOQ2plM2ZpTHdacks2dTl1M2U1dXJwaXZ6WWNIQnphdFRYcGJ3ak0vSVdMOWg4NGdEMFBYTEZzMll6cDB5cjUxZGRCa01VQUlZVDRmUGFqQndsMU80dFZLdFhXYmRzM2J0cWtVQ2p3ZzZHZE9wMzgvVGlIdzhGZU9qazVYYjE4YWZMVXFkZHYzTVNPUEg3eXBHMkhqbE1uVDU0Nzl3Y3JrNXVabjhIbXJWdnhhU01HemZ0eGZrV25MbCs0b0pQRlRSbzN3Z29GQlFVcEthVTdjcXBVNmdzWFM3c3NKazJjb0grZkZjdVdjdGpzbjlldjM3NTFpMVA1R3hweDhkSWxMSWl4LzFOV3JGb1YycW1qdjcrL2lXK3ZxK0RaSFVBSUlWYzNRVjZ1Nk03TkdMSXI4cWxFUlVWOTBiUG4ycDkvSmdieHFDKy9QSHY2RkpmTEpWNXBhMnQ3K284L2xpNWVqTStGVXlnVTIzYnNDRzdkK3NUSmt6b1ArdlF0bkQrL0lEZkh5SC80TEpJeG8wY1p2OUxQeis4VGZDY004L0R3NFBONFdEazhQQndyNU9YbFpXZG5JNFM4dkx5NmRlMXE4STN6ZjV4MzVlTEYzcjE2bWY1WjkvOTdRSHlwMFdnZVBIeFVqYnJYRWRBdUJnZ2h4T0V3TzNYeHZYc3JwbkZUWjJlWE9yV3RYRlJVMU9hdFc4OWZ1S2dUbzYxRFFqcTBiM2Z1eno4TnZzdlYxV1g0c0dHbno1ekJqMlJsWmMrWU5YdnJ0dTF6WnM4YU1YdzRnMUhGWFZDRlFtRnFhaXBDQ0lzNVhIeDhRa3hzVE1lT0hmRWhiaWJpOFhpK1BqNGZ2YXlnc0xDaXdTSG5MMXlRU3FVaXNaakQ0WFRxMkxGRVZJSmlTMCsxYU43OFZWZ1lsOHM5ZGZvMFFzakh4K2ZuWDliUG1UMnJZNGNPK050TmZNS0pjM1BUblU2aWY4UUNRUmFEVXFGZEc3Mk56angyOE9HWThXM2MzRzNKcms0TmVCVVd0bW56bHF0Ly82M1ZhdlhQUG5uNjlNblRwNVc5WjN4Q3dveFpzMy9ac0hIMnpCbGZqUm5EWnJNcmV3ZEhQSXR6Y29qSER4ODlzbXYzSGpxZEhod2N0SFA3OXZyMTZ4UFBHdndTTUUyYk5QbjMydDhmL2R5TGx5Nk5tekRSNEttbHk1WmpRNnFsVXVrLy8vNUxQUFVxTEF3aEZCMGRQVzNHVFB6Z3JkdTNCL1R2LzlPcWxWVjc3RForN05oRGg0OWdRMVlRUWtHdFdzRVlETWhpVUlaR280NmQxTzcwaWFmN2R0N3JQeWpRM1B1T1Q1ODVNMlZhelV4bHRyYXljbmQzeHlmSUlZUlNVMU5QblQ0ellzUUkvU3grK3V6WmJ6dDNHYnpQOUdsVEtSU0tVQ2pFWG1aa1pPS250RnJ0eFl1WHNQN1ROMi9ldXJtNTZieFhUV2pVNjB6ZXk4M0wrK1BVcVk5K0ZTOWZoWDMwR3ROZHZIVHAzK3ZYbHk1ZVBIM2ExTXErMThiRzVzN05HNy90MmhVYkc5ZXFaWXNwa3lkWCtZK011Z1N5R0pUaDgxbVRKbmU4ZmkzNjB2bnc2OWVpL0FMZG0vbTc4ZmtzTG8vSjU1dlp2cDhqaGcrL2Z1UEduMy85RHovU3ZuMjd6cDFDMS83OGMyVnZGUklTOHNlSjM0OGVQNzVoNDY5WXgwS0RCdDUvbmoxanNEUGgxdTNidDI3Zk5uaWZxVk1tMDJnMER3OFA3R1YyZHJaRUlzRjZxNTg4ZlpxYWxvWWRIenh3SUpQSjFIbXZrdEROeldTVk8vdisvWHRpbzdWbWNUZ2N0VnFOZDdJSHRXcjFQakV4THk4UElTU1R5Wll1WC83dzBhUDllL2ZvOUxsL2xKMmQzZktsU3o5TmxjMFZaREhRMWIxWDA2QVFyNGl3bFBCWHFjK2ZmSkxwWjVYVm9aMmpoN0J5YjZGUUtEdDM3SWlNZkIwYkYrZnI0N05zNlpKK2ZmdXExZXFwVXlaWDl0TnBOQnFkVHA4MFljTEk0Y04zN2Q2ejQ3ZmZWaXhiVm9XbE5iR2xHN3dKblEvSktTbU5HelZDQ0JFSE93OGZQa3ovdlFxbEVpK3o5Sks2bXU3Y3VvbDNwdS80YmVkdnU4cmE5ZDlPbXJScTVRcU5SaU9YeStWeU9ZdkZra2drQ3hjdndmdlpyLzc5OTRoUm95NGJtandOS2dXeUdCaGdhOGNON2Rvb3RHc2ppVVNSbnljdXlKY1VGa2hVS3RMbTVqazdJQ1NyOU43cExCWnI1Mjg3RWhPVGhnd2VoQTJLb05Gb3ZBK2pCYXFBeitmUC8zSGVwSWtUN08zdGljZUpuYmtDZ1lESDVjb1ZDb1ZjTGxjbzhCWWxnOEhBNmtBY3FweVFrTkM0VWFQQ3drSjhJUWhmSDU4MnJWdnJmelN4WGN4aWxlc1lzYmEyRGdrTy9tamxzN0t6SWlOZkd6emw0T0NBbDYvZnVFRTh0V1BuenREUVRsMjdkT0Z3T05qSVB3NkhzMy92bm01ZHU4eWE4NzFTcVVRSUJWajhjTFFhQVZrTWpPRnltVnd1MDkyRDVFZDVSYm1aR2ZGVldhOG5xRldyb0ZhdGFyWXlPa0dNRUZJU0dxMnpaODc0L3NNS3hRaWhSVXVXN05tN0R5R0VkenMwSUdSeFRFeHMzejU5OWg4NEtKV1cvcWFaTm5XcXdaWFBpb3VMOFRLWHl5R2VhdVRyZS9iMHgvdUxqVHk3dzBWRVJNYkV4bUsvdE5ScU5mWnJadHFNR2YvZHZVdk1hNFRRbHlOSENvWEM4Uk1tOHZuOGhRc1dmUFRUd1VkQkZnTkxjZWJzV1N4ZnFzYkp5YWxybHk0R1R4SEhMTFBaNVlKU0lWZDhPRjdhbVBYMnJzL244VVJpTVVJb0tqcXFSQ1RhdlhjdmRzckJ3V0hraU9FR1B5SXpLd3N2dTVSZjQ3Z0duOTN0TzdBZkd5Um5hMk9EOTE5blpXWFAvdjZIRThlUDZWemNyV3ZYU3hjdVpHWmxWalFJVDYxV3g4YkZ1VGc3dzBySHBvQXNCcFppOXZjL3lDcTVaZ0pSNTlEUWlySllMcGZqWlh3S1gra3BSZWtwOW9jcEhsUXExYy9mRDVzeTkvekZ5dzBiTmhZVUZHQ25wazZlWE5FZ3VheXNzc0hJTHM3bHNyaW1udDFsWjJlZisvTXZiRXd4TmdzY2QvWHZ2Lzg0ZFdyVWwxL3F2S1Y1ODBDRUF2VnZkZmpvMGYwSERyNk9pcEpLcFljUEhoZzAwTlROUVN3WlpERUExWVd2SWFuZmdZQ25QekdqQXdNQ3NDeE9UazdHRzhWdXJxNUduaXRtWnBZTmdITnhjYTdSNnBmYXUzOC85a3NsSkNUNDVhdFhXRHZkMmRuNTlldlhDS0dGaXhaMzdOalJ2ZnhndS96OC9OZFJVUkVSa1JHUmtXRmhaZTN1UjQ4ZTQrV1ltRmdFVEFCWkRFQjFwYVdWOVdYcmRDQ0lSR0tzUUZ3eXJYMjdkbnYzN2NmS2VMZkpzcVZMZE5yVVJCa1pHVmpCeHNZR0cwRG0wN0NoWENiWHZ6SWxOUlZiTTRoR28xWDBWRTEvL2JiTXpDeXNYeHNoTktCZmYyd2pEeHFOdW5ybGlpSERoaU9FaWt0S3Z2OWg3dVpOdjBaR1JrWkd2bzZJakl5SWpNUW1yUmdYRTF0bko5YlhMTWhpWUhIR2Z2M1Z0aTFiVExnUUlZUThQTDJ3dmwwalVsSlQ4TEtYcHlmeFZGRnhFVllnam9IcjFMRWovbkFNMDc1OXV4SERTM3VLbHk1ZnZuRCtmSjI0RFB1d1JvU0hoenRXMkw1MUt6WnpldWJzMlgzNjlCNDBjS0NIdXp0Q2FPNjhIdzhkT1lJRjdxMGIxN0cyK2U2OWU2MnRyQ1pOclBEWjNmb05HeVFTQ1VLb2NhTkdEUnA0NHlORHVuVHUzSzVkMjRjUEh5R0VidHk4R2RDOFJVVjNJS0pTcVEwYk5BZ0lDQWdNQ0dqYnRyYnNxVnJMd2RwQUFGUlhhbXJwWXk0Nm5lNWFmdTlPZkhLZGcwUFo2QXVCUUVCc3NWcngrYnQyN01DSFQxejc1NStlZmZvUzUyZExwZExJMTZYRDBZSmJCZUhINVhMNXhHKy9lZnpreWZJVkt3TmJ0RHh4OHFSKzNhNzk4MC9yZHUxWC83VG14d1VMejU0N1o3RCtMMSs5d2pjMkhUbHlCQmJLdUVVTEZtRE5jQ1BMMUhHNVhPSktSanQzYkgveTZPSCt2WHRtVEovV3FtWExpdDRGaUtCZERFQjFSWHpZbmtPbFV1M2N2ZHZlenM3S3lvck41c2hrVW56VkJROTNEL3o2LzUyL2dPL29nUkNhTkdrU2NXR0hraEpSUXNLN1huMzZidG0wYWZ5NHNRaWhWNi9DOEdGemJkcVVqVDVlc213NVBtUTRPQ2hvNUlnUituVVRXQXV5c3JJK2pFNmJhVzB0Nk5tak8vRUNxVlE2ZGRwMHJKRnViVzA5WWR5NC9QeDg0Z1VkMnJmdjA3djN5aFhMbHk1ZmptL1NhbU5qRStEdkgrRHZIeERnSHhBUTROT3dZVnBhV2tDTDB0ajk2T3I3Q0tHM01URnhjWEd3bGp3T3NoaUFhc25NekhyejlpMVc3dHFseTladDIvRnhFVVRObWpYREN0ZisrV2ZLdEhLYjdOMjRlWFBGc3JJSndmaFFZbnh6dkNmUHl0cklyVU5LdDFDNmNQSGl3VU9Ic0xLTmpjMkIvZnNNYmwvZHRtMmJYYi85OXMxMzMybTFXcFZLTldIU3BEL1BuQ0gyR3h3Ny9udHNYQnhXbmpMNU80RkFvTjhMZk96SVlScU5ObVRRSUN4L3F4K2c4K1l2d0NwUHA5T1hMVjB5YThhTTZ0eXRib0ErQ2dDcTVkNzllM2g1ME1DQnc0WU8xYi9HMXRhMlQrOWVDS0VUSjA5K1BXNDhjVHd5UXVqMTY5ZDM3NVhlUkN3VzQwTXY4RldFL3Z1dzRLK0xzek1XZ3MrZVA1ODVheloraDUwN3RtT2R4UVlOR1R4bzVZcmxXRmtxbFg0NVpneHh5TnJRSVlPeHZtd2JHNXVwa3ljamhNVGwreWp3ZHU3SUVTT1dMRnJVdjErL2FnWXg4YmVJU3FWYXVXbzFjWnNWaXdYdFltQnhvcUtpSzFwS1RSOXhJUWlEYnQyK2c1ZTdkdTNDNFhBT0hqcUVOM3ZwZEhwSVNQREc5ZXVaVE9iS1ZhdTM3ZGlCWCt6azVJaVBHbDY0YVBHOU83Y1pERVptWnRtY0RtemxpcXlzTER5cHNmWnNlSGpFc0JFalN6NE1wSnM2WlhLZjNyMk5WM0xXakJuSnlTbFlBaFlYRjQ4Y05mckdQOWV3ckhkd2NKZzljOGJxTld0L1dyVUttNVFoL3RpenltckNOelBGYUxYYWg0OGVCUVJZK2tScXlHSmdjVjY4ZlBuaTVjc2F1VlZPVHM3RlM1ZXdjcFBHamQxY1hZY05IVEpzNkJDSlJDS1JTTERsTDVoTVptcGFXditCZ3g0L0tkc1N5YWRodzhzWEw0d1lOU284UEFMclBKMDVlODdPSGR2ajQrT3hDemdjRHJhaTI5bHpmK0lqTGdiMDd4OFZIVDFrK0hDOEg2Tkg5eTlXcjF4cFNsWFgvN3d1S1NucHhzMmIyTGptcjhlTnYzaitmOWpNN0hGanh6NTg5UGlyTWFPeEt5VjY3ZUthQld2Skd3UlpERURWN2R5MUcxOUtva2Yzc21kaVhDNFhHd1dzMFdnT0hqcTBhdlZQSllUNUlDMmFOei85eDBtaFVMaDA4ZUxoSTBzbnM1MCtjK2JwczJmTUR5djV0bXJaa2s2bkt4U0tQUjhtZ3dnRWdzQ0FnQjY5KytEUDFscTFiSG5vd0lIck4yN0k1WElHZzBHbjBSR0ZrcGlVWkxDcU5CcnR3UDU5c0NIVmN3QUFJQUJKUkVGVTNYdjBqSXVQeDFicFhMUjR5YVpmTjJJcldCNDlmQWkvOGxPM2kyRXRlWU1naXdHb29vS0NBcnpmazBxbFRoZy9UdithSmN1VzRYTW9NUDM3OWR2MTJ3NXMrUEFYM2JyTm0vdkRyNXMyWTZmZXYzK1BYemFnZnorRTBGLy8reCsyNHdaQzZNdVJJN3k4dkxacytuWFJrcVVwS1NrTkd6UTQvY2RKSG8vMzR1WExUWnNOREpkdW9MZDN0Y0RhK3NUdng3dDIrMElrRm5PNVhJOTZIbHF0Rmh0TFIxeUFXTCsvdUdiQld2SUdRUllEaTFOVGN6M3UzYitQeDFiZlBuMDh5OC95d0N4ZXRDZ3NMQnpybldBeW1TdVdMWnMyZFVxNUN4WXVsTXZrTzNmdkpvNnNjSGQzeHhaL0dEWjBxRVFxWGJOMm5WZ3NuamxqQnZaQkhUdDIvR25OMnBuVHAyRXJ4azJhT0hIemxxMzZtekNGaG5iU3I0OVB3NGJidG00OWUrN2NobDkreGxlMTF5RVJmOW9zaHJYa0RZSXNCc0FZWjJkbnJCZkMzdDVPNTlUQUFRT3VYTHI0emJmZjVlVG1MbDJ5Mk9EYnJmajhQMDc4M3IxbkwxdGIyMjFidHpScDNGam5BZ3FGc25yVnluNzkrdTdhdmVmbHExY0toYnhkMjdaTEZpM0dHczUwT24zaStQSGR1M1c3OXM4L2JoOW1rVmhiV1cxYy93dCtCeGRuNTZaTm0wWkZSVkVvRkNhVHllUHgzTnhjZS9mcTlRTmg2VTZpSVlNSERSazh5TWlYL0tuN0tJQkJGUGkrVzdpTXRNSTl2OTBOYU80K2RHUU5yL05iZzRweU16UGlvejBhTldkVWZxL1BUeTBwS2VueWxhdkd0MzNMemMyMXM3UEQxcEt2L1RRYURkN0tObVhXQmthcjFlSVAvVmdzbHNIQnpyVk5YbnBTU1g2MmIzQW8yUlZCWEM3WERMNWZBTlJtbnA2ZUg5MS9VMmNoOWxxdWFyOHpLQlJLZGZaTUFlYnhpeG9BQU9vMnlHSUFBQ0FmWkRFd0E2Vi9OVk4waHdvQVVDMWFMVUlHZGhja0JXUXhNQU0wT2hNaHBQcllkR1FBS2tXbFZOQ1pMTEpyVVFxeUdKZ0I3QitNV3FrdzRWb0FUS1ZVeUpqc0N2ZFMrY3dnaTRFWllMRFlDQ0dWMHNDV1FnQlVqVmFqVnNpa2tNVUFWQUtGUW1IenJLU2lFcklyQXVvT1VXRWUwbXA1QXQwcFBHU0JMQWJtUVNCMGtaWVVxaFRRTkFZMVExU1lUMmV5ZURiMkpsejdPVUFXQS9NZ0VEb2pDaVVuOWIwSjF3THdFVXFaVkZwU2FPZGllRVVPVWtBV0EvTkFwZEdGN3Q3U2tzS2luRXl5NndMTW5GYWJsUlRMWUhOdG5TdmNET1h6Z3l3R1pzUGV6Wk1uc012UFNGTEtwR1RYQlppeC9Ld1VoVnptN3V0SG9kU2lBS3hGVlFIZ285eDgvV2dNWmxyODYrS2NEUDFWSWdINHFQeU1sTUtzZEFjM0x4YVhUM1pkeW9HMWdZQTVvZExvWG41QkdRbHZjdE9UQ25NeXJCMmMrRFpDT3BOSmRyMkFHWkNLaWdxeTBtU2lZbUc5QnZhdUJoYWJKaGRrTVRBemRDYkxvMG56b3B5TTdPU0UvSXlVL0l3VUpwZlA0bkJaSEQ2RHhhTFVtaW10Z0h4YXBGSXIxQ3FWU2lFcktjalRxSlFNRnR2TFA1ak5zeUs3WmdaQUZnT3pKQkM2Q0J5Y1N3cHlDN1BUeElYNUNvbW9CR1dUWFNsUUcxR29WQmFISjNCd3NySVRjcTF0eWE1T2hTQ0xnZG1pVUt6c2hGWjJRb1NRV3FsVXF4UnFsUkpCSHpMQVVTaDBCb05HWjFEcFpyQ2ZIbVF4cUF0b0RBWU45cThFNWd6R1VRQUFBUGtnaXdFQWdIeVF4UUFBUUQ3SVlnQUFJQjlrTVFBQWtBK3lHQUFBeUFkWkRBQUE1SU1zQmdBQThrRVdBd0FBK1NDTEFRQ0FmSkRGQUFCQVBzaGlBQUFnSDJReEFBQ1FEN0lZQUFESUIxa01BQURrZ3l3R0FBRHlRUllEQUFENUlJc0JBSUI4a01VQUFFQSt5R0lBQUNBZlpERUFBSkFQc2hnQUFNZ0hXUXdBQU9TRExBWUFBUEpCRmdNQUFQa2dpd0VBZ0h5UXhRQUFRRDdJWWdBQUlCK2Q3QW9BVUMxeWlVZ3VFU3RrRW9WTXFsVElrRlpMZG8xQWJVR2wwWmtjTG92RFkvT3MyRHdyc3F2ekVaREZ3Q3dwWlpLQ3JQVDh2Q3lra0NPRUpGU2FHRkhGRkFwQ2tNV2dGQlVoNjZKQ3ZsWkRSMW9LZ3ltd0V3cUVMaHkrTmRuMU1neXlHSmdmVVVGT2Ftd1UwbW9TYVl3SFBQdFlHb3ZzR29GYXpVMmpiQ3N2YVphVlZwaVZadXZzN2xpdklZVmE2N3BuSVl1Qm1jbExTOHhKZVNlaVVFL3pISkpwVExLckE4eEFHcFZ4am1OM25hMFpJQ2xvbUprcUtpcW8xemlRd1dLVFhhOXlhdDB2QndDTUtNckp5RWw1bDBwbDdPSTdRaENEU2ltaVVJL3o3Syt5YmFReXlmdW9GMnFWa3V3YWxRTlpETXlHUnFYTVRJek5vZENQOElWaUN2em9ncXA0d3VUK3diVlRLK1JKYjhLMHRlbEpML3hBQTdPUm1SU3ZWR3RPOGV4clYzc0dtSnQ0R3V0ZmxyVkNYRktZbFVaMlhjcEFGZ1B6b0ZFcGkzTXk3cktzY3FrMHN1c0N6TjVERmorUFFzL0pUQ0c3SW1VZ2k0RjVLTXpKMUNMMGlza2x1eUtnam5qQzRtcGtVa2x4SWRrVktRVlpETXhEWVU1R0FwMVZBdDNFb0lhRU0zaHFSQkVYNVpOZGtWTHdrdzNNZ0ZhalZraEU3K2d3amhqVUdCbUZra2xqS09WU3NpdFNDcklZbUFHNVZJb1FLcUJBVHpHb1NTVVVxa3dtSTdzV3BTQ0xnUmxRS2VVSW9TTElZbENqUkZRcXRJc0JxQVJzV0w0TU9vdEJqVklncWxhakpyc1dwZUNIR3dBQXlBZFpEQUFBNUlNc0JnQUE4a0VXQXdBQStTQ0xBUUNBZkxCK01RQUlJVlFVOHpianhvMEdZOGN4ckQ3aFpqeWlwTVQ4c0RDczdOaXVQVnNvTElxSnNmYnhxWVZMbTFlVFdpYWpzV3ZYQXNHMUhHUXhBRWhSWFB4aS9ueEplbHJTWDM4MitIcHMvZEZqYU14UHNqaHlmbGhZeEpxZnNIS2JuYnNMbzZOZUxKaHYxZERIYjk0OHUrWXRQdnIyMTVzMjVqNStqQkN5OXZGdHVlN25UMUhEaWhRbnhDZWRPK2ZXcTVkZFlIUGpWeGE4amt3OGV6YnoxczNnelZzZGdvTS9Wd1hOSG1ReHNIUmFyVFpzeFRKSmVocENTRmxjbkhIcnB2ZFhYMytpenlLMmYvTmV2a2o0L2JoV3JTNk9lZnZ3MjI5Y2UvWnFNbXMyeDlIUnlOdmxPYm1peEVTRUVQMUQ0MTBwS2trOGM4YVVqOVlvbFpLMHRLWnp2bWZaMlpsWVc2MVdXeElYbC8zd1FkYTlld1dSRVFpaDdQL3Vkenp4QjlOYWQ4czR0VnhlRUI2ZWRmOWUxcjE3MkhjU0lmUnl5YUtPeDA5d25KeE0vRGdMQjFsczZTZ1VDdGxWSUZuOG9ZUFovLzJIdjJ3NmV3NlYvcW4rWFZCbzVhWU84dHc5U2hMaXNYTDZQOWR5SGo3d1c3aklyVWRQMDIrb0xCSEY3TjVsK3ZXNXo1NjIrR21OUTVEaDVxcEdwUlFsSlJYSHhwWEV4eFhIeFJhOWZhc29LQ0JlSU0zTWpGanpVOUNHalJxVlN2VHVYV0YwVkdGMGROR2I2T0w0ZUsxS3BYTTNSVUhCaTRYejIrMC8rT20rbjNVSmZJOHNIWnZEUUFqSjVSYTZQbnZxMzMvSDdOdExQQkt4YmwyYlhicy9VV3VPeW1EZ1pScy9QNTl2dmswOGV5WjI3MTZWV0lRUVVwYVV2RnF5T1AvbHkyYnpmdnhFK1NYUHpVMDRlc1MrUlV1ZDN3cmlsSlFYQ3hlSTNyL1RLSTM5SkZEb2RBcU4rbWphbElLSVNJM2MyRW9PTkM3WHJWZHZyNkhESUloTkJOOG1TMGVqVVJGQ0VvbUM3SXFRNFAwZmYwUnQyWVRLYjdRalRrNTYrTjAzYlhidDVybTUxL2duVWduZDBCcWxpa3FuZTQ4YTdkcTl4K3VOR3pKdjNjU09KLzE1enFwQkE2L2hJMnI4MHhGQ0hnTUcraTlhcEJQRUNDR2xTRlFjRzFQUnV5ZzBtbzJmdjFPblRoNTkrN0hzN2U4TUgxcFJFRE1FQXNmMkhadzdkUksyYlVmbndtTFRsUUJaREJCQ1NDcXh1SGJ4MjkyNzRnOGR4Rjg2dEc0alRrNlNabVFnaEtUcDZRKy9tZFJ5N2MvMkxWdWFjaXRGWWNIN1U2ZE11VktjbW9xWDA2NWVMbzU1aTVYNVhsNU1XMXU4UTBDYWxSV3paN2Zuc09Gc0J3ZmpOK1M2dVBSNzlzTGdLVmx1N3ZQNTh3b2pJMHRmVXlpTnBrN3ptVERSbEhvaWhLZ3NscldQajYxL2dLMS9nRU53TU5QR3h1QmxGQnFONStGaDdkdklOakRRTHJCNW5Sd1Q4bmxBRmdPRUVNclBGeXNVS2liVEluNGVOQ3BWNVBxZlU4NmZ4NDhJMjdRSjJyUkZVWkQvZU5wVWNYSXk5cmY4NDJsVEdrNlk2UHZOdC9xdFNCMktvcUs0Z3djcVc0M01PM2N5Nzl3eGVDcmg2QkdFa0V2WGJoL040b3JrdlhyMWF1bGlXWFkyOXBMRzRUUmZ1ZHFsYTFkVDN0dHcvQVNQQVFPNWJtNGZUVlZCa3lidDloMm8ydGkxa3ZmdlJlL2ZDeG8zNXJxNlZ1SHRkWTlGL05zREg2VldheUplcFFhMTlpSzdJcDljY1Z4YzJLcVZlSU1VSVdRZkZCUzBjUk9OeWVRNE9iZmR1Ly94OUttaWQrOFFRbHExT3U3QS90eG56NXF2V01uejhDQ3J3bG4zN3l1S1N2Y0JrbVNrWXdWRlFVSEs1VXRZV2RDb3NiV1BEMzY5VnEyT08zUXc3dUFCcmJwMEJUS09xMnZ3cjV1SjF4aG43ZXRyNHRkTFk3R3FGc1N2TjI1SVBITWFJVVNoMFJ2UG1OSGdrdzFjTVNPUXhRQWhoSVJDcTBjUEV1cDJGbXRVcW9TalIrSU9IaUErbm5JSURnbmV2QmtQRkxhRFE3dDlCMTR0WDViejhBRjJwQ0E4N083STRmVkhqZmFaT0luTzQzMythc2NlMkZjVUhhMXpVSkthR3I1cUpWWnVOSFVhbnJPaXBNU3dGU3NLbzE3alZ6cTBidE55elJxbWphM3BuNWozOG9WYUxqZDR5cTVGaStwM28yZmN1b2tGTVVKSXExYTkyYkhkSVRoRTBLaFJOVzlyN2lDTEFVSUlOZlYzdlg4NzlzN05tTTdkNnVZL2llSzR1UERWSzR2ZXZpVWVkTy9YTDJESlVpcWRRVHpJRkFoQ3RtNkxQM3dvWnU4ZXBORmdJM01UamgxTnZYS2w4ZlRwN24zN0dmL0wzZmU3eWI3ZmZtZmtncXZ0MjJvVUNvU1FSLzhCZ2N0WFZQc3JLNldXeWQ2ZFBCRjM2S0FHajFFcTFXZkNSTi92SmxlMkF6ZnAzTG1rYytjTW5tcStlazMxc3pqditmTnlyeldhL0pjdklZc2hpd0ZDQ0FrRW5FNWRmTy9laW1uYzFOblpSVUIyZFdwU2NWeGMvT0ZENlRkdllNR0tzdzBJdEc4WmxIYnRtc0Yzc1IwZDNYcjFUcnQ2QlQ4aXo4c05YNzBxL3NpUmh1UEh1L1h1clpQZ3BtUFoyVWt6TXhGQ3Nydzg0bkZSVXBMby9UdjdvR0FHbjErcEc1WWtKQ1FjUC9iKzFDbFpkaGJ4dUVlLy9seDM5MVRDbDZDRFlXM3QzQ20wOGw5QmRiSDF4Z3ZxSDdGQWtNV2dWR2pYUm0rak00OGRmRGhtZkJzMzkwcjhTVnRyRlVaSHh4OCttSG4zcnM2b05VeEJSSGhCUkhobDd5bE9UZ3BmdlNwMjM5NEdZOGQ1REJoSVkxVjZPMVNXblQyV3hZcjhjbG1jOU5lZjcwK2VvTkRvdGdIK2djdFg4TnhMZTJ4YmI5dUI5L3lHci8wcCsvNTloSkNnY2VPUXJkc1JRdUxVbElmZlRFci85eC85RDBxNWVDSGw0Z1VqTmJGcDVsZk5MSlprWk1iczJXMzhHc2NPSFd6OS9JbEg2ZzBla3ZUbk9XeklDamJPMnFsVHgrcFVvMjZBTEFhbGFEVHEyRW50VHA5NHVtL252ZjZEQXMyOTd6ajE2cFd3RmN0cjVGWjBIcC9qN0l4UGtNT21uNlZldWVMV3U0OStGaGRFaENmOGZ0emdmYnpIZkVXaFVKajJwVk9RWlRrNStDbXRWcHR4OHliV2YxcVNrTUJ4Y3NaUEVRZVQwWmlsSDBkaE1GajI5Z2dobHIyOWE0K2VCclBZaEsvTGNQZDN5M1UvdTNidmdiOFVKU1hlR1RiVTRKV3lyTXlQRGlCaDJkdnJaREhUMnJyanNkL2ZuZmhkbFBqZXBwbGYvUzlIVmZtUGpMb0VzaGlVNGZOWmt5WjN2SDR0K3RMNThPdlhvdndDM1p2NXUvSDVMQzZQeWVkWHVnRklMcmZlZmJJZlBDQ0dsSDNMVmc0aElSOXR4K216RFFnSTNyd2wrZnovNGc3c2wrZmxJWVI0OWVxMTN2R2J3YzZFbk1lUGN4NC9ObmdmNzFHakVZM0dkWGJCWHNyejh0UXlLWTNOd1JKY2xwV0pIWGY1b2p0eGV0NUhlWTBjV2JVc1psaC93aFhwakdQYTJEU2VQb09zVDYrZElJdUJydTY5bWdhRmVFV0VwWVMvU24zK0pKSHM2aUNFVUlkMmpoN0N5cjJGUXFFRXJsaFpIQnNqU2t6a2UzazFtamJEcFVzWHJWcGRmL1NZeW40NmhVcWwwdWxldzRhNzkrbjc3dVNKaE9QSEdrK2ZXWldsTlNrVWhCQ1hNRnhNa3A1aDVlMk5FRW8rL3ovOG9IdnYzcFc2cTExQW9FTklhOWN2dWx2NytqSnNCRnFWK3NIRThjcmlZb1NRWS9zT2Znc1d2bHkwRUJ0WllkK3lWZURLVlhlR0RjRWVIakw0cEdVeDBBZFpEQXl3dGVPR2RtMFUycldSUktMSXp4TVg1RXNLQ3lRcUZXazc1am83SUNTcjlON3BOQ1l6Y01WS1NWcWFhL2NlMkZnQ0NvMUc1M0NxWEEwNmwrdjd6YmRldzRicERoRWo5RWN6ckt4b0hJNUdvZEFvbGRqL1lzY3BkRHBXQitMUVhYRnlrcFczdDZLNE9QMzZEZXdJMzh2TDltT0xVdXByczdOc2VhRGs4Ly9EZ2hnaDVQM1ZWeFFxcGZCTjZaQTQ5Lzc5V2ZiMldCQmp6KzRNZmdrNlk5cmt1Yms2SDZmOThCVFV2bVdydG52M1lXVmlWMGJBMG1YMUJnNnE3RmRoNFNDTGdURmNMcFBMWmJwN2tQd29yeWczTXlNK3ZRcHZ0UFh6MSttc3JENzlzYm9hd2hKbERjYU9hemgrQXY0eWF0T3Y3MC85UVZ3VmlPZFJEejliOHY2OWMrY3VpV2RPNDhzN2VJLytxam9yNTZtazB2Z2pSN0N5bFkrUFExQnczS0dEMkFBU0tvdnQwcVVySHRNSUlUcWhqNFc0eXBxUk1XMFl0YXkwdGpSdTFYK3hBUjJReGNCU3BQNTlGUitRVUFWc0J3ZGhtN1lHVDJrVVpaTkhxT1dmNXVIdFl2d3BIOC9EZzhibHFpVVNoRkJKWEp4S0xNYkNHaUhFdExWMTY5T255alZFQ0VWdjJTeEpLMTN5d3ZmYnlRaWgxQ3VsWTlxY08zZW04M2pTRDdPaWRaNEthdlJXdkRRQ2J6VmpuZDJnUmtBV0Ewc1JzWGFOcG9McFpLWndDR2xkWVJZcnkxYTUwNWtUakhjSVVQRWhFRlNxd05jWDIybXBJT3AxN1A1OXlxSWk3RlQ5VWFPck1FZ09sMzc5ZXZMLy9zTEt6cDA3dTNUcGtoOFJMazVPd282NDkrbURFRklVRnVMWE13VmxXYXkvK3JBUmVMc1lWbUtyUVpERkFGU1hTaXpCeXpwWlRHaENsaDIzYnR3WXkySnBlanJlS0dZN09ubVBHbDNaajlacU5HcTVuTTdoWlAxM1AyekZNdXdnbmNkdjl1TUNoRkRzbmozWUVaYURnME5JYTkwc3RpbWIxS01VaWZCeTI3Mzc3UUlERFg4ZWxTclB5OE4vcFZXMGVCdW9BbGpkRG9EcWttV1ZUWGhqQzhzTitGQkpTMk9heml0clF0cTNhSVdYOFc2VHh0T25WMnFkSFVsNmVzemVQVGNIOUUrNWRESHJ2L3N2RnN3djdRK2hVZ05Yck9RNE9tYmN1cG43N0NsMnNlKzMzMkZydWlzSzh2RTdFRHUreXgyM3RhWFFhSWIvbzFCRVNXVkRhN0JCSUtCR1FMc1lXQnlQUVlNQ2x5d3o4ZUsvUXp0aWZidEdTREl6OERLMy9ISU5xcElTckVBY1FPWVFIRXloMFlpZDEvWXRXN24xTHUwcGp0NjZ4ZmU3eWNiLy9DOSsrL2JXb0FIWTRJZW9qUnNRbFlyUDhHNDY1M3VYTGwzVU1sbjAxaTNZRWI2M056NnFnVGdvZ2tWWWtGTk8yRXZKK0hBOWJNTzkwanZYaHl5dU1kQXVCcUM2c0RuTjJBcVFPcHVIeXJKTEo5Y3hiY3Nhb1F3cksydkNVamgwSGk5d3hVcDgrRVRXL1hzUEprM0kxNXVmWFJ3WEowNUp3Y29hcGJMY3hPNFBRVngvMUdpc295UGgyRkY4a25IVDJYUHdKWmp4eVg1VUZvdTRoYWdpdjdSZFRLSFRXYmJHaHMwVXg4V1ZsaWdVZnYzNnhyOHp3SFRRTGdhZ3Vvby9MUCttVmF2ZW5UekJ0TEdoODNnMEZrc3RsK05OWm82TEMzNTkrdlhyeEJYalBJY05KNjZucmhLTDVjbkpEeWROOUYrOHhIUHdFSEZhYXNhTkcrbi8vbE1jRzZ2LzBWUW1zL1R4SUlYU2VOcDBiRGhkUVVSRS9MR2oyQVVPcmRzNHRtdVBYeS85VUIrZHZwU1NoQVNzd0hOM043SjJ2bGF0enJ4OUd5dHpYZDJxTTFpNzVOMDdVV0lpckNXUGd5d0dvRnBrdVRrbDcwcURUTmltVGZ6UkkvaTRDQ0o4aWVHc2UvZkNWaXdqTGhxWDgraGhreGt6OFpmNFl6UWFrNWwxLy82ekgrWVkrRlFLUmRpMlhmMlJJNFZ0MjJsVnF2RFZLNTA2ZFhidDNoMWI3KzNwRDk5amo5ZW9ERWJUT2VYZUxra3ZIYWJOZFhYREQycTEycUtZMHMzdWVQVThqWHl4dWMrZnlmTnk4Uy8ySTkrYWlrV3UveVhwM05uU3RlU25UMi93OWRncTM2ck9nQ3dHb0ZweW56M0R5eTVmZE9mVjg4UVhTc2N4QkFMbjBGQ0VVTXFsaXhGcjEyclY1UWFRRmNmRzVqNTk2aEFTZ2szV0tCdWxZR2R2NitkSG9kT0pBODRZVmxidS9mcDdEUitCejkrak1CZ3RmbHFMbGVWNWVVOW56VlIrMkFmRWY5RVM2NFpsMjNtbzVYSkpXaHBXNXJxVlpiRWtMUlhiaUJvaFpMemJJZTN2di9HeVU4Y3FMcTZXY2ZNR0ZzUmxhOG1IaEFnYU5hN2EzZW9NeUdKZ2NVcmk0aXRhU2syZjF1Z2U5ZGhpUUhoWjJLWXRqYzFPUEhjV2IvWlNhSFRiZ0FDL0JRc29kTWFiSGRzVFBuUWRJSVJZOWc1NEcvUDFwbzJkVHB5azBobHl3dUp0UEE5M2hwV1ZRMUFROWhFMmZuNmVRNGE1ZHU5ZTBYQUxsVVR5ZE00c1NYcHAybnAvOWJWSC8vN0VDNHBqWS9FSGhsWU5HK0xIQzErWDdRTmkzeXFvb3E5VVhsQ1FjZnZXaDhyYlk0UGtxaUR2UmZuTlVyWGEvSmV2SUlzaGk0SEZLWXg2VGR5RnFEcmsrZm5ZV3BjSUlTdnZCaHduSjdlZXZkeDY5bExMcENxcGpFS2wwcmxjS29NaHpjcDhOR1Z5UVhnWS9rYWVwMWU3dmZ1ZXpwbUZkUnlMM3IwTC8rbW41c3RYaUpKS3AyWlFXV3lPc3d0Q3lLMVhiNjZidStlUW9kYSt2a1pxSXN2TmVUNTNMdDRON2RpK1E1T1pzM1N1eWY2d2NSUkNTRUM0VzlxSFpkNG9kTHBkOHdwWHc0alp0Uk1mVWxKdjhKQktMU1pIQkd2Skd3UlpERURWdlR2eE83NlVoR09IRHZoeEdwdUR6US9XYWpTSlo4KyszYmxESlJialp3Vk5tNFpzMmNheXMyczBkZnJUMmFVOXhXbFhyeFJFaE9NQlordm5oNDBJZHUvYno3MXZQK1BWS0l5T2Z2N2pYSHpYWjc2M2Q0czFheWxVYXV5K3ZZaEN3WllyUWdqaG5TYzBOdHVtbVI5V2x1Zm41eng4VlBxaC92NFZQWTdMZS9FOCtjUEs5RFF1MTNQb3NNcC90MHJCV3ZJR1FSWURVRVdLb3FMRUQvMmVpRXIxSEdKZ3dmWG9MWnZ4bVhVWTV5NWRtNjljaFEwZmRtelh6bWZTTi9oeTdKTFUxTExMdW5ZMXBRNGFsU3IreU9HNGd3ZndQbVg3bHExYXJWK1ByYTFNNDNMZmJOdXEveTZuME01NDZLZjljdzN2djNicDlvWEJUNUZtWjc5WXZBanZlUEdaT0lsTkdKdGNXYkNXdkVHUXhjRGkxTlJjajd6bno5VFMwcFU4blVNN0U1K0c0UnBObVZyNDVnM1dPMEZsTUJyUG1PbGRmZ0ZsMzhsVDFITDV1NU1uaUNNck9NN09IdjM2Njk5TlgvYUQvK0tQSE1HRDJIUG9zR2J6NXVIUjV0R3ZuMzRXTTZ5c2ZMLzlGbi9KZFhGaFdGa3BTMHBvSEU1RkRYQTZoMlBiekMvci9qMnMwVjIvOG5PMWRjQmE4dnBncmdjQXhyQWRoR3hISjdhamsvN2FDeTdkdm1pM2J6L2IwWkZDcHplZU5zM2cyK2s4WHZEbUxieDZuamIrL2gyUG4vRFdXOG1lUXFFMG5UMm4vZjZETHQyKzRMaTRzT3dkWEw3bzNtYm5iaE9YM1hFTzdSeDY2cFNnYVZNS25lNi9hTEgvd2tYRU5pYlR4cFl0RktJUHMwam9mTDVUcDlBT1I0L3pQY3MyMEhMdTNLWGppVCs0cm03dWZmcFd0TzBwdzhvcWFOTm1qNEdENkR4KzBJYU5OQ2JUMEZVVUdwZUwvV2RraERLb0NFVk02TVlDRnFpa1dQYnJ6Ly8wSHh3WUZGSjdON2dyeXMzTWlJL2V6blBNbzlXNnYrUWthV21aZDI1N2ovbkt5RFh5Z2dLbVFJQ3RKZjhwcUdVeVVlSjdRZU1tRlY2Z1VGQnBOQ01SS2NuSTBDZ1VmRTlqZzRzMUtsVnhUSXhOczJiVnJtOXQwVk5XM0U0dGJSeE13bWJZT3JoY2JxMzd5UWJBdkhEZDNJd0hNVUxJK0t6aTZxT3gyVWFDR0pzMll2d09YTUswd0lwUTZmUzZGTVMxRGZSUkFBQUErU0NMQVFDQWZKREZ3QXhRcVZTRUVMWHErOEFCWUFBVmFSR3FMVDlWa01YQURORG9USVFRVDBQYVJ0U2dUckxXcUduTXFtOXFWYk1naTRFWm9ETlpDQ0ZycmNhRWF3RXdsWTFHemFrMTI2ZENGZ016d0dDeEVVTFdta3JzandtQWNTeWtkZElvbVpERkFKaU9RcUV3ZVZiMTFRb1RyZ1hBSkUyVlVocENQSUVkMlJVcEJWa016SU90MEtXaFNpNkFMbU5RUS95VVVncUR5Yk94SjdzaXBTQ0xnWGtRQ0oyMUZFcGZhYUVKMXdMd0VZNGFWVU9WWE9oYWoreUtsSUVzQnVhQlNxTTd1bnMzVXN2YnlHSFdQcWdXR2tMRHBmbFVOdGZXMmQyRXl6OFR5R0pnTnV6ZFBEa0N1NTd5SWlkNGlBZXFJVlJlTE5Tb1BYMzlLSlJhRklDMXFDb0FmSlNIcngrRHlmcFduTnRPSVlhbHdFQmxVUkRxSWlzT2xZdUVibDRzcnVGRjZjZ0Nhd01CYzBLbDBldjdCV1Vrdk9sWmxOOWFMbnJKNG9YVE9ZVlVpR1h3Y2ZYVjhrN3lFbStWUWxpdmdiMnJzUlhwU0FGWkRNd01uY255YU5LOEtDZURtcHpRVlZiY0ZSV24waGpwVkVZMm5abExwU0Z0YlpuU0NraEhSWWlMMUZ5TlJxQlJCU3FsZksyR3ltTFhheExNNWxtUlhUVURJSXVCV1JJSVhRUU96aVVGdVlYWmFlNkYrZTVxSlZJYTNuMERXRG9xbGNIbTh1MWNyZXlFWE90UHUzaHBkVUFXQTdORm9WalpDYTNzaEFnaGxVS3VWaWsxYWhYU2tsMHJVR3RRcUZRbW0yTXVtK2xCRm9PNmdNNWswV3ZOSWk4QVZBR01vd0FBQVBKQkZnTUFBUGtnaXdFQWdIeVF4UUFBUUQ3SVlnQUFJQjlrTVFBQWtBK3lHQUFBeUFkWkRBQUE1SU1zQmdBQThrRVdBd0FBK1NDTEFRQ0FmSkRGQUFCQVBzaGlBQUFnSDJReEFBQ1FEN0lZQUFESUIxa01BQURrZ3l3R0FBRHlRUllEQUFENUlJc0JBSUI4a01VQUFFQSt5R0lBQUNBZlpERUFBSkFQc2hnQUFNZ0hXUXdBQU9TRExBWUFBUEpCRmdNQUFQa2dpd0VBZ0h5UXhRQUFRRDQ2MlJVQW9GcmtFcEZjSWxiSUpBcVpWS21RSWEyVzdCb0JrMUJwZENhSHkrTHcyRHdyTnMrSzdPcVFEN0lZbUNXbFRGS1FsUzdLejFMSTVRZ2hPbzFHbzFFWk5MS3JCVXltVlNLeHFMQlFyZEZxdFhRbWsyOHJGQWhkT0h4cnN1dEZHc2hpWUg1RUJUbHBzVkZhclliUFlYaTQyVmx6V1dUWENGU2RSSzdLS2lncHpFNHJ6RXF6ZFhaM3JOZVFRclhFdmxQSVltQm04dElTYzFMZTBXbFViMWQ3SHB0SmRuVkFkWEZaOVByT3RrcVZKaW1yc0NBelZWeFU0TkU0a01GaWsxMnZ6ODBTZi84QTgxV1VrNUdUOG83SFlqVHhGRUlRMXlVTU9yV2htNTJIbzBBcGt5UkZ2VkNybEdUWDZIT0RMQVptUTZOU1ppWEdzaGwwSHc4SE9nMStkT3NnQndHM2dhdXRTaUZQZVJPbXRiREhzUEFERGN4R1ZsSzhWcVB4ZHJXalVNaXVDdmhrckxnc053ZHJtYmlrTUN1TjdMcDhWcERGd0R4b1ZNcWluQXdYT3lzV0UwWkwxSEdPdGp3V2cxYVFsVUoyUlQ0cnlHSmdIZ3B6TWhGQ2RnSU8yUlVCbjRQUWhxZVFTaVhGaFdSWDVQT0JMQWJtb1Rnbnc1ckhZa0Ezc1dXd3MrWlNFRVZjbEU5MlJUNGYrTWtHWmtDclVjc2tJajRIQms1WUNocVZ3bUV6bEhJcDJSWDVmQ0NMZ1JtUVM2VUlJU1lkaHNOYkVBYU5vcExMeUs3RjV3TlpETXlBU2lsSENMRVk4T05xUWVoMG1nTGF4UURVS3RqSWY1cEZUbzIxV0RRS1JhTldrMTJMendkK3VBRUFnSHlReFFBQVFEN0lZZ0FBSUI5a01iQXMweGIvZk83S1RZT25WbS9kLy8zS1RURUppWis5VWdEQW1wbkFrb2pFa2tObkx1NzUvYysyclFJV1RCdlhyMXRINm9mbmdWcXQ5dUNwOHlucFdkc1BuMnJYS21Cdzc2NkRlb1I2ZTdxVFhlVnliajk4ZnZYV2YxaTVlYk5HWXdiM3hzcG5MOTlJVHM5a01Sa3NKcFBGWXJLWURCclYyRXh4SHBmZHUwdjd6MUpsWUNySVltQkIvcjMzV0tGUUlvUWV2WWdZTkdsdVF5K1BBeHVYZFdyZEVpSDA0SGw0U25vV0Zzb1Bub2MvaTRqMmNIRXlQWXVUMHpKbnI5aFlJNVVjMXZjTFBHUjF2STVKMkxUdmQ2dzhZY1FBL0xKamYxNitjdk0vMHovQzA5M2wvY05MSmw2c1VxbnVQbjU1OU56bGppRXR2aDA5MlBqRlNxWHE1b09uNTYvZGNiQ3pXVE4vbXVsVkFwREZ3SUw4Y2VFYThhV3ZkNzAyTGZ5eDhzRS96aE5QSGR5NGZIaGo5ZXlWQUFBU3BVbEVRVlMvTDB5L3Mwd3V2L0R2M1JxcFpFdi9KaFdkc3VKejhUS1ArNmxXVzFlcjFZbXBHVkd4Q2E5ZXh6d05lLzNnZVhoeGlSZ2hkUGZ4aTNIRCtqR1pET3d5clZaYldGU1NsWnVmbXBFVit6NzU5ZHY0aUxmeEVXL2lSR0lKUW9qRllzNFlQOExaMGVFVFZiTHVnU3dHbHFLd3FPUXlvZkhvNGVwMGZPdFBXTExrRnhhZHZYSURQMFZzY3BxSXc2NnhmWjdZckFxbmVuTTVaZm5MWVZjOWl5bUdWaDNWYXJVOXgweFBTc3RNVEUxWEtsWDZGNlNrWiswNGN0cFdZTFZpMDE2SlZGWXNFcXNySHY4cmx5dTJIano1eTZKWlZhNmtwWUVzdG5RRy8xbldTVWZPWFpMTEZmakxUY3Qrc0xVcDNlbnl0eU5uSk5MUzZiWmNEbnY5NGtvbkNKUEJ3TXQ4SHJkVitiWnRmbUZSNU50NHJPeGdaOVBNdDRITzIrUGVKNmRuNVpUZWlzbEFGV0FRWm9FekdXWGwyUk5IalI3VW04dGhjOWdzYkJ0V0dvMkd0WEJuTHR2d09pWUJ2OUpKYUQ5djh0ZGZHZnBOUTZGUWJqNTRabndGOTUrMjdmLyttekZwbWRsR3JzSHRQdjdud21rVGJBU3d4N05KSUlzdEhZZkxRQWlKUlhLeUsvSnBhVFNhSFlkUDR5OURtamNiMXJjYlZpNHVFZTA0ZkFvLzVlWHV1dWYzUC9Ydm9OVnExV3ExU3FVV1M2UWxZdkhjNzc1dTRsTWZQMHZNNGtiZW5yZlA3Q1crOTlxZGgzM0dsdVo3YUp1V1ovZHMwTG41ekdVYmRoNDlnNVZaekFyYnhSWDk0dnlpWTJ2OWcycTFldXljNWNRZ0h0R3YrKzUxaS9EZlFQb1lERHJXbjQ2aDAya2VyczVlN2k3MVBWdzkzVjNydVRsN3VEaUZSY2RXOUhaN1c0R0hxN09IaTVPSHE1T2pnNTJqZzEySldBeFpiQ0xJWWt0SG8xR3RCWnpDQWduWkZmbTB6bHkrL2o2NWJKK0lINzc3Q2k5djNITXNyNkFJZnhrZDkyNzVyN3MvZXNPdmh2UWxaakdkWG1NcjNOTnBOWEFycFZJMVp0WVM0dWk5cGJNbXJaNDMxZmk3bUF3R2xzVWNOaXZ5K3VsNmJzNTB2ZldZTXJKejhmTDQ0ZjBIOWVvc3RMTjFkTEJ6Y3hLeWE2Nmp4Z0pCRmdOa2E4c3RMS3pMaTdDb1ZLcVZtL2ZoTDYydGVFTjZkY0hLVWJFSnYzNFltVkFkdEpvSTBBKzNxdTZvZjVsTVBuenFBdUxJaWcxTFpzK2IvUFZIMzRqL1JxRlNxUldOSVNFMjIwTmErQTNvSGxyTjJnSU1aREZBWHQ0T0QrL0hLeFFxSnJOdS9qd2NPSFVoOWwwUy9wTERabVBOUFpWS05mNzdsWGduTXBWSzFXZzBlRm5uY1p4V3ExV3FWQ3FWMm1DUEtuSGRvcUlTMGVVYjk0bG5YNzUraTVjenMvTjB6aUtFRWxQVDhiSk9SOFRWV3c4MEdnMlB5K0d3V2ZHSlpkc09aV1RuUG40WktaWklSUktwbDd0TFlGTmY3SGhPWHNIUTczNzg3MWtZZnJlZGF4ZE8rV3FvQ2QrbmN2M1JGYW5CdndBQVVkMzh0d2NxSmFpMTU5MWJNUkd2VW9OYWU1RmRsNXFYVjFDNGRNTXVnNmZXL1hiNFJlUWIvT1cyVmZObUxpdnR5VzNSck5Heks4Y052a3NxazVXSUpBSXJQdkVnTVVEakUxTUdUUHkrb3ZvOGVCNXU1S3krQmV1MlI4VW02QjgvZFByaW9kTVhzZktTbVJPeExMNzk4UG5FZWF1U1VqT3c0MVFxZGYrR3BSTkdERER4cy9DWkx3cWw4dnVWbTNUT2N0aXNkUXRubUpMWG9Bcmcyd3FRdFRXblFVUGhvd2NKZFRLTEY2emJubDlZcEgvODhvMzdQMjA3Z0wvc0VOejh1OUZEOEN3MmdzTm02NDhuSTNjNGlsS2x1djN3K2M2alovNzYreGJ4ZUo4dTdSbDArdTkvWFRYNExoNlhNL2hEWHcwR2I5MHJsYXB0aC83UXVWNW9iN3R1NFF6TEdYanptVUVXQTRRUTZ0R24yWjRkZCs3Y2pPbmNyUkhaZGFsSjErOC93UnVQUkU5ZXZmNXkraUo4ZUN5VHlkajd5NUxxaEF5NUFiVmg5N0VOdTQvcEg3OTg4LzdsbTdyOUliam16UnJwWkRIVjZBclJXS2NOOFN2ZHN2L0U2WXYvNmx5bTFXb1ZTcVZNcmlndUVUWHdkUC9ueE01S2ZDVVdETElZSUlTUXM0dWdVeGZmdTdkaUdqZDFkbllSa0YyZG1wRlhVRGhwM21yOTQzS0ZZdndQSy9BQnhRaWgxWE9uTlBHcHIxS1ZUWERJeVMvNDdValpHRGl0Rmtta01vbFVLaEpMR25oNVRCczdYT2VlR2sxWkozSXIveWFQTGh3bW52MzMzcE4rNDJkajVTRzl1NTdhdVU3bjdYTldidHAxN0t6QnIyTCsxTEZLbGNyRzJvckpZTHlJZkxOcVMrbER5TkdEZW8wYTJFc2trUlNYaURmdU9VYnNTamFSbzcydHpoRThaeWtVU2owM1o2eWNtWk9IZGFsaldhd2dUQU9KZTU4Yzl6N1p5RWZZQ2lvY1B3ZDBRQmFEVXFGZEc3Mk56angyOE9HWThXM2MzSFgvbFpvZGpVYno5ZXpscVJsWitxZFlUT2JUUzhlMkhUcTFkc2RCdVZ6UnRYMncvaGlENUxUTVdjc05yeS9SdDFzSC9TeldlYUNuTXhTTVNpMXJURklvdW1lTmQzRjhQYlF2WGxZUjVyblY5M0R0MjYwRFZyYXpzUjQrWlVGRmQ2aUlmbERpN1dJdWg0MHZXTkZ4eUtRSHo4UHhKM3ZFQWNpZ0JzR2FtYUFValVZZE82bWR2WkMvYitlOTUwL01mdDNJVlZ2MlhidnpFSDlKSEF1TUVMTGk4NWJPbXZUZ3IwTWh6WnNkM2JMSytOL21wbEIvR0lCQmltN3RRMWdzWnRmMndlc1h6K3JTTGdnLy92UENtVk8vSG9hL25EbGg1SVlscy9HWDFsWThuZnNZblBxTXc4YnRLWlJsV2R6U3YvSEFIcUVEZTRUMi82SVRmdEJHWU5Xdlc4ZHVIVUpDbWpmenJ1ZFc3Uy9PVWtDN0dKVGg4MW1USm5lOGZpMzYwdm53NjllaS9BTGRtL203OGZrc0xvL0o1NXZaTVA0Skl3WWNQbk1KYXhlN3V6aHRXem12eDVqcE90ZTA5Ry84K09MUkd2azRZditHVEs1NEhSTlBQSnVVbG9HWGkwdkVPbWV4U2RMVitYUWJnVlhXeTMrdHJmZ2FqWWJZMS9IbGdCNC9ydDJLdit6ZHBUMXhWZ3VQdzlHNUR6Rm45V0VEbjR0S1JQaVJKVE1uWVQzT01wbWM2MXU2Q0dlRGV1NFhEMitwenBkam1TQ0xnYTd1dlpvR2hYaEZoS1dFdjBxdEpRM2tEdTBjUFlTVmU0dVhoK3VsdzF2YUQ1Nm9WS25PN1A3RnlJSTdCdmsxYXZEWC9sL3hsMXF0VnFsVXlSV0tZcEdZeDlXTk1JU1FuUENYZTFSc1FrRDNMeXU2OC9YN1Q0eWNyVEpyS3o1QzZPeVZHL2lBdGxiK1RUemRYZTQvRGNPdkNRcG9TaHhvb2Q4dWxodnRmMUNyTlFnaFlwcERkM0FOZ2l3R0J0amFjVU83TmdydDJrZ2lVZVRuaVF2eUpZVUZFcFdLdEUxNW5SMFFrbFY2Wm1CZ1U5OHRLK2FxTlpvMkxmM0RvbUlxOVY0V2s5blF5OFAwNjJWeThoZjBVQ3BWS3phVnJZTXhibmkvMXpIeFdUbDUyTXNHbnU0T2RqWmlhZG0za2MvajZ0d0JieGVyMUdwOFVZN01EM2ZBdnNhQ3dtTDhlaWNIdTAvMjFWZ2N5R0pnREpmTDVIS1o3aDRrUDhvcnlzM01pRTgzNFVKZEgxMzd2S2FVaU1oWjBFT3IxVjY4ZnUvK2s1ZS9MdnYrbDExSDhPbUZUa0w3aVNNSGJpSk03KzdUdFQxQ1NDUXV5MkpyZnJsMnNVcWx3cC9MeWVXS2FZdC8xdmtzcVV5T0VFck5MSHNjNnVaY3liOVdRTVVnaXdHb0FWbTUrWGk1UTNEejVYTytKWjU5SHZsbThTKy9ZZVdPSVMyV3pmNUc1KzA3ajU2cDdGTDBFcWxzeis5L2JqMXdNdlpkVWxCQTB6dVBYcXpldWg4L3UyajZCQzZIZmZieWRmeEkzMjRkRVVJU1NWa1dXNVhQNHB5OFF1TUxac3JrQ29SUVZPdzc3S1hRM3RhNi9PUkRVQjJReFFBWWtKMlh2L1hnU2VJUnVWd3BrOHRsTXJsVUpnOXA0VGQ2VUMvaVdlSXcyM1pCQVRxTFdCTEhvams2Mk9vdmNWbUZQVUcySENpcjN2T0k2QUVUdjhlbnJyUUxDcHcrYnZqZnR4L2dDMlk2Mk5sMGJ0TUtJVVRzbzlCcEYrZmtGeGovUktsTXJsQW84YSswcVk5M1plc01qSUFzQnNDQWxQU3NIMVp0cnVqc1pNVVFuU3grRzEvMmtMTnh3L3FHM2xSZFlWRXhPbE9jaWJDZGpiQW5jc2UzcnFaU3FXdTJIOFRQVGh3NUFGdWlYaXdwbStHaTgrd3VtOUMwRHdwb2VtalRjcDJQb0ZLb1lkRXgrR09ENE1DbTFmNmFRQm5JWWdCcXdQWDdUL0J5aCtEbU5YVmJ0VnI5NkdYazVSdjMvbmZ0anZFWmJoZ0dnMzVtOS9yNjlkeTJIZnJqMFlzSTdDQ05SdnR1OUJDc2pFYzJRc2lxL0xPNzl5bGxQZkoralJyNE5XcW9mLys1cTh0K1AzVnMzYUpLWHhNd0RMSVlnT3BLemNqQ2wxS3JYOCt0VWdNd2pCdi93OG9ULy92YjRDbWYrdldZREFaeENUY21rM0ZtOXk4OU9yVjVGaDZGZDA4amhMNzVjaUMrR0xHUlBncmlVSk9BcGo3Nm42alJhRTVmS3UyQTVyQlpYM1FJcWNaWEJuUkJGZ09MUUh3cVpmd0pGY2EvY2NNTEI4djFVY2dWQ3FsTWp2M25KQ3czbHV2RS84cTJsKzdkdVozKzNZampkbzNQYmRQeHk2S1pWMjc5VjFoVWdoK2hVcWw5dTNhWU9XRmt0dzRoRkFybDVuOVBCMHo4WGlxVDJ3cXMvOXEvTWJSTnE1ZVJiM3QrTlFNYjg0QjFSS3o4WVRMKzl2SjlGT1dldk4zNDd5bGU3bTVvMDZaTE4rN2ptL0oxNzlpNk9wdWZBbjJReGNBaUVPUFh5TzdGT0NhRDRlWGhhc3FkRlFybHJtTm44SmNHTjVBbWpqN0djL2xsNUZ1UlJNSmlNcWxVeXR1RXN1NW00c1laYnM2T2ErZFBuNzdrRjZ3cCt0M29JVE1takd4QTJIR2pXNGVRbzF0V3I5MXg4TnplRFEwODNmOTM3ZmFFdVN1TFM4VDRCYnZYTFhZUzJ1TXY4UVU2S0JTS2pYVlpGb2RGeGVCOUlCNnVUdnE3b3lxVkt1SXkwR01HOXpIbG13Tk1CMWtNTElKS1hkWWFKYTZwUmtUTWF5MzZlTnNacyt2NDJaVDAwb0JyM05DcmJhc0EvV3Z3VmlyV3ZzWUtyNkppdnAzL2svN0Z6b1RvUkFoOTgrV2dIWWRQZmRFaFpQR01pYzZPRHZyWEQrdmJiVkRQMEJLUjVOdjVQeDA4ZFlGNGF2cTRFVktaYk5UMHhYWTIxbHdPKzExeVdrSlNLbmJLMGNHT3VFUVJjV1BXa2YxNzZIL0syaDBIOGY0UWR4ZW53YjA2RTg4U0I0cmdYeUNvRk1oaVlCR3crYnVsWlkzaGRqRnhGVTNpOVVaa1p1ZmlpMWdpaENaOU9jamdaVEo1V1R6aDdlSnh3L3F1M1hFd01hWGNIQlkrajl1bXBSL3hDSU5Cai9qM2xQN1NiamlOUm5QazdPV2xHM2NSQjBJZ2hNWU42N2R0MWJ6TW5MeHBTMzdSWDF5dGxYOWp2SnlTbm5uaWZGbXY5TGpoL1hRdS92ZmU0N1U3RHVFdjUzd3pXcWMreERtWnhDOFdtQTdXYVFNV2dkaGpXMUZZRUxQWXhNYmQ1SVhyaW9wTDE4cXhFVmg5TzZxaUxEYlFMcWJUNlVQS0wrWE9aREoycmxtZzN3OXJKSWl4amUvVzd6cWlFOFJ6di92cTRLL0xxVlNxcTVQd1MwUHRYR0ludzQ5cnR1RmgzU0c0dVU0SFJYaDBMSEhkL1VZTlBHZU1HNkZ6TitLaVFwREZWUVB0WW1BUmlHbW9VQ2cxR28zK09wbkVNUVppeWNlWHY5QnF0ZFBIajNCeGREaDU0WnBJTEprK2RuaEY4OURhQndYaWkxVUtDU3U0aDdadHRYbi9DVnVCZFhCZzAyNGRRa2IwNis3cDdsTFpMODNOMmZIdXVmMmh3NzdGK2gvc2JRWDcxaThsYnRqeDFaQSt4LzY4Z3IrazAybXpKNDc2Y2tCcFFPZmtGYnhMVHNQUHpweFFidDBpdVZ3eGFzWmkvT0VoblU0NzlPc0tiS2d5RWZIYlZSdVc1akJIa01YQUl1aGtxMVFtMTE5dWpYZ05jVFd5aWxBb2xCNmQydlRvMUdiMXZDbnJkeDJaUFdsMFJWY0dCellMRG15bWY3eG5wN1pwejY2NU9Cbm9CYTRVVnlmaHNhMnJPdzc5Wm1DUDBKMXJGdWgwSzNjTWFlSFhxSUdUMEw1eEE2OVdBVTE2ZDI1SGZKb250TGQ5ZXZuWXcrZmhreGV1azhoa1EzcVhhNnF6V014SDU0K3MrKzNRcjN1UGE3WGFuK1pOTTlnaExwR1YvVWtCN2VLcW9ZakZZaE11QTRCTVJibVpHZkhSVFQyRkxDYTBIaW9VRlp1Z1AvN0JkQ0t4NUZsNE5IRXBlcUlULy92N243dVBqbTAxc0dmVko1S1dVNXhiSXZNTkR2MXNuMGdpTHBjTFdRek1BR1N4QmJLMExJWm5kd0FBUUQ3SVlnQUFJQjlrTVFBQWtBK3lHQUFBeUFkWkRBQUE1SU1zQm1ZQW01ZWhwWkJkRC9BWmFaRVdJUXY2dnh5eUdKZ0JHcDJKRUZJcVRWb2pBdFFOU3BXR3dXU1JYWXZQQjdJWW1BRTZrNFVRVXFvK3Z0WWxxRFBrU2hXRHJUczNzZzZETEFabWdNRmlReFpiRkkxV0s1V3JtSkRGQU5RcUZBcUZ6Yk1xa2NKQ0I1YWlvRVNLRU9JSjdFeTR0bzZBTEFibVFTQjBLWkhJRmRBMHRnd0ZKVEk2azhtenNUZmgyam9Dc2hpWUI0SFFHVkVveVZrZlh6NE5tRHVaUWwwaWtkdTUxQ083SXA4VlpERXdEMVFhWGVqdVhTS1JaeGZDYWxaMW1oWWxadVl6MkZ4YlozY1RycTQ3SUl1QjJiQjM4K1FKN05KemltV0tTbXlsRE14TFJuNnhWS0YyOS9XalVDd3JuU3pycXdYbXpzM1hqOFpreGFiazVSU0lUZDBjRkppUDlOeVN6SHl4ZzVzWGkydDRoNVE2RE5ZdkJtWkdwWkJuSkx3UkYrVXo2VFFIRzY2dEZZZEpwNUZkS1ZCZElxazhQVThrbGlxRTlScll1M3FTWFozUERkYVNCK2FxS0Njak96bEJyVlFnaExoc0JvZkY0TElZYkNhTllrbXpaczJhVm91VUdyVktwVkVvVmZrbE1wVmF3MlN4WFgzOTJUd3JzcXRHQXNoaVlNNjAycEtDM01Mc05IRmh2Z2xYZzlxSVNxVXlPVnlPbFkyVm5aQnJiV3ZDTytvbXlHSlFSNmdVY3JWS3FWR3JFUFFpbXdrS2xjcGtjNmgwM1MybExST1h5NFhkdzBCZFFHZXk2SmEwamd5b2UyQWNCUUFBa0EreUdBQUF5QWRaREFBQTVJTXNCZ0FBOGtFV0F3QUErU0NMQVFDQWZKREZBQUJBUHNoaUFBQWdIMlF4QUFDUUQ3SVlBQURJQjFrTUFBRGtneXdHQUFEeVFSWURBQUQ1SUlzQkFJQjhrTVVBQUVBK3lHSUFBQ0FmWkRFQUFKQVBzaGdBQU1nSFdRd0FBT1NETEFZQUFQSkJGZ01BQVBrZ2l3RUFnSHlReFFBQVFEN0lZZ0FBSUI5a01RQUFrQSt5R0FBQXlBZFpEQUFBNUlNc0JnQUE4a0VXQXdBQStTQ0xBUUNBZkpERkFBQkFQc2hpQUFBZ0gyUXhBQUNRRDdJWUFBRElCMWtNQUFEa2d5d0dBQUR5UVJZREFBRDVJSXNCQUlCOGtNVUFBRUEreUdJQUFDQWZaREVBQUpBUHNoZ0FBTWdIV1F3QUFPVDdQNHZUWEhLeUlWRDJBQUFBQUVsRlRrU3VRbUNDIiwKCSJUaGVtZSIgOiAiIiwKCSJUeXBlIiA6ICJtaW5kIiwKCSJVc2VySWQiIDogIjM4MDI0OTI5MiIsCgkiVmVyc2lvbiIgOiAiIgp9Cg=="/>
    </extobj>
  </extobjs>
</s:customData>
</file>

<file path=customXml/itemProps2326.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20172</Words>
  <Application>WPS 演示</Application>
  <PresentationFormat/>
  <Paragraphs>2456</Paragraphs>
  <Slides>88</Slides>
  <Notes>37</Notes>
  <HiddenSlides>0</HiddenSlides>
  <MMClips>1</MMClips>
  <ScaleCrop>false</ScaleCrop>
  <HeadingPairs>
    <vt:vector size="8" baseType="variant">
      <vt:variant>
        <vt:lpstr>已用的字体</vt:lpstr>
      </vt:variant>
      <vt:variant>
        <vt:i4>33</vt:i4>
      </vt:variant>
      <vt:variant>
        <vt:lpstr>主题</vt:lpstr>
      </vt:variant>
      <vt:variant>
        <vt:i4>1</vt:i4>
      </vt:variant>
      <vt:variant>
        <vt:lpstr>嵌入 OLE 服务器</vt:lpstr>
      </vt:variant>
      <vt:variant>
        <vt:i4>1</vt:i4>
      </vt:variant>
      <vt:variant>
        <vt:lpstr>幻灯片标题</vt:lpstr>
      </vt:variant>
      <vt:variant>
        <vt:i4>88</vt:i4>
      </vt:variant>
    </vt:vector>
  </HeadingPairs>
  <TitlesOfParts>
    <vt:vector size="123" baseType="lpstr">
      <vt:lpstr>Arial</vt:lpstr>
      <vt:lpstr>宋体</vt:lpstr>
      <vt:lpstr>Wingdings</vt:lpstr>
      <vt:lpstr>微软雅黑</vt:lpstr>
      <vt:lpstr>Calibri</vt:lpstr>
      <vt:lpstr>Calibri</vt:lpstr>
      <vt:lpstr>Calibri</vt:lpstr>
      <vt:lpstr>微软雅黑</vt:lpstr>
      <vt:lpstr>Arial</vt:lpstr>
      <vt:lpstr>隶书</vt:lpstr>
      <vt:lpstr>方正俊黑简体_粗</vt:lpstr>
      <vt:lpstr>思源黑体 CN Normal</vt:lpstr>
      <vt:lpstr>黑体</vt:lpstr>
      <vt:lpstr>Calibri</vt:lpstr>
      <vt:lpstr>Cambria Math</vt:lpstr>
      <vt:lpstr>MS Mincho</vt:lpstr>
      <vt:lpstr>Wingdings</vt:lpstr>
      <vt:lpstr>Segoe UI</vt:lpstr>
      <vt:lpstr>Times New Roman</vt:lpstr>
      <vt:lpstr>Times New Roman</vt:lpstr>
      <vt:lpstr>楷体</vt:lpstr>
      <vt:lpstr>Arial Unicode MS</vt:lpstr>
      <vt:lpstr>等线</vt:lpstr>
      <vt:lpstr>华文行楷</vt:lpstr>
      <vt:lpstr>Times New Roman</vt:lpstr>
      <vt:lpstr>华文楷体</vt:lpstr>
      <vt:lpstr>字魂59号-创粗黑</vt:lpstr>
      <vt:lpstr>Monotype Sorts</vt:lpstr>
      <vt:lpstr>楷体_GB2312</vt:lpstr>
      <vt:lpstr>新宋体</vt:lpstr>
      <vt:lpstr>Gill Sans MT</vt:lpstr>
      <vt:lpstr>Arial Black</vt:lpstr>
      <vt:lpstr>思源黑体 CN (标题)</vt:lpstr>
      <vt:lpstr/>
      <vt:lpstr>PBrush</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龙强</cp:lastModifiedBy>
  <cp:revision>6</cp:revision>
  <cp:lastPrinted>2025-07-21T15:33:00Z</cp:lastPrinted>
  <dcterms:created xsi:type="dcterms:W3CDTF">2025-07-21T15:33:00Z</dcterms:created>
  <dcterms:modified xsi:type="dcterms:W3CDTF">2026-05-17T12:11:42Z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F2CD2B5C615B4E94A8122DD446BC83F3_12</vt:lpwstr>
  </property>
  <property fmtid="{D5CDD505-2E9C-101B-9397-08002B2CF9AE}" pid="7" name="KSOProductBuildVer">
    <vt:lpwstr>2052-12.1.0.23542</vt:lpwstr>
  </property>
</Properties>
</file>